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4" r:id="rId3"/>
    <p:sldId id="463" r:id="rId5"/>
    <p:sldId id="428" r:id="rId6"/>
    <p:sldId id="492" r:id="rId7"/>
    <p:sldId id="490" r:id="rId8"/>
    <p:sldId id="495" r:id="rId9"/>
    <p:sldId id="493" r:id="rId10"/>
    <p:sldId id="496" r:id="rId11"/>
    <p:sldId id="497" r:id="rId12"/>
    <p:sldId id="498" r:id="rId13"/>
    <p:sldId id="409" r:id="rId14"/>
    <p:sldId id="500" r:id="rId15"/>
    <p:sldId id="436" r:id="rId16"/>
    <p:sldId id="450" r:id="rId17"/>
    <p:sldId id="435" r:id="rId18"/>
    <p:sldId id="439" r:id="rId19"/>
    <p:sldId id="452" r:id="rId20"/>
    <p:sldId id="438" r:id="rId21"/>
    <p:sldId id="523" r:id="rId22"/>
    <p:sldId id="524" r:id="rId23"/>
    <p:sldId id="415" r:id="rId24"/>
    <p:sldId id="437" r:id="rId25"/>
    <p:sldId id="525" r:id="rId26"/>
    <p:sldId id="444" r:id="rId27"/>
    <p:sldId id="465" r:id="rId28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defTabSz="68453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1630" indent="116205" algn="l" defTabSz="68453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4530" indent="230505" algn="l" defTabSz="68453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7430" indent="344805" algn="l" defTabSz="68453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0330" indent="459105" algn="l" defTabSz="68453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0066CC"/>
    <a:srgbClr val="E5472E"/>
    <a:srgbClr val="F8A90C"/>
    <a:srgbClr val="C80D1F"/>
    <a:srgbClr val="7F7F7F"/>
    <a:srgbClr val="232227"/>
    <a:srgbClr val="2D3E52"/>
    <a:srgbClr val="3A5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56" y="-1578"/>
      </p:cViewPr>
      <p:guideLst>
        <p:guide orient="horz" pos="1604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295840-9479-4085-9583-C36159BFD70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70881378-DD48-4EA3-A504-00D96847B28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6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5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4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6E23D16-0F51-465F-9D33-3FF2ACF7F87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D8E93387-2BA2-4B3A-9246-2B48A9EE5495}" type="slidenum">
              <a:rPr lang="en-US" altLang="zh-CN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AF208BB8-7DC3-40A8-B2AE-04B56B13748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5771084-AEBD-41A0-87B2-D683FE057977}" type="slidenum">
              <a:rPr lang="en-US" altLang="zh-CN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A7A459E4-1BCA-4DF3-9C22-92B266E4D6B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1BDE945-B040-4D1C-9196-B3078D831B3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DE613AA6-C4BE-45CF-B6E8-A4E8BE47276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A8D1B7F-7B37-4D57-8698-5758EFB4E8D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1BDE945-B040-4D1C-9196-B3078D831B3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D171DAE-676C-49A4-BEB8-998F166D139C}" type="slidenum">
              <a:rPr lang="en-US" altLang="zh-CN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2F1FAD4-A8FB-4E9B-9111-E003A4F14FA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F45EF2A-097F-4D09-9169-8B48A54CBE1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1BDE945-B040-4D1C-9196-B3078D831B3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8C022E02-D1AE-4D92-8091-51CBDC16457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A39A0E4-FDA9-44C9-8D6C-C107583A3E2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DB9599C-9C87-4060-AF71-DDD0BD5F06B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DB9599C-9C87-4060-AF71-DDD0BD5F06B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AF52440-136E-4816-BF4C-2A669E15498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AF52440-136E-4816-BF4C-2A669E15498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DB9599C-9C87-4060-AF71-DDD0BD5F06B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A387BC1-49A4-487B-B24C-56C59A2762D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E5FA339-AF18-466C-826E-62C1600BDB1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1022350" y="269875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smtClean="0">
                <a:latin typeface="微软雅黑" panose="020B0503020204020204" pitchFamily="34" charset="-122"/>
              </a:rPr>
              <a:t>此处添加您的标题</a:t>
            </a:r>
            <a:endParaRPr lang="id-ID" altLang="zh-CN" sz="2000" b="1" smtClean="0">
              <a:latin typeface="微软雅黑" panose="020B0503020204020204" pitchFamily="3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1042988" y="630238"/>
            <a:ext cx="2678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id-ID" altLang="zh-CN" sz="1000" smtClean="0"/>
              <a:t>Biscuit oat cake carrot cake muffin jelly</a:t>
            </a:r>
            <a:endParaRPr lang="zh-CN" altLang="en-US" sz="1000" smtClean="0"/>
          </a:p>
        </p:txBody>
      </p:sp>
      <p:grpSp>
        <p:nvGrpSpPr>
          <p:cNvPr id="4" name="组合 8"/>
          <p:cNvGrpSpPr/>
          <p:nvPr userDrawn="1"/>
        </p:nvGrpSpPr>
        <p:grpSpPr bwMode="auto">
          <a:xfrm>
            <a:off x="206375" y="315913"/>
            <a:ext cx="815975" cy="522287"/>
            <a:chOff x="4353620" y="864629"/>
            <a:chExt cx="742365" cy="476312"/>
          </a:xfrm>
        </p:grpSpPr>
        <p:sp>
          <p:nvSpPr>
            <p:cNvPr id="5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4508159" y="864629"/>
              <a:ext cx="433287" cy="4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zh-CN" altLang="en-US" sz="280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EB8D-0036-48A5-9BF1-E211154662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D88-0388-4384-8B7E-368412C61A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1022350" y="269875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smtClean="0">
                <a:latin typeface="微软雅黑" panose="020B0503020204020204" pitchFamily="34" charset="-122"/>
              </a:rPr>
              <a:t>此处添加您的标题</a:t>
            </a:r>
            <a:endParaRPr lang="id-ID" altLang="zh-CN" sz="2000" b="1" smtClean="0">
              <a:latin typeface="微软雅黑" panose="020B0503020204020204" pitchFamily="3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1042988" y="630238"/>
            <a:ext cx="2678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id-ID" altLang="zh-CN" sz="1000" smtClean="0"/>
              <a:t>Biscuit oat cake carrot cake muffin jelly</a:t>
            </a:r>
            <a:endParaRPr lang="zh-CN" altLang="en-US" sz="1000" smtClean="0"/>
          </a:p>
        </p:txBody>
      </p:sp>
      <p:grpSp>
        <p:nvGrpSpPr>
          <p:cNvPr id="4" name="组合 8"/>
          <p:cNvGrpSpPr/>
          <p:nvPr userDrawn="1"/>
        </p:nvGrpSpPr>
        <p:grpSpPr bwMode="auto">
          <a:xfrm>
            <a:off x="206375" y="315913"/>
            <a:ext cx="815975" cy="522287"/>
            <a:chOff x="4353620" y="864629"/>
            <a:chExt cx="742365" cy="476312"/>
          </a:xfrm>
        </p:grpSpPr>
        <p:sp>
          <p:nvSpPr>
            <p:cNvPr id="5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4508159" y="864629"/>
              <a:ext cx="433287" cy="4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zh-CN" altLang="en-US" sz="280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1022350" y="269875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smtClean="0">
                <a:latin typeface="微软雅黑" panose="020B0503020204020204" pitchFamily="34" charset="-122"/>
              </a:rPr>
              <a:t>此处添加您的标题</a:t>
            </a:r>
            <a:endParaRPr lang="id-ID" altLang="zh-CN" sz="2000" b="1" smtClean="0">
              <a:latin typeface="微软雅黑" panose="020B0503020204020204" pitchFamily="3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1042988" y="630238"/>
            <a:ext cx="2678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id-ID" altLang="zh-CN" sz="1000" smtClean="0"/>
              <a:t>Biscuit oat cake carrot cake muffin jelly</a:t>
            </a:r>
            <a:endParaRPr lang="zh-CN" altLang="en-US" sz="1000" smtClean="0"/>
          </a:p>
        </p:txBody>
      </p:sp>
      <p:grpSp>
        <p:nvGrpSpPr>
          <p:cNvPr id="4" name="组合 8"/>
          <p:cNvGrpSpPr/>
          <p:nvPr userDrawn="1"/>
        </p:nvGrpSpPr>
        <p:grpSpPr bwMode="auto">
          <a:xfrm>
            <a:off x="206375" y="315913"/>
            <a:ext cx="815975" cy="522287"/>
            <a:chOff x="4353620" y="864629"/>
            <a:chExt cx="742365" cy="476312"/>
          </a:xfrm>
        </p:grpSpPr>
        <p:sp>
          <p:nvSpPr>
            <p:cNvPr id="5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4508159" y="864629"/>
              <a:ext cx="433287" cy="4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smtClean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zh-CN" altLang="en-US" sz="280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1022350" y="269875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smtClean="0">
                <a:latin typeface="微软雅黑" panose="020B0503020204020204" pitchFamily="34" charset="-122"/>
              </a:rPr>
              <a:t>此处添加您的标题</a:t>
            </a:r>
            <a:endParaRPr lang="id-ID" altLang="zh-CN" sz="2000" b="1" smtClean="0">
              <a:latin typeface="微软雅黑" panose="020B0503020204020204" pitchFamily="3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1042988" y="630238"/>
            <a:ext cx="2678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id-ID" altLang="zh-CN" sz="1000" smtClean="0"/>
              <a:t>Biscuit oat cake carrot cake muffin jelly</a:t>
            </a:r>
            <a:endParaRPr lang="zh-CN" altLang="en-US" sz="1000" smtClean="0"/>
          </a:p>
        </p:txBody>
      </p:sp>
      <p:grpSp>
        <p:nvGrpSpPr>
          <p:cNvPr id="4" name="组合 8"/>
          <p:cNvGrpSpPr/>
          <p:nvPr userDrawn="1"/>
        </p:nvGrpSpPr>
        <p:grpSpPr bwMode="auto">
          <a:xfrm>
            <a:off x="206375" y="315913"/>
            <a:ext cx="815975" cy="522287"/>
            <a:chOff x="4353620" y="864629"/>
            <a:chExt cx="742365" cy="476312"/>
          </a:xfrm>
        </p:grpSpPr>
        <p:sp>
          <p:nvSpPr>
            <p:cNvPr id="5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4508159" y="864629"/>
              <a:ext cx="433287" cy="4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zh-CN" altLang="en-US" sz="280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4D0F-DC2E-4EDD-A9C3-DA55697F9CEF}" type="datetimeFigureOut">
              <a:rPr lang="zh-CN" altLang="en-US"/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A97BF-ACD1-4501-8DCC-C546788E87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2722563" y="347663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smtClean="0">
                <a:solidFill>
                  <a:srgbClr val="262626"/>
                </a:solidFill>
              </a:rPr>
              <a:t>ADD YOUR TITLE HERE</a:t>
            </a:r>
            <a:endParaRPr lang="zh-CN" altLang="en-US" sz="2000" smtClean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 txBox="1"/>
          <p:nvPr userDrawn="1"/>
        </p:nvSpPr>
        <p:spPr>
          <a:xfrm>
            <a:off x="1268413" y="825500"/>
            <a:ext cx="6911975" cy="317500"/>
          </a:xfrm>
          <a:prstGeom prst="rect">
            <a:avLst/>
          </a:prstGeom>
        </p:spPr>
        <p:txBody>
          <a:bodyPr/>
          <a:lstStyle>
            <a:lvl1pPr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100" smtClean="0">
                <a:solidFill>
                  <a:srgbClr val="262626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Click here to modify the text , you may post text here . Click here to modify the text Click</a:t>
            </a:r>
            <a:endParaRPr lang="en-US" altLang="zh-CN" sz="1100" smtClean="0">
              <a:solidFill>
                <a:srgbClr val="262626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3833813" y="790575"/>
            <a:ext cx="147637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4464" tIns="107571" rIns="134464" bIns="107571"/>
          <a:lstStyle/>
          <a:p>
            <a:pPr algn="ctr" eaLnBrk="1" hangingPunct="1">
              <a:lnSpc>
                <a:spcPct val="90000"/>
              </a:lnSpc>
              <a:defRPr/>
            </a:pPr>
            <a:endParaRPr lang="zh-CN" altLang="en-US" sz="1700">
              <a:solidFill>
                <a:schemeClr val="tx1"/>
              </a:solidFill>
              <a:latin typeface="华文细黑" panose="0201060004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067678" y="43927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B688739C-4961-464E-BA3F-458A2D378A86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华文细黑" panose="02010600040101010101" pitchFamily="2" charset="-122"/>
              </a:defRPr>
            </a:lvl1pPr>
          </a:lstStyle>
          <a:p>
            <a:fld id="{3A11DDF8-7585-4D5A-A9E0-BA1CFD1E6C2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microsoft.com/office/2007/relationships/hdphoto" Target="../media/image3.wdp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多边形 64"/>
          <p:cNvSpPr/>
          <p:nvPr/>
        </p:nvSpPr>
        <p:spPr>
          <a:xfrm>
            <a:off x="7616825" y="2251075"/>
            <a:ext cx="3175" cy="4763"/>
          </a:xfrm>
          <a:custGeom>
            <a:avLst/>
            <a:gdLst>
              <a:gd name="connsiteX0" fmla="*/ 602 w 3109"/>
              <a:gd name="connsiteY0" fmla="*/ 0 h 6008"/>
              <a:gd name="connsiteX1" fmla="*/ 3109 w 3109"/>
              <a:gd name="connsiteY1" fmla="*/ 253 h 6008"/>
              <a:gd name="connsiteX2" fmla="*/ 0 w 3109"/>
              <a:gd name="connsiteY2" fmla="*/ 6008 h 6008"/>
              <a:gd name="connsiteX3" fmla="*/ 602 w 3109"/>
              <a:gd name="connsiteY3" fmla="*/ 0 h 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" h="6008">
                <a:moveTo>
                  <a:pt x="602" y="0"/>
                </a:moveTo>
                <a:lnTo>
                  <a:pt x="3109" y="253"/>
                </a:lnTo>
                <a:lnTo>
                  <a:pt x="0" y="6008"/>
                </a:lnTo>
                <a:lnTo>
                  <a:pt x="6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6" name="文本框 75"/>
          <p:cNvSpPr txBox="1">
            <a:spLocks noChangeArrowheads="1"/>
          </p:cNvSpPr>
          <p:nvPr/>
        </p:nvSpPr>
        <p:spPr bwMode="auto">
          <a:xfrm>
            <a:off x="3505200" y="1698625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校企合作背景下中职《计算机基础》课程改革实践研究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49303" y="173673"/>
            <a:ext cx="3027362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开题报告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93" name="KSO_Shape"/>
          <p:cNvSpPr/>
          <p:nvPr/>
        </p:nvSpPr>
        <p:spPr bwMode="auto">
          <a:xfrm>
            <a:off x="7553325" y="1227138"/>
            <a:ext cx="701675" cy="385762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4662170" y="2906713"/>
            <a:ext cx="770255" cy="260350"/>
            <a:chOff x="4662284" y="2650322"/>
            <a:chExt cx="770612" cy="260025"/>
          </a:xfrm>
        </p:grpSpPr>
        <p:sp>
          <p:nvSpPr>
            <p:cNvPr id="47" name="圆角矩形 46"/>
            <p:cNvSpPr/>
            <p:nvPr/>
          </p:nvSpPr>
          <p:spPr>
            <a:xfrm>
              <a:off x="4784896" y="2655078"/>
              <a:ext cx="648000" cy="25209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313" name="文本框 47"/>
            <p:cNvSpPr txBox="1">
              <a:spLocks noChangeArrowheads="1"/>
            </p:cNvSpPr>
            <p:nvPr/>
          </p:nvSpPr>
          <p:spPr bwMode="auto">
            <a:xfrm>
              <a:off x="4662284" y="2650322"/>
              <a:ext cx="768706" cy="26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</a:rPr>
                <a:t>教学内容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5826125" y="2900363"/>
            <a:ext cx="1058863" cy="260350"/>
            <a:chOff x="5826219" y="2643393"/>
            <a:chExt cx="1059492" cy="260025"/>
          </a:xfrm>
        </p:grpSpPr>
        <p:sp>
          <p:nvSpPr>
            <p:cNvPr id="1294" name="圆角矩形 1293"/>
            <p:cNvSpPr/>
            <p:nvPr/>
          </p:nvSpPr>
          <p:spPr>
            <a:xfrm>
              <a:off x="5826219" y="2648149"/>
              <a:ext cx="1043608" cy="25209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311" name="文本框 1294"/>
            <p:cNvSpPr txBox="1">
              <a:spLocks noChangeArrowheads="1"/>
            </p:cNvSpPr>
            <p:nvPr/>
          </p:nvSpPr>
          <p:spPr bwMode="auto">
            <a:xfrm>
              <a:off x="5845003" y="2643393"/>
              <a:ext cx="1040708" cy="26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</a:rPr>
                <a:t>教学模式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1304" name="组合 1303"/>
          <p:cNvGrpSpPr/>
          <p:nvPr/>
        </p:nvGrpSpPr>
        <p:grpSpPr bwMode="auto">
          <a:xfrm>
            <a:off x="7245350" y="2894013"/>
            <a:ext cx="827088" cy="260350"/>
            <a:chOff x="7244758" y="2637321"/>
            <a:chExt cx="828000" cy="260025"/>
          </a:xfrm>
        </p:grpSpPr>
        <p:sp>
          <p:nvSpPr>
            <p:cNvPr id="1296" name="圆角矩形 1295"/>
            <p:cNvSpPr/>
            <p:nvPr/>
          </p:nvSpPr>
          <p:spPr>
            <a:xfrm>
              <a:off x="7244758" y="2642077"/>
              <a:ext cx="828000" cy="25209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309" name="文本框 1296"/>
            <p:cNvSpPr txBox="1">
              <a:spLocks noChangeArrowheads="1"/>
            </p:cNvSpPr>
            <p:nvPr/>
          </p:nvSpPr>
          <p:spPr bwMode="auto">
            <a:xfrm>
              <a:off x="7280758" y="2637321"/>
              <a:ext cx="756000" cy="26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</a:rPr>
                <a:t>教学方法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6993890" y="4225290"/>
            <a:ext cx="1664970" cy="337185"/>
            <a:chOff x="5643028" y="3854414"/>
            <a:chExt cx="1247973" cy="298214"/>
          </a:xfrm>
        </p:grpSpPr>
        <p:sp>
          <p:nvSpPr>
            <p:cNvPr id="1298" name="圆角矩形 1297"/>
            <p:cNvSpPr/>
            <p:nvPr/>
          </p:nvSpPr>
          <p:spPr>
            <a:xfrm>
              <a:off x="5831509" y="3859170"/>
              <a:ext cx="1043631" cy="25209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307" name="文本框 1298"/>
            <p:cNvSpPr txBox="1">
              <a:spLocks noChangeArrowheads="1"/>
            </p:cNvSpPr>
            <p:nvPr/>
          </p:nvSpPr>
          <p:spPr bwMode="auto">
            <a:xfrm>
              <a:off x="5643028" y="3854414"/>
              <a:ext cx="1247973" cy="29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chemeClr val="bg1"/>
                  </a:solidFill>
                </a:rPr>
                <a:t>汇报人：林莉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5294313" y="3468688"/>
            <a:ext cx="828675" cy="260350"/>
            <a:chOff x="5294697" y="3267110"/>
            <a:chExt cx="828000" cy="260025"/>
          </a:xfrm>
        </p:grpSpPr>
        <p:sp>
          <p:nvSpPr>
            <p:cNvPr id="1300" name="圆角矩形 1299"/>
            <p:cNvSpPr/>
            <p:nvPr/>
          </p:nvSpPr>
          <p:spPr>
            <a:xfrm>
              <a:off x="5294697" y="3271866"/>
              <a:ext cx="828000" cy="25209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305" name="文本框 1300"/>
            <p:cNvSpPr txBox="1">
              <a:spLocks noChangeArrowheads="1"/>
            </p:cNvSpPr>
            <p:nvPr/>
          </p:nvSpPr>
          <p:spPr bwMode="auto">
            <a:xfrm>
              <a:off x="5330697" y="3267110"/>
              <a:ext cx="756000" cy="26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</a:rPr>
                <a:t>教学资源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6645275" y="3462338"/>
            <a:ext cx="828675" cy="260350"/>
            <a:chOff x="6645516" y="3260181"/>
            <a:chExt cx="828000" cy="260025"/>
          </a:xfrm>
        </p:grpSpPr>
        <p:sp>
          <p:nvSpPr>
            <p:cNvPr id="1302" name="圆角矩形 1301"/>
            <p:cNvSpPr/>
            <p:nvPr/>
          </p:nvSpPr>
          <p:spPr>
            <a:xfrm>
              <a:off x="6645516" y="3264937"/>
              <a:ext cx="828000" cy="25209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303" name="文本框 1302"/>
            <p:cNvSpPr txBox="1">
              <a:spLocks noChangeArrowheads="1"/>
            </p:cNvSpPr>
            <p:nvPr/>
          </p:nvSpPr>
          <p:spPr bwMode="auto">
            <a:xfrm>
              <a:off x="6681516" y="3260181"/>
              <a:ext cx="756000" cy="26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</a:rPr>
                <a:t>教学评价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595" name="Group 13"/>
          <p:cNvGrpSpPr/>
          <p:nvPr/>
        </p:nvGrpSpPr>
        <p:grpSpPr>
          <a:xfrm>
            <a:off x="310620" y="3586503"/>
            <a:ext cx="4082736" cy="1556997"/>
            <a:chOff x="3597275" y="4287838"/>
            <a:chExt cx="4991101" cy="19034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6" name="Freeform 5"/>
            <p:cNvSpPr/>
            <p:nvPr/>
          </p:nvSpPr>
          <p:spPr bwMode="auto">
            <a:xfrm>
              <a:off x="3635375" y="4692650"/>
              <a:ext cx="4897438" cy="1498600"/>
            </a:xfrm>
            <a:custGeom>
              <a:avLst/>
              <a:gdLst>
                <a:gd name="T0" fmla="*/ 0 w 1766"/>
                <a:gd name="T1" fmla="*/ 504 h 539"/>
                <a:gd name="T2" fmla="*/ 0 w 1766"/>
                <a:gd name="T3" fmla="*/ 506 h 539"/>
                <a:gd name="T4" fmla="*/ 0 w 1766"/>
                <a:gd name="T5" fmla="*/ 506 h 539"/>
                <a:gd name="T6" fmla="*/ 0 w 1766"/>
                <a:gd name="T7" fmla="*/ 506 h 539"/>
                <a:gd name="T8" fmla="*/ 110 w 1766"/>
                <a:gd name="T9" fmla="*/ 539 h 539"/>
                <a:gd name="T10" fmla="*/ 1696 w 1766"/>
                <a:gd name="T11" fmla="*/ 538 h 539"/>
                <a:gd name="T12" fmla="*/ 1763 w 1766"/>
                <a:gd name="T13" fmla="*/ 512 h 539"/>
                <a:gd name="T14" fmla="*/ 1766 w 1766"/>
                <a:gd name="T15" fmla="*/ 469 h 539"/>
                <a:gd name="T16" fmla="*/ 1766 w 1766"/>
                <a:gd name="T17" fmla="*/ 469 h 539"/>
                <a:gd name="T18" fmla="*/ 1724 w 1766"/>
                <a:gd name="T19" fmla="*/ 424 h 539"/>
                <a:gd name="T20" fmla="*/ 1271 w 1766"/>
                <a:gd name="T21" fmla="*/ 37 h 539"/>
                <a:gd name="T22" fmla="*/ 1178 w 1766"/>
                <a:gd name="T23" fmla="*/ 0 h 539"/>
                <a:gd name="T24" fmla="*/ 546 w 1766"/>
                <a:gd name="T25" fmla="*/ 0 h 539"/>
                <a:gd name="T26" fmla="*/ 467 w 1766"/>
                <a:gd name="T27" fmla="*/ 30 h 539"/>
                <a:gd name="T28" fmla="*/ 44 w 1766"/>
                <a:gd name="T29" fmla="*/ 422 h 539"/>
                <a:gd name="T30" fmla="*/ 3 w 1766"/>
                <a:gd name="T31" fmla="*/ 465 h 539"/>
                <a:gd name="T32" fmla="*/ 3 w 1766"/>
                <a:gd name="T33" fmla="*/ 465 h 539"/>
                <a:gd name="T34" fmla="*/ 0 w 1766"/>
                <a:gd name="T35" fmla="*/ 50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6" h="539">
                  <a:moveTo>
                    <a:pt x="0" y="504"/>
                  </a:moveTo>
                  <a:cubicBezTo>
                    <a:pt x="0" y="504"/>
                    <a:pt x="0" y="505"/>
                    <a:pt x="0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26"/>
                    <a:pt x="26" y="539"/>
                    <a:pt x="110" y="539"/>
                  </a:cubicBezTo>
                  <a:cubicBezTo>
                    <a:pt x="1696" y="538"/>
                    <a:pt x="1696" y="538"/>
                    <a:pt x="1696" y="538"/>
                  </a:cubicBezTo>
                  <a:cubicBezTo>
                    <a:pt x="1747" y="538"/>
                    <a:pt x="1764" y="528"/>
                    <a:pt x="1763" y="512"/>
                  </a:cubicBezTo>
                  <a:cubicBezTo>
                    <a:pt x="1766" y="469"/>
                    <a:pt x="1766" y="469"/>
                    <a:pt x="1766" y="469"/>
                  </a:cubicBezTo>
                  <a:cubicBezTo>
                    <a:pt x="1766" y="469"/>
                    <a:pt x="1766" y="469"/>
                    <a:pt x="1766" y="469"/>
                  </a:cubicBezTo>
                  <a:cubicBezTo>
                    <a:pt x="1763" y="457"/>
                    <a:pt x="1739" y="442"/>
                    <a:pt x="1724" y="424"/>
                  </a:cubicBezTo>
                  <a:cubicBezTo>
                    <a:pt x="1271" y="37"/>
                    <a:pt x="1271" y="37"/>
                    <a:pt x="1271" y="37"/>
                  </a:cubicBezTo>
                  <a:cubicBezTo>
                    <a:pt x="1249" y="18"/>
                    <a:pt x="1235" y="0"/>
                    <a:pt x="1178" y="0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501" y="0"/>
                    <a:pt x="485" y="8"/>
                    <a:pt x="467" y="30"/>
                  </a:cubicBezTo>
                  <a:cubicBezTo>
                    <a:pt x="44" y="422"/>
                    <a:pt x="44" y="422"/>
                    <a:pt x="44" y="422"/>
                  </a:cubicBezTo>
                  <a:cubicBezTo>
                    <a:pt x="33" y="433"/>
                    <a:pt x="10" y="452"/>
                    <a:pt x="3" y="465"/>
                  </a:cubicBezTo>
                  <a:cubicBezTo>
                    <a:pt x="3" y="465"/>
                    <a:pt x="3" y="465"/>
                    <a:pt x="3" y="465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597" name="Freeform 6"/>
            <p:cNvSpPr/>
            <p:nvPr/>
          </p:nvSpPr>
          <p:spPr bwMode="auto">
            <a:xfrm>
              <a:off x="3597275" y="4287838"/>
              <a:ext cx="4991101" cy="1792287"/>
            </a:xfrm>
            <a:custGeom>
              <a:avLst/>
              <a:gdLst>
                <a:gd name="T0" fmla="*/ 1202 w 1800"/>
                <a:gd name="T1" fmla="*/ 0 h 645"/>
                <a:gd name="T2" fmla="*/ 570 w 1800"/>
                <a:gd name="T3" fmla="*/ 0 h 645"/>
                <a:gd name="T4" fmla="*/ 491 w 1800"/>
                <a:gd name="T5" fmla="*/ 30 h 645"/>
                <a:gd name="T6" fmla="*/ 34 w 1800"/>
                <a:gd name="T7" fmla="*/ 578 h 645"/>
                <a:gd name="T8" fmla="*/ 126 w 1800"/>
                <a:gd name="T9" fmla="*/ 645 h 645"/>
                <a:gd name="T10" fmla="*/ 1712 w 1800"/>
                <a:gd name="T11" fmla="*/ 644 h 645"/>
                <a:gd name="T12" fmla="*/ 1757 w 1800"/>
                <a:gd name="T13" fmla="*/ 577 h 645"/>
                <a:gd name="T14" fmla="*/ 1295 w 1800"/>
                <a:gd name="T15" fmla="*/ 37 h 645"/>
                <a:gd name="T16" fmla="*/ 1202 w 1800"/>
                <a:gd name="T1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0" h="645">
                  <a:moveTo>
                    <a:pt x="1202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25" y="0"/>
                    <a:pt x="509" y="8"/>
                    <a:pt x="491" y="30"/>
                  </a:cubicBezTo>
                  <a:cubicBezTo>
                    <a:pt x="34" y="578"/>
                    <a:pt x="34" y="578"/>
                    <a:pt x="34" y="578"/>
                  </a:cubicBezTo>
                  <a:cubicBezTo>
                    <a:pt x="4" y="614"/>
                    <a:pt x="0" y="645"/>
                    <a:pt x="126" y="645"/>
                  </a:cubicBezTo>
                  <a:cubicBezTo>
                    <a:pt x="1712" y="644"/>
                    <a:pt x="1712" y="644"/>
                    <a:pt x="1712" y="644"/>
                  </a:cubicBezTo>
                  <a:cubicBezTo>
                    <a:pt x="1800" y="644"/>
                    <a:pt x="1788" y="613"/>
                    <a:pt x="1757" y="577"/>
                  </a:cubicBezTo>
                  <a:cubicBezTo>
                    <a:pt x="1295" y="37"/>
                    <a:pt x="1295" y="37"/>
                    <a:pt x="1295" y="37"/>
                  </a:cubicBezTo>
                  <a:cubicBezTo>
                    <a:pt x="1276" y="15"/>
                    <a:pt x="1259" y="0"/>
                    <a:pt x="120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598" name="Freeform 7"/>
            <p:cNvSpPr/>
            <p:nvPr/>
          </p:nvSpPr>
          <p:spPr bwMode="auto">
            <a:xfrm>
              <a:off x="3910013" y="4381500"/>
              <a:ext cx="4352925" cy="1535112"/>
            </a:xfrm>
            <a:custGeom>
              <a:avLst/>
              <a:gdLst>
                <a:gd name="T0" fmla="*/ 0 w 2742"/>
                <a:gd name="T1" fmla="*/ 967 h 967"/>
                <a:gd name="T2" fmla="*/ 2742 w 2742"/>
                <a:gd name="T3" fmla="*/ 963 h 967"/>
                <a:gd name="T4" fmla="*/ 1998 w 2742"/>
                <a:gd name="T5" fmla="*/ 0 h 967"/>
                <a:gd name="T6" fmla="*/ 728 w 2742"/>
                <a:gd name="T7" fmla="*/ 2 h 967"/>
                <a:gd name="T8" fmla="*/ 0 w 2742"/>
                <a:gd name="T9" fmla="*/ 967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2" h="967">
                  <a:moveTo>
                    <a:pt x="0" y="967"/>
                  </a:moveTo>
                  <a:lnTo>
                    <a:pt x="2742" y="963"/>
                  </a:lnTo>
                  <a:lnTo>
                    <a:pt x="1998" y="0"/>
                  </a:lnTo>
                  <a:lnTo>
                    <a:pt x="728" y="2"/>
                  </a:lnTo>
                  <a:lnTo>
                    <a:pt x="0" y="9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599" name="Freeform 8"/>
            <p:cNvSpPr/>
            <p:nvPr/>
          </p:nvSpPr>
          <p:spPr bwMode="auto">
            <a:xfrm>
              <a:off x="5684838" y="4321175"/>
              <a:ext cx="757238" cy="26987"/>
            </a:xfrm>
            <a:custGeom>
              <a:avLst/>
              <a:gdLst>
                <a:gd name="T0" fmla="*/ 259 w 273"/>
                <a:gd name="T1" fmla="*/ 0 h 10"/>
                <a:gd name="T2" fmla="*/ 136 w 273"/>
                <a:gd name="T3" fmla="*/ 1 h 10"/>
                <a:gd name="T4" fmla="*/ 14 w 273"/>
                <a:gd name="T5" fmla="*/ 1 h 10"/>
                <a:gd name="T6" fmla="*/ 0 w 273"/>
                <a:gd name="T7" fmla="*/ 6 h 10"/>
                <a:gd name="T8" fmla="*/ 0 w 273"/>
                <a:gd name="T9" fmla="*/ 6 h 10"/>
                <a:gd name="T10" fmla="*/ 11 w 273"/>
                <a:gd name="T11" fmla="*/ 10 h 10"/>
                <a:gd name="T12" fmla="*/ 136 w 273"/>
                <a:gd name="T13" fmla="*/ 10 h 10"/>
                <a:gd name="T14" fmla="*/ 261 w 273"/>
                <a:gd name="T15" fmla="*/ 10 h 10"/>
                <a:gd name="T16" fmla="*/ 272 w 273"/>
                <a:gd name="T17" fmla="*/ 5 h 10"/>
                <a:gd name="T18" fmla="*/ 272 w 273"/>
                <a:gd name="T19" fmla="*/ 5 h 10"/>
                <a:gd name="T20" fmla="*/ 259 w 273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0">
                  <a:moveTo>
                    <a:pt x="259" y="0"/>
                  </a:moveTo>
                  <a:cubicBezTo>
                    <a:pt x="218" y="0"/>
                    <a:pt x="177" y="1"/>
                    <a:pt x="136" y="1"/>
                  </a:cubicBezTo>
                  <a:cubicBezTo>
                    <a:pt x="95" y="1"/>
                    <a:pt x="54" y="1"/>
                    <a:pt x="14" y="1"/>
                  </a:cubicBezTo>
                  <a:cubicBezTo>
                    <a:pt x="7" y="1"/>
                    <a:pt x="1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4" y="10"/>
                    <a:pt x="11" y="10"/>
                  </a:cubicBezTo>
                  <a:cubicBezTo>
                    <a:pt x="53" y="10"/>
                    <a:pt x="95" y="10"/>
                    <a:pt x="136" y="10"/>
                  </a:cubicBezTo>
                  <a:cubicBezTo>
                    <a:pt x="178" y="10"/>
                    <a:pt x="219" y="10"/>
                    <a:pt x="261" y="10"/>
                  </a:cubicBezTo>
                  <a:cubicBezTo>
                    <a:pt x="268" y="10"/>
                    <a:pt x="273" y="8"/>
                    <a:pt x="272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2" y="3"/>
                    <a:pt x="265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00" name="Freeform 9"/>
            <p:cNvSpPr>
              <a:spLocks noEditPoints="1"/>
            </p:cNvSpPr>
            <p:nvPr/>
          </p:nvSpPr>
          <p:spPr bwMode="auto">
            <a:xfrm>
              <a:off x="5830888" y="5949950"/>
              <a:ext cx="504825" cy="92075"/>
            </a:xfrm>
            <a:custGeom>
              <a:avLst/>
              <a:gdLst>
                <a:gd name="T0" fmla="*/ 91 w 182"/>
                <a:gd name="T1" fmla="*/ 6 h 33"/>
                <a:gd name="T2" fmla="*/ 119 w 182"/>
                <a:gd name="T3" fmla="*/ 17 h 33"/>
                <a:gd name="T4" fmla="*/ 119 w 182"/>
                <a:gd name="T5" fmla="*/ 29 h 33"/>
                <a:gd name="T6" fmla="*/ 99 w 182"/>
                <a:gd name="T7" fmla="*/ 29 h 33"/>
                <a:gd name="T8" fmla="*/ 99 w 182"/>
                <a:gd name="T9" fmla="*/ 24 h 33"/>
                <a:gd name="T10" fmla="*/ 90 w 182"/>
                <a:gd name="T11" fmla="*/ 21 h 33"/>
                <a:gd name="T12" fmla="*/ 90 w 182"/>
                <a:gd name="T13" fmla="*/ 21 h 33"/>
                <a:gd name="T14" fmla="*/ 90 w 182"/>
                <a:gd name="T15" fmla="*/ 33 h 33"/>
                <a:gd name="T16" fmla="*/ 91 w 182"/>
                <a:gd name="T17" fmla="*/ 33 h 33"/>
                <a:gd name="T18" fmla="*/ 181 w 182"/>
                <a:gd name="T19" fmla="*/ 16 h 33"/>
                <a:gd name="T20" fmla="*/ 90 w 182"/>
                <a:gd name="T21" fmla="*/ 0 h 33"/>
                <a:gd name="T22" fmla="*/ 90 w 182"/>
                <a:gd name="T23" fmla="*/ 2 h 33"/>
                <a:gd name="T24" fmla="*/ 92 w 182"/>
                <a:gd name="T25" fmla="*/ 2 h 33"/>
                <a:gd name="T26" fmla="*/ 130 w 182"/>
                <a:gd name="T27" fmla="*/ 17 h 33"/>
                <a:gd name="T28" fmla="*/ 126 w 182"/>
                <a:gd name="T29" fmla="*/ 18 h 33"/>
                <a:gd name="T30" fmla="*/ 91 w 182"/>
                <a:gd name="T31" fmla="*/ 5 h 33"/>
                <a:gd name="T32" fmla="*/ 90 w 182"/>
                <a:gd name="T33" fmla="*/ 5 h 33"/>
                <a:gd name="T34" fmla="*/ 90 w 182"/>
                <a:gd name="T35" fmla="*/ 7 h 33"/>
                <a:gd name="T36" fmla="*/ 91 w 182"/>
                <a:gd name="T37" fmla="*/ 6 h 33"/>
                <a:gd name="T38" fmla="*/ 90 w 182"/>
                <a:gd name="T39" fmla="*/ 21 h 33"/>
                <a:gd name="T40" fmla="*/ 82 w 182"/>
                <a:gd name="T41" fmla="*/ 24 h 33"/>
                <a:gd name="T42" fmla="*/ 81 w 182"/>
                <a:gd name="T43" fmla="*/ 29 h 33"/>
                <a:gd name="T44" fmla="*/ 61 w 182"/>
                <a:gd name="T45" fmla="*/ 29 h 33"/>
                <a:gd name="T46" fmla="*/ 62 w 182"/>
                <a:gd name="T47" fmla="*/ 17 h 33"/>
                <a:gd name="T48" fmla="*/ 90 w 182"/>
                <a:gd name="T49" fmla="*/ 7 h 33"/>
                <a:gd name="T50" fmla="*/ 90 w 182"/>
                <a:gd name="T51" fmla="*/ 5 h 33"/>
                <a:gd name="T52" fmla="*/ 55 w 182"/>
                <a:gd name="T53" fmla="*/ 18 h 33"/>
                <a:gd name="T54" fmla="*/ 51 w 182"/>
                <a:gd name="T55" fmla="*/ 17 h 33"/>
                <a:gd name="T56" fmla="*/ 68 w 182"/>
                <a:gd name="T57" fmla="*/ 10 h 33"/>
                <a:gd name="T58" fmla="*/ 69 w 182"/>
                <a:gd name="T59" fmla="*/ 3 h 33"/>
                <a:gd name="T60" fmla="*/ 77 w 182"/>
                <a:gd name="T61" fmla="*/ 3 h 33"/>
                <a:gd name="T62" fmla="*/ 77 w 182"/>
                <a:gd name="T63" fmla="*/ 7 h 33"/>
                <a:gd name="T64" fmla="*/ 90 w 182"/>
                <a:gd name="T65" fmla="*/ 2 h 33"/>
                <a:gd name="T66" fmla="*/ 90 w 182"/>
                <a:gd name="T67" fmla="*/ 0 h 33"/>
                <a:gd name="T68" fmla="*/ 90 w 182"/>
                <a:gd name="T69" fmla="*/ 0 h 33"/>
                <a:gd name="T70" fmla="*/ 1 w 182"/>
                <a:gd name="T71" fmla="*/ 16 h 33"/>
                <a:gd name="T72" fmla="*/ 90 w 182"/>
                <a:gd name="T73" fmla="*/ 33 h 33"/>
                <a:gd name="T74" fmla="*/ 90 w 182"/>
                <a:gd name="T7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33">
                  <a:moveTo>
                    <a:pt x="91" y="6"/>
                  </a:moveTo>
                  <a:cubicBezTo>
                    <a:pt x="119" y="17"/>
                    <a:pt x="119" y="17"/>
                    <a:pt x="119" y="17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2"/>
                    <a:pt x="95" y="21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42" y="33"/>
                    <a:pt x="182" y="25"/>
                    <a:pt x="181" y="16"/>
                  </a:cubicBezTo>
                  <a:cubicBezTo>
                    <a:pt x="180" y="7"/>
                    <a:pt x="139" y="0"/>
                    <a:pt x="90" y="0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7"/>
                    <a:pt x="90" y="7"/>
                    <a:pt x="90" y="7"/>
                  </a:cubicBezTo>
                  <a:lnTo>
                    <a:pt x="91" y="6"/>
                  </a:lnTo>
                  <a:close/>
                  <a:moveTo>
                    <a:pt x="90" y="21"/>
                  </a:moveTo>
                  <a:cubicBezTo>
                    <a:pt x="86" y="21"/>
                    <a:pt x="82" y="22"/>
                    <a:pt x="82" y="24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1" y="0"/>
                    <a:pt x="1" y="7"/>
                    <a:pt x="1" y="16"/>
                  </a:cubicBezTo>
                  <a:cubicBezTo>
                    <a:pt x="0" y="25"/>
                    <a:pt x="40" y="33"/>
                    <a:pt x="90" y="33"/>
                  </a:cubicBezTo>
                  <a:lnTo>
                    <a:pt x="90" y="2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sp>
        <p:nvSpPr>
          <p:cNvPr id="602" name="Freeform 18"/>
          <p:cNvSpPr>
            <a:spLocks noEditPoints="1"/>
          </p:cNvSpPr>
          <p:nvPr/>
        </p:nvSpPr>
        <p:spPr bwMode="auto">
          <a:xfrm>
            <a:off x="3048000" y="2212975"/>
            <a:ext cx="303213" cy="288925"/>
          </a:xfrm>
          <a:custGeom>
            <a:avLst/>
            <a:gdLst>
              <a:gd name="T0" fmla="*/ 145 w 164"/>
              <a:gd name="T1" fmla="*/ 34 h 156"/>
              <a:gd name="T2" fmla="*/ 147 w 164"/>
              <a:gd name="T3" fmla="*/ 100 h 156"/>
              <a:gd name="T4" fmla="*/ 144 w 164"/>
              <a:gd name="T5" fmla="*/ 103 h 156"/>
              <a:gd name="T6" fmla="*/ 135 w 164"/>
              <a:gd name="T7" fmla="*/ 101 h 156"/>
              <a:gd name="T8" fmla="*/ 117 w 164"/>
              <a:gd name="T9" fmla="*/ 108 h 156"/>
              <a:gd name="T10" fmla="*/ 117 w 164"/>
              <a:gd name="T11" fmla="*/ 143 h 156"/>
              <a:gd name="T12" fmla="*/ 135 w 164"/>
              <a:gd name="T13" fmla="*/ 151 h 156"/>
              <a:gd name="T14" fmla="*/ 160 w 164"/>
              <a:gd name="T15" fmla="*/ 126 h 156"/>
              <a:gd name="T16" fmla="*/ 160 w 164"/>
              <a:gd name="T17" fmla="*/ 37 h 156"/>
              <a:gd name="T18" fmla="*/ 145 w 164"/>
              <a:gd name="T19" fmla="*/ 5 h 156"/>
              <a:gd name="T20" fmla="*/ 82 w 164"/>
              <a:gd name="T21" fmla="*/ 0 h 156"/>
              <a:gd name="T22" fmla="*/ 162 w 164"/>
              <a:gd name="T23" fmla="*/ 0 h 156"/>
              <a:gd name="T24" fmla="*/ 164 w 164"/>
              <a:gd name="T25" fmla="*/ 37 h 156"/>
              <a:gd name="T26" fmla="*/ 164 w 164"/>
              <a:gd name="T27" fmla="*/ 126 h 156"/>
              <a:gd name="T28" fmla="*/ 156 w 164"/>
              <a:gd name="T29" fmla="*/ 147 h 156"/>
              <a:gd name="T30" fmla="*/ 114 w 164"/>
              <a:gd name="T31" fmla="*/ 147 h 156"/>
              <a:gd name="T32" fmla="*/ 105 w 164"/>
              <a:gd name="T33" fmla="*/ 126 h 156"/>
              <a:gd name="T34" fmla="*/ 114 w 164"/>
              <a:gd name="T35" fmla="*/ 105 h 156"/>
              <a:gd name="T36" fmla="*/ 114 w 164"/>
              <a:gd name="T37" fmla="*/ 105 h 156"/>
              <a:gd name="T38" fmla="*/ 140 w 164"/>
              <a:gd name="T39" fmla="*/ 97 h 156"/>
              <a:gd name="T40" fmla="*/ 142 w 164"/>
              <a:gd name="T41" fmla="*/ 39 h 156"/>
              <a:gd name="T42" fmla="*/ 82 w 164"/>
              <a:gd name="T43" fmla="*/ 34 h 156"/>
              <a:gd name="T44" fmla="*/ 47 w 164"/>
              <a:gd name="T45" fmla="*/ 144 h 156"/>
              <a:gd name="T46" fmla="*/ 54 w 164"/>
              <a:gd name="T47" fmla="*/ 126 h 156"/>
              <a:gd name="T48" fmla="*/ 54 w 164"/>
              <a:gd name="T49" fmla="*/ 37 h 156"/>
              <a:gd name="T50" fmla="*/ 82 w 164"/>
              <a:gd name="T51" fmla="*/ 34 h 156"/>
              <a:gd name="T52" fmla="*/ 59 w 164"/>
              <a:gd name="T53" fmla="*/ 39 h 156"/>
              <a:gd name="T54" fmla="*/ 59 w 164"/>
              <a:gd name="T55" fmla="*/ 126 h 156"/>
              <a:gd name="T56" fmla="*/ 50 w 164"/>
              <a:gd name="T57" fmla="*/ 147 h 156"/>
              <a:gd name="T58" fmla="*/ 29 w 164"/>
              <a:gd name="T59" fmla="*/ 156 h 156"/>
              <a:gd name="T60" fmla="*/ 0 w 164"/>
              <a:gd name="T61" fmla="*/ 126 h 156"/>
              <a:gd name="T62" fmla="*/ 29 w 164"/>
              <a:gd name="T63" fmla="*/ 96 h 156"/>
              <a:gd name="T64" fmla="*/ 37 w 164"/>
              <a:gd name="T65" fmla="*/ 97 h 156"/>
              <a:gd name="T66" fmla="*/ 37 w 164"/>
              <a:gd name="T67" fmla="*/ 2 h 156"/>
              <a:gd name="T68" fmla="*/ 57 w 164"/>
              <a:gd name="T69" fmla="*/ 0 h 156"/>
              <a:gd name="T70" fmla="*/ 82 w 164"/>
              <a:gd name="T71" fmla="*/ 5 h 156"/>
              <a:gd name="T72" fmla="*/ 42 w 164"/>
              <a:gd name="T73" fmla="*/ 5 h 156"/>
              <a:gd name="T74" fmla="*/ 42 w 164"/>
              <a:gd name="T75" fmla="*/ 100 h 156"/>
              <a:gd name="T76" fmla="*/ 39 w 164"/>
              <a:gd name="T77" fmla="*/ 103 h 156"/>
              <a:gd name="T78" fmla="*/ 29 w 164"/>
              <a:gd name="T79" fmla="*/ 101 h 156"/>
              <a:gd name="T80" fmla="*/ 4 w 164"/>
              <a:gd name="T81" fmla="*/ 126 h 156"/>
              <a:gd name="T82" fmla="*/ 29 w 164"/>
              <a:gd name="T83" fmla="*/ 15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4" h="156">
                <a:moveTo>
                  <a:pt x="82" y="34"/>
                </a:moveTo>
                <a:cubicBezTo>
                  <a:pt x="145" y="34"/>
                  <a:pt x="145" y="34"/>
                  <a:pt x="145" y="34"/>
                </a:cubicBezTo>
                <a:cubicBezTo>
                  <a:pt x="146" y="34"/>
                  <a:pt x="147" y="36"/>
                  <a:pt x="147" y="37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2"/>
                  <a:pt x="146" y="103"/>
                  <a:pt x="145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2" y="102"/>
                  <a:pt x="141" y="102"/>
                  <a:pt x="139" y="101"/>
                </a:cubicBezTo>
                <a:cubicBezTo>
                  <a:pt x="138" y="101"/>
                  <a:pt x="136" y="101"/>
                  <a:pt x="135" y="101"/>
                </a:cubicBezTo>
                <a:cubicBezTo>
                  <a:pt x="128" y="101"/>
                  <a:pt x="121" y="104"/>
                  <a:pt x="117" y="108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12" y="113"/>
                  <a:pt x="110" y="119"/>
                  <a:pt x="110" y="126"/>
                </a:cubicBezTo>
                <a:cubicBezTo>
                  <a:pt x="110" y="133"/>
                  <a:pt x="112" y="139"/>
                  <a:pt x="117" y="143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22" y="148"/>
                  <a:pt x="128" y="151"/>
                  <a:pt x="135" y="151"/>
                </a:cubicBezTo>
                <a:cubicBezTo>
                  <a:pt x="142" y="151"/>
                  <a:pt x="148" y="148"/>
                  <a:pt x="152" y="143"/>
                </a:cubicBezTo>
                <a:cubicBezTo>
                  <a:pt x="157" y="139"/>
                  <a:pt x="160" y="133"/>
                  <a:pt x="160" y="126"/>
                </a:cubicBezTo>
                <a:cubicBezTo>
                  <a:pt x="160" y="126"/>
                  <a:pt x="160" y="126"/>
                  <a:pt x="160" y="126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0" y="5"/>
                  <a:pt x="160" y="5"/>
                  <a:pt x="160" y="5"/>
                </a:cubicBezTo>
                <a:cubicBezTo>
                  <a:pt x="145" y="5"/>
                  <a:pt x="145" y="5"/>
                  <a:pt x="145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0"/>
                  <a:pt x="82" y="0"/>
                  <a:pt x="82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1"/>
                  <a:pt x="164" y="2"/>
                </a:cubicBezTo>
                <a:cubicBezTo>
                  <a:pt x="164" y="37"/>
                  <a:pt x="164" y="37"/>
                  <a:pt x="164" y="37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34"/>
                  <a:pt x="161" y="141"/>
                  <a:pt x="156" y="147"/>
                </a:cubicBezTo>
                <a:cubicBezTo>
                  <a:pt x="150" y="152"/>
                  <a:pt x="143" y="156"/>
                  <a:pt x="135" y="156"/>
                </a:cubicBezTo>
                <a:cubicBezTo>
                  <a:pt x="126" y="156"/>
                  <a:pt x="119" y="152"/>
                  <a:pt x="114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8" y="141"/>
                  <a:pt x="105" y="134"/>
                  <a:pt x="105" y="126"/>
                </a:cubicBezTo>
                <a:cubicBezTo>
                  <a:pt x="105" y="118"/>
                  <a:pt x="108" y="110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99"/>
                  <a:pt x="126" y="96"/>
                  <a:pt x="135" y="96"/>
                </a:cubicBezTo>
                <a:cubicBezTo>
                  <a:pt x="137" y="96"/>
                  <a:pt x="138" y="96"/>
                  <a:pt x="140" y="97"/>
                </a:cubicBezTo>
                <a:cubicBezTo>
                  <a:pt x="141" y="97"/>
                  <a:pt x="142" y="97"/>
                  <a:pt x="142" y="97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82" y="39"/>
                  <a:pt x="82" y="39"/>
                  <a:pt x="82" y="39"/>
                </a:cubicBezTo>
                <a:lnTo>
                  <a:pt x="82" y="34"/>
                </a:lnTo>
                <a:close/>
                <a:moveTo>
                  <a:pt x="29" y="151"/>
                </a:moveTo>
                <a:cubicBezTo>
                  <a:pt x="36" y="151"/>
                  <a:pt x="43" y="148"/>
                  <a:pt x="47" y="144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52" y="139"/>
                  <a:pt x="54" y="133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5" y="34"/>
                  <a:pt x="57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9"/>
                  <a:pt x="82" y="39"/>
                  <a:pt x="82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34"/>
                  <a:pt x="56" y="141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5" y="152"/>
                  <a:pt x="38" y="156"/>
                  <a:pt x="29" y="156"/>
                </a:cubicBezTo>
                <a:cubicBezTo>
                  <a:pt x="21" y="156"/>
                  <a:pt x="14" y="152"/>
                  <a:pt x="8" y="147"/>
                </a:cubicBezTo>
                <a:cubicBezTo>
                  <a:pt x="3" y="141"/>
                  <a:pt x="0" y="134"/>
                  <a:pt x="0" y="126"/>
                </a:cubicBezTo>
                <a:cubicBezTo>
                  <a:pt x="0" y="118"/>
                  <a:pt x="3" y="110"/>
                  <a:pt x="8" y="105"/>
                </a:cubicBezTo>
                <a:cubicBezTo>
                  <a:pt x="14" y="99"/>
                  <a:pt x="21" y="96"/>
                  <a:pt x="29" y="96"/>
                </a:cubicBezTo>
                <a:cubicBezTo>
                  <a:pt x="31" y="96"/>
                  <a:pt x="33" y="96"/>
                  <a:pt x="35" y="97"/>
                </a:cubicBezTo>
                <a:cubicBezTo>
                  <a:pt x="36" y="97"/>
                  <a:pt x="36" y="97"/>
                  <a:pt x="37" y="9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8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5"/>
                  <a:pt x="82" y="5"/>
                  <a:pt x="82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2" y="102"/>
                  <a:pt x="41" y="103"/>
                  <a:pt x="40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7" y="102"/>
                  <a:pt x="36" y="102"/>
                  <a:pt x="34" y="101"/>
                </a:cubicBezTo>
                <a:cubicBezTo>
                  <a:pt x="33" y="101"/>
                  <a:pt x="31" y="101"/>
                  <a:pt x="29" y="101"/>
                </a:cubicBezTo>
                <a:cubicBezTo>
                  <a:pt x="23" y="101"/>
                  <a:pt x="16" y="104"/>
                  <a:pt x="12" y="108"/>
                </a:cubicBezTo>
                <a:cubicBezTo>
                  <a:pt x="7" y="113"/>
                  <a:pt x="4" y="119"/>
                  <a:pt x="4" y="126"/>
                </a:cubicBezTo>
                <a:cubicBezTo>
                  <a:pt x="4" y="133"/>
                  <a:pt x="7" y="139"/>
                  <a:pt x="12" y="143"/>
                </a:cubicBezTo>
                <a:cubicBezTo>
                  <a:pt x="16" y="148"/>
                  <a:pt x="23" y="151"/>
                  <a:pt x="29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3" name="Freeform 20"/>
          <p:cNvSpPr>
            <a:spLocks noEditPoints="1"/>
          </p:cNvSpPr>
          <p:nvPr/>
        </p:nvSpPr>
        <p:spPr bwMode="auto">
          <a:xfrm>
            <a:off x="2205038" y="2409825"/>
            <a:ext cx="200025" cy="209550"/>
          </a:xfrm>
          <a:custGeom>
            <a:avLst/>
            <a:gdLst>
              <a:gd name="T0" fmla="*/ 54 w 108"/>
              <a:gd name="T1" fmla="*/ 108 h 114"/>
              <a:gd name="T2" fmla="*/ 54 w 108"/>
              <a:gd name="T3" fmla="*/ 108 h 114"/>
              <a:gd name="T4" fmla="*/ 100 w 108"/>
              <a:gd name="T5" fmla="*/ 50 h 114"/>
              <a:gd name="T6" fmla="*/ 87 w 108"/>
              <a:gd name="T7" fmla="*/ 50 h 114"/>
              <a:gd name="T8" fmla="*/ 85 w 108"/>
              <a:gd name="T9" fmla="*/ 48 h 114"/>
              <a:gd name="T10" fmla="*/ 85 w 108"/>
              <a:gd name="T11" fmla="*/ 4 h 114"/>
              <a:gd name="T12" fmla="*/ 54 w 108"/>
              <a:gd name="T13" fmla="*/ 4 h 114"/>
              <a:gd name="T14" fmla="*/ 54 w 108"/>
              <a:gd name="T15" fmla="*/ 0 h 114"/>
              <a:gd name="T16" fmla="*/ 87 w 108"/>
              <a:gd name="T17" fmla="*/ 0 h 114"/>
              <a:gd name="T18" fmla="*/ 90 w 108"/>
              <a:gd name="T19" fmla="*/ 2 h 114"/>
              <a:gd name="T20" fmla="*/ 90 w 108"/>
              <a:gd name="T21" fmla="*/ 45 h 114"/>
              <a:gd name="T22" fmla="*/ 105 w 108"/>
              <a:gd name="T23" fmla="*/ 45 h 114"/>
              <a:gd name="T24" fmla="*/ 105 w 108"/>
              <a:gd name="T25" fmla="*/ 45 h 114"/>
              <a:gd name="T26" fmla="*/ 107 w 108"/>
              <a:gd name="T27" fmla="*/ 46 h 114"/>
              <a:gd name="T28" fmla="*/ 107 w 108"/>
              <a:gd name="T29" fmla="*/ 49 h 114"/>
              <a:gd name="T30" fmla="*/ 56 w 108"/>
              <a:gd name="T31" fmla="*/ 113 h 114"/>
              <a:gd name="T32" fmla="*/ 55 w 108"/>
              <a:gd name="T33" fmla="*/ 113 h 114"/>
              <a:gd name="T34" fmla="*/ 54 w 108"/>
              <a:gd name="T35" fmla="*/ 114 h 114"/>
              <a:gd name="T36" fmla="*/ 54 w 108"/>
              <a:gd name="T37" fmla="*/ 108 h 114"/>
              <a:gd name="T38" fmla="*/ 20 w 108"/>
              <a:gd name="T39" fmla="*/ 50 h 114"/>
              <a:gd name="T40" fmla="*/ 8 w 108"/>
              <a:gd name="T41" fmla="*/ 50 h 114"/>
              <a:gd name="T42" fmla="*/ 54 w 108"/>
              <a:gd name="T43" fmla="*/ 108 h 114"/>
              <a:gd name="T44" fmla="*/ 54 w 108"/>
              <a:gd name="T45" fmla="*/ 114 h 114"/>
              <a:gd name="T46" fmla="*/ 52 w 108"/>
              <a:gd name="T47" fmla="*/ 113 h 114"/>
              <a:gd name="T48" fmla="*/ 1 w 108"/>
              <a:gd name="T49" fmla="*/ 50 h 114"/>
              <a:gd name="T50" fmla="*/ 0 w 108"/>
              <a:gd name="T51" fmla="*/ 48 h 114"/>
              <a:gd name="T52" fmla="*/ 3 w 108"/>
              <a:gd name="T53" fmla="*/ 45 h 114"/>
              <a:gd name="T54" fmla="*/ 18 w 108"/>
              <a:gd name="T55" fmla="*/ 45 h 114"/>
              <a:gd name="T56" fmla="*/ 18 w 108"/>
              <a:gd name="T57" fmla="*/ 2 h 114"/>
              <a:gd name="T58" fmla="*/ 20 w 108"/>
              <a:gd name="T59" fmla="*/ 0 h 114"/>
              <a:gd name="T60" fmla="*/ 54 w 108"/>
              <a:gd name="T61" fmla="*/ 0 h 114"/>
              <a:gd name="T62" fmla="*/ 54 w 108"/>
              <a:gd name="T63" fmla="*/ 4 h 114"/>
              <a:gd name="T64" fmla="*/ 23 w 108"/>
              <a:gd name="T65" fmla="*/ 4 h 114"/>
              <a:gd name="T66" fmla="*/ 23 w 108"/>
              <a:gd name="T67" fmla="*/ 48 h 114"/>
              <a:gd name="T68" fmla="*/ 20 w 108"/>
              <a:gd name="T69" fmla="*/ 5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" h="114">
                <a:moveTo>
                  <a:pt x="54" y="108"/>
                </a:moveTo>
                <a:cubicBezTo>
                  <a:pt x="54" y="108"/>
                  <a:pt x="54" y="108"/>
                  <a:pt x="54" y="108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87" y="50"/>
                  <a:pt x="87" y="50"/>
                  <a:pt x="87" y="50"/>
                </a:cubicBezTo>
                <a:cubicBezTo>
                  <a:pt x="86" y="50"/>
                  <a:pt x="85" y="49"/>
                  <a:pt x="85" y="48"/>
                </a:cubicBezTo>
                <a:cubicBezTo>
                  <a:pt x="85" y="4"/>
                  <a:pt x="85" y="4"/>
                  <a:pt x="8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0"/>
                  <a:pt x="54" y="0"/>
                  <a:pt x="54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9" y="0"/>
                  <a:pt x="90" y="1"/>
                  <a:pt x="90" y="2"/>
                </a:cubicBezTo>
                <a:cubicBezTo>
                  <a:pt x="90" y="45"/>
                  <a:pt x="90" y="45"/>
                  <a:pt x="90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6" y="45"/>
                  <a:pt x="106" y="46"/>
                  <a:pt x="107" y="46"/>
                </a:cubicBezTo>
                <a:cubicBezTo>
                  <a:pt x="108" y="47"/>
                  <a:pt x="108" y="48"/>
                  <a:pt x="107" y="49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5" y="113"/>
                  <a:pt x="55" y="113"/>
                </a:cubicBezTo>
                <a:cubicBezTo>
                  <a:pt x="55" y="114"/>
                  <a:pt x="54" y="114"/>
                  <a:pt x="54" y="114"/>
                </a:cubicBezTo>
                <a:lnTo>
                  <a:pt x="54" y="108"/>
                </a:lnTo>
                <a:close/>
                <a:moveTo>
                  <a:pt x="20" y="50"/>
                </a:moveTo>
                <a:cubicBezTo>
                  <a:pt x="8" y="50"/>
                  <a:pt x="8" y="50"/>
                  <a:pt x="8" y="50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2" y="114"/>
                  <a:pt x="52" y="113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49"/>
                  <a:pt x="0" y="49"/>
                  <a:pt x="0" y="48"/>
                </a:cubicBezTo>
                <a:cubicBezTo>
                  <a:pt x="0" y="47"/>
                  <a:pt x="1" y="45"/>
                  <a:pt x="3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4"/>
                  <a:pt x="54" y="4"/>
                  <a:pt x="5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2" y="50"/>
                  <a:pt x="2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4" name="Freeform 21"/>
          <p:cNvSpPr>
            <a:spLocks noEditPoints="1"/>
          </p:cNvSpPr>
          <p:nvPr/>
        </p:nvSpPr>
        <p:spPr bwMode="auto">
          <a:xfrm>
            <a:off x="3190875" y="2579688"/>
            <a:ext cx="298450" cy="300037"/>
          </a:xfrm>
          <a:custGeom>
            <a:avLst/>
            <a:gdLst>
              <a:gd name="T0" fmla="*/ 135 w 162"/>
              <a:gd name="T1" fmla="*/ 135 h 162"/>
              <a:gd name="T2" fmla="*/ 135 w 162"/>
              <a:gd name="T3" fmla="*/ 27 h 162"/>
              <a:gd name="T4" fmla="*/ 81 w 162"/>
              <a:gd name="T5" fmla="*/ 0 h 162"/>
              <a:gd name="T6" fmla="*/ 162 w 162"/>
              <a:gd name="T7" fmla="*/ 81 h 162"/>
              <a:gd name="T8" fmla="*/ 81 w 162"/>
              <a:gd name="T9" fmla="*/ 162 h 162"/>
              <a:gd name="T10" fmla="*/ 81 w 162"/>
              <a:gd name="T11" fmla="*/ 147 h 162"/>
              <a:gd name="T12" fmla="*/ 146 w 162"/>
              <a:gd name="T13" fmla="*/ 81 h 162"/>
              <a:gd name="T14" fmla="*/ 111 w 162"/>
              <a:gd name="T15" fmla="*/ 23 h 162"/>
              <a:gd name="T16" fmla="*/ 101 w 162"/>
              <a:gd name="T17" fmla="*/ 36 h 162"/>
              <a:gd name="T18" fmla="*/ 122 w 162"/>
              <a:gd name="T19" fmla="*/ 56 h 162"/>
              <a:gd name="T20" fmla="*/ 115 w 162"/>
              <a:gd name="T21" fmla="*/ 115 h 162"/>
              <a:gd name="T22" fmla="*/ 81 w 162"/>
              <a:gd name="T23" fmla="*/ 134 h 162"/>
              <a:gd name="T24" fmla="*/ 133 w 162"/>
              <a:gd name="T25" fmla="*/ 81 h 162"/>
              <a:gd name="T26" fmla="*/ 107 w 162"/>
              <a:gd name="T27" fmla="*/ 36 h 162"/>
              <a:gd name="T28" fmla="*/ 133 w 162"/>
              <a:gd name="T29" fmla="*/ 49 h 162"/>
              <a:gd name="T30" fmla="*/ 124 w 162"/>
              <a:gd name="T31" fmla="*/ 124 h 162"/>
              <a:gd name="T32" fmla="*/ 81 w 162"/>
              <a:gd name="T33" fmla="*/ 147 h 162"/>
              <a:gd name="T34" fmla="*/ 88 w 162"/>
              <a:gd name="T35" fmla="*/ 83 h 162"/>
              <a:gd name="T36" fmla="*/ 90 w 162"/>
              <a:gd name="T37" fmla="*/ 12 h 162"/>
              <a:gd name="T38" fmla="*/ 81 w 162"/>
              <a:gd name="T39" fmla="*/ 9 h 162"/>
              <a:gd name="T40" fmla="*/ 85 w 162"/>
              <a:gd name="T41" fmla="*/ 14 h 162"/>
              <a:gd name="T42" fmla="*/ 81 w 162"/>
              <a:gd name="T43" fmla="*/ 79 h 162"/>
              <a:gd name="T44" fmla="*/ 81 w 162"/>
              <a:gd name="T45" fmla="*/ 5 h 162"/>
              <a:gd name="T46" fmla="*/ 5 w 162"/>
              <a:gd name="T47" fmla="*/ 81 h 162"/>
              <a:gd name="T48" fmla="*/ 81 w 162"/>
              <a:gd name="T49" fmla="*/ 157 h 162"/>
              <a:gd name="T50" fmla="*/ 24 w 162"/>
              <a:gd name="T51" fmla="*/ 139 h 162"/>
              <a:gd name="T52" fmla="*/ 24 w 162"/>
              <a:gd name="T53" fmla="*/ 24 h 162"/>
              <a:gd name="T54" fmla="*/ 81 w 162"/>
              <a:gd name="T55" fmla="*/ 5 h 162"/>
              <a:gd name="T56" fmla="*/ 74 w 162"/>
              <a:gd name="T57" fmla="*/ 9 h 162"/>
              <a:gd name="T58" fmla="*/ 72 w 162"/>
              <a:gd name="T59" fmla="*/ 81 h 162"/>
              <a:gd name="T60" fmla="*/ 81 w 162"/>
              <a:gd name="T61" fmla="*/ 83 h 162"/>
              <a:gd name="T62" fmla="*/ 77 w 162"/>
              <a:gd name="T63" fmla="*/ 79 h 162"/>
              <a:gd name="T64" fmla="*/ 81 w 162"/>
              <a:gd name="T65" fmla="*/ 14 h 162"/>
              <a:gd name="T66" fmla="*/ 81 w 162"/>
              <a:gd name="T67" fmla="*/ 129 h 162"/>
              <a:gd name="T68" fmla="*/ 33 w 162"/>
              <a:gd name="T69" fmla="*/ 81 h 162"/>
              <a:gd name="T70" fmla="*/ 40 w 162"/>
              <a:gd name="T71" fmla="*/ 56 h 162"/>
              <a:gd name="T72" fmla="*/ 61 w 162"/>
              <a:gd name="T73" fmla="*/ 36 h 162"/>
              <a:gd name="T74" fmla="*/ 51 w 162"/>
              <a:gd name="T75" fmla="*/ 23 h 162"/>
              <a:gd name="T76" fmla="*/ 16 w 162"/>
              <a:gd name="T77" fmla="*/ 81 h 162"/>
              <a:gd name="T78" fmla="*/ 81 w 162"/>
              <a:gd name="T79" fmla="*/ 147 h 162"/>
              <a:gd name="T80" fmla="*/ 38 w 162"/>
              <a:gd name="T81" fmla="*/ 124 h 162"/>
              <a:gd name="T82" fmla="*/ 29 w 162"/>
              <a:gd name="T83" fmla="*/ 49 h 162"/>
              <a:gd name="T84" fmla="*/ 55 w 162"/>
              <a:gd name="T85" fmla="*/ 36 h 162"/>
              <a:gd name="T86" fmla="*/ 36 w 162"/>
              <a:gd name="T87" fmla="*/ 54 h 162"/>
              <a:gd name="T88" fmla="*/ 44 w 162"/>
              <a:gd name="T89" fmla="*/ 118 h 162"/>
              <a:gd name="T90" fmla="*/ 81 w 162"/>
              <a:gd name="T91" fmla="*/ 12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2" h="162">
                <a:moveTo>
                  <a:pt x="81" y="157"/>
                </a:moveTo>
                <a:cubicBezTo>
                  <a:pt x="102" y="157"/>
                  <a:pt x="121" y="149"/>
                  <a:pt x="135" y="135"/>
                </a:cubicBezTo>
                <a:cubicBezTo>
                  <a:pt x="149" y="121"/>
                  <a:pt x="157" y="102"/>
                  <a:pt x="157" y="81"/>
                </a:cubicBezTo>
                <a:cubicBezTo>
                  <a:pt x="157" y="60"/>
                  <a:pt x="149" y="41"/>
                  <a:pt x="135" y="27"/>
                </a:cubicBezTo>
                <a:cubicBezTo>
                  <a:pt x="121" y="13"/>
                  <a:pt x="102" y="5"/>
                  <a:pt x="81" y="5"/>
                </a:cubicBezTo>
                <a:cubicBezTo>
                  <a:pt x="81" y="0"/>
                  <a:pt x="81" y="0"/>
                  <a:pt x="81" y="0"/>
                </a:cubicBezTo>
                <a:cubicBezTo>
                  <a:pt x="103" y="0"/>
                  <a:pt x="124" y="9"/>
                  <a:pt x="138" y="24"/>
                </a:cubicBezTo>
                <a:cubicBezTo>
                  <a:pt x="153" y="39"/>
                  <a:pt x="162" y="59"/>
                  <a:pt x="162" y="81"/>
                </a:cubicBezTo>
                <a:cubicBezTo>
                  <a:pt x="162" y="104"/>
                  <a:pt x="153" y="124"/>
                  <a:pt x="138" y="139"/>
                </a:cubicBezTo>
                <a:cubicBezTo>
                  <a:pt x="124" y="153"/>
                  <a:pt x="103" y="162"/>
                  <a:pt x="81" y="162"/>
                </a:cubicBezTo>
                <a:cubicBezTo>
                  <a:pt x="81" y="157"/>
                  <a:pt x="81" y="157"/>
                  <a:pt x="81" y="157"/>
                </a:cubicBezTo>
                <a:close/>
                <a:moveTo>
                  <a:pt x="81" y="147"/>
                </a:moveTo>
                <a:cubicBezTo>
                  <a:pt x="99" y="147"/>
                  <a:pt x="115" y="139"/>
                  <a:pt x="127" y="127"/>
                </a:cubicBezTo>
                <a:cubicBezTo>
                  <a:pt x="139" y="116"/>
                  <a:pt x="146" y="99"/>
                  <a:pt x="146" y="81"/>
                </a:cubicBezTo>
                <a:cubicBezTo>
                  <a:pt x="146" y="69"/>
                  <a:pt x="143" y="57"/>
                  <a:pt x="137" y="47"/>
                </a:cubicBezTo>
                <a:cubicBezTo>
                  <a:pt x="131" y="37"/>
                  <a:pt x="122" y="29"/>
                  <a:pt x="111" y="23"/>
                </a:cubicBezTo>
                <a:cubicBezTo>
                  <a:pt x="109" y="22"/>
                  <a:pt x="108" y="23"/>
                  <a:pt x="107" y="24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7"/>
                  <a:pt x="101" y="38"/>
                  <a:pt x="102" y="39"/>
                </a:cubicBezTo>
                <a:cubicBezTo>
                  <a:pt x="110" y="43"/>
                  <a:pt x="117" y="49"/>
                  <a:pt x="122" y="56"/>
                </a:cubicBezTo>
                <a:cubicBezTo>
                  <a:pt x="126" y="64"/>
                  <a:pt x="128" y="72"/>
                  <a:pt x="128" y="81"/>
                </a:cubicBezTo>
                <a:cubicBezTo>
                  <a:pt x="128" y="94"/>
                  <a:pt x="123" y="106"/>
                  <a:pt x="115" y="115"/>
                </a:cubicBezTo>
                <a:cubicBezTo>
                  <a:pt x="106" y="123"/>
                  <a:pt x="94" y="129"/>
                  <a:pt x="81" y="129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95" y="134"/>
                  <a:pt x="108" y="128"/>
                  <a:pt x="118" y="118"/>
                </a:cubicBezTo>
                <a:cubicBezTo>
                  <a:pt x="127" y="109"/>
                  <a:pt x="133" y="96"/>
                  <a:pt x="133" y="81"/>
                </a:cubicBezTo>
                <a:cubicBezTo>
                  <a:pt x="133" y="71"/>
                  <a:pt x="131" y="62"/>
                  <a:pt x="126" y="54"/>
                </a:cubicBezTo>
                <a:cubicBezTo>
                  <a:pt x="121" y="46"/>
                  <a:pt x="115" y="40"/>
                  <a:pt x="107" y="36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20" y="33"/>
                  <a:pt x="127" y="41"/>
                  <a:pt x="133" y="49"/>
                </a:cubicBezTo>
                <a:cubicBezTo>
                  <a:pt x="138" y="59"/>
                  <a:pt x="142" y="70"/>
                  <a:pt x="142" y="81"/>
                </a:cubicBezTo>
                <a:cubicBezTo>
                  <a:pt x="142" y="98"/>
                  <a:pt x="135" y="113"/>
                  <a:pt x="124" y="124"/>
                </a:cubicBezTo>
                <a:cubicBezTo>
                  <a:pt x="113" y="135"/>
                  <a:pt x="98" y="142"/>
                  <a:pt x="81" y="142"/>
                </a:cubicBezTo>
                <a:cubicBezTo>
                  <a:pt x="81" y="147"/>
                  <a:pt x="81" y="147"/>
                  <a:pt x="81" y="147"/>
                </a:cubicBezTo>
                <a:close/>
                <a:moveTo>
                  <a:pt x="81" y="83"/>
                </a:moveTo>
                <a:cubicBezTo>
                  <a:pt x="88" y="83"/>
                  <a:pt x="88" y="83"/>
                  <a:pt x="88" y="83"/>
                </a:cubicBezTo>
                <a:cubicBezTo>
                  <a:pt x="89" y="83"/>
                  <a:pt x="90" y="82"/>
                  <a:pt x="90" y="81"/>
                </a:cubicBezTo>
                <a:cubicBezTo>
                  <a:pt x="90" y="12"/>
                  <a:pt x="90" y="12"/>
                  <a:pt x="90" y="12"/>
                </a:cubicBezTo>
                <a:cubicBezTo>
                  <a:pt x="90" y="10"/>
                  <a:pt x="89" y="9"/>
                  <a:pt x="88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14"/>
                  <a:pt x="81" y="14"/>
                  <a:pt x="81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9"/>
                  <a:pt x="85" y="79"/>
                  <a:pt x="85" y="79"/>
                </a:cubicBezTo>
                <a:cubicBezTo>
                  <a:pt x="81" y="79"/>
                  <a:pt x="81" y="79"/>
                  <a:pt x="81" y="79"/>
                </a:cubicBezTo>
                <a:lnTo>
                  <a:pt x="81" y="83"/>
                </a:lnTo>
                <a:close/>
                <a:moveTo>
                  <a:pt x="81" y="5"/>
                </a:moveTo>
                <a:cubicBezTo>
                  <a:pt x="60" y="5"/>
                  <a:pt x="41" y="13"/>
                  <a:pt x="27" y="27"/>
                </a:cubicBezTo>
                <a:cubicBezTo>
                  <a:pt x="13" y="41"/>
                  <a:pt x="5" y="60"/>
                  <a:pt x="5" y="81"/>
                </a:cubicBezTo>
                <a:cubicBezTo>
                  <a:pt x="5" y="102"/>
                  <a:pt x="13" y="121"/>
                  <a:pt x="27" y="135"/>
                </a:cubicBezTo>
                <a:cubicBezTo>
                  <a:pt x="41" y="149"/>
                  <a:pt x="60" y="157"/>
                  <a:pt x="81" y="157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59" y="162"/>
                  <a:pt x="38" y="153"/>
                  <a:pt x="24" y="139"/>
                </a:cubicBezTo>
                <a:cubicBezTo>
                  <a:pt x="9" y="124"/>
                  <a:pt x="0" y="104"/>
                  <a:pt x="0" y="81"/>
                </a:cubicBezTo>
                <a:cubicBezTo>
                  <a:pt x="0" y="59"/>
                  <a:pt x="9" y="39"/>
                  <a:pt x="24" y="24"/>
                </a:cubicBezTo>
                <a:cubicBezTo>
                  <a:pt x="38" y="9"/>
                  <a:pt x="59" y="0"/>
                  <a:pt x="81" y="0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81" y="9"/>
                </a:moveTo>
                <a:cubicBezTo>
                  <a:pt x="74" y="9"/>
                  <a:pt x="74" y="9"/>
                  <a:pt x="74" y="9"/>
                </a:cubicBezTo>
                <a:cubicBezTo>
                  <a:pt x="73" y="9"/>
                  <a:pt x="72" y="10"/>
                  <a:pt x="72" y="12"/>
                </a:cubicBezTo>
                <a:cubicBezTo>
                  <a:pt x="72" y="81"/>
                  <a:pt x="72" y="81"/>
                  <a:pt x="72" y="81"/>
                </a:cubicBezTo>
                <a:cubicBezTo>
                  <a:pt x="72" y="82"/>
                  <a:pt x="73" y="83"/>
                  <a:pt x="74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9"/>
                  <a:pt x="81" y="79"/>
                  <a:pt x="8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14"/>
                  <a:pt x="77" y="14"/>
                  <a:pt x="77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9"/>
                  <a:pt x="81" y="9"/>
                  <a:pt x="81" y="9"/>
                </a:cubicBezTo>
                <a:close/>
                <a:moveTo>
                  <a:pt x="81" y="129"/>
                </a:moveTo>
                <a:cubicBezTo>
                  <a:pt x="68" y="129"/>
                  <a:pt x="56" y="123"/>
                  <a:pt x="47" y="115"/>
                </a:cubicBezTo>
                <a:cubicBezTo>
                  <a:pt x="39" y="106"/>
                  <a:pt x="33" y="94"/>
                  <a:pt x="33" y="81"/>
                </a:cubicBezTo>
                <a:cubicBezTo>
                  <a:pt x="33" y="72"/>
                  <a:pt x="36" y="64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5" y="49"/>
                  <a:pt x="51" y="43"/>
                  <a:pt x="60" y="39"/>
                </a:cubicBezTo>
                <a:cubicBezTo>
                  <a:pt x="61" y="38"/>
                  <a:pt x="61" y="37"/>
                  <a:pt x="61" y="36"/>
                </a:cubicBezTo>
                <a:cubicBezTo>
                  <a:pt x="55" y="24"/>
                  <a:pt x="55" y="24"/>
                  <a:pt x="55" y="24"/>
                </a:cubicBezTo>
                <a:cubicBezTo>
                  <a:pt x="54" y="23"/>
                  <a:pt x="53" y="22"/>
                  <a:pt x="51" y="23"/>
                </a:cubicBezTo>
                <a:cubicBezTo>
                  <a:pt x="40" y="29"/>
                  <a:pt x="31" y="37"/>
                  <a:pt x="25" y="47"/>
                </a:cubicBezTo>
                <a:cubicBezTo>
                  <a:pt x="19" y="57"/>
                  <a:pt x="16" y="69"/>
                  <a:pt x="16" y="81"/>
                </a:cubicBezTo>
                <a:cubicBezTo>
                  <a:pt x="16" y="99"/>
                  <a:pt x="23" y="116"/>
                  <a:pt x="35" y="127"/>
                </a:cubicBezTo>
                <a:cubicBezTo>
                  <a:pt x="47" y="139"/>
                  <a:pt x="63" y="147"/>
                  <a:pt x="81" y="147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64" y="142"/>
                  <a:pt x="49" y="135"/>
                  <a:pt x="38" y="124"/>
                </a:cubicBezTo>
                <a:cubicBezTo>
                  <a:pt x="27" y="113"/>
                  <a:pt x="20" y="98"/>
                  <a:pt x="20" y="81"/>
                </a:cubicBezTo>
                <a:cubicBezTo>
                  <a:pt x="20" y="70"/>
                  <a:pt x="24" y="59"/>
                  <a:pt x="29" y="49"/>
                </a:cubicBezTo>
                <a:cubicBezTo>
                  <a:pt x="35" y="41"/>
                  <a:pt x="42" y="33"/>
                  <a:pt x="52" y="28"/>
                </a:cubicBezTo>
                <a:cubicBezTo>
                  <a:pt x="55" y="36"/>
                  <a:pt x="55" y="36"/>
                  <a:pt x="55" y="36"/>
                </a:cubicBezTo>
                <a:cubicBezTo>
                  <a:pt x="47" y="40"/>
                  <a:pt x="41" y="46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1" y="62"/>
                  <a:pt x="29" y="71"/>
                  <a:pt x="29" y="81"/>
                </a:cubicBezTo>
                <a:cubicBezTo>
                  <a:pt x="29" y="96"/>
                  <a:pt x="35" y="109"/>
                  <a:pt x="44" y="118"/>
                </a:cubicBezTo>
                <a:cubicBezTo>
                  <a:pt x="53" y="128"/>
                  <a:pt x="67" y="134"/>
                  <a:pt x="81" y="134"/>
                </a:cubicBezTo>
                <a:lnTo>
                  <a:pt x="81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5" name="Freeform 28"/>
          <p:cNvSpPr>
            <a:spLocks noEditPoints="1"/>
          </p:cNvSpPr>
          <p:nvPr/>
        </p:nvSpPr>
        <p:spPr bwMode="auto">
          <a:xfrm>
            <a:off x="1903413" y="2528888"/>
            <a:ext cx="336550" cy="412750"/>
          </a:xfrm>
          <a:custGeom>
            <a:avLst/>
            <a:gdLst>
              <a:gd name="T0" fmla="*/ 171 w 182"/>
              <a:gd name="T1" fmla="*/ 218 h 223"/>
              <a:gd name="T2" fmla="*/ 120 w 182"/>
              <a:gd name="T3" fmla="*/ 125 h 223"/>
              <a:gd name="T4" fmla="*/ 104 w 182"/>
              <a:gd name="T5" fmla="*/ 74 h 223"/>
              <a:gd name="T6" fmla="*/ 129 w 182"/>
              <a:gd name="T7" fmla="*/ 127 h 223"/>
              <a:gd name="T8" fmla="*/ 182 w 182"/>
              <a:gd name="T9" fmla="*/ 221 h 223"/>
              <a:gd name="T10" fmla="*/ 125 w 182"/>
              <a:gd name="T11" fmla="*/ 206 h 223"/>
              <a:gd name="T12" fmla="*/ 112 w 182"/>
              <a:gd name="T13" fmla="*/ 190 h 223"/>
              <a:gd name="T14" fmla="*/ 106 w 182"/>
              <a:gd name="T15" fmla="*/ 185 h 223"/>
              <a:gd name="T16" fmla="*/ 107 w 182"/>
              <a:gd name="T17" fmla="*/ 170 h 223"/>
              <a:gd name="T18" fmla="*/ 106 w 182"/>
              <a:gd name="T19" fmla="*/ 151 h 223"/>
              <a:gd name="T20" fmla="*/ 104 w 182"/>
              <a:gd name="T21" fmla="*/ 167 h 223"/>
              <a:gd name="T22" fmla="*/ 91 w 182"/>
              <a:gd name="T23" fmla="*/ 201 h 223"/>
              <a:gd name="T24" fmla="*/ 104 w 182"/>
              <a:gd name="T25" fmla="*/ 74 h 223"/>
              <a:gd name="T26" fmla="*/ 91 w 182"/>
              <a:gd name="T27" fmla="*/ 0 h 223"/>
              <a:gd name="T28" fmla="*/ 102 w 182"/>
              <a:gd name="T29" fmla="*/ 35 h 223"/>
              <a:gd name="T30" fmla="*/ 103 w 182"/>
              <a:gd name="T31" fmla="*/ 141 h 223"/>
              <a:gd name="T32" fmla="*/ 99 w 182"/>
              <a:gd name="T33" fmla="*/ 139 h 223"/>
              <a:gd name="T34" fmla="*/ 102 w 182"/>
              <a:gd name="T35" fmla="*/ 127 h 223"/>
              <a:gd name="T36" fmla="*/ 97 w 182"/>
              <a:gd name="T37" fmla="*/ 157 h 223"/>
              <a:gd name="T38" fmla="*/ 103 w 182"/>
              <a:gd name="T39" fmla="*/ 157 h 223"/>
              <a:gd name="T40" fmla="*/ 91 w 182"/>
              <a:gd name="T41" fmla="*/ 170 h 223"/>
              <a:gd name="T42" fmla="*/ 104 w 182"/>
              <a:gd name="T43" fmla="*/ 176 h 223"/>
              <a:gd name="T44" fmla="*/ 104 w 182"/>
              <a:gd name="T45" fmla="*/ 185 h 223"/>
              <a:gd name="T46" fmla="*/ 97 w 182"/>
              <a:gd name="T47" fmla="*/ 108 h 223"/>
              <a:gd name="T48" fmla="*/ 91 w 182"/>
              <a:gd name="T49" fmla="*/ 100 h 223"/>
              <a:gd name="T50" fmla="*/ 91 w 182"/>
              <a:gd name="T51" fmla="*/ 201 h 223"/>
              <a:gd name="T52" fmla="*/ 78 w 182"/>
              <a:gd name="T53" fmla="*/ 201 h 223"/>
              <a:gd name="T54" fmla="*/ 85 w 182"/>
              <a:gd name="T55" fmla="*/ 38 h 223"/>
              <a:gd name="T56" fmla="*/ 82 w 182"/>
              <a:gd name="T57" fmla="*/ 33 h 223"/>
              <a:gd name="T58" fmla="*/ 91 w 182"/>
              <a:gd name="T59" fmla="*/ 17 h 223"/>
              <a:gd name="T60" fmla="*/ 87 w 182"/>
              <a:gd name="T61" fmla="*/ 111 h 223"/>
              <a:gd name="T62" fmla="*/ 90 w 182"/>
              <a:gd name="T63" fmla="*/ 106 h 223"/>
              <a:gd name="T64" fmla="*/ 91 w 182"/>
              <a:gd name="T65" fmla="*/ 130 h 223"/>
              <a:gd name="T66" fmla="*/ 91 w 182"/>
              <a:gd name="T67" fmla="*/ 153 h 223"/>
              <a:gd name="T68" fmla="*/ 78 w 182"/>
              <a:gd name="T69" fmla="*/ 139 h 223"/>
              <a:gd name="T70" fmla="*/ 91 w 182"/>
              <a:gd name="T71" fmla="*/ 125 h 223"/>
              <a:gd name="T72" fmla="*/ 89 w 182"/>
              <a:gd name="T73" fmla="*/ 165 h 223"/>
              <a:gd name="T74" fmla="*/ 78 w 182"/>
              <a:gd name="T75" fmla="*/ 190 h 223"/>
              <a:gd name="T76" fmla="*/ 85 w 182"/>
              <a:gd name="T77" fmla="*/ 160 h 223"/>
              <a:gd name="T78" fmla="*/ 79 w 182"/>
              <a:gd name="T79" fmla="*/ 151 h 223"/>
              <a:gd name="T80" fmla="*/ 78 w 182"/>
              <a:gd name="T81" fmla="*/ 160 h 223"/>
              <a:gd name="T82" fmla="*/ 56 w 182"/>
              <a:gd name="T83" fmla="*/ 201 h 223"/>
              <a:gd name="T84" fmla="*/ 40 w 182"/>
              <a:gd name="T85" fmla="*/ 222 h 223"/>
              <a:gd name="T86" fmla="*/ 1 w 182"/>
              <a:gd name="T87" fmla="*/ 218 h 223"/>
              <a:gd name="T88" fmla="*/ 53 w 182"/>
              <a:gd name="T89" fmla="*/ 109 h 223"/>
              <a:gd name="T90" fmla="*/ 70 w 182"/>
              <a:gd name="T91" fmla="*/ 109 h 223"/>
              <a:gd name="T92" fmla="*/ 62 w 182"/>
              <a:gd name="T93" fmla="*/ 125 h 223"/>
              <a:gd name="T94" fmla="*/ 78 w 182"/>
              <a:gd name="T95" fmla="*/ 139 h 223"/>
              <a:gd name="T96" fmla="*/ 78 w 182"/>
              <a:gd name="T97" fmla="*/ 151 h 223"/>
              <a:gd name="T98" fmla="*/ 72 w 182"/>
              <a:gd name="T99" fmla="*/ 170 h 223"/>
              <a:gd name="T100" fmla="*/ 78 w 182"/>
              <a:gd name="T101" fmla="*/ 160 h 223"/>
              <a:gd name="T102" fmla="*/ 70 w 182"/>
              <a:gd name="T103" fmla="*/ 190 h 223"/>
              <a:gd name="T104" fmla="*/ 78 w 182"/>
              <a:gd name="T105" fmla="*/ 17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2" h="223">
                <a:moveTo>
                  <a:pt x="104" y="201"/>
                </a:moveTo>
                <a:cubicBezTo>
                  <a:pt x="126" y="201"/>
                  <a:pt x="126" y="201"/>
                  <a:pt x="126" y="201"/>
                </a:cubicBezTo>
                <a:cubicBezTo>
                  <a:pt x="127" y="201"/>
                  <a:pt x="128" y="201"/>
                  <a:pt x="128" y="202"/>
                </a:cubicBezTo>
                <a:cubicBezTo>
                  <a:pt x="145" y="218"/>
                  <a:pt x="145" y="218"/>
                  <a:pt x="145" y="218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61" y="211"/>
                  <a:pt x="152" y="201"/>
                  <a:pt x="145" y="189"/>
                </a:cubicBezTo>
                <a:cubicBezTo>
                  <a:pt x="133" y="171"/>
                  <a:pt x="125" y="149"/>
                  <a:pt x="118" y="128"/>
                </a:cubicBezTo>
                <a:cubicBezTo>
                  <a:pt x="117" y="127"/>
                  <a:pt x="118" y="125"/>
                  <a:pt x="119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3" y="111"/>
                  <a:pt x="113" y="110"/>
                  <a:pt x="112" y="109"/>
                </a:cubicBezTo>
                <a:cubicBezTo>
                  <a:pt x="109" y="96"/>
                  <a:pt x="106" y="84"/>
                  <a:pt x="104" y="74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6" y="58"/>
                  <a:pt x="110" y="81"/>
                  <a:pt x="116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8" y="106"/>
                  <a:pt x="129" y="107"/>
                  <a:pt x="129" y="109"/>
                </a:cubicBezTo>
                <a:cubicBezTo>
                  <a:pt x="129" y="127"/>
                  <a:pt x="129" y="127"/>
                  <a:pt x="129" y="127"/>
                </a:cubicBezTo>
                <a:cubicBezTo>
                  <a:pt x="129" y="128"/>
                  <a:pt x="128" y="130"/>
                  <a:pt x="126" y="130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30" y="150"/>
                  <a:pt x="138" y="170"/>
                  <a:pt x="149" y="186"/>
                </a:cubicBezTo>
                <a:cubicBezTo>
                  <a:pt x="158" y="200"/>
                  <a:pt x="168" y="212"/>
                  <a:pt x="181" y="218"/>
                </a:cubicBezTo>
                <a:cubicBezTo>
                  <a:pt x="181" y="219"/>
                  <a:pt x="182" y="220"/>
                  <a:pt x="182" y="221"/>
                </a:cubicBezTo>
                <a:cubicBezTo>
                  <a:pt x="182" y="222"/>
                  <a:pt x="181" y="223"/>
                  <a:pt x="179" y="223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44" y="223"/>
                  <a:pt x="143" y="223"/>
                  <a:pt x="143" y="222"/>
                </a:cubicBezTo>
                <a:cubicBezTo>
                  <a:pt x="125" y="206"/>
                  <a:pt x="125" y="206"/>
                  <a:pt x="125" y="206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104" y="201"/>
                  <a:pt x="104" y="201"/>
                  <a:pt x="104" y="201"/>
                </a:cubicBezTo>
                <a:close/>
                <a:moveTo>
                  <a:pt x="104" y="190"/>
                </a:moveTo>
                <a:cubicBezTo>
                  <a:pt x="112" y="190"/>
                  <a:pt x="112" y="190"/>
                  <a:pt x="112" y="190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3" y="190"/>
                  <a:pt x="113" y="189"/>
                  <a:pt x="114" y="189"/>
                </a:cubicBezTo>
                <a:cubicBezTo>
                  <a:pt x="115" y="188"/>
                  <a:pt x="115" y="187"/>
                  <a:pt x="114" y="18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04" y="185"/>
                  <a:pt x="104" y="185"/>
                  <a:pt x="104" y="185"/>
                </a:cubicBezTo>
                <a:cubicBezTo>
                  <a:pt x="104" y="190"/>
                  <a:pt x="104" y="190"/>
                  <a:pt x="104" y="190"/>
                </a:cubicBezTo>
                <a:close/>
                <a:moveTo>
                  <a:pt x="104" y="167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7" y="170"/>
                  <a:pt x="107" y="170"/>
                  <a:pt x="107" y="170"/>
                </a:cubicBezTo>
                <a:cubicBezTo>
                  <a:pt x="108" y="170"/>
                  <a:pt x="109" y="170"/>
                  <a:pt x="109" y="170"/>
                </a:cubicBezTo>
                <a:cubicBezTo>
                  <a:pt x="111" y="170"/>
                  <a:pt x="111" y="168"/>
                  <a:pt x="111" y="167"/>
                </a:cubicBezTo>
                <a:cubicBezTo>
                  <a:pt x="110" y="165"/>
                  <a:pt x="110" y="162"/>
                  <a:pt x="109" y="160"/>
                </a:cubicBezTo>
                <a:cubicBezTo>
                  <a:pt x="108" y="157"/>
                  <a:pt x="108" y="155"/>
                  <a:pt x="107" y="152"/>
                </a:cubicBezTo>
                <a:cubicBezTo>
                  <a:pt x="107" y="152"/>
                  <a:pt x="107" y="151"/>
                  <a:pt x="106" y="151"/>
                </a:cubicBezTo>
                <a:cubicBezTo>
                  <a:pt x="106" y="150"/>
                  <a:pt x="105" y="150"/>
                  <a:pt x="104" y="151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67"/>
                  <a:pt x="104" y="167"/>
                  <a:pt x="104" y="167"/>
                </a:cubicBezTo>
                <a:close/>
                <a:moveTo>
                  <a:pt x="104" y="141"/>
                </a:moveTo>
                <a:cubicBezTo>
                  <a:pt x="104" y="140"/>
                  <a:pt x="104" y="140"/>
                  <a:pt x="104" y="139"/>
                </a:cubicBezTo>
                <a:cubicBezTo>
                  <a:pt x="104" y="138"/>
                  <a:pt x="104" y="138"/>
                  <a:pt x="104" y="138"/>
                </a:cubicBezTo>
                <a:lnTo>
                  <a:pt x="104" y="141"/>
                </a:lnTo>
                <a:close/>
                <a:moveTo>
                  <a:pt x="91" y="201"/>
                </a:moveTo>
                <a:cubicBezTo>
                  <a:pt x="104" y="201"/>
                  <a:pt x="104" y="201"/>
                  <a:pt x="104" y="201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1"/>
                  <a:pt x="91" y="201"/>
                  <a:pt x="91" y="201"/>
                </a:cubicBezTo>
                <a:close/>
                <a:moveTo>
                  <a:pt x="104" y="74"/>
                </a:moveTo>
                <a:cubicBezTo>
                  <a:pt x="100" y="56"/>
                  <a:pt x="99" y="43"/>
                  <a:pt x="98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5" y="38"/>
                  <a:pt x="94" y="37"/>
                  <a:pt x="94" y="36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0"/>
                  <a:pt x="91" y="0"/>
                  <a:pt x="91" y="0"/>
                </a:cubicBezTo>
                <a:cubicBezTo>
                  <a:pt x="92" y="0"/>
                  <a:pt x="93" y="1"/>
                  <a:pt x="93" y="2"/>
                </a:cubicBezTo>
                <a:cubicBezTo>
                  <a:pt x="99" y="33"/>
                  <a:pt x="99" y="33"/>
                  <a:pt x="99" y="33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2" y="34"/>
                  <a:pt x="102" y="35"/>
                </a:cubicBezTo>
                <a:cubicBezTo>
                  <a:pt x="102" y="35"/>
                  <a:pt x="103" y="39"/>
                  <a:pt x="104" y="46"/>
                </a:cubicBezTo>
                <a:cubicBezTo>
                  <a:pt x="104" y="74"/>
                  <a:pt x="104" y="74"/>
                  <a:pt x="104" y="74"/>
                </a:cubicBezTo>
                <a:close/>
                <a:moveTo>
                  <a:pt x="104" y="138"/>
                </a:moveTo>
                <a:cubicBezTo>
                  <a:pt x="104" y="141"/>
                  <a:pt x="104" y="141"/>
                  <a:pt x="104" y="141"/>
                </a:cubicBezTo>
                <a:cubicBezTo>
                  <a:pt x="104" y="141"/>
                  <a:pt x="104" y="141"/>
                  <a:pt x="103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92" y="152"/>
                  <a:pt x="92" y="153"/>
                  <a:pt x="91" y="153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98" y="135"/>
                  <a:pt x="98" y="132"/>
                  <a:pt x="97" y="130"/>
                </a:cubicBezTo>
                <a:cubicBezTo>
                  <a:pt x="91" y="130"/>
                  <a:pt x="91" y="130"/>
                  <a:pt x="91" y="130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100" y="125"/>
                  <a:pt x="101" y="126"/>
                  <a:pt x="102" y="127"/>
                </a:cubicBezTo>
                <a:cubicBezTo>
                  <a:pt x="102" y="127"/>
                  <a:pt x="103" y="132"/>
                  <a:pt x="104" y="138"/>
                </a:cubicBezTo>
                <a:close/>
                <a:moveTo>
                  <a:pt x="104" y="151"/>
                </a:moveTo>
                <a:cubicBezTo>
                  <a:pt x="104" y="151"/>
                  <a:pt x="103" y="151"/>
                  <a:pt x="103" y="151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97" y="157"/>
                  <a:pt x="97" y="157"/>
                  <a:pt x="97" y="157"/>
                </a:cubicBezTo>
                <a:cubicBezTo>
                  <a:pt x="96" y="158"/>
                  <a:pt x="96" y="159"/>
                  <a:pt x="97" y="160"/>
                </a:cubicBezTo>
                <a:cubicBezTo>
                  <a:pt x="104" y="167"/>
                  <a:pt x="104" y="167"/>
                  <a:pt x="104" y="167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51"/>
                  <a:pt x="104" y="151"/>
                  <a:pt x="104" y="151"/>
                </a:cubicBezTo>
                <a:close/>
                <a:moveTo>
                  <a:pt x="104" y="176"/>
                </a:moveTo>
                <a:cubicBezTo>
                  <a:pt x="104" y="183"/>
                  <a:pt x="104" y="183"/>
                  <a:pt x="104" y="183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2" y="164"/>
                  <a:pt x="92" y="164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04" y="176"/>
                  <a:pt x="104" y="176"/>
                  <a:pt x="104" y="176"/>
                </a:cubicBezTo>
                <a:close/>
                <a:moveTo>
                  <a:pt x="104" y="185"/>
                </a:moveTo>
                <a:cubicBezTo>
                  <a:pt x="104" y="190"/>
                  <a:pt x="104" y="190"/>
                  <a:pt x="104" y="190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04" y="185"/>
                  <a:pt x="104" y="185"/>
                  <a:pt x="104" y="185"/>
                </a:cubicBezTo>
                <a:close/>
                <a:moveTo>
                  <a:pt x="91" y="111"/>
                </a:moveTo>
                <a:cubicBezTo>
                  <a:pt x="95" y="111"/>
                  <a:pt x="95" y="111"/>
                  <a:pt x="95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6" y="111"/>
                  <a:pt x="97" y="110"/>
                  <a:pt x="97" y="108"/>
                </a:cubicBezTo>
                <a:cubicBezTo>
                  <a:pt x="95" y="99"/>
                  <a:pt x="93" y="67"/>
                  <a:pt x="93" y="67"/>
                </a:cubicBezTo>
                <a:cubicBezTo>
                  <a:pt x="93" y="66"/>
                  <a:pt x="92" y="65"/>
                  <a:pt x="91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2"/>
                  <a:pt x="92" y="104"/>
                  <a:pt x="92" y="106"/>
                </a:cubicBezTo>
                <a:cubicBezTo>
                  <a:pt x="91" y="106"/>
                  <a:pt x="91" y="106"/>
                  <a:pt x="91" y="106"/>
                </a:cubicBezTo>
                <a:lnTo>
                  <a:pt x="91" y="111"/>
                </a:lnTo>
                <a:close/>
                <a:moveTo>
                  <a:pt x="78" y="201"/>
                </a:moveTo>
                <a:cubicBezTo>
                  <a:pt x="91" y="201"/>
                  <a:pt x="91" y="201"/>
                  <a:pt x="91" y="201"/>
                </a:cubicBezTo>
                <a:cubicBezTo>
                  <a:pt x="91" y="201"/>
                  <a:pt x="91" y="201"/>
                  <a:pt x="91" y="201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78" y="201"/>
                  <a:pt x="78" y="201"/>
                  <a:pt x="78" y="201"/>
                </a:cubicBezTo>
                <a:close/>
                <a:moveTo>
                  <a:pt x="91" y="17"/>
                </a:moveTo>
                <a:cubicBezTo>
                  <a:pt x="91" y="17"/>
                  <a:pt x="91" y="17"/>
                  <a:pt x="91" y="17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37"/>
                  <a:pt x="87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43"/>
                  <a:pt x="82" y="56"/>
                  <a:pt x="78" y="74"/>
                </a:cubicBezTo>
                <a:cubicBezTo>
                  <a:pt x="78" y="46"/>
                  <a:pt x="78" y="46"/>
                  <a:pt x="78" y="46"/>
                </a:cubicBezTo>
                <a:cubicBezTo>
                  <a:pt x="79" y="40"/>
                  <a:pt x="80" y="36"/>
                  <a:pt x="80" y="35"/>
                </a:cubicBezTo>
                <a:cubicBezTo>
                  <a:pt x="80" y="34"/>
                  <a:pt x="81" y="33"/>
                  <a:pt x="82" y="33"/>
                </a:cubicBezTo>
                <a:cubicBezTo>
                  <a:pt x="83" y="33"/>
                  <a:pt x="83" y="33"/>
                  <a:pt x="83" y="33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1"/>
                  <a:pt x="90" y="1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17"/>
                  <a:pt x="91" y="17"/>
                  <a:pt x="91" y="17"/>
                </a:cubicBezTo>
                <a:close/>
                <a:moveTo>
                  <a:pt x="91" y="65"/>
                </a:moveTo>
                <a:cubicBezTo>
                  <a:pt x="90" y="65"/>
                  <a:pt x="89" y="66"/>
                  <a:pt x="89" y="67"/>
                </a:cubicBezTo>
                <a:cubicBezTo>
                  <a:pt x="89" y="67"/>
                  <a:pt x="87" y="98"/>
                  <a:pt x="85" y="108"/>
                </a:cubicBezTo>
                <a:cubicBezTo>
                  <a:pt x="85" y="108"/>
                  <a:pt x="85" y="109"/>
                  <a:pt x="85" y="109"/>
                </a:cubicBezTo>
                <a:cubicBezTo>
                  <a:pt x="85" y="110"/>
                  <a:pt x="86" y="111"/>
                  <a:pt x="87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1" y="104"/>
                  <a:pt x="91" y="102"/>
                  <a:pt x="91" y="100"/>
                </a:cubicBezTo>
                <a:cubicBezTo>
                  <a:pt x="91" y="65"/>
                  <a:pt x="91" y="65"/>
                  <a:pt x="91" y="65"/>
                </a:cubicBezTo>
                <a:close/>
                <a:moveTo>
                  <a:pt x="91" y="125"/>
                </a:moveTo>
                <a:cubicBezTo>
                  <a:pt x="91" y="130"/>
                  <a:pt x="91" y="130"/>
                  <a:pt x="91" y="130"/>
                </a:cubicBezTo>
                <a:cubicBezTo>
                  <a:pt x="91" y="130"/>
                  <a:pt x="91" y="130"/>
                  <a:pt x="91" y="130"/>
                </a:cubicBezTo>
                <a:cubicBezTo>
                  <a:pt x="85" y="130"/>
                  <a:pt x="85" y="130"/>
                  <a:pt x="85" y="130"/>
                </a:cubicBezTo>
                <a:cubicBezTo>
                  <a:pt x="84" y="132"/>
                  <a:pt x="84" y="135"/>
                  <a:pt x="83" y="139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0" y="153"/>
                  <a:pt x="90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80" y="132"/>
                  <a:pt x="80" y="127"/>
                  <a:pt x="80" y="127"/>
                </a:cubicBezTo>
                <a:cubicBezTo>
                  <a:pt x="81" y="126"/>
                  <a:pt x="82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1" y="125"/>
                  <a:pt x="91" y="125"/>
                  <a:pt x="91" y="125"/>
                </a:cubicBezTo>
                <a:close/>
                <a:moveTo>
                  <a:pt x="91" y="164"/>
                </a:moveTo>
                <a:cubicBezTo>
                  <a:pt x="91" y="170"/>
                  <a:pt x="91" y="170"/>
                  <a:pt x="91" y="170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90" y="164"/>
                  <a:pt x="90" y="164"/>
                  <a:pt x="91" y="164"/>
                </a:cubicBezTo>
                <a:close/>
                <a:moveTo>
                  <a:pt x="91" y="185"/>
                </a:moveTo>
                <a:cubicBezTo>
                  <a:pt x="91" y="190"/>
                  <a:pt x="91" y="190"/>
                  <a:pt x="91" y="190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78" y="190"/>
                  <a:pt x="78" y="190"/>
                  <a:pt x="78" y="190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lose/>
                <a:moveTo>
                  <a:pt x="78" y="167"/>
                </a:move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6" y="159"/>
                  <a:pt x="86" y="158"/>
                  <a:pt x="85" y="157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51"/>
                  <a:pt x="79" y="151"/>
                  <a:pt x="78" y="151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78" y="160"/>
                  <a:pt x="78" y="160"/>
                  <a:pt x="78" y="160"/>
                </a:cubicBezTo>
                <a:lnTo>
                  <a:pt x="78" y="167"/>
                </a:lnTo>
                <a:close/>
                <a:moveTo>
                  <a:pt x="11" y="218"/>
                </a:moveTo>
                <a:cubicBezTo>
                  <a:pt x="37" y="218"/>
                  <a:pt x="37" y="218"/>
                  <a:pt x="37" y="218"/>
                </a:cubicBezTo>
                <a:cubicBezTo>
                  <a:pt x="54" y="202"/>
                  <a:pt x="54" y="202"/>
                  <a:pt x="54" y="202"/>
                </a:cubicBezTo>
                <a:cubicBezTo>
                  <a:pt x="55" y="201"/>
                  <a:pt x="55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40" y="222"/>
                  <a:pt x="40" y="222"/>
                  <a:pt x="40" y="222"/>
                </a:cubicBezTo>
                <a:cubicBezTo>
                  <a:pt x="39" y="223"/>
                  <a:pt x="39" y="223"/>
                  <a:pt x="38" y="223"/>
                </a:cubicBezTo>
                <a:cubicBezTo>
                  <a:pt x="3" y="223"/>
                  <a:pt x="3" y="223"/>
                  <a:pt x="3" y="223"/>
                </a:cubicBezTo>
                <a:cubicBezTo>
                  <a:pt x="3" y="223"/>
                  <a:pt x="3" y="223"/>
                  <a:pt x="3" y="223"/>
                </a:cubicBezTo>
                <a:cubicBezTo>
                  <a:pt x="2" y="223"/>
                  <a:pt x="1" y="223"/>
                  <a:pt x="0" y="222"/>
                </a:cubicBezTo>
                <a:cubicBezTo>
                  <a:pt x="0" y="221"/>
                  <a:pt x="0" y="219"/>
                  <a:pt x="1" y="218"/>
                </a:cubicBezTo>
                <a:cubicBezTo>
                  <a:pt x="15" y="211"/>
                  <a:pt x="27" y="198"/>
                  <a:pt x="36" y="181"/>
                </a:cubicBezTo>
                <a:cubicBezTo>
                  <a:pt x="45" y="166"/>
                  <a:pt x="53" y="148"/>
                  <a:pt x="59" y="130"/>
                </a:cubicBezTo>
                <a:cubicBezTo>
                  <a:pt x="56" y="130"/>
                  <a:pt x="56" y="130"/>
                  <a:pt x="56" y="130"/>
                </a:cubicBezTo>
                <a:cubicBezTo>
                  <a:pt x="54" y="130"/>
                  <a:pt x="53" y="128"/>
                  <a:pt x="53" y="127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3" y="107"/>
                  <a:pt x="54" y="106"/>
                  <a:pt x="56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72" y="81"/>
                  <a:pt x="76" y="59"/>
                  <a:pt x="78" y="46"/>
                </a:cubicBezTo>
                <a:cubicBezTo>
                  <a:pt x="78" y="74"/>
                  <a:pt x="78" y="74"/>
                  <a:pt x="78" y="74"/>
                </a:cubicBezTo>
                <a:cubicBezTo>
                  <a:pt x="76" y="84"/>
                  <a:pt x="73" y="97"/>
                  <a:pt x="70" y="109"/>
                </a:cubicBezTo>
                <a:cubicBezTo>
                  <a:pt x="69" y="110"/>
                  <a:pt x="69" y="111"/>
                  <a:pt x="67" y="111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3" y="125"/>
                  <a:pt x="64" y="126"/>
                  <a:pt x="64" y="127"/>
                </a:cubicBezTo>
                <a:cubicBezTo>
                  <a:pt x="64" y="127"/>
                  <a:pt x="64" y="128"/>
                  <a:pt x="64" y="128"/>
                </a:cubicBezTo>
                <a:cubicBezTo>
                  <a:pt x="58" y="148"/>
                  <a:pt x="50" y="167"/>
                  <a:pt x="40" y="184"/>
                </a:cubicBezTo>
                <a:cubicBezTo>
                  <a:pt x="32" y="198"/>
                  <a:pt x="22" y="210"/>
                  <a:pt x="11" y="218"/>
                </a:cubicBezTo>
                <a:close/>
                <a:moveTo>
                  <a:pt x="78" y="139"/>
                </a:move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40"/>
                  <a:pt x="78" y="140"/>
                  <a:pt x="78" y="141"/>
                </a:cubicBezTo>
                <a:cubicBezTo>
                  <a:pt x="78" y="139"/>
                  <a:pt x="78" y="139"/>
                  <a:pt x="78" y="139"/>
                </a:cubicBezTo>
                <a:close/>
                <a:moveTo>
                  <a:pt x="78" y="151"/>
                </a:moveTo>
                <a:cubicBezTo>
                  <a:pt x="78" y="150"/>
                  <a:pt x="78" y="150"/>
                  <a:pt x="78" y="150"/>
                </a:cubicBezTo>
                <a:cubicBezTo>
                  <a:pt x="77" y="150"/>
                  <a:pt x="75" y="151"/>
                  <a:pt x="75" y="152"/>
                </a:cubicBezTo>
                <a:cubicBezTo>
                  <a:pt x="74" y="155"/>
                  <a:pt x="74" y="157"/>
                  <a:pt x="73" y="160"/>
                </a:cubicBezTo>
                <a:cubicBezTo>
                  <a:pt x="72" y="162"/>
                  <a:pt x="72" y="165"/>
                  <a:pt x="71" y="167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1"/>
                  <a:pt x="74" y="171"/>
                  <a:pt x="75" y="170"/>
                </a:cubicBezTo>
                <a:cubicBezTo>
                  <a:pt x="78" y="167"/>
                  <a:pt x="78" y="167"/>
                  <a:pt x="78" y="167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51"/>
                  <a:pt x="78" y="151"/>
                  <a:pt x="78" y="151"/>
                </a:cubicBezTo>
                <a:close/>
                <a:moveTo>
                  <a:pt x="78" y="176"/>
                </a:moveTo>
                <a:cubicBezTo>
                  <a:pt x="68" y="186"/>
                  <a:pt x="68" y="186"/>
                  <a:pt x="68" y="186"/>
                </a:cubicBezTo>
                <a:cubicBezTo>
                  <a:pt x="68" y="186"/>
                  <a:pt x="68" y="187"/>
                  <a:pt x="68" y="187"/>
                </a:cubicBezTo>
                <a:cubicBezTo>
                  <a:pt x="68" y="189"/>
                  <a:pt x="69" y="190"/>
                  <a:pt x="70" y="190"/>
                </a:cubicBezTo>
                <a:cubicBezTo>
                  <a:pt x="78" y="190"/>
                  <a:pt x="78" y="190"/>
                  <a:pt x="78" y="190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76" y="185"/>
                  <a:pt x="76" y="185"/>
                  <a:pt x="76" y="185"/>
                </a:cubicBezTo>
                <a:cubicBezTo>
                  <a:pt x="78" y="183"/>
                  <a:pt x="78" y="183"/>
                  <a:pt x="78" y="183"/>
                </a:cubicBezTo>
                <a:lnTo>
                  <a:pt x="78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6" name="Freeform 37"/>
          <p:cNvSpPr>
            <a:spLocks noEditPoints="1"/>
          </p:cNvSpPr>
          <p:nvPr/>
        </p:nvSpPr>
        <p:spPr bwMode="auto">
          <a:xfrm>
            <a:off x="2179638" y="2162175"/>
            <a:ext cx="382587" cy="182563"/>
          </a:xfrm>
          <a:custGeom>
            <a:avLst/>
            <a:gdLst>
              <a:gd name="T0" fmla="*/ 205 w 207"/>
              <a:gd name="T1" fmla="*/ 99 h 99"/>
              <a:gd name="T2" fmla="*/ 183 w 207"/>
              <a:gd name="T3" fmla="*/ 18 h 99"/>
              <a:gd name="T4" fmla="*/ 169 w 207"/>
              <a:gd name="T5" fmla="*/ 94 h 99"/>
              <a:gd name="T6" fmla="*/ 176 w 207"/>
              <a:gd name="T7" fmla="*/ 31 h 99"/>
              <a:gd name="T8" fmla="*/ 169 w 207"/>
              <a:gd name="T9" fmla="*/ 68 h 99"/>
              <a:gd name="T10" fmla="*/ 169 w 207"/>
              <a:gd name="T11" fmla="*/ 40 h 99"/>
              <a:gd name="T12" fmla="*/ 156 w 207"/>
              <a:gd name="T13" fmla="*/ 99 h 99"/>
              <a:gd name="T14" fmla="*/ 163 w 207"/>
              <a:gd name="T15" fmla="*/ 45 h 99"/>
              <a:gd name="T16" fmla="*/ 169 w 207"/>
              <a:gd name="T17" fmla="*/ 68 h 99"/>
              <a:gd name="T18" fmla="*/ 156 w 207"/>
              <a:gd name="T19" fmla="*/ 36 h 99"/>
              <a:gd name="T20" fmla="*/ 165 w 207"/>
              <a:gd name="T21" fmla="*/ 36 h 99"/>
              <a:gd name="T22" fmla="*/ 143 w 207"/>
              <a:gd name="T23" fmla="*/ 0 h 99"/>
              <a:gd name="T24" fmla="*/ 147 w 207"/>
              <a:gd name="T25" fmla="*/ 36 h 99"/>
              <a:gd name="T26" fmla="*/ 156 w 207"/>
              <a:gd name="T27" fmla="*/ 68 h 99"/>
              <a:gd name="T28" fmla="*/ 149 w 207"/>
              <a:gd name="T29" fmla="*/ 45 h 99"/>
              <a:gd name="T30" fmla="*/ 143 w 207"/>
              <a:gd name="T31" fmla="*/ 94 h 99"/>
              <a:gd name="T32" fmla="*/ 143 w 207"/>
              <a:gd name="T33" fmla="*/ 40 h 99"/>
              <a:gd name="T34" fmla="*/ 134 w 207"/>
              <a:gd name="T35" fmla="*/ 40 h 99"/>
              <a:gd name="T36" fmla="*/ 129 w 207"/>
              <a:gd name="T37" fmla="*/ 90 h 99"/>
              <a:gd name="T38" fmla="*/ 138 w 207"/>
              <a:gd name="T39" fmla="*/ 14 h 99"/>
              <a:gd name="T40" fmla="*/ 116 w 207"/>
              <a:gd name="T41" fmla="*/ 94 h 99"/>
              <a:gd name="T42" fmla="*/ 123 w 207"/>
              <a:gd name="T43" fmla="*/ 31 h 99"/>
              <a:gd name="T44" fmla="*/ 129 w 207"/>
              <a:gd name="T45" fmla="*/ 72 h 99"/>
              <a:gd name="T46" fmla="*/ 116 w 207"/>
              <a:gd name="T47" fmla="*/ 63 h 99"/>
              <a:gd name="T48" fmla="*/ 125 w 207"/>
              <a:gd name="T49" fmla="*/ 63 h 99"/>
              <a:gd name="T50" fmla="*/ 104 w 207"/>
              <a:gd name="T51" fmla="*/ 0 h 99"/>
              <a:gd name="T52" fmla="*/ 107 w 207"/>
              <a:gd name="T53" fmla="*/ 63 h 99"/>
              <a:gd name="T54" fmla="*/ 116 w 207"/>
              <a:gd name="T55" fmla="*/ 68 h 99"/>
              <a:gd name="T56" fmla="*/ 109 w 207"/>
              <a:gd name="T57" fmla="*/ 18 h 99"/>
              <a:gd name="T58" fmla="*/ 104 w 207"/>
              <a:gd name="T59" fmla="*/ 94 h 99"/>
              <a:gd name="T60" fmla="*/ 104 w 207"/>
              <a:gd name="T61" fmla="*/ 14 h 99"/>
              <a:gd name="T62" fmla="*/ 94 w 207"/>
              <a:gd name="T63" fmla="*/ 14 h 99"/>
              <a:gd name="T64" fmla="*/ 90 w 207"/>
              <a:gd name="T65" fmla="*/ 90 h 99"/>
              <a:gd name="T66" fmla="*/ 99 w 207"/>
              <a:gd name="T67" fmla="*/ 40 h 99"/>
              <a:gd name="T68" fmla="*/ 76 w 207"/>
              <a:gd name="T69" fmla="*/ 94 h 99"/>
              <a:gd name="T70" fmla="*/ 83 w 207"/>
              <a:gd name="T71" fmla="*/ 58 h 99"/>
              <a:gd name="T72" fmla="*/ 90 w 207"/>
              <a:gd name="T73" fmla="*/ 72 h 99"/>
              <a:gd name="T74" fmla="*/ 76 w 207"/>
              <a:gd name="T75" fmla="*/ 36 h 99"/>
              <a:gd name="T76" fmla="*/ 85 w 207"/>
              <a:gd name="T77" fmla="*/ 36 h 99"/>
              <a:gd name="T78" fmla="*/ 63 w 207"/>
              <a:gd name="T79" fmla="*/ 0 h 99"/>
              <a:gd name="T80" fmla="*/ 68 w 207"/>
              <a:gd name="T81" fmla="*/ 36 h 99"/>
              <a:gd name="T82" fmla="*/ 76 w 207"/>
              <a:gd name="T83" fmla="*/ 68 h 99"/>
              <a:gd name="T84" fmla="*/ 70 w 207"/>
              <a:gd name="T85" fmla="*/ 45 h 99"/>
              <a:gd name="T86" fmla="*/ 63 w 207"/>
              <a:gd name="T87" fmla="*/ 94 h 99"/>
              <a:gd name="T88" fmla="*/ 63 w 207"/>
              <a:gd name="T89" fmla="*/ 40 h 99"/>
              <a:gd name="T90" fmla="*/ 54 w 207"/>
              <a:gd name="T91" fmla="*/ 40 h 99"/>
              <a:gd name="T92" fmla="*/ 50 w 207"/>
              <a:gd name="T93" fmla="*/ 90 h 99"/>
              <a:gd name="T94" fmla="*/ 59 w 207"/>
              <a:gd name="T95" fmla="*/ 14 h 99"/>
              <a:gd name="T96" fmla="*/ 37 w 207"/>
              <a:gd name="T97" fmla="*/ 94 h 99"/>
              <a:gd name="T98" fmla="*/ 44 w 207"/>
              <a:gd name="T99" fmla="*/ 31 h 99"/>
              <a:gd name="T100" fmla="*/ 50 w 207"/>
              <a:gd name="T101" fmla="*/ 72 h 99"/>
              <a:gd name="T102" fmla="*/ 37 w 207"/>
              <a:gd name="T103" fmla="*/ 58 h 99"/>
              <a:gd name="T104" fmla="*/ 37 w 207"/>
              <a:gd name="T105" fmla="*/ 63 h 99"/>
              <a:gd name="T106" fmla="*/ 37 w 207"/>
              <a:gd name="T107" fmla="*/ 0 h 99"/>
              <a:gd name="T108" fmla="*/ 25 w 207"/>
              <a:gd name="T109" fmla="*/ 60 h 99"/>
              <a:gd name="T110" fmla="*/ 37 w 207"/>
              <a:gd name="T111" fmla="*/ 68 h 99"/>
              <a:gd name="T112" fmla="*/ 35 w 207"/>
              <a:gd name="T113" fmla="*/ 16 h 99"/>
              <a:gd name="T114" fmla="*/ 0 w 207"/>
              <a:gd name="T115" fmla="*/ 3 h 99"/>
              <a:gd name="T116" fmla="*/ 12 w 207"/>
              <a:gd name="T117" fmla="*/ 3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7" h="99">
                <a:moveTo>
                  <a:pt x="183" y="94"/>
                </a:moveTo>
                <a:cubicBezTo>
                  <a:pt x="202" y="94"/>
                  <a:pt x="202" y="94"/>
                  <a:pt x="202" y="94"/>
                </a:cubicBezTo>
                <a:cubicBezTo>
                  <a:pt x="202" y="5"/>
                  <a:pt x="202" y="5"/>
                  <a:pt x="202" y="5"/>
                </a:cubicBezTo>
                <a:cubicBezTo>
                  <a:pt x="183" y="5"/>
                  <a:pt x="183" y="5"/>
                  <a:pt x="183" y="5"/>
                </a:cubicBezTo>
                <a:cubicBezTo>
                  <a:pt x="183" y="0"/>
                  <a:pt x="183" y="0"/>
                  <a:pt x="183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6" y="0"/>
                  <a:pt x="207" y="1"/>
                  <a:pt x="207" y="3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7" y="98"/>
                  <a:pt x="206" y="99"/>
                  <a:pt x="205" y="99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83" y="94"/>
                  <a:pt x="183" y="94"/>
                  <a:pt x="183" y="94"/>
                </a:cubicBezTo>
                <a:close/>
                <a:moveTo>
                  <a:pt x="183" y="36"/>
                </a:moveTo>
                <a:cubicBezTo>
                  <a:pt x="191" y="36"/>
                  <a:pt x="191" y="36"/>
                  <a:pt x="191" y="36"/>
                </a:cubicBezTo>
                <a:cubicBezTo>
                  <a:pt x="193" y="36"/>
                  <a:pt x="194" y="35"/>
                  <a:pt x="194" y="34"/>
                </a:cubicBezTo>
                <a:cubicBezTo>
                  <a:pt x="194" y="16"/>
                  <a:pt x="194" y="16"/>
                  <a:pt x="194" y="16"/>
                </a:cubicBezTo>
                <a:cubicBezTo>
                  <a:pt x="194" y="15"/>
                  <a:pt x="193" y="14"/>
                  <a:pt x="191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3" y="18"/>
                  <a:pt x="183" y="18"/>
                  <a:pt x="183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3" y="31"/>
                  <a:pt x="183" y="31"/>
                  <a:pt x="183" y="31"/>
                </a:cubicBezTo>
                <a:lnTo>
                  <a:pt x="183" y="36"/>
                </a:lnTo>
                <a:close/>
                <a:moveTo>
                  <a:pt x="169" y="94"/>
                </a:moveTo>
                <a:cubicBezTo>
                  <a:pt x="183" y="94"/>
                  <a:pt x="183" y="94"/>
                  <a:pt x="183" y="94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4"/>
                  <a:pt x="169" y="94"/>
                  <a:pt x="169" y="94"/>
                </a:cubicBezTo>
                <a:close/>
                <a:moveTo>
                  <a:pt x="183" y="5"/>
                </a:moveTo>
                <a:cubicBezTo>
                  <a:pt x="169" y="5"/>
                  <a:pt x="169" y="5"/>
                  <a:pt x="169" y="5"/>
                </a:cubicBezTo>
                <a:cubicBezTo>
                  <a:pt x="169" y="0"/>
                  <a:pt x="169" y="0"/>
                  <a:pt x="169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5"/>
                  <a:pt x="183" y="5"/>
                  <a:pt x="183" y="5"/>
                </a:cubicBezTo>
                <a:close/>
                <a:moveTo>
                  <a:pt x="183" y="14"/>
                </a:moveTo>
                <a:cubicBezTo>
                  <a:pt x="183" y="18"/>
                  <a:pt x="183" y="18"/>
                  <a:pt x="183" y="18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76" y="31"/>
                  <a:pt x="176" y="31"/>
                  <a:pt x="176" y="31"/>
                </a:cubicBezTo>
                <a:cubicBezTo>
                  <a:pt x="183" y="31"/>
                  <a:pt x="183" y="31"/>
                  <a:pt x="183" y="31"/>
                </a:cubicBezTo>
                <a:cubicBezTo>
                  <a:pt x="183" y="36"/>
                  <a:pt x="183" y="36"/>
                  <a:pt x="183" y="36"/>
                </a:cubicBezTo>
                <a:cubicBezTo>
                  <a:pt x="174" y="36"/>
                  <a:pt x="174" y="36"/>
                  <a:pt x="174" y="36"/>
                </a:cubicBezTo>
                <a:cubicBezTo>
                  <a:pt x="172" y="36"/>
                  <a:pt x="171" y="35"/>
                  <a:pt x="171" y="34"/>
                </a:cubicBezTo>
                <a:cubicBezTo>
                  <a:pt x="171" y="16"/>
                  <a:pt x="171" y="16"/>
                  <a:pt x="171" y="16"/>
                </a:cubicBezTo>
                <a:cubicBezTo>
                  <a:pt x="171" y="15"/>
                  <a:pt x="172" y="14"/>
                  <a:pt x="174" y="14"/>
                </a:cubicBezTo>
                <a:cubicBezTo>
                  <a:pt x="183" y="14"/>
                  <a:pt x="183" y="14"/>
                  <a:pt x="183" y="14"/>
                </a:cubicBezTo>
                <a:close/>
                <a:moveTo>
                  <a:pt x="169" y="90"/>
                </a:moveTo>
                <a:cubicBezTo>
                  <a:pt x="169" y="68"/>
                  <a:pt x="169" y="68"/>
                  <a:pt x="169" y="68"/>
                </a:cubicBezTo>
                <a:cubicBezTo>
                  <a:pt x="171" y="68"/>
                  <a:pt x="172" y="69"/>
                  <a:pt x="172" y="70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2" y="89"/>
                  <a:pt x="171" y="90"/>
                  <a:pt x="169" y="90"/>
                </a:cubicBezTo>
                <a:close/>
                <a:moveTo>
                  <a:pt x="169" y="63"/>
                </a:moveTo>
                <a:cubicBezTo>
                  <a:pt x="169" y="58"/>
                  <a:pt x="169" y="58"/>
                  <a:pt x="169" y="58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6" y="45"/>
                  <a:pt x="176" y="45"/>
                  <a:pt x="176" y="4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9" y="40"/>
                  <a:pt x="180" y="41"/>
                  <a:pt x="180" y="42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0" y="61"/>
                  <a:pt x="179" y="63"/>
                  <a:pt x="178" y="63"/>
                </a:cubicBezTo>
                <a:lnTo>
                  <a:pt x="169" y="63"/>
                </a:lnTo>
                <a:close/>
                <a:moveTo>
                  <a:pt x="156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6" y="94"/>
                  <a:pt x="156" y="94"/>
                  <a:pt x="156" y="94"/>
                </a:cubicBezTo>
                <a:close/>
                <a:moveTo>
                  <a:pt x="169" y="5"/>
                </a:moveTo>
                <a:cubicBezTo>
                  <a:pt x="156" y="5"/>
                  <a:pt x="156" y="5"/>
                  <a:pt x="156" y="5"/>
                </a:cubicBezTo>
                <a:cubicBezTo>
                  <a:pt x="156" y="0"/>
                  <a:pt x="156" y="0"/>
                  <a:pt x="156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9" y="5"/>
                  <a:pt x="169" y="5"/>
                  <a:pt x="169" y="5"/>
                </a:cubicBezTo>
                <a:close/>
                <a:moveTo>
                  <a:pt x="169" y="40"/>
                </a:moveTo>
                <a:cubicBezTo>
                  <a:pt x="169" y="45"/>
                  <a:pt x="169" y="45"/>
                  <a:pt x="169" y="45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58"/>
                  <a:pt x="163" y="58"/>
                  <a:pt x="163" y="58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59" y="63"/>
                  <a:pt x="158" y="61"/>
                  <a:pt x="158" y="60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9" y="40"/>
                  <a:pt x="160" y="40"/>
                </a:cubicBezTo>
                <a:cubicBezTo>
                  <a:pt x="169" y="40"/>
                  <a:pt x="169" y="40"/>
                  <a:pt x="169" y="40"/>
                </a:cubicBezTo>
                <a:close/>
                <a:moveTo>
                  <a:pt x="169" y="68"/>
                </a:moveTo>
                <a:cubicBezTo>
                  <a:pt x="169" y="90"/>
                  <a:pt x="169" y="90"/>
                  <a:pt x="169" y="90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67" y="72"/>
                  <a:pt x="167" y="72"/>
                  <a:pt x="167" y="72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69" y="68"/>
                  <a:pt x="169" y="68"/>
                  <a:pt x="169" y="68"/>
                </a:cubicBezTo>
                <a:close/>
                <a:moveTo>
                  <a:pt x="156" y="36"/>
                </a:moveTo>
                <a:cubicBezTo>
                  <a:pt x="156" y="31"/>
                  <a:pt x="156" y="31"/>
                  <a:pt x="156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65" y="14"/>
                  <a:pt x="165" y="14"/>
                  <a:pt x="165" y="14"/>
                </a:cubicBezTo>
                <a:cubicBezTo>
                  <a:pt x="166" y="14"/>
                  <a:pt x="167" y="15"/>
                  <a:pt x="167" y="16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7" y="35"/>
                  <a:pt x="166" y="36"/>
                  <a:pt x="165" y="36"/>
                </a:cubicBezTo>
                <a:lnTo>
                  <a:pt x="156" y="36"/>
                </a:lnTo>
                <a:close/>
                <a:moveTo>
                  <a:pt x="143" y="94"/>
                </a:moveTo>
                <a:cubicBezTo>
                  <a:pt x="156" y="94"/>
                  <a:pt x="156" y="94"/>
                  <a:pt x="156" y="94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4"/>
                  <a:pt x="143" y="94"/>
                  <a:pt x="143" y="94"/>
                </a:cubicBezTo>
                <a:close/>
                <a:moveTo>
                  <a:pt x="156" y="5"/>
                </a:moveTo>
                <a:cubicBezTo>
                  <a:pt x="143" y="5"/>
                  <a:pt x="143" y="5"/>
                  <a:pt x="143" y="5"/>
                </a:cubicBezTo>
                <a:cubicBezTo>
                  <a:pt x="143" y="0"/>
                  <a:pt x="143" y="0"/>
                  <a:pt x="143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5"/>
                  <a:pt x="156" y="5"/>
                  <a:pt x="156" y="5"/>
                </a:cubicBezTo>
                <a:close/>
                <a:moveTo>
                  <a:pt x="156" y="14"/>
                </a:moveTo>
                <a:cubicBezTo>
                  <a:pt x="156" y="18"/>
                  <a:pt x="156" y="18"/>
                  <a:pt x="156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6" y="36"/>
                  <a:pt x="145" y="35"/>
                  <a:pt x="145" y="34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45" y="15"/>
                  <a:pt x="146" y="14"/>
                  <a:pt x="147" y="14"/>
                </a:cubicBezTo>
                <a:cubicBezTo>
                  <a:pt x="156" y="14"/>
                  <a:pt x="156" y="14"/>
                  <a:pt x="156" y="14"/>
                </a:cubicBezTo>
                <a:close/>
                <a:moveTo>
                  <a:pt x="156" y="68"/>
                </a:moveTo>
                <a:cubicBezTo>
                  <a:pt x="156" y="72"/>
                  <a:pt x="156" y="72"/>
                  <a:pt x="156" y="72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56" y="68"/>
                  <a:pt x="156" y="68"/>
                  <a:pt x="156" y="68"/>
                </a:cubicBezTo>
                <a:close/>
                <a:moveTo>
                  <a:pt x="156" y="85"/>
                </a:moveTo>
                <a:cubicBezTo>
                  <a:pt x="156" y="90"/>
                  <a:pt x="156" y="90"/>
                  <a:pt x="156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56" y="85"/>
                  <a:pt x="156" y="85"/>
                  <a:pt x="156" y="85"/>
                </a:cubicBezTo>
                <a:close/>
                <a:moveTo>
                  <a:pt x="143" y="63"/>
                </a:moveTo>
                <a:cubicBezTo>
                  <a:pt x="143" y="58"/>
                  <a:pt x="143" y="58"/>
                  <a:pt x="143" y="58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3" y="40"/>
                  <a:pt x="154" y="41"/>
                  <a:pt x="154" y="42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4" y="61"/>
                  <a:pt x="153" y="63"/>
                  <a:pt x="152" y="63"/>
                </a:cubicBezTo>
                <a:lnTo>
                  <a:pt x="143" y="63"/>
                </a:lnTo>
                <a:close/>
                <a:moveTo>
                  <a:pt x="129" y="94"/>
                </a:moveTo>
                <a:cubicBezTo>
                  <a:pt x="143" y="94"/>
                  <a:pt x="143" y="94"/>
                  <a:pt x="143" y="94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9" y="94"/>
                  <a:pt x="129" y="94"/>
                  <a:pt x="129" y="94"/>
                </a:cubicBezTo>
                <a:close/>
                <a:moveTo>
                  <a:pt x="143" y="5"/>
                </a:moveTo>
                <a:cubicBezTo>
                  <a:pt x="129" y="5"/>
                  <a:pt x="129" y="5"/>
                  <a:pt x="129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5"/>
                  <a:pt x="143" y="5"/>
                  <a:pt x="143" y="5"/>
                </a:cubicBezTo>
                <a:close/>
                <a:moveTo>
                  <a:pt x="143" y="40"/>
                </a:moveTo>
                <a:cubicBezTo>
                  <a:pt x="143" y="45"/>
                  <a:pt x="143" y="45"/>
                  <a:pt x="143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3"/>
                  <a:pt x="132" y="61"/>
                  <a:pt x="132" y="60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32" y="41"/>
                  <a:pt x="133" y="40"/>
                  <a:pt x="134" y="40"/>
                </a:cubicBezTo>
                <a:cubicBezTo>
                  <a:pt x="143" y="40"/>
                  <a:pt x="143" y="40"/>
                  <a:pt x="143" y="40"/>
                </a:cubicBezTo>
                <a:close/>
                <a:moveTo>
                  <a:pt x="143" y="68"/>
                </a:moveTo>
                <a:cubicBezTo>
                  <a:pt x="143" y="72"/>
                  <a:pt x="143" y="72"/>
                  <a:pt x="143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43" y="68"/>
                  <a:pt x="143" y="68"/>
                  <a:pt x="143" y="68"/>
                </a:cubicBezTo>
                <a:close/>
                <a:moveTo>
                  <a:pt x="143" y="85"/>
                </a:moveTo>
                <a:cubicBezTo>
                  <a:pt x="143" y="90"/>
                  <a:pt x="143" y="90"/>
                  <a:pt x="143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43" y="85"/>
                  <a:pt x="143" y="85"/>
                  <a:pt x="143" y="85"/>
                </a:cubicBezTo>
                <a:close/>
                <a:moveTo>
                  <a:pt x="129" y="36"/>
                </a:moveTo>
                <a:cubicBezTo>
                  <a:pt x="129" y="31"/>
                  <a:pt x="129" y="31"/>
                  <a:pt x="129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40" y="14"/>
                  <a:pt x="141" y="15"/>
                  <a:pt x="141" y="16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1" y="35"/>
                  <a:pt x="140" y="36"/>
                  <a:pt x="138" y="36"/>
                </a:cubicBezTo>
                <a:lnTo>
                  <a:pt x="129" y="36"/>
                </a:lnTo>
                <a:close/>
                <a:moveTo>
                  <a:pt x="116" y="94"/>
                </a:moveTo>
                <a:cubicBezTo>
                  <a:pt x="129" y="94"/>
                  <a:pt x="129" y="94"/>
                  <a:pt x="129" y="94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4"/>
                  <a:pt x="116" y="94"/>
                  <a:pt x="116" y="94"/>
                </a:cubicBezTo>
                <a:close/>
                <a:moveTo>
                  <a:pt x="129" y="5"/>
                </a:moveTo>
                <a:cubicBezTo>
                  <a:pt x="116" y="5"/>
                  <a:pt x="116" y="5"/>
                  <a:pt x="116" y="5"/>
                </a:cubicBezTo>
                <a:cubicBezTo>
                  <a:pt x="116" y="0"/>
                  <a:pt x="116" y="0"/>
                  <a:pt x="116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5"/>
                  <a:pt x="129" y="5"/>
                  <a:pt x="129" y="5"/>
                </a:cubicBezTo>
                <a:close/>
                <a:moveTo>
                  <a:pt x="129" y="14"/>
                </a:moveTo>
                <a:cubicBezTo>
                  <a:pt x="129" y="18"/>
                  <a:pt x="129" y="18"/>
                  <a:pt x="129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19" y="36"/>
                  <a:pt x="118" y="35"/>
                  <a:pt x="118" y="34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8" y="15"/>
                  <a:pt x="119" y="14"/>
                  <a:pt x="121" y="14"/>
                </a:cubicBezTo>
                <a:cubicBezTo>
                  <a:pt x="129" y="14"/>
                  <a:pt x="129" y="14"/>
                  <a:pt x="129" y="14"/>
                </a:cubicBezTo>
                <a:close/>
                <a:moveTo>
                  <a:pt x="129" y="68"/>
                </a:moveTo>
                <a:cubicBezTo>
                  <a:pt x="129" y="72"/>
                  <a:pt x="129" y="72"/>
                  <a:pt x="129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129" y="68"/>
                  <a:pt x="129" y="68"/>
                </a:cubicBezTo>
                <a:close/>
                <a:moveTo>
                  <a:pt x="129" y="85"/>
                </a:moveTo>
                <a:cubicBezTo>
                  <a:pt x="129" y="90"/>
                  <a:pt x="129" y="90"/>
                  <a:pt x="129" y="90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29" y="85"/>
                  <a:pt x="129" y="85"/>
                  <a:pt x="129" y="85"/>
                </a:cubicBezTo>
                <a:close/>
                <a:moveTo>
                  <a:pt x="116" y="63"/>
                </a:moveTo>
                <a:cubicBezTo>
                  <a:pt x="116" y="58"/>
                  <a:pt x="116" y="58"/>
                  <a:pt x="116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45"/>
                  <a:pt x="123" y="45"/>
                  <a:pt x="123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5" y="40"/>
                  <a:pt x="125" y="40"/>
                  <a:pt x="125" y="40"/>
                </a:cubicBezTo>
                <a:cubicBezTo>
                  <a:pt x="126" y="40"/>
                  <a:pt x="127" y="41"/>
                  <a:pt x="127" y="4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6" y="63"/>
                  <a:pt x="125" y="63"/>
                </a:cubicBezTo>
                <a:lnTo>
                  <a:pt x="116" y="63"/>
                </a:lnTo>
                <a:close/>
                <a:moveTo>
                  <a:pt x="104" y="94"/>
                </a:moveTo>
                <a:cubicBezTo>
                  <a:pt x="116" y="94"/>
                  <a:pt x="116" y="94"/>
                  <a:pt x="116" y="94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04" y="94"/>
                  <a:pt x="104" y="94"/>
                  <a:pt x="104" y="94"/>
                </a:cubicBezTo>
                <a:close/>
                <a:moveTo>
                  <a:pt x="116" y="5"/>
                </a:moveTo>
                <a:cubicBezTo>
                  <a:pt x="104" y="5"/>
                  <a:pt x="104" y="5"/>
                  <a:pt x="104" y="5"/>
                </a:cubicBezTo>
                <a:cubicBezTo>
                  <a:pt x="104" y="0"/>
                  <a:pt x="104" y="0"/>
                  <a:pt x="10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5"/>
                  <a:pt x="116" y="5"/>
                  <a:pt x="116" y="5"/>
                </a:cubicBezTo>
                <a:close/>
                <a:moveTo>
                  <a:pt x="116" y="40"/>
                </a:moveTo>
                <a:cubicBezTo>
                  <a:pt x="116" y="45"/>
                  <a:pt x="116" y="45"/>
                  <a:pt x="116" y="45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6" y="63"/>
                  <a:pt x="105" y="61"/>
                  <a:pt x="105" y="60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5" y="41"/>
                  <a:pt x="106" y="40"/>
                  <a:pt x="107" y="40"/>
                </a:cubicBezTo>
                <a:cubicBezTo>
                  <a:pt x="116" y="40"/>
                  <a:pt x="116" y="40"/>
                  <a:pt x="116" y="40"/>
                </a:cubicBezTo>
                <a:close/>
                <a:moveTo>
                  <a:pt x="116" y="68"/>
                </a:move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16" y="68"/>
                  <a:pt x="116" y="68"/>
                  <a:pt x="116" y="68"/>
                </a:cubicBezTo>
                <a:close/>
                <a:moveTo>
                  <a:pt x="116" y="85"/>
                </a:moveTo>
                <a:cubicBezTo>
                  <a:pt x="116" y="90"/>
                  <a:pt x="116" y="90"/>
                  <a:pt x="116" y="9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16" y="85"/>
                  <a:pt x="116" y="85"/>
                  <a:pt x="116" y="85"/>
                </a:cubicBezTo>
                <a:close/>
                <a:moveTo>
                  <a:pt x="104" y="36"/>
                </a:moveTo>
                <a:cubicBezTo>
                  <a:pt x="104" y="31"/>
                  <a:pt x="104" y="31"/>
                  <a:pt x="104" y="31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3" y="14"/>
                  <a:pt x="114" y="15"/>
                  <a:pt x="114" y="16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35"/>
                  <a:pt x="113" y="36"/>
                  <a:pt x="112" y="36"/>
                </a:cubicBezTo>
                <a:lnTo>
                  <a:pt x="104" y="36"/>
                </a:lnTo>
                <a:close/>
                <a:moveTo>
                  <a:pt x="90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90" y="94"/>
                  <a:pt x="90" y="94"/>
                  <a:pt x="90" y="94"/>
                </a:cubicBezTo>
                <a:close/>
                <a:moveTo>
                  <a:pt x="104" y="5"/>
                </a:moveTo>
                <a:cubicBezTo>
                  <a:pt x="90" y="5"/>
                  <a:pt x="90" y="5"/>
                  <a:pt x="90" y="5"/>
                </a:cubicBezTo>
                <a:cubicBezTo>
                  <a:pt x="90" y="0"/>
                  <a:pt x="90" y="0"/>
                  <a:pt x="9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5"/>
                  <a:pt x="104" y="5"/>
                  <a:pt x="104" y="5"/>
                </a:cubicBezTo>
                <a:close/>
                <a:moveTo>
                  <a:pt x="104" y="14"/>
                </a:moveTo>
                <a:cubicBezTo>
                  <a:pt x="104" y="18"/>
                  <a:pt x="104" y="18"/>
                  <a:pt x="104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31"/>
                  <a:pt x="97" y="31"/>
                  <a:pt x="97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93" y="36"/>
                  <a:pt x="92" y="35"/>
                  <a:pt x="92" y="34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5"/>
                  <a:pt x="93" y="14"/>
                  <a:pt x="94" y="14"/>
                </a:cubicBezTo>
                <a:cubicBezTo>
                  <a:pt x="104" y="14"/>
                  <a:pt x="104" y="14"/>
                  <a:pt x="104" y="14"/>
                </a:cubicBezTo>
                <a:close/>
                <a:moveTo>
                  <a:pt x="104" y="68"/>
                </a:moveTo>
                <a:cubicBezTo>
                  <a:pt x="104" y="72"/>
                  <a:pt x="104" y="72"/>
                  <a:pt x="104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68"/>
                  <a:pt x="90" y="68"/>
                  <a:pt x="90" y="68"/>
                </a:cubicBezTo>
                <a:cubicBezTo>
                  <a:pt x="104" y="68"/>
                  <a:pt x="104" y="68"/>
                  <a:pt x="104" y="68"/>
                </a:cubicBezTo>
                <a:close/>
                <a:moveTo>
                  <a:pt x="104" y="85"/>
                </a:moveTo>
                <a:cubicBezTo>
                  <a:pt x="104" y="90"/>
                  <a:pt x="104" y="90"/>
                  <a:pt x="104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85"/>
                  <a:pt x="90" y="85"/>
                  <a:pt x="90" y="85"/>
                </a:cubicBezTo>
                <a:cubicBezTo>
                  <a:pt x="104" y="85"/>
                  <a:pt x="104" y="85"/>
                  <a:pt x="104" y="85"/>
                </a:cubicBezTo>
                <a:close/>
                <a:moveTo>
                  <a:pt x="90" y="63"/>
                </a:moveTo>
                <a:cubicBezTo>
                  <a:pt x="90" y="58"/>
                  <a:pt x="90" y="58"/>
                  <a:pt x="90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45"/>
                  <a:pt x="96" y="45"/>
                  <a:pt x="96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0"/>
                  <a:pt x="90" y="40"/>
                  <a:pt x="90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01" y="61"/>
                  <a:pt x="100" y="63"/>
                  <a:pt x="99" y="63"/>
                </a:cubicBezTo>
                <a:lnTo>
                  <a:pt x="90" y="63"/>
                </a:lnTo>
                <a:close/>
                <a:moveTo>
                  <a:pt x="76" y="94"/>
                </a:moveTo>
                <a:cubicBezTo>
                  <a:pt x="90" y="94"/>
                  <a:pt x="90" y="94"/>
                  <a:pt x="90" y="94"/>
                </a:cubicBezTo>
                <a:cubicBezTo>
                  <a:pt x="90" y="99"/>
                  <a:pt x="90" y="99"/>
                  <a:pt x="90" y="99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94"/>
                  <a:pt x="76" y="94"/>
                  <a:pt x="76" y="94"/>
                </a:cubicBezTo>
                <a:close/>
                <a:moveTo>
                  <a:pt x="90" y="5"/>
                </a:moveTo>
                <a:cubicBezTo>
                  <a:pt x="76" y="5"/>
                  <a:pt x="76" y="5"/>
                  <a:pt x="76" y="5"/>
                </a:cubicBezTo>
                <a:cubicBezTo>
                  <a:pt x="76" y="0"/>
                  <a:pt x="76" y="0"/>
                  <a:pt x="7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90" y="40"/>
                </a:moveTo>
                <a:cubicBezTo>
                  <a:pt x="90" y="45"/>
                  <a:pt x="90" y="45"/>
                  <a:pt x="90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83" y="58"/>
                  <a:pt x="83" y="58"/>
                  <a:pt x="83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63"/>
                  <a:pt x="90" y="63"/>
                  <a:pt x="90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0" y="63"/>
                  <a:pt x="78" y="61"/>
                  <a:pt x="78" y="60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1"/>
                  <a:pt x="80" y="40"/>
                  <a:pt x="81" y="40"/>
                </a:cubicBezTo>
                <a:cubicBezTo>
                  <a:pt x="90" y="40"/>
                  <a:pt x="90" y="40"/>
                  <a:pt x="90" y="40"/>
                </a:cubicBezTo>
                <a:close/>
                <a:moveTo>
                  <a:pt x="90" y="68"/>
                </a:moveTo>
                <a:cubicBezTo>
                  <a:pt x="90" y="72"/>
                  <a:pt x="90" y="72"/>
                  <a:pt x="90" y="72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68"/>
                  <a:pt x="76" y="68"/>
                  <a:pt x="76" y="68"/>
                </a:cubicBezTo>
                <a:cubicBezTo>
                  <a:pt x="90" y="68"/>
                  <a:pt x="90" y="68"/>
                  <a:pt x="90" y="68"/>
                </a:cubicBezTo>
                <a:close/>
                <a:moveTo>
                  <a:pt x="90" y="85"/>
                </a:moveTo>
                <a:cubicBezTo>
                  <a:pt x="90" y="90"/>
                  <a:pt x="90" y="90"/>
                  <a:pt x="90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85"/>
                  <a:pt x="76" y="85"/>
                  <a:pt x="76" y="85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76" y="36"/>
                </a:moveTo>
                <a:cubicBezTo>
                  <a:pt x="76" y="31"/>
                  <a:pt x="76" y="31"/>
                  <a:pt x="76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18"/>
                  <a:pt x="83" y="18"/>
                  <a:pt x="83" y="18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4"/>
                  <a:pt x="76" y="14"/>
                  <a:pt x="76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7" y="14"/>
                  <a:pt x="88" y="15"/>
                  <a:pt x="88" y="16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35"/>
                  <a:pt x="87" y="36"/>
                  <a:pt x="85" y="36"/>
                </a:cubicBezTo>
                <a:lnTo>
                  <a:pt x="76" y="36"/>
                </a:lnTo>
                <a:close/>
                <a:moveTo>
                  <a:pt x="63" y="94"/>
                </a:moveTo>
                <a:cubicBezTo>
                  <a:pt x="76" y="94"/>
                  <a:pt x="76" y="94"/>
                  <a:pt x="76" y="94"/>
                </a:cubicBezTo>
                <a:cubicBezTo>
                  <a:pt x="76" y="99"/>
                  <a:pt x="76" y="99"/>
                  <a:pt x="76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4"/>
                  <a:pt x="63" y="94"/>
                  <a:pt x="63" y="94"/>
                </a:cubicBezTo>
                <a:close/>
                <a:moveTo>
                  <a:pt x="76" y="5"/>
                </a:moveTo>
                <a:cubicBezTo>
                  <a:pt x="63" y="5"/>
                  <a:pt x="63" y="5"/>
                  <a:pt x="63" y="5"/>
                </a:cubicBezTo>
                <a:cubicBezTo>
                  <a:pt x="63" y="0"/>
                  <a:pt x="63" y="0"/>
                  <a:pt x="63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5"/>
                  <a:pt x="76" y="5"/>
                  <a:pt x="76" y="5"/>
                </a:cubicBezTo>
                <a:close/>
                <a:moveTo>
                  <a:pt x="76" y="14"/>
                </a:moveTo>
                <a:cubicBezTo>
                  <a:pt x="76" y="18"/>
                  <a:pt x="76" y="18"/>
                  <a:pt x="76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31"/>
                  <a:pt x="70" y="31"/>
                  <a:pt x="70" y="31"/>
                </a:cubicBezTo>
                <a:cubicBezTo>
                  <a:pt x="76" y="31"/>
                  <a:pt x="76" y="31"/>
                  <a:pt x="76" y="31"/>
                </a:cubicBezTo>
                <a:cubicBezTo>
                  <a:pt x="76" y="36"/>
                  <a:pt x="76" y="36"/>
                  <a:pt x="76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6" y="36"/>
                  <a:pt x="65" y="35"/>
                  <a:pt x="65" y="3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4"/>
                  <a:pt x="68" y="14"/>
                </a:cubicBezTo>
                <a:cubicBezTo>
                  <a:pt x="76" y="14"/>
                  <a:pt x="76" y="14"/>
                  <a:pt x="76" y="14"/>
                </a:cubicBezTo>
                <a:close/>
                <a:moveTo>
                  <a:pt x="76" y="68"/>
                </a:moveTo>
                <a:cubicBezTo>
                  <a:pt x="76" y="72"/>
                  <a:pt x="76" y="72"/>
                  <a:pt x="76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8"/>
                  <a:pt x="63" y="68"/>
                  <a:pt x="63" y="68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76" y="85"/>
                </a:moveTo>
                <a:cubicBezTo>
                  <a:pt x="76" y="90"/>
                  <a:pt x="76" y="90"/>
                  <a:pt x="76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85"/>
                  <a:pt x="63" y="85"/>
                  <a:pt x="63" y="85"/>
                </a:cubicBezTo>
                <a:cubicBezTo>
                  <a:pt x="76" y="85"/>
                  <a:pt x="76" y="85"/>
                  <a:pt x="76" y="85"/>
                </a:cubicBezTo>
                <a:close/>
                <a:moveTo>
                  <a:pt x="63" y="63"/>
                </a:moveTo>
                <a:cubicBezTo>
                  <a:pt x="63" y="58"/>
                  <a:pt x="63" y="58"/>
                  <a:pt x="63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45"/>
                  <a:pt x="70" y="45"/>
                  <a:pt x="70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3" y="40"/>
                  <a:pt x="63" y="40"/>
                  <a:pt x="63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0"/>
                  <a:pt x="74" y="41"/>
                  <a:pt x="74" y="42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1"/>
                  <a:pt x="73" y="63"/>
                  <a:pt x="72" y="63"/>
                </a:cubicBezTo>
                <a:lnTo>
                  <a:pt x="63" y="63"/>
                </a:lnTo>
                <a:close/>
                <a:moveTo>
                  <a:pt x="50" y="94"/>
                </a:moveTo>
                <a:cubicBezTo>
                  <a:pt x="63" y="94"/>
                  <a:pt x="63" y="94"/>
                  <a:pt x="63" y="94"/>
                </a:cubicBezTo>
                <a:cubicBezTo>
                  <a:pt x="63" y="99"/>
                  <a:pt x="63" y="99"/>
                  <a:pt x="63" y="99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4"/>
                  <a:pt x="50" y="94"/>
                  <a:pt x="50" y="94"/>
                </a:cubicBezTo>
                <a:close/>
                <a:moveTo>
                  <a:pt x="63" y="5"/>
                </a:moveTo>
                <a:cubicBezTo>
                  <a:pt x="50" y="5"/>
                  <a:pt x="50" y="5"/>
                  <a:pt x="50" y="5"/>
                </a:cubicBezTo>
                <a:cubicBezTo>
                  <a:pt x="50" y="0"/>
                  <a:pt x="50" y="0"/>
                  <a:pt x="5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5"/>
                  <a:pt x="63" y="5"/>
                  <a:pt x="63" y="5"/>
                </a:cubicBezTo>
                <a:close/>
                <a:moveTo>
                  <a:pt x="63" y="40"/>
                </a:moveTo>
                <a:cubicBezTo>
                  <a:pt x="63" y="45"/>
                  <a:pt x="63" y="45"/>
                  <a:pt x="63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63"/>
                  <a:pt x="63" y="63"/>
                  <a:pt x="63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3" y="63"/>
                  <a:pt x="52" y="61"/>
                  <a:pt x="52" y="60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3" y="40"/>
                  <a:pt x="54" y="40"/>
                </a:cubicBezTo>
                <a:cubicBezTo>
                  <a:pt x="63" y="40"/>
                  <a:pt x="63" y="40"/>
                  <a:pt x="63" y="40"/>
                </a:cubicBezTo>
                <a:close/>
                <a:moveTo>
                  <a:pt x="63" y="68"/>
                </a:moveTo>
                <a:cubicBezTo>
                  <a:pt x="63" y="72"/>
                  <a:pt x="63" y="72"/>
                  <a:pt x="63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68"/>
                  <a:pt x="50" y="68"/>
                  <a:pt x="50" y="68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63" y="85"/>
                </a:moveTo>
                <a:cubicBezTo>
                  <a:pt x="63" y="90"/>
                  <a:pt x="63" y="90"/>
                  <a:pt x="63" y="90"/>
                </a:cubicBezTo>
                <a:cubicBezTo>
                  <a:pt x="50" y="90"/>
                  <a:pt x="50" y="90"/>
                  <a:pt x="50" y="90"/>
                </a:cubicBezTo>
                <a:cubicBezTo>
                  <a:pt x="50" y="85"/>
                  <a:pt x="50" y="85"/>
                  <a:pt x="50" y="85"/>
                </a:cubicBezTo>
                <a:cubicBezTo>
                  <a:pt x="63" y="85"/>
                  <a:pt x="63" y="85"/>
                  <a:pt x="63" y="85"/>
                </a:cubicBezTo>
                <a:close/>
                <a:moveTo>
                  <a:pt x="50" y="36"/>
                </a:moveTo>
                <a:cubicBezTo>
                  <a:pt x="50" y="31"/>
                  <a:pt x="50" y="31"/>
                  <a:pt x="50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18"/>
                  <a:pt x="56" y="18"/>
                  <a:pt x="56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4"/>
                  <a:pt x="50" y="14"/>
                  <a:pt x="50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60" y="14"/>
                  <a:pt x="61" y="15"/>
                  <a:pt x="61" y="16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0" y="36"/>
                  <a:pt x="59" y="36"/>
                </a:cubicBezTo>
                <a:lnTo>
                  <a:pt x="50" y="36"/>
                </a:lnTo>
                <a:close/>
                <a:moveTo>
                  <a:pt x="37" y="94"/>
                </a:moveTo>
                <a:cubicBezTo>
                  <a:pt x="50" y="94"/>
                  <a:pt x="50" y="94"/>
                  <a:pt x="50" y="94"/>
                </a:cubicBezTo>
                <a:cubicBezTo>
                  <a:pt x="50" y="99"/>
                  <a:pt x="50" y="99"/>
                  <a:pt x="50" y="99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94"/>
                  <a:pt x="37" y="94"/>
                  <a:pt x="37" y="94"/>
                </a:cubicBezTo>
                <a:close/>
                <a:moveTo>
                  <a:pt x="50" y="5"/>
                </a:moveTo>
                <a:cubicBezTo>
                  <a:pt x="37" y="5"/>
                  <a:pt x="37" y="5"/>
                  <a:pt x="37" y="5"/>
                </a:cubicBezTo>
                <a:cubicBezTo>
                  <a:pt x="37" y="0"/>
                  <a:pt x="37" y="0"/>
                  <a:pt x="3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5"/>
                  <a:pt x="50" y="5"/>
                  <a:pt x="50" y="5"/>
                </a:cubicBezTo>
                <a:close/>
                <a:moveTo>
                  <a:pt x="50" y="14"/>
                </a:moveTo>
                <a:cubicBezTo>
                  <a:pt x="50" y="18"/>
                  <a:pt x="50" y="18"/>
                  <a:pt x="50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31"/>
                  <a:pt x="44" y="31"/>
                  <a:pt x="44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6"/>
                  <a:pt x="50" y="36"/>
                  <a:pt x="5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39" y="35"/>
                  <a:pt x="39" y="34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5"/>
                  <a:pt x="40" y="14"/>
                  <a:pt x="41" y="14"/>
                </a:cubicBezTo>
                <a:cubicBezTo>
                  <a:pt x="50" y="14"/>
                  <a:pt x="50" y="14"/>
                  <a:pt x="50" y="14"/>
                </a:cubicBezTo>
                <a:close/>
                <a:moveTo>
                  <a:pt x="50" y="68"/>
                </a:moveTo>
                <a:cubicBezTo>
                  <a:pt x="50" y="72"/>
                  <a:pt x="50" y="72"/>
                  <a:pt x="50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85"/>
                  <a:pt x="39" y="85"/>
                  <a:pt x="39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90"/>
                  <a:pt x="50" y="90"/>
                  <a:pt x="50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7" y="68"/>
                  <a:pt x="37" y="68"/>
                  <a:pt x="37" y="68"/>
                </a:cubicBezTo>
                <a:cubicBezTo>
                  <a:pt x="50" y="68"/>
                  <a:pt x="50" y="68"/>
                  <a:pt x="50" y="68"/>
                </a:cubicBezTo>
                <a:close/>
                <a:moveTo>
                  <a:pt x="37" y="63"/>
                </a:moveTo>
                <a:cubicBezTo>
                  <a:pt x="37" y="58"/>
                  <a:pt x="37" y="58"/>
                  <a:pt x="37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45"/>
                  <a:pt x="43" y="45"/>
                  <a:pt x="43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0"/>
                  <a:pt x="37" y="40"/>
                  <a:pt x="37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8" y="41"/>
                  <a:pt x="48" y="42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1"/>
                  <a:pt x="47" y="63"/>
                  <a:pt x="46" y="63"/>
                </a:cubicBezTo>
                <a:lnTo>
                  <a:pt x="37" y="63"/>
                </a:lnTo>
                <a:close/>
                <a:moveTo>
                  <a:pt x="23" y="94"/>
                </a:move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7" y="99"/>
                  <a:pt x="37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4"/>
                  <a:pt x="23" y="94"/>
                  <a:pt x="23" y="94"/>
                </a:cubicBezTo>
                <a:close/>
                <a:moveTo>
                  <a:pt x="37" y="5"/>
                </a:moveTo>
                <a:cubicBezTo>
                  <a:pt x="23" y="5"/>
                  <a:pt x="23" y="5"/>
                  <a:pt x="23" y="5"/>
                </a:cubicBezTo>
                <a:cubicBezTo>
                  <a:pt x="23" y="0"/>
                  <a:pt x="23" y="0"/>
                  <a:pt x="2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5"/>
                  <a:pt x="37" y="5"/>
                  <a:pt x="37" y="5"/>
                </a:cubicBezTo>
                <a:close/>
                <a:moveTo>
                  <a:pt x="37" y="40"/>
                </a:moveTo>
                <a:cubicBezTo>
                  <a:pt x="37" y="45"/>
                  <a:pt x="37" y="45"/>
                  <a:pt x="37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58"/>
                  <a:pt x="30" y="58"/>
                  <a:pt x="30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63"/>
                  <a:pt x="37" y="63"/>
                  <a:pt x="37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7" y="63"/>
                  <a:pt x="25" y="61"/>
                  <a:pt x="25" y="60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7" y="40"/>
                  <a:pt x="28" y="40"/>
                </a:cubicBezTo>
                <a:cubicBezTo>
                  <a:pt x="37" y="40"/>
                  <a:pt x="37" y="40"/>
                  <a:pt x="37" y="40"/>
                </a:cubicBezTo>
                <a:close/>
                <a:moveTo>
                  <a:pt x="37" y="68"/>
                </a:moveTo>
                <a:cubicBezTo>
                  <a:pt x="37" y="90"/>
                  <a:pt x="37" y="90"/>
                  <a:pt x="37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5" y="90"/>
                  <a:pt x="34" y="89"/>
                  <a:pt x="34" y="88"/>
                </a:cubicBezTo>
                <a:cubicBezTo>
                  <a:pt x="34" y="70"/>
                  <a:pt x="34" y="70"/>
                  <a:pt x="34" y="70"/>
                </a:cubicBezTo>
                <a:cubicBezTo>
                  <a:pt x="34" y="69"/>
                  <a:pt x="35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lose/>
                <a:moveTo>
                  <a:pt x="23" y="36"/>
                </a:moveTo>
                <a:cubicBezTo>
                  <a:pt x="23" y="31"/>
                  <a:pt x="23" y="31"/>
                  <a:pt x="23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18"/>
                  <a:pt x="30" y="18"/>
                  <a:pt x="3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4"/>
                  <a:pt x="23" y="14"/>
                  <a:pt x="23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5" y="15"/>
                  <a:pt x="35" y="16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4" y="36"/>
                  <a:pt x="32" y="36"/>
                </a:cubicBezTo>
                <a:lnTo>
                  <a:pt x="23" y="36"/>
                </a:lnTo>
                <a:close/>
                <a:moveTo>
                  <a:pt x="5" y="94"/>
                </a:moveTo>
                <a:cubicBezTo>
                  <a:pt x="23" y="94"/>
                  <a:pt x="23" y="94"/>
                  <a:pt x="23" y="94"/>
                </a:cubicBezTo>
                <a:cubicBezTo>
                  <a:pt x="23" y="99"/>
                  <a:pt x="23" y="99"/>
                  <a:pt x="23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99"/>
                  <a:pt x="0" y="98"/>
                  <a:pt x="0" y="9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94"/>
                  <a:pt x="5" y="94"/>
                  <a:pt x="5" y="94"/>
                </a:cubicBezTo>
                <a:close/>
                <a:moveTo>
                  <a:pt x="23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3" y="14"/>
                  <a:pt x="12" y="15"/>
                  <a:pt x="12" y="16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5"/>
                  <a:pt x="13" y="36"/>
                  <a:pt x="15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1"/>
                  <a:pt x="23" y="31"/>
                  <a:pt x="23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18"/>
                  <a:pt x="17" y="18"/>
                  <a:pt x="17" y="18"/>
                </a:cubicBezTo>
                <a:cubicBezTo>
                  <a:pt x="23" y="18"/>
                  <a:pt x="23" y="18"/>
                  <a:pt x="23" y="18"/>
                </a:cubicBezTo>
                <a:lnTo>
                  <a:pt x="23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7" name="Freeform 45"/>
          <p:cNvSpPr>
            <a:spLocks noEditPoints="1"/>
          </p:cNvSpPr>
          <p:nvPr/>
        </p:nvSpPr>
        <p:spPr bwMode="auto">
          <a:xfrm>
            <a:off x="2432050" y="373063"/>
            <a:ext cx="258763" cy="227012"/>
          </a:xfrm>
          <a:custGeom>
            <a:avLst/>
            <a:gdLst>
              <a:gd name="T0" fmla="*/ 137 w 141"/>
              <a:gd name="T1" fmla="*/ 5 h 122"/>
              <a:gd name="T2" fmla="*/ 71 w 141"/>
              <a:gd name="T3" fmla="*/ 5 h 122"/>
              <a:gd name="T4" fmla="*/ 71 w 141"/>
              <a:gd name="T5" fmla="*/ 0 h 122"/>
              <a:gd name="T6" fmla="*/ 139 w 141"/>
              <a:gd name="T7" fmla="*/ 0 h 122"/>
              <a:gd name="T8" fmla="*/ 141 w 141"/>
              <a:gd name="T9" fmla="*/ 3 h 122"/>
              <a:gd name="T10" fmla="*/ 141 w 141"/>
              <a:gd name="T11" fmla="*/ 94 h 122"/>
              <a:gd name="T12" fmla="*/ 139 w 141"/>
              <a:gd name="T13" fmla="*/ 96 h 122"/>
              <a:gd name="T14" fmla="*/ 127 w 141"/>
              <a:gd name="T15" fmla="*/ 96 h 122"/>
              <a:gd name="T16" fmla="*/ 127 w 141"/>
              <a:gd name="T17" fmla="*/ 120 h 122"/>
              <a:gd name="T18" fmla="*/ 127 w 141"/>
              <a:gd name="T19" fmla="*/ 120 h 122"/>
              <a:gd name="T20" fmla="*/ 126 w 141"/>
              <a:gd name="T21" fmla="*/ 121 h 122"/>
              <a:gd name="T22" fmla="*/ 123 w 141"/>
              <a:gd name="T23" fmla="*/ 121 h 122"/>
              <a:gd name="T24" fmla="*/ 100 w 141"/>
              <a:gd name="T25" fmla="*/ 96 h 122"/>
              <a:gd name="T26" fmla="*/ 88 w 141"/>
              <a:gd name="T27" fmla="*/ 96 h 122"/>
              <a:gd name="T28" fmla="*/ 71 w 141"/>
              <a:gd name="T29" fmla="*/ 96 h 122"/>
              <a:gd name="T30" fmla="*/ 71 w 141"/>
              <a:gd name="T31" fmla="*/ 91 h 122"/>
              <a:gd name="T32" fmla="*/ 88 w 141"/>
              <a:gd name="T33" fmla="*/ 91 h 122"/>
              <a:gd name="T34" fmla="*/ 101 w 141"/>
              <a:gd name="T35" fmla="*/ 91 h 122"/>
              <a:gd name="T36" fmla="*/ 103 w 141"/>
              <a:gd name="T37" fmla="*/ 92 h 122"/>
              <a:gd name="T38" fmla="*/ 122 w 141"/>
              <a:gd name="T39" fmla="*/ 114 h 122"/>
              <a:gd name="T40" fmla="*/ 122 w 141"/>
              <a:gd name="T41" fmla="*/ 94 h 122"/>
              <a:gd name="T42" fmla="*/ 125 w 141"/>
              <a:gd name="T43" fmla="*/ 91 h 122"/>
              <a:gd name="T44" fmla="*/ 137 w 141"/>
              <a:gd name="T45" fmla="*/ 91 h 122"/>
              <a:gd name="T46" fmla="*/ 137 w 141"/>
              <a:gd name="T47" fmla="*/ 5 h 122"/>
              <a:gd name="T48" fmla="*/ 71 w 141"/>
              <a:gd name="T49" fmla="*/ 5 h 122"/>
              <a:gd name="T50" fmla="*/ 5 w 141"/>
              <a:gd name="T51" fmla="*/ 5 h 122"/>
              <a:gd name="T52" fmla="*/ 5 w 141"/>
              <a:gd name="T53" fmla="*/ 37 h 122"/>
              <a:gd name="T54" fmla="*/ 5 w 141"/>
              <a:gd name="T55" fmla="*/ 91 h 122"/>
              <a:gd name="T56" fmla="*/ 71 w 141"/>
              <a:gd name="T57" fmla="*/ 91 h 122"/>
              <a:gd name="T58" fmla="*/ 71 w 141"/>
              <a:gd name="T59" fmla="*/ 96 h 122"/>
              <a:gd name="T60" fmla="*/ 3 w 141"/>
              <a:gd name="T61" fmla="*/ 96 h 122"/>
              <a:gd name="T62" fmla="*/ 0 w 141"/>
              <a:gd name="T63" fmla="*/ 94 h 122"/>
              <a:gd name="T64" fmla="*/ 0 w 141"/>
              <a:gd name="T65" fmla="*/ 37 h 122"/>
              <a:gd name="T66" fmla="*/ 0 w 141"/>
              <a:gd name="T67" fmla="*/ 3 h 122"/>
              <a:gd name="T68" fmla="*/ 3 w 141"/>
              <a:gd name="T69" fmla="*/ 0 h 122"/>
              <a:gd name="T70" fmla="*/ 71 w 141"/>
              <a:gd name="T71" fmla="*/ 0 h 122"/>
              <a:gd name="T72" fmla="*/ 71 w 141"/>
              <a:gd name="T73" fmla="*/ 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22">
                <a:moveTo>
                  <a:pt x="137" y="5"/>
                </a:moveTo>
                <a:cubicBezTo>
                  <a:pt x="71" y="5"/>
                  <a:pt x="71" y="5"/>
                  <a:pt x="71" y="5"/>
                </a:cubicBezTo>
                <a:cubicBezTo>
                  <a:pt x="71" y="0"/>
                  <a:pt x="71" y="0"/>
                  <a:pt x="71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0" y="0"/>
                  <a:pt x="141" y="1"/>
                  <a:pt x="141" y="3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41" y="95"/>
                  <a:pt x="140" y="96"/>
                  <a:pt x="139" y="96"/>
                </a:cubicBezTo>
                <a:cubicBezTo>
                  <a:pt x="127" y="96"/>
                  <a:pt x="127" y="96"/>
                  <a:pt x="127" y="96"/>
                </a:cubicBezTo>
                <a:cubicBezTo>
                  <a:pt x="127" y="120"/>
                  <a:pt x="127" y="120"/>
                  <a:pt x="127" y="120"/>
                </a:cubicBezTo>
                <a:cubicBezTo>
                  <a:pt x="127" y="120"/>
                  <a:pt x="127" y="120"/>
                  <a:pt x="127" y="120"/>
                </a:cubicBezTo>
                <a:cubicBezTo>
                  <a:pt x="127" y="120"/>
                  <a:pt x="127" y="121"/>
                  <a:pt x="126" y="121"/>
                </a:cubicBezTo>
                <a:cubicBezTo>
                  <a:pt x="125" y="122"/>
                  <a:pt x="124" y="122"/>
                  <a:pt x="123" y="121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1" y="91"/>
                  <a:pt x="71" y="91"/>
                  <a:pt x="71" y="91"/>
                </a:cubicBezTo>
                <a:cubicBezTo>
                  <a:pt x="88" y="91"/>
                  <a:pt x="88" y="91"/>
                  <a:pt x="88" y="91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1" y="91"/>
                  <a:pt x="102" y="92"/>
                  <a:pt x="103" y="92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3"/>
                  <a:pt x="123" y="91"/>
                  <a:pt x="125" y="91"/>
                </a:cubicBezTo>
                <a:cubicBezTo>
                  <a:pt x="137" y="91"/>
                  <a:pt x="137" y="91"/>
                  <a:pt x="137" y="91"/>
                </a:cubicBezTo>
                <a:lnTo>
                  <a:pt x="137" y="5"/>
                </a:lnTo>
                <a:close/>
                <a:moveTo>
                  <a:pt x="71" y="5"/>
                </a:moveTo>
                <a:cubicBezTo>
                  <a:pt x="5" y="5"/>
                  <a:pt x="5" y="5"/>
                  <a:pt x="5" y="5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91"/>
                  <a:pt x="5" y="91"/>
                  <a:pt x="5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6"/>
                  <a:pt x="71" y="96"/>
                  <a:pt x="71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1" y="96"/>
                  <a:pt x="0" y="95"/>
                  <a:pt x="0" y="9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71" y="0"/>
                  <a:pt x="71" y="0"/>
                  <a:pt x="71" y="0"/>
                </a:cubicBezTo>
                <a:lnTo>
                  <a:pt x="7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8" name="Freeform 64"/>
          <p:cNvSpPr>
            <a:spLocks noEditPoints="1"/>
          </p:cNvSpPr>
          <p:nvPr/>
        </p:nvSpPr>
        <p:spPr bwMode="auto">
          <a:xfrm>
            <a:off x="3252788" y="942975"/>
            <a:ext cx="512762" cy="512763"/>
          </a:xfrm>
          <a:custGeom>
            <a:avLst/>
            <a:gdLst>
              <a:gd name="T0" fmla="*/ 277 w 277"/>
              <a:gd name="T1" fmla="*/ 138 h 277"/>
              <a:gd name="T2" fmla="*/ 265 w 277"/>
              <a:gd name="T3" fmla="*/ 146 h 277"/>
              <a:gd name="T4" fmla="*/ 261 w 277"/>
              <a:gd name="T5" fmla="*/ 133 h 277"/>
              <a:gd name="T6" fmla="*/ 233 w 277"/>
              <a:gd name="T7" fmla="*/ 233 h 277"/>
              <a:gd name="T8" fmla="*/ 214 w 277"/>
              <a:gd name="T9" fmla="*/ 249 h 277"/>
              <a:gd name="T10" fmla="*/ 236 w 277"/>
              <a:gd name="T11" fmla="*/ 41 h 277"/>
              <a:gd name="T12" fmla="*/ 229 w 277"/>
              <a:gd name="T13" fmla="*/ 133 h 277"/>
              <a:gd name="T14" fmla="*/ 224 w 277"/>
              <a:gd name="T15" fmla="*/ 146 h 277"/>
              <a:gd name="T16" fmla="*/ 219 w 277"/>
              <a:gd name="T17" fmla="*/ 233 h 277"/>
              <a:gd name="T18" fmla="*/ 234 w 277"/>
              <a:gd name="T19" fmla="*/ 222 h 277"/>
              <a:gd name="T20" fmla="*/ 221 w 277"/>
              <a:gd name="T21" fmla="*/ 228 h 277"/>
              <a:gd name="T22" fmla="*/ 234 w 277"/>
              <a:gd name="T23" fmla="*/ 54 h 277"/>
              <a:gd name="T24" fmla="*/ 214 w 277"/>
              <a:gd name="T25" fmla="*/ 55 h 277"/>
              <a:gd name="T26" fmla="*/ 139 w 277"/>
              <a:gd name="T27" fmla="*/ 272 h 277"/>
              <a:gd name="T28" fmla="*/ 139 w 277"/>
              <a:gd name="T29" fmla="*/ 272 h 277"/>
              <a:gd name="T30" fmla="*/ 139 w 277"/>
              <a:gd name="T31" fmla="*/ 0 h 277"/>
              <a:gd name="T32" fmla="*/ 214 w 277"/>
              <a:gd name="T33" fmla="*/ 55 h 277"/>
              <a:gd name="T34" fmla="*/ 208 w 277"/>
              <a:gd name="T35" fmla="*/ 83 h 277"/>
              <a:gd name="T36" fmla="*/ 214 w 277"/>
              <a:gd name="T37" fmla="*/ 199 h 277"/>
              <a:gd name="T38" fmla="*/ 214 w 277"/>
              <a:gd name="T39" fmla="*/ 228 h 277"/>
              <a:gd name="T40" fmla="*/ 214 w 277"/>
              <a:gd name="T41" fmla="*/ 199 h 277"/>
              <a:gd name="T42" fmla="*/ 146 w 277"/>
              <a:gd name="T43" fmla="*/ 224 h 277"/>
              <a:gd name="T44" fmla="*/ 139 w 277"/>
              <a:gd name="T45" fmla="*/ 260 h 277"/>
              <a:gd name="T46" fmla="*/ 190 w 277"/>
              <a:gd name="T47" fmla="*/ 98 h 277"/>
              <a:gd name="T48" fmla="*/ 140 w 277"/>
              <a:gd name="T49" fmla="*/ 126 h 277"/>
              <a:gd name="T50" fmla="*/ 142 w 277"/>
              <a:gd name="T51" fmla="*/ 153 h 277"/>
              <a:gd name="T52" fmla="*/ 149 w 277"/>
              <a:gd name="T53" fmla="*/ 14 h 277"/>
              <a:gd name="T54" fmla="*/ 144 w 277"/>
              <a:gd name="T55" fmla="*/ 48 h 277"/>
              <a:gd name="T56" fmla="*/ 63 w 277"/>
              <a:gd name="T57" fmla="*/ 22 h 277"/>
              <a:gd name="T58" fmla="*/ 139 w 277"/>
              <a:gd name="T59" fmla="*/ 277 h 277"/>
              <a:gd name="T60" fmla="*/ 128 w 277"/>
              <a:gd name="T61" fmla="*/ 14 h 277"/>
              <a:gd name="T62" fmla="*/ 133 w 277"/>
              <a:gd name="T63" fmla="*/ 48 h 277"/>
              <a:gd name="T64" fmla="*/ 139 w 277"/>
              <a:gd name="T65" fmla="*/ 131 h 277"/>
              <a:gd name="T66" fmla="*/ 139 w 277"/>
              <a:gd name="T67" fmla="*/ 153 h 277"/>
              <a:gd name="T68" fmla="*/ 115 w 277"/>
              <a:gd name="T69" fmla="*/ 105 h 277"/>
              <a:gd name="T70" fmla="*/ 131 w 277"/>
              <a:gd name="T71" fmla="*/ 224 h 277"/>
              <a:gd name="T72" fmla="*/ 139 w 277"/>
              <a:gd name="T73" fmla="*/ 260 h 277"/>
              <a:gd name="T74" fmla="*/ 63 w 277"/>
              <a:gd name="T75" fmla="*/ 228 h 277"/>
              <a:gd name="T76" fmla="*/ 63 w 277"/>
              <a:gd name="T77" fmla="*/ 199 h 277"/>
              <a:gd name="T78" fmla="*/ 83 w 277"/>
              <a:gd name="T79" fmla="*/ 208 h 277"/>
              <a:gd name="T80" fmla="*/ 71 w 277"/>
              <a:gd name="T81" fmla="*/ 78 h 277"/>
              <a:gd name="T82" fmla="*/ 83 w 277"/>
              <a:gd name="T83" fmla="*/ 72 h 277"/>
              <a:gd name="T84" fmla="*/ 44 w 277"/>
              <a:gd name="T85" fmla="*/ 44 h 277"/>
              <a:gd name="T86" fmla="*/ 63 w 277"/>
              <a:gd name="T87" fmla="*/ 28 h 277"/>
              <a:gd name="T88" fmla="*/ 41 w 277"/>
              <a:gd name="T89" fmla="*/ 236 h 277"/>
              <a:gd name="T90" fmla="*/ 58 w 277"/>
              <a:gd name="T91" fmla="*/ 43 h 277"/>
              <a:gd name="T92" fmla="*/ 43 w 277"/>
              <a:gd name="T93" fmla="*/ 58 h 277"/>
              <a:gd name="T94" fmla="*/ 63 w 277"/>
              <a:gd name="T95" fmla="*/ 55 h 277"/>
              <a:gd name="T96" fmla="*/ 43 w 277"/>
              <a:gd name="T97" fmla="*/ 222 h 277"/>
              <a:gd name="T98" fmla="*/ 56 w 277"/>
              <a:gd name="T99" fmla="*/ 228 h 277"/>
              <a:gd name="T100" fmla="*/ 32 w 277"/>
              <a:gd name="T101" fmla="*/ 144 h 277"/>
              <a:gd name="T102" fmla="*/ 50 w 277"/>
              <a:gd name="T103" fmla="*/ 128 h 277"/>
              <a:gd name="T104" fmla="*/ 32 w 277"/>
              <a:gd name="T105" fmla="*/ 58 h 277"/>
              <a:gd name="T106" fmla="*/ 32 w 277"/>
              <a:gd name="T107" fmla="*/ 50 h 277"/>
              <a:gd name="T108" fmla="*/ 12 w 277"/>
              <a:gd name="T109" fmla="*/ 146 h 277"/>
              <a:gd name="T110" fmla="*/ 17 w 277"/>
              <a:gd name="T111" fmla="*/ 13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7" h="277">
                <a:moveTo>
                  <a:pt x="245" y="219"/>
                </a:moveTo>
                <a:cubicBezTo>
                  <a:pt x="262" y="197"/>
                  <a:pt x="272" y="169"/>
                  <a:pt x="272" y="138"/>
                </a:cubicBezTo>
                <a:cubicBezTo>
                  <a:pt x="272" y="108"/>
                  <a:pt x="262" y="80"/>
                  <a:pt x="245" y="58"/>
                </a:cubicBezTo>
                <a:cubicBezTo>
                  <a:pt x="245" y="50"/>
                  <a:pt x="245" y="50"/>
                  <a:pt x="245" y="50"/>
                </a:cubicBezTo>
                <a:cubicBezTo>
                  <a:pt x="265" y="74"/>
                  <a:pt x="277" y="105"/>
                  <a:pt x="277" y="138"/>
                </a:cubicBezTo>
                <a:cubicBezTo>
                  <a:pt x="277" y="172"/>
                  <a:pt x="265" y="203"/>
                  <a:pt x="245" y="227"/>
                </a:cubicBezTo>
                <a:cubicBezTo>
                  <a:pt x="245" y="219"/>
                  <a:pt x="245" y="219"/>
                  <a:pt x="245" y="219"/>
                </a:cubicBezTo>
                <a:close/>
                <a:moveTo>
                  <a:pt x="245" y="149"/>
                </a:moveTo>
                <a:cubicBezTo>
                  <a:pt x="263" y="149"/>
                  <a:pt x="263" y="149"/>
                  <a:pt x="263" y="149"/>
                </a:cubicBezTo>
                <a:cubicBezTo>
                  <a:pt x="264" y="149"/>
                  <a:pt x="265" y="148"/>
                  <a:pt x="265" y="146"/>
                </a:cubicBezTo>
                <a:cubicBezTo>
                  <a:pt x="265" y="131"/>
                  <a:pt x="265" y="131"/>
                  <a:pt x="265" y="131"/>
                </a:cubicBezTo>
                <a:cubicBezTo>
                  <a:pt x="265" y="129"/>
                  <a:pt x="264" y="128"/>
                  <a:pt x="263" y="128"/>
                </a:cubicBezTo>
                <a:cubicBezTo>
                  <a:pt x="245" y="128"/>
                  <a:pt x="245" y="128"/>
                  <a:pt x="245" y="128"/>
                </a:cubicBezTo>
                <a:cubicBezTo>
                  <a:pt x="245" y="133"/>
                  <a:pt x="245" y="133"/>
                  <a:pt x="245" y="133"/>
                </a:cubicBezTo>
                <a:cubicBezTo>
                  <a:pt x="261" y="133"/>
                  <a:pt x="261" y="133"/>
                  <a:pt x="261" y="133"/>
                </a:cubicBezTo>
                <a:cubicBezTo>
                  <a:pt x="261" y="144"/>
                  <a:pt x="261" y="144"/>
                  <a:pt x="261" y="144"/>
                </a:cubicBezTo>
                <a:cubicBezTo>
                  <a:pt x="245" y="144"/>
                  <a:pt x="245" y="144"/>
                  <a:pt x="245" y="144"/>
                </a:cubicBezTo>
                <a:lnTo>
                  <a:pt x="245" y="149"/>
                </a:lnTo>
                <a:close/>
                <a:moveTo>
                  <a:pt x="214" y="249"/>
                </a:moveTo>
                <a:cubicBezTo>
                  <a:pt x="221" y="244"/>
                  <a:pt x="227" y="239"/>
                  <a:pt x="233" y="233"/>
                </a:cubicBezTo>
                <a:cubicBezTo>
                  <a:pt x="237" y="228"/>
                  <a:pt x="241" y="224"/>
                  <a:pt x="245" y="219"/>
                </a:cubicBezTo>
                <a:cubicBezTo>
                  <a:pt x="245" y="227"/>
                  <a:pt x="245" y="227"/>
                  <a:pt x="245" y="227"/>
                </a:cubicBezTo>
                <a:cubicBezTo>
                  <a:pt x="242" y="230"/>
                  <a:pt x="239" y="233"/>
                  <a:pt x="236" y="236"/>
                </a:cubicBezTo>
                <a:cubicBezTo>
                  <a:pt x="230" y="243"/>
                  <a:pt x="222" y="249"/>
                  <a:pt x="214" y="254"/>
                </a:cubicBezTo>
                <a:cubicBezTo>
                  <a:pt x="214" y="249"/>
                  <a:pt x="214" y="249"/>
                  <a:pt x="214" y="249"/>
                </a:cubicBezTo>
                <a:close/>
                <a:moveTo>
                  <a:pt x="245" y="58"/>
                </a:moveTo>
                <a:cubicBezTo>
                  <a:pt x="241" y="53"/>
                  <a:pt x="237" y="48"/>
                  <a:pt x="233" y="44"/>
                </a:cubicBezTo>
                <a:cubicBezTo>
                  <a:pt x="227" y="38"/>
                  <a:pt x="221" y="33"/>
                  <a:pt x="214" y="28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22" y="28"/>
                  <a:pt x="230" y="34"/>
                  <a:pt x="236" y="41"/>
                </a:cubicBezTo>
                <a:cubicBezTo>
                  <a:pt x="239" y="44"/>
                  <a:pt x="242" y="47"/>
                  <a:pt x="245" y="50"/>
                </a:cubicBezTo>
                <a:cubicBezTo>
                  <a:pt x="245" y="58"/>
                  <a:pt x="245" y="58"/>
                  <a:pt x="245" y="58"/>
                </a:cubicBezTo>
                <a:close/>
                <a:moveTo>
                  <a:pt x="245" y="128"/>
                </a:moveTo>
                <a:cubicBezTo>
                  <a:pt x="245" y="133"/>
                  <a:pt x="245" y="133"/>
                  <a:pt x="245" y="133"/>
                </a:cubicBezTo>
                <a:cubicBezTo>
                  <a:pt x="229" y="133"/>
                  <a:pt x="229" y="133"/>
                  <a:pt x="229" y="133"/>
                </a:cubicBezTo>
                <a:cubicBezTo>
                  <a:pt x="229" y="144"/>
                  <a:pt x="229" y="144"/>
                  <a:pt x="229" y="144"/>
                </a:cubicBezTo>
                <a:cubicBezTo>
                  <a:pt x="245" y="144"/>
                  <a:pt x="245" y="144"/>
                  <a:pt x="245" y="144"/>
                </a:cubicBezTo>
                <a:cubicBezTo>
                  <a:pt x="245" y="149"/>
                  <a:pt x="245" y="149"/>
                  <a:pt x="245" y="149"/>
                </a:cubicBezTo>
                <a:cubicBezTo>
                  <a:pt x="227" y="149"/>
                  <a:pt x="227" y="149"/>
                  <a:pt x="227" y="149"/>
                </a:cubicBezTo>
                <a:cubicBezTo>
                  <a:pt x="226" y="149"/>
                  <a:pt x="224" y="148"/>
                  <a:pt x="224" y="146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24" y="129"/>
                  <a:pt x="226" y="128"/>
                  <a:pt x="227" y="128"/>
                </a:cubicBezTo>
                <a:cubicBezTo>
                  <a:pt x="245" y="128"/>
                  <a:pt x="245" y="128"/>
                  <a:pt x="245" y="128"/>
                </a:cubicBezTo>
                <a:close/>
                <a:moveTo>
                  <a:pt x="214" y="228"/>
                </a:moveTo>
                <a:cubicBezTo>
                  <a:pt x="219" y="233"/>
                  <a:pt x="219" y="233"/>
                  <a:pt x="219" y="233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20" y="235"/>
                  <a:pt x="222" y="235"/>
                  <a:pt x="223" y="234"/>
                </a:cubicBezTo>
                <a:cubicBezTo>
                  <a:pt x="234" y="222"/>
                  <a:pt x="234" y="222"/>
                  <a:pt x="234" y="222"/>
                </a:cubicBezTo>
                <a:cubicBezTo>
                  <a:pt x="234" y="222"/>
                  <a:pt x="234" y="222"/>
                  <a:pt x="234" y="222"/>
                </a:cubicBezTo>
                <a:cubicBezTo>
                  <a:pt x="234" y="222"/>
                  <a:pt x="234" y="222"/>
                  <a:pt x="234" y="222"/>
                </a:cubicBezTo>
                <a:cubicBezTo>
                  <a:pt x="235" y="222"/>
                  <a:pt x="235" y="220"/>
                  <a:pt x="234" y="219"/>
                </a:cubicBezTo>
                <a:cubicBezTo>
                  <a:pt x="214" y="199"/>
                  <a:pt x="214" y="199"/>
                  <a:pt x="214" y="199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29" y="221"/>
                  <a:pt x="229" y="221"/>
                  <a:pt x="229" y="221"/>
                </a:cubicBezTo>
                <a:cubicBezTo>
                  <a:pt x="221" y="228"/>
                  <a:pt x="221" y="228"/>
                  <a:pt x="221" y="228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4" y="228"/>
                  <a:pt x="214" y="228"/>
                  <a:pt x="214" y="228"/>
                </a:cubicBezTo>
                <a:close/>
                <a:moveTo>
                  <a:pt x="214" y="78"/>
                </a:moveTo>
                <a:cubicBezTo>
                  <a:pt x="234" y="58"/>
                  <a:pt x="234" y="58"/>
                  <a:pt x="234" y="58"/>
                </a:cubicBezTo>
                <a:cubicBezTo>
                  <a:pt x="235" y="57"/>
                  <a:pt x="235" y="55"/>
                  <a:pt x="234" y="54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2" y="42"/>
                  <a:pt x="220" y="42"/>
                  <a:pt x="219" y="43"/>
                </a:cubicBezTo>
                <a:cubicBezTo>
                  <a:pt x="214" y="49"/>
                  <a:pt x="214" y="49"/>
                  <a:pt x="214" y="49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21" y="48"/>
                  <a:pt x="221" y="48"/>
                  <a:pt x="221" y="48"/>
                </a:cubicBezTo>
                <a:cubicBezTo>
                  <a:pt x="229" y="56"/>
                  <a:pt x="229" y="56"/>
                  <a:pt x="229" y="56"/>
                </a:cubicBezTo>
                <a:cubicBezTo>
                  <a:pt x="214" y="71"/>
                  <a:pt x="214" y="71"/>
                  <a:pt x="214" y="71"/>
                </a:cubicBezTo>
                <a:lnTo>
                  <a:pt x="214" y="78"/>
                </a:lnTo>
                <a:close/>
                <a:moveTo>
                  <a:pt x="139" y="272"/>
                </a:moveTo>
                <a:cubicBezTo>
                  <a:pt x="166" y="272"/>
                  <a:pt x="192" y="263"/>
                  <a:pt x="214" y="249"/>
                </a:cubicBezTo>
                <a:cubicBezTo>
                  <a:pt x="214" y="254"/>
                  <a:pt x="214" y="254"/>
                  <a:pt x="214" y="254"/>
                </a:cubicBezTo>
                <a:cubicBezTo>
                  <a:pt x="192" y="269"/>
                  <a:pt x="166" y="277"/>
                  <a:pt x="139" y="277"/>
                </a:cubicBezTo>
                <a:cubicBezTo>
                  <a:pt x="139" y="277"/>
                  <a:pt x="139" y="277"/>
                  <a:pt x="139" y="277"/>
                </a:cubicBezTo>
                <a:cubicBezTo>
                  <a:pt x="139" y="272"/>
                  <a:pt x="139" y="272"/>
                  <a:pt x="139" y="272"/>
                </a:cubicBezTo>
                <a:cubicBezTo>
                  <a:pt x="139" y="272"/>
                  <a:pt x="139" y="272"/>
                  <a:pt x="139" y="272"/>
                </a:cubicBezTo>
                <a:close/>
                <a:moveTo>
                  <a:pt x="214" y="28"/>
                </a:moveTo>
                <a:cubicBezTo>
                  <a:pt x="192" y="13"/>
                  <a:pt x="166" y="5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66" y="0"/>
                  <a:pt x="192" y="8"/>
                  <a:pt x="214" y="22"/>
                </a:cubicBezTo>
                <a:cubicBezTo>
                  <a:pt x="214" y="28"/>
                  <a:pt x="214" y="28"/>
                  <a:pt x="214" y="28"/>
                </a:cubicBezTo>
                <a:close/>
                <a:moveTo>
                  <a:pt x="214" y="49"/>
                </a:moveTo>
                <a:cubicBezTo>
                  <a:pt x="214" y="55"/>
                  <a:pt x="214" y="55"/>
                  <a:pt x="214" y="55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214" y="71"/>
                  <a:pt x="214" y="71"/>
                  <a:pt x="214" y="71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08" y="83"/>
                  <a:pt x="208" y="83"/>
                  <a:pt x="208" y="83"/>
                </a:cubicBezTo>
                <a:cubicBezTo>
                  <a:pt x="207" y="84"/>
                  <a:pt x="206" y="84"/>
                  <a:pt x="205" y="83"/>
                </a:cubicBezTo>
                <a:cubicBezTo>
                  <a:pt x="194" y="72"/>
                  <a:pt x="194" y="72"/>
                  <a:pt x="194" y="72"/>
                </a:cubicBezTo>
                <a:cubicBezTo>
                  <a:pt x="193" y="71"/>
                  <a:pt x="193" y="70"/>
                  <a:pt x="194" y="69"/>
                </a:cubicBezTo>
                <a:cubicBezTo>
                  <a:pt x="214" y="49"/>
                  <a:pt x="214" y="49"/>
                  <a:pt x="214" y="49"/>
                </a:cubicBezTo>
                <a:close/>
                <a:moveTo>
                  <a:pt x="214" y="199"/>
                </a:moveTo>
                <a:cubicBezTo>
                  <a:pt x="214" y="206"/>
                  <a:pt x="214" y="206"/>
                  <a:pt x="214" y="206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199" y="206"/>
                  <a:pt x="199" y="206"/>
                  <a:pt x="199" y="206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4" y="228"/>
                  <a:pt x="214" y="228"/>
                  <a:pt x="214" y="228"/>
                </a:cubicBezTo>
                <a:cubicBezTo>
                  <a:pt x="194" y="208"/>
                  <a:pt x="194" y="208"/>
                  <a:pt x="194" y="208"/>
                </a:cubicBezTo>
                <a:cubicBezTo>
                  <a:pt x="193" y="207"/>
                  <a:pt x="193" y="206"/>
                  <a:pt x="194" y="205"/>
                </a:cubicBezTo>
                <a:cubicBezTo>
                  <a:pt x="205" y="194"/>
                  <a:pt x="205" y="194"/>
                  <a:pt x="205" y="194"/>
                </a:cubicBezTo>
                <a:cubicBezTo>
                  <a:pt x="206" y="193"/>
                  <a:pt x="207" y="193"/>
                  <a:pt x="208" y="194"/>
                </a:cubicBezTo>
                <a:cubicBezTo>
                  <a:pt x="214" y="199"/>
                  <a:pt x="214" y="199"/>
                  <a:pt x="214" y="199"/>
                </a:cubicBezTo>
                <a:close/>
                <a:moveTo>
                  <a:pt x="139" y="265"/>
                </a:moveTo>
                <a:cubicBezTo>
                  <a:pt x="146" y="265"/>
                  <a:pt x="146" y="265"/>
                  <a:pt x="146" y="265"/>
                </a:cubicBezTo>
                <a:cubicBezTo>
                  <a:pt x="148" y="265"/>
                  <a:pt x="149" y="264"/>
                  <a:pt x="149" y="263"/>
                </a:cubicBezTo>
                <a:cubicBezTo>
                  <a:pt x="149" y="227"/>
                  <a:pt x="149" y="227"/>
                  <a:pt x="149" y="227"/>
                </a:cubicBezTo>
                <a:cubicBezTo>
                  <a:pt x="149" y="225"/>
                  <a:pt x="148" y="224"/>
                  <a:pt x="146" y="224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39" y="229"/>
                  <a:pt x="139" y="229"/>
                  <a:pt x="139" y="229"/>
                </a:cubicBezTo>
                <a:cubicBezTo>
                  <a:pt x="144" y="229"/>
                  <a:pt x="144" y="229"/>
                  <a:pt x="144" y="229"/>
                </a:cubicBezTo>
                <a:cubicBezTo>
                  <a:pt x="144" y="260"/>
                  <a:pt x="144" y="260"/>
                  <a:pt x="144" y="260"/>
                </a:cubicBezTo>
                <a:cubicBezTo>
                  <a:pt x="139" y="260"/>
                  <a:pt x="139" y="260"/>
                  <a:pt x="139" y="260"/>
                </a:cubicBezTo>
                <a:cubicBezTo>
                  <a:pt x="139" y="265"/>
                  <a:pt x="139" y="265"/>
                  <a:pt x="139" y="265"/>
                </a:cubicBezTo>
                <a:close/>
                <a:moveTo>
                  <a:pt x="139" y="153"/>
                </a:moveTo>
                <a:cubicBezTo>
                  <a:pt x="139" y="146"/>
                  <a:pt x="139" y="146"/>
                  <a:pt x="139" y="14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83" y="91"/>
                  <a:pt x="183" y="91"/>
                  <a:pt x="183" y="91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1" y="132"/>
                  <a:pt x="140" y="132"/>
                  <a:pt x="139" y="131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2" y="85"/>
                  <a:pt x="183" y="85"/>
                  <a:pt x="184" y="86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196" y="98"/>
                  <a:pt x="196" y="99"/>
                  <a:pt x="195" y="100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1" y="154"/>
                  <a:pt x="140" y="154"/>
                  <a:pt x="139" y="153"/>
                </a:cubicBezTo>
                <a:close/>
                <a:moveTo>
                  <a:pt x="139" y="52"/>
                </a:moveTo>
                <a:cubicBezTo>
                  <a:pt x="146" y="52"/>
                  <a:pt x="146" y="52"/>
                  <a:pt x="146" y="52"/>
                </a:cubicBezTo>
                <a:cubicBezTo>
                  <a:pt x="148" y="52"/>
                  <a:pt x="149" y="51"/>
                  <a:pt x="149" y="50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3"/>
                  <a:pt x="148" y="12"/>
                  <a:pt x="146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39" y="48"/>
                  <a:pt x="139" y="48"/>
                  <a:pt x="139" y="48"/>
                </a:cubicBezTo>
                <a:lnTo>
                  <a:pt x="139" y="52"/>
                </a:lnTo>
                <a:close/>
                <a:moveTo>
                  <a:pt x="139" y="5"/>
                </a:moveTo>
                <a:cubicBezTo>
                  <a:pt x="111" y="5"/>
                  <a:pt x="85" y="13"/>
                  <a:pt x="63" y="28"/>
                </a:cubicBezTo>
                <a:cubicBezTo>
                  <a:pt x="63" y="22"/>
                  <a:pt x="63" y="22"/>
                  <a:pt x="63" y="22"/>
                </a:cubicBezTo>
                <a:cubicBezTo>
                  <a:pt x="85" y="8"/>
                  <a:pt x="111" y="0"/>
                  <a:pt x="139" y="0"/>
                </a:cubicBezTo>
                <a:cubicBezTo>
                  <a:pt x="139" y="5"/>
                  <a:pt x="139" y="5"/>
                  <a:pt x="139" y="5"/>
                </a:cubicBezTo>
                <a:close/>
                <a:moveTo>
                  <a:pt x="63" y="249"/>
                </a:moveTo>
                <a:cubicBezTo>
                  <a:pt x="85" y="263"/>
                  <a:pt x="111" y="272"/>
                  <a:pt x="139" y="272"/>
                </a:cubicBezTo>
                <a:cubicBezTo>
                  <a:pt x="139" y="277"/>
                  <a:pt x="139" y="277"/>
                  <a:pt x="139" y="277"/>
                </a:cubicBezTo>
                <a:cubicBezTo>
                  <a:pt x="111" y="277"/>
                  <a:pt x="85" y="269"/>
                  <a:pt x="63" y="254"/>
                </a:cubicBezTo>
                <a:cubicBezTo>
                  <a:pt x="63" y="249"/>
                  <a:pt x="63" y="249"/>
                  <a:pt x="63" y="249"/>
                </a:cubicBezTo>
                <a:close/>
                <a:moveTo>
                  <a:pt x="139" y="12"/>
                </a:moveTo>
                <a:cubicBezTo>
                  <a:pt x="131" y="12"/>
                  <a:pt x="131" y="12"/>
                  <a:pt x="131" y="12"/>
                </a:cubicBezTo>
                <a:cubicBezTo>
                  <a:pt x="129" y="12"/>
                  <a:pt x="128" y="13"/>
                  <a:pt x="128" y="14"/>
                </a:cubicBezTo>
                <a:cubicBezTo>
                  <a:pt x="128" y="50"/>
                  <a:pt x="128" y="50"/>
                  <a:pt x="128" y="50"/>
                </a:cubicBezTo>
                <a:cubicBezTo>
                  <a:pt x="128" y="51"/>
                  <a:pt x="129" y="52"/>
                  <a:pt x="131" y="52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39" y="12"/>
                  <a:pt x="139" y="12"/>
                  <a:pt x="139" y="12"/>
                </a:cubicBezTo>
                <a:close/>
                <a:moveTo>
                  <a:pt x="139" y="124"/>
                </a:moveTo>
                <a:cubicBezTo>
                  <a:pt x="139" y="131"/>
                  <a:pt x="139" y="131"/>
                  <a:pt x="139" y="131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3" y="119"/>
                  <a:pt x="103" y="117"/>
                  <a:pt x="104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6" y="104"/>
                  <a:pt x="117" y="104"/>
                  <a:pt x="118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39" y="124"/>
                  <a:pt x="139" y="124"/>
                  <a:pt x="139" y="124"/>
                </a:cubicBezTo>
                <a:close/>
                <a:moveTo>
                  <a:pt x="139" y="224"/>
                </a:moveTo>
                <a:cubicBezTo>
                  <a:pt x="131" y="224"/>
                  <a:pt x="131" y="224"/>
                  <a:pt x="131" y="224"/>
                </a:cubicBezTo>
                <a:cubicBezTo>
                  <a:pt x="129" y="224"/>
                  <a:pt x="128" y="225"/>
                  <a:pt x="128" y="227"/>
                </a:cubicBezTo>
                <a:cubicBezTo>
                  <a:pt x="128" y="263"/>
                  <a:pt x="128" y="263"/>
                  <a:pt x="128" y="263"/>
                </a:cubicBezTo>
                <a:cubicBezTo>
                  <a:pt x="128" y="264"/>
                  <a:pt x="129" y="265"/>
                  <a:pt x="131" y="265"/>
                </a:cubicBezTo>
                <a:cubicBezTo>
                  <a:pt x="139" y="265"/>
                  <a:pt x="139" y="265"/>
                  <a:pt x="139" y="265"/>
                </a:cubicBezTo>
                <a:cubicBezTo>
                  <a:pt x="139" y="260"/>
                  <a:pt x="139" y="260"/>
                  <a:pt x="139" y="260"/>
                </a:cubicBezTo>
                <a:cubicBezTo>
                  <a:pt x="133" y="260"/>
                  <a:pt x="133" y="260"/>
                  <a:pt x="133" y="260"/>
                </a:cubicBezTo>
                <a:cubicBezTo>
                  <a:pt x="133" y="229"/>
                  <a:pt x="133" y="229"/>
                  <a:pt x="133" y="229"/>
                </a:cubicBezTo>
                <a:cubicBezTo>
                  <a:pt x="139" y="229"/>
                  <a:pt x="139" y="229"/>
                  <a:pt x="139" y="229"/>
                </a:cubicBezTo>
                <a:cubicBezTo>
                  <a:pt x="139" y="224"/>
                  <a:pt x="139" y="224"/>
                  <a:pt x="139" y="224"/>
                </a:cubicBezTo>
                <a:close/>
                <a:moveTo>
                  <a:pt x="63" y="228"/>
                </a:moveTo>
                <a:cubicBezTo>
                  <a:pt x="63" y="221"/>
                  <a:pt x="63" y="221"/>
                  <a:pt x="63" y="221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71" y="199"/>
                  <a:pt x="71" y="199"/>
                  <a:pt x="71" y="199"/>
                </a:cubicBezTo>
                <a:cubicBezTo>
                  <a:pt x="63" y="206"/>
                  <a:pt x="63" y="206"/>
                  <a:pt x="63" y="206"/>
                </a:cubicBezTo>
                <a:cubicBezTo>
                  <a:pt x="63" y="199"/>
                  <a:pt x="63" y="199"/>
                  <a:pt x="63" y="199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0" y="193"/>
                  <a:pt x="71" y="193"/>
                  <a:pt x="72" y="194"/>
                </a:cubicBezTo>
                <a:cubicBezTo>
                  <a:pt x="72" y="194"/>
                  <a:pt x="72" y="194"/>
                  <a:pt x="72" y="194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4" y="206"/>
                  <a:pt x="84" y="207"/>
                  <a:pt x="83" y="208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63" y="228"/>
                  <a:pt x="63" y="228"/>
                  <a:pt x="63" y="228"/>
                </a:cubicBezTo>
                <a:close/>
                <a:moveTo>
                  <a:pt x="63" y="78"/>
                </a:moveTo>
                <a:cubicBezTo>
                  <a:pt x="63" y="71"/>
                  <a:pt x="63" y="71"/>
                  <a:pt x="63" y="71"/>
                </a:cubicBezTo>
                <a:cubicBezTo>
                  <a:pt x="71" y="78"/>
                  <a:pt x="71" y="78"/>
                  <a:pt x="71" y="78"/>
                </a:cubicBezTo>
                <a:cubicBezTo>
                  <a:pt x="78" y="70"/>
                  <a:pt x="78" y="70"/>
                  <a:pt x="78" y="70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49"/>
                  <a:pt x="63" y="49"/>
                  <a:pt x="63" y="49"/>
                </a:cubicBezTo>
                <a:cubicBezTo>
                  <a:pt x="83" y="69"/>
                  <a:pt x="83" y="69"/>
                  <a:pt x="83" y="69"/>
                </a:cubicBezTo>
                <a:cubicBezTo>
                  <a:pt x="84" y="70"/>
                  <a:pt x="84" y="71"/>
                  <a:pt x="83" y="72"/>
                </a:cubicBezTo>
                <a:cubicBezTo>
                  <a:pt x="72" y="83"/>
                  <a:pt x="72" y="83"/>
                  <a:pt x="72" y="83"/>
                </a:cubicBezTo>
                <a:cubicBezTo>
                  <a:pt x="71" y="84"/>
                  <a:pt x="70" y="84"/>
                  <a:pt x="69" y="83"/>
                </a:cubicBezTo>
                <a:lnTo>
                  <a:pt x="63" y="78"/>
                </a:lnTo>
                <a:close/>
                <a:moveTo>
                  <a:pt x="63" y="28"/>
                </a:moveTo>
                <a:cubicBezTo>
                  <a:pt x="56" y="33"/>
                  <a:pt x="50" y="38"/>
                  <a:pt x="44" y="44"/>
                </a:cubicBezTo>
                <a:cubicBezTo>
                  <a:pt x="40" y="48"/>
                  <a:pt x="36" y="53"/>
                  <a:pt x="32" y="58"/>
                </a:cubicBezTo>
                <a:cubicBezTo>
                  <a:pt x="32" y="50"/>
                  <a:pt x="32" y="50"/>
                  <a:pt x="32" y="50"/>
                </a:cubicBezTo>
                <a:cubicBezTo>
                  <a:pt x="35" y="47"/>
                  <a:pt x="38" y="44"/>
                  <a:pt x="41" y="41"/>
                </a:cubicBezTo>
                <a:cubicBezTo>
                  <a:pt x="48" y="34"/>
                  <a:pt x="55" y="28"/>
                  <a:pt x="63" y="22"/>
                </a:cubicBezTo>
                <a:cubicBezTo>
                  <a:pt x="63" y="28"/>
                  <a:pt x="63" y="28"/>
                  <a:pt x="63" y="28"/>
                </a:cubicBezTo>
                <a:close/>
                <a:moveTo>
                  <a:pt x="32" y="219"/>
                </a:moveTo>
                <a:cubicBezTo>
                  <a:pt x="36" y="224"/>
                  <a:pt x="40" y="228"/>
                  <a:pt x="44" y="233"/>
                </a:cubicBezTo>
                <a:cubicBezTo>
                  <a:pt x="50" y="239"/>
                  <a:pt x="56" y="244"/>
                  <a:pt x="63" y="249"/>
                </a:cubicBezTo>
                <a:cubicBezTo>
                  <a:pt x="63" y="254"/>
                  <a:pt x="63" y="254"/>
                  <a:pt x="63" y="254"/>
                </a:cubicBezTo>
                <a:cubicBezTo>
                  <a:pt x="55" y="249"/>
                  <a:pt x="48" y="243"/>
                  <a:pt x="41" y="236"/>
                </a:cubicBezTo>
                <a:cubicBezTo>
                  <a:pt x="38" y="233"/>
                  <a:pt x="35" y="230"/>
                  <a:pt x="32" y="227"/>
                </a:cubicBezTo>
                <a:cubicBezTo>
                  <a:pt x="32" y="219"/>
                  <a:pt x="32" y="219"/>
                  <a:pt x="32" y="219"/>
                </a:cubicBezTo>
                <a:close/>
                <a:moveTo>
                  <a:pt x="63" y="49"/>
                </a:move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7" y="42"/>
                  <a:pt x="55" y="42"/>
                  <a:pt x="54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2" y="55"/>
                  <a:pt x="42" y="57"/>
                  <a:pt x="43" y="5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71"/>
                  <a:pt x="63" y="71"/>
                  <a:pt x="63" y="71"/>
                </a:cubicBezTo>
                <a:cubicBezTo>
                  <a:pt x="48" y="56"/>
                  <a:pt x="48" y="56"/>
                  <a:pt x="48" y="56"/>
                </a:cubicBezTo>
                <a:cubicBezTo>
                  <a:pt x="56" y="48"/>
                  <a:pt x="56" y="48"/>
                  <a:pt x="56" y="48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49"/>
                  <a:pt x="63" y="49"/>
                  <a:pt x="63" y="49"/>
                </a:cubicBezTo>
                <a:close/>
                <a:moveTo>
                  <a:pt x="63" y="199"/>
                </a:moveTo>
                <a:cubicBezTo>
                  <a:pt x="43" y="219"/>
                  <a:pt x="43" y="219"/>
                  <a:pt x="43" y="219"/>
                </a:cubicBezTo>
                <a:cubicBezTo>
                  <a:pt x="43" y="219"/>
                  <a:pt x="43" y="219"/>
                  <a:pt x="43" y="219"/>
                </a:cubicBezTo>
                <a:cubicBezTo>
                  <a:pt x="42" y="220"/>
                  <a:pt x="42" y="222"/>
                  <a:pt x="43" y="222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5" y="235"/>
                  <a:pt x="57" y="235"/>
                  <a:pt x="58" y="234"/>
                </a:cubicBezTo>
                <a:cubicBezTo>
                  <a:pt x="63" y="228"/>
                  <a:pt x="63" y="228"/>
                  <a:pt x="63" y="228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48" y="221"/>
                  <a:pt x="48" y="221"/>
                  <a:pt x="48" y="221"/>
                </a:cubicBezTo>
                <a:cubicBezTo>
                  <a:pt x="63" y="206"/>
                  <a:pt x="63" y="206"/>
                  <a:pt x="63" y="206"/>
                </a:cubicBezTo>
                <a:cubicBezTo>
                  <a:pt x="63" y="199"/>
                  <a:pt x="63" y="199"/>
                  <a:pt x="63" y="199"/>
                </a:cubicBezTo>
                <a:close/>
                <a:moveTo>
                  <a:pt x="32" y="149"/>
                </a:moveTo>
                <a:cubicBezTo>
                  <a:pt x="32" y="144"/>
                  <a:pt x="32" y="144"/>
                  <a:pt x="32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52" y="128"/>
                  <a:pt x="53" y="129"/>
                  <a:pt x="53" y="131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3" y="148"/>
                  <a:pt x="52" y="149"/>
                  <a:pt x="50" y="149"/>
                </a:cubicBezTo>
                <a:lnTo>
                  <a:pt x="32" y="149"/>
                </a:lnTo>
                <a:close/>
                <a:moveTo>
                  <a:pt x="32" y="58"/>
                </a:moveTo>
                <a:cubicBezTo>
                  <a:pt x="15" y="80"/>
                  <a:pt x="5" y="108"/>
                  <a:pt x="5" y="138"/>
                </a:cubicBezTo>
                <a:cubicBezTo>
                  <a:pt x="5" y="169"/>
                  <a:pt x="15" y="197"/>
                  <a:pt x="32" y="219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12" y="203"/>
                  <a:pt x="0" y="172"/>
                  <a:pt x="0" y="138"/>
                </a:cubicBezTo>
                <a:cubicBezTo>
                  <a:pt x="0" y="105"/>
                  <a:pt x="12" y="74"/>
                  <a:pt x="32" y="50"/>
                </a:cubicBezTo>
                <a:cubicBezTo>
                  <a:pt x="32" y="58"/>
                  <a:pt x="32" y="58"/>
                  <a:pt x="32" y="58"/>
                </a:cubicBezTo>
                <a:close/>
                <a:moveTo>
                  <a:pt x="32" y="128"/>
                </a:moveTo>
                <a:cubicBezTo>
                  <a:pt x="14" y="128"/>
                  <a:pt x="14" y="128"/>
                  <a:pt x="14" y="128"/>
                </a:cubicBezTo>
                <a:cubicBezTo>
                  <a:pt x="13" y="128"/>
                  <a:pt x="12" y="129"/>
                  <a:pt x="12" y="131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2" y="148"/>
                  <a:pt x="13" y="149"/>
                  <a:pt x="14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32" y="133"/>
                  <a:pt x="32" y="133"/>
                  <a:pt x="32" y="133"/>
                </a:cubicBezTo>
                <a:lnTo>
                  <a:pt x="32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9" name="Freeform 66"/>
          <p:cNvSpPr>
            <a:spLocks noEditPoints="1"/>
          </p:cNvSpPr>
          <p:nvPr/>
        </p:nvSpPr>
        <p:spPr bwMode="auto">
          <a:xfrm>
            <a:off x="180975" y="622300"/>
            <a:ext cx="138113" cy="279400"/>
          </a:xfrm>
          <a:custGeom>
            <a:avLst/>
            <a:gdLst>
              <a:gd name="T0" fmla="*/ 62 w 75"/>
              <a:gd name="T1" fmla="*/ 137 h 152"/>
              <a:gd name="T2" fmla="*/ 71 w 75"/>
              <a:gd name="T3" fmla="*/ 34 h 152"/>
              <a:gd name="T4" fmla="*/ 62 w 75"/>
              <a:gd name="T5" fmla="*/ 10 h 152"/>
              <a:gd name="T6" fmla="*/ 75 w 75"/>
              <a:gd name="T7" fmla="*/ 33 h 152"/>
              <a:gd name="T8" fmla="*/ 75 w 75"/>
              <a:gd name="T9" fmla="*/ 146 h 152"/>
              <a:gd name="T10" fmla="*/ 70 w 75"/>
              <a:gd name="T11" fmla="*/ 148 h 152"/>
              <a:gd name="T12" fmla="*/ 65 w 75"/>
              <a:gd name="T13" fmla="*/ 70 h 152"/>
              <a:gd name="T14" fmla="*/ 65 w 75"/>
              <a:gd name="T15" fmla="*/ 70 h 152"/>
              <a:gd name="T16" fmla="*/ 63 w 75"/>
              <a:gd name="T17" fmla="*/ 64 h 152"/>
              <a:gd name="T18" fmla="*/ 63 w 75"/>
              <a:gd name="T19" fmla="*/ 52 h 152"/>
              <a:gd name="T20" fmla="*/ 65 w 75"/>
              <a:gd name="T21" fmla="*/ 47 h 152"/>
              <a:gd name="T22" fmla="*/ 62 w 75"/>
              <a:gd name="T23" fmla="*/ 53 h 152"/>
              <a:gd name="T24" fmla="*/ 65 w 75"/>
              <a:gd name="T25" fmla="*/ 30 h 152"/>
              <a:gd name="T26" fmla="*/ 63 w 75"/>
              <a:gd name="T27" fmla="*/ 24 h 152"/>
              <a:gd name="T28" fmla="*/ 65 w 75"/>
              <a:gd name="T29" fmla="*/ 70 h 152"/>
              <a:gd name="T30" fmla="*/ 60 w 75"/>
              <a:gd name="T31" fmla="*/ 130 h 152"/>
              <a:gd name="T32" fmla="*/ 59 w 75"/>
              <a:gd name="T33" fmla="*/ 3 h 152"/>
              <a:gd name="T34" fmla="*/ 59 w 75"/>
              <a:gd name="T35" fmla="*/ 8 h 152"/>
              <a:gd name="T36" fmla="*/ 61 w 75"/>
              <a:gd name="T37" fmla="*/ 33 h 152"/>
              <a:gd name="T38" fmla="*/ 62 w 75"/>
              <a:gd name="T39" fmla="*/ 24 h 152"/>
              <a:gd name="T40" fmla="*/ 60 w 75"/>
              <a:gd name="T41" fmla="*/ 53 h 152"/>
              <a:gd name="T42" fmla="*/ 62 w 75"/>
              <a:gd name="T43" fmla="*/ 44 h 152"/>
              <a:gd name="T44" fmla="*/ 59 w 75"/>
              <a:gd name="T45" fmla="*/ 72 h 152"/>
              <a:gd name="T46" fmla="*/ 62 w 75"/>
              <a:gd name="T47" fmla="*/ 64 h 152"/>
              <a:gd name="T48" fmla="*/ 61 w 75"/>
              <a:gd name="T49" fmla="*/ 73 h 152"/>
              <a:gd name="T50" fmla="*/ 59 w 75"/>
              <a:gd name="T51" fmla="*/ 135 h 152"/>
              <a:gd name="T52" fmla="*/ 38 w 75"/>
              <a:gd name="T53" fmla="*/ 132 h 152"/>
              <a:gd name="T54" fmla="*/ 59 w 75"/>
              <a:gd name="T55" fmla="*/ 135 h 152"/>
              <a:gd name="T56" fmla="*/ 59 w 75"/>
              <a:gd name="T57" fmla="*/ 8 h 152"/>
              <a:gd name="T58" fmla="*/ 38 w 75"/>
              <a:gd name="T59" fmla="*/ 0 h 152"/>
              <a:gd name="T60" fmla="*/ 59 w 75"/>
              <a:gd name="T61" fmla="*/ 32 h 152"/>
              <a:gd name="T62" fmla="*/ 38 w 75"/>
              <a:gd name="T63" fmla="*/ 29 h 152"/>
              <a:gd name="T64" fmla="*/ 52 w 75"/>
              <a:gd name="T65" fmla="*/ 21 h 152"/>
              <a:gd name="T66" fmla="*/ 59 w 75"/>
              <a:gd name="T67" fmla="*/ 52 h 152"/>
              <a:gd name="T68" fmla="*/ 55 w 75"/>
              <a:gd name="T69" fmla="*/ 51 h 152"/>
              <a:gd name="T70" fmla="*/ 38 w 75"/>
              <a:gd name="T71" fmla="*/ 40 h 152"/>
              <a:gd name="T72" fmla="*/ 59 w 75"/>
              <a:gd name="T73" fmla="*/ 63 h 152"/>
              <a:gd name="T74" fmla="*/ 59 w 75"/>
              <a:gd name="T75" fmla="*/ 72 h 152"/>
              <a:gd name="T76" fmla="*/ 55 w 75"/>
              <a:gd name="T77" fmla="*/ 70 h 152"/>
              <a:gd name="T78" fmla="*/ 38 w 75"/>
              <a:gd name="T79" fmla="*/ 60 h 152"/>
              <a:gd name="T80" fmla="*/ 38 w 75"/>
              <a:gd name="T81" fmla="*/ 132 h 152"/>
              <a:gd name="T82" fmla="*/ 6 w 75"/>
              <a:gd name="T83" fmla="*/ 148 h 152"/>
              <a:gd name="T84" fmla="*/ 3 w 75"/>
              <a:gd name="T85" fmla="*/ 152 h 152"/>
              <a:gd name="T86" fmla="*/ 0 w 75"/>
              <a:gd name="T87" fmla="*/ 34 h 152"/>
              <a:gd name="T88" fmla="*/ 38 w 75"/>
              <a:gd name="T89" fmla="*/ 0 h 152"/>
              <a:gd name="T90" fmla="*/ 5 w 75"/>
              <a:gd name="T91" fmla="*/ 33 h 152"/>
              <a:gd name="T92" fmla="*/ 15 w 75"/>
              <a:gd name="T93" fmla="*/ 130 h 152"/>
              <a:gd name="T94" fmla="*/ 24 w 75"/>
              <a:gd name="T95" fmla="*/ 21 h 152"/>
              <a:gd name="T96" fmla="*/ 11 w 75"/>
              <a:gd name="T97" fmla="*/ 30 h 152"/>
              <a:gd name="T98" fmla="*/ 19 w 75"/>
              <a:gd name="T99" fmla="*/ 31 h 152"/>
              <a:gd name="T100" fmla="*/ 38 w 75"/>
              <a:gd name="T101" fmla="*/ 20 h 152"/>
              <a:gd name="T102" fmla="*/ 13 w 75"/>
              <a:gd name="T103" fmla="*/ 44 h 152"/>
              <a:gd name="T104" fmla="*/ 13 w 75"/>
              <a:gd name="T105" fmla="*/ 52 h 152"/>
              <a:gd name="T106" fmla="*/ 19 w 75"/>
              <a:gd name="T107" fmla="*/ 51 h 152"/>
              <a:gd name="T108" fmla="*/ 38 w 75"/>
              <a:gd name="T109" fmla="*/ 40 h 152"/>
              <a:gd name="T110" fmla="*/ 10 w 75"/>
              <a:gd name="T111" fmla="*/ 67 h 152"/>
              <a:gd name="T112" fmla="*/ 13 w 75"/>
              <a:gd name="T113" fmla="*/ 72 h 152"/>
              <a:gd name="T114" fmla="*/ 21 w 75"/>
              <a:gd name="T115" fmla="*/ 7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5" h="152">
                <a:moveTo>
                  <a:pt x="70" y="148"/>
                </a:move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68" y="142"/>
                  <a:pt x="66" y="139"/>
                  <a:pt x="62" y="137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6" y="133"/>
                  <a:pt x="68" y="135"/>
                  <a:pt x="71" y="138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29"/>
                  <a:pt x="71" y="22"/>
                  <a:pt x="69" y="19"/>
                </a:cubicBezTo>
                <a:cubicBezTo>
                  <a:pt x="68" y="15"/>
                  <a:pt x="66" y="12"/>
                  <a:pt x="62" y="10"/>
                </a:cubicBezTo>
                <a:cubicBezTo>
                  <a:pt x="62" y="4"/>
                  <a:pt x="62" y="4"/>
                  <a:pt x="62" y="4"/>
                </a:cubicBezTo>
                <a:cubicBezTo>
                  <a:pt x="68" y="7"/>
                  <a:pt x="72" y="11"/>
                  <a:pt x="74" y="17"/>
                </a:cubicBezTo>
                <a:cubicBezTo>
                  <a:pt x="75" y="21"/>
                  <a:pt x="75" y="28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78"/>
                  <a:pt x="75" y="128"/>
                  <a:pt x="75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50"/>
                  <a:pt x="75" y="151"/>
                  <a:pt x="73" y="151"/>
                </a:cubicBezTo>
                <a:cubicBezTo>
                  <a:pt x="73" y="151"/>
                  <a:pt x="73" y="152"/>
                  <a:pt x="73" y="152"/>
                </a:cubicBezTo>
                <a:cubicBezTo>
                  <a:pt x="71" y="152"/>
                  <a:pt x="71" y="151"/>
                  <a:pt x="70" y="148"/>
                </a:cubicBezTo>
                <a:cubicBezTo>
                  <a:pt x="70" y="148"/>
                  <a:pt x="70" y="148"/>
                  <a:pt x="70" y="148"/>
                </a:cubicBezTo>
                <a:close/>
                <a:moveTo>
                  <a:pt x="62" y="72"/>
                </a:moveTo>
                <a:cubicBezTo>
                  <a:pt x="63" y="72"/>
                  <a:pt x="63" y="72"/>
                  <a:pt x="63" y="72"/>
                </a:cubicBezTo>
                <a:cubicBezTo>
                  <a:pt x="64" y="72"/>
                  <a:pt x="65" y="71"/>
                  <a:pt x="65" y="70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62" y="71"/>
                </a:moveTo>
                <a:cubicBezTo>
                  <a:pt x="65" y="70"/>
                  <a:pt x="65" y="70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6" y="69"/>
                  <a:pt x="66" y="68"/>
                  <a:pt x="65" y="67"/>
                </a:cubicBezTo>
                <a:cubicBezTo>
                  <a:pt x="65" y="66"/>
                  <a:pt x="64" y="65"/>
                  <a:pt x="63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71"/>
                  <a:pt x="62" y="71"/>
                  <a:pt x="62" y="71"/>
                </a:cubicBezTo>
                <a:close/>
                <a:moveTo>
                  <a:pt x="62" y="53"/>
                </a:moveTo>
                <a:cubicBezTo>
                  <a:pt x="63" y="52"/>
                  <a:pt x="63" y="52"/>
                  <a:pt x="63" y="52"/>
                </a:cubicBezTo>
                <a:cubicBezTo>
                  <a:pt x="64" y="52"/>
                  <a:pt x="65" y="51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6" y="49"/>
                  <a:pt x="66" y="48"/>
                  <a:pt x="65" y="47"/>
                </a:cubicBezTo>
                <a:cubicBezTo>
                  <a:pt x="65" y="46"/>
                  <a:pt x="64" y="45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53"/>
                  <a:pt x="62" y="53"/>
                  <a:pt x="62" y="53"/>
                </a:cubicBezTo>
                <a:close/>
                <a:moveTo>
                  <a:pt x="62" y="33"/>
                </a:moveTo>
                <a:cubicBezTo>
                  <a:pt x="63" y="32"/>
                  <a:pt x="63" y="32"/>
                  <a:pt x="63" y="32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8"/>
                  <a:pt x="65" y="27"/>
                </a:cubicBezTo>
                <a:cubicBezTo>
                  <a:pt x="65" y="26"/>
                  <a:pt x="64" y="25"/>
                  <a:pt x="63" y="25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5" y="70"/>
                </a:moveTo>
                <a:cubicBezTo>
                  <a:pt x="65" y="70"/>
                  <a:pt x="65" y="70"/>
                  <a:pt x="65" y="70"/>
                </a:cubicBezTo>
                <a:close/>
                <a:moveTo>
                  <a:pt x="62" y="137"/>
                </a:moveTo>
                <a:cubicBezTo>
                  <a:pt x="61" y="136"/>
                  <a:pt x="60" y="136"/>
                  <a:pt x="59" y="135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31"/>
                  <a:pt x="62" y="131"/>
                  <a:pt x="62" y="131"/>
                </a:cubicBezTo>
                <a:cubicBezTo>
                  <a:pt x="62" y="137"/>
                  <a:pt x="62" y="137"/>
                  <a:pt x="62" y="137"/>
                </a:cubicBezTo>
                <a:close/>
                <a:moveTo>
                  <a:pt x="59" y="3"/>
                </a:move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2" y="4"/>
                  <a:pt x="62" y="4"/>
                </a:cubicBezTo>
                <a:cubicBezTo>
                  <a:pt x="62" y="10"/>
                  <a:pt x="62" y="10"/>
                  <a:pt x="62" y="10"/>
                </a:cubicBezTo>
                <a:cubicBezTo>
                  <a:pt x="61" y="9"/>
                  <a:pt x="60" y="8"/>
                  <a:pt x="59" y="8"/>
                </a:cubicBezTo>
                <a:cubicBezTo>
                  <a:pt x="59" y="3"/>
                  <a:pt x="59" y="3"/>
                  <a:pt x="59" y="3"/>
                </a:cubicBezTo>
                <a:close/>
                <a:moveTo>
                  <a:pt x="62" y="24"/>
                </a:move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1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60" y="33"/>
                  <a:pt x="59" y="32"/>
                  <a:pt x="59" y="3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1" y="24"/>
                  <a:pt x="62" y="24"/>
                </a:cubicBezTo>
                <a:close/>
                <a:moveTo>
                  <a:pt x="62" y="44"/>
                </a:moveTo>
                <a:cubicBezTo>
                  <a:pt x="62" y="53"/>
                  <a:pt x="62" y="53"/>
                  <a:pt x="62" y="53"/>
                </a:cubicBezTo>
                <a:cubicBezTo>
                  <a:pt x="62" y="53"/>
                  <a:pt x="62" y="53"/>
                  <a:pt x="61" y="53"/>
                </a:cubicBezTo>
                <a:cubicBezTo>
                  <a:pt x="61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2"/>
                  <a:pt x="59" y="52"/>
                  <a:pt x="59" y="52"/>
                </a:cubicBezTo>
                <a:cubicBezTo>
                  <a:pt x="59" y="43"/>
                  <a:pt x="59" y="43"/>
                  <a:pt x="59" y="43"/>
                </a:cubicBezTo>
                <a:cubicBezTo>
                  <a:pt x="60" y="43"/>
                  <a:pt x="61" y="43"/>
                  <a:pt x="62" y="44"/>
                </a:cubicBezTo>
                <a:close/>
                <a:moveTo>
                  <a:pt x="62" y="64"/>
                </a:moveTo>
                <a:cubicBezTo>
                  <a:pt x="62" y="71"/>
                  <a:pt x="62" y="71"/>
                  <a:pt x="62" y="71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3"/>
                  <a:pt x="61" y="63"/>
                  <a:pt x="62" y="64"/>
                </a:cubicBezTo>
                <a:close/>
                <a:moveTo>
                  <a:pt x="62" y="71"/>
                </a:moveTo>
                <a:cubicBezTo>
                  <a:pt x="60" y="72"/>
                  <a:pt x="60" y="72"/>
                  <a:pt x="60" y="72"/>
                </a:cubicBezTo>
                <a:cubicBezTo>
                  <a:pt x="60" y="72"/>
                  <a:pt x="60" y="73"/>
                  <a:pt x="60" y="73"/>
                </a:cubicBezTo>
                <a:cubicBezTo>
                  <a:pt x="60" y="73"/>
                  <a:pt x="61" y="73"/>
                  <a:pt x="61" y="73"/>
                </a:cubicBezTo>
                <a:cubicBezTo>
                  <a:pt x="62" y="73"/>
                  <a:pt x="62" y="73"/>
                  <a:pt x="62" y="72"/>
                </a:cubicBezTo>
                <a:lnTo>
                  <a:pt x="62" y="71"/>
                </a:lnTo>
                <a:close/>
                <a:moveTo>
                  <a:pt x="59" y="135"/>
                </a:move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3" y="132"/>
                  <a:pt x="46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46" y="127"/>
                  <a:pt x="53" y="128"/>
                  <a:pt x="59" y="130"/>
                </a:cubicBezTo>
                <a:cubicBezTo>
                  <a:pt x="59" y="135"/>
                  <a:pt x="59" y="135"/>
                  <a:pt x="59" y="135"/>
                </a:cubicBezTo>
                <a:close/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46" y="0"/>
                  <a:pt x="53" y="0"/>
                  <a:pt x="59" y="3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8"/>
                  <a:pt x="59" y="8"/>
                  <a:pt x="58" y="8"/>
                </a:cubicBezTo>
                <a:cubicBezTo>
                  <a:pt x="53" y="5"/>
                  <a:pt x="46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0"/>
                  <a:pt x="38" y="0"/>
                  <a:pt x="38" y="0"/>
                </a:cubicBezTo>
                <a:close/>
                <a:moveTo>
                  <a:pt x="59" y="2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7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3" y="30"/>
                  <a:pt x="50" y="29"/>
                  <a:pt x="47" y="29"/>
                </a:cubicBezTo>
                <a:cubicBezTo>
                  <a:pt x="44" y="29"/>
                  <a:pt x="41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43" y="20"/>
                  <a:pt x="48" y="20"/>
                  <a:pt x="52" y="21"/>
                </a:cubicBezTo>
                <a:cubicBezTo>
                  <a:pt x="55" y="21"/>
                  <a:pt x="57" y="22"/>
                  <a:pt x="59" y="23"/>
                </a:cubicBezTo>
                <a:close/>
                <a:moveTo>
                  <a:pt x="59" y="43"/>
                </a:move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7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3" y="50"/>
                  <a:pt x="50" y="49"/>
                  <a:pt x="47" y="49"/>
                </a:cubicBezTo>
                <a:cubicBezTo>
                  <a:pt x="44" y="49"/>
                  <a:pt x="41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43" y="40"/>
                  <a:pt x="48" y="40"/>
                  <a:pt x="52" y="41"/>
                </a:cubicBezTo>
                <a:cubicBezTo>
                  <a:pt x="55" y="41"/>
                  <a:pt x="57" y="42"/>
                  <a:pt x="59" y="43"/>
                </a:cubicBezTo>
                <a:close/>
                <a:moveTo>
                  <a:pt x="59" y="63"/>
                </a:move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8" y="72"/>
                  <a:pt x="58" y="72"/>
                  <a:pt x="57" y="71"/>
                </a:cubicBezTo>
                <a:cubicBezTo>
                  <a:pt x="56" y="71"/>
                  <a:pt x="56" y="71"/>
                  <a:pt x="55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2" y="70"/>
                  <a:pt x="50" y="69"/>
                  <a:pt x="47" y="69"/>
                </a:cubicBezTo>
                <a:cubicBezTo>
                  <a:pt x="44" y="69"/>
                  <a:pt x="41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3" y="60"/>
                  <a:pt x="48" y="60"/>
                  <a:pt x="52" y="61"/>
                </a:cubicBezTo>
                <a:cubicBezTo>
                  <a:pt x="55" y="61"/>
                  <a:pt x="57" y="62"/>
                  <a:pt x="59" y="63"/>
                </a:cubicBezTo>
                <a:close/>
                <a:moveTo>
                  <a:pt x="38" y="132"/>
                </a:moveTo>
                <a:cubicBezTo>
                  <a:pt x="30" y="132"/>
                  <a:pt x="23" y="132"/>
                  <a:pt x="17" y="135"/>
                </a:cubicBezTo>
                <a:cubicBezTo>
                  <a:pt x="12" y="137"/>
                  <a:pt x="8" y="141"/>
                  <a:pt x="6" y="146"/>
                </a:cubicBezTo>
                <a:cubicBezTo>
                  <a:pt x="6" y="147"/>
                  <a:pt x="6" y="147"/>
                  <a:pt x="6" y="147"/>
                </a:cubicBezTo>
                <a:cubicBezTo>
                  <a:pt x="6" y="148"/>
                  <a:pt x="6" y="148"/>
                  <a:pt x="6" y="148"/>
                </a:cubicBezTo>
                <a:cubicBezTo>
                  <a:pt x="6" y="148"/>
                  <a:pt x="6" y="148"/>
                  <a:pt x="6" y="148"/>
                </a:cubicBezTo>
                <a:cubicBezTo>
                  <a:pt x="5" y="151"/>
                  <a:pt x="5" y="152"/>
                  <a:pt x="3" y="152"/>
                </a:cubicBezTo>
                <a:cubicBezTo>
                  <a:pt x="3" y="152"/>
                  <a:pt x="3" y="152"/>
                  <a:pt x="3" y="152"/>
                </a:cubicBezTo>
                <a:cubicBezTo>
                  <a:pt x="3" y="152"/>
                  <a:pt x="3" y="152"/>
                  <a:pt x="3" y="152"/>
                </a:cubicBezTo>
                <a:cubicBezTo>
                  <a:pt x="0" y="151"/>
                  <a:pt x="0" y="150"/>
                  <a:pt x="0" y="14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8"/>
                  <a:pt x="0" y="21"/>
                  <a:pt x="2" y="17"/>
                </a:cubicBezTo>
                <a:cubicBezTo>
                  <a:pt x="4" y="10"/>
                  <a:pt x="9" y="6"/>
                  <a:pt x="16" y="3"/>
                </a:cubicBezTo>
                <a:cubicBezTo>
                  <a:pt x="22" y="1"/>
                  <a:pt x="30" y="0"/>
                  <a:pt x="38" y="0"/>
                </a:cubicBezTo>
                <a:cubicBezTo>
                  <a:pt x="38" y="4"/>
                  <a:pt x="38" y="4"/>
                  <a:pt x="38" y="4"/>
                </a:cubicBezTo>
                <a:cubicBezTo>
                  <a:pt x="30" y="4"/>
                  <a:pt x="23" y="5"/>
                  <a:pt x="18" y="8"/>
                </a:cubicBezTo>
                <a:cubicBezTo>
                  <a:pt x="12" y="10"/>
                  <a:pt x="8" y="13"/>
                  <a:pt x="7" y="19"/>
                </a:cubicBezTo>
                <a:cubicBezTo>
                  <a:pt x="5" y="22"/>
                  <a:pt x="5" y="29"/>
                  <a:pt x="5" y="33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138"/>
                  <a:pt x="5" y="138"/>
                  <a:pt x="5" y="138"/>
                </a:cubicBezTo>
                <a:cubicBezTo>
                  <a:pt x="8" y="135"/>
                  <a:pt x="11" y="132"/>
                  <a:pt x="15" y="130"/>
                </a:cubicBezTo>
                <a:cubicBezTo>
                  <a:pt x="22" y="128"/>
                  <a:pt x="29" y="127"/>
                  <a:pt x="38" y="127"/>
                </a:cubicBezTo>
                <a:cubicBezTo>
                  <a:pt x="38" y="132"/>
                  <a:pt x="38" y="132"/>
                  <a:pt x="38" y="132"/>
                </a:cubicBezTo>
                <a:close/>
                <a:moveTo>
                  <a:pt x="38" y="20"/>
                </a:moveTo>
                <a:cubicBezTo>
                  <a:pt x="33" y="20"/>
                  <a:pt x="28" y="20"/>
                  <a:pt x="24" y="21"/>
                </a:cubicBezTo>
                <a:cubicBezTo>
                  <a:pt x="20" y="22"/>
                  <a:pt x="16" y="23"/>
                  <a:pt x="13" y="24"/>
                </a:cubicBezTo>
                <a:cubicBezTo>
                  <a:pt x="12" y="25"/>
                  <a:pt x="11" y="26"/>
                  <a:pt x="10" y="27"/>
                </a:cubicBezTo>
                <a:cubicBezTo>
                  <a:pt x="10" y="28"/>
                  <a:pt x="10" y="29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1"/>
                  <a:pt x="12" y="32"/>
                  <a:pt x="13" y="33"/>
                </a:cubicBezTo>
                <a:cubicBezTo>
                  <a:pt x="14" y="33"/>
                  <a:pt x="16" y="33"/>
                  <a:pt x="17" y="32"/>
                </a:cubicBezTo>
                <a:cubicBezTo>
                  <a:pt x="17" y="32"/>
                  <a:pt x="18" y="32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20" y="31"/>
                  <a:pt x="21" y="31"/>
                </a:cubicBezTo>
                <a:cubicBezTo>
                  <a:pt x="23" y="30"/>
                  <a:pt x="26" y="29"/>
                  <a:pt x="29" y="29"/>
                </a:cubicBezTo>
                <a:cubicBezTo>
                  <a:pt x="31" y="29"/>
                  <a:pt x="34" y="29"/>
                  <a:pt x="38" y="29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38" y="40"/>
                </a:moveTo>
                <a:cubicBezTo>
                  <a:pt x="33" y="40"/>
                  <a:pt x="28" y="40"/>
                  <a:pt x="24" y="41"/>
                </a:cubicBezTo>
                <a:cubicBezTo>
                  <a:pt x="20" y="42"/>
                  <a:pt x="16" y="43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2" y="45"/>
                  <a:pt x="11" y="46"/>
                  <a:pt x="10" y="47"/>
                </a:cubicBezTo>
                <a:cubicBezTo>
                  <a:pt x="10" y="48"/>
                  <a:pt x="10" y="49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1"/>
                  <a:pt x="12" y="52"/>
                  <a:pt x="13" y="52"/>
                </a:cubicBezTo>
                <a:cubicBezTo>
                  <a:pt x="14" y="53"/>
                  <a:pt x="15" y="53"/>
                  <a:pt x="1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1" y="51"/>
                </a:cubicBezTo>
                <a:cubicBezTo>
                  <a:pt x="23" y="50"/>
                  <a:pt x="26" y="49"/>
                  <a:pt x="29" y="49"/>
                </a:cubicBezTo>
                <a:cubicBezTo>
                  <a:pt x="31" y="49"/>
                  <a:pt x="34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lose/>
                <a:moveTo>
                  <a:pt x="38" y="60"/>
                </a:moveTo>
                <a:cubicBezTo>
                  <a:pt x="33" y="60"/>
                  <a:pt x="28" y="60"/>
                  <a:pt x="24" y="61"/>
                </a:cubicBezTo>
                <a:cubicBezTo>
                  <a:pt x="20" y="61"/>
                  <a:pt x="16" y="63"/>
                  <a:pt x="13" y="64"/>
                </a:cubicBezTo>
                <a:cubicBezTo>
                  <a:pt x="12" y="65"/>
                  <a:pt x="11" y="66"/>
                  <a:pt x="10" y="67"/>
                </a:cubicBezTo>
                <a:cubicBezTo>
                  <a:pt x="10" y="68"/>
                  <a:pt x="10" y="69"/>
                  <a:pt x="11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1" y="71"/>
                  <a:pt x="12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73"/>
                  <a:pt x="16" y="73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8" y="72"/>
                  <a:pt x="19" y="71"/>
                </a:cubicBezTo>
                <a:cubicBezTo>
                  <a:pt x="19" y="71"/>
                  <a:pt x="20" y="71"/>
                  <a:pt x="21" y="70"/>
                </a:cubicBezTo>
                <a:cubicBezTo>
                  <a:pt x="23" y="70"/>
                  <a:pt x="26" y="69"/>
                  <a:pt x="29" y="69"/>
                </a:cubicBezTo>
                <a:cubicBezTo>
                  <a:pt x="31" y="69"/>
                  <a:pt x="34" y="68"/>
                  <a:pt x="38" y="68"/>
                </a:cubicBezTo>
                <a:lnTo>
                  <a:pt x="3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0" name="Freeform 73"/>
          <p:cNvSpPr>
            <a:spLocks noEditPoints="1"/>
          </p:cNvSpPr>
          <p:nvPr/>
        </p:nvSpPr>
        <p:spPr bwMode="auto">
          <a:xfrm>
            <a:off x="1123950" y="1481138"/>
            <a:ext cx="168275" cy="168275"/>
          </a:xfrm>
          <a:custGeom>
            <a:avLst/>
            <a:gdLst>
              <a:gd name="T0" fmla="*/ 45 w 91"/>
              <a:gd name="T1" fmla="*/ 0 h 91"/>
              <a:gd name="T2" fmla="*/ 77 w 91"/>
              <a:gd name="T3" fmla="*/ 14 h 91"/>
              <a:gd name="T4" fmla="*/ 91 w 91"/>
              <a:gd name="T5" fmla="*/ 46 h 91"/>
              <a:gd name="T6" fmla="*/ 77 w 91"/>
              <a:gd name="T7" fmla="*/ 78 h 91"/>
              <a:gd name="T8" fmla="*/ 45 w 91"/>
              <a:gd name="T9" fmla="*/ 91 h 91"/>
              <a:gd name="T10" fmla="*/ 45 w 91"/>
              <a:gd name="T11" fmla="*/ 87 h 91"/>
              <a:gd name="T12" fmla="*/ 74 w 91"/>
              <a:gd name="T13" fmla="*/ 75 h 91"/>
              <a:gd name="T14" fmla="*/ 86 w 91"/>
              <a:gd name="T15" fmla="*/ 46 h 91"/>
              <a:gd name="T16" fmla="*/ 74 w 91"/>
              <a:gd name="T17" fmla="*/ 17 h 91"/>
              <a:gd name="T18" fmla="*/ 45 w 91"/>
              <a:gd name="T19" fmla="*/ 5 h 91"/>
              <a:gd name="T20" fmla="*/ 45 w 91"/>
              <a:gd name="T21" fmla="*/ 0 h 91"/>
              <a:gd name="T22" fmla="*/ 44 w 91"/>
              <a:gd name="T23" fmla="*/ 91 h 91"/>
              <a:gd name="T24" fmla="*/ 43 w 91"/>
              <a:gd name="T25" fmla="*/ 91 h 91"/>
              <a:gd name="T26" fmla="*/ 43 w 91"/>
              <a:gd name="T27" fmla="*/ 91 h 91"/>
              <a:gd name="T28" fmla="*/ 41 w 91"/>
              <a:gd name="T29" fmla="*/ 89 h 91"/>
              <a:gd name="T30" fmla="*/ 34 w 91"/>
              <a:gd name="T31" fmla="*/ 74 h 91"/>
              <a:gd name="T32" fmla="*/ 24 w 91"/>
              <a:gd name="T33" fmla="*/ 61 h 91"/>
              <a:gd name="T34" fmla="*/ 13 w 91"/>
              <a:gd name="T35" fmla="*/ 53 h 91"/>
              <a:gd name="T36" fmla="*/ 1 w 91"/>
              <a:gd name="T37" fmla="*/ 47 h 91"/>
              <a:gd name="T38" fmla="*/ 1 w 91"/>
              <a:gd name="T39" fmla="*/ 47 h 91"/>
              <a:gd name="T40" fmla="*/ 0 w 91"/>
              <a:gd name="T41" fmla="*/ 45 h 91"/>
              <a:gd name="T42" fmla="*/ 13 w 91"/>
              <a:gd name="T43" fmla="*/ 13 h 91"/>
              <a:gd name="T44" fmla="*/ 45 w 91"/>
              <a:gd name="T45" fmla="*/ 0 h 91"/>
              <a:gd name="T46" fmla="*/ 45 w 91"/>
              <a:gd name="T47" fmla="*/ 0 h 91"/>
              <a:gd name="T48" fmla="*/ 45 w 91"/>
              <a:gd name="T49" fmla="*/ 5 h 91"/>
              <a:gd name="T50" fmla="*/ 45 w 91"/>
              <a:gd name="T51" fmla="*/ 5 h 91"/>
              <a:gd name="T52" fmla="*/ 17 w 91"/>
              <a:gd name="T53" fmla="*/ 17 h 91"/>
              <a:gd name="T54" fmla="*/ 5 w 91"/>
              <a:gd name="T55" fmla="*/ 43 h 91"/>
              <a:gd name="T56" fmla="*/ 16 w 91"/>
              <a:gd name="T57" fmla="*/ 49 h 91"/>
              <a:gd name="T58" fmla="*/ 28 w 91"/>
              <a:gd name="T59" fmla="*/ 58 h 91"/>
              <a:gd name="T60" fmla="*/ 38 w 91"/>
              <a:gd name="T61" fmla="*/ 72 h 91"/>
              <a:gd name="T62" fmla="*/ 45 w 91"/>
              <a:gd name="T63" fmla="*/ 87 h 91"/>
              <a:gd name="T64" fmla="*/ 45 w 91"/>
              <a:gd name="T65" fmla="*/ 87 h 91"/>
              <a:gd name="T66" fmla="*/ 45 w 91"/>
              <a:gd name="T67" fmla="*/ 87 h 91"/>
              <a:gd name="T68" fmla="*/ 45 w 91"/>
              <a:gd name="T69" fmla="*/ 91 h 91"/>
              <a:gd name="T70" fmla="*/ 45 w 91"/>
              <a:gd name="T71" fmla="*/ 91 h 91"/>
              <a:gd name="T72" fmla="*/ 44 w 91"/>
              <a:gd name="T7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" h="91">
                <a:moveTo>
                  <a:pt x="45" y="0"/>
                </a:moveTo>
                <a:cubicBezTo>
                  <a:pt x="58" y="0"/>
                  <a:pt x="69" y="5"/>
                  <a:pt x="77" y="14"/>
                </a:cubicBezTo>
                <a:cubicBezTo>
                  <a:pt x="86" y="22"/>
                  <a:pt x="91" y="33"/>
                  <a:pt x="91" y="46"/>
                </a:cubicBezTo>
                <a:cubicBezTo>
                  <a:pt x="91" y="58"/>
                  <a:pt x="86" y="70"/>
                  <a:pt x="77" y="78"/>
                </a:cubicBezTo>
                <a:cubicBezTo>
                  <a:pt x="69" y="86"/>
                  <a:pt x="58" y="91"/>
                  <a:pt x="45" y="91"/>
                </a:cubicBezTo>
                <a:cubicBezTo>
                  <a:pt x="45" y="87"/>
                  <a:pt x="45" y="87"/>
                  <a:pt x="45" y="87"/>
                </a:cubicBezTo>
                <a:cubicBezTo>
                  <a:pt x="56" y="86"/>
                  <a:pt x="67" y="82"/>
                  <a:pt x="74" y="75"/>
                </a:cubicBezTo>
                <a:cubicBezTo>
                  <a:pt x="81" y="67"/>
                  <a:pt x="86" y="57"/>
                  <a:pt x="86" y="46"/>
                </a:cubicBezTo>
                <a:cubicBezTo>
                  <a:pt x="86" y="35"/>
                  <a:pt x="81" y="24"/>
                  <a:pt x="74" y="17"/>
                </a:cubicBezTo>
                <a:cubicBezTo>
                  <a:pt x="67" y="10"/>
                  <a:pt x="56" y="5"/>
                  <a:pt x="45" y="5"/>
                </a:cubicBezTo>
                <a:lnTo>
                  <a:pt x="45" y="0"/>
                </a:lnTo>
                <a:close/>
                <a:moveTo>
                  <a:pt x="44" y="91"/>
                </a:moveTo>
                <a:cubicBezTo>
                  <a:pt x="43" y="91"/>
                  <a:pt x="43" y="91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2" y="91"/>
                  <a:pt x="41" y="90"/>
                  <a:pt x="41" y="89"/>
                </a:cubicBezTo>
                <a:cubicBezTo>
                  <a:pt x="39" y="84"/>
                  <a:pt x="37" y="79"/>
                  <a:pt x="34" y="74"/>
                </a:cubicBezTo>
                <a:cubicBezTo>
                  <a:pt x="32" y="69"/>
                  <a:pt x="28" y="65"/>
                  <a:pt x="24" y="61"/>
                </a:cubicBezTo>
                <a:cubicBezTo>
                  <a:pt x="21" y="58"/>
                  <a:pt x="17" y="55"/>
                  <a:pt x="13" y="53"/>
                </a:cubicBezTo>
                <a:cubicBezTo>
                  <a:pt x="10" y="50"/>
                  <a:pt x="6" y="48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34" y="5"/>
                  <a:pt x="24" y="9"/>
                  <a:pt x="17" y="17"/>
                </a:cubicBezTo>
                <a:cubicBezTo>
                  <a:pt x="10" y="23"/>
                  <a:pt x="5" y="33"/>
                  <a:pt x="5" y="43"/>
                </a:cubicBezTo>
                <a:cubicBezTo>
                  <a:pt x="8" y="45"/>
                  <a:pt x="12" y="46"/>
                  <a:pt x="16" y="49"/>
                </a:cubicBezTo>
                <a:cubicBezTo>
                  <a:pt x="20" y="51"/>
                  <a:pt x="24" y="54"/>
                  <a:pt x="28" y="58"/>
                </a:cubicBezTo>
                <a:cubicBezTo>
                  <a:pt x="32" y="62"/>
                  <a:pt x="36" y="67"/>
                  <a:pt x="38" y="72"/>
                </a:cubicBezTo>
                <a:cubicBezTo>
                  <a:pt x="41" y="76"/>
                  <a:pt x="43" y="81"/>
                  <a:pt x="45" y="87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91"/>
                  <a:pt x="45" y="91"/>
                  <a:pt x="45" y="91"/>
                </a:cubicBezTo>
                <a:lnTo>
                  <a:pt x="44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1" name="Freeform 86"/>
          <p:cNvSpPr>
            <a:spLocks noEditPoints="1"/>
          </p:cNvSpPr>
          <p:nvPr/>
        </p:nvSpPr>
        <p:spPr bwMode="auto">
          <a:xfrm>
            <a:off x="635000" y="935038"/>
            <a:ext cx="87313" cy="358775"/>
          </a:xfrm>
          <a:custGeom>
            <a:avLst/>
            <a:gdLst>
              <a:gd name="T0" fmla="*/ 23 w 47"/>
              <a:gd name="T1" fmla="*/ 106 h 195"/>
              <a:gd name="T2" fmla="*/ 27 w 47"/>
              <a:gd name="T3" fmla="*/ 107 h 195"/>
              <a:gd name="T4" fmla="*/ 29 w 47"/>
              <a:gd name="T5" fmla="*/ 109 h 195"/>
              <a:gd name="T6" fmla="*/ 29 w 47"/>
              <a:gd name="T7" fmla="*/ 109 h 195"/>
              <a:gd name="T8" fmla="*/ 29 w 47"/>
              <a:gd name="T9" fmla="*/ 190 h 195"/>
              <a:gd name="T10" fmla="*/ 42 w 47"/>
              <a:gd name="T11" fmla="*/ 190 h 195"/>
              <a:gd name="T12" fmla="*/ 42 w 47"/>
              <a:gd name="T13" fmla="*/ 5 h 195"/>
              <a:gd name="T14" fmla="*/ 27 w 47"/>
              <a:gd name="T15" fmla="*/ 5 h 195"/>
              <a:gd name="T16" fmla="*/ 27 w 47"/>
              <a:gd name="T17" fmla="*/ 5 h 195"/>
              <a:gd name="T18" fmla="*/ 23 w 47"/>
              <a:gd name="T19" fmla="*/ 6 h 195"/>
              <a:gd name="T20" fmla="*/ 23 w 47"/>
              <a:gd name="T21" fmla="*/ 1 h 195"/>
              <a:gd name="T22" fmla="*/ 26 w 47"/>
              <a:gd name="T23" fmla="*/ 0 h 195"/>
              <a:gd name="T24" fmla="*/ 27 w 47"/>
              <a:gd name="T25" fmla="*/ 0 h 195"/>
              <a:gd name="T26" fmla="*/ 45 w 47"/>
              <a:gd name="T27" fmla="*/ 0 h 195"/>
              <a:gd name="T28" fmla="*/ 47 w 47"/>
              <a:gd name="T29" fmla="*/ 3 h 195"/>
              <a:gd name="T30" fmla="*/ 47 w 47"/>
              <a:gd name="T31" fmla="*/ 193 h 195"/>
              <a:gd name="T32" fmla="*/ 45 w 47"/>
              <a:gd name="T33" fmla="*/ 195 h 195"/>
              <a:gd name="T34" fmla="*/ 27 w 47"/>
              <a:gd name="T35" fmla="*/ 195 h 195"/>
              <a:gd name="T36" fmla="*/ 24 w 47"/>
              <a:gd name="T37" fmla="*/ 193 h 195"/>
              <a:gd name="T38" fmla="*/ 24 w 47"/>
              <a:gd name="T39" fmla="*/ 111 h 195"/>
              <a:gd name="T40" fmla="*/ 23 w 47"/>
              <a:gd name="T41" fmla="*/ 111 h 195"/>
              <a:gd name="T42" fmla="*/ 23 w 47"/>
              <a:gd name="T43" fmla="*/ 106 h 195"/>
              <a:gd name="T44" fmla="*/ 4 w 47"/>
              <a:gd name="T45" fmla="*/ 56 h 195"/>
              <a:gd name="T46" fmla="*/ 11 w 47"/>
              <a:gd name="T47" fmla="*/ 92 h 195"/>
              <a:gd name="T48" fmla="*/ 23 w 47"/>
              <a:gd name="T49" fmla="*/ 106 h 195"/>
              <a:gd name="T50" fmla="*/ 23 w 47"/>
              <a:gd name="T51" fmla="*/ 111 h 195"/>
              <a:gd name="T52" fmla="*/ 6 w 47"/>
              <a:gd name="T53" fmla="*/ 94 h 195"/>
              <a:gd name="T54" fmla="*/ 0 w 47"/>
              <a:gd name="T55" fmla="*/ 56 h 195"/>
              <a:gd name="T56" fmla="*/ 23 w 47"/>
              <a:gd name="T57" fmla="*/ 1 h 195"/>
              <a:gd name="T58" fmla="*/ 23 w 47"/>
              <a:gd name="T59" fmla="*/ 6 h 195"/>
              <a:gd name="T60" fmla="*/ 4 w 47"/>
              <a:gd name="T61" fmla="*/ 5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" h="195">
                <a:moveTo>
                  <a:pt x="23" y="106"/>
                </a:moveTo>
                <a:cubicBezTo>
                  <a:pt x="25" y="106"/>
                  <a:pt x="26" y="107"/>
                  <a:pt x="27" y="107"/>
                </a:cubicBezTo>
                <a:cubicBezTo>
                  <a:pt x="28" y="107"/>
                  <a:pt x="29" y="108"/>
                  <a:pt x="29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5"/>
                  <a:pt x="42" y="5"/>
                  <a:pt x="42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5"/>
                  <a:pt x="25" y="5"/>
                  <a:pt x="2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3"/>
                </a:cubicBezTo>
                <a:cubicBezTo>
                  <a:pt x="47" y="193"/>
                  <a:pt x="47" y="193"/>
                  <a:pt x="47" y="193"/>
                </a:cubicBezTo>
                <a:cubicBezTo>
                  <a:pt x="47" y="194"/>
                  <a:pt x="46" y="195"/>
                  <a:pt x="45" y="195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5" y="195"/>
                  <a:pt x="24" y="194"/>
                  <a:pt x="24" y="193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4" y="111"/>
                  <a:pt x="24" y="111"/>
                  <a:pt x="23" y="111"/>
                </a:cubicBezTo>
                <a:lnTo>
                  <a:pt x="23" y="106"/>
                </a:lnTo>
                <a:close/>
                <a:moveTo>
                  <a:pt x="4" y="56"/>
                </a:moveTo>
                <a:cubicBezTo>
                  <a:pt x="4" y="73"/>
                  <a:pt x="7" y="84"/>
                  <a:pt x="11" y="92"/>
                </a:cubicBezTo>
                <a:cubicBezTo>
                  <a:pt x="15" y="101"/>
                  <a:pt x="20" y="104"/>
                  <a:pt x="23" y="106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19" y="109"/>
                  <a:pt x="11" y="105"/>
                  <a:pt x="6" y="94"/>
                </a:cubicBezTo>
                <a:cubicBezTo>
                  <a:pt x="2" y="86"/>
                  <a:pt x="0" y="74"/>
                  <a:pt x="0" y="56"/>
                </a:cubicBezTo>
                <a:cubicBezTo>
                  <a:pt x="0" y="12"/>
                  <a:pt x="16" y="3"/>
                  <a:pt x="23" y="1"/>
                </a:cubicBezTo>
                <a:cubicBezTo>
                  <a:pt x="23" y="6"/>
                  <a:pt x="23" y="6"/>
                  <a:pt x="23" y="6"/>
                </a:cubicBezTo>
                <a:cubicBezTo>
                  <a:pt x="17" y="8"/>
                  <a:pt x="4" y="17"/>
                  <a:pt x="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2" name="Freeform 94"/>
          <p:cNvSpPr>
            <a:spLocks noEditPoints="1"/>
          </p:cNvSpPr>
          <p:nvPr/>
        </p:nvSpPr>
        <p:spPr bwMode="auto">
          <a:xfrm>
            <a:off x="1384300" y="1835150"/>
            <a:ext cx="271463" cy="196850"/>
          </a:xfrm>
          <a:custGeom>
            <a:avLst/>
            <a:gdLst>
              <a:gd name="T0" fmla="*/ 73 w 147"/>
              <a:gd name="T1" fmla="*/ 102 h 107"/>
              <a:gd name="T2" fmla="*/ 142 w 147"/>
              <a:gd name="T3" fmla="*/ 102 h 107"/>
              <a:gd name="T4" fmla="*/ 142 w 147"/>
              <a:gd name="T5" fmla="*/ 5 h 107"/>
              <a:gd name="T6" fmla="*/ 73 w 147"/>
              <a:gd name="T7" fmla="*/ 5 h 107"/>
              <a:gd name="T8" fmla="*/ 73 w 147"/>
              <a:gd name="T9" fmla="*/ 0 h 107"/>
              <a:gd name="T10" fmla="*/ 144 w 147"/>
              <a:gd name="T11" fmla="*/ 0 h 107"/>
              <a:gd name="T12" fmla="*/ 147 w 147"/>
              <a:gd name="T13" fmla="*/ 3 h 107"/>
              <a:gd name="T14" fmla="*/ 147 w 147"/>
              <a:gd name="T15" fmla="*/ 104 h 107"/>
              <a:gd name="T16" fmla="*/ 144 w 147"/>
              <a:gd name="T17" fmla="*/ 107 h 107"/>
              <a:gd name="T18" fmla="*/ 73 w 147"/>
              <a:gd name="T19" fmla="*/ 107 h 107"/>
              <a:gd name="T20" fmla="*/ 73 w 147"/>
              <a:gd name="T21" fmla="*/ 102 h 107"/>
              <a:gd name="T22" fmla="*/ 73 w 147"/>
              <a:gd name="T23" fmla="*/ 96 h 107"/>
              <a:gd name="T24" fmla="*/ 103 w 147"/>
              <a:gd name="T25" fmla="*/ 83 h 107"/>
              <a:gd name="T26" fmla="*/ 115 w 147"/>
              <a:gd name="T27" fmla="*/ 53 h 107"/>
              <a:gd name="T28" fmla="*/ 103 w 147"/>
              <a:gd name="T29" fmla="*/ 24 h 107"/>
              <a:gd name="T30" fmla="*/ 73 w 147"/>
              <a:gd name="T31" fmla="*/ 11 h 107"/>
              <a:gd name="T32" fmla="*/ 73 w 147"/>
              <a:gd name="T33" fmla="*/ 16 h 107"/>
              <a:gd name="T34" fmla="*/ 100 w 147"/>
              <a:gd name="T35" fmla="*/ 27 h 107"/>
              <a:gd name="T36" fmla="*/ 111 w 147"/>
              <a:gd name="T37" fmla="*/ 53 h 107"/>
              <a:gd name="T38" fmla="*/ 100 w 147"/>
              <a:gd name="T39" fmla="*/ 80 h 107"/>
              <a:gd name="T40" fmla="*/ 73 w 147"/>
              <a:gd name="T41" fmla="*/ 91 h 107"/>
              <a:gd name="T42" fmla="*/ 73 w 147"/>
              <a:gd name="T43" fmla="*/ 96 h 107"/>
              <a:gd name="T44" fmla="*/ 4 w 147"/>
              <a:gd name="T45" fmla="*/ 102 h 107"/>
              <a:gd name="T46" fmla="*/ 73 w 147"/>
              <a:gd name="T47" fmla="*/ 102 h 107"/>
              <a:gd name="T48" fmla="*/ 73 w 147"/>
              <a:gd name="T49" fmla="*/ 107 h 107"/>
              <a:gd name="T50" fmla="*/ 2 w 147"/>
              <a:gd name="T51" fmla="*/ 107 h 107"/>
              <a:gd name="T52" fmla="*/ 0 w 147"/>
              <a:gd name="T53" fmla="*/ 104 h 107"/>
              <a:gd name="T54" fmla="*/ 0 w 147"/>
              <a:gd name="T55" fmla="*/ 3 h 107"/>
              <a:gd name="T56" fmla="*/ 2 w 147"/>
              <a:gd name="T57" fmla="*/ 0 h 107"/>
              <a:gd name="T58" fmla="*/ 73 w 147"/>
              <a:gd name="T59" fmla="*/ 0 h 107"/>
              <a:gd name="T60" fmla="*/ 73 w 147"/>
              <a:gd name="T61" fmla="*/ 5 h 107"/>
              <a:gd name="T62" fmla="*/ 4 w 147"/>
              <a:gd name="T63" fmla="*/ 5 h 107"/>
              <a:gd name="T64" fmla="*/ 4 w 147"/>
              <a:gd name="T65" fmla="*/ 102 h 107"/>
              <a:gd name="T66" fmla="*/ 73 w 147"/>
              <a:gd name="T67" fmla="*/ 11 h 107"/>
              <a:gd name="T68" fmla="*/ 73 w 147"/>
              <a:gd name="T69" fmla="*/ 11 h 107"/>
              <a:gd name="T70" fmla="*/ 43 w 147"/>
              <a:gd name="T71" fmla="*/ 24 h 107"/>
              <a:gd name="T72" fmla="*/ 31 w 147"/>
              <a:gd name="T73" fmla="*/ 53 h 107"/>
              <a:gd name="T74" fmla="*/ 43 w 147"/>
              <a:gd name="T75" fmla="*/ 83 h 107"/>
              <a:gd name="T76" fmla="*/ 73 w 147"/>
              <a:gd name="T77" fmla="*/ 96 h 107"/>
              <a:gd name="T78" fmla="*/ 73 w 147"/>
              <a:gd name="T79" fmla="*/ 96 h 107"/>
              <a:gd name="T80" fmla="*/ 73 w 147"/>
              <a:gd name="T81" fmla="*/ 91 h 107"/>
              <a:gd name="T82" fmla="*/ 73 w 147"/>
              <a:gd name="T83" fmla="*/ 91 h 107"/>
              <a:gd name="T84" fmla="*/ 47 w 147"/>
              <a:gd name="T85" fmla="*/ 80 h 107"/>
              <a:gd name="T86" fmla="*/ 36 w 147"/>
              <a:gd name="T87" fmla="*/ 53 h 107"/>
              <a:gd name="T88" fmla="*/ 47 w 147"/>
              <a:gd name="T89" fmla="*/ 27 h 107"/>
              <a:gd name="T90" fmla="*/ 73 w 147"/>
              <a:gd name="T91" fmla="*/ 16 h 107"/>
              <a:gd name="T92" fmla="*/ 73 w 147"/>
              <a:gd name="T93" fmla="*/ 16 h 107"/>
              <a:gd name="T94" fmla="*/ 73 w 147"/>
              <a:gd name="T95" fmla="*/ 1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" h="107">
                <a:moveTo>
                  <a:pt x="73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2" y="5"/>
                  <a:pt x="142" y="5"/>
                  <a:pt x="142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0"/>
                  <a:pt x="73" y="0"/>
                  <a:pt x="73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6" y="0"/>
                  <a:pt x="147" y="1"/>
                  <a:pt x="147" y="3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7" y="106"/>
                  <a:pt x="146" y="107"/>
                  <a:pt x="144" y="10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3" y="102"/>
                  <a:pt x="73" y="102"/>
                  <a:pt x="73" y="102"/>
                </a:cubicBezTo>
                <a:close/>
                <a:moveTo>
                  <a:pt x="73" y="96"/>
                </a:moveTo>
                <a:cubicBezTo>
                  <a:pt x="85" y="96"/>
                  <a:pt x="95" y="91"/>
                  <a:pt x="103" y="83"/>
                </a:cubicBezTo>
                <a:cubicBezTo>
                  <a:pt x="111" y="76"/>
                  <a:pt x="115" y="65"/>
                  <a:pt x="115" y="53"/>
                </a:cubicBezTo>
                <a:cubicBezTo>
                  <a:pt x="115" y="42"/>
                  <a:pt x="111" y="31"/>
                  <a:pt x="103" y="24"/>
                </a:cubicBezTo>
                <a:cubicBezTo>
                  <a:pt x="95" y="16"/>
                  <a:pt x="85" y="11"/>
                  <a:pt x="73" y="11"/>
                </a:cubicBezTo>
                <a:cubicBezTo>
                  <a:pt x="73" y="16"/>
                  <a:pt x="73" y="16"/>
                  <a:pt x="73" y="16"/>
                </a:cubicBezTo>
                <a:cubicBezTo>
                  <a:pt x="83" y="16"/>
                  <a:pt x="93" y="20"/>
                  <a:pt x="100" y="27"/>
                </a:cubicBezTo>
                <a:cubicBezTo>
                  <a:pt x="106" y="34"/>
                  <a:pt x="111" y="43"/>
                  <a:pt x="111" y="53"/>
                </a:cubicBezTo>
                <a:cubicBezTo>
                  <a:pt x="111" y="64"/>
                  <a:pt x="106" y="73"/>
                  <a:pt x="100" y="80"/>
                </a:cubicBezTo>
                <a:cubicBezTo>
                  <a:pt x="93" y="87"/>
                  <a:pt x="83" y="91"/>
                  <a:pt x="73" y="91"/>
                </a:cubicBezTo>
                <a:lnTo>
                  <a:pt x="73" y="96"/>
                </a:lnTo>
                <a:close/>
                <a:moveTo>
                  <a:pt x="4" y="102"/>
                </a:moveTo>
                <a:cubicBezTo>
                  <a:pt x="73" y="102"/>
                  <a:pt x="73" y="102"/>
                  <a:pt x="73" y="102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2" y="107"/>
                  <a:pt x="2" y="107"/>
                  <a:pt x="2" y="107"/>
                </a:cubicBezTo>
                <a:cubicBezTo>
                  <a:pt x="1" y="107"/>
                  <a:pt x="0" y="106"/>
                  <a:pt x="0" y="10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5"/>
                  <a:pt x="73" y="5"/>
                  <a:pt x="7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102"/>
                  <a:pt x="4" y="102"/>
                  <a:pt x="4" y="102"/>
                </a:cubicBezTo>
                <a:close/>
                <a:moveTo>
                  <a:pt x="73" y="11"/>
                </a:moveTo>
                <a:cubicBezTo>
                  <a:pt x="73" y="11"/>
                  <a:pt x="73" y="11"/>
                  <a:pt x="73" y="11"/>
                </a:cubicBezTo>
                <a:cubicBezTo>
                  <a:pt x="62" y="11"/>
                  <a:pt x="51" y="16"/>
                  <a:pt x="43" y="24"/>
                </a:cubicBezTo>
                <a:cubicBezTo>
                  <a:pt x="36" y="31"/>
                  <a:pt x="31" y="42"/>
                  <a:pt x="31" y="53"/>
                </a:cubicBezTo>
                <a:cubicBezTo>
                  <a:pt x="31" y="65"/>
                  <a:pt x="36" y="76"/>
                  <a:pt x="43" y="83"/>
                </a:cubicBezTo>
                <a:cubicBezTo>
                  <a:pt x="51" y="91"/>
                  <a:pt x="62" y="96"/>
                  <a:pt x="73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1"/>
                  <a:pt x="73" y="91"/>
                  <a:pt x="73" y="91"/>
                </a:cubicBezTo>
                <a:cubicBezTo>
                  <a:pt x="63" y="91"/>
                  <a:pt x="54" y="87"/>
                  <a:pt x="47" y="80"/>
                </a:cubicBezTo>
                <a:cubicBezTo>
                  <a:pt x="40" y="73"/>
                  <a:pt x="36" y="64"/>
                  <a:pt x="36" y="53"/>
                </a:cubicBezTo>
                <a:cubicBezTo>
                  <a:pt x="36" y="43"/>
                  <a:pt x="40" y="34"/>
                  <a:pt x="47" y="27"/>
                </a:cubicBezTo>
                <a:cubicBezTo>
                  <a:pt x="54" y="20"/>
                  <a:pt x="63" y="16"/>
                  <a:pt x="73" y="16"/>
                </a:cubicBezTo>
                <a:cubicBezTo>
                  <a:pt x="73" y="16"/>
                  <a:pt x="73" y="16"/>
                  <a:pt x="73" y="16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3" name="Freeform 96"/>
          <p:cNvSpPr>
            <a:spLocks noEditPoints="1"/>
          </p:cNvSpPr>
          <p:nvPr/>
        </p:nvSpPr>
        <p:spPr bwMode="auto">
          <a:xfrm>
            <a:off x="2647950" y="73025"/>
            <a:ext cx="290513" cy="180975"/>
          </a:xfrm>
          <a:custGeom>
            <a:avLst/>
            <a:gdLst>
              <a:gd name="T0" fmla="*/ 152 w 157"/>
              <a:gd name="T1" fmla="*/ 79 h 98"/>
              <a:gd name="T2" fmla="*/ 148 w 157"/>
              <a:gd name="T3" fmla="*/ 69 h 98"/>
              <a:gd name="T4" fmla="*/ 139 w 157"/>
              <a:gd name="T5" fmla="*/ 65 h 98"/>
              <a:gd name="T6" fmla="*/ 136 w 157"/>
              <a:gd name="T7" fmla="*/ 63 h 98"/>
              <a:gd name="T8" fmla="*/ 136 w 157"/>
              <a:gd name="T9" fmla="*/ 62 h 98"/>
              <a:gd name="T10" fmla="*/ 138 w 157"/>
              <a:gd name="T11" fmla="*/ 56 h 98"/>
              <a:gd name="T12" fmla="*/ 138 w 157"/>
              <a:gd name="T13" fmla="*/ 49 h 98"/>
              <a:gd name="T14" fmla="*/ 125 w 157"/>
              <a:gd name="T15" fmla="*/ 18 h 98"/>
              <a:gd name="T16" fmla="*/ 94 w 157"/>
              <a:gd name="T17" fmla="*/ 5 h 98"/>
              <a:gd name="T18" fmla="*/ 79 w 157"/>
              <a:gd name="T19" fmla="*/ 7 h 98"/>
              <a:gd name="T20" fmla="*/ 79 w 157"/>
              <a:gd name="T21" fmla="*/ 2 h 98"/>
              <a:gd name="T22" fmla="*/ 94 w 157"/>
              <a:gd name="T23" fmla="*/ 0 h 98"/>
              <a:gd name="T24" fmla="*/ 129 w 157"/>
              <a:gd name="T25" fmla="*/ 14 h 98"/>
              <a:gd name="T26" fmla="*/ 143 w 157"/>
              <a:gd name="T27" fmla="*/ 49 h 98"/>
              <a:gd name="T28" fmla="*/ 142 w 157"/>
              <a:gd name="T29" fmla="*/ 56 h 98"/>
              <a:gd name="T30" fmla="*/ 142 w 157"/>
              <a:gd name="T31" fmla="*/ 61 h 98"/>
              <a:gd name="T32" fmla="*/ 152 w 157"/>
              <a:gd name="T33" fmla="*/ 66 h 98"/>
              <a:gd name="T34" fmla="*/ 157 w 157"/>
              <a:gd name="T35" fmla="*/ 79 h 98"/>
              <a:gd name="T36" fmla="*/ 152 w 157"/>
              <a:gd name="T37" fmla="*/ 92 h 98"/>
              <a:gd name="T38" fmla="*/ 152 w 157"/>
              <a:gd name="T39" fmla="*/ 93 h 98"/>
              <a:gd name="T40" fmla="*/ 138 w 157"/>
              <a:gd name="T41" fmla="*/ 98 h 98"/>
              <a:gd name="T42" fmla="*/ 138 w 157"/>
              <a:gd name="T43" fmla="*/ 98 h 98"/>
              <a:gd name="T44" fmla="*/ 94 w 157"/>
              <a:gd name="T45" fmla="*/ 98 h 98"/>
              <a:gd name="T46" fmla="*/ 92 w 157"/>
              <a:gd name="T47" fmla="*/ 98 h 98"/>
              <a:gd name="T48" fmla="*/ 79 w 157"/>
              <a:gd name="T49" fmla="*/ 98 h 98"/>
              <a:gd name="T50" fmla="*/ 79 w 157"/>
              <a:gd name="T51" fmla="*/ 93 h 98"/>
              <a:gd name="T52" fmla="*/ 92 w 157"/>
              <a:gd name="T53" fmla="*/ 93 h 98"/>
              <a:gd name="T54" fmla="*/ 94 w 157"/>
              <a:gd name="T55" fmla="*/ 93 h 98"/>
              <a:gd name="T56" fmla="*/ 138 w 157"/>
              <a:gd name="T57" fmla="*/ 93 h 98"/>
              <a:gd name="T58" fmla="*/ 138 w 157"/>
              <a:gd name="T59" fmla="*/ 93 h 98"/>
              <a:gd name="T60" fmla="*/ 148 w 157"/>
              <a:gd name="T61" fmla="*/ 89 h 98"/>
              <a:gd name="T62" fmla="*/ 148 w 157"/>
              <a:gd name="T63" fmla="*/ 89 h 98"/>
              <a:gd name="T64" fmla="*/ 152 w 157"/>
              <a:gd name="T65" fmla="*/ 79 h 98"/>
              <a:gd name="T66" fmla="*/ 79 w 157"/>
              <a:gd name="T67" fmla="*/ 7 h 98"/>
              <a:gd name="T68" fmla="*/ 63 w 157"/>
              <a:gd name="T69" fmla="*/ 17 h 98"/>
              <a:gd name="T70" fmla="*/ 50 w 157"/>
              <a:gd name="T71" fmla="*/ 48 h 98"/>
              <a:gd name="T72" fmla="*/ 47 w 157"/>
              <a:gd name="T73" fmla="*/ 50 h 98"/>
              <a:gd name="T74" fmla="*/ 46 w 157"/>
              <a:gd name="T75" fmla="*/ 50 h 98"/>
              <a:gd name="T76" fmla="*/ 38 w 157"/>
              <a:gd name="T77" fmla="*/ 46 h 98"/>
              <a:gd name="T78" fmla="*/ 30 w 157"/>
              <a:gd name="T79" fmla="*/ 44 h 98"/>
              <a:gd name="T80" fmla="*/ 12 w 157"/>
              <a:gd name="T81" fmla="*/ 51 h 98"/>
              <a:gd name="T82" fmla="*/ 12 w 157"/>
              <a:gd name="T83" fmla="*/ 51 h 98"/>
              <a:gd name="T84" fmla="*/ 5 w 157"/>
              <a:gd name="T85" fmla="*/ 69 h 98"/>
              <a:gd name="T86" fmla="*/ 12 w 157"/>
              <a:gd name="T87" fmla="*/ 86 h 98"/>
              <a:gd name="T88" fmla="*/ 12 w 157"/>
              <a:gd name="T89" fmla="*/ 86 h 98"/>
              <a:gd name="T90" fmla="*/ 12 w 157"/>
              <a:gd name="T91" fmla="*/ 86 h 98"/>
              <a:gd name="T92" fmla="*/ 30 w 157"/>
              <a:gd name="T93" fmla="*/ 93 h 98"/>
              <a:gd name="T94" fmla="*/ 79 w 157"/>
              <a:gd name="T95" fmla="*/ 93 h 98"/>
              <a:gd name="T96" fmla="*/ 79 w 157"/>
              <a:gd name="T97" fmla="*/ 98 h 98"/>
              <a:gd name="T98" fmla="*/ 30 w 157"/>
              <a:gd name="T99" fmla="*/ 98 h 98"/>
              <a:gd name="T100" fmla="*/ 9 w 157"/>
              <a:gd name="T101" fmla="*/ 90 h 98"/>
              <a:gd name="T102" fmla="*/ 9 w 157"/>
              <a:gd name="T103" fmla="*/ 90 h 98"/>
              <a:gd name="T104" fmla="*/ 0 w 157"/>
              <a:gd name="T105" fmla="*/ 69 h 98"/>
              <a:gd name="T106" fmla="*/ 9 w 157"/>
              <a:gd name="T107" fmla="*/ 48 h 98"/>
              <a:gd name="T108" fmla="*/ 9 w 157"/>
              <a:gd name="T109" fmla="*/ 48 h 98"/>
              <a:gd name="T110" fmla="*/ 30 w 157"/>
              <a:gd name="T111" fmla="*/ 39 h 98"/>
              <a:gd name="T112" fmla="*/ 40 w 157"/>
              <a:gd name="T113" fmla="*/ 41 h 98"/>
              <a:gd name="T114" fmla="*/ 45 w 157"/>
              <a:gd name="T115" fmla="*/ 44 h 98"/>
              <a:gd name="T116" fmla="*/ 59 w 157"/>
              <a:gd name="T117" fmla="*/ 14 h 98"/>
              <a:gd name="T118" fmla="*/ 79 w 157"/>
              <a:gd name="T119" fmla="*/ 2 h 98"/>
              <a:gd name="T120" fmla="*/ 79 w 157"/>
              <a:gd name="T121" fmla="*/ 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" h="98">
                <a:moveTo>
                  <a:pt x="152" y="79"/>
                </a:moveTo>
                <a:cubicBezTo>
                  <a:pt x="152" y="75"/>
                  <a:pt x="151" y="72"/>
                  <a:pt x="148" y="69"/>
                </a:cubicBezTo>
                <a:cubicBezTo>
                  <a:pt x="146" y="67"/>
                  <a:pt x="142" y="65"/>
                  <a:pt x="139" y="65"/>
                </a:cubicBezTo>
                <a:cubicBezTo>
                  <a:pt x="137" y="65"/>
                  <a:pt x="136" y="64"/>
                  <a:pt x="136" y="63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60"/>
                  <a:pt x="137" y="58"/>
                  <a:pt x="138" y="56"/>
                </a:cubicBezTo>
                <a:cubicBezTo>
                  <a:pt x="138" y="53"/>
                  <a:pt x="138" y="51"/>
                  <a:pt x="138" y="49"/>
                </a:cubicBezTo>
                <a:cubicBezTo>
                  <a:pt x="138" y="37"/>
                  <a:pt x="133" y="26"/>
                  <a:pt x="125" y="18"/>
                </a:cubicBezTo>
                <a:cubicBezTo>
                  <a:pt x="117" y="10"/>
                  <a:pt x="106" y="5"/>
                  <a:pt x="94" y="5"/>
                </a:cubicBezTo>
                <a:cubicBezTo>
                  <a:pt x="89" y="5"/>
                  <a:pt x="83" y="6"/>
                  <a:pt x="79" y="7"/>
                </a:cubicBezTo>
                <a:cubicBezTo>
                  <a:pt x="79" y="2"/>
                  <a:pt x="79" y="2"/>
                  <a:pt x="79" y="2"/>
                </a:cubicBezTo>
                <a:cubicBezTo>
                  <a:pt x="84" y="1"/>
                  <a:pt x="89" y="0"/>
                  <a:pt x="94" y="0"/>
                </a:cubicBezTo>
                <a:cubicBezTo>
                  <a:pt x="107" y="0"/>
                  <a:pt x="120" y="5"/>
                  <a:pt x="129" y="14"/>
                </a:cubicBezTo>
                <a:cubicBezTo>
                  <a:pt x="138" y="23"/>
                  <a:pt x="143" y="35"/>
                  <a:pt x="143" y="49"/>
                </a:cubicBezTo>
                <a:cubicBezTo>
                  <a:pt x="143" y="51"/>
                  <a:pt x="143" y="54"/>
                  <a:pt x="142" y="56"/>
                </a:cubicBezTo>
                <a:cubicBezTo>
                  <a:pt x="142" y="58"/>
                  <a:pt x="142" y="59"/>
                  <a:pt x="142" y="61"/>
                </a:cubicBezTo>
                <a:cubicBezTo>
                  <a:pt x="146" y="61"/>
                  <a:pt x="149" y="63"/>
                  <a:pt x="152" y="66"/>
                </a:cubicBezTo>
                <a:cubicBezTo>
                  <a:pt x="155" y="69"/>
                  <a:pt x="157" y="74"/>
                  <a:pt x="157" y="79"/>
                </a:cubicBezTo>
                <a:cubicBezTo>
                  <a:pt x="157" y="84"/>
                  <a:pt x="155" y="89"/>
                  <a:pt x="152" y="92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48" y="96"/>
                  <a:pt x="143" y="98"/>
                  <a:pt x="138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79" y="93"/>
                  <a:pt x="79" y="93"/>
                  <a:pt x="79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138" y="93"/>
                  <a:pt x="138" y="93"/>
                  <a:pt x="138" y="93"/>
                </a:cubicBezTo>
                <a:cubicBezTo>
                  <a:pt x="138" y="93"/>
                  <a:pt x="138" y="93"/>
                  <a:pt x="138" y="93"/>
                </a:cubicBezTo>
                <a:cubicBezTo>
                  <a:pt x="142" y="93"/>
                  <a:pt x="146" y="92"/>
                  <a:pt x="148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1" y="87"/>
                  <a:pt x="152" y="83"/>
                  <a:pt x="152" y="79"/>
                </a:cubicBezTo>
                <a:close/>
                <a:moveTo>
                  <a:pt x="79" y="7"/>
                </a:moveTo>
                <a:cubicBezTo>
                  <a:pt x="73" y="10"/>
                  <a:pt x="67" y="13"/>
                  <a:pt x="63" y="17"/>
                </a:cubicBezTo>
                <a:cubicBezTo>
                  <a:pt x="55" y="25"/>
                  <a:pt x="50" y="36"/>
                  <a:pt x="50" y="48"/>
                </a:cubicBezTo>
                <a:cubicBezTo>
                  <a:pt x="50" y="49"/>
                  <a:pt x="48" y="51"/>
                  <a:pt x="47" y="50"/>
                </a:cubicBezTo>
                <a:cubicBezTo>
                  <a:pt x="47" y="50"/>
                  <a:pt x="46" y="50"/>
                  <a:pt x="46" y="50"/>
                </a:cubicBezTo>
                <a:cubicBezTo>
                  <a:pt x="43" y="48"/>
                  <a:pt x="41" y="47"/>
                  <a:pt x="38" y="46"/>
                </a:cubicBezTo>
                <a:cubicBezTo>
                  <a:pt x="36" y="45"/>
                  <a:pt x="33" y="44"/>
                  <a:pt x="30" y="44"/>
                </a:cubicBezTo>
                <a:cubicBezTo>
                  <a:pt x="23" y="44"/>
                  <a:pt x="17" y="47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56"/>
                  <a:pt x="5" y="62"/>
                  <a:pt x="5" y="69"/>
                </a:cubicBezTo>
                <a:cubicBezTo>
                  <a:pt x="5" y="76"/>
                  <a:pt x="8" y="82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7" y="91"/>
                  <a:pt x="23" y="93"/>
                  <a:pt x="30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79" y="98"/>
                  <a:pt x="79" y="98"/>
                  <a:pt x="7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22" y="98"/>
                  <a:pt x="14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4" y="84"/>
                  <a:pt x="0" y="77"/>
                  <a:pt x="0" y="69"/>
                </a:cubicBezTo>
                <a:cubicBezTo>
                  <a:pt x="0" y="61"/>
                  <a:pt x="4" y="53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4" y="43"/>
                  <a:pt x="22" y="39"/>
                  <a:pt x="30" y="39"/>
                </a:cubicBezTo>
                <a:cubicBezTo>
                  <a:pt x="33" y="39"/>
                  <a:pt x="37" y="40"/>
                  <a:pt x="40" y="41"/>
                </a:cubicBezTo>
                <a:cubicBezTo>
                  <a:pt x="42" y="42"/>
                  <a:pt x="43" y="43"/>
                  <a:pt x="45" y="44"/>
                </a:cubicBezTo>
                <a:cubicBezTo>
                  <a:pt x="46" y="32"/>
                  <a:pt x="52" y="22"/>
                  <a:pt x="59" y="14"/>
                </a:cubicBezTo>
                <a:cubicBezTo>
                  <a:pt x="65" y="9"/>
                  <a:pt x="71" y="5"/>
                  <a:pt x="79" y="2"/>
                </a:cubicBezTo>
                <a:lnTo>
                  <a:pt x="7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4" name="Freeform 105"/>
          <p:cNvSpPr>
            <a:spLocks noEditPoints="1"/>
          </p:cNvSpPr>
          <p:nvPr/>
        </p:nvSpPr>
        <p:spPr bwMode="auto">
          <a:xfrm>
            <a:off x="1943100" y="3024188"/>
            <a:ext cx="153988" cy="338137"/>
          </a:xfrm>
          <a:custGeom>
            <a:avLst/>
            <a:gdLst>
              <a:gd name="T0" fmla="*/ 75 w 84"/>
              <a:gd name="T1" fmla="*/ 31 h 183"/>
              <a:gd name="T2" fmla="*/ 55 w 84"/>
              <a:gd name="T3" fmla="*/ 28 h 183"/>
              <a:gd name="T4" fmla="*/ 57 w 84"/>
              <a:gd name="T5" fmla="*/ 18 h 183"/>
              <a:gd name="T6" fmla="*/ 78 w 84"/>
              <a:gd name="T7" fmla="*/ 12 h 183"/>
              <a:gd name="T8" fmla="*/ 77 w 84"/>
              <a:gd name="T9" fmla="*/ 6 h 183"/>
              <a:gd name="T10" fmla="*/ 51 w 84"/>
              <a:gd name="T11" fmla="*/ 10 h 183"/>
              <a:gd name="T12" fmla="*/ 72 w 84"/>
              <a:gd name="T13" fmla="*/ 1 h 183"/>
              <a:gd name="T14" fmla="*/ 83 w 84"/>
              <a:gd name="T15" fmla="*/ 8 h 183"/>
              <a:gd name="T16" fmla="*/ 76 w 84"/>
              <a:gd name="T17" fmla="*/ 19 h 183"/>
              <a:gd name="T18" fmla="*/ 78 w 84"/>
              <a:gd name="T19" fmla="*/ 26 h 183"/>
              <a:gd name="T20" fmla="*/ 78 w 84"/>
              <a:gd name="T21" fmla="*/ 183 h 183"/>
              <a:gd name="T22" fmla="*/ 51 w 84"/>
              <a:gd name="T23" fmla="*/ 167 h 183"/>
              <a:gd name="T24" fmla="*/ 65 w 84"/>
              <a:gd name="T25" fmla="*/ 60 h 183"/>
              <a:gd name="T26" fmla="*/ 57 w 84"/>
              <a:gd name="T27" fmla="*/ 58 h 183"/>
              <a:gd name="T28" fmla="*/ 55 w 84"/>
              <a:gd name="T29" fmla="*/ 95 h 183"/>
              <a:gd name="T30" fmla="*/ 51 w 84"/>
              <a:gd name="T31" fmla="*/ 99 h 183"/>
              <a:gd name="T32" fmla="*/ 51 w 84"/>
              <a:gd name="T33" fmla="*/ 99 h 183"/>
              <a:gd name="T34" fmla="*/ 52 w 84"/>
              <a:gd name="T35" fmla="*/ 104 h 183"/>
              <a:gd name="T36" fmla="*/ 60 w 84"/>
              <a:gd name="T37" fmla="*/ 95 h 183"/>
              <a:gd name="T38" fmla="*/ 60 w 84"/>
              <a:gd name="T39" fmla="*/ 63 h 183"/>
              <a:gd name="T40" fmla="*/ 51 w 84"/>
              <a:gd name="T41" fmla="*/ 167 h 183"/>
              <a:gd name="T42" fmla="*/ 46 w 84"/>
              <a:gd name="T43" fmla="*/ 17 h 183"/>
              <a:gd name="T44" fmla="*/ 44 w 84"/>
              <a:gd name="T45" fmla="*/ 31 h 183"/>
              <a:gd name="T46" fmla="*/ 42 w 84"/>
              <a:gd name="T47" fmla="*/ 12 h 183"/>
              <a:gd name="T48" fmla="*/ 50 w 84"/>
              <a:gd name="T49" fmla="*/ 6 h 183"/>
              <a:gd name="T50" fmla="*/ 51 w 84"/>
              <a:gd name="T51" fmla="*/ 11 h 183"/>
              <a:gd name="T52" fmla="*/ 42 w 84"/>
              <a:gd name="T53" fmla="*/ 178 h 183"/>
              <a:gd name="T54" fmla="*/ 42 w 84"/>
              <a:gd name="T55" fmla="*/ 183 h 183"/>
              <a:gd name="T56" fmla="*/ 51 w 84"/>
              <a:gd name="T57" fmla="*/ 99 h 183"/>
              <a:gd name="T58" fmla="*/ 51 w 84"/>
              <a:gd name="T59" fmla="*/ 104 h 183"/>
              <a:gd name="T60" fmla="*/ 44 w 84"/>
              <a:gd name="T61" fmla="*/ 102 h 183"/>
              <a:gd name="T62" fmla="*/ 44 w 84"/>
              <a:gd name="T63" fmla="*/ 58 h 183"/>
              <a:gd name="T64" fmla="*/ 46 w 84"/>
              <a:gd name="T65" fmla="*/ 84 h 183"/>
              <a:gd name="T66" fmla="*/ 47 w 84"/>
              <a:gd name="T67" fmla="*/ 98 h 183"/>
              <a:gd name="T68" fmla="*/ 51 w 84"/>
              <a:gd name="T69" fmla="*/ 99 h 183"/>
              <a:gd name="T70" fmla="*/ 51 w 84"/>
              <a:gd name="T71" fmla="*/ 162 h 183"/>
              <a:gd name="T72" fmla="*/ 42 w 84"/>
              <a:gd name="T73" fmla="*/ 162 h 183"/>
              <a:gd name="T74" fmla="*/ 5 w 84"/>
              <a:gd name="T75" fmla="*/ 31 h 183"/>
              <a:gd name="T76" fmla="*/ 42 w 84"/>
              <a:gd name="T77" fmla="*/ 183 h 183"/>
              <a:gd name="T78" fmla="*/ 0 w 84"/>
              <a:gd name="T79" fmla="*/ 29 h 183"/>
              <a:gd name="T80" fmla="*/ 41 w 84"/>
              <a:gd name="T81" fmla="*/ 17 h 183"/>
              <a:gd name="T82" fmla="*/ 42 w 84"/>
              <a:gd name="T83" fmla="*/ 12 h 183"/>
              <a:gd name="T84" fmla="*/ 18 w 84"/>
              <a:gd name="T85" fmla="*/ 58 h 183"/>
              <a:gd name="T86" fmla="*/ 18 w 84"/>
              <a:gd name="T87" fmla="*/ 167 h 183"/>
              <a:gd name="T88" fmla="*/ 20 w 84"/>
              <a:gd name="T89" fmla="*/ 162 h 183"/>
              <a:gd name="T90" fmla="*/ 41 w 84"/>
              <a:gd name="T91" fmla="*/ 84 h 183"/>
              <a:gd name="T92" fmla="*/ 42 w 84"/>
              <a:gd name="T93" fmla="*/ 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4" h="183">
                <a:moveTo>
                  <a:pt x="51" y="178"/>
                </a:moveTo>
                <a:cubicBezTo>
                  <a:pt x="75" y="178"/>
                  <a:pt x="75" y="178"/>
                  <a:pt x="75" y="178"/>
                </a:cubicBezTo>
                <a:cubicBezTo>
                  <a:pt x="75" y="31"/>
                  <a:pt x="75" y="31"/>
                  <a:pt x="75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6" y="31"/>
                  <a:pt x="55" y="30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0"/>
                  <a:pt x="56" y="19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75" y="14"/>
                  <a:pt x="75" y="14"/>
                  <a:pt x="75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76" y="14"/>
                  <a:pt x="77" y="13"/>
                  <a:pt x="78" y="12"/>
                </a:cubicBezTo>
                <a:cubicBezTo>
                  <a:pt x="79" y="11"/>
                  <a:pt x="79" y="10"/>
                  <a:pt x="79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78" y="8"/>
                  <a:pt x="78" y="7"/>
                  <a:pt x="77" y="6"/>
                </a:cubicBezTo>
                <a:cubicBezTo>
                  <a:pt x="76" y="5"/>
                  <a:pt x="74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5"/>
                  <a:pt x="51" y="5"/>
                  <a:pt x="51" y="5"/>
                </a:cubicBezTo>
                <a:cubicBezTo>
                  <a:pt x="72" y="1"/>
                  <a:pt x="72" y="1"/>
                  <a:pt x="72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5" y="0"/>
                  <a:pt x="77" y="1"/>
                  <a:pt x="79" y="2"/>
                </a:cubicBezTo>
                <a:cubicBezTo>
                  <a:pt x="81" y="3"/>
                  <a:pt x="83" y="5"/>
                  <a:pt x="83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4" y="10"/>
                  <a:pt x="83" y="13"/>
                  <a:pt x="82" y="15"/>
                </a:cubicBezTo>
                <a:cubicBezTo>
                  <a:pt x="81" y="17"/>
                  <a:pt x="79" y="18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6"/>
                  <a:pt x="60" y="26"/>
                  <a:pt x="60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9" y="26"/>
                  <a:pt x="80" y="27"/>
                  <a:pt x="80" y="29"/>
                </a:cubicBezTo>
                <a:cubicBezTo>
                  <a:pt x="80" y="180"/>
                  <a:pt x="80" y="180"/>
                  <a:pt x="80" y="180"/>
                </a:cubicBezTo>
                <a:cubicBezTo>
                  <a:pt x="80" y="182"/>
                  <a:pt x="79" y="183"/>
                  <a:pt x="78" y="183"/>
                </a:cubicBezTo>
                <a:cubicBezTo>
                  <a:pt x="51" y="183"/>
                  <a:pt x="51" y="183"/>
                  <a:pt x="51" y="183"/>
                </a:cubicBezTo>
                <a:cubicBezTo>
                  <a:pt x="51" y="178"/>
                  <a:pt x="51" y="178"/>
                  <a:pt x="51" y="178"/>
                </a:cubicBezTo>
                <a:close/>
                <a:moveTo>
                  <a:pt x="51" y="167"/>
                </a:moveTo>
                <a:cubicBezTo>
                  <a:pt x="62" y="167"/>
                  <a:pt x="62" y="167"/>
                  <a:pt x="62" y="167"/>
                </a:cubicBezTo>
                <a:cubicBezTo>
                  <a:pt x="64" y="167"/>
                  <a:pt x="65" y="166"/>
                  <a:pt x="65" y="164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59"/>
                  <a:pt x="64" y="58"/>
                  <a:pt x="62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5" y="59"/>
                  <a:pt x="55" y="60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6"/>
                  <a:pt x="55" y="97"/>
                  <a:pt x="54" y="98"/>
                </a:cubicBezTo>
                <a:cubicBezTo>
                  <a:pt x="53" y="99"/>
                  <a:pt x="53" y="99"/>
                  <a:pt x="52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2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4"/>
                  <a:pt x="52" y="104"/>
                  <a:pt x="53" y="104"/>
                </a:cubicBezTo>
                <a:cubicBezTo>
                  <a:pt x="55" y="104"/>
                  <a:pt x="57" y="102"/>
                  <a:pt x="58" y="101"/>
                </a:cubicBezTo>
                <a:cubicBezTo>
                  <a:pt x="59" y="99"/>
                  <a:pt x="60" y="97"/>
                  <a:pt x="60" y="95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162"/>
                  <a:pt x="60" y="162"/>
                  <a:pt x="60" y="162"/>
                </a:cubicBezTo>
                <a:cubicBezTo>
                  <a:pt x="51" y="162"/>
                  <a:pt x="51" y="162"/>
                  <a:pt x="51" y="162"/>
                </a:cubicBezTo>
                <a:lnTo>
                  <a:pt x="51" y="167"/>
                </a:lnTo>
                <a:close/>
                <a:moveTo>
                  <a:pt x="47" y="12"/>
                </a:moveTo>
                <a:cubicBezTo>
                  <a:pt x="46" y="14"/>
                  <a:pt x="46" y="15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0"/>
                  <a:pt x="45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1"/>
                  <a:pt x="43" y="10"/>
                  <a:pt x="43" y="9"/>
                </a:cubicBezTo>
                <a:cubicBezTo>
                  <a:pt x="44" y="8"/>
                  <a:pt x="45" y="7"/>
                  <a:pt x="46" y="7"/>
                </a:cubicBezTo>
                <a:cubicBezTo>
                  <a:pt x="47" y="6"/>
                  <a:pt x="49" y="6"/>
                  <a:pt x="50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1"/>
                  <a:pt x="51" y="11"/>
                  <a:pt x="51" y="11"/>
                </a:cubicBezTo>
                <a:cubicBezTo>
                  <a:pt x="50" y="11"/>
                  <a:pt x="49" y="11"/>
                  <a:pt x="48" y="11"/>
                </a:cubicBezTo>
                <a:cubicBezTo>
                  <a:pt x="48" y="12"/>
                  <a:pt x="47" y="12"/>
                  <a:pt x="47" y="12"/>
                </a:cubicBezTo>
                <a:close/>
                <a:moveTo>
                  <a:pt x="42" y="178"/>
                </a:moveTo>
                <a:cubicBezTo>
                  <a:pt x="51" y="178"/>
                  <a:pt x="51" y="178"/>
                  <a:pt x="51" y="178"/>
                </a:cubicBezTo>
                <a:cubicBezTo>
                  <a:pt x="51" y="183"/>
                  <a:pt x="51" y="183"/>
                  <a:pt x="51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2" y="178"/>
                  <a:pt x="42" y="178"/>
                  <a:pt x="42" y="178"/>
                </a:cubicBezTo>
                <a:close/>
                <a:moveTo>
                  <a:pt x="51" y="99"/>
                </a:move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48" y="104"/>
                  <a:pt x="46" y="103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3" y="101"/>
                  <a:pt x="42" y="100"/>
                  <a:pt x="42" y="98"/>
                </a:cubicBezTo>
                <a:cubicBezTo>
                  <a:pt x="42" y="58"/>
                  <a:pt x="42" y="58"/>
                  <a:pt x="42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58"/>
                  <a:pt x="46" y="59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7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8" y="99"/>
                  <a:pt x="49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lose/>
                <a:moveTo>
                  <a:pt x="51" y="162"/>
                </a:moveTo>
                <a:cubicBezTo>
                  <a:pt x="51" y="167"/>
                  <a:pt x="51" y="167"/>
                  <a:pt x="51" y="167"/>
                </a:cubicBezTo>
                <a:cubicBezTo>
                  <a:pt x="42" y="167"/>
                  <a:pt x="42" y="167"/>
                  <a:pt x="42" y="167"/>
                </a:cubicBezTo>
                <a:cubicBezTo>
                  <a:pt x="42" y="162"/>
                  <a:pt x="42" y="162"/>
                  <a:pt x="42" y="162"/>
                </a:cubicBezTo>
                <a:lnTo>
                  <a:pt x="51" y="162"/>
                </a:lnTo>
                <a:close/>
                <a:moveTo>
                  <a:pt x="42" y="31"/>
                </a:moveTo>
                <a:cubicBezTo>
                  <a:pt x="5" y="31"/>
                  <a:pt x="5" y="31"/>
                  <a:pt x="5" y="31"/>
                </a:cubicBezTo>
                <a:cubicBezTo>
                  <a:pt x="5" y="178"/>
                  <a:pt x="5" y="178"/>
                  <a:pt x="5" y="178"/>
                </a:cubicBezTo>
                <a:cubicBezTo>
                  <a:pt x="42" y="178"/>
                  <a:pt x="42" y="178"/>
                  <a:pt x="42" y="178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1" y="183"/>
                  <a:pt x="0" y="182"/>
                  <a:pt x="0" y="1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3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5"/>
                  <a:pt x="41" y="14"/>
                  <a:pt x="42" y="12"/>
                </a:cubicBezTo>
                <a:cubicBezTo>
                  <a:pt x="42" y="31"/>
                  <a:pt x="42" y="31"/>
                  <a:pt x="42" y="31"/>
                </a:cubicBezTo>
                <a:close/>
                <a:moveTo>
                  <a:pt x="42" y="58"/>
                </a:moveTo>
                <a:cubicBezTo>
                  <a:pt x="18" y="58"/>
                  <a:pt x="18" y="58"/>
                  <a:pt x="18" y="58"/>
                </a:cubicBezTo>
                <a:cubicBezTo>
                  <a:pt x="17" y="58"/>
                  <a:pt x="16" y="59"/>
                  <a:pt x="16" y="60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6" y="166"/>
                  <a:pt x="17" y="167"/>
                  <a:pt x="18" y="167"/>
                </a:cubicBezTo>
                <a:cubicBezTo>
                  <a:pt x="42" y="167"/>
                  <a:pt x="42" y="167"/>
                  <a:pt x="42" y="167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63"/>
                  <a:pt x="20" y="63"/>
                  <a:pt x="20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95"/>
                  <a:pt x="41" y="95"/>
                  <a:pt x="41" y="95"/>
                </a:cubicBezTo>
                <a:cubicBezTo>
                  <a:pt x="41" y="96"/>
                  <a:pt x="41" y="97"/>
                  <a:pt x="42" y="98"/>
                </a:cubicBezTo>
                <a:lnTo>
                  <a:pt x="42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5" name="Freeform 112"/>
          <p:cNvSpPr>
            <a:spLocks noEditPoints="1"/>
          </p:cNvSpPr>
          <p:nvPr/>
        </p:nvSpPr>
        <p:spPr bwMode="auto">
          <a:xfrm>
            <a:off x="4306888" y="957263"/>
            <a:ext cx="169862" cy="106362"/>
          </a:xfrm>
          <a:custGeom>
            <a:avLst/>
            <a:gdLst>
              <a:gd name="T0" fmla="*/ 87 w 92"/>
              <a:gd name="T1" fmla="*/ 5 h 58"/>
              <a:gd name="T2" fmla="*/ 46 w 92"/>
              <a:gd name="T3" fmla="*/ 5 h 58"/>
              <a:gd name="T4" fmla="*/ 46 w 92"/>
              <a:gd name="T5" fmla="*/ 0 h 58"/>
              <a:gd name="T6" fmla="*/ 89 w 92"/>
              <a:gd name="T7" fmla="*/ 0 h 58"/>
              <a:gd name="T8" fmla="*/ 92 w 92"/>
              <a:gd name="T9" fmla="*/ 3 h 58"/>
              <a:gd name="T10" fmla="*/ 92 w 92"/>
              <a:gd name="T11" fmla="*/ 55 h 58"/>
              <a:gd name="T12" fmla="*/ 89 w 92"/>
              <a:gd name="T13" fmla="*/ 58 h 58"/>
              <a:gd name="T14" fmla="*/ 46 w 92"/>
              <a:gd name="T15" fmla="*/ 58 h 58"/>
              <a:gd name="T16" fmla="*/ 46 w 92"/>
              <a:gd name="T17" fmla="*/ 53 h 58"/>
              <a:gd name="T18" fmla="*/ 87 w 92"/>
              <a:gd name="T19" fmla="*/ 53 h 58"/>
              <a:gd name="T20" fmla="*/ 87 w 92"/>
              <a:gd name="T21" fmla="*/ 5 h 58"/>
              <a:gd name="T22" fmla="*/ 46 w 92"/>
              <a:gd name="T23" fmla="*/ 5 h 58"/>
              <a:gd name="T24" fmla="*/ 12 w 92"/>
              <a:gd name="T25" fmla="*/ 5 h 58"/>
              <a:gd name="T26" fmla="*/ 12 w 92"/>
              <a:gd name="T27" fmla="*/ 18 h 58"/>
              <a:gd name="T28" fmla="*/ 9 w 92"/>
              <a:gd name="T29" fmla="*/ 21 h 58"/>
              <a:gd name="T30" fmla="*/ 5 w 92"/>
              <a:gd name="T31" fmla="*/ 21 h 58"/>
              <a:gd name="T32" fmla="*/ 5 w 92"/>
              <a:gd name="T33" fmla="*/ 38 h 58"/>
              <a:gd name="T34" fmla="*/ 9 w 92"/>
              <a:gd name="T35" fmla="*/ 38 h 58"/>
              <a:gd name="T36" fmla="*/ 12 w 92"/>
              <a:gd name="T37" fmla="*/ 41 h 58"/>
              <a:gd name="T38" fmla="*/ 12 w 92"/>
              <a:gd name="T39" fmla="*/ 53 h 58"/>
              <a:gd name="T40" fmla="*/ 46 w 92"/>
              <a:gd name="T41" fmla="*/ 53 h 58"/>
              <a:gd name="T42" fmla="*/ 46 w 92"/>
              <a:gd name="T43" fmla="*/ 58 h 58"/>
              <a:gd name="T44" fmla="*/ 9 w 92"/>
              <a:gd name="T45" fmla="*/ 58 h 58"/>
              <a:gd name="T46" fmla="*/ 7 w 92"/>
              <a:gd name="T47" fmla="*/ 55 h 58"/>
              <a:gd name="T48" fmla="*/ 7 w 92"/>
              <a:gd name="T49" fmla="*/ 43 h 58"/>
              <a:gd name="T50" fmla="*/ 3 w 92"/>
              <a:gd name="T51" fmla="*/ 43 h 58"/>
              <a:gd name="T52" fmla="*/ 0 w 92"/>
              <a:gd name="T53" fmla="*/ 41 h 58"/>
              <a:gd name="T54" fmla="*/ 0 w 92"/>
              <a:gd name="T55" fmla="*/ 18 h 58"/>
              <a:gd name="T56" fmla="*/ 3 w 92"/>
              <a:gd name="T57" fmla="*/ 16 h 58"/>
              <a:gd name="T58" fmla="*/ 7 w 92"/>
              <a:gd name="T59" fmla="*/ 16 h 58"/>
              <a:gd name="T60" fmla="*/ 7 w 92"/>
              <a:gd name="T61" fmla="*/ 3 h 58"/>
              <a:gd name="T62" fmla="*/ 9 w 92"/>
              <a:gd name="T63" fmla="*/ 0 h 58"/>
              <a:gd name="T64" fmla="*/ 46 w 92"/>
              <a:gd name="T65" fmla="*/ 0 h 58"/>
              <a:gd name="T66" fmla="*/ 46 w 92"/>
              <a:gd name="T67" fmla="*/ 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2" h="58">
                <a:moveTo>
                  <a:pt x="87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0"/>
                  <a:pt x="46" y="0"/>
                  <a:pt x="4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1" y="0"/>
                  <a:pt x="92" y="1"/>
                  <a:pt x="92" y="3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57"/>
                  <a:pt x="91" y="58"/>
                  <a:pt x="89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3"/>
                  <a:pt x="46" y="53"/>
                  <a:pt x="46" y="53"/>
                </a:cubicBezTo>
                <a:cubicBezTo>
                  <a:pt x="87" y="53"/>
                  <a:pt x="87" y="53"/>
                  <a:pt x="87" y="53"/>
                </a:cubicBezTo>
                <a:lnTo>
                  <a:pt x="87" y="5"/>
                </a:lnTo>
                <a:close/>
                <a:moveTo>
                  <a:pt x="46" y="5"/>
                </a:moveTo>
                <a:cubicBezTo>
                  <a:pt x="12" y="5"/>
                  <a:pt x="12" y="5"/>
                  <a:pt x="12" y="5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0"/>
                  <a:pt x="11" y="21"/>
                  <a:pt x="9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8"/>
                  <a:pt x="5" y="38"/>
                  <a:pt x="5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38"/>
                  <a:pt x="12" y="39"/>
                  <a:pt x="12" y="41"/>
                </a:cubicBezTo>
                <a:cubicBezTo>
                  <a:pt x="12" y="53"/>
                  <a:pt x="12" y="53"/>
                  <a:pt x="12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8"/>
                  <a:pt x="46" y="58"/>
                  <a:pt x="4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8" y="58"/>
                  <a:pt x="7" y="57"/>
                  <a:pt x="7" y="55"/>
                </a:cubicBezTo>
                <a:cubicBezTo>
                  <a:pt x="7" y="43"/>
                  <a:pt x="7" y="43"/>
                  <a:pt x="7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1" y="16"/>
                  <a:pt x="3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8" y="0"/>
                  <a:pt x="9" y="0"/>
                </a:cubicBezTo>
                <a:cubicBezTo>
                  <a:pt x="46" y="0"/>
                  <a:pt x="46" y="0"/>
                  <a:pt x="46" y="0"/>
                </a:cubicBezTo>
                <a:lnTo>
                  <a:pt x="46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6" name="Freeform 116"/>
          <p:cNvSpPr>
            <a:spLocks noEditPoints="1"/>
          </p:cNvSpPr>
          <p:nvPr/>
        </p:nvSpPr>
        <p:spPr bwMode="auto">
          <a:xfrm>
            <a:off x="1847850" y="692150"/>
            <a:ext cx="109538" cy="42863"/>
          </a:xfrm>
          <a:custGeom>
            <a:avLst/>
            <a:gdLst>
              <a:gd name="T0" fmla="*/ 29 w 59"/>
              <a:gd name="T1" fmla="*/ 18 h 23"/>
              <a:gd name="T2" fmla="*/ 54 w 59"/>
              <a:gd name="T3" fmla="*/ 18 h 23"/>
              <a:gd name="T4" fmla="*/ 53 w 59"/>
              <a:gd name="T5" fmla="*/ 4 h 23"/>
              <a:gd name="T6" fmla="*/ 29 w 59"/>
              <a:gd name="T7" fmla="*/ 4 h 23"/>
              <a:gd name="T8" fmla="*/ 29 w 59"/>
              <a:gd name="T9" fmla="*/ 0 h 23"/>
              <a:gd name="T10" fmla="*/ 55 w 59"/>
              <a:gd name="T11" fmla="*/ 0 h 23"/>
              <a:gd name="T12" fmla="*/ 55 w 59"/>
              <a:gd name="T13" fmla="*/ 0 h 23"/>
              <a:gd name="T14" fmla="*/ 58 w 59"/>
              <a:gd name="T15" fmla="*/ 2 h 23"/>
              <a:gd name="T16" fmla="*/ 59 w 59"/>
              <a:gd name="T17" fmla="*/ 20 h 23"/>
              <a:gd name="T18" fmla="*/ 29 w 59"/>
              <a:gd name="T19" fmla="*/ 20 h 23"/>
              <a:gd name="T20" fmla="*/ 29 w 59"/>
              <a:gd name="T21" fmla="*/ 18 h 23"/>
              <a:gd name="T22" fmla="*/ 29 w 59"/>
              <a:gd name="T23" fmla="*/ 23 h 23"/>
              <a:gd name="T24" fmla="*/ 29 w 59"/>
              <a:gd name="T25" fmla="*/ 23 h 23"/>
              <a:gd name="T26" fmla="*/ 56 w 59"/>
              <a:gd name="T27" fmla="*/ 23 h 23"/>
              <a:gd name="T28" fmla="*/ 29 w 59"/>
              <a:gd name="T29" fmla="*/ 23 h 23"/>
              <a:gd name="T30" fmla="*/ 59 w 59"/>
              <a:gd name="T31" fmla="*/ 20 h 23"/>
              <a:gd name="T32" fmla="*/ 56 w 59"/>
              <a:gd name="T33" fmla="*/ 23 h 23"/>
              <a:gd name="T34" fmla="*/ 59 w 59"/>
              <a:gd name="T35" fmla="*/ 20 h 23"/>
              <a:gd name="T36" fmla="*/ 6 w 59"/>
              <a:gd name="T37" fmla="*/ 4 h 23"/>
              <a:gd name="T38" fmla="*/ 5 w 59"/>
              <a:gd name="T39" fmla="*/ 18 h 23"/>
              <a:gd name="T40" fmla="*/ 29 w 59"/>
              <a:gd name="T41" fmla="*/ 18 h 23"/>
              <a:gd name="T42" fmla="*/ 29 w 59"/>
              <a:gd name="T43" fmla="*/ 20 h 23"/>
              <a:gd name="T44" fmla="*/ 0 w 59"/>
              <a:gd name="T45" fmla="*/ 20 h 23"/>
              <a:gd name="T46" fmla="*/ 1 w 59"/>
              <a:gd name="T47" fmla="*/ 2 h 23"/>
              <a:gd name="T48" fmla="*/ 1 w 59"/>
              <a:gd name="T49" fmla="*/ 2 h 23"/>
              <a:gd name="T50" fmla="*/ 3 w 59"/>
              <a:gd name="T51" fmla="*/ 0 h 23"/>
              <a:gd name="T52" fmla="*/ 29 w 59"/>
              <a:gd name="T53" fmla="*/ 0 h 23"/>
              <a:gd name="T54" fmla="*/ 29 w 59"/>
              <a:gd name="T55" fmla="*/ 4 h 23"/>
              <a:gd name="T56" fmla="*/ 6 w 59"/>
              <a:gd name="T57" fmla="*/ 4 h 23"/>
              <a:gd name="T58" fmla="*/ 29 w 59"/>
              <a:gd name="T59" fmla="*/ 23 h 23"/>
              <a:gd name="T60" fmla="*/ 29 w 59"/>
              <a:gd name="T61" fmla="*/ 23 h 23"/>
              <a:gd name="T62" fmla="*/ 2 w 59"/>
              <a:gd name="T63" fmla="*/ 23 h 23"/>
              <a:gd name="T64" fmla="*/ 2 w 59"/>
              <a:gd name="T65" fmla="*/ 23 h 23"/>
              <a:gd name="T66" fmla="*/ 29 w 59"/>
              <a:gd name="T67" fmla="*/ 23 h 23"/>
              <a:gd name="T68" fmla="*/ 2 w 59"/>
              <a:gd name="T69" fmla="*/ 23 h 23"/>
              <a:gd name="T70" fmla="*/ 0 w 59"/>
              <a:gd name="T71" fmla="*/ 20 h 23"/>
              <a:gd name="T72" fmla="*/ 2 w 59"/>
              <a:gd name="T7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" h="23">
                <a:moveTo>
                  <a:pt x="29" y="18"/>
                </a:moveTo>
                <a:cubicBezTo>
                  <a:pt x="54" y="18"/>
                  <a:pt x="54" y="18"/>
                  <a:pt x="54" y="18"/>
                </a:cubicBezTo>
                <a:cubicBezTo>
                  <a:pt x="53" y="4"/>
                  <a:pt x="53" y="4"/>
                  <a:pt x="53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0"/>
                  <a:pt x="29" y="0"/>
                  <a:pt x="2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9" y="20"/>
                  <a:pt x="59" y="20"/>
                  <a:pt x="5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18"/>
                  <a:pt x="29" y="18"/>
                  <a:pt x="29" y="18"/>
                </a:cubicBezTo>
                <a:close/>
                <a:moveTo>
                  <a:pt x="29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29" y="23"/>
                  <a:pt x="29" y="23"/>
                  <a:pt x="29" y="23"/>
                </a:cubicBezTo>
                <a:close/>
                <a:moveTo>
                  <a:pt x="59" y="20"/>
                </a:moveTo>
                <a:cubicBezTo>
                  <a:pt x="56" y="23"/>
                  <a:pt x="56" y="23"/>
                  <a:pt x="56" y="23"/>
                </a:cubicBezTo>
                <a:cubicBezTo>
                  <a:pt x="57" y="23"/>
                  <a:pt x="59" y="22"/>
                  <a:pt x="59" y="20"/>
                </a:cubicBezTo>
                <a:close/>
                <a:moveTo>
                  <a:pt x="6" y="4"/>
                </a:moveTo>
                <a:cubicBezTo>
                  <a:pt x="5" y="18"/>
                  <a:pt x="5" y="18"/>
                  <a:pt x="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20"/>
                  <a:pt x="29" y="20"/>
                  <a:pt x="29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6" y="4"/>
                  <a:pt x="6" y="4"/>
                  <a:pt x="6" y="4"/>
                </a:cubicBezTo>
                <a:close/>
                <a:moveTo>
                  <a:pt x="29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9" y="23"/>
                  <a:pt x="29" y="23"/>
                  <a:pt x="29" y="23"/>
                </a:cubicBezTo>
                <a:close/>
                <a:moveTo>
                  <a:pt x="2" y="23"/>
                </a:move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1" y="23"/>
                  <a:pt x="2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7" name="Freeform 130"/>
          <p:cNvSpPr>
            <a:spLocks noEditPoints="1"/>
          </p:cNvSpPr>
          <p:nvPr/>
        </p:nvSpPr>
        <p:spPr bwMode="auto">
          <a:xfrm>
            <a:off x="1989138" y="133350"/>
            <a:ext cx="50800" cy="290513"/>
          </a:xfrm>
          <a:custGeom>
            <a:avLst/>
            <a:gdLst>
              <a:gd name="T0" fmla="*/ 23 w 28"/>
              <a:gd name="T1" fmla="*/ 5 h 157"/>
              <a:gd name="T2" fmla="*/ 14 w 28"/>
              <a:gd name="T3" fmla="*/ 5 h 157"/>
              <a:gd name="T4" fmla="*/ 14 w 28"/>
              <a:gd name="T5" fmla="*/ 0 h 157"/>
              <a:gd name="T6" fmla="*/ 25 w 28"/>
              <a:gd name="T7" fmla="*/ 0 h 157"/>
              <a:gd name="T8" fmla="*/ 28 w 28"/>
              <a:gd name="T9" fmla="*/ 3 h 157"/>
              <a:gd name="T10" fmla="*/ 28 w 28"/>
              <a:gd name="T11" fmla="*/ 154 h 157"/>
              <a:gd name="T12" fmla="*/ 25 w 28"/>
              <a:gd name="T13" fmla="*/ 157 h 157"/>
              <a:gd name="T14" fmla="*/ 14 w 28"/>
              <a:gd name="T15" fmla="*/ 157 h 157"/>
              <a:gd name="T16" fmla="*/ 14 w 28"/>
              <a:gd name="T17" fmla="*/ 152 h 157"/>
              <a:gd name="T18" fmla="*/ 23 w 28"/>
              <a:gd name="T19" fmla="*/ 152 h 157"/>
              <a:gd name="T20" fmla="*/ 23 w 28"/>
              <a:gd name="T21" fmla="*/ 5 h 157"/>
              <a:gd name="T22" fmla="*/ 14 w 28"/>
              <a:gd name="T23" fmla="*/ 5 h 157"/>
              <a:gd name="T24" fmla="*/ 5 w 28"/>
              <a:gd name="T25" fmla="*/ 5 h 157"/>
              <a:gd name="T26" fmla="*/ 5 w 28"/>
              <a:gd name="T27" fmla="*/ 152 h 157"/>
              <a:gd name="T28" fmla="*/ 14 w 28"/>
              <a:gd name="T29" fmla="*/ 152 h 157"/>
              <a:gd name="T30" fmla="*/ 14 w 28"/>
              <a:gd name="T31" fmla="*/ 157 h 157"/>
              <a:gd name="T32" fmla="*/ 3 w 28"/>
              <a:gd name="T33" fmla="*/ 157 h 157"/>
              <a:gd name="T34" fmla="*/ 0 w 28"/>
              <a:gd name="T35" fmla="*/ 154 h 157"/>
              <a:gd name="T36" fmla="*/ 0 w 28"/>
              <a:gd name="T37" fmla="*/ 3 h 157"/>
              <a:gd name="T38" fmla="*/ 3 w 28"/>
              <a:gd name="T39" fmla="*/ 0 h 157"/>
              <a:gd name="T40" fmla="*/ 14 w 28"/>
              <a:gd name="T41" fmla="*/ 0 h 157"/>
              <a:gd name="T42" fmla="*/ 14 w 28"/>
              <a:gd name="T43" fmla="*/ 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157">
                <a:moveTo>
                  <a:pt x="23" y="5"/>
                </a:moveTo>
                <a:cubicBezTo>
                  <a:pt x="14" y="5"/>
                  <a:pt x="14" y="5"/>
                  <a:pt x="14" y="5"/>
                </a:cubicBezTo>
                <a:cubicBezTo>
                  <a:pt x="14" y="0"/>
                  <a:pt x="14" y="0"/>
                  <a:pt x="1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7" y="0"/>
                  <a:pt x="28" y="1"/>
                  <a:pt x="28" y="3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6"/>
                  <a:pt x="27" y="157"/>
                  <a:pt x="25" y="157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3" y="152"/>
                  <a:pt x="23" y="152"/>
                  <a:pt x="23" y="152"/>
                </a:cubicBezTo>
                <a:lnTo>
                  <a:pt x="23" y="5"/>
                </a:lnTo>
                <a:close/>
                <a:moveTo>
                  <a:pt x="14" y="5"/>
                </a:moveTo>
                <a:cubicBezTo>
                  <a:pt x="5" y="5"/>
                  <a:pt x="5" y="5"/>
                  <a:pt x="5" y="5"/>
                </a:cubicBezTo>
                <a:cubicBezTo>
                  <a:pt x="5" y="152"/>
                  <a:pt x="5" y="152"/>
                  <a:pt x="5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3" y="157"/>
                  <a:pt x="3" y="157"/>
                  <a:pt x="3" y="157"/>
                </a:cubicBezTo>
                <a:cubicBezTo>
                  <a:pt x="1" y="157"/>
                  <a:pt x="0" y="156"/>
                  <a:pt x="0" y="1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lnTo>
                  <a:pt x="14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8" name="Freeform 131"/>
          <p:cNvSpPr>
            <a:spLocks noEditPoints="1"/>
          </p:cNvSpPr>
          <p:nvPr/>
        </p:nvSpPr>
        <p:spPr bwMode="auto">
          <a:xfrm>
            <a:off x="1927225" y="287338"/>
            <a:ext cx="50800" cy="136525"/>
          </a:xfrm>
          <a:custGeom>
            <a:avLst/>
            <a:gdLst>
              <a:gd name="T0" fmla="*/ 23 w 27"/>
              <a:gd name="T1" fmla="*/ 5 h 74"/>
              <a:gd name="T2" fmla="*/ 14 w 27"/>
              <a:gd name="T3" fmla="*/ 5 h 74"/>
              <a:gd name="T4" fmla="*/ 14 w 27"/>
              <a:gd name="T5" fmla="*/ 0 h 74"/>
              <a:gd name="T6" fmla="*/ 25 w 27"/>
              <a:gd name="T7" fmla="*/ 0 h 74"/>
              <a:gd name="T8" fmla="*/ 27 w 27"/>
              <a:gd name="T9" fmla="*/ 3 h 74"/>
              <a:gd name="T10" fmla="*/ 27 w 27"/>
              <a:gd name="T11" fmla="*/ 71 h 74"/>
              <a:gd name="T12" fmla="*/ 25 w 27"/>
              <a:gd name="T13" fmla="*/ 74 h 74"/>
              <a:gd name="T14" fmla="*/ 14 w 27"/>
              <a:gd name="T15" fmla="*/ 74 h 74"/>
              <a:gd name="T16" fmla="*/ 14 w 27"/>
              <a:gd name="T17" fmla="*/ 69 h 74"/>
              <a:gd name="T18" fmla="*/ 23 w 27"/>
              <a:gd name="T19" fmla="*/ 69 h 74"/>
              <a:gd name="T20" fmla="*/ 23 w 27"/>
              <a:gd name="T21" fmla="*/ 5 h 74"/>
              <a:gd name="T22" fmla="*/ 14 w 27"/>
              <a:gd name="T23" fmla="*/ 5 h 74"/>
              <a:gd name="T24" fmla="*/ 5 w 27"/>
              <a:gd name="T25" fmla="*/ 5 h 74"/>
              <a:gd name="T26" fmla="*/ 5 w 27"/>
              <a:gd name="T27" fmla="*/ 69 h 74"/>
              <a:gd name="T28" fmla="*/ 14 w 27"/>
              <a:gd name="T29" fmla="*/ 69 h 74"/>
              <a:gd name="T30" fmla="*/ 14 w 27"/>
              <a:gd name="T31" fmla="*/ 74 h 74"/>
              <a:gd name="T32" fmla="*/ 2 w 27"/>
              <a:gd name="T33" fmla="*/ 74 h 74"/>
              <a:gd name="T34" fmla="*/ 0 w 27"/>
              <a:gd name="T35" fmla="*/ 71 h 74"/>
              <a:gd name="T36" fmla="*/ 0 w 27"/>
              <a:gd name="T37" fmla="*/ 3 h 74"/>
              <a:gd name="T38" fmla="*/ 2 w 27"/>
              <a:gd name="T39" fmla="*/ 0 h 74"/>
              <a:gd name="T40" fmla="*/ 14 w 27"/>
              <a:gd name="T41" fmla="*/ 0 h 74"/>
              <a:gd name="T42" fmla="*/ 14 w 27"/>
              <a:gd name="T43" fmla="*/ 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74">
                <a:moveTo>
                  <a:pt x="23" y="5"/>
                </a:moveTo>
                <a:cubicBezTo>
                  <a:pt x="14" y="5"/>
                  <a:pt x="14" y="5"/>
                  <a:pt x="14" y="5"/>
                </a:cubicBezTo>
                <a:cubicBezTo>
                  <a:pt x="14" y="0"/>
                  <a:pt x="14" y="0"/>
                  <a:pt x="1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1"/>
                  <a:pt x="27" y="3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3"/>
                  <a:pt x="26" y="74"/>
                  <a:pt x="25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69"/>
                  <a:pt x="14" y="69"/>
                  <a:pt x="14" y="69"/>
                </a:cubicBezTo>
                <a:cubicBezTo>
                  <a:pt x="23" y="69"/>
                  <a:pt x="23" y="69"/>
                  <a:pt x="23" y="69"/>
                </a:cubicBezTo>
                <a:lnTo>
                  <a:pt x="23" y="5"/>
                </a:lnTo>
                <a:close/>
                <a:moveTo>
                  <a:pt x="14" y="5"/>
                </a:moveTo>
                <a:cubicBezTo>
                  <a:pt x="5" y="5"/>
                  <a:pt x="5" y="5"/>
                  <a:pt x="5" y="5"/>
                </a:cubicBezTo>
                <a:cubicBezTo>
                  <a:pt x="5" y="69"/>
                  <a:pt x="5" y="69"/>
                  <a:pt x="5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74"/>
                  <a:pt x="14" y="74"/>
                  <a:pt x="14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1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lnTo>
                  <a:pt x="14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9" name="Freeform 150"/>
          <p:cNvSpPr>
            <a:spLocks noEditPoints="1"/>
          </p:cNvSpPr>
          <p:nvPr/>
        </p:nvSpPr>
        <p:spPr bwMode="auto">
          <a:xfrm>
            <a:off x="955675" y="2349500"/>
            <a:ext cx="268288" cy="71438"/>
          </a:xfrm>
          <a:custGeom>
            <a:avLst/>
            <a:gdLst>
              <a:gd name="T0" fmla="*/ 130 w 145"/>
              <a:gd name="T1" fmla="*/ 25 h 38"/>
              <a:gd name="T2" fmla="*/ 73 w 145"/>
              <a:gd name="T3" fmla="*/ 25 h 38"/>
              <a:gd name="T4" fmla="*/ 73 w 145"/>
              <a:gd name="T5" fmla="*/ 20 h 38"/>
              <a:gd name="T6" fmla="*/ 128 w 145"/>
              <a:gd name="T7" fmla="*/ 20 h 38"/>
              <a:gd name="T8" fmla="*/ 128 w 145"/>
              <a:gd name="T9" fmla="*/ 2 h 38"/>
              <a:gd name="T10" fmla="*/ 130 w 145"/>
              <a:gd name="T11" fmla="*/ 0 h 38"/>
              <a:gd name="T12" fmla="*/ 143 w 145"/>
              <a:gd name="T13" fmla="*/ 0 h 38"/>
              <a:gd name="T14" fmla="*/ 145 w 145"/>
              <a:gd name="T15" fmla="*/ 2 h 38"/>
              <a:gd name="T16" fmla="*/ 145 w 145"/>
              <a:gd name="T17" fmla="*/ 36 h 38"/>
              <a:gd name="T18" fmla="*/ 143 w 145"/>
              <a:gd name="T19" fmla="*/ 38 h 38"/>
              <a:gd name="T20" fmla="*/ 73 w 145"/>
              <a:gd name="T21" fmla="*/ 38 h 38"/>
              <a:gd name="T22" fmla="*/ 73 w 145"/>
              <a:gd name="T23" fmla="*/ 33 h 38"/>
              <a:gd name="T24" fmla="*/ 141 w 145"/>
              <a:gd name="T25" fmla="*/ 33 h 38"/>
              <a:gd name="T26" fmla="*/ 141 w 145"/>
              <a:gd name="T27" fmla="*/ 4 h 38"/>
              <a:gd name="T28" fmla="*/ 132 w 145"/>
              <a:gd name="T29" fmla="*/ 4 h 38"/>
              <a:gd name="T30" fmla="*/ 132 w 145"/>
              <a:gd name="T31" fmla="*/ 23 h 38"/>
              <a:gd name="T32" fmla="*/ 130 w 145"/>
              <a:gd name="T33" fmla="*/ 25 h 38"/>
              <a:gd name="T34" fmla="*/ 73 w 145"/>
              <a:gd name="T35" fmla="*/ 25 h 38"/>
              <a:gd name="T36" fmla="*/ 15 w 145"/>
              <a:gd name="T37" fmla="*/ 25 h 38"/>
              <a:gd name="T38" fmla="*/ 13 w 145"/>
              <a:gd name="T39" fmla="*/ 23 h 38"/>
              <a:gd name="T40" fmla="*/ 13 w 145"/>
              <a:gd name="T41" fmla="*/ 5 h 38"/>
              <a:gd name="T42" fmla="*/ 4 w 145"/>
              <a:gd name="T43" fmla="*/ 5 h 38"/>
              <a:gd name="T44" fmla="*/ 4 w 145"/>
              <a:gd name="T45" fmla="*/ 33 h 38"/>
              <a:gd name="T46" fmla="*/ 73 w 145"/>
              <a:gd name="T47" fmla="*/ 33 h 38"/>
              <a:gd name="T48" fmla="*/ 73 w 145"/>
              <a:gd name="T49" fmla="*/ 38 h 38"/>
              <a:gd name="T50" fmla="*/ 2 w 145"/>
              <a:gd name="T51" fmla="*/ 38 h 38"/>
              <a:gd name="T52" fmla="*/ 0 w 145"/>
              <a:gd name="T53" fmla="*/ 36 h 38"/>
              <a:gd name="T54" fmla="*/ 0 w 145"/>
              <a:gd name="T55" fmla="*/ 2 h 38"/>
              <a:gd name="T56" fmla="*/ 2 w 145"/>
              <a:gd name="T57" fmla="*/ 0 h 38"/>
              <a:gd name="T58" fmla="*/ 15 w 145"/>
              <a:gd name="T59" fmla="*/ 0 h 38"/>
              <a:gd name="T60" fmla="*/ 17 w 145"/>
              <a:gd name="T61" fmla="*/ 2 h 38"/>
              <a:gd name="T62" fmla="*/ 17 w 145"/>
              <a:gd name="T63" fmla="*/ 20 h 38"/>
              <a:gd name="T64" fmla="*/ 73 w 145"/>
              <a:gd name="T65" fmla="*/ 20 h 38"/>
              <a:gd name="T66" fmla="*/ 73 w 145"/>
              <a:gd name="T6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5" h="38">
                <a:moveTo>
                  <a:pt x="130" y="25"/>
                </a:moveTo>
                <a:cubicBezTo>
                  <a:pt x="73" y="25"/>
                  <a:pt x="73" y="25"/>
                  <a:pt x="73" y="25"/>
                </a:cubicBezTo>
                <a:cubicBezTo>
                  <a:pt x="73" y="20"/>
                  <a:pt x="73" y="20"/>
                  <a:pt x="73" y="20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1"/>
                  <a:pt x="129" y="0"/>
                  <a:pt x="13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4" y="0"/>
                  <a:pt x="145" y="1"/>
                  <a:pt x="145" y="2"/>
                </a:cubicBezTo>
                <a:cubicBezTo>
                  <a:pt x="145" y="36"/>
                  <a:pt x="145" y="36"/>
                  <a:pt x="145" y="36"/>
                </a:cubicBezTo>
                <a:cubicBezTo>
                  <a:pt x="145" y="37"/>
                  <a:pt x="144" y="38"/>
                  <a:pt x="14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3"/>
                  <a:pt x="73" y="33"/>
                  <a:pt x="73" y="33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1" y="4"/>
                  <a:pt x="141" y="4"/>
                  <a:pt x="141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2" y="24"/>
                  <a:pt x="131" y="25"/>
                  <a:pt x="130" y="25"/>
                </a:cubicBezTo>
                <a:close/>
                <a:moveTo>
                  <a:pt x="73" y="25"/>
                </a:move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4"/>
                  <a:pt x="13" y="23"/>
                </a:cubicBezTo>
                <a:cubicBezTo>
                  <a:pt x="13" y="5"/>
                  <a:pt x="13" y="5"/>
                  <a:pt x="1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3"/>
                  <a:pt x="4" y="33"/>
                  <a:pt x="4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8"/>
                  <a:pt x="73" y="38"/>
                  <a:pt x="7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20"/>
                  <a:pt x="17" y="20"/>
                  <a:pt x="17" y="20"/>
                </a:cubicBezTo>
                <a:cubicBezTo>
                  <a:pt x="73" y="20"/>
                  <a:pt x="73" y="20"/>
                  <a:pt x="73" y="20"/>
                </a:cubicBezTo>
                <a:lnTo>
                  <a:pt x="73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0" name="Freeform 151"/>
          <p:cNvSpPr>
            <a:spLocks noEditPoints="1"/>
          </p:cNvSpPr>
          <p:nvPr/>
        </p:nvSpPr>
        <p:spPr bwMode="auto">
          <a:xfrm>
            <a:off x="990600" y="2165350"/>
            <a:ext cx="201613" cy="214313"/>
          </a:xfrm>
          <a:custGeom>
            <a:avLst/>
            <a:gdLst>
              <a:gd name="T0" fmla="*/ 55 w 109"/>
              <a:gd name="T1" fmla="*/ 111 h 116"/>
              <a:gd name="T2" fmla="*/ 86 w 109"/>
              <a:gd name="T3" fmla="*/ 111 h 116"/>
              <a:gd name="T4" fmla="*/ 86 w 109"/>
              <a:gd name="T5" fmla="*/ 67 h 116"/>
              <a:gd name="T6" fmla="*/ 89 w 109"/>
              <a:gd name="T7" fmla="*/ 64 h 116"/>
              <a:gd name="T8" fmla="*/ 102 w 109"/>
              <a:gd name="T9" fmla="*/ 64 h 116"/>
              <a:gd name="T10" fmla="*/ 55 w 109"/>
              <a:gd name="T11" fmla="*/ 6 h 116"/>
              <a:gd name="T12" fmla="*/ 55 w 109"/>
              <a:gd name="T13" fmla="*/ 6 h 116"/>
              <a:gd name="T14" fmla="*/ 55 w 109"/>
              <a:gd name="T15" fmla="*/ 0 h 116"/>
              <a:gd name="T16" fmla="*/ 57 w 109"/>
              <a:gd name="T17" fmla="*/ 1 h 116"/>
              <a:gd name="T18" fmla="*/ 109 w 109"/>
              <a:gd name="T19" fmla="*/ 65 h 116"/>
              <a:gd name="T20" fmla="*/ 109 w 109"/>
              <a:gd name="T21" fmla="*/ 67 h 116"/>
              <a:gd name="T22" fmla="*/ 107 w 109"/>
              <a:gd name="T23" fmla="*/ 69 h 116"/>
              <a:gd name="T24" fmla="*/ 91 w 109"/>
              <a:gd name="T25" fmla="*/ 69 h 116"/>
              <a:gd name="T26" fmla="*/ 91 w 109"/>
              <a:gd name="T27" fmla="*/ 113 h 116"/>
              <a:gd name="T28" fmla="*/ 89 w 109"/>
              <a:gd name="T29" fmla="*/ 116 h 116"/>
              <a:gd name="T30" fmla="*/ 55 w 109"/>
              <a:gd name="T31" fmla="*/ 116 h 116"/>
              <a:gd name="T32" fmla="*/ 55 w 109"/>
              <a:gd name="T33" fmla="*/ 111 h 116"/>
              <a:gd name="T34" fmla="*/ 23 w 109"/>
              <a:gd name="T35" fmla="*/ 67 h 116"/>
              <a:gd name="T36" fmla="*/ 23 w 109"/>
              <a:gd name="T37" fmla="*/ 111 h 116"/>
              <a:gd name="T38" fmla="*/ 55 w 109"/>
              <a:gd name="T39" fmla="*/ 111 h 116"/>
              <a:gd name="T40" fmla="*/ 55 w 109"/>
              <a:gd name="T41" fmla="*/ 116 h 116"/>
              <a:gd name="T42" fmla="*/ 21 w 109"/>
              <a:gd name="T43" fmla="*/ 116 h 116"/>
              <a:gd name="T44" fmla="*/ 19 w 109"/>
              <a:gd name="T45" fmla="*/ 113 h 116"/>
              <a:gd name="T46" fmla="*/ 19 w 109"/>
              <a:gd name="T47" fmla="*/ 69 h 116"/>
              <a:gd name="T48" fmla="*/ 3 w 109"/>
              <a:gd name="T49" fmla="*/ 69 h 116"/>
              <a:gd name="T50" fmla="*/ 3 w 109"/>
              <a:gd name="T51" fmla="*/ 69 h 116"/>
              <a:gd name="T52" fmla="*/ 1 w 109"/>
              <a:gd name="T53" fmla="*/ 69 h 116"/>
              <a:gd name="T54" fmla="*/ 1 w 109"/>
              <a:gd name="T55" fmla="*/ 65 h 116"/>
              <a:gd name="T56" fmla="*/ 53 w 109"/>
              <a:gd name="T57" fmla="*/ 1 h 116"/>
              <a:gd name="T58" fmla="*/ 53 w 109"/>
              <a:gd name="T59" fmla="*/ 0 h 116"/>
              <a:gd name="T60" fmla="*/ 55 w 109"/>
              <a:gd name="T61" fmla="*/ 0 h 116"/>
              <a:gd name="T62" fmla="*/ 55 w 109"/>
              <a:gd name="T63" fmla="*/ 6 h 116"/>
              <a:gd name="T64" fmla="*/ 8 w 109"/>
              <a:gd name="T65" fmla="*/ 64 h 116"/>
              <a:gd name="T66" fmla="*/ 21 w 109"/>
              <a:gd name="T67" fmla="*/ 64 h 116"/>
              <a:gd name="T68" fmla="*/ 23 w 109"/>
              <a:gd name="T69" fmla="*/ 6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9" h="116">
                <a:moveTo>
                  <a:pt x="55" y="111"/>
                </a:moveTo>
                <a:cubicBezTo>
                  <a:pt x="86" y="111"/>
                  <a:pt x="86" y="111"/>
                  <a:pt x="86" y="111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65"/>
                  <a:pt x="88" y="64"/>
                  <a:pt x="89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6" y="0"/>
                  <a:pt x="57" y="1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5"/>
                  <a:pt x="109" y="66"/>
                  <a:pt x="109" y="67"/>
                </a:cubicBezTo>
                <a:cubicBezTo>
                  <a:pt x="109" y="68"/>
                  <a:pt x="108" y="69"/>
                  <a:pt x="107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15"/>
                  <a:pt x="90" y="116"/>
                  <a:pt x="89" y="116"/>
                </a:cubicBezTo>
                <a:cubicBezTo>
                  <a:pt x="55" y="116"/>
                  <a:pt x="55" y="116"/>
                  <a:pt x="55" y="116"/>
                </a:cubicBezTo>
                <a:lnTo>
                  <a:pt x="55" y="111"/>
                </a:lnTo>
                <a:close/>
                <a:moveTo>
                  <a:pt x="23" y="67"/>
                </a:moveTo>
                <a:cubicBezTo>
                  <a:pt x="23" y="111"/>
                  <a:pt x="23" y="111"/>
                  <a:pt x="23" y="111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0" y="116"/>
                  <a:pt x="19" y="115"/>
                  <a:pt x="19" y="113"/>
                </a:cubicBezTo>
                <a:cubicBezTo>
                  <a:pt x="19" y="69"/>
                  <a:pt x="19" y="69"/>
                  <a:pt x="19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68"/>
                  <a:pt x="0" y="66"/>
                  <a:pt x="1" y="65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4" y="0"/>
                  <a:pt x="55" y="0"/>
                </a:cubicBezTo>
                <a:cubicBezTo>
                  <a:pt x="55" y="6"/>
                  <a:pt x="55" y="6"/>
                  <a:pt x="55" y="6"/>
                </a:cubicBezTo>
                <a:cubicBezTo>
                  <a:pt x="8" y="64"/>
                  <a:pt x="8" y="64"/>
                  <a:pt x="8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2" y="64"/>
                  <a:pt x="23" y="65"/>
                  <a:pt x="23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1" name="Freeform 162"/>
          <p:cNvSpPr>
            <a:spLocks noEditPoints="1"/>
          </p:cNvSpPr>
          <p:nvPr/>
        </p:nvSpPr>
        <p:spPr bwMode="auto">
          <a:xfrm>
            <a:off x="1639888" y="2063750"/>
            <a:ext cx="173037" cy="488950"/>
          </a:xfrm>
          <a:custGeom>
            <a:avLst/>
            <a:gdLst>
              <a:gd name="T0" fmla="*/ 57 w 94"/>
              <a:gd name="T1" fmla="*/ 260 h 264"/>
              <a:gd name="T2" fmla="*/ 58 w 94"/>
              <a:gd name="T3" fmla="*/ 119 h 264"/>
              <a:gd name="T4" fmla="*/ 82 w 94"/>
              <a:gd name="T5" fmla="*/ 91 h 264"/>
              <a:gd name="T6" fmla="*/ 88 w 94"/>
              <a:gd name="T7" fmla="*/ 79 h 264"/>
              <a:gd name="T8" fmla="*/ 81 w 94"/>
              <a:gd name="T9" fmla="*/ 38 h 264"/>
              <a:gd name="T10" fmla="*/ 78 w 94"/>
              <a:gd name="T11" fmla="*/ 31 h 264"/>
              <a:gd name="T12" fmla="*/ 71 w 94"/>
              <a:gd name="T13" fmla="*/ 63 h 264"/>
              <a:gd name="T14" fmla="*/ 68 w 94"/>
              <a:gd name="T15" fmla="*/ 66 h 264"/>
              <a:gd name="T16" fmla="*/ 60 w 94"/>
              <a:gd name="T17" fmla="*/ 66 h 264"/>
              <a:gd name="T18" fmla="*/ 51 w 94"/>
              <a:gd name="T19" fmla="*/ 5 h 264"/>
              <a:gd name="T20" fmla="*/ 47 w 94"/>
              <a:gd name="T21" fmla="*/ 0 h 264"/>
              <a:gd name="T22" fmla="*/ 53 w 94"/>
              <a:gd name="T23" fmla="*/ 0 h 264"/>
              <a:gd name="T24" fmla="*/ 62 w 94"/>
              <a:gd name="T25" fmla="*/ 61 h 264"/>
              <a:gd name="T26" fmla="*/ 59 w 94"/>
              <a:gd name="T27" fmla="*/ 3 h 264"/>
              <a:gd name="T28" fmla="*/ 62 w 94"/>
              <a:gd name="T29" fmla="*/ 0 h 264"/>
              <a:gd name="T30" fmla="*/ 84 w 94"/>
              <a:gd name="T31" fmla="*/ 32 h 264"/>
              <a:gd name="T32" fmla="*/ 93 w 94"/>
              <a:gd name="T33" fmla="*/ 65 h 264"/>
              <a:gd name="T34" fmla="*/ 87 w 94"/>
              <a:gd name="T35" fmla="*/ 94 h 264"/>
              <a:gd name="T36" fmla="*/ 74 w 94"/>
              <a:gd name="T37" fmla="*/ 112 h 264"/>
              <a:gd name="T38" fmla="*/ 62 w 94"/>
              <a:gd name="T39" fmla="*/ 262 h 264"/>
              <a:gd name="T40" fmla="*/ 47 w 94"/>
              <a:gd name="T41" fmla="*/ 264 h 264"/>
              <a:gd name="T42" fmla="*/ 15 w 94"/>
              <a:gd name="T43" fmla="*/ 34 h 264"/>
              <a:gd name="T44" fmla="*/ 6 w 94"/>
              <a:gd name="T45" fmla="*/ 66 h 264"/>
              <a:gd name="T46" fmla="*/ 12 w 94"/>
              <a:gd name="T47" fmla="*/ 91 h 264"/>
              <a:gd name="T48" fmla="*/ 36 w 94"/>
              <a:gd name="T49" fmla="*/ 119 h 264"/>
              <a:gd name="T50" fmla="*/ 37 w 94"/>
              <a:gd name="T51" fmla="*/ 121 h 264"/>
              <a:gd name="T52" fmla="*/ 47 w 94"/>
              <a:gd name="T53" fmla="*/ 260 h 264"/>
              <a:gd name="T54" fmla="*/ 35 w 94"/>
              <a:gd name="T55" fmla="*/ 264 h 264"/>
              <a:gd name="T56" fmla="*/ 32 w 94"/>
              <a:gd name="T57" fmla="*/ 122 h 264"/>
              <a:gd name="T58" fmla="*/ 7 w 94"/>
              <a:gd name="T59" fmla="*/ 94 h 264"/>
              <a:gd name="T60" fmla="*/ 1 w 94"/>
              <a:gd name="T61" fmla="*/ 65 h 264"/>
              <a:gd name="T62" fmla="*/ 10 w 94"/>
              <a:gd name="T63" fmla="*/ 32 h 264"/>
              <a:gd name="T64" fmla="*/ 32 w 94"/>
              <a:gd name="T65" fmla="*/ 0 h 264"/>
              <a:gd name="T66" fmla="*/ 33 w 94"/>
              <a:gd name="T67" fmla="*/ 0 h 264"/>
              <a:gd name="T68" fmla="*/ 29 w 94"/>
              <a:gd name="T69" fmla="*/ 61 h 264"/>
              <a:gd name="T70" fmla="*/ 38 w 94"/>
              <a:gd name="T71" fmla="*/ 2 h 264"/>
              <a:gd name="T72" fmla="*/ 47 w 94"/>
              <a:gd name="T73" fmla="*/ 0 h 264"/>
              <a:gd name="T74" fmla="*/ 47 w 94"/>
              <a:gd name="T75" fmla="*/ 5 h 264"/>
              <a:gd name="T76" fmla="*/ 43 w 94"/>
              <a:gd name="T77" fmla="*/ 5 h 264"/>
              <a:gd name="T78" fmla="*/ 34 w 94"/>
              <a:gd name="T79" fmla="*/ 66 h 264"/>
              <a:gd name="T80" fmla="*/ 26 w 94"/>
              <a:gd name="T81" fmla="*/ 66 h 264"/>
              <a:gd name="T82" fmla="*/ 24 w 94"/>
              <a:gd name="T83" fmla="*/ 63 h 264"/>
              <a:gd name="T84" fmla="*/ 16 w 94"/>
              <a:gd name="T85" fmla="*/ 3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4" h="264">
                <a:moveTo>
                  <a:pt x="47" y="260"/>
                </a:moveTo>
                <a:cubicBezTo>
                  <a:pt x="57" y="260"/>
                  <a:pt x="57" y="260"/>
                  <a:pt x="57" y="260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7" y="120"/>
                  <a:pt x="57" y="119"/>
                  <a:pt x="58" y="119"/>
                </a:cubicBezTo>
                <a:cubicBezTo>
                  <a:pt x="62" y="116"/>
                  <a:pt x="67" y="113"/>
                  <a:pt x="70" y="109"/>
                </a:cubicBezTo>
                <a:cubicBezTo>
                  <a:pt x="75" y="103"/>
                  <a:pt x="79" y="96"/>
                  <a:pt x="82" y="91"/>
                </a:cubicBezTo>
                <a:cubicBezTo>
                  <a:pt x="82" y="91"/>
                  <a:pt x="82" y="91"/>
                  <a:pt x="82" y="91"/>
                </a:cubicBezTo>
                <a:cubicBezTo>
                  <a:pt x="85" y="87"/>
                  <a:pt x="87" y="83"/>
                  <a:pt x="88" y="79"/>
                </a:cubicBezTo>
                <a:cubicBezTo>
                  <a:pt x="89" y="75"/>
                  <a:pt x="89" y="71"/>
                  <a:pt x="88" y="66"/>
                </a:cubicBezTo>
                <a:cubicBezTo>
                  <a:pt x="87" y="56"/>
                  <a:pt x="84" y="47"/>
                  <a:pt x="81" y="38"/>
                </a:cubicBezTo>
                <a:cubicBezTo>
                  <a:pt x="80" y="37"/>
                  <a:pt x="80" y="36"/>
                  <a:pt x="79" y="34"/>
                </a:cubicBezTo>
                <a:cubicBezTo>
                  <a:pt x="79" y="32"/>
                  <a:pt x="78" y="32"/>
                  <a:pt x="78" y="31"/>
                </a:cubicBezTo>
                <a:cubicBezTo>
                  <a:pt x="76" y="23"/>
                  <a:pt x="71" y="10"/>
                  <a:pt x="64" y="6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4"/>
                  <a:pt x="70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59" y="66"/>
                  <a:pt x="58" y="65"/>
                  <a:pt x="58" y="63"/>
                </a:cubicBezTo>
                <a:cubicBezTo>
                  <a:pt x="51" y="5"/>
                  <a:pt x="51" y="5"/>
                  <a:pt x="51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5" y="61"/>
                  <a:pt x="65" y="61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1"/>
                  <a:pt x="61" y="0"/>
                  <a:pt x="62" y="0"/>
                </a:cubicBezTo>
                <a:cubicBezTo>
                  <a:pt x="73" y="2"/>
                  <a:pt x="79" y="20"/>
                  <a:pt x="83" y="29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45"/>
                  <a:pt x="92" y="55"/>
                  <a:pt x="93" y="65"/>
                </a:cubicBezTo>
                <a:cubicBezTo>
                  <a:pt x="94" y="71"/>
                  <a:pt x="94" y="75"/>
                  <a:pt x="92" y="80"/>
                </a:cubicBezTo>
                <a:cubicBezTo>
                  <a:pt x="91" y="85"/>
                  <a:pt x="89" y="89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4" y="99"/>
                  <a:pt x="79" y="106"/>
                  <a:pt x="74" y="112"/>
                </a:cubicBezTo>
                <a:cubicBezTo>
                  <a:pt x="70" y="116"/>
                  <a:pt x="66" y="120"/>
                  <a:pt x="62" y="12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3"/>
                  <a:pt x="60" y="264"/>
                  <a:pt x="59" y="264"/>
                </a:cubicBezTo>
                <a:cubicBezTo>
                  <a:pt x="47" y="264"/>
                  <a:pt x="47" y="264"/>
                  <a:pt x="47" y="264"/>
                </a:cubicBezTo>
                <a:lnTo>
                  <a:pt x="47" y="260"/>
                </a:lnTo>
                <a:close/>
                <a:moveTo>
                  <a:pt x="15" y="34"/>
                </a:moveTo>
                <a:cubicBezTo>
                  <a:pt x="14" y="36"/>
                  <a:pt x="14" y="37"/>
                  <a:pt x="13" y="38"/>
                </a:cubicBezTo>
                <a:cubicBezTo>
                  <a:pt x="10" y="47"/>
                  <a:pt x="7" y="56"/>
                  <a:pt x="6" y="66"/>
                </a:cubicBezTo>
                <a:cubicBezTo>
                  <a:pt x="5" y="71"/>
                  <a:pt x="5" y="75"/>
                  <a:pt x="6" y="79"/>
                </a:cubicBezTo>
                <a:cubicBezTo>
                  <a:pt x="7" y="83"/>
                  <a:pt x="9" y="87"/>
                  <a:pt x="12" y="91"/>
                </a:cubicBezTo>
                <a:cubicBezTo>
                  <a:pt x="15" y="96"/>
                  <a:pt x="19" y="103"/>
                  <a:pt x="24" y="108"/>
                </a:cubicBezTo>
                <a:cubicBezTo>
                  <a:pt x="27" y="113"/>
                  <a:pt x="31" y="116"/>
                  <a:pt x="36" y="119"/>
                </a:cubicBezTo>
                <a:cubicBezTo>
                  <a:pt x="37" y="119"/>
                  <a:pt x="37" y="120"/>
                  <a:pt x="37" y="121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47" y="264"/>
                  <a:pt x="47" y="264"/>
                  <a:pt x="47" y="264"/>
                </a:cubicBezTo>
                <a:cubicBezTo>
                  <a:pt x="35" y="264"/>
                  <a:pt x="35" y="264"/>
                  <a:pt x="35" y="264"/>
                </a:cubicBezTo>
                <a:cubicBezTo>
                  <a:pt x="33" y="264"/>
                  <a:pt x="32" y="263"/>
                  <a:pt x="32" y="262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28" y="119"/>
                  <a:pt x="24" y="116"/>
                  <a:pt x="20" y="112"/>
                </a:cubicBezTo>
                <a:cubicBezTo>
                  <a:pt x="15" y="106"/>
                  <a:pt x="10" y="99"/>
                  <a:pt x="7" y="94"/>
                </a:cubicBezTo>
                <a:cubicBezTo>
                  <a:pt x="5" y="89"/>
                  <a:pt x="3" y="85"/>
                  <a:pt x="2" y="80"/>
                </a:cubicBezTo>
                <a:cubicBezTo>
                  <a:pt x="0" y="75"/>
                  <a:pt x="0" y="71"/>
                  <a:pt x="1" y="65"/>
                </a:cubicBezTo>
                <a:cubicBezTo>
                  <a:pt x="2" y="55"/>
                  <a:pt x="5" y="45"/>
                  <a:pt x="9" y="36"/>
                </a:cubicBezTo>
                <a:cubicBezTo>
                  <a:pt x="10" y="32"/>
                  <a:pt x="10" y="32"/>
                  <a:pt x="10" y="32"/>
                </a:cubicBezTo>
                <a:cubicBezTo>
                  <a:pt x="11" y="29"/>
                  <a:pt x="11" y="29"/>
                  <a:pt x="11" y="29"/>
                </a:cubicBezTo>
                <a:cubicBezTo>
                  <a:pt x="15" y="20"/>
                  <a:pt x="21" y="2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34" y="1"/>
                  <a:pt x="35" y="2"/>
                  <a:pt x="35" y="3"/>
                </a:cubicBezTo>
                <a:cubicBezTo>
                  <a:pt x="29" y="61"/>
                  <a:pt x="29" y="61"/>
                  <a:pt x="29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5"/>
                  <a:pt x="35" y="66"/>
                  <a:pt x="34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25" y="66"/>
                  <a:pt x="23" y="65"/>
                  <a:pt x="23" y="63"/>
                </a:cubicBezTo>
                <a:cubicBezTo>
                  <a:pt x="23" y="63"/>
                  <a:pt x="23" y="63"/>
                  <a:pt x="24" y="6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10"/>
                  <a:pt x="18" y="23"/>
                  <a:pt x="16" y="31"/>
                </a:cubicBezTo>
                <a:cubicBezTo>
                  <a:pt x="16" y="32"/>
                  <a:pt x="15" y="32"/>
                  <a:pt x="15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2" name="Freeform 171"/>
          <p:cNvSpPr>
            <a:spLocks noEditPoints="1"/>
          </p:cNvSpPr>
          <p:nvPr/>
        </p:nvSpPr>
        <p:spPr bwMode="auto">
          <a:xfrm>
            <a:off x="3646488" y="1525588"/>
            <a:ext cx="314325" cy="322262"/>
          </a:xfrm>
          <a:custGeom>
            <a:avLst/>
            <a:gdLst>
              <a:gd name="T0" fmla="*/ 140 w 170"/>
              <a:gd name="T1" fmla="*/ 0 h 174"/>
              <a:gd name="T2" fmla="*/ 170 w 170"/>
              <a:gd name="T3" fmla="*/ 2 h 174"/>
              <a:gd name="T4" fmla="*/ 140 w 170"/>
              <a:gd name="T5" fmla="*/ 174 h 174"/>
              <a:gd name="T6" fmla="*/ 165 w 170"/>
              <a:gd name="T7" fmla="*/ 4 h 174"/>
              <a:gd name="T8" fmla="*/ 157 w 170"/>
              <a:gd name="T9" fmla="*/ 152 h 174"/>
              <a:gd name="T10" fmla="*/ 140 w 170"/>
              <a:gd name="T11" fmla="*/ 134 h 174"/>
              <a:gd name="T12" fmla="*/ 152 w 170"/>
              <a:gd name="T13" fmla="*/ 149 h 174"/>
              <a:gd name="T14" fmla="*/ 140 w 170"/>
              <a:gd name="T15" fmla="*/ 123 h 174"/>
              <a:gd name="T16" fmla="*/ 157 w 170"/>
              <a:gd name="T17" fmla="*/ 37 h 174"/>
              <a:gd name="T18" fmla="*/ 140 w 170"/>
              <a:gd name="T19" fmla="*/ 40 h 174"/>
              <a:gd name="T20" fmla="*/ 140 w 170"/>
              <a:gd name="T21" fmla="*/ 118 h 174"/>
              <a:gd name="T22" fmla="*/ 85 w 170"/>
              <a:gd name="T23" fmla="*/ 4 h 174"/>
              <a:gd name="T24" fmla="*/ 140 w 170"/>
              <a:gd name="T25" fmla="*/ 4 h 174"/>
              <a:gd name="T26" fmla="*/ 140 w 170"/>
              <a:gd name="T27" fmla="*/ 174 h 174"/>
              <a:gd name="T28" fmla="*/ 140 w 170"/>
              <a:gd name="T29" fmla="*/ 35 h 174"/>
              <a:gd name="T30" fmla="*/ 85 w 170"/>
              <a:gd name="T31" fmla="*/ 35 h 174"/>
              <a:gd name="T32" fmla="*/ 140 w 170"/>
              <a:gd name="T33" fmla="*/ 123 h 174"/>
              <a:gd name="T34" fmla="*/ 140 w 170"/>
              <a:gd name="T35" fmla="*/ 118 h 174"/>
              <a:gd name="T36" fmla="*/ 128 w 170"/>
              <a:gd name="T37" fmla="*/ 139 h 174"/>
              <a:gd name="T38" fmla="*/ 140 w 170"/>
              <a:gd name="T39" fmla="*/ 154 h 174"/>
              <a:gd name="T40" fmla="*/ 123 w 170"/>
              <a:gd name="T41" fmla="*/ 136 h 174"/>
              <a:gd name="T42" fmla="*/ 85 w 170"/>
              <a:gd name="T43" fmla="*/ 26 h 174"/>
              <a:gd name="T44" fmla="*/ 131 w 170"/>
              <a:gd name="T45" fmla="*/ 16 h 174"/>
              <a:gd name="T46" fmla="*/ 133 w 170"/>
              <a:gd name="T47" fmla="*/ 11 h 174"/>
              <a:gd name="T48" fmla="*/ 133 w 170"/>
              <a:gd name="T49" fmla="*/ 26 h 174"/>
              <a:gd name="T50" fmla="*/ 30 w 170"/>
              <a:gd name="T51" fmla="*/ 4 h 174"/>
              <a:gd name="T52" fmla="*/ 85 w 170"/>
              <a:gd name="T53" fmla="*/ 4 h 174"/>
              <a:gd name="T54" fmla="*/ 85 w 170"/>
              <a:gd name="T55" fmla="*/ 174 h 174"/>
              <a:gd name="T56" fmla="*/ 85 w 170"/>
              <a:gd name="T57" fmla="*/ 11 h 174"/>
              <a:gd name="T58" fmla="*/ 40 w 170"/>
              <a:gd name="T59" fmla="*/ 22 h 174"/>
              <a:gd name="T60" fmla="*/ 37 w 170"/>
              <a:gd name="T61" fmla="*/ 26 h 174"/>
              <a:gd name="T62" fmla="*/ 37 w 170"/>
              <a:gd name="T63" fmla="*/ 11 h 174"/>
              <a:gd name="T64" fmla="*/ 85 w 170"/>
              <a:gd name="T65" fmla="*/ 40 h 174"/>
              <a:gd name="T66" fmla="*/ 85 w 170"/>
              <a:gd name="T67" fmla="*/ 35 h 174"/>
              <a:gd name="T68" fmla="*/ 30 w 170"/>
              <a:gd name="T69" fmla="*/ 123 h 174"/>
              <a:gd name="T70" fmla="*/ 30 w 170"/>
              <a:gd name="T71" fmla="*/ 154 h 174"/>
              <a:gd name="T72" fmla="*/ 42 w 170"/>
              <a:gd name="T73" fmla="*/ 139 h 174"/>
              <a:gd name="T74" fmla="*/ 45 w 170"/>
              <a:gd name="T75" fmla="*/ 134 h 174"/>
              <a:gd name="T76" fmla="*/ 45 w 170"/>
              <a:gd name="T77" fmla="*/ 154 h 174"/>
              <a:gd name="T78" fmla="*/ 5 w 170"/>
              <a:gd name="T79" fmla="*/ 4 h 174"/>
              <a:gd name="T80" fmla="*/ 30 w 170"/>
              <a:gd name="T81" fmla="*/ 174 h 174"/>
              <a:gd name="T82" fmla="*/ 0 w 170"/>
              <a:gd name="T83" fmla="*/ 2 h 174"/>
              <a:gd name="T84" fmla="*/ 30 w 170"/>
              <a:gd name="T85" fmla="*/ 4 h 174"/>
              <a:gd name="T86" fmla="*/ 13 w 170"/>
              <a:gd name="T87" fmla="*/ 37 h 174"/>
              <a:gd name="T88" fmla="*/ 30 w 170"/>
              <a:gd name="T89" fmla="*/ 123 h 174"/>
              <a:gd name="T90" fmla="*/ 18 w 170"/>
              <a:gd name="T91" fmla="*/ 40 h 174"/>
              <a:gd name="T92" fmla="*/ 30 w 170"/>
              <a:gd name="T93" fmla="*/ 134 h 174"/>
              <a:gd name="T94" fmla="*/ 13 w 170"/>
              <a:gd name="T95" fmla="*/ 152 h 174"/>
              <a:gd name="T96" fmla="*/ 30 w 170"/>
              <a:gd name="T97" fmla="*/ 149 h 174"/>
              <a:gd name="T98" fmla="*/ 30 w 170"/>
              <a:gd name="T99" fmla="*/ 1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74">
                <a:moveTo>
                  <a:pt x="165" y="4"/>
                </a:moveTo>
                <a:cubicBezTo>
                  <a:pt x="140" y="4"/>
                  <a:pt x="140" y="4"/>
                  <a:pt x="140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9" y="0"/>
                  <a:pt x="170" y="1"/>
                  <a:pt x="170" y="2"/>
                </a:cubicBezTo>
                <a:cubicBezTo>
                  <a:pt x="170" y="171"/>
                  <a:pt x="170" y="171"/>
                  <a:pt x="170" y="171"/>
                </a:cubicBezTo>
                <a:cubicBezTo>
                  <a:pt x="170" y="172"/>
                  <a:pt x="169" y="174"/>
                  <a:pt x="168" y="174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4"/>
                  <a:pt x="165" y="4"/>
                  <a:pt x="165" y="4"/>
                </a:cubicBezTo>
                <a:close/>
                <a:moveTo>
                  <a:pt x="140" y="154"/>
                </a:moveTo>
                <a:cubicBezTo>
                  <a:pt x="155" y="154"/>
                  <a:pt x="155" y="154"/>
                  <a:pt x="155" y="154"/>
                </a:cubicBezTo>
                <a:cubicBezTo>
                  <a:pt x="156" y="154"/>
                  <a:pt x="157" y="153"/>
                  <a:pt x="157" y="152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7" y="135"/>
                  <a:pt x="156" y="134"/>
                  <a:pt x="155" y="134"/>
                </a:cubicBezTo>
                <a:cubicBezTo>
                  <a:pt x="140" y="134"/>
                  <a:pt x="140" y="134"/>
                  <a:pt x="140" y="134"/>
                </a:cubicBezTo>
                <a:cubicBezTo>
                  <a:pt x="140" y="139"/>
                  <a:pt x="140" y="139"/>
                  <a:pt x="140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54"/>
                  <a:pt x="140" y="154"/>
                  <a:pt x="140" y="154"/>
                </a:cubicBezTo>
                <a:close/>
                <a:moveTo>
                  <a:pt x="140" y="123"/>
                </a:moveTo>
                <a:cubicBezTo>
                  <a:pt x="155" y="123"/>
                  <a:pt x="155" y="123"/>
                  <a:pt x="155" y="123"/>
                </a:cubicBezTo>
                <a:cubicBezTo>
                  <a:pt x="156" y="123"/>
                  <a:pt x="157" y="122"/>
                  <a:pt x="157" y="120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57" y="36"/>
                  <a:pt x="156" y="35"/>
                  <a:pt x="155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40" y="118"/>
                  <a:pt x="140" y="118"/>
                  <a:pt x="140" y="118"/>
                </a:cubicBezTo>
                <a:lnTo>
                  <a:pt x="140" y="123"/>
                </a:lnTo>
                <a:close/>
                <a:moveTo>
                  <a:pt x="140" y="4"/>
                </a:moveTo>
                <a:cubicBezTo>
                  <a:pt x="85" y="4"/>
                  <a:pt x="85" y="4"/>
                  <a:pt x="85" y="4"/>
                </a:cubicBezTo>
                <a:cubicBezTo>
                  <a:pt x="85" y="0"/>
                  <a:pt x="85" y="0"/>
                  <a:pt x="8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4"/>
                  <a:pt x="140" y="4"/>
                  <a:pt x="140" y="4"/>
                </a:cubicBezTo>
                <a:close/>
                <a:moveTo>
                  <a:pt x="85" y="169"/>
                </a:moveTo>
                <a:cubicBezTo>
                  <a:pt x="140" y="169"/>
                  <a:pt x="140" y="169"/>
                  <a:pt x="140" y="169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69"/>
                  <a:pt x="85" y="169"/>
                  <a:pt x="85" y="169"/>
                </a:cubicBezTo>
                <a:close/>
                <a:moveTo>
                  <a:pt x="140" y="35"/>
                </a:moveTo>
                <a:cubicBezTo>
                  <a:pt x="140" y="40"/>
                  <a:pt x="140" y="40"/>
                  <a:pt x="140" y="40"/>
                </a:cubicBezTo>
                <a:cubicBezTo>
                  <a:pt x="85" y="40"/>
                  <a:pt x="85" y="40"/>
                  <a:pt x="85" y="40"/>
                </a:cubicBezTo>
                <a:cubicBezTo>
                  <a:pt x="85" y="35"/>
                  <a:pt x="85" y="35"/>
                  <a:pt x="85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40" y="118"/>
                </a:moveTo>
                <a:cubicBezTo>
                  <a:pt x="140" y="123"/>
                  <a:pt x="140" y="123"/>
                  <a:pt x="140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140" y="118"/>
                  <a:pt x="140" y="118"/>
                  <a:pt x="140" y="118"/>
                </a:cubicBezTo>
                <a:close/>
                <a:moveTo>
                  <a:pt x="140" y="134"/>
                </a:moveTo>
                <a:cubicBezTo>
                  <a:pt x="140" y="139"/>
                  <a:pt x="140" y="139"/>
                  <a:pt x="140" y="139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26" y="154"/>
                  <a:pt x="126" y="154"/>
                  <a:pt x="126" y="154"/>
                </a:cubicBezTo>
                <a:cubicBezTo>
                  <a:pt x="124" y="154"/>
                  <a:pt x="123" y="153"/>
                  <a:pt x="123" y="15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5"/>
                  <a:pt x="124" y="134"/>
                  <a:pt x="126" y="134"/>
                </a:cubicBezTo>
                <a:cubicBezTo>
                  <a:pt x="140" y="134"/>
                  <a:pt x="140" y="134"/>
                  <a:pt x="140" y="134"/>
                </a:cubicBezTo>
                <a:close/>
                <a:moveTo>
                  <a:pt x="85" y="26"/>
                </a:moveTo>
                <a:cubicBezTo>
                  <a:pt x="85" y="22"/>
                  <a:pt x="85" y="22"/>
                  <a:pt x="85" y="2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1"/>
                  <a:pt x="85" y="11"/>
                  <a:pt x="85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5" y="11"/>
                  <a:pt x="136" y="12"/>
                  <a:pt x="136" y="13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25"/>
                  <a:pt x="135" y="26"/>
                  <a:pt x="133" y="26"/>
                </a:cubicBezTo>
                <a:lnTo>
                  <a:pt x="85" y="26"/>
                </a:lnTo>
                <a:close/>
                <a:moveTo>
                  <a:pt x="85" y="4"/>
                </a:moveTo>
                <a:cubicBezTo>
                  <a:pt x="30" y="4"/>
                  <a:pt x="30" y="4"/>
                  <a:pt x="30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"/>
                  <a:pt x="85" y="4"/>
                  <a:pt x="85" y="4"/>
                </a:cubicBezTo>
                <a:close/>
                <a:moveTo>
                  <a:pt x="30" y="169"/>
                </a:moveTo>
                <a:cubicBezTo>
                  <a:pt x="85" y="169"/>
                  <a:pt x="85" y="169"/>
                  <a:pt x="85" y="169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30" y="174"/>
                  <a:pt x="30" y="174"/>
                  <a:pt x="30" y="174"/>
                </a:cubicBezTo>
                <a:cubicBezTo>
                  <a:pt x="30" y="169"/>
                  <a:pt x="30" y="169"/>
                  <a:pt x="30" y="169"/>
                </a:cubicBezTo>
                <a:close/>
                <a:moveTo>
                  <a:pt x="85" y="11"/>
                </a:moveTo>
                <a:cubicBezTo>
                  <a:pt x="85" y="16"/>
                  <a:pt x="85" y="16"/>
                  <a:pt x="85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22"/>
                  <a:pt x="40" y="22"/>
                  <a:pt x="40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6"/>
                  <a:pt x="85" y="26"/>
                  <a:pt x="85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5" y="25"/>
                  <a:pt x="35" y="24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6" y="11"/>
                  <a:pt x="37" y="11"/>
                </a:cubicBezTo>
                <a:cubicBezTo>
                  <a:pt x="85" y="11"/>
                  <a:pt x="85" y="11"/>
                  <a:pt x="85" y="11"/>
                </a:cubicBezTo>
                <a:close/>
                <a:moveTo>
                  <a:pt x="85" y="35"/>
                </a:moveTo>
                <a:cubicBezTo>
                  <a:pt x="85" y="40"/>
                  <a:pt x="85" y="40"/>
                  <a:pt x="85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5"/>
                  <a:pt x="30" y="35"/>
                  <a:pt x="30" y="35"/>
                </a:cubicBezTo>
                <a:cubicBezTo>
                  <a:pt x="85" y="35"/>
                  <a:pt x="85" y="35"/>
                  <a:pt x="85" y="35"/>
                </a:cubicBezTo>
                <a:close/>
                <a:moveTo>
                  <a:pt x="85" y="118"/>
                </a:moveTo>
                <a:cubicBezTo>
                  <a:pt x="85" y="123"/>
                  <a:pt x="85" y="123"/>
                  <a:pt x="85" y="123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85" y="118"/>
                  <a:pt x="85" y="118"/>
                  <a:pt x="85" y="118"/>
                </a:cubicBezTo>
                <a:close/>
                <a:moveTo>
                  <a:pt x="30" y="154"/>
                </a:moveTo>
                <a:cubicBezTo>
                  <a:pt x="30" y="149"/>
                  <a:pt x="30" y="149"/>
                  <a:pt x="30" y="149"/>
                </a:cubicBezTo>
                <a:cubicBezTo>
                  <a:pt x="42" y="149"/>
                  <a:pt x="42" y="149"/>
                  <a:pt x="42" y="149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6" y="134"/>
                  <a:pt x="47" y="135"/>
                  <a:pt x="47" y="136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47" y="153"/>
                  <a:pt x="46" y="154"/>
                  <a:pt x="45" y="154"/>
                </a:cubicBezTo>
                <a:lnTo>
                  <a:pt x="30" y="154"/>
                </a:lnTo>
                <a:close/>
                <a:moveTo>
                  <a:pt x="30" y="4"/>
                </a:moveTo>
                <a:cubicBezTo>
                  <a:pt x="5" y="4"/>
                  <a:pt x="5" y="4"/>
                  <a:pt x="5" y="4"/>
                </a:cubicBezTo>
                <a:cubicBezTo>
                  <a:pt x="5" y="169"/>
                  <a:pt x="5" y="169"/>
                  <a:pt x="5" y="169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30" y="174"/>
                  <a:pt x="30" y="174"/>
                  <a:pt x="30" y="174"/>
                </a:cubicBezTo>
                <a:cubicBezTo>
                  <a:pt x="2" y="174"/>
                  <a:pt x="2" y="174"/>
                  <a:pt x="2" y="174"/>
                </a:cubicBezTo>
                <a:cubicBezTo>
                  <a:pt x="1" y="174"/>
                  <a:pt x="0" y="172"/>
                  <a:pt x="0" y="17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30" y="35"/>
                </a:moveTo>
                <a:cubicBezTo>
                  <a:pt x="16" y="35"/>
                  <a:pt x="16" y="35"/>
                  <a:pt x="16" y="35"/>
                </a:cubicBezTo>
                <a:cubicBezTo>
                  <a:pt x="14" y="35"/>
                  <a:pt x="13" y="36"/>
                  <a:pt x="13" y="37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22"/>
                  <a:pt x="14" y="123"/>
                  <a:pt x="16" y="123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8" y="40"/>
                  <a:pt x="18" y="40"/>
                  <a:pt x="18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5"/>
                  <a:pt x="30" y="35"/>
                  <a:pt x="30" y="35"/>
                </a:cubicBezTo>
                <a:close/>
                <a:moveTo>
                  <a:pt x="30" y="134"/>
                </a:moveTo>
                <a:cubicBezTo>
                  <a:pt x="16" y="134"/>
                  <a:pt x="16" y="134"/>
                  <a:pt x="16" y="134"/>
                </a:cubicBezTo>
                <a:cubicBezTo>
                  <a:pt x="14" y="134"/>
                  <a:pt x="13" y="135"/>
                  <a:pt x="13" y="13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3" y="153"/>
                  <a:pt x="14" y="154"/>
                  <a:pt x="16" y="154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0" y="139"/>
                  <a:pt x="30" y="139"/>
                  <a:pt x="30" y="139"/>
                </a:cubicBezTo>
                <a:lnTo>
                  <a:pt x="30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3" name="Freeform 181"/>
          <p:cNvSpPr>
            <a:spLocks noEditPoints="1"/>
          </p:cNvSpPr>
          <p:nvPr/>
        </p:nvSpPr>
        <p:spPr bwMode="auto">
          <a:xfrm>
            <a:off x="2857500" y="874713"/>
            <a:ext cx="295275" cy="125412"/>
          </a:xfrm>
          <a:custGeom>
            <a:avLst/>
            <a:gdLst>
              <a:gd name="T0" fmla="*/ 134 w 160"/>
              <a:gd name="T1" fmla="*/ 63 h 68"/>
              <a:gd name="T2" fmla="*/ 155 w 160"/>
              <a:gd name="T3" fmla="*/ 63 h 68"/>
              <a:gd name="T4" fmla="*/ 155 w 160"/>
              <a:gd name="T5" fmla="*/ 5 h 68"/>
              <a:gd name="T6" fmla="*/ 134 w 160"/>
              <a:gd name="T7" fmla="*/ 5 h 68"/>
              <a:gd name="T8" fmla="*/ 134 w 160"/>
              <a:gd name="T9" fmla="*/ 0 h 68"/>
              <a:gd name="T10" fmla="*/ 158 w 160"/>
              <a:gd name="T11" fmla="*/ 0 h 68"/>
              <a:gd name="T12" fmla="*/ 160 w 160"/>
              <a:gd name="T13" fmla="*/ 2 h 68"/>
              <a:gd name="T14" fmla="*/ 160 w 160"/>
              <a:gd name="T15" fmla="*/ 66 h 68"/>
              <a:gd name="T16" fmla="*/ 158 w 160"/>
              <a:gd name="T17" fmla="*/ 68 h 68"/>
              <a:gd name="T18" fmla="*/ 134 w 160"/>
              <a:gd name="T19" fmla="*/ 68 h 68"/>
              <a:gd name="T20" fmla="*/ 134 w 160"/>
              <a:gd name="T21" fmla="*/ 63 h 68"/>
              <a:gd name="T22" fmla="*/ 134 w 160"/>
              <a:gd name="T23" fmla="*/ 59 h 68"/>
              <a:gd name="T24" fmla="*/ 136 w 160"/>
              <a:gd name="T25" fmla="*/ 58 h 68"/>
              <a:gd name="T26" fmla="*/ 148 w 160"/>
              <a:gd name="T27" fmla="*/ 46 h 68"/>
              <a:gd name="T28" fmla="*/ 148 w 160"/>
              <a:gd name="T29" fmla="*/ 43 h 68"/>
              <a:gd name="T30" fmla="*/ 136 w 160"/>
              <a:gd name="T31" fmla="*/ 32 h 68"/>
              <a:gd name="T32" fmla="*/ 134 w 160"/>
              <a:gd name="T33" fmla="*/ 31 h 68"/>
              <a:gd name="T34" fmla="*/ 134 w 160"/>
              <a:gd name="T35" fmla="*/ 37 h 68"/>
              <a:gd name="T36" fmla="*/ 134 w 160"/>
              <a:gd name="T37" fmla="*/ 37 h 68"/>
              <a:gd name="T38" fmla="*/ 143 w 160"/>
              <a:gd name="T39" fmla="*/ 45 h 68"/>
              <a:gd name="T40" fmla="*/ 134 w 160"/>
              <a:gd name="T41" fmla="*/ 53 h 68"/>
              <a:gd name="T42" fmla="*/ 134 w 160"/>
              <a:gd name="T43" fmla="*/ 53 h 68"/>
              <a:gd name="T44" fmla="*/ 134 w 160"/>
              <a:gd name="T45" fmla="*/ 59 h 68"/>
              <a:gd name="T46" fmla="*/ 80 w 160"/>
              <a:gd name="T47" fmla="*/ 63 h 68"/>
              <a:gd name="T48" fmla="*/ 134 w 160"/>
              <a:gd name="T49" fmla="*/ 63 h 68"/>
              <a:gd name="T50" fmla="*/ 134 w 160"/>
              <a:gd name="T51" fmla="*/ 68 h 68"/>
              <a:gd name="T52" fmla="*/ 80 w 160"/>
              <a:gd name="T53" fmla="*/ 68 h 68"/>
              <a:gd name="T54" fmla="*/ 80 w 160"/>
              <a:gd name="T55" fmla="*/ 63 h 68"/>
              <a:gd name="T56" fmla="*/ 134 w 160"/>
              <a:gd name="T57" fmla="*/ 5 h 68"/>
              <a:gd name="T58" fmla="*/ 80 w 160"/>
              <a:gd name="T59" fmla="*/ 5 h 68"/>
              <a:gd name="T60" fmla="*/ 80 w 160"/>
              <a:gd name="T61" fmla="*/ 0 h 68"/>
              <a:gd name="T62" fmla="*/ 134 w 160"/>
              <a:gd name="T63" fmla="*/ 0 h 68"/>
              <a:gd name="T64" fmla="*/ 134 w 160"/>
              <a:gd name="T65" fmla="*/ 5 h 68"/>
              <a:gd name="T66" fmla="*/ 134 w 160"/>
              <a:gd name="T67" fmla="*/ 31 h 68"/>
              <a:gd name="T68" fmla="*/ 134 w 160"/>
              <a:gd name="T69" fmla="*/ 37 h 68"/>
              <a:gd name="T70" fmla="*/ 126 w 160"/>
              <a:gd name="T71" fmla="*/ 45 h 68"/>
              <a:gd name="T72" fmla="*/ 134 w 160"/>
              <a:gd name="T73" fmla="*/ 53 h 68"/>
              <a:gd name="T74" fmla="*/ 134 w 160"/>
              <a:gd name="T75" fmla="*/ 59 h 68"/>
              <a:gd name="T76" fmla="*/ 133 w 160"/>
              <a:gd name="T77" fmla="*/ 58 h 68"/>
              <a:gd name="T78" fmla="*/ 133 w 160"/>
              <a:gd name="T79" fmla="*/ 58 h 68"/>
              <a:gd name="T80" fmla="*/ 133 w 160"/>
              <a:gd name="T81" fmla="*/ 58 h 68"/>
              <a:gd name="T82" fmla="*/ 121 w 160"/>
              <a:gd name="T83" fmla="*/ 46 h 68"/>
              <a:gd name="T84" fmla="*/ 121 w 160"/>
              <a:gd name="T85" fmla="*/ 43 h 68"/>
              <a:gd name="T86" fmla="*/ 121 w 160"/>
              <a:gd name="T87" fmla="*/ 43 h 68"/>
              <a:gd name="T88" fmla="*/ 133 w 160"/>
              <a:gd name="T89" fmla="*/ 32 h 68"/>
              <a:gd name="T90" fmla="*/ 134 w 160"/>
              <a:gd name="T91" fmla="*/ 31 h 68"/>
              <a:gd name="T92" fmla="*/ 5 w 160"/>
              <a:gd name="T93" fmla="*/ 63 h 68"/>
              <a:gd name="T94" fmla="*/ 80 w 160"/>
              <a:gd name="T95" fmla="*/ 63 h 68"/>
              <a:gd name="T96" fmla="*/ 80 w 160"/>
              <a:gd name="T97" fmla="*/ 68 h 68"/>
              <a:gd name="T98" fmla="*/ 3 w 160"/>
              <a:gd name="T99" fmla="*/ 68 h 68"/>
              <a:gd name="T100" fmla="*/ 0 w 160"/>
              <a:gd name="T101" fmla="*/ 66 h 68"/>
              <a:gd name="T102" fmla="*/ 0 w 160"/>
              <a:gd name="T103" fmla="*/ 2 h 68"/>
              <a:gd name="T104" fmla="*/ 3 w 160"/>
              <a:gd name="T105" fmla="*/ 0 h 68"/>
              <a:gd name="T106" fmla="*/ 80 w 160"/>
              <a:gd name="T107" fmla="*/ 0 h 68"/>
              <a:gd name="T108" fmla="*/ 80 w 160"/>
              <a:gd name="T109" fmla="*/ 5 h 68"/>
              <a:gd name="T110" fmla="*/ 5 w 160"/>
              <a:gd name="T111" fmla="*/ 5 h 68"/>
              <a:gd name="T112" fmla="*/ 5 w 160"/>
              <a:gd name="T113" fmla="*/ 6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68">
                <a:moveTo>
                  <a:pt x="134" y="63"/>
                </a:moveTo>
                <a:cubicBezTo>
                  <a:pt x="155" y="63"/>
                  <a:pt x="155" y="63"/>
                  <a:pt x="155" y="63"/>
                </a:cubicBezTo>
                <a:cubicBezTo>
                  <a:pt x="155" y="5"/>
                  <a:pt x="155" y="5"/>
                  <a:pt x="155" y="5"/>
                </a:cubicBezTo>
                <a:cubicBezTo>
                  <a:pt x="134" y="5"/>
                  <a:pt x="134" y="5"/>
                  <a:pt x="134" y="5"/>
                </a:cubicBezTo>
                <a:cubicBezTo>
                  <a:pt x="134" y="0"/>
                  <a:pt x="134" y="0"/>
                  <a:pt x="134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9" y="0"/>
                  <a:pt x="160" y="1"/>
                  <a:pt x="160" y="2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0" y="67"/>
                  <a:pt x="159" y="68"/>
                  <a:pt x="158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4" y="63"/>
                  <a:pt x="134" y="63"/>
                  <a:pt x="134" y="63"/>
                </a:cubicBezTo>
                <a:close/>
                <a:moveTo>
                  <a:pt x="134" y="59"/>
                </a:moveTo>
                <a:cubicBezTo>
                  <a:pt x="135" y="59"/>
                  <a:pt x="136" y="58"/>
                  <a:pt x="136" y="58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9" y="46"/>
                  <a:pt x="149" y="44"/>
                  <a:pt x="148" y="43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31"/>
                  <a:pt x="135" y="31"/>
                  <a:pt x="134" y="31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3"/>
                  <a:pt x="134" y="53"/>
                  <a:pt x="134" y="53"/>
                </a:cubicBezTo>
                <a:lnTo>
                  <a:pt x="134" y="59"/>
                </a:lnTo>
                <a:close/>
                <a:moveTo>
                  <a:pt x="80" y="63"/>
                </a:moveTo>
                <a:cubicBezTo>
                  <a:pt x="134" y="63"/>
                  <a:pt x="134" y="63"/>
                  <a:pt x="134" y="63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3"/>
                  <a:pt x="80" y="63"/>
                  <a:pt x="80" y="63"/>
                </a:cubicBezTo>
                <a:close/>
                <a:moveTo>
                  <a:pt x="134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0"/>
                  <a:pt x="80" y="0"/>
                  <a:pt x="80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5"/>
                  <a:pt x="134" y="5"/>
                  <a:pt x="134" y="5"/>
                </a:cubicBezTo>
                <a:close/>
                <a:moveTo>
                  <a:pt x="134" y="31"/>
                </a:moveTo>
                <a:cubicBezTo>
                  <a:pt x="134" y="37"/>
                  <a:pt x="134" y="37"/>
                  <a:pt x="134" y="37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4" y="59"/>
                  <a:pt x="133" y="58"/>
                  <a:pt x="133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0" y="46"/>
                  <a:pt x="120" y="44"/>
                  <a:pt x="121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31"/>
                  <a:pt x="134" y="31"/>
                  <a:pt x="134" y="31"/>
                </a:cubicBezTo>
                <a:close/>
                <a:moveTo>
                  <a:pt x="5" y="63"/>
                </a:moveTo>
                <a:cubicBezTo>
                  <a:pt x="80" y="63"/>
                  <a:pt x="80" y="63"/>
                  <a:pt x="80" y="63"/>
                </a:cubicBezTo>
                <a:cubicBezTo>
                  <a:pt x="80" y="68"/>
                  <a:pt x="80" y="68"/>
                  <a:pt x="80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1" y="68"/>
                  <a:pt x="0" y="67"/>
                  <a:pt x="0" y="6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5"/>
                  <a:pt x="80" y="5"/>
                  <a:pt x="80" y="5"/>
                </a:cubicBezTo>
                <a:cubicBezTo>
                  <a:pt x="5" y="5"/>
                  <a:pt x="5" y="5"/>
                  <a:pt x="5" y="5"/>
                </a:cubicBezTo>
                <a:lnTo>
                  <a:pt x="5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4" name="Freeform 186"/>
          <p:cNvSpPr>
            <a:spLocks noEditPoints="1"/>
          </p:cNvSpPr>
          <p:nvPr/>
        </p:nvSpPr>
        <p:spPr bwMode="auto">
          <a:xfrm>
            <a:off x="1797050" y="1101725"/>
            <a:ext cx="277813" cy="176213"/>
          </a:xfrm>
          <a:custGeom>
            <a:avLst/>
            <a:gdLst>
              <a:gd name="T0" fmla="*/ 145 w 150"/>
              <a:gd name="T1" fmla="*/ 90 h 95"/>
              <a:gd name="T2" fmla="*/ 130 w 150"/>
              <a:gd name="T3" fmla="*/ 55 h 95"/>
              <a:gd name="T4" fmla="*/ 128 w 150"/>
              <a:gd name="T5" fmla="*/ 5 h 95"/>
              <a:gd name="T6" fmla="*/ 117 w 150"/>
              <a:gd name="T7" fmla="*/ 0 h 95"/>
              <a:gd name="T8" fmla="*/ 133 w 150"/>
              <a:gd name="T9" fmla="*/ 3 h 95"/>
              <a:gd name="T10" fmla="*/ 148 w 150"/>
              <a:gd name="T11" fmla="*/ 50 h 95"/>
              <a:gd name="T12" fmla="*/ 150 w 150"/>
              <a:gd name="T13" fmla="*/ 93 h 95"/>
              <a:gd name="T14" fmla="*/ 117 w 150"/>
              <a:gd name="T15" fmla="*/ 95 h 95"/>
              <a:gd name="T16" fmla="*/ 117 w 150"/>
              <a:gd name="T17" fmla="*/ 86 h 95"/>
              <a:gd name="T18" fmla="*/ 132 w 150"/>
              <a:gd name="T19" fmla="*/ 83 h 95"/>
              <a:gd name="T20" fmla="*/ 129 w 150"/>
              <a:gd name="T21" fmla="*/ 63 h 95"/>
              <a:gd name="T22" fmla="*/ 117 w 150"/>
              <a:gd name="T23" fmla="*/ 68 h 95"/>
              <a:gd name="T24" fmla="*/ 127 w 150"/>
              <a:gd name="T25" fmla="*/ 81 h 95"/>
              <a:gd name="T26" fmla="*/ 117 w 150"/>
              <a:gd name="T27" fmla="*/ 86 h 95"/>
              <a:gd name="T28" fmla="*/ 99 w 150"/>
              <a:gd name="T29" fmla="*/ 53 h 95"/>
              <a:gd name="T30" fmla="*/ 75 w 150"/>
              <a:gd name="T31" fmla="*/ 55 h 95"/>
              <a:gd name="T32" fmla="*/ 94 w 150"/>
              <a:gd name="T33" fmla="*/ 50 h 95"/>
              <a:gd name="T34" fmla="*/ 97 w 150"/>
              <a:gd name="T35" fmla="*/ 0 h 95"/>
              <a:gd name="T36" fmla="*/ 117 w 150"/>
              <a:gd name="T37" fmla="*/ 5 h 95"/>
              <a:gd name="T38" fmla="*/ 75 w 150"/>
              <a:gd name="T39" fmla="*/ 90 h 95"/>
              <a:gd name="T40" fmla="*/ 117 w 150"/>
              <a:gd name="T41" fmla="*/ 95 h 95"/>
              <a:gd name="T42" fmla="*/ 75 w 150"/>
              <a:gd name="T43" fmla="*/ 90 h 95"/>
              <a:gd name="T44" fmla="*/ 117 w 150"/>
              <a:gd name="T45" fmla="*/ 68 h 95"/>
              <a:gd name="T46" fmla="*/ 106 w 150"/>
              <a:gd name="T47" fmla="*/ 81 h 95"/>
              <a:gd name="T48" fmla="*/ 117 w 150"/>
              <a:gd name="T49" fmla="*/ 86 h 95"/>
              <a:gd name="T50" fmla="*/ 102 w 150"/>
              <a:gd name="T51" fmla="*/ 83 h 95"/>
              <a:gd name="T52" fmla="*/ 104 w 150"/>
              <a:gd name="T53" fmla="*/ 63 h 95"/>
              <a:gd name="T54" fmla="*/ 75 w 150"/>
              <a:gd name="T55" fmla="*/ 86 h 95"/>
              <a:gd name="T56" fmla="*/ 85 w 150"/>
              <a:gd name="T57" fmla="*/ 81 h 95"/>
              <a:gd name="T58" fmla="*/ 75 w 150"/>
              <a:gd name="T59" fmla="*/ 68 h 95"/>
              <a:gd name="T60" fmla="*/ 87 w 150"/>
              <a:gd name="T61" fmla="*/ 63 h 95"/>
              <a:gd name="T62" fmla="*/ 90 w 150"/>
              <a:gd name="T63" fmla="*/ 83 h 95"/>
              <a:gd name="T64" fmla="*/ 75 w 150"/>
              <a:gd name="T65" fmla="*/ 86 h 95"/>
              <a:gd name="T66" fmla="*/ 33 w 150"/>
              <a:gd name="T67" fmla="*/ 55 h 95"/>
              <a:gd name="T68" fmla="*/ 75 w 150"/>
              <a:gd name="T69" fmla="*/ 50 h 95"/>
              <a:gd name="T70" fmla="*/ 33 w 150"/>
              <a:gd name="T71" fmla="*/ 90 h 95"/>
              <a:gd name="T72" fmla="*/ 75 w 150"/>
              <a:gd name="T73" fmla="*/ 95 h 95"/>
              <a:gd name="T74" fmla="*/ 33 w 150"/>
              <a:gd name="T75" fmla="*/ 90 h 95"/>
              <a:gd name="T76" fmla="*/ 75 w 150"/>
              <a:gd name="T77" fmla="*/ 68 h 95"/>
              <a:gd name="T78" fmla="*/ 65 w 150"/>
              <a:gd name="T79" fmla="*/ 81 h 95"/>
              <a:gd name="T80" fmla="*/ 75 w 150"/>
              <a:gd name="T81" fmla="*/ 86 h 95"/>
              <a:gd name="T82" fmla="*/ 60 w 150"/>
              <a:gd name="T83" fmla="*/ 83 h 95"/>
              <a:gd name="T84" fmla="*/ 62 w 150"/>
              <a:gd name="T85" fmla="*/ 63 h 95"/>
              <a:gd name="T86" fmla="*/ 33 w 150"/>
              <a:gd name="T87" fmla="*/ 86 h 95"/>
              <a:gd name="T88" fmla="*/ 43 w 150"/>
              <a:gd name="T89" fmla="*/ 81 h 95"/>
              <a:gd name="T90" fmla="*/ 33 w 150"/>
              <a:gd name="T91" fmla="*/ 68 h 95"/>
              <a:gd name="T92" fmla="*/ 46 w 150"/>
              <a:gd name="T93" fmla="*/ 63 h 95"/>
              <a:gd name="T94" fmla="*/ 48 w 150"/>
              <a:gd name="T95" fmla="*/ 83 h 95"/>
              <a:gd name="T96" fmla="*/ 33 w 150"/>
              <a:gd name="T97" fmla="*/ 86 h 95"/>
              <a:gd name="T98" fmla="*/ 4 w 150"/>
              <a:gd name="T99" fmla="*/ 55 h 95"/>
              <a:gd name="T100" fmla="*/ 33 w 150"/>
              <a:gd name="T101" fmla="*/ 90 h 95"/>
              <a:gd name="T102" fmla="*/ 2 w 150"/>
              <a:gd name="T103" fmla="*/ 95 h 95"/>
              <a:gd name="T104" fmla="*/ 0 w 150"/>
              <a:gd name="T105" fmla="*/ 53 h 95"/>
              <a:gd name="T106" fmla="*/ 33 w 150"/>
              <a:gd name="T107" fmla="*/ 50 h 95"/>
              <a:gd name="T108" fmla="*/ 33 w 150"/>
              <a:gd name="T109" fmla="*/ 63 h 95"/>
              <a:gd name="T110" fmla="*/ 18 w 150"/>
              <a:gd name="T111" fmla="*/ 66 h 95"/>
              <a:gd name="T112" fmla="*/ 21 w 150"/>
              <a:gd name="T113" fmla="*/ 86 h 95"/>
              <a:gd name="T114" fmla="*/ 33 w 150"/>
              <a:gd name="T115" fmla="*/ 81 h 95"/>
              <a:gd name="T116" fmla="*/ 23 w 150"/>
              <a:gd name="T117" fmla="*/ 68 h 95"/>
              <a:gd name="T118" fmla="*/ 33 w 150"/>
              <a:gd name="T119" fmla="*/ 6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" h="95">
                <a:moveTo>
                  <a:pt x="117" y="90"/>
                </a:moveTo>
                <a:cubicBezTo>
                  <a:pt x="145" y="90"/>
                  <a:pt x="145" y="90"/>
                  <a:pt x="145" y="9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29" y="55"/>
                  <a:pt x="128" y="54"/>
                  <a:pt x="128" y="53"/>
                </a:cubicBezTo>
                <a:cubicBezTo>
                  <a:pt x="128" y="5"/>
                  <a:pt x="128" y="5"/>
                  <a:pt x="128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0"/>
                  <a:pt x="117" y="0"/>
                  <a:pt x="11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2" y="0"/>
                  <a:pt x="133" y="1"/>
                  <a:pt x="133" y="3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9" y="50"/>
                  <a:pt x="150" y="51"/>
                  <a:pt x="150" y="53"/>
                </a:cubicBezTo>
                <a:cubicBezTo>
                  <a:pt x="150" y="93"/>
                  <a:pt x="150" y="93"/>
                  <a:pt x="150" y="93"/>
                </a:cubicBezTo>
                <a:cubicBezTo>
                  <a:pt x="150" y="94"/>
                  <a:pt x="149" y="95"/>
                  <a:pt x="148" y="95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0"/>
                  <a:pt x="117" y="90"/>
                  <a:pt x="117" y="90"/>
                </a:cubicBezTo>
                <a:close/>
                <a:moveTo>
                  <a:pt x="117" y="86"/>
                </a:moveTo>
                <a:cubicBezTo>
                  <a:pt x="129" y="86"/>
                  <a:pt x="129" y="86"/>
                  <a:pt x="129" y="86"/>
                </a:cubicBezTo>
                <a:cubicBezTo>
                  <a:pt x="130" y="86"/>
                  <a:pt x="132" y="85"/>
                  <a:pt x="132" y="83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32" y="64"/>
                  <a:pt x="130" y="63"/>
                  <a:pt x="129" y="63"/>
                </a:cubicBezTo>
                <a:cubicBezTo>
                  <a:pt x="117" y="63"/>
                  <a:pt x="117" y="63"/>
                  <a:pt x="117" y="63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27" y="68"/>
                  <a:pt x="127" y="68"/>
                  <a:pt x="127" y="68"/>
                </a:cubicBezTo>
                <a:cubicBezTo>
                  <a:pt x="127" y="81"/>
                  <a:pt x="127" y="81"/>
                  <a:pt x="127" y="81"/>
                </a:cubicBezTo>
                <a:cubicBezTo>
                  <a:pt x="117" y="81"/>
                  <a:pt x="117" y="81"/>
                  <a:pt x="117" y="81"/>
                </a:cubicBezTo>
                <a:lnTo>
                  <a:pt x="117" y="86"/>
                </a:lnTo>
                <a:close/>
                <a:moveTo>
                  <a:pt x="99" y="5"/>
                </a:moveTo>
                <a:cubicBezTo>
                  <a:pt x="99" y="53"/>
                  <a:pt x="99" y="53"/>
                  <a:pt x="99" y="53"/>
                </a:cubicBezTo>
                <a:cubicBezTo>
                  <a:pt x="99" y="54"/>
                  <a:pt x="98" y="55"/>
                  <a:pt x="97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0"/>
                  <a:pt x="75" y="50"/>
                  <a:pt x="7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5" y="0"/>
                  <a:pt x="9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5"/>
                  <a:pt x="117" y="5"/>
                  <a:pt x="117" y="5"/>
                </a:cubicBezTo>
                <a:cubicBezTo>
                  <a:pt x="99" y="5"/>
                  <a:pt x="99" y="5"/>
                  <a:pt x="99" y="5"/>
                </a:cubicBezTo>
                <a:close/>
                <a:moveTo>
                  <a:pt x="75" y="90"/>
                </a:moveTo>
                <a:cubicBezTo>
                  <a:pt x="117" y="90"/>
                  <a:pt x="117" y="90"/>
                  <a:pt x="117" y="90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0"/>
                  <a:pt x="75" y="90"/>
                  <a:pt x="75" y="90"/>
                </a:cubicBezTo>
                <a:close/>
                <a:moveTo>
                  <a:pt x="117" y="63"/>
                </a:moveTo>
                <a:cubicBezTo>
                  <a:pt x="117" y="68"/>
                  <a:pt x="117" y="68"/>
                  <a:pt x="117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3" y="86"/>
                  <a:pt x="102" y="85"/>
                  <a:pt x="102" y="83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4"/>
                  <a:pt x="103" y="63"/>
                  <a:pt x="104" y="63"/>
                </a:cubicBezTo>
                <a:cubicBezTo>
                  <a:pt x="117" y="63"/>
                  <a:pt x="117" y="63"/>
                  <a:pt x="117" y="63"/>
                </a:cubicBezTo>
                <a:close/>
                <a:moveTo>
                  <a:pt x="75" y="86"/>
                </a:moveTo>
                <a:cubicBezTo>
                  <a:pt x="75" y="81"/>
                  <a:pt x="75" y="81"/>
                  <a:pt x="7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68"/>
                  <a:pt x="85" y="68"/>
                  <a:pt x="85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3"/>
                  <a:pt x="75" y="63"/>
                  <a:pt x="75" y="63"/>
                </a:cubicBezTo>
                <a:cubicBezTo>
                  <a:pt x="87" y="63"/>
                  <a:pt x="87" y="63"/>
                  <a:pt x="87" y="63"/>
                </a:cubicBezTo>
                <a:cubicBezTo>
                  <a:pt x="89" y="63"/>
                  <a:pt x="90" y="64"/>
                  <a:pt x="90" y="6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5"/>
                  <a:pt x="89" y="86"/>
                  <a:pt x="87" y="86"/>
                </a:cubicBezTo>
                <a:lnTo>
                  <a:pt x="75" y="86"/>
                </a:lnTo>
                <a:close/>
                <a:moveTo>
                  <a:pt x="75" y="55"/>
                </a:moveTo>
                <a:cubicBezTo>
                  <a:pt x="33" y="55"/>
                  <a:pt x="33" y="55"/>
                  <a:pt x="33" y="55"/>
                </a:cubicBezTo>
                <a:cubicBezTo>
                  <a:pt x="33" y="50"/>
                  <a:pt x="33" y="50"/>
                  <a:pt x="33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5"/>
                  <a:pt x="75" y="55"/>
                  <a:pt x="75" y="55"/>
                </a:cubicBezTo>
                <a:close/>
                <a:moveTo>
                  <a:pt x="3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5" y="95"/>
                  <a:pt x="75" y="95"/>
                  <a:pt x="75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3" y="90"/>
                  <a:pt x="33" y="90"/>
                  <a:pt x="33" y="90"/>
                </a:cubicBezTo>
                <a:close/>
                <a:moveTo>
                  <a:pt x="75" y="63"/>
                </a:moveTo>
                <a:cubicBezTo>
                  <a:pt x="75" y="68"/>
                  <a:pt x="75" y="68"/>
                  <a:pt x="7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81"/>
                  <a:pt x="65" y="81"/>
                  <a:pt x="65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1" y="86"/>
                  <a:pt x="60" y="85"/>
                  <a:pt x="60" y="83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4"/>
                  <a:pt x="61" y="63"/>
                  <a:pt x="62" y="63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33" y="86"/>
                </a:moveTo>
                <a:cubicBezTo>
                  <a:pt x="33" y="81"/>
                  <a:pt x="33" y="81"/>
                  <a:pt x="33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3" y="68"/>
                  <a:pt x="43" y="68"/>
                  <a:pt x="43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8" y="64"/>
                  <a:pt x="48" y="66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85"/>
                  <a:pt x="47" y="86"/>
                  <a:pt x="46" y="86"/>
                </a:cubicBezTo>
                <a:lnTo>
                  <a:pt x="33" y="86"/>
                </a:lnTo>
                <a:close/>
                <a:moveTo>
                  <a:pt x="33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90"/>
                  <a:pt x="4" y="90"/>
                  <a:pt x="4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5"/>
                  <a:pt x="33" y="95"/>
                  <a:pt x="33" y="95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5"/>
                  <a:pt x="0" y="94"/>
                  <a:pt x="0" y="9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1" y="50"/>
                  <a:pt x="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5"/>
                  <a:pt x="33" y="55"/>
                  <a:pt x="33" y="55"/>
                </a:cubicBezTo>
                <a:close/>
                <a:moveTo>
                  <a:pt x="33" y="63"/>
                </a:moveTo>
                <a:cubicBezTo>
                  <a:pt x="21" y="63"/>
                  <a:pt x="21" y="63"/>
                  <a:pt x="21" y="63"/>
                </a:cubicBezTo>
                <a:cubicBezTo>
                  <a:pt x="19" y="63"/>
                  <a:pt x="18" y="64"/>
                  <a:pt x="18" y="66"/>
                </a:cubicBezTo>
                <a:cubicBezTo>
                  <a:pt x="18" y="83"/>
                  <a:pt x="18" y="83"/>
                  <a:pt x="18" y="83"/>
                </a:cubicBezTo>
                <a:cubicBezTo>
                  <a:pt x="18" y="85"/>
                  <a:pt x="19" y="86"/>
                  <a:pt x="21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1"/>
                  <a:pt x="33" y="81"/>
                  <a:pt x="3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68"/>
                  <a:pt x="23" y="68"/>
                  <a:pt x="23" y="68"/>
                </a:cubicBezTo>
                <a:cubicBezTo>
                  <a:pt x="33" y="68"/>
                  <a:pt x="33" y="68"/>
                  <a:pt x="33" y="68"/>
                </a:cubicBezTo>
                <a:lnTo>
                  <a:pt x="33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5" name="Freeform 190"/>
          <p:cNvSpPr>
            <a:spLocks noEditPoints="1"/>
          </p:cNvSpPr>
          <p:nvPr/>
        </p:nvSpPr>
        <p:spPr bwMode="auto">
          <a:xfrm>
            <a:off x="3822700" y="1293813"/>
            <a:ext cx="301625" cy="87312"/>
          </a:xfrm>
          <a:custGeom>
            <a:avLst/>
            <a:gdLst>
              <a:gd name="T0" fmla="*/ 81 w 163"/>
              <a:gd name="T1" fmla="*/ 42 h 47"/>
              <a:gd name="T2" fmla="*/ 135 w 163"/>
              <a:gd name="T3" fmla="*/ 42 h 47"/>
              <a:gd name="T4" fmla="*/ 137 w 163"/>
              <a:gd name="T5" fmla="*/ 42 h 47"/>
              <a:gd name="T6" fmla="*/ 157 w 163"/>
              <a:gd name="T7" fmla="*/ 5 h 47"/>
              <a:gd name="T8" fmla="*/ 137 w 163"/>
              <a:gd name="T9" fmla="*/ 5 h 47"/>
              <a:gd name="T10" fmla="*/ 118 w 163"/>
              <a:gd name="T11" fmla="*/ 5 h 47"/>
              <a:gd name="T12" fmla="*/ 81 w 163"/>
              <a:gd name="T13" fmla="*/ 5 h 47"/>
              <a:gd name="T14" fmla="*/ 81 w 163"/>
              <a:gd name="T15" fmla="*/ 0 h 47"/>
              <a:gd name="T16" fmla="*/ 118 w 163"/>
              <a:gd name="T17" fmla="*/ 0 h 47"/>
              <a:gd name="T18" fmla="*/ 137 w 163"/>
              <a:gd name="T19" fmla="*/ 0 h 47"/>
              <a:gd name="T20" fmla="*/ 160 w 163"/>
              <a:gd name="T21" fmla="*/ 0 h 47"/>
              <a:gd name="T22" fmla="*/ 161 w 163"/>
              <a:gd name="T23" fmla="*/ 0 h 47"/>
              <a:gd name="T24" fmla="*/ 161 w 163"/>
              <a:gd name="T25" fmla="*/ 0 h 47"/>
              <a:gd name="T26" fmla="*/ 162 w 163"/>
              <a:gd name="T27" fmla="*/ 0 h 47"/>
              <a:gd name="T28" fmla="*/ 163 w 163"/>
              <a:gd name="T29" fmla="*/ 4 h 47"/>
              <a:gd name="T30" fmla="*/ 140 w 163"/>
              <a:gd name="T31" fmla="*/ 46 h 47"/>
              <a:gd name="T32" fmla="*/ 138 w 163"/>
              <a:gd name="T33" fmla="*/ 47 h 47"/>
              <a:gd name="T34" fmla="*/ 135 w 163"/>
              <a:gd name="T35" fmla="*/ 47 h 47"/>
              <a:gd name="T36" fmla="*/ 81 w 163"/>
              <a:gd name="T37" fmla="*/ 47 h 47"/>
              <a:gd name="T38" fmla="*/ 81 w 163"/>
              <a:gd name="T39" fmla="*/ 42 h 47"/>
              <a:gd name="T40" fmla="*/ 25 w 163"/>
              <a:gd name="T41" fmla="*/ 42 h 47"/>
              <a:gd name="T42" fmla="*/ 28 w 163"/>
              <a:gd name="T43" fmla="*/ 42 h 47"/>
              <a:gd name="T44" fmla="*/ 81 w 163"/>
              <a:gd name="T45" fmla="*/ 42 h 47"/>
              <a:gd name="T46" fmla="*/ 81 w 163"/>
              <a:gd name="T47" fmla="*/ 47 h 47"/>
              <a:gd name="T48" fmla="*/ 28 w 163"/>
              <a:gd name="T49" fmla="*/ 47 h 47"/>
              <a:gd name="T50" fmla="*/ 24 w 163"/>
              <a:gd name="T51" fmla="*/ 47 h 47"/>
              <a:gd name="T52" fmla="*/ 24 w 163"/>
              <a:gd name="T53" fmla="*/ 47 h 47"/>
              <a:gd name="T54" fmla="*/ 22 w 163"/>
              <a:gd name="T55" fmla="*/ 46 h 47"/>
              <a:gd name="T56" fmla="*/ 0 w 163"/>
              <a:gd name="T57" fmla="*/ 4 h 47"/>
              <a:gd name="T58" fmla="*/ 0 w 163"/>
              <a:gd name="T59" fmla="*/ 3 h 47"/>
              <a:gd name="T60" fmla="*/ 2 w 163"/>
              <a:gd name="T61" fmla="*/ 0 h 47"/>
              <a:gd name="T62" fmla="*/ 26 w 163"/>
              <a:gd name="T63" fmla="*/ 0 h 47"/>
              <a:gd name="T64" fmla="*/ 45 w 163"/>
              <a:gd name="T65" fmla="*/ 0 h 47"/>
              <a:gd name="T66" fmla="*/ 81 w 163"/>
              <a:gd name="T67" fmla="*/ 0 h 47"/>
              <a:gd name="T68" fmla="*/ 81 w 163"/>
              <a:gd name="T69" fmla="*/ 5 h 47"/>
              <a:gd name="T70" fmla="*/ 45 w 163"/>
              <a:gd name="T71" fmla="*/ 5 h 47"/>
              <a:gd name="T72" fmla="*/ 26 w 163"/>
              <a:gd name="T73" fmla="*/ 5 h 47"/>
              <a:gd name="T74" fmla="*/ 6 w 163"/>
              <a:gd name="T75" fmla="*/ 5 h 47"/>
              <a:gd name="T76" fmla="*/ 25 w 163"/>
              <a:gd name="T7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3" h="47">
                <a:moveTo>
                  <a:pt x="81" y="42"/>
                </a:moveTo>
                <a:cubicBezTo>
                  <a:pt x="135" y="42"/>
                  <a:pt x="135" y="42"/>
                  <a:pt x="135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57" y="5"/>
                  <a:pt x="157" y="5"/>
                  <a:pt x="157" y="5"/>
                </a:cubicBezTo>
                <a:cubicBezTo>
                  <a:pt x="137" y="5"/>
                  <a:pt x="137" y="5"/>
                  <a:pt x="137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0"/>
                  <a:pt x="81" y="0"/>
                  <a:pt x="81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61" y="0"/>
                  <a:pt x="162" y="0"/>
                </a:cubicBezTo>
                <a:cubicBezTo>
                  <a:pt x="163" y="1"/>
                  <a:pt x="163" y="3"/>
                  <a:pt x="163" y="4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0" y="46"/>
                  <a:pt x="139" y="47"/>
                  <a:pt x="138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81" y="47"/>
                  <a:pt x="81" y="47"/>
                  <a:pt x="81" y="47"/>
                </a:cubicBezTo>
                <a:lnTo>
                  <a:pt x="81" y="42"/>
                </a:lnTo>
                <a:close/>
                <a:moveTo>
                  <a:pt x="25" y="42"/>
                </a:moveTo>
                <a:cubicBezTo>
                  <a:pt x="28" y="42"/>
                  <a:pt x="28" y="42"/>
                  <a:pt x="28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7"/>
                  <a:pt x="81" y="47"/>
                  <a:pt x="81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3" y="47"/>
                  <a:pt x="22" y="47"/>
                  <a:pt x="22" y="4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5"/>
                  <a:pt x="81" y="5"/>
                  <a:pt x="81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6" y="5"/>
                  <a:pt x="6" y="5"/>
                  <a:pt x="6" y="5"/>
                </a:cubicBezTo>
                <a:lnTo>
                  <a:pt x="25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6" name="Freeform 193"/>
          <p:cNvSpPr>
            <a:spLocks noEditPoints="1"/>
          </p:cNvSpPr>
          <p:nvPr/>
        </p:nvSpPr>
        <p:spPr bwMode="auto">
          <a:xfrm>
            <a:off x="1641475" y="3270250"/>
            <a:ext cx="276225" cy="285750"/>
          </a:xfrm>
          <a:custGeom>
            <a:avLst/>
            <a:gdLst>
              <a:gd name="T0" fmla="*/ 115 w 150"/>
              <a:gd name="T1" fmla="*/ 79 h 154"/>
              <a:gd name="T2" fmla="*/ 111 w 150"/>
              <a:gd name="T3" fmla="*/ 76 h 154"/>
              <a:gd name="T4" fmla="*/ 96 w 150"/>
              <a:gd name="T5" fmla="*/ 54 h 154"/>
              <a:gd name="T6" fmla="*/ 75 w 150"/>
              <a:gd name="T7" fmla="*/ 36 h 154"/>
              <a:gd name="T8" fmla="*/ 84 w 150"/>
              <a:gd name="T9" fmla="*/ 37 h 154"/>
              <a:gd name="T10" fmla="*/ 114 w 150"/>
              <a:gd name="T11" fmla="*/ 73 h 154"/>
              <a:gd name="T12" fmla="*/ 118 w 150"/>
              <a:gd name="T13" fmla="*/ 76 h 154"/>
              <a:gd name="T14" fmla="*/ 148 w 150"/>
              <a:gd name="T15" fmla="*/ 105 h 154"/>
              <a:gd name="T16" fmla="*/ 148 w 150"/>
              <a:gd name="T17" fmla="*/ 118 h 154"/>
              <a:gd name="T18" fmla="*/ 114 w 150"/>
              <a:gd name="T19" fmla="*/ 152 h 154"/>
              <a:gd name="T20" fmla="*/ 114 w 150"/>
              <a:gd name="T21" fmla="*/ 152 h 154"/>
              <a:gd name="T22" fmla="*/ 108 w 150"/>
              <a:gd name="T23" fmla="*/ 154 h 154"/>
              <a:gd name="T24" fmla="*/ 101 w 150"/>
              <a:gd name="T25" fmla="*/ 152 h 154"/>
              <a:gd name="T26" fmla="*/ 101 w 150"/>
              <a:gd name="T27" fmla="*/ 152 h 154"/>
              <a:gd name="T28" fmla="*/ 99 w 150"/>
              <a:gd name="T29" fmla="*/ 149 h 154"/>
              <a:gd name="T30" fmla="*/ 94 w 150"/>
              <a:gd name="T31" fmla="*/ 146 h 154"/>
              <a:gd name="T32" fmla="*/ 75 w 150"/>
              <a:gd name="T33" fmla="*/ 145 h 154"/>
              <a:gd name="T34" fmla="*/ 89 w 150"/>
              <a:gd name="T35" fmla="*/ 140 h 154"/>
              <a:gd name="T36" fmla="*/ 96 w 150"/>
              <a:gd name="T37" fmla="*/ 142 h 154"/>
              <a:gd name="T38" fmla="*/ 102 w 150"/>
              <a:gd name="T39" fmla="*/ 146 h 154"/>
              <a:gd name="T40" fmla="*/ 105 w 150"/>
              <a:gd name="T41" fmla="*/ 148 h 154"/>
              <a:gd name="T42" fmla="*/ 105 w 150"/>
              <a:gd name="T43" fmla="*/ 148 h 154"/>
              <a:gd name="T44" fmla="*/ 108 w 150"/>
              <a:gd name="T45" fmla="*/ 150 h 154"/>
              <a:gd name="T46" fmla="*/ 111 w 150"/>
              <a:gd name="T47" fmla="*/ 148 h 154"/>
              <a:gd name="T48" fmla="*/ 111 w 150"/>
              <a:gd name="T49" fmla="*/ 148 h 154"/>
              <a:gd name="T50" fmla="*/ 145 w 150"/>
              <a:gd name="T51" fmla="*/ 112 h 154"/>
              <a:gd name="T52" fmla="*/ 75 w 150"/>
              <a:gd name="T53" fmla="*/ 36 h 154"/>
              <a:gd name="T54" fmla="*/ 67 w 150"/>
              <a:gd name="T55" fmla="*/ 10 h 154"/>
              <a:gd name="T56" fmla="*/ 64 w 150"/>
              <a:gd name="T57" fmla="*/ 5 h 154"/>
              <a:gd name="T58" fmla="*/ 55 w 150"/>
              <a:gd name="T59" fmla="*/ 10 h 154"/>
              <a:gd name="T60" fmla="*/ 51 w 150"/>
              <a:gd name="T61" fmla="*/ 21 h 154"/>
              <a:gd name="T62" fmla="*/ 59 w 150"/>
              <a:gd name="T63" fmla="*/ 42 h 154"/>
              <a:gd name="T64" fmla="*/ 62 w 150"/>
              <a:gd name="T65" fmla="*/ 50 h 154"/>
              <a:gd name="T66" fmla="*/ 58 w 150"/>
              <a:gd name="T67" fmla="*/ 60 h 154"/>
              <a:gd name="T68" fmla="*/ 14 w 150"/>
              <a:gd name="T69" fmla="*/ 60 h 154"/>
              <a:gd name="T70" fmla="*/ 6 w 150"/>
              <a:gd name="T71" fmla="*/ 64 h 154"/>
              <a:gd name="T72" fmla="*/ 5 w 150"/>
              <a:gd name="T73" fmla="*/ 72 h 154"/>
              <a:gd name="T74" fmla="*/ 31 w 150"/>
              <a:gd name="T75" fmla="*/ 139 h 154"/>
              <a:gd name="T76" fmla="*/ 75 w 150"/>
              <a:gd name="T77" fmla="*/ 140 h 154"/>
              <a:gd name="T78" fmla="*/ 35 w 150"/>
              <a:gd name="T79" fmla="*/ 145 h 154"/>
              <a:gd name="T80" fmla="*/ 24 w 150"/>
              <a:gd name="T81" fmla="*/ 137 h 154"/>
              <a:gd name="T82" fmla="*/ 0 w 150"/>
              <a:gd name="T83" fmla="*/ 68 h 154"/>
              <a:gd name="T84" fmla="*/ 8 w 150"/>
              <a:gd name="T85" fmla="*/ 57 h 154"/>
              <a:gd name="T86" fmla="*/ 56 w 150"/>
              <a:gd name="T87" fmla="*/ 56 h 154"/>
              <a:gd name="T88" fmla="*/ 55 w 150"/>
              <a:gd name="T89" fmla="*/ 45 h 154"/>
              <a:gd name="T90" fmla="*/ 54 w 150"/>
              <a:gd name="T91" fmla="*/ 43 h 154"/>
              <a:gd name="T92" fmla="*/ 48 w 150"/>
              <a:gd name="T93" fmla="*/ 14 h 154"/>
              <a:gd name="T94" fmla="*/ 60 w 150"/>
              <a:gd name="T95" fmla="*/ 1 h 154"/>
              <a:gd name="T96" fmla="*/ 70 w 150"/>
              <a:gd name="T97" fmla="*/ 4 h 154"/>
              <a:gd name="T98" fmla="*/ 72 w 150"/>
              <a:gd name="T99" fmla="*/ 15 h 154"/>
              <a:gd name="T100" fmla="*/ 75 w 150"/>
              <a:gd name="T101" fmla="*/ 3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0" h="154">
                <a:moveTo>
                  <a:pt x="144" y="109"/>
                </a:moveTo>
                <a:cubicBezTo>
                  <a:pt x="115" y="79"/>
                  <a:pt x="115" y="79"/>
                  <a:pt x="115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3" y="78"/>
                  <a:pt x="112" y="77"/>
                  <a:pt x="111" y="76"/>
                </a:cubicBezTo>
                <a:cubicBezTo>
                  <a:pt x="110" y="74"/>
                  <a:pt x="109" y="73"/>
                  <a:pt x="109" y="73"/>
                </a:cubicBezTo>
                <a:cubicBezTo>
                  <a:pt x="109" y="73"/>
                  <a:pt x="104" y="64"/>
                  <a:pt x="96" y="54"/>
                </a:cubicBezTo>
                <a:cubicBezTo>
                  <a:pt x="92" y="49"/>
                  <a:pt x="87" y="44"/>
                  <a:pt x="81" y="41"/>
                </a:cubicBezTo>
                <a:cubicBezTo>
                  <a:pt x="79" y="39"/>
                  <a:pt x="77" y="38"/>
                  <a:pt x="75" y="36"/>
                </a:cubicBezTo>
                <a:cubicBezTo>
                  <a:pt x="75" y="29"/>
                  <a:pt x="75" y="29"/>
                  <a:pt x="75" y="29"/>
                </a:cubicBezTo>
                <a:cubicBezTo>
                  <a:pt x="77" y="32"/>
                  <a:pt x="80" y="34"/>
                  <a:pt x="84" y="37"/>
                </a:cubicBezTo>
                <a:cubicBezTo>
                  <a:pt x="90" y="41"/>
                  <a:pt x="95" y="46"/>
                  <a:pt x="99" y="51"/>
                </a:cubicBezTo>
                <a:cubicBezTo>
                  <a:pt x="108" y="61"/>
                  <a:pt x="114" y="73"/>
                  <a:pt x="114" y="73"/>
                </a:cubicBezTo>
                <a:cubicBezTo>
                  <a:pt x="114" y="73"/>
                  <a:pt x="114" y="72"/>
                  <a:pt x="115" y="72"/>
                </a:cubicBezTo>
                <a:cubicBezTo>
                  <a:pt x="116" y="73"/>
                  <a:pt x="117" y="74"/>
                  <a:pt x="118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48" y="105"/>
                  <a:pt x="148" y="105"/>
                  <a:pt x="148" y="105"/>
                </a:cubicBezTo>
                <a:cubicBezTo>
                  <a:pt x="149" y="107"/>
                  <a:pt x="150" y="109"/>
                  <a:pt x="150" y="112"/>
                </a:cubicBezTo>
                <a:cubicBezTo>
                  <a:pt x="150" y="114"/>
                  <a:pt x="149" y="117"/>
                  <a:pt x="148" y="118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2" y="153"/>
                  <a:pt x="110" y="154"/>
                  <a:pt x="108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5" y="154"/>
                  <a:pt x="103" y="153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8" y="148"/>
                  <a:pt x="96" y="147"/>
                  <a:pt x="94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2" y="145"/>
                  <a:pt x="90" y="145"/>
                  <a:pt x="89" y="145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40"/>
                  <a:pt x="93" y="141"/>
                  <a:pt x="96" y="142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8" y="143"/>
                  <a:pt x="100" y="144"/>
                  <a:pt x="102" y="146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9"/>
                  <a:pt x="107" y="150"/>
                  <a:pt x="108" y="150"/>
                </a:cubicBezTo>
                <a:cubicBezTo>
                  <a:pt x="108" y="150"/>
                  <a:pt x="108" y="150"/>
                  <a:pt x="108" y="150"/>
                </a:cubicBezTo>
                <a:cubicBezTo>
                  <a:pt x="109" y="150"/>
                  <a:pt x="110" y="149"/>
                  <a:pt x="111" y="148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5" y="114"/>
                  <a:pt x="145" y="113"/>
                  <a:pt x="145" y="112"/>
                </a:cubicBezTo>
                <a:cubicBezTo>
                  <a:pt x="145" y="111"/>
                  <a:pt x="145" y="110"/>
                  <a:pt x="144" y="109"/>
                </a:cubicBezTo>
                <a:close/>
                <a:moveTo>
                  <a:pt x="75" y="36"/>
                </a:moveTo>
                <a:cubicBezTo>
                  <a:pt x="66" y="28"/>
                  <a:pt x="66" y="21"/>
                  <a:pt x="67" y="14"/>
                </a:cubicBezTo>
                <a:cubicBezTo>
                  <a:pt x="67" y="13"/>
                  <a:pt x="67" y="11"/>
                  <a:pt x="67" y="10"/>
                </a:cubicBezTo>
                <a:cubicBezTo>
                  <a:pt x="67" y="8"/>
                  <a:pt x="67" y="7"/>
                  <a:pt x="66" y="7"/>
                </a:cubicBezTo>
                <a:cubicBezTo>
                  <a:pt x="66" y="6"/>
                  <a:pt x="65" y="6"/>
                  <a:pt x="64" y="5"/>
                </a:cubicBezTo>
                <a:cubicBezTo>
                  <a:pt x="63" y="5"/>
                  <a:pt x="62" y="5"/>
                  <a:pt x="61" y="6"/>
                </a:cubicBezTo>
                <a:cubicBezTo>
                  <a:pt x="59" y="6"/>
                  <a:pt x="57" y="8"/>
                  <a:pt x="55" y="10"/>
                </a:cubicBezTo>
                <a:cubicBezTo>
                  <a:pt x="54" y="11"/>
                  <a:pt x="53" y="13"/>
                  <a:pt x="53" y="15"/>
                </a:cubicBezTo>
                <a:cubicBezTo>
                  <a:pt x="52" y="18"/>
                  <a:pt x="51" y="20"/>
                  <a:pt x="51" y="21"/>
                </a:cubicBezTo>
                <a:cubicBezTo>
                  <a:pt x="50" y="30"/>
                  <a:pt x="54" y="36"/>
                  <a:pt x="57" y="40"/>
                </a:cubicBezTo>
                <a:cubicBezTo>
                  <a:pt x="58" y="41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61" y="44"/>
                  <a:pt x="61" y="47"/>
                  <a:pt x="62" y="50"/>
                </a:cubicBezTo>
                <a:cubicBezTo>
                  <a:pt x="62" y="53"/>
                  <a:pt x="62" y="56"/>
                  <a:pt x="61" y="59"/>
                </a:cubicBezTo>
                <a:cubicBezTo>
                  <a:pt x="60" y="60"/>
                  <a:pt x="59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2" y="60"/>
                  <a:pt x="11" y="61"/>
                  <a:pt x="10" y="61"/>
                </a:cubicBezTo>
                <a:cubicBezTo>
                  <a:pt x="8" y="62"/>
                  <a:pt x="7" y="63"/>
                  <a:pt x="6" y="64"/>
                </a:cubicBezTo>
                <a:cubicBezTo>
                  <a:pt x="5" y="65"/>
                  <a:pt x="5" y="67"/>
                  <a:pt x="5" y="68"/>
                </a:cubicBezTo>
                <a:cubicBezTo>
                  <a:pt x="5" y="70"/>
                  <a:pt x="5" y="71"/>
                  <a:pt x="5" y="72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7"/>
                  <a:pt x="30" y="138"/>
                  <a:pt x="31" y="139"/>
                </a:cubicBezTo>
                <a:cubicBezTo>
                  <a:pt x="32" y="140"/>
                  <a:pt x="34" y="140"/>
                  <a:pt x="35" y="140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3" y="145"/>
                  <a:pt x="30" y="144"/>
                  <a:pt x="28" y="143"/>
                </a:cubicBezTo>
                <a:cubicBezTo>
                  <a:pt x="26" y="141"/>
                  <a:pt x="24" y="139"/>
                  <a:pt x="24" y="137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72"/>
                  <a:pt x="0" y="70"/>
                  <a:pt x="0" y="68"/>
                </a:cubicBezTo>
                <a:cubicBezTo>
                  <a:pt x="0" y="66"/>
                  <a:pt x="1" y="63"/>
                  <a:pt x="2" y="61"/>
                </a:cubicBezTo>
                <a:cubicBezTo>
                  <a:pt x="3" y="59"/>
                  <a:pt x="6" y="58"/>
                  <a:pt x="8" y="57"/>
                </a:cubicBezTo>
                <a:cubicBezTo>
                  <a:pt x="10" y="56"/>
                  <a:pt x="12" y="56"/>
                  <a:pt x="14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7" y="54"/>
                  <a:pt x="57" y="52"/>
                  <a:pt x="57" y="50"/>
                </a:cubicBezTo>
                <a:cubicBezTo>
                  <a:pt x="57" y="48"/>
                  <a:pt x="56" y="46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4" y="43"/>
                  <a:pt x="54" y="43"/>
                </a:cubicBezTo>
                <a:cubicBezTo>
                  <a:pt x="50" y="38"/>
                  <a:pt x="45" y="31"/>
                  <a:pt x="46" y="21"/>
                </a:cubicBezTo>
                <a:cubicBezTo>
                  <a:pt x="46" y="19"/>
                  <a:pt x="47" y="16"/>
                  <a:pt x="48" y="14"/>
                </a:cubicBezTo>
                <a:cubicBezTo>
                  <a:pt x="49" y="11"/>
                  <a:pt x="50" y="9"/>
                  <a:pt x="52" y="7"/>
                </a:cubicBezTo>
                <a:cubicBezTo>
                  <a:pt x="54" y="4"/>
                  <a:pt x="57" y="2"/>
                  <a:pt x="60" y="1"/>
                </a:cubicBezTo>
                <a:cubicBezTo>
                  <a:pt x="62" y="0"/>
                  <a:pt x="64" y="0"/>
                  <a:pt x="66" y="1"/>
                </a:cubicBezTo>
                <a:cubicBezTo>
                  <a:pt x="68" y="1"/>
                  <a:pt x="69" y="2"/>
                  <a:pt x="70" y="4"/>
                </a:cubicBezTo>
                <a:cubicBezTo>
                  <a:pt x="71" y="5"/>
                  <a:pt x="72" y="7"/>
                  <a:pt x="72" y="10"/>
                </a:cubicBezTo>
                <a:cubicBezTo>
                  <a:pt x="72" y="11"/>
                  <a:pt x="72" y="13"/>
                  <a:pt x="72" y="15"/>
                </a:cubicBezTo>
                <a:cubicBezTo>
                  <a:pt x="71" y="19"/>
                  <a:pt x="71" y="24"/>
                  <a:pt x="75" y="29"/>
                </a:cubicBezTo>
                <a:lnTo>
                  <a:pt x="75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7" name="Freeform 204"/>
          <p:cNvSpPr>
            <a:spLocks noEditPoints="1"/>
          </p:cNvSpPr>
          <p:nvPr/>
        </p:nvSpPr>
        <p:spPr bwMode="auto">
          <a:xfrm>
            <a:off x="1427163" y="2319338"/>
            <a:ext cx="195262" cy="115887"/>
          </a:xfrm>
          <a:custGeom>
            <a:avLst/>
            <a:gdLst>
              <a:gd name="T0" fmla="*/ 53 w 106"/>
              <a:gd name="T1" fmla="*/ 5 h 63"/>
              <a:gd name="T2" fmla="*/ 81 w 106"/>
              <a:gd name="T3" fmla="*/ 0 h 63"/>
              <a:gd name="T4" fmla="*/ 103 w 106"/>
              <a:gd name="T5" fmla="*/ 0 h 63"/>
              <a:gd name="T6" fmla="*/ 106 w 106"/>
              <a:gd name="T7" fmla="*/ 60 h 63"/>
              <a:gd name="T8" fmla="*/ 53 w 106"/>
              <a:gd name="T9" fmla="*/ 63 h 63"/>
              <a:gd name="T10" fmla="*/ 101 w 106"/>
              <a:gd name="T11" fmla="*/ 58 h 63"/>
              <a:gd name="T12" fmla="*/ 93 w 106"/>
              <a:gd name="T13" fmla="*/ 5 h 63"/>
              <a:gd name="T14" fmla="*/ 53 w 106"/>
              <a:gd name="T15" fmla="*/ 52 h 63"/>
              <a:gd name="T16" fmla="*/ 59 w 106"/>
              <a:gd name="T17" fmla="*/ 49 h 63"/>
              <a:gd name="T18" fmla="*/ 63 w 106"/>
              <a:gd name="T19" fmla="*/ 33 h 63"/>
              <a:gd name="T20" fmla="*/ 61 w 106"/>
              <a:gd name="T21" fmla="*/ 19 h 63"/>
              <a:gd name="T22" fmla="*/ 53 w 106"/>
              <a:gd name="T23" fmla="*/ 21 h 63"/>
              <a:gd name="T24" fmla="*/ 60 w 106"/>
              <a:gd name="T25" fmla="*/ 27 h 63"/>
              <a:gd name="T26" fmla="*/ 56 w 106"/>
              <a:gd name="T27" fmla="*/ 33 h 63"/>
              <a:gd name="T28" fmla="*/ 55 w 106"/>
              <a:gd name="T29" fmla="*/ 36 h 63"/>
              <a:gd name="T30" fmla="*/ 53 w 106"/>
              <a:gd name="T31" fmla="*/ 47 h 63"/>
              <a:gd name="T32" fmla="*/ 53 w 106"/>
              <a:gd name="T33" fmla="*/ 5 h 63"/>
              <a:gd name="T34" fmla="*/ 5 w 106"/>
              <a:gd name="T35" fmla="*/ 58 h 63"/>
              <a:gd name="T36" fmla="*/ 53 w 106"/>
              <a:gd name="T37" fmla="*/ 63 h 63"/>
              <a:gd name="T38" fmla="*/ 0 w 106"/>
              <a:gd name="T39" fmla="*/ 60 h 63"/>
              <a:gd name="T40" fmla="*/ 3 w 106"/>
              <a:gd name="T41" fmla="*/ 0 h 63"/>
              <a:gd name="T42" fmla="*/ 53 w 106"/>
              <a:gd name="T43" fmla="*/ 5 h 63"/>
              <a:gd name="T44" fmla="*/ 53 w 106"/>
              <a:gd name="T45" fmla="*/ 16 h 63"/>
              <a:gd name="T46" fmla="*/ 42 w 106"/>
              <a:gd name="T47" fmla="*/ 27 h 63"/>
              <a:gd name="T48" fmla="*/ 43 w 106"/>
              <a:gd name="T49" fmla="*/ 33 h 63"/>
              <a:gd name="T50" fmla="*/ 47 w 106"/>
              <a:gd name="T51" fmla="*/ 37 h 63"/>
              <a:gd name="T52" fmla="*/ 49 w 106"/>
              <a:gd name="T53" fmla="*/ 52 h 63"/>
              <a:gd name="T54" fmla="*/ 53 w 106"/>
              <a:gd name="T55" fmla="*/ 47 h 63"/>
              <a:gd name="T56" fmla="*/ 52 w 106"/>
              <a:gd name="T57" fmla="*/ 36 h 63"/>
              <a:gd name="T58" fmla="*/ 47 w 106"/>
              <a:gd name="T59" fmla="*/ 31 h 63"/>
              <a:gd name="T60" fmla="*/ 46 w 106"/>
              <a:gd name="T61" fmla="*/ 27 h 63"/>
              <a:gd name="T62" fmla="*/ 53 w 106"/>
              <a:gd name="T63" fmla="*/ 21 h 63"/>
              <a:gd name="T64" fmla="*/ 53 w 106"/>
              <a:gd name="T65" fmla="*/ 1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6" h="63">
                <a:moveTo>
                  <a:pt x="81" y="5"/>
                </a:moveTo>
                <a:cubicBezTo>
                  <a:pt x="53" y="5"/>
                  <a:pt x="53" y="5"/>
                  <a:pt x="53" y="5"/>
                </a:cubicBezTo>
                <a:cubicBezTo>
                  <a:pt x="53" y="0"/>
                  <a:pt x="53" y="0"/>
                  <a:pt x="5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0"/>
                  <a:pt x="106" y="1"/>
                  <a:pt x="106" y="2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61"/>
                  <a:pt x="105" y="63"/>
                  <a:pt x="10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58"/>
                  <a:pt x="53" y="58"/>
                  <a:pt x="53" y="58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"/>
                  <a:pt x="101" y="5"/>
                  <a:pt x="101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53" y="52"/>
                </a:move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9" y="51"/>
                  <a:pt x="59" y="49"/>
                </a:cubicBezTo>
                <a:cubicBezTo>
                  <a:pt x="59" y="37"/>
                  <a:pt x="59" y="37"/>
                  <a:pt x="59" y="37"/>
                </a:cubicBezTo>
                <a:cubicBezTo>
                  <a:pt x="61" y="36"/>
                  <a:pt x="62" y="35"/>
                  <a:pt x="63" y="33"/>
                </a:cubicBezTo>
                <a:cubicBezTo>
                  <a:pt x="64" y="32"/>
                  <a:pt x="65" y="30"/>
                  <a:pt x="65" y="27"/>
                </a:cubicBezTo>
                <a:cubicBezTo>
                  <a:pt x="65" y="24"/>
                  <a:pt x="63" y="21"/>
                  <a:pt x="61" y="19"/>
                </a:cubicBezTo>
                <a:cubicBezTo>
                  <a:pt x="59" y="17"/>
                  <a:pt x="56" y="16"/>
                  <a:pt x="53" y="16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21"/>
                  <a:pt x="57" y="21"/>
                  <a:pt x="58" y="23"/>
                </a:cubicBezTo>
                <a:cubicBezTo>
                  <a:pt x="59" y="24"/>
                  <a:pt x="60" y="25"/>
                  <a:pt x="60" y="27"/>
                </a:cubicBezTo>
                <a:cubicBezTo>
                  <a:pt x="60" y="29"/>
                  <a:pt x="59" y="30"/>
                  <a:pt x="59" y="31"/>
                </a:cubicBezTo>
                <a:cubicBezTo>
                  <a:pt x="58" y="32"/>
                  <a:pt x="57" y="33"/>
                  <a:pt x="56" y="33"/>
                </a:cubicBezTo>
                <a:cubicBezTo>
                  <a:pt x="55" y="34"/>
                  <a:pt x="55" y="35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7"/>
                  <a:pt x="55" y="47"/>
                  <a:pt x="55" y="47"/>
                </a:cubicBezTo>
                <a:cubicBezTo>
                  <a:pt x="53" y="47"/>
                  <a:pt x="53" y="47"/>
                  <a:pt x="53" y="47"/>
                </a:cubicBezTo>
                <a:lnTo>
                  <a:pt x="53" y="52"/>
                </a:ln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8"/>
                  <a:pt x="5" y="58"/>
                  <a:pt x="5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3" y="63"/>
                  <a:pt x="53" y="63"/>
                  <a:pt x="53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1"/>
                  <a:pt x="0" y="6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5"/>
                  <a:pt x="53" y="5"/>
                  <a:pt x="53" y="5"/>
                </a:cubicBezTo>
                <a:close/>
                <a:moveTo>
                  <a:pt x="53" y="16"/>
                </a:moveTo>
                <a:cubicBezTo>
                  <a:pt x="53" y="16"/>
                  <a:pt x="53" y="16"/>
                  <a:pt x="53" y="16"/>
                </a:cubicBezTo>
                <a:cubicBezTo>
                  <a:pt x="50" y="16"/>
                  <a:pt x="47" y="17"/>
                  <a:pt x="45" y="19"/>
                </a:cubicBezTo>
                <a:cubicBezTo>
                  <a:pt x="43" y="21"/>
                  <a:pt x="42" y="24"/>
                  <a:pt x="42" y="27"/>
                </a:cubicBezTo>
                <a:cubicBezTo>
                  <a:pt x="42" y="30"/>
                  <a:pt x="42" y="32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5"/>
                  <a:pt x="45" y="36"/>
                  <a:pt x="47" y="37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51"/>
                  <a:pt x="48" y="52"/>
                  <a:pt x="49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47"/>
                  <a:pt x="53" y="47"/>
                  <a:pt x="53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5"/>
                  <a:pt x="51" y="34"/>
                  <a:pt x="50" y="33"/>
                </a:cubicBezTo>
                <a:cubicBezTo>
                  <a:pt x="49" y="33"/>
                  <a:pt x="48" y="32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0"/>
                  <a:pt x="46" y="29"/>
                  <a:pt x="46" y="27"/>
                </a:cubicBezTo>
                <a:cubicBezTo>
                  <a:pt x="46" y="25"/>
                  <a:pt x="47" y="24"/>
                  <a:pt x="48" y="23"/>
                </a:cubicBezTo>
                <a:cubicBezTo>
                  <a:pt x="50" y="21"/>
                  <a:pt x="51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lnTo>
                  <a:pt x="5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8" name="Freeform 207"/>
          <p:cNvSpPr>
            <a:spLocks noEditPoints="1"/>
          </p:cNvSpPr>
          <p:nvPr/>
        </p:nvSpPr>
        <p:spPr bwMode="auto">
          <a:xfrm>
            <a:off x="3968750" y="1009650"/>
            <a:ext cx="84138" cy="69850"/>
          </a:xfrm>
          <a:custGeom>
            <a:avLst/>
            <a:gdLst>
              <a:gd name="T0" fmla="*/ 40 w 46"/>
              <a:gd name="T1" fmla="*/ 25 h 37"/>
              <a:gd name="T2" fmla="*/ 39 w 46"/>
              <a:gd name="T3" fmla="*/ 14 h 37"/>
              <a:gd name="T4" fmla="*/ 30 w 46"/>
              <a:gd name="T5" fmla="*/ 5 h 37"/>
              <a:gd name="T6" fmla="*/ 28 w 46"/>
              <a:gd name="T7" fmla="*/ 6 h 37"/>
              <a:gd name="T8" fmla="*/ 25 w 46"/>
              <a:gd name="T9" fmla="*/ 7 h 37"/>
              <a:gd name="T10" fmla="*/ 23 w 46"/>
              <a:gd name="T11" fmla="*/ 8 h 37"/>
              <a:gd name="T12" fmla="*/ 23 w 46"/>
              <a:gd name="T13" fmla="*/ 3 h 37"/>
              <a:gd name="T14" fmla="*/ 24 w 46"/>
              <a:gd name="T15" fmla="*/ 3 h 37"/>
              <a:gd name="T16" fmla="*/ 26 w 46"/>
              <a:gd name="T17" fmla="*/ 2 h 37"/>
              <a:gd name="T18" fmla="*/ 28 w 46"/>
              <a:gd name="T19" fmla="*/ 1 h 37"/>
              <a:gd name="T20" fmla="*/ 31 w 46"/>
              <a:gd name="T21" fmla="*/ 0 h 37"/>
              <a:gd name="T22" fmla="*/ 31 w 46"/>
              <a:gd name="T23" fmla="*/ 1 h 37"/>
              <a:gd name="T24" fmla="*/ 31 w 46"/>
              <a:gd name="T25" fmla="*/ 1 h 37"/>
              <a:gd name="T26" fmla="*/ 31 w 46"/>
              <a:gd name="T27" fmla="*/ 1 h 37"/>
              <a:gd name="T28" fmla="*/ 31 w 46"/>
              <a:gd name="T29" fmla="*/ 1 h 37"/>
              <a:gd name="T30" fmla="*/ 31 w 46"/>
              <a:gd name="T31" fmla="*/ 1 h 37"/>
              <a:gd name="T32" fmla="*/ 43 w 46"/>
              <a:gd name="T33" fmla="*/ 12 h 37"/>
              <a:gd name="T34" fmla="*/ 44 w 46"/>
              <a:gd name="T35" fmla="*/ 27 h 37"/>
              <a:gd name="T36" fmla="*/ 44 w 46"/>
              <a:gd name="T37" fmla="*/ 27 h 37"/>
              <a:gd name="T38" fmla="*/ 32 w 46"/>
              <a:gd name="T39" fmla="*/ 36 h 37"/>
              <a:gd name="T40" fmla="*/ 23 w 46"/>
              <a:gd name="T41" fmla="*/ 36 h 37"/>
              <a:gd name="T42" fmla="*/ 23 w 46"/>
              <a:gd name="T43" fmla="*/ 31 h 37"/>
              <a:gd name="T44" fmla="*/ 31 w 46"/>
              <a:gd name="T45" fmla="*/ 31 h 37"/>
              <a:gd name="T46" fmla="*/ 40 w 46"/>
              <a:gd name="T47" fmla="*/ 25 h 37"/>
              <a:gd name="T48" fmla="*/ 23 w 46"/>
              <a:gd name="T49" fmla="*/ 8 h 37"/>
              <a:gd name="T50" fmla="*/ 15 w 46"/>
              <a:gd name="T51" fmla="*/ 9 h 37"/>
              <a:gd name="T52" fmla="*/ 7 w 46"/>
              <a:gd name="T53" fmla="*/ 8 h 37"/>
              <a:gd name="T54" fmla="*/ 7 w 46"/>
              <a:gd name="T55" fmla="*/ 10 h 37"/>
              <a:gd name="T56" fmla="*/ 7 w 46"/>
              <a:gd name="T57" fmla="*/ 10 h 37"/>
              <a:gd name="T58" fmla="*/ 7 w 46"/>
              <a:gd name="T59" fmla="*/ 20 h 37"/>
              <a:gd name="T60" fmla="*/ 18 w 46"/>
              <a:gd name="T61" fmla="*/ 30 h 37"/>
              <a:gd name="T62" fmla="*/ 23 w 46"/>
              <a:gd name="T63" fmla="*/ 31 h 37"/>
              <a:gd name="T64" fmla="*/ 23 w 46"/>
              <a:gd name="T65" fmla="*/ 36 h 37"/>
              <a:gd name="T66" fmla="*/ 16 w 46"/>
              <a:gd name="T67" fmla="*/ 34 h 37"/>
              <a:gd name="T68" fmla="*/ 3 w 46"/>
              <a:gd name="T69" fmla="*/ 22 h 37"/>
              <a:gd name="T70" fmla="*/ 2 w 46"/>
              <a:gd name="T71" fmla="*/ 8 h 37"/>
              <a:gd name="T72" fmla="*/ 3 w 46"/>
              <a:gd name="T73" fmla="*/ 7 h 37"/>
              <a:gd name="T74" fmla="*/ 4 w 46"/>
              <a:gd name="T75" fmla="*/ 6 h 37"/>
              <a:gd name="T76" fmla="*/ 5 w 46"/>
              <a:gd name="T77" fmla="*/ 4 h 37"/>
              <a:gd name="T78" fmla="*/ 7 w 46"/>
              <a:gd name="T79" fmla="*/ 3 h 37"/>
              <a:gd name="T80" fmla="*/ 15 w 46"/>
              <a:gd name="T81" fmla="*/ 4 h 37"/>
              <a:gd name="T82" fmla="*/ 23 w 46"/>
              <a:gd name="T83" fmla="*/ 3 h 37"/>
              <a:gd name="T84" fmla="*/ 23 w 46"/>
              <a:gd name="T85" fmla="*/ 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" h="37">
                <a:moveTo>
                  <a:pt x="40" y="25"/>
                </a:moveTo>
                <a:cubicBezTo>
                  <a:pt x="41" y="22"/>
                  <a:pt x="41" y="18"/>
                  <a:pt x="39" y="14"/>
                </a:cubicBezTo>
                <a:cubicBezTo>
                  <a:pt x="37" y="11"/>
                  <a:pt x="34" y="8"/>
                  <a:pt x="30" y="5"/>
                </a:cubicBezTo>
                <a:cubicBezTo>
                  <a:pt x="29" y="6"/>
                  <a:pt x="29" y="6"/>
                  <a:pt x="28" y="6"/>
                </a:cubicBezTo>
                <a:cubicBezTo>
                  <a:pt x="27" y="7"/>
                  <a:pt x="26" y="7"/>
                  <a:pt x="25" y="7"/>
                </a:cubicBezTo>
                <a:cubicBezTo>
                  <a:pt x="25" y="7"/>
                  <a:pt x="24" y="8"/>
                  <a:pt x="23" y="8"/>
                </a:cubicBezTo>
                <a:cubicBezTo>
                  <a:pt x="23" y="3"/>
                  <a:pt x="23" y="3"/>
                  <a:pt x="23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5" y="2"/>
                  <a:pt x="25" y="2"/>
                  <a:pt x="26" y="2"/>
                </a:cubicBezTo>
                <a:cubicBezTo>
                  <a:pt x="27" y="1"/>
                  <a:pt x="28" y="1"/>
                  <a:pt x="28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7" y="3"/>
                  <a:pt x="41" y="8"/>
                  <a:pt x="43" y="12"/>
                </a:cubicBezTo>
                <a:cubicBezTo>
                  <a:pt x="46" y="17"/>
                  <a:pt x="46" y="22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2" y="32"/>
                  <a:pt x="38" y="35"/>
                  <a:pt x="32" y="36"/>
                </a:cubicBezTo>
                <a:cubicBezTo>
                  <a:pt x="29" y="37"/>
                  <a:pt x="26" y="37"/>
                  <a:pt x="23" y="36"/>
                </a:cubicBezTo>
                <a:cubicBezTo>
                  <a:pt x="23" y="31"/>
                  <a:pt x="23" y="31"/>
                  <a:pt x="23" y="31"/>
                </a:cubicBezTo>
                <a:cubicBezTo>
                  <a:pt x="26" y="32"/>
                  <a:pt x="29" y="32"/>
                  <a:pt x="31" y="31"/>
                </a:cubicBezTo>
                <a:cubicBezTo>
                  <a:pt x="35" y="30"/>
                  <a:pt x="38" y="28"/>
                  <a:pt x="40" y="25"/>
                </a:cubicBezTo>
                <a:close/>
                <a:moveTo>
                  <a:pt x="23" y="8"/>
                </a:moveTo>
                <a:cubicBezTo>
                  <a:pt x="21" y="9"/>
                  <a:pt x="18" y="9"/>
                  <a:pt x="15" y="9"/>
                </a:cubicBezTo>
                <a:cubicBezTo>
                  <a:pt x="13" y="9"/>
                  <a:pt x="10" y="9"/>
                  <a:pt x="7" y="8"/>
                </a:cubicBezTo>
                <a:cubicBezTo>
                  <a:pt x="7" y="9"/>
                  <a:pt x="7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3"/>
                  <a:pt x="6" y="17"/>
                  <a:pt x="7" y="20"/>
                </a:cubicBezTo>
                <a:cubicBezTo>
                  <a:pt x="9" y="24"/>
                  <a:pt x="13" y="27"/>
                  <a:pt x="18" y="30"/>
                </a:cubicBezTo>
                <a:cubicBezTo>
                  <a:pt x="19" y="30"/>
                  <a:pt x="21" y="31"/>
                  <a:pt x="23" y="31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36"/>
                  <a:pt x="18" y="35"/>
                  <a:pt x="16" y="34"/>
                </a:cubicBezTo>
                <a:cubicBezTo>
                  <a:pt x="10" y="31"/>
                  <a:pt x="6" y="27"/>
                  <a:pt x="3" y="22"/>
                </a:cubicBezTo>
                <a:cubicBezTo>
                  <a:pt x="1" y="18"/>
                  <a:pt x="0" y="12"/>
                  <a:pt x="2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4" y="5"/>
                  <a:pt x="5" y="4"/>
                </a:cubicBezTo>
                <a:cubicBezTo>
                  <a:pt x="5" y="3"/>
                  <a:pt x="6" y="3"/>
                  <a:pt x="7" y="3"/>
                </a:cubicBezTo>
                <a:cubicBezTo>
                  <a:pt x="10" y="4"/>
                  <a:pt x="13" y="5"/>
                  <a:pt x="15" y="4"/>
                </a:cubicBezTo>
                <a:cubicBezTo>
                  <a:pt x="18" y="4"/>
                  <a:pt x="21" y="4"/>
                  <a:pt x="23" y="3"/>
                </a:cubicBezTo>
                <a:lnTo>
                  <a:pt x="23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9" name="Freeform 209"/>
          <p:cNvSpPr>
            <a:spLocks noEditPoints="1"/>
          </p:cNvSpPr>
          <p:nvPr/>
        </p:nvSpPr>
        <p:spPr bwMode="auto">
          <a:xfrm>
            <a:off x="3895725" y="922338"/>
            <a:ext cx="92075" cy="171450"/>
          </a:xfrm>
          <a:custGeom>
            <a:avLst/>
            <a:gdLst>
              <a:gd name="T0" fmla="*/ 29 w 49"/>
              <a:gd name="T1" fmla="*/ 28 h 93"/>
              <a:gd name="T2" fmla="*/ 48 w 49"/>
              <a:gd name="T3" fmla="*/ 82 h 93"/>
              <a:gd name="T4" fmla="*/ 48 w 49"/>
              <a:gd name="T5" fmla="*/ 88 h 93"/>
              <a:gd name="T6" fmla="*/ 43 w 49"/>
              <a:gd name="T7" fmla="*/ 92 h 93"/>
              <a:gd name="T8" fmla="*/ 37 w 49"/>
              <a:gd name="T9" fmla="*/ 92 h 93"/>
              <a:gd name="T10" fmla="*/ 28 w 49"/>
              <a:gd name="T11" fmla="*/ 72 h 93"/>
              <a:gd name="T12" fmla="*/ 38 w 49"/>
              <a:gd name="T13" fmla="*/ 86 h 93"/>
              <a:gd name="T14" fmla="*/ 39 w 49"/>
              <a:gd name="T15" fmla="*/ 87 h 93"/>
              <a:gd name="T16" fmla="*/ 28 w 49"/>
              <a:gd name="T17" fmla="*/ 45 h 93"/>
              <a:gd name="T18" fmla="*/ 42 w 49"/>
              <a:gd name="T19" fmla="*/ 87 h 93"/>
              <a:gd name="T20" fmla="*/ 43 w 49"/>
              <a:gd name="T21" fmla="*/ 86 h 93"/>
              <a:gd name="T22" fmla="*/ 44 w 49"/>
              <a:gd name="T23" fmla="*/ 83 h 93"/>
              <a:gd name="T24" fmla="*/ 28 w 49"/>
              <a:gd name="T25" fmla="*/ 40 h 93"/>
              <a:gd name="T26" fmla="*/ 25 w 49"/>
              <a:gd name="T27" fmla="*/ 2 h 93"/>
              <a:gd name="T28" fmla="*/ 26 w 49"/>
              <a:gd name="T29" fmla="*/ 7 h 93"/>
              <a:gd name="T30" fmla="*/ 23 w 49"/>
              <a:gd name="T31" fmla="*/ 15 h 93"/>
              <a:gd name="T32" fmla="*/ 24 w 49"/>
              <a:gd name="T33" fmla="*/ 15 h 93"/>
              <a:gd name="T34" fmla="*/ 28 w 49"/>
              <a:gd name="T35" fmla="*/ 26 h 93"/>
              <a:gd name="T36" fmla="*/ 24 w 49"/>
              <a:gd name="T37" fmla="*/ 30 h 93"/>
              <a:gd name="T38" fmla="*/ 20 w 49"/>
              <a:gd name="T39" fmla="*/ 18 h 93"/>
              <a:gd name="T40" fmla="*/ 20 w 49"/>
              <a:gd name="T41" fmla="*/ 18 h 93"/>
              <a:gd name="T42" fmla="*/ 19 w 49"/>
              <a:gd name="T43" fmla="*/ 16 h 93"/>
              <a:gd name="T44" fmla="*/ 28 w 49"/>
              <a:gd name="T45" fmla="*/ 45 h 93"/>
              <a:gd name="T46" fmla="*/ 17 w 49"/>
              <a:gd name="T47" fmla="*/ 16 h 93"/>
              <a:gd name="T48" fmla="*/ 17 w 49"/>
              <a:gd name="T49" fmla="*/ 16 h 93"/>
              <a:gd name="T50" fmla="*/ 16 w 49"/>
              <a:gd name="T51" fmla="*/ 17 h 93"/>
              <a:gd name="T52" fmla="*/ 14 w 49"/>
              <a:gd name="T53" fmla="*/ 18 h 93"/>
              <a:gd name="T54" fmla="*/ 14 w 49"/>
              <a:gd name="T55" fmla="*/ 19 h 93"/>
              <a:gd name="T56" fmla="*/ 14 w 49"/>
              <a:gd name="T57" fmla="*/ 20 h 93"/>
              <a:gd name="T58" fmla="*/ 19 w 49"/>
              <a:gd name="T59" fmla="*/ 32 h 93"/>
              <a:gd name="T60" fmla="*/ 28 w 49"/>
              <a:gd name="T61" fmla="*/ 58 h 93"/>
              <a:gd name="T62" fmla="*/ 19 w 49"/>
              <a:gd name="T63" fmla="*/ 47 h 93"/>
              <a:gd name="T64" fmla="*/ 10 w 49"/>
              <a:gd name="T65" fmla="*/ 22 h 93"/>
              <a:gd name="T66" fmla="*/ 9 w 49"/>
              <a:gd name="T67" fmla="*/ 20 h 93"/>
              <a:gd name="T68" fmla="*/ 9 w 49"/>
              <a:gd name="T69" fmla="*/ 20 h 93"/>
              <a:gd name="T70" fmla="*/ 3 w 49"/>
              <a:gd name="T71" fmla="*/ 15 h 93"/>
              <a:gd name="T72" fmla="*/ 0 w 49"/>
              <a:gd name="T73" fmla="*/ 9 h 93"/>
              <a:gd name="T74" fmla="*/ 6 w 49"/>
              <a:gd name="T75" fmla="*/ 7 h 93"/>
              <a:gd name="T76" fmla="*/ 6 w 49"/>
              <a:gd name="T77" fmla="*/ 7 h 93"/>
              <a:gd name="T78" fmla="*/ 14 w 49"/>
              <a:gd name="T79" fmla="*/ 12 h 93"/>
              <a:gd name="T80" fmla="*/ 15 w 49"/>
              <a:gd name="T81" fmla="*/ 12 h 93"/>
              <a:gd name="T82" fmla="*/ 16 w 49"/>
              <a:gd name="T83" fmla="*/ 8 h 93"/>
              <a:gd name="T84" fmla="*/ 18 w 49"/>
              <a:gd name="T85" fmla="*/ 3 h 93"/>
              <a:gd name="T86" fmla="*/ 22 w 49"/>
              <a:gd name="T87" fmla="*/ 0 h 93"/>
              <a:gd name="T88" fmla="*/ 24 w 49"/>
              <a:gd name="T89" fmla="*/ 1 h 93"/>
              <a:gd name="T90" fmla="*/ 25 w 49"/>
              <a:gd name="T91" fmla="*/ 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" h="93">
                <a:moveTo>
                  <a:pt x="28" y="26"/>
                </a:moveTo>
                <a:cubicBezTo>
                  <a:pt x="29" y="28"/>
                  <a:pt x="29" y="28"/>
                  <a:pt x="29" y="28"/>
                </a:cubicBezTo>
                <a:cubicBezTo>
                  <a:pt x="34" y="42"/>
                  <a:pt x="34" y="42"/>
                  <a:pt x="34" y="4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2"/>
                  <a:pt x="48" y="82"/>
                </a:cubicBezTo>
                <a:cubicBezTo>
                  <a:pt x="49" y="84"/>
                  <a:pt x="49" y="86"/>
                  <a:pt x="48" y="88"/>
                </a:cubicBezTo>
                <a:cubicBezTo>
                  <a:pt x="47" y="90"/>
                  <a:pt x="45" y="91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1" y="93"/>
                  <a:pt x="39" y="92"/>
                  <a:pt x="38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4" y="89"/>
                  <a:pt x="33" y="87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58"/>
                  <a:pt x="28" y="58"/>
                  <a:pt x="28" y="58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9" y="87"/>
                  <a:pt x="39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40" y="88"/>
                  <a:pt x="41" y="88"/>
                  <a:pt x="42" y="8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7"/>
                  <a:pt x="43" y="86"/>
                  <a:pt x="43" y="86"/>
                </a:cubicBezTo>
                <a:cubicBezTo>
                  <a:pt x="44" y="85"/>
                  <a:pt x="44" y="84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29" y="44"/>
                  <a:pt x="29" y="44"/>
                  <a:pt x="29" y="44"/>
                </a:cubicBezTo>
                <a:cubicBezTo>
                  <a:pt x="28" y="40"/>
                  <a:pt x="28" y="40"/>
                  <a:pt x="28" y="40"/>
                </a:cubicBezTo>
                <a:lnTo>
                  <a:pt x="28" y="26"/>
                </a:lnTo>
                <a:close/>
                <a:moveTo>
                  <a:pt x="25" y="2"/>
                </a:moveTo>
                <a:cubicBezTo>
                  <a:pt x="26" y="3"/>
                  <a:pt x="27" y="5"/>
                  <a:pt x="26" y="6"/>
                </a:cubicBezTo>
                <a:cubicBezTo>
                  <a:pt x="26" y="6"/>
                  <a:pt x="26" y="7"/>
                  <a:pt x="26" y="7"/>
                </a:cubicBez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4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5" y="1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0"/>
                  <a:pt x="28" y="40"/>
                  <a:pt x="28" y="40"/>
                </a:cubicBezTo>
                <a:cubicBezTo>
                  <a:pt x="24" y="30"/>
                  <a:pt x="24" y="30"/>
                  <a:pt x="24" y="30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19" y="17"/>
                  <a:pt x="19" y="17"/>
                </a:cubicBezTo>
                <a:cubicBezTo>
                  <a:pt x="19" y="17"/>
                  <a:pt x="19" y="16"/>
                  <a:pt x="19" y="16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6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5" y="17"/>
                  <a:pt x="15" y="17"/>
                </a:cubicBezTo>
                <a:cubicBezTo>
                  <a:pt x="15" y="17"/>
                  <a:pt x="14" y="18"/>
                  <a:pt x="14" y="18"/>
                </a:cubicBezTo>
                <a:cubicBezTo>
                  <a:pt x="14" y="18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9" y="32"/>
                  <a:pt x="19" y="32"/>
                  <a:pt x="19" y="32"/>
                </a:cubicBezTo>
                <a:cubicBezTo>
                  <a:pt x="23" y="46"/>
                  <a:pt x="23" y="46"/>
                  <a:pt x="23" y="46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72"/>
                  <a:pt x="28" y="72"/>
                  <a:pt x="28" y="72"/>
                </a:cubicBezTo>
                <a:cubicBezTo>
                  <a:pt x="19" y="47"/>
                  <a:pt x="19" y="47"/>
                  <a:pt x="19" y="47"/>
                </a:cubicBezTo>
                <a:cubicBezTo>
                  <a:pt x="14" y="34"/>
                  <a:pt x="14" y="34"/>
                  <a:pt x="14" y="34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10" y="21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8" y="18"/>
                  <a:pt x="7" y="17"/>
                </a:cubicBezTo>
                <a:cubicBezTo>
                  <a:pt x="5" y="16"/>
                  <a:pt x="4" y="16"/>
                  <a:pt x="3" y="15"/>
                </a:cubicBezTo>
                <a:cubicBezTo>
                  <a:pt x="1" y="14"/>
                  <a:pt x="0" y="13"/>
                  <a:pt x="0" y="11"/>
                </a:cubicBezTo>
                <a:cubicBezTo>
                  <a:pt x="0" y="10"/>
                  <a:pt x="0" y="10"/>
                  <a:pt x="0" y="9"/>
                </a:cubicBezTo>
                <a:cubicBezTo>
                  <a:pt x="1" y="9"/>
                  <a:pt x="1" y="8"/>
                  <a:pt x="1" y="8"/>
                </a:cubicBezTo>
                <a:cubicBezTo>
                  <a:pt x="2" y="7"/>
                  <a:pt x="4" y="6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8" y="8"/>
                  <a:pt x="10" y="9"/>
                  <a:pt x="11" y="10"/>
                </a:cubicBezTo>
                <a:cubicBezTo>
                  <a:pt x="12" y="11"/>
                  <a:pt x="13" y="11"/>
                  <a:pt x="14" y="12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9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6"/>
                  <a:pt x="17" y="5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1"/>
                  <a:pt x="21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3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0" name="Freeform 210"/>
          <p:cNvSpPr>
            <a:spLocks noEditPoints="1"/>
          </p:cNvSpPr>
          <p:nvPr/>
        </p:nvSpPr>
        <p:spPr bwMode="auto">
          <a:xfrm>
            <a:off x="2730500" y="460375"/>
            <a:ext cx="295275" cy="280988"/>
          </a:xfrm>
          <a:custGeom>
            <a:avLst/>
            <a:gdLst>
              <a:gd name="T0" fmla="*/ 83 w 160"/>
              <a:gd name="T1" fmla="*/ 133 h 152"/>
              <a:gd name="T2" fmla="*/ 82 w 160"/>
              <a:gd name="T3" fmla="*/ 106 h 152"/>
              <a:gd name="T4" fmla="*/ 94 w 160"/>
              <a:gd name="T5" fmla="*/ 97 h 152"/>
              <a:gd name="T6" fmla="*/ 94 w 160"/>
              <a:gd name="T7" fmla="*/ 97 h 152"/>
              <a:gd name="T8" fmla="*/ 136 w 160"/>
              <a:gd name="T9" fmla="*/ 119 h 152"/>
              <a:gd name="T10" fmla="*/ 153 w 160"/>
              <a:gd name="T11" fmla="*/ 72 h 152"/>
              <a:gd name="T12" fmla="*/ 89 w 160"/>
              <a:gd name="T13" fmla="*/ 87 h 152"/>
              <a:gd name="T14" fmla="*/ 83 w 160"/>
              <a:gd name="T15" fmla="*/ 83 h 152"/>
              <a:gd name="T16" fmla="*/ 84 w 160"/>
              <a:gd name="T17" fmla="*/ 79 h 152"/>
              <a:gd name="T18" fmla="*/ 88 w 160"/>
              <a:gd name="T19" fmla="*/ 69 h 152"/>
              <a:gd name="T20" fmla="*/ 112 w 160"/>
              <a:gd name="T21" fmla="*/ 20 h 152"/>
              <a:gd name="T22" fmla="*/ 80 w 160"/>
              <a:gd name="T23" fmla="*/ 5 h 152"/>
              <a:gd name="T24" fmla="*/ 116 w 160"/>
              <a:gd name="T25" fmla="*/ 20 h 152"/>
              <a:gd name="T26" fmla="*/ 92 w 160"/>
              <a:gd name="T27" fmla="*/ 72 h 152"/>
              <a:gd name="T28" fmla="*/ 89 w 160"/>
              <a:gd name="T29" fmla="*/ 80 h 152"/>
              <a:gd name="T30" fmla="*/ 89 w 160"/>
              <a:gd name="T31" fmla="*/ 82 h 152"/>
              <a:gd name="T32" fmla="*/ 158 w 160"/>
              <a:gd name="T33" fmla="*/ 71 h 152"/>
              <a:gd name="T34" fmla="*/ 136 w 160"/>
              <a:gd name="T35" fmla="*/ 124 h 152"/>
              <a:gd name="T36" fmla="*/ 92 w 160"/>
              <a:gd name="T37" fmla="*/ 101 h 152"/>
              <a:gd name="T38" fmla="*/ 92 w 160"/>
              <a:gd name="T39" fmla="*/ 101 h 152"/>
              <a:gd name="T40" fmla="*/ 87 w 160"/>
              <a:gd name="T41" fmla="*/ 106 h 152"/>
              <a:gd name="T42" fmla="*/ 88 w 160"/>
              <a:gd name="T43" fmla="*/ 124 h 152"/>
              <a:gd name="T44" fmla="*/ 89 w 160"/>
              <a:gd name="T45" fmla="*/ 150 h 152"/>
              <a:gd name="T46" fmla="*/ 80 w 160"/>
              <a:gd name="T47" fmla="*/ 148 h 152"/>
              <a:gd name="T48" fmla="*/ 77 w 160"/>
              <a:gd name="T49" fmla="*/ 97 h 152"/>
              <a:gd name="T50" fmla="*/ 77 w 160"/>
              <a:gd name="T51" fmla="*/ 115 h 152"/>
              <a:gd name="T52" fmla="*/ 76 w 160"/>
              <a:gd name="T53" fmla="*/ 148 h 152"/>
              <a:gd name="T54" fmla="*/ 75 w 160"/>
              <a:gd name="T55" fmla="*/ 152 h 152"/>
              <a:gd name="T56" fmla="*/ 80 w 160"/>
              <a:gd name="T57" fmla="*/ 5 h 152"/>
              <a:gd name="T58" fmla="*/ 75 w 160"/>
              <a:gd name="T59" fmla="*/ 0 h 152"/>
              <a:gd name="T60" fmla="*/ 80 w 160"/>
              <a:gd name="T61" fmla="*/ 5 h 152"/>
              <a:gd name="T62" fmla="*/ 76 w 160"/>
              <a:gd name="T63" fmla="*/ 79 h 152"/>
              <a:gd name="T64" fmla="*/ 76 w 160"/>
              <a:gd name="T65" fmla="*/ 83 h 152"/>
              <a:gd name="T66" fmla="*/ 76 w 160"/>
              <a:gd name="T67" fmla="*/ 79 h 152"/>
              <a:gd name="T68" fmla="*/ 24 w 160"/>
              <a:gd name="T69" fmla="*/ 119 h 152"/>
              <a:gd name="T70" fmla="*/ 66 w 160"/>
              <a:gd name="T71" fmla="*/ 97 h 152"/>
              <a:gd name="T72" fmla="*/ 75 w 160"/>
              <a:gd name="T73" fmla="*/ 95 h 152"/>
              <a:gd name="T74" fmla="*/ 73 w 160"/>
              <a:gd name="T75" fmla="*/ 152 h 152"/>
              <a:gd name="T76" fmla="*/ 72 w 160"/>
              <a:gd name="T77" fmla="*/ 133 h 152"/>
              <a:gd name="T78" fmla="*/ 73 w 160"/>
              <a:gd name="T79" fmla="*/ 106 h 152"/>
              <a:gd name="T80" fmla="*/ 73 w 160"/>
              <a:gd name="T81" fmla="*/ 99 h 152"/>
              <a:gd name="T82" fmla="*/ 68 w 160"/>
              <a:gd name="T83" fmla="*/ 101 h 152"/>
              <a:gd name="T84" fmla="*/ 56 w 160"/>
              <a:gd name="T85" fmla="*/ 110 h 152"/>
              <a:gd name="T86" fmla="*/ 4 w 160"/>
              <a:gd name="T87" fmla="*/ 105 h 152"/>
              <a:gd name="T88" fmla="*/ 51 w 160"/>
              <a:gd name="T89" fmla="*/ 64 h 152"/>
              <a:gd name="T90" fmla="*/ 72 w 160"/>
              <a:gd name="T91" fmla="*/ 83 h 152"/>
              <a:gd name="T92" fmla="*/ 71 w 160"/>
              <a:gd name="T93" fmla="*/ 80 h 152"/>
              <a:gd name="T94" fmla="*/ 67 w 160"/>
              <a:gd name="T95" fmla="*/ 72 h 152"/>
              <a:gd name="T96" fmla="*/ 44 w 160"/>
              <a:gd name="T97" fmla="*/ 20 h 152"/>
              <a:gd name="T98" fmla="*/ 75 w 160"/>
              <a:gd name="T99" fmla="*/ 5 h 152"/>
              <a:gd name="T100" fmla="*/ 65 w 160"/>
              <a:gd name="T101" fmla="*/ 59 h 152"/>
              <a:gd name="T102" fmla="*/ 75 w 160"/>
              <a:gd name="T103" fmla="*/ 77 h 152"/>
              <a:gd name="T104" fmla="*/ 75 w 160"/>
              <a:gd name="T105" fmla="*/ 81 h 152"/>
              <a:gd name="T106" fmla="*/ 71 w 160"/>
              <a:gd name="T107" fmla="*/ 87 h 152"/>
              <a:gd name="T108" fmla="*/ 19 w 160"/>
              <a:gd name="T109" fmla="*/ 52 h 152"/>
              <a:gd name="T110" fmla="*/ 15 w 160"/>
              <a:gd name="T111" fmla="*/ 1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52">
                <a:moveTo>
                  <a:pt x="80" y="148"/>
                </a:moveTo>
                <a:cubicBezTo>
                  <a:pt x="84" y="148"/>
                  <a:pt x="84" y="148"/>
                  <a:pt x="84" y="148"/>
                </a:cubicBezTo>
                <a:cubicBezTo>
                  <a:pt x="84" y="143"/>
                  <a:pt x="84" y="138"/>
                  <a:pt x="83" y="133"/>
                </a:cubicBezTo>
                <a:cubicBezTo>
                  <a:pt x="83" y="130"/>
                  <a:pt x="83" y="127"/>
                  <a:pt x="83" y="124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83" y="118"/>
                  <a:pt x="82" y="112"/>
                  <a:pt x="82" y="106"/>
                </a:cubicBezTo>
                <a:cubicBezTo>
                  <a:pt x="82" y="106"/>
                  <a:pt x="82" y="105"/>
                  <a:pt x="82" y="105"/>
                </a:cubicBezTo>
                <a:cubicBezTo>
                  <a:pt x="82" y="102"/>
                  <a:pt x="82" y="99"/>
                  <a:pt x="83" y="97"/>
                </a:cubicBezTo>
                <a:cubicBezTo>
                  <a:pt x="86" y="92"/>
                  <a:pt x="92" y="96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8" y="99"/>
                  <a:pt x="103" y="103"/>
                  <a:pt x="107" y="106"/>
                </a:cubicBezTo>
                <a:cubicBezTo>
                  <a:pt x="116" y="113"/>
                  <a:pt x="125" y="120"/>
                  <a:pt x="136" y="119"/>
                </a:cubicBezTo>
                <a:cubicBezTo>
                  <a:pt x="139" y="118"/>
                  <a:pt x="142" y="117"/>
                  <a:pt x="144" y="114"/>
                </a:cubicBezTo>
                <a:cubicBezTo>
                  <a:pt x="147" y="111"/>
                  <a:pt x="150" y="107"/>
                  <a:pt x="151" y="103"/>
                </a:cubicBezTo>
                <a:cubicBezTo>
                  <a:pt x="154" y="95"/>
                  <a:pt x="155" y="83"/>
                  <a:pt x="153" y="72"/>
                </a:cubicBezTo>
                <a:cubicBezTo>
                  <a:pt x="151" y="64"/>
                  <a:pt x="148" y="56"/>
                  <a:pt x="141" y="52"/>
                </a:cubicBezTo>
                <a:cubicBezTo>
                  <a:pt x="129" y="45"/>
                  <a:pt x="121" y="56"/>
                  <a:pt x="113" y="67"/>
                </a:cubicBezTo>
                <a:cubicBezTo>
                  <a:pt x="106" y="76"/>
                  <a:pt x="99" y="86"/>
                  <a:pt x="89" y="87"/>
                </a:cubicBezTo>
                <a:cubicBezTo>
                  <a:pt x="89" y="87"/>
                  <a:pt x="89" y="87"/>
                  <a:pt x="89" y="87"/>
                </a:cubicBezTo>
                <a:cubicBezTo>
                  <a:pt x="85" y="87"/>
                  <a:pt x="84" y="86"/>
                  <a:pt x="83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2"/>
                  <a:pt x="84" y="81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8"/>
                  <a:pt x="84" y="78"/>
                  <a:pt x="84" y="78"/>
                </a:cubicBezTo>
                <a:cubicBezTo>
                  <a:pt x="85" y="75"/>
                  <a:pt x="87" y="72"/>
                  <a:pt x="88" y="69"/>
                </a:cubicBezTo>
                <a:cubicBezTo>
                  <a:pt x="90" y="66"/>
                  <a:pt x="92" y="63"/>
                  <a:pt x="94" y="60"/>
                </a:cubicBezTo>
                <a:cubicBezTo>
                  <a:pt x="95" y="59"/>
                  <a:pt x="95" y="59"/>
                  <a:pt x="95" y="59"/>
                </a:cubicBezTo>
                <a:cubicBezTo>
                  <a:pt x="103" y="48"/>
                  <a:pt x="114" y="34"/>
                  <a:pt x="112" y="20"/>
                </a:cubicBezTo>
                <a:cubicBezTo>
                  <a:pt x="111" y="15"/>
                  <a:pt x="107" y="11"/>
                  <a:pt x="103" y="9"/>
                </a:cubicBezTo>
                <a:cubicBezTo>
                  <a:pt x="96" y="6"/>
                  <a:pt x="88" y="4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0"/>
                  <a:pt x="98" y="1"/>
                  <a:pt x="105" y="5"/>
                </a:cubicBezTo>
                <a:cubicBezTo>
                  <a:pt x="111" y="8"/>
                  <a:pt x="115" y="13"/>
                  <a:pt x="116" y="20"/>
                </a:cubicBezTo>
                <a:cubicBezTo>
                  <a:pt x="119" y="36"/>
                  <a:pt x="107" y="51"/>
                  <a:pt x="99" y="62"/>
                </a:cubicBezTo>
                <a:cubicBezTo>
                  <a:pt x="98" y="63"/>
                  <a:pt x="98" y="63"/>
                  <a:pt x="98" y="63"/>
                </a:cubicBezTo>
                <a:cubicBezTo>
                  <a:pt x="96" y="66"/>
                  <a:pt x="94" y="69"/>
                  <a:pt x="92" y="72"/>
                </a:cubicBezTo>
                <a:cubicBezTo>
                  <a:pt x="91" y="74"/>
                  <a:pt x="90" y="77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1"/>
                  <a:pt x="88" y="81"/>
                  <a:pt x="88" y="82"/>
                </a:cubicBezTo>
                <a:cubicBezTo>
                  <a:pt x="88" y="82"/>
                  <a:pt x="89" y="82"/>
                  <a:pt x="89" y="82"/>
                </a:cubicBezTo>
                <a:cubicBezTo>
                  <a:pt x="96" y="81"/>
                  <a:pt x="103" y="73"/>
                  <a:pt x="109" y="64"/>
                </a:cubicBezTo>
                <a:cubicBezTo>
                  <a:pt x="118" y="51"/>
                  <a:pt x="128" y="39"/>
                  <a:pt x="144" y="48"/>
                </a:cubicBezTo>
                <a:cubicBezTo>
                  <a:pt x="152" y="53"/>
                  <a:pt x="156" y="61"/>
                  <a:pt x="158" y="71"/>
                </a:cubicBezTo>
                <a:cubicBezTo>
                  <a:pt x="160" y="83"/>
                  <a:pt x="159" y="96"/>
                  <a:pt x="155" y="105"/>
                </a:cubicBezTo>
                <a:cubicBezTo>
                  <a:pt x="154" y="110"/>
                  <a:pt x="151" y="114"/>
                  <a:pt x="148" y="118"/>
                </a:cubicBezTo>
                <a:cubicBezTo>
                  <a:pt x="145" y="121"/>
                  <a:pt x="141" y="123"/>
                  <a:pt x="136" y="124"/>
                </a:cubicBezTo>
                <a:cubicBezTo>
                  <a:pt x="124" y="125"/>
                  <a:pt x="114" y="117"/>
                  <a:pt x="104" y="110"/>
                </a:cubicBezTo>
                <a:cubicBezTo>
                  <a:pt x="100" y="106"/>
                  <a:pt x="96" y="103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0" y="100"/>
                  <a:pt x="87" y="99"/>
                  <a:pt x="87" y="99"/>
                </a:cubicBezTo>
                <a:cubicBezTo>
                  <a:pt x="87" y="100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2"/>
                  <a:pt x="87" y="118"/>
                  <a:pt x="88" y="12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88" y="126"/>
                  <a:pt x="88" y="129"/>
                  <a:pt x="88" y="132"/>
                </a:cubicBezTo>
                <a:cubicBezTo>
                  <a:pt x="88" y="138"/>
                  <a:pt x="89" y="145"/>
                  <a:pt x="89" y="15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1"/>
                  <a:pt x="88" y="152"/>
                  <a:pt x="87" y="152"/>
                </a:cubicBezTo>
                <a:cubicBezTo>
                  <a:pt x="80" y="152"/>
                  <a:pt x="80" y="152"/>
                  <a:pt x="80" y="152"/>
                </a:cubicBezTo>
                <a:lnTo>
                  <a:pt x="80" y="148"/>
                </a:lnTo>
                <a:close/>
                <a:moveTo>
                  <a:pt x="75" y="95"/>
                </a:moveTo>
                <a:cubicBezTo>
                  <a:pt x="76" y="95"/>
                  <a:pt x="76" y="96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9"/>
                  <a:pt x="78" y="102"/>
                  <a:pt x="78" y="105"/>
                </a:cubicBezTo>
                <a:cubicBezTo>
                  <a:pt x="78" y="105"/>
                  <a:pt x="78" y="106"/>
                  <a:pt x="78" y="106"/>
                </a:cubicBezTo>
                <a:cubicBezTo>
                  <a:pt x="77" y="109"/>
                  <a:pt x="77" y="112"/>
                  <a:pt x="77" y="115"/>
                </a:cubicBezTo>
                <a:cubicBezTo>
                  <a:pt x="77" y="118"/>
                  <a:pt x="77" y="121"/>
                  <a:pt x="77" y="124"/>
                </a:cubicBezTo>
                <a:cubicBezTo>
                  <a:pt x="77" y="127"/>
                  <a:pt x="77" y="130"/>
                  <a:pt x="76" y="133"/>
                </a:cubicBezTo>
                <a:cubicBezTo>
                  <a:pt x="76" y="138"/>
                  <a:pt x="76" y="143"/>
                  <a:pt x="76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5" y="95"/>
                  <a:pt x="75" y="95"/>
                  <a:pt x="75" y="95"/>
                </a:cubicBezTo>
                <a:close/>
                <a:moveTo>
                  <a:pt x="80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8" y="5"/>
                  <a:pt x="77" y="5"/>
                  <a:pt x="75" y="5"/>
                </a:cubicBezTo>
                <a:cubicBezTo>
                  <a:pt x="75" y="0"/>
                  <a:pt x="75" y="0"/>
                  <a:pt x="75" y="0"/>
                </a:cubicBezTo>
                <a:cubicBezTo>
                  <a:pt x="77" y="0"/>
                  <a:pt x="78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5"/>
                  <a:pt x="80" y="5"/>
                  <a:pt x="80" y="5"/>
                </a:cubicBezTo>
                <a:close/>
                <a:moveTo>
                  <a:pt x="75" y="77"/>
                </a:moveTo>
                <a:cubicBezTo>
                  <a:pt x="75" y="77"/>
                  <a:pt x="75" y="78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81"/>
                  <a:pt x="77" y="82"/>
                  <a:pt x="76" y="83"/>
                </a:cubicBezTo>
                <a:cubicBezTo>
                  <a:pt x="76" y="85"/>
                  <a:pt x="76" y="86"/>
                  <a:pt x="75" y="86"/>
                </a:cubicBezTo>
                <a:cubicBezTo>
                  <a:pt x="75" y="81"/>
                  <a:pt x="75" y="81"/>
                  <a:pt x="75" y="81"/>
                </a:cubicBezTo>
                <a:cubicBezTo>
                  <a:pt x="76" y="81"/>
                  <a:pt x="76" y="80"/>
                  <a:pt x="76" y="79"/>
                </a:cubicBezTo>
                <a:cubicBezTo>
                  <a:pt x="75" y="80"/>
                  <a:pt x="75" y="80"/>
                  <a:pt x="75" y="80"/>
                </a:cubicBezTo>
                <a:lnTo>
                  <a:pt x="75" y="77"/>
                </a:lnTo>
                <a:close/>
                <a:moveTo>
                  <a:pt x="24" y="119"/>
                </a:moveTo>
                <a:cubicBezTo>
                  <a:pt x="34" y="120"/>
                  <a:pt x="44" y="113"/>
                  <a:pt x="53" y="106"/>
                </a:cubicBezTo>
                <a:cubicBezTo>
                  <a:pt x="57" y="103"/>
                  <a:pt x="61" y="99"/>
                  <a:pt x="66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8" y="96"/>
                  <a:pt x="72" y="94"/>
                  <a:pt x="75" y="95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2" y="152"/>
                  <a:pt x="71" y="151"/>
                  <a:pt x="71" y="150"/>
                </a:cubicBezTo>
                <a:cubicBezTo>
                  <a:pt x="71" y="145"/>
                  <a:pt x="71" y="139"/>
                  <a:pt x="72" y="133"/>
                </a:cubicBezTo>
                <a:cubicBezTo>
                  <a:pt x="72" y="129"/>
                  <a:pt x="72" y="126"/>
                  <a:pt x="72" y="124"/>
                </a:cubicBezTo>
                <a:cubicBezTo>
                  <a:pt x="72" y="121"/>
                  <a:pt x="72" y="118"/>
                  <a:pt x="72" y="115"/>
                </a:cubicBezTo>
                <a:cubicBezTo>
                  <a:pt x="73" y="112"/>
                  <a:pt x="73" y="109"/>
                  <a:pt x="73" y="106"/>
                </a:cubicBezTo>
                <a:cubicBezTo>
                  <a:pt x="73" y="105"/>
                  <a:pt x="73" y="105"/>
                  <a:pt x="73" y="104"/>
                </a:cubicBezTo>
                <a:cubicBezTo>
                  <a:pt x="73" y="102"/>
                  <a:pt x="73" y="100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2" y="99"/>
                  <a:pt x="69" y="100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4" y="103"/>
                  <a:pt x="60" y="106"/>
                  <a:pt x="56" y="110"/>
                </a:cubicBezTo>
                <a:cubicBezTo>
                  <a:pt x="46" y="117"/>
                  <a:pt x="36" y="125"/>
                  <a:pt x="23" y="124"/>
                </a:cubicBezTo>
                <a:cubicBezTo>
                  <a:pt x="19" y="123"/>
                  <a:pt x="15" y="121"/>
                  <a:pt x="12" y="118"/>
                </a:cubicBezTo>
                <a:cubicBezTo>
                  <a:pt x="8" y="114"/>
                  <a:pt x="6" y="110"/>
                  <a:pt x="4" y="105"/>
                </a:cubicBezTo>
                <a:cubicBezTo>
                  <a:pt x="1" y="96"/>
                  <a:pt x="0" y="83"/>
                  <a:pt x="2" y="71"/>
                </a:cubicBezTo>
                <a:cubicBezTo>
                  <a:pt x="4" y="61"/>
                  <a:pt x="8" y="53"/>
                  <a:pt x="16" y="48"/>
                </a:cubicBezTo>
                <a:cubicBezTo>
                  <a:pt x="32" y="39"/>
                  <a:pt x="41" y="51"/>
                  <a:pt x="51" y="64"/>
                </a:cubicBezTo>
                <a:cubicBezTo>
                  <a:pt x="57" y="73"/>
                  <a:pt x="63" y="81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3"/>
                  <a:pt x="72" y="83"/>
                </a:cubicBezTo>
                <a:cubicBezTo>
                  <a:pt x="72" y="82"/>
                  <a:pt x="71" y="82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0" y="77"/>
                  <a:pt x="69" y="74"/>
                  <a:pt x="67" y="72"/>
                </a:cubicBezTo>
                <a:cubicBezTo>
                  <a:pt x="66" y="69"/>
                  <a:pt x="64" y="66"/>
                  <a:pt x="62" y="63"/>
                </a:cubicBezTo>
                <a:cubicBezTo>
                  <a:pt x="61" y="62"/>
                  <a:pt x="61" y="62"/>
                  <a:pt x="61" y="62"/>
                </a:cubicBezTo>
                <a:cubicBezTo>
                  <a:pt x="52" y="51"/>
                  <a:pt x="41" y="36"/>
                  <a:pt x="44" y="20"/>
                </a:cubicBezTo>
                <a:cubicBezTo>
                  <a:pt x="45" y="13"/>
                  <a:pt x="49" y="8"/>
                  <a:pt x="55" y="5"/>
                </a:cubicBezTo>
                <a:cubicBezTo>
                  <a:pt x="61" y="2"/>
                  <a:pt x="68" y="0"/>
                  <a:pt x="75" y="0"/>
                </a:cubicBezTo>
                <a:cubicBezTo>
                  <a:pt x="75" y="5"/>
                  <a:pt x="75" y="5"/>
                  <a:pt x="75" y="5"/>
                </a:cubicBezTo>
                <a:cubicBezTo>
                  <a:pt x="69" y="5"/>
                  <a:pt x="62" y="6"/>
                  <a:pt x="57" y="9"/>
                </a:cubicBezTo>
                <a:cubicBezTo>
                  <a:pt x="53" y="11"/>
                  <a:pt x="49" y="15"/>
                  <a:pt x="48" y="20"/>
                </a:cubicBezTo>
                <a:cubicBezTo>
                  <a:pt x="46" y="34"/>
                  <a:pt x="57" y="48"/>
                  <a:pt x="65" y="59"/>
                </a:cubicBezTo>
                <a:cubicBezTo>
                  <a:pt x="66" y="60"/>
                  <a:pt x="66" y="60"/>
                  <a:pt x="66" y="60"/>
                </a:cubicBezTo>
                <a:cubicBezTo>
                  <a:pt x="68" y="63"/>
                  <a:pt x="70" y="66"/>
                  <a:pt x="72" y="69"/>
                </a:cubicBezTo>
                <a:cubicBezTo>
                  <a:pt x="73" y="72"/>
                  <a:pt x="74" y="74"/>
                  <a:pt x="75" y="77"/>
                </a:cubicBezTo>
                <a:cubicBezTo>
                  <a:pt x="75" y="80"/>
                  <a:pt x="75" y="80"/>
                  <a:pt x="75" y="80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2"/>
                  <a:pt x="75" y="82"/>
                  <a:pt x="75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7"/>
                  <a:pt x="73" y="87"/>
                  <a:pt x="71" y="87"/>
                </a:cubicBezTo>
                <a:cubicBezTo>
                  <a:pt x="71" y="87"/>
                  <a:pt x="71" y="87"/>
                  <a:pt x="71" y="87"/>
                </a:cubicBezTo>
                <a:cubicBezTo>
                  <a:pt x="71" y="87"/>
                  <a:pt x="71" y="87"/>
                  <a:pt x="71" y="87"/>
                </a:cubicBezTo>
                <a:cubicBezTo>
                  <a:pt x="61" y="86"/>
                  <a:pt x="54" y="76"/>
                  <a:pt x="47" y="67"/>
                </a:cubicBezTo>
                <a:cubicBezTo>
                  <a:pt x="39" y="56"/>
                  <a:pt x="31" y="45"/>
                  <a:pt x="19" y="52"/>
                </a:cubicBezTo>
                <a:cubicBezTo>
                  <a:pt x="12" y="56"/>
                  <a:pt x="8" y="64"/>
                  <a:pt x="7" y="72"/>
                </a:cubicBezTo>
                <a:cubicBezTo>
                  <a:pt x="5" y="83"/>
                  <a:pt x="6" y="95"/>
                  <a:pt x="9" y="103"/>
                </a:cubicBezTo>
                <a:cubicBezTo>
                  <a:pt x="10" y="107"/>
                  <a:pt x="12" y="111"/>
                  <a:pt x="15" y="114"/>
                </a:cubicBezTo>
                <a:cubicBezTo>
                  <a:pt x="18" y="117"/>
                  <a:pt x="21" y="118"/>
                  <a:pt x="24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1" name="Freeform 221"/>
          <p:cNvSpPr>
            <a:spLocks noEditPoints="1"/>
          </p:cNvSpPr>
          <p:nvPr/>
        </p:nvSpPr>
        <p:spPr bwMode="auto">
          <a:xfrm>
            <a:off x="996950" y="501650"/>
            <a:ext cx="301625" cy="223838"/>
          </a:xfrm>
          <a:custGeom>
            <a:avLst/>
            <a:gdLst>
              <a:gd name="T0" fmla="*/ 103 w 164"/>
              <a:gd name="T1" fmla="*/ 5 h 121"/>
              <a:gd name="T2" fmla="*/ 164 w 164"/>
              <a:gd name="T3" fmla="*/ 118 h 121"/>
              <a:gd name="T4" fmla="*/ 103 w 164"/>
              <a:gd name="T5" fmla="*/ 107 h 121"/>
              <a:gd name="T6" fmla="*/ 149 w 164"/>
              <a:gd name="T7" fmla="*/ 103 h 121"/>
              <a:gd name="T8" fmla="*/ 103 w 164"/>
              <a:gd name="T9" fmla="*/ 48 h 121"/>
              <a:gd name="T10" fmla="*/ 82 w 164"/>
              <a:gd name="T11" fmla="*/ 116 h 121"/>
              <a:gd name="T12" fmla="*/ 82 w 164"/>
              <a:gd name="T13" fmla="*/ 116 h 121"/>
              <a:gd name="T14" fmla="*/ 103 w 164"/>
              <a:gd name="T15" fmla="*/ 0 h 121"/>
              <a:gd name="T16" fmla="*/ 103 w 164"/>
              <a:gd name="T17" fmla="*/ 39 h 121"/>
              <a:gd name="T18" fmla="*/ 101 w 164"/>
              <a:gd name="T19" fmla="*/ 45 h 121"/>
              <a:gd name="T20" fmla="*/ 103 w 164"/>
              <a:gd name="T21" fmla="*/ 39 h 121"/>
              <a:gd name="T22" fmla="*/ 103 w 164"/>
              <a:gd name="T23" fmla="*/ 107 h 121"/>
              <a:gd name="T24" fmla="*/ 82 w 164"/>
              <a:gd name="T25" fmla="*/ 96 h 121"/>
              <a:gd name="T26" fmla="*/ 103 w 164"/>
              <a:gd name="T27" fmla="*/ 102 h 121"/>
              <a:gd name="T28" fmla="*/ 74 w 164"/>
              <a:gd name="T29" fmla="*/ 121 h 121"/>
              <a:gd name="T30" fmla="*/ 74 w 164"/>
              <a:gd name="T31" fmla="*/ 0 h 121"/>
              <a:gd name="T32" fmla="*/ 82 w 164"/>
              <a:gd name="T33" fmla="*/ 71 h 121"/>
              <a:gd name="T34" fmla="*/ 82 w 164"/>
              <a:gd name="T35" fmla="*/ 96 h 121"/>
              <a:gd name="T36" fmla="*/ 79 w 164"/>
              <a:gd name="T37" fmla="*/ 107 h 121"/>
              <a:gd name="T38" fmla="*/ 75 w 164"/>
              <a:gd name="T39" fmla="*/ 102 h 121"/>
              <a:gd name="T40" fmla="*/ 68 w 164"/>
              <a:gd name="T41" fmla="*/ 116 h 121"/>
              <a:gd name="T42" fmla="*/ 68 w 164"/>
              <a:gd name="T43" fmla="*/ 116 h 121"/>
              <a:gd name="T44" fmla="*/ 74 w 164"/>
              <a:gd name="T45" fmla="*/ 0 h 121"/>
              <a:gd name="T46" fmla="*/ 73 w 164"/>
              <a:gd name="T47" fmla="*/ 84 h 121"/>
              <a:gd name="T48" fmla="*/ 68 w 164"/>
              <a:gd name="T49" fmla="*/ 82 h 121"/>
              <a:gd name="T50" fmla="*/ 74 w 164"/>
              <a:gd name="T51" fmla="*/ 74 h 121"/>
              <a:gd name="T52" fmla="*/ 68 w 164"/>
              <a:gd name="T53" fmla="*/ 102 h 121"/>
              <a:gd name="T54" fmla="*/ 68 w 164"/>
              <a:gd name="T55" fmla="*/ 121 h 121"/>
              <a:gd name="T56" fmla="*/ 50 w 164"/>
              <a:gd name="T57" fmla="*/ 5 h 121"/>
              <a:gd name="T58" fmla="*/ 68 w 164"/>
              <a:gd name="T59" fmla="*/ 82 h 121"/>
              <a:gd name="T60" fmla="*/ 68 w 164"/>
              <a:gd name="T61" fmla="*/ 93 h 121"/>
              <a:gd name="T62" fmla="*/ 50 w 164"/>
              <a:gd name="T63" fmla="*/ 59 h 121"/>
              <a:gd name="T64" fmla="*/ 68 w 164"/>
              <a:gd name="T65" fmla="*/ 82 h 121"/>
              <a:gd name="T66" fmla="*/ 50 w 164"/>
              <a:gd name="T67" fmla="*/ 107 h 121"/>
              <a:gd name="T68" fmla="*/ 50 w 164"/>
              <a:gd name="T69" fmla="*/ 39 h 121"/>
              <a:gd name="T70" fmla="*/ 48 w 164"/>
              <a:gd name="T71" fmla="*/ 116 h 121"/>
              <a:gd name="T72" fmla="*/ 48 w 164"/>
              <a:gd name="T73" fmla="*/ 116 h 121"/>
              <a:gd name="T74" fmla="*/ 50 w 164"/>
              <a:gd name="T75" fmla="*/ 0 h 121"/>
              <a:gd name="T76" fmla="*/ 48 w 164"/>
              <a:gd name="T77" fmla="*/ 41 h 121"/>
              <a:gd name="T78" fmla="*/ 48 w 164"/>
              <a:gd name="T79" fmla="*/ 27 h 121"/>
              <a:gd name="T80" fmla="*/ 50 w 164"/>
              <a:gd name="T81" fmla="*/ 59 h 121"/>
              <a:gd name="T82" fmla="*/ 50 w 164"/>
              <a:gd name="T83" fmla="*/ 61 h 121"/>
              <a:gd name="T84" fmla="*/ 49 w 164"/>
              <a:gd name="T85" fmla="*/ 58 h 121"/>
              <a:gd name="T86" fmla="*/ 50 w 164"/>
              <a:gd name="T87" fmla="*/ 107 h 121"/>
              <a:gd name="T88" fmla="*/ 5 w 164"/>
              <a:gd name="T89" fmla="*/ 116 h 121"/>
              <a:gd name="T90" fmla="*/ 0 w 164"/>
              <a:gd name="T91" fmla="*/ 118 h 121"/>
              <a:gd name="T92" fmla="*/ 48 w 164"/>
              <a:gd name="T93" fmla="*/ 5 h 121"/>
              <a:gd name="T94" fmla="*/ 38 w 164"/>
              <a:gd name="T95" fmla="*/ 15 h 121"/>
              <a:gd name="T96" fmla="*/ 23 w 164"/>
              <a:gd name="T97" fmla="*/ 30 h 121"/>
              <a:gd name="T98" fmla="*/ 38 w 164"/>
              <a:gd name="T99" fmla="*/ 45 h 121"/>
              <a:gd name="T100" fmla="*/ 38 w 164"/>
              <a:gd name="T101" fmla="*/ 40 h 121"/>
              <a:gd name="T102" fmla="*/ 27 w 164"/>
              <a:gd name="T103" fmla="*/ 30 h 121"/>
              <a:gd name="T104" fmla="*/ 38 w 164"/>
              <a:gd name="T105" fmla="*/ 20 h 121"/>
              <a:gd name="T106" fmla="*/ 48 w 164"/>
              <a:gd name="T107" fmla="*/ 58 h 121"/>
              <a:gd name="T108" fmla="*/ 16 w 164"/>
              <a:gd name="T109" fmla="*/ 107 h 121"/>
              <a:gd name="T110" fmla="*/ 48 w 164"/>
              <a:gd name="T111" fmla="*/ 6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4" h="121">
                <a:moveTo>
                  <a:pt x="103" y="116"/>
                </a:moveTo>
                <a:cubicBezTo>
                  <a:pt x="160" y="116"/>
                  <a:pt x="160" y="116"/>
                  <a:pt x="160" y="116"/>
                </a:cubicBezTo>
                <a:cubicBezTo>
                  <a:pt x="160" y="5"/>
                  <a:pt x="160" y="5"/>
                  <a:pt x="160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0"/>
                  <a:pt x="103" y="0"/>
                  <a:pt x="103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1"/>
                  <a:pt x="164" y="2"/>
                </a:cubicBezTo>
                <a:cubicBezTo>
                  <a:pt x="164" y="118"/>
                  <a:pt x="164" y="118"/>
                  <a:pt x="164" y="118"/>
                </a:cubicBezTo>
                <a:cubicBezTo>
                  <a:pt x="164" y="120"/>
                  <a:pt x="163" y="121"/>
                  <a:pt x="16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16"/>
                  <a:pt x="103" y="116"/>
                  <a:pt x="103" y="116"/>
                </a:cubicBezTo>
                <a:close/>
                <a:moveTo>
                  <a:pt x="103" y="107"/>
                </a:moveTo>
                <a:cubicBezTo>
                  <a:pt x="147" y="107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8" y="107"/>
                  <a:pt x="148" y="107"/>
                  <a:pt x="149" y="107"/>
                </a:cubicBezTo>
                <a:cubicBezTo>
                  <a:pt x="150" y="106"/>
                  <a:pt x="150" y="104"/>
                  <a:pt x="149" y="103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4" y="40"/>
                  <a:pt x="104" y="41"/>
                  <a:pt x="103" y="41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03" y="102"/>
                  <a:pt x="103" y="102"/>
                  <a:pt x="103" y="102"/>
                </a:cubicBezTo>
                <a:lnTo>
                  <a:pt x="103" y="107"/>
                </a:lnTo>
                <a:close/>
                <a:moveTo>
                  <a:pt x="82" y="116"/>
                </a:moveTo>
                <a:cubicBezTo>
                  <a:pt x="103" y="116"/>
                  <a:pt x="103" y="116"/>
                  <a:pt x="103" y="116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82" y="121"/>
                  <a:pt x="82" y="121"/>
                  <a:pt x="82" y="121"/>
                </a:cubicBezTo>
                <a:cubicBezTo>
                  <a:pt x="82" y="116"/>
                  <a:pt x="82" y="116"/>
                  <a:pt x="82" y="116"/>
                </a:cubicBezTo>
                <a:close/>
                <a:moveTo>
                  <a:pt x="103" y="5"/>
                </a:moveTo>
                <a:cubicBezTo>
                  <a:pt x="82" y="5"/>
                  <a:pt x="82" y="5"/>
                  <a:pt x="82" y="5"/>
                </a:cubicBezTo>
                <a:cubicBezTo>
                  <a:pt x="82" y="0"/>
                  <a:pt x="82" y="0"/>
                  <a:pt x="8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5"/>
                  <a:pt x="103" y="5"/>
                  <a:pt x="103" y="5"/>
                </a:cubicBezTo>
                <a:close/>
                <a:moveTo>
                  <a:pt x="103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3" y="42"/>
                  <a:pt x="103" y="41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63"/>
                  <a:pt x="82" y="63"/>
                  <a:pt x="82" y="63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1" y="38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lose/>
                <a:moveTo>
                  <a:pt x="103" y="102"/>
                </a:moveTo>
                <a:cubicBezTo>
                  <a:pt x="103" y="107"/>
                  <a:pt x="103" y="107"/>
                  <a:pt x="103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4" y="107"/>
                  <a:pt x="84" y="107"/>
                  <a:pt x="83" y="106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82" y="96"/>
                  <a:pt x="82" y="96"/>
                  <a:pt x="82" y="96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6" y="102"/>
                  <a:pt x="86" y="102"/>
                  <a:pt x="86" y="102"/>
                </a:cubicBezTo>
                <a:lnTo>
                  <a:pt x="103" y="102"/>
                </a:lnTo>
                <a:close/>
                <a:moveTo>
                  <a:pt x="74" y="116"/>
                </a:moveTo>
                <a:cubicBezTo>
                  <a:pt x="82" y="116"/>
                  <a:pt x="82" y="116"/>
                  <a:pt x="82" y="116"/>
                </a:cubicBezTo>
                <a:cubicBezTo>
                  <a:pt x="82" y="121"/>
                  <a:pt x="82" y="121"/>
                  <a:pt x="82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16"/>
                  <a:pt x="74" y="116"/>
                  <a:pt x="74" y="116"/>
                </a:cubicBezTo>
                <a:close/>
                <a:moveTo>
                  <a:pt x="82" y="5"/>
                </a:moveTo>
                <a:cubicBezTo>
                  <a:pt x="74" y="5"/>
                  <a:pt x="74" y="5"/>
                  <a:pt x="74" y="5"/>
                </a:cubicBezTo>
                <a:cubicBezTo>
                  <a:pt x="74" y="0"/>
                  <a:pt x="74" y="0"/>
                  <a:pt x="7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5"/>
                  <a:pt x="82" y="5"/>
                  <a:pt x="82" y="5"/>
                </a:cubicBezTo>
                <a:close/>
                <a:moveTo>
                  <a:pt x="82" y="63"/>
                </a:moveTo>
                <a:cubicBezTo>
                  <a:pt x="82" y="71"/>
                  <a:pt x="82" y="71"/>
                  <a:pt x="82" y="71"/>
                </a:cubicBezTo>
                <a:cubicBezTo>
                  <a:pt x="74" y="83"/>
                  <a:pt x="74" y="83"/>
                  <a:pt x="74" y="83"/>
                </a:cubicBezTo>
                <a:cubicBezTo>
                  <a:pt x="74" y="74"/>
                  <a:pt x="74" y="74"/>
                  <a:pt x="74" y="74"/>
                </a:cubicBezTo>
                <a:cubicBezTo>
                  <a:pt x="82" y="63"/>
                  <a:pt x="82" y="63"/>
                  <a:pt x="82" y="63"/>
                </a:cubicBezTo>
                <a:close/>
                <a:moveTo>
                  <a:pt x="82" y="96"/>
                </a:moveTo>
                <a:cubicBezTo>
                  <a:pt x="82" y="105"/>
                  <a:pt x="82" y="105"/>
                  <a:pt x="82" y="105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05"/>
                  <a:pt x="82" y="106"/>
                  <a:pt x="81" y="107"/>
                </a:cubicBezTo>
                <a:cubicBezTo>
                  <a:pt x="80" y="107"/>
                  <a:pt x="80" y="107"/>
                  <a:pt x="79" y="107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85"/>
                  <a:pt x="74" y="85"/>
                  <a:pt x="74" y="85"/>
                </a:cubicBezTo>
                <a:lnTo>
                  <a:pt x="82" y="96"/>
                </a:lnTo>
                <a:close/>
                <a:moveTo>
                  <a:pt x="68" y="116"/>
                </a:moveTo>
                <a:cubicBezTo>
                  <a:pt x="74" y="116"/>
                  <a:pt x="74" y="116"/>
                  <a:pt x="74" y="116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68" y="116"/>
                  <a:pt x="68" y="116"/>
                  <a:pt x="68" y="116"/>
                </a:cubicBezTo>
                <a:close/>
                <a:moveTo>
                  <a:pt x="74" y="5"/>
                </a:moveTo>
                <a:cubicBezTo>
                  <a:pt x="68" y="5"/>
                  <a:pt x="68" y="5"/>
                  <a:pt x="68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5"/>
                  <a:pt x="74" y="5"/>
                  <a:pt x="74" y="5"/>
                </a:cubicBezTo>
                <a:close/>
                <a:moveTo>
                  <a:pt x="74" y="74"/>
                </a:moveTo>
                <a:cubicBezTo>
                  <a:pt x="74" y="83"/>
                  <a:pt x="74" y="83"/>
                  <a:pt x="74" y="83"/>
                </a:cubicBezTo>
                <a:cubicBezTo>
                  <a:pt x="73" y="84"/>
                  <a:pt x="73" y="84"/>
                  <a:pt x="73" y="84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82"/>
                  <a:pt x="68" y="82"/>
                  <a:pt x="68" y="82"/>
                </a:cubicBezTo>
                <a:cubicBezTo>
                  <a:pt x="69" y="82"/>
                  <a:pt x="69" y="82"/>
                  <a:pt x="69" y="82"/>
                </a:cubicBezTo>
                <a:cubicBezTo>
                  <a:pt x="69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74" y="74"/>
                  <a:pt x="74" y="74"/>
                  <a:pt x="74" y="74"/>
                </a:cubicBezTo>
                <a:close/>
                <a:moveTo>
                  <a:pt x="74" y="102"/>
                </a:moveTo>
                <a:cubicBezTo>
                  <a:pt x="74" y="107"/>
                  <a:pt x="74" y="107"/>
                  <a:pt x="74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2"/>
                  <a:pt x="68" y="102"/>
                  <a:pt x="68" y="102"/>
                </a:cubicBezTo>
                <a:lnTo>
                  <a:pt x="74" y="102"/>
                </a:lnTo>
                <a:close/>
                <a:moveTo>
                  <a:pt x="50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16"/>
                  <a:pt x="50" y="116"/>
                  <a:pt x="50" y="116"/>
                </a:cubicBezTo>
                <a:close/>
                <a:moveTo>
                  <a:pt x="68" y="5"/>
                </a:moveTo>
                <a:cubicBezTo>
                  <a:pt x="50" y="5"/>
                  <a:pt x="50" y="5"/>
                  <a:pt x="50" y="5"/>
                </a:cubicBezTo>
                <a:cubicBezTo>
                  <a:pt x="50" y="0"/>
                  <a:pt x="50" y="0"/>
                  <a:pt x="50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5"/>
                  <a:pt x="68" y="5"/>
                  <a:pt x="68" y="5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93"/>
                  <a:pt x="68" y="93"/>
                  <a:pt x="68" y="93"/>
                </a:cubicBezTo>
                <a:cubicBezTo>
                  <a:pt x="65" y="89"/>
                  <a:pt x="65" y="89"/>
                  <a:pt x="65" y="89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50" y="60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4"/>
                  <a:pt x="68" y="83"/>
                  <a:pt x="68" y="82"/>
                </a:cubicBezTo>
                <a:cubicBezTo>
                  <a:pt x="68" y="82"/>
                  <a:pt x="68" y="82"/>
                  <a:pt x="68" y="82"/>
                </a:cubicBezTo>
                <a:close/>
                <a:moveTo>
                  <a:pt x="68" y="102"/>
                </a:moveTo>
                <a:cubicBezTo>
                  <a:pt x="68" y="107"/>
                  <a:pt x="68" y="107"/>
                  <a:pt x="68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68" y="102"/>
                  <a:pt x="68" y="102"/>
                  <a:pt x="68" y="102"/>
                </a:cubicBezTo>
                <a:close/>
                <a:moveTo>
                  <a:pt x="50" y="39"/>
                </a:moveTo>
                <a:cubicBezTo>
                  <a:pt x="50" y="21"/>
                  <a:pt x="50" y="21"/>
                  <a:pt x="50" y="21"/>
                </a:cubicBezTo>
                <a:cubicBezTo>
                  <a:pt x="52" y="24"/>
                  <a:pt x="53" y="27"/>
                  <a:pt x="53" y="30"/>
                </a:cubicBezTo>
                <a:cubicBezTo>
                  <a:pt x="53" y="33"/>
                  <a:pt x="52" y="37"/>
                  <a:pt x="50" y="39"/>
                </a:cubicBezTo>
                <a:close/>
                <a:moveTo>
                  <a:pt x="48" y="116"/>
                </a:moveTo>
                <a:cubicBezTo>
                  <a:pt x="50" y="116"/>
                  <a:pt x="50" y="116"/>
                  <a:pt x="50" y="116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16"/>
                  <a:pt x="48" y="116"/>
                  <a:pt x="48" y="116"/>
                </a:cubicBezTo>
                <a:close/>
                <a:moveTo>
                  <a:pt x="50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5"/>
                  <a:pt x="50" y="5"/>
                  <a:pt x="50" y="5"/>
                </a:cubicBezTo>
                <a:close/>
                <a:moveTo>
                  <a:pt x="50" y="21"/>
                </a:moveTo>
                <a:cubicBezTo>
                  <a:pt x="50" y="39"/>
                  <a:pt x="50" y="39"/>
                  <a:pt x="50" y="39"/>
                </a:cubicBezTo>
                <a:cubicBezTo>
                  <a:pt x="49" y="40"/>
                  <a:pt x="49" y="40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2"/>
                  <a:pt x="48" y="31"/>
                  <a:pt x="48" y="30"/>
                </a:cubicBezTo>
                <a:cubicBezTo>
                  <a:pt x="48" y="29"/>
                  <a:pt x="48" y="28"/>
                  <a:pt x="48" y="27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20"/>
                  <a:pt x="49" y="20"/>
                  <a:pt x="50" y="21"/>
                </a:cubicBezTo>
                <a:close/>
                <a:moveTo>
                  <a:pt x="50" y="59"/>
                </a:move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49" y="5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2"/>
                  <a:pt x="50" y="61"/>
                  <a:pt x="50" y="61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lose/>
                <a:moveTo>
                  <a:pt x="50" y="102"/>
                </a:moveTo>
                <a:cubicBezTo>
                  <a:pt x="50" y="107"/>
                  <a:pt x="50" y="107"/>
                  <a:pt x="50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8" y="102"/>
                  <a:pt x="48" y="102"/>
                  <a:pt x="48" y="102"/>
                </a:cubicBezTo>
                <a:lnTo>
                  <a:pt x="50" y="102"/>
                </a:lnTo>
                <a:close/>
                <a:moveTo>
                  <a:pt x="5" y="116"/>
                </a:moveTo>
                <a:cubicBezTo>
                  <a:pt x="48" y="116"/>
                  <a:pt x="48" y="116"/>
                  <a:pt x="48" y="116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1"/>
                  <a:pt x="0" y="120"/>
                  <a:pt x="0" y="1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5"/>
                  <a:pt x="48" y="5"/>
                  <a:pt x="4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16"/>
                  <a:pt x="5" y="116"/>
                  <a:pt x="5" y="116"/>
                </a:cubicBezTo>
                <a:close/>
                <a:moveTo>
                  <a:pt x="48" y="19"/>
                </a:moveTo>
                <a:cubicBezTo>
                  <a:pt x="45" y="16"/>
                  <a:pt x="41" y="15"/>
                  <a:pt x="38" y="15"/>
                </a:cubicBezTo>
                <a:cubicBezTo>
                  <a:pt x="34" y="15"/>
                  <a:pt x="30" y="17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22"/>
                  <a:pt x="23" y="26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4"/>
                  <a:pt x="24" y="38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0" y="43"/>
                  <a:pt x="34" y="45"/>
                  <a:pt x="38" y="45"/>
                </a:cubicBezTo>
                <a:cubicBezTo>
                  <a:pt x="41" y="45"/>
                  <a:pt x="45" y="44"/>
                  <a:pt x="48" y="41"/>
                </a:cubicBezTo>
                <a:cubicBezTo>
                  <a:pt x="48" y="33"/>
                  <a:pt x="48" y="33"/>
                  <a:pt x="48" y="33"/>
                </a:cubicBezTo>
                <a:cubicBezTo>
                  <a:pt x="47" y="34"/>
                  <a:pt x="46" y="36"/>
                  <a:pt x="45" y="37"/>
                </a:cubicBezTo>
                <a:cubicBezTo>
                  <a:pt x="43" y="39"/>
                  <a:pt x="41" y="40"/>
                  <a:pt x="38" y="40"/>
                </a:cubicBezTo>
                <a:cubicBezTo>
                  <a:pt x="35" y="40"/>
                  <a:pt x="32" y="39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29" y="35"/>
                  <a:pt x="27" y="33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27"/>
                  <a:pt x="29" y="25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1"/>
                  <a:pt x="35" y="20"/>
                  <a:pt x="38" y="20"/>
                </a:cubicBezTo>
                <a:cubicBezTo>
                  <a:pt x="41" y="20"/>
                  <a:pt x="43" y="21"/>
                  <a:pt x="45" y="23"/>
                </a:cubicBezTo>
                <a:cubicBezTo>
                  <a:pt x="46" y="24"/>
                  <a:pt x="47" y="26"/>
                  <a:pt x="48" y="27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48" y="58"/>
                </a:moveTo>
                <a:cubicBezTo>
                  <a:pt x="47" y="58"/>
                  <a:pt x="46" y="58"/>
                  <a:pt x="46" y="59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3" y="103"/>
                  <a:pt x="13" y="104"/>
                  <a:pt x="13" y="105"/>
                </a:cubicBezTo>
                <a:cubicBezTo>
                  <a:pt x="13" y="106"/>
                  <a:pt x="14" y="107"/>
                  <a:pt x="16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48" y="64"/>
                  <a:pt x="48" y="64"/>
                  <a:pt x="48" y="64"/>
                </a:cubicBezTo>
                <a:lnTo>
                  <a:pt x="48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2" name="Freeform 224"/>
          <p:cNvSpPr>
            <a:spLocks noEditPoints="1"/>
          </p:cNvSpPr>
          <p:nvPr/>
        </p:nvSpPr>
        <p:spPr bwMode="auto">
          <a:xfrm>
            <a:off x="3614738" y="560388"/>
            <a:ext cx="295275" cy="296862"/>
          </a:xfrm>
          <a:custGeom>
            <a:avLst/>
            <a:gdLst>
              <a:gd name="T0" fmla="*/ 145 w 160"/>
              <a:gd name="T1" fmla="*/ 55 h 160"/>
              <a:gd name="T2" fmla="*/ 104 w 160"/>
              <a:gd name="T3" fmla="*/ 11 h 160"/>
              <a:gd name="T4" fmla="*/ 136 w 160"/>
              <a:gd name="T5" fmla="*/ 110 h 160"/>
              <a:gd name="T6" fmla="*/ 99 w 160"/>
              <a:gd name="T7" fmla="*/ 153 h 160"/>
              <a:gd name="T8" fmla="*/ 123 w 160"/>
              <a:gd name="T9" fmla="*/ 96 h 160"/>
              <a:gd name="T10" fmla="*/ 99 w 160"/>
              <a:gd name="T11" fmla="*/ 33 h 160"/>
              <a:gd name="T12" fmla="*/ 103 w 160"/>
              <a:gd name="T13" fmla="*/ 132 h 160"/>
              <a:gd name="T14" fmla="*/ 109 w 160"/>
              <a:gd name="T15" fmla="*/ 102 h 160"/>
              <a:gd name="T16" fmla="*/ 104 w 160"/>
              <a:gd name="T17" fmla="*/ 104 h 160"/>
              <a:gd name="T18" fmla="*/ 112 w 160"/>
              <a:gd name="T19" fmla="*/ 89 h 160"/>
              <a:gd name="T20" fmla="*/ 118 w 160"/>
              <a:gd name="T21" fmla="*/ 56 h 160"/>
              <a:gd name="T22" fmla="*/ 121 w 160"/>
              <a:gd name="T23" fmla="*/ 36 h 160"/>
              <a:gd name="T24" fmla="*/ 99 w 160"/>
              <a:gd name="T25" fmla="*/ 47 h 160"/>
              <a:gd name="T26" fmla="*/ 114 w 160"/>
              <a:gd name="T27" fmla="*/ 53 h 160"/>
              <a:gd name="T28" fmla="*/ 107 w 160"/>
              <a:gd name="T29" fmla="*/ 88 h 160"/>
              <a:gd name="T30" fmla="*/ 99 w 160"/>
              <a:gd name="T31" fmla="*/ 92 h 160"/>
              <a:gd name="T32" fmla="*/ 80 w 160"/>
              <a:gd name="T33" fmla="*/ 158 h 160"/>
              <a:gd name="T34" fmla="*/ 99 w 160"/>
              <a:gd name="T35" fmla="*/ 12 h 160"/>
              <a:gd name="T36" fmla="*/ 80 w 160"/>
              <a:gd name="T37" fmla="*/ 32 h 160"/>
              <a:gd name="T38" fmla="*/ 85 w 160"/>
              <a:gd name="T39" fmla="*/ 64 h 160"/>
              <a:gd name="T40" fmla="*/ 87 w 160"/>
              <a:gd name="T41" fmla="*/ 44 h 160"/>
              <a:gd name="T42" fmla="*/ 99 w 160"/>
              <a:gd name="T43" fmla="*/ 47 h 160"/>
              <a:gd name="T44" fmla="*/ 96 w 160"/>
              <a:gd name="T45" fmla="*/ 71 h 160"/>
              <a:gd name="T46" fmla="*/ 98 w 160"/>
              <a:gd name="T47" fmla="*/ 87 h 160"/>
              <a:gd name="T48" fmla="*/ 95 w 160"/>
              <a:gd name="T49" fmla="*/ 92 h 160"/>
              <a:gd name="T50" fmla="*/ 92 w 160"/>
              <a:gd name="T51" fmla="*/ 87 h 160"/>
              <a:gd name="T52" fmla="*/ 99 w 160"/>
              <a:gd name="T53" fmla="*/ 99 h 160"/>
              <a:gd name="T54" fmla="*/ 99 w 160"/>
              <a:gd name="T55" fmla="*/ 115 h 160"/>
              <a:gd name="T56" fmla="*/ 80 w 160"/>
              <a:gd name="T57" fmla="*/ 119 h 160"/>
              <a:gd name="T58" fmla="*/ 99 w 160"/>
              <a:gd name="T59" fmla="*/ 115 h 160"/>
              <a:gd name="T60" fmla="*/ 80 w 160"/>
              <a:gd name="T61" fmla="*/ 135 h 160"/>
              <a:gd name="T62" fmla="*/ 72 w 160"/>
              <a:gd name="T63" fmla="*/ 150 h 160"/>
              <a:gd name="T64" fmla="*/ 66 w 160"/>
              <a:gd name="T65" fmla="*/ 146 h 160"/>
              <a:gd name="T66" fmla="*/ 80 w 160"/>
              <a:gd name="T67" fmla="*/ 21 h 160"/>
              <a:gd name="T68" fmla="*/ 80 w 160"/>
              <a:gd name="T69" fmla="*/ 32 h 160"/>
              <a:gd name="T70" fmla="*/ 73 w 160"/>
              <a:gd name="T71" fmla="*/ 65 h 160"/>
              <a:gd name="T72" fmla="*/ 66 w 160"/>
              <a:gd name="T73" fmla="*/ 80 h 160"/>
              <a:gd name="T74" fmla="*/ 68 w 160"/>
              <a:gd name="T75" fmla="*/ 65 h 160"/>
              <a:gd name="T76" fmla="*/ 80 w 160"/>
              <a:gd name="T77" fmla="*/ 94 h 160"/>
              <a:gd name="T78" fmla="*/ 66 w 160"/>
              <a:gd name="T79" fmla="*/ 102 h 160"/>
              <a:gd name="T80" fmla="*/ 79 w 160"/>
              <a:gd name="T81" fmla="*/ 88 h 160"/>
              <a:gd name="T82" fmla="*/ 80 w 160"/>
              <a:gd name="T83" fmla="*/ 115 h 160"/>
              <a:gd name="T84" fmla="*/ 80 w 160"/>
              <a:gd name="T85" fmla="*/ 140 h 160"/>
              <a:gd name="T86" fmla="*/ 67 w 160"/>
              <a:gd name="T87" fmla="*/ 117 h 160"/>
              <a:gd name="T88" fmla="*/ 20 w 160"/>
              <a:gd name="T89" fmla="*/ 147 h 160"/>
              <a:gd name="T90" fmla="*/ 66 w 160"/>
              <a:gd name="T91" fmla="*/ 146 h 160"/>
              <a:gd name="T92" fmla="*/ 22 w 160"/>
              <a:gd name="T93" fmla="*/ 152 h 160"/>
              <a:gd name="T94" fmla="*/ 8 w 160"/>
              <a:gd name="T95" fmla="*/ 141 h 160"/>
              <a:gd name="T96" fmla="*/ 2 w 160"/>
              <a:gd name="T97" fmla="*/ 61 h 160"/>
              <a:gd name="T98" fmla="*/ 66 w 160"/>
              <a:gd name="T99" fmla="*/ 25 h 160"/>
              <a:gd name="T100" fmla="*/ 10 w 160"/>
              <a:gd name="T101" fmla="*/ 88 h 160"/>
              <a:gd name="T102" fmla="*/ 39 w 160"/>
              <a:gd name="T103" fmla="*/ 113 h 160"/>
              <a:gd name="T104" fmla="*/ 57 w 160"/>
              <a:gd name="T105" fmla="*/ 39 h 160"/>
              <a:gd name="T106" fmla="*/ 28 w 160"/>
              <a:gd name="T107" fmla="*/ 91 h 160"/>
              <a:gd name="T108" fmla="*/ 45 w 160"/>
              <a:gd name="T109" fmla="*/ 65 h 160"/>
              <a:gd name="T110" fmla="*/ 56 w 160"/>
              <a:gd name="T111" fmla="*/ 91 h 160"/>
              <a:gd name="T112" fmla="*/ 61 w 160"/>
              <a:gd name="T113" fmla="*/ 85 h 160"/>
              <a:gd name="T114" fmla="*/ 44 w 160"/>
              <a:gd name="T115" fmla="*/ 55 h 160"/>
              <a:gd name="T116" fmla="*/ 41 w 160"/>
              <a:gd name="T117" fmla="*/ 92 h 160"/>
              <a:gd name="T118" fmla="*/ 53 w 160"/>
              <a:gd name="T119" fmla="*/ 44 h 160"/>
              <a:gd name="T120" fmla="*/ 66 w 160"/>
              <a:gd name="T121" fmla="*/ 115 h 160"/>
              <a:gd name="T122" fmla="*/ 66 w 160"/>
              <a:gd name="T123" fmla="*/ 1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60">
                <a:moveTo>
                  <a:pt x="99" y="153"/>
                </a:moveTo>
                <a:cubicBezTo>
                  <a:pt x="101" y="153"/>
                  <a:pt x="103" y="152"/>
                  <a:pt x="106" y="151"/>
                </a:cubicBezTo>
                <a:cubicBezTo>
                  <a:pt x="114" y="147"/>
                  <a:pt x="119" y="141"/>
                  <a:pt x="123" y="134"/>
                </a:cubicBezTo>
                <a:cubicBezTo>
                  <a:pt x="127" y="126"/>
                  <a:pt x="129" y="118"/>
                  <a:pt x="131" y="109"/>
                </a:cubicBezTo>
                <a:cubicBezTo>
                  <a:pt x="136" y="91"/>
                  <a:pt x="141" y="73"/>
                  <a:pt x="145" y="55"/>
                </a:cubicBezTo>
                <a:cubicBezTo>
                  <a:pt x="148" y="38"/>
                  <a:pt x="152" y="22"/>
                  <a:pt x="155" y="5"/>
                </a:cubicBezTo>
                <a:cubicBezTo>
                  <a:pt x="138" y="8"/>
                  <a:pt x="122" y="12"/>
                  <a:pt x="105" y="15"/>
                </a:cubicBezTo>
                <a:cubicBezTo>
                  <a:pt x="103" y="16"/>
                  <a:pt x="101" y="16"/>
                  <a:pt x="99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101" y="12"/>
                  <a:pt x="102" y="11"/>
                  <a:pt x="104" y="11"/>
                </a:cubicBezTo>
                <a:cubicBezTo>
                  <a:pt x="122" y="7"/>
                  <a:pt x="140" y="3"/>
                  <a:pt x="157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0" y="0"/>
                  <a:pt x="160" y="1"/>
                  <a:pt x="160" y="3"/>
                </a:cubicBezTo>
                <a:cubicBezTo>
                  <a:pt x="157" y="20"/>
                  <a:pt x="153" y="38"/>
                  <a:pt x="149" y="56"/>
                </a:cubicBezTo>
                <a:cubicBezTo>
                  <a:pt x="145" y="74"/>
                  <a:pt x="141" y="92"/>
                  <a:pt x="136" y="110"/>
                </a:cubicBezTo>
                <a:cubicBezTo>
                  <a:pt x="134" y="119"/>
                  <a:pt x="131" y="128"/>
                  <a:pt x="127" y="136"/>
                </a:cubicBezTo>
                <a:cubicBezTo>
                  <a:pt x="123" y="144"/>
                  <a:pt x="117" y="151"/>
                  <a:pt x="108" y="155"/>
                </a:cubicBezTo>
                <a:cubicBezTo>
                  <a:pt x="105" y="156"/>
                  <a:pt x="102" y="157"/>
                  <a:pt x="99" y="158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99" y="140"/>
                </a:moveTo>
                <a:cubicBezTo>
                  <a:pt x="101" y="139"/>
                  <a:pt x="104" y="138"/>
                  <a:pt x="106" y="136"/>
                </a:cubicBezTo>
                <a:cubicBezTo>
                  <a:pt x="115" y="129"/>
                  <a:pt x="118" y="118"/>
                  <a:pt x="120" y="108"/>
                </a:cubicBezTo>
                <a:cubicBezTo>
                  <a:pt x="121" y="106"/>
                  <a:pt x="121" y="105"/>
                  <a:pt x="121" y="103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30" y="72"/>
                  <a:pt x="136" y="47"/>
                  <a:pt x="140" y="23"/>
                </a:cubicBezTo>
                <a:cubicBezTo>
                  <a:pt x="140" y="22"/>
                  <a:pt x="140" y="22"/>
                  <a:pt x="140" y="22"/>
                </a:cubicBezTo>
                <a:cubicBezTo>
                  <a:pt x="140" y="21"/>
                  <a:pt x="139" y="20"/>
                  <a:pt x="137" y="20"/>
                </a:cubicBezTo>
                <a:cubicBezTo>
                  <a:pt x="124" y="22"/>
                  <a:pt x="112" y="25"/>
                  <a:pt x="99" y="28"/>
                </a:cubicBezTo>
                <a:cubicBezTo>
                  <a:pt x="99" y="33"/>
                  <a:pt x="99" y="33"/>
                  <a:pt x="99" y="33"/>
                </a:cubicBezTo>
                <a:cubicBezTo>
                  <a:pt x="111" y="30"/>
                  <a:pt x="123" y="27"/>
                  <a:pt x="135" y="25"/>
                </a:cubicBezTo>
                <a:cubicBezTo>
                  <a:pt x="131" y="49"/>
                  <a:pt x="125" y="72"/>
                  <a:pt x="119" y="9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6" y="104"/>
                  <a:pt x="116" y="105"/>
                  <a:pt x="116" y="107"/>
                </a:cubicBezTo>
                <a:cubicBezTo>
                  <a:pt x="113" y="116"/>
                  <a:pt x="111" y="126"/>
                  <a:pt x="103" y="132"/>
                </a:cubicBezTo>
                <a:cubicBezTo>
                  <a:pt x="102" y="133"/>
                  <a:pt x="100" y="134"/>
                  <a:pt x="99" y="135"/>
                </a:cubicBezTo>
                <a:cubicBezTo>
                  <a:pt x="99" y="140"/>
                  <a:pt x="99" y="140"/>
                  <a:pt x="99" y="140"/>
                </a:cubicBezTo>
                <a:close/>
                <a:moveTo>
                  <a:pt x="99" y="120"/>
                </a:moveTo>
                <a:cubicBezTo>
                  <a:pt x="102" y="120"/>
                  <a:pt x="104" y="120"/>
                  <a:pt x="105" y="116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10" y="101"/>
                  <a:pt x="109" y="100"/>
                  <a:pt x="108" y="99"/>
                </a:cubicBezTo>
                <a:cubicBezTo>
                  <a:pt x="108" y="99"/>
                  <a:pt x="107" y="99"/>
                  <a:pt x="107" y="99"/>
                </a:cubicBezTo>
                <a:cubicBezTo>
                  <a:pt x="99" y="99"/>
                  <a:pt x="99" y="99"/>
                  <a:pt x="99" y="99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15"/>
                  <a:pt x="100" y="115"/>
                  <a:pt x="99" y="115"/>
                </a:cubicBezTo>
                <a:cubicBezTo>
                  <a:pt x="99" y="120"/>
                  <a:pt x="99" y="120"/>
                  <a:pt x="99" y="120"/>
                </a:cubicBezTo>
                <a:close/>
                <a:moveTo>
                  <a:pt x="99" y="92"/>
                </a:moveTo>
                <a:cubicBezTo>
                  <a:pt x="104" y="92"/>
                  <a:pt x="111" y="92"/>
                  <a:pt x="112" y="89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2"/>
                  <a:pt x="116" y="71"/>
                  <a:pt x="115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22" y="52"/>
                  <a:pt x="123" y="47"/>
                  <a:pt x="123" y="42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8"/>
                  <a:pt x="123" y="36"/>
                  <a:pt x="122" y="36"/>
                </a:cubicBezTo>
                <a:cubicBezTo>
                  <a:pt x="122" y="36"/>
                  <a:pt x="121" y="36"/>
                  <a:pt x="121" y="36"/>
                </a:cubicBezTo>
                <a:cubicBezTo>
                  <a:pt x="120" y="36"/>
                  <a:pt x="119" y="36"/>
                  <a:pt x="118" y="37"/>
                </a:cubicBezTo>
                <a:cubicBezTo>
                  <a:pt x="113" y="37"/>
                  <a:pt x="108" y="38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9" y="47"/>
                  <a:pt x="99" y="47"/>
                  <a:pt x="99" y="47"/>
                </a:cubicBezTo>
                <a:cubicBezTo>
                  <a:pt x="99" y="54"/>
                  <a:pt x="99" y="54"/>
                  <a:pt x="99" y="54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0" y="43"/>
                  <a:pt x="114" y="42"/>
                  <a:pt x="119" y="41"/>
                </a:cubicBezTo>
                <a:cubicBezTo>
                  <a:pt x="118" y="46"/>
                  <a:pt x="117" y="50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99" y="68"/>
                  <a:pt x="99" y="68"/>
                  <a:pt x="99" y="68"/>
                </a:cubicBezTo>
                <a:cubicBezTo>
                  <a:pt x="99" y="75"/>
                  <a:pt x="99" y="75"/>
                  <a:pt x="99" y="75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88"/>
                  <a:pt x="102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88"/>
                  <a:pt x="100" y="89"/>
                  <a:pt x="100" y="89"/>
                </a:cubicBezTo>
                <a:cubicBezTo>
                  <a:pt x="99" y="88"/>
                  <a:pt x="99" y="88"/>
                  <a:pt x="99" y="88"/>
                </a:cubicBezTo>
                <a:lnTo>
                  <a:pt x="99" y="92"/>
                </a:lnTo>
                <a:close/>
                <a:moveTo>
                  <a:pt x="80" y="153"/>
                </a:moveTo>
                <a:cubicBezTo>
                  <a:pt x="86" y="155"/>
                  <a:pt x="92" y="155"/>
                  <a:pt x="98" y="153"/>
                </a:cubicBezTo>
                <a:cubicBezTo>
                  <a:pt x="98" y="153"/>
                  <a:pt x="98" y="153"/>
                  <a:pt x="99" y="15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2" y="160"/>
                  <a:pt x="86" y="159"/>
                  <a:pt x="80" y="158"/>
                </a:cubicBezTo>
                <a:cubicBezTo>
                  <a:pt x="80" y="153"/>
                  <a:pt x="80" y="153"/>
                  <a:pt x="80" y="153"/>
                </a:cubicBezTo>
                <a:close/>
                <a:moveTo>
                  <a:pt x="99" y="17"/>
                </a:moveTo>
                <a:cubicBezTo>
                  <a:pt x="93" y="18"/>
                  <a:pt x="86" y="20"/>
                  <a:pt x="80" y="21"/>
                </a:cubicBezTo>
                <a:cubicBezTo>
                  <a:pt x="80" y="16"/>
                  <a:pt x="80" y="16"/>
                  <a:pt x="80" y="16"/>
                </a:cubicBezTo>
                <a:cubicBezTo>
                  <a:pt x="86" y="15"/>
                  <a:pt x="93" y="13"/>
                  <a:pt x="99" y="12"/>
                </a:cubicBezTo>
                <a:cubicBezTo>
                  <a:pt x="99" y="17"/>
                  <a:pt x="99" y="17"/>
                  <a:pt x="99" y="17"/>
                </a:cubicBezTo>
                <a:close/>
                <a:moveTo>
                  <a:pt x="99" y="28"/>
                </a:moveTo>
                <a:cubicBezTo>
                  <a:pt x="99" y="33"/>
                  <a:pt x="99" y="33"/>
                  <a:pt x="99" y="33"/>
                </a:cubicBezTo>
                <a:cubicBezTo>
                  <a:pt x="93" y="34"/>
                  <a:pt x="86" y="36"/>
                  <a:pt x="80" y="37"/>
                </a:cubicBezTo>
                <a:cubicBezTo>
                  <a:pt x="80" y="32"/>
                  <a:pt x="80" y="32"/>
                  <a:pt x="80" y="32"/>
                </a:cubicBezTo>
                <a:cubicBezTo>
                  <a:pt x="86" y="31"/>
                  <a:pt x="93" y="29"/>
                  <a:pt x="99" y="28"/>
                </a:cubicBezTo>
                <a:close/>
                <a:moveTo>
                  <a:pt x="99" y="47"/>
                </a:moveTo>
                <a:cubicBezTo>
                  <a:pt x="99" y="54"/>
                  <a:pt x="99" y="54"/>
                  <a:pt x="99" y="54"/>
                </a:cubicBezTo>
                <a:cubicBezTo>
                  <a:pt x="89" y="64"/>
                  <a:pt x="89" y="64"/>
                  <a:pt x="89" y="64"/>
                </a:cubicBezTo>
                <a:cubicBezTo>
                  <a:pt x="88" y="65"/>
                  <a:pt x="86" y="65"/>
                  <a:pt x="85" y="64"/>
                </a:cubicBezTo>
                <a:cubicBezTo>
                  <a:pt x="85" y="63"/>
                  <a:pt x="85" y="63"/>
                  <a:pt x="85" y="62"/>
                </a:cubicBezTo>
                <a:cubicBezTo>
                  <a:pt x="85" y="49"/>
                  <a:pt x="85" y="49"/>
                  <a:pt x="85" y="49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46"/>
                  <a:pt x="80" y="46"/>
                  <a:pt x="80" y="46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9" y="44"/>
                  <a:pt x="90" y="45"/>
                  <a:pt x="90" y="46"/>
                </a:cubicBezTo>
                <a:cubicBezTo>
                  <a:pt x="90" y="56"/>
                  <a:pt x="90" y="56"/>
                  <a:pt x="90" y="56"/>
                </a:cubicBezTo>
                <a:cubicBezTo>
                  <a:pt x="99" y="47"/>
                  <a:pt x="99" y="47"/>
                  <a:pt x="99" y="47"/>
                </a:cubicBezTo>
                <a:close/>
                <a:moveTo>
                  <a:pt x="99" y="68"/>
                </a:moveTo>
                <a:cubicBezTo>
                  <a:pt x="99" y="75"/>
                  <a:pt x="99" y="75"/>
                  <a:pt x="99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96" y="75"/>
                  <a:pt x="95" y="74"/>
                  <a:pt x="95" y="73"/>
                </a:cubicBezTo>
                <a:cubicBezTo>
                  <a:pt x="95" y="72"/>
                  <a:pt x="96" y="72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9" y="68"/>
                  <a:pt x="99" y="68"/>
                  <a:pt x="99" y="68"/>
                </a:cubicBezTo>
                <a:close/>
                <a:moveTo>
                  <a:pt x="99" y="87"/>
                </a:move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92"/>
                  <a:pt x="99" y="92"/>
                  <a:pt x="99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6" y="92"/>
                  <a:pt x="95" y="92"/>
                  <a:pt x="95" y="92"/>
                </a:cubicBezTo>
                <a:cubicBezTo>
                  <a:pt x="94" y="92"/>
                  <a:pt x="93" y="91"/>
                  <a:pt x="92" y="91"/>
                </a:cubicBezTo>
                <a:cubicBezTo>
                  <a:pt x="89" y="91"/>
                  <a:pt x="83" y="91"/>
                  <a:pt x="83" y="91"/>
                </a:cubicBezTo>
                <a:cubicBezTo>
                  <a:pt x="80" y="94"/>
                  <a:pt x="80" y="94"/>
                  <a:pt x="80" y="94"/>
                </a:cubicBezTo>
                <a:cubicBezTo>
                  <a:pt x="80" y="87"/>
                  <a:pt x="80" y="87"/>
                  <a:pt x="80" y="87"/>
                </a:cubicBezTo>
                <a:cubicBezTo>
                  <a:pt x="83" y="86"/>
                  <a:pt x="89" y="86"/>
                  <a:pt x="92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6" y="87"/>
                  <a:pt x="97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9" y="87"/>
                  <a:pt x="99" y="87"/>
                  <a:pt x="99" y="87"/>
                </a:cubicBezTo>
                <a:close/>
                <a:moveTo>
                  <a:pt x="99" y="99"/>
                </a:moveTo>
                <a:cubicBezTo>
                  <a:pt x="99" y="104"/>
                  <a:pt x="99" y="104"/>
                  <a:pt x="99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9"/>
                  <a:pt x="80" y="99"/>
                  <a:pt x="80" y="99"/>
                </a:cubicBezTo>
                <a:cubicBezTo>
                  <a:pt x="99" y="99"/>
                  <a:pt x="99" y="99"/>
                  <a:pt x="99" y="99"/>
                </a:cubicBezTo>
                <a:close/>
                <a:moveTo>
                  <a:pt x="99" y="115"/>
                </a:moveTo>
                <a:cubicBezTo>
                  <a:pt x="99" y="120"/>
                  <a:pt x="99" y="120"/>
                  <a:pt x="99" y="120"/>
                </a:cubicBezTo>
                <a:cubicBezTo>
                  <a:pt x="98" y="120"/>
                  <a:pt x="98" y="120"/>
                  <a:pt x="97" y="120"/>
                </a:cubicBezTo>
                <a:cubicBezTo>
                  <a:pt x="97" y="120"/>
                  <a:pt x="96" y="120"/>
                  <a:pt x="95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6" y="115"/>
                  <a:pt x="97" y="115"/>
                  <a:pt x="98" y="115"/>
                </a:cubicBezTo>
                <a:cubicBezTo>
                  <a:pt x="98" y="115"/>
                  <a:pt x="98" y="115"/>
                  <a:pt x="99" y="115"/>
                </a:cubicBezTo>
                <a:close/>
                <a:moveTo>
                  <a:pt x="99" y="135"/>
                </a:moveTo>
                <a:cubicBezTo>
                  <a:pt x="99" y="140"/>
                  <a:pt x="99" y="140"/>
                  <a:pt x="99" y="140"/>
                </a:cubicBezTo>
                <a:cubicBezTo>
                  <a:pt x="96" y="141"/>
                  <a:pt x="94" y="142"/>
                  <a:pt x="92" y="142"/>
                </a:cubicBezTo>
                <a:cubicBezTo>
                  <a:pt x="88" y="142"/>
                  <a:pt x="84" y="142"/>
                  <a:pt x="80" y="140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84" y="137"/>
                  <a:pt x="88" y="138"/>
                  <a:pt x="91" y="137"/>
                </a:cubicBezTo>
                <a:cubicBezTo>
                  <a:pt x="94" y="137"/>
                  <a:pt x="96" y="136"/>
                  <a:pt x="99" y="135"/>
                </a:cubicBezTo>
                <a:close/>
                <a:moveTo>
                  <a:pt x="66" y="146"/>
                </a:moveTo>
                <a:cubicBezTo>
                  <a:pt x="68" y="148"/>
                  <a:pt x="70" y="149"/>
                  <a:pt x="72" y="150"/>
                </a:cubicBezTo>
                <a:cubicBezTo>
                  <a:pt x="75" y="151"/>
                  <a:pt x="77" y="152"/>
                  <a:pt x="80" y="153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77" y="157"/>
                  <a:pt x="73" y="156"/>
                  <a:pt x="70" y="154"/>
                </a:cubicBezTo>
                <a:cubicBezTo>
                  <a:pt x="69" y="153"/>
                  <a:pt x="67" y="153"/>
                  <a:pt x="66" y="152"/>
                </a:cubicBezTo>
                <a:cubicBezTo>
                  <a:pt x="66" y="146"/>
                  <a:pt x="66" y="146"/>
                  <a:pt x="66" y="146"/>
                </a:cubicBezTo>
                <a:close/>
                <a:moveTo>
                  <a:pt x="80" y="21"/>
                </a:moveTo>
                <a:cubicBezTo>
                  <a:pt x="76" y="22"/>
                  <a:pt x="71" y="23"/>
                  <a:pt x="66" y="25"/>
                </a:cubicBezTo>
                <a:cubicBezTo>
                  <a:pt x="66" y="20"/>
                  <a:pt x="66" y="20"/>
                  <a:pt x="66" y="20"/>
                </a:cubicBezTo>
                <a:cubicBezTo>
                  <a:pt x="71" y="18"/>
                  <a:pt x="76" y="17"/>
                  <a:pt x="80" y="16"/>
                </a:cubicBezTo>
                <a:cubicBezTo>
                  <a:pt x="80" y="21"/>
                  <a:pt x="80" y="21"/>
                  <a:pt x="80" y="21"/>
                </a:cubicBezTo>
                <a:close/>
                <a:moveTo>
                  <a:pt x="80" y="32"/>
                </a:moveTo>
                <a:cubicBezTo>
                  <a:pt x="80" y="37"/>
                  <a:pt x="80" y="37"/>
                  <a:pt x="80" y="37"/>
                </a:cubicBezTo>
                <a:cubicBezTo>
                  <a:pt x="76" y="39"/>
                  <a:pt x="71" y="40"/>
                  <a:pt x="66" y="41"/>
                </a:cubicBezTo>
                <a:cubicBezTo>
                  <a:pt x="66" y="36"/>
                  <a:pt x="66" y="36"/>
                  <a:pt x="66" y="36"/>
                </a:cubicBezTo>
                <a:cubicBezTo>
                  <a:pt x="71" y="35"/>
                  <a:pt x="76" y="34"/>
                  <a:pt x="80" y="32"/>
                </a:cubicBezTo>
                <a:close/>
                <a:moveTo>
                  <a:pt x="80" y="46"/>
                </a:moveTo>
                <a:cubicBezTo>
                  <a:pt x="80" y="51"/>
                  <a:pt x="80" y="51"/>
                  <a:pt x="80" y="51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3" y="59"/>
                  <a:pt x="73" y="62"/>
                </a:cubicBezTo>
                <a:cubicBezTo>
                  <a:pt x="73" y="63"/>
                  <a:pt x="73" y="64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6"/>
                  <a:pt x="73" y="68"/>
                </a:cubicBezTo>
                <a:cubicBezTo>
                  <a:pt x="74" y="72"/>
                  <a:pt x="74" y="79"/>
                  <a:pt x="72" y="81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0"/>
                  <a:pt x="66" y="80"/>
                  <a:pt x="66" y="80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1"/>
                  <a:pt x="69" y="68"/>
                </a:cubicBezTo>
                <a:cubicBezTo>
                  <a:pt x="69" y="67"/>
                  <a:pt x="68" y="66"/>
                  <a:pt x="68" y="65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5"/>
                  <a:pt x="68" y="64"/>
                  <a:pt x="68" y="63"/>
                </a:cubicBezTo>
                <a:cubicBezTo>
                  <a:pt x="68" y="58"/>
                  <a:pt x="68" y="49"/>
                  <a:pt x="71" y="48"/>
                </a:cubicBezTo>
                <a:cubicBezTo>
                  <a:pt x="80" y="46"/>
                  <a:pt x="80" y="46"/>
                  <a:pt x="80" y="46"/>
                </a:cubicBezTo>
                <a:close/>
                <a:moveTo>
                  <a:pt x="80" y="87"/>
                </a:moveTo>
                <a:cubicBezTo>
                  <a:pt x="80" y="94"/>
                  <a:pt x="80" y="94"/>
                  <a:pt x="80" y="94"/>
                </a:cubicBezTo>
                <a:cubicBezTo>
                  <a:pt x="75" y="99"/>
                  <a:pt x="75" y="99"/>
                  <a:pt x="75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7" y="104"/>
                  <a:pt x="66" y="103"/>
                  <a:pt x="66" y="102"/>
                </a:cubicBezTo>
                <a:cubicBezTo>
                  <a:pt x="66" y="101"/>
                  <a:pt x="67" y="100"/>
                  <a:pt x="67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79" y="88"/>
                  <a:pt x="79" y="88"/>
                  <a:pt x="79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7"/>
                  <a:pt x="80" y="87"/>
                  <a:pt x="80" y="87"/>
                </a:cubicBezTo>
                <a:close/>
                <a:moveTo>
                  <a:pt x="80" y="115"/>
                </a:moveTo>
                <a:cubicBezTo>
                  <a:pt x="80" y="119"/>
                  <a:pt x="80" y="119"/>
                  <a:pt x="80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69" y="123"/>
                  <a:pt x="70" y="126"/>
                  <a:pt x="72" y="129"/>
                </a:cubicBezTo>
                <a:cubicBezTo>
                  <a:pt x="75" y="132"/>
                  <a:pt x="77" y="134"/>
                  <a:pt x="80" y="135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80" y="140"/>
                  <a:pt x="79" y="140"/>
                  <a:pt x="79" y="140"/>
                </a:cubicBezTo>
                <a:cubicBezTo>
                  <a:pt x="75" y="138"/>
                  <a:pt x="71" y="136"/>
                  <a:pt x="69" y="132"/>
                </a:cubicBezTo>
                <a:cubicBezTo>
                  <a:pt x="68" y="131"/>
                  <a:pt x="67" y="130"/>
                  <a:pt x="66" y="129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7" y="116"/>
                  <a:pt x="67" y="115"/>
                  <a:pt x="66" y="115"/>
                </a:cubicBezTo>
                <a:cubicBezTo>
                  <a:pt x="66" y="115"/>
                  <a:pt x="66" y="115"/>
                  <a:pt x="66" y="115"/>
                </a:cubicBezTo>
                <a:lnTo>
                  <a:pt x="80" y="115"/>
                </a:lnTo>
                <a:close/>
                <a:moveTo>
                  <a:pt x="17" y="143"/>
                </a:moveTo>
                <a:cubicBezTo>
                  <a:pt x="20" y="147"/>
                  <a:pt x="20" y="147"/>
                  <a:pt x="20" y="147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48" y="120"/>
                  <a:pt x="49" y="120"/>
                  <a:pt x="50" y="121"/>
                </a:cubicBezTo>
                <a:cubicBezTo>
                  <a:pt x="50" y="121"/>
                  <a:pt x="51" y="121"/>
                  <a:pt x="51" y="122"/>
                </a:cubicBezTo>
                <a:cubicBezTo>
                  <a:pt x="51" y="125"/>
                  <a:pt x="52" y="128"/>
                  <a:pt x="54" y="130"/>
                </a:cubicBezTo>
                <a:cubicBezTo>
                  <a:pt x="57" y="137"/>
                  <a:pt x="61" y="142"/>
                  <a:pt x="66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9" y="147"/>
                  <a:pt x="53" y="141"/>
                  <a:pt x="49" y="133"/>
                </a:cubicBezTo>
                <a:cubicBezTo>
                  <a:pt x="48" y="131"/>
                  <a:pt x="48" y="129"/>
                  <a:pt x="47" y="127"/>
                </a:cubicBezTo>
                <a:cubicBezTo>
                  <a:pt x="22" y="152"/>
                  <a:pt x="22" y="152"/>
                  <a:pt x="22" y="152"/>
                </a:cubicBezTo>
                <a:cubicBezTo>
                  <a:pt x="22" y="152"/>
                  <a:pt x="22" y="152"/>
                  <a:pt x="22" y="152"/>
                </a:cubicBezTo>
                <a:cubicBezTo>
                  <a:pt x="21" y="153"/>
                  <a:pt x="20" y="153"/>
                  <a:pt x="19" y="152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8" y="141"/>
                  <a:pt x="8" y="141"/>
                  <a:pt x="8" y="141"/>
                </a:cubicBezTo>
                <a:cubicBezTo>
                  <a:pt x="8" y="141"/>
                  <a:pt x="8" y="141"/>
                  <a:pt x="8" y="141"/>
                </a:cubicBezTo>
                <a:cubicBezTo>
                  <a:pt x="7" y="140"/>
                  <a:pt x="7" y="139"/>
                  <a:pt x="8" y="138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29" y="112"/>
                  <a:pt x="27" y="111"/>
                </a:cubicBezTo>
                <a:cubicBezTo>
                  <a:pt x="18" y="106"/>
                  <a:pt x="11" y="99"/>
                  <a:pt x="6" y="90"/>
                </a:cubicBezTo>
                <a:cubicBezTo>
                  <a:pt x="1" y="82"/>
                  <a:pt x="0" y="71"/>
                  <a:pt x="2" y="61"/>
                </a:cubicBezTo>
                <a:cubicBezTo>
                  <a:pt x="3" y="58"/>
                  <a:pt x="4" y="55"/>
                  <a:pt x="5" y="52"/>
                </a:cubicBezTo>
                <a:cubicBezTo>
                  <a:pt x="9" y="43"/>
                  <a:pt x="16" y="37"/>
                  <a:pt x="24" y="33"/>
                </a:cubicBezTo>
                <a:cubicBezTo>
                  <a:pt x="32" y="29"/>
                  <a:pt x="41" y="26"/>
                  <a:pt x="50" y="24"/>
                </a:cubicBezTo>
                <a:cubicBezTo>
                  <a:pt x="55" y="22"/>
                  <a:pt x="61" y="21"/>
                  <a:pt x="66" y="20"/>
                </a:cubicBezTo>
                <a:cubicBezTo>
                  <a:pt x="66" y="25"/>
                  <a:pt x="66" y="25"/>
                  <a:pt x="66" y="25"/>
                </a:cubicBezTo>
                <a:cubicBezTo>
                  <a:pt x="61" y="26"/>
                  <a:pt x="56" y="27"/>
                  <a:pt x="51" y="29"/>
                </a:cubicBezTo>
                <a:cubicBezTo>
                  <a:pt x="42" y="31"/>
                  <a:pt x="34" y="33"/>
                  <a:pt x="26" y="37"/>
                </a:cubicBezTo>
                <a:cubicBezTo>
                  <a:pt x="19" y="41"/>
                  <a:pt x="13" y="46"/>
                  <a:pt x="9" y="54"/>
                </a:cubicBezTo>
                <a:cubicBezTo>
                  <a:pt x="8" y="57"/>
                  <a:pt x="7" y="59"/>
                  <a:pt x="7" y="62"/>
                </a:cubicBezTo>
                <a:cubicBezTo>
                  <a:pt x="5" y="71"/>
                  <a:pt x="6" y="80"/>
                  <a:pt x="10" y="88"/>
                </a:cubicBezTo>
                <a:cubicBezTo>
                  <a:pt x="14" y="96"/>
                  <a:pt x="21" y="102"/>
                  <a:pt x="30" y="106"/>
                </a:cubicBezTo>
                <a:cubicBezTo>
                  <a:pt x="32" y="108"/>
                  <a:pt x="35" y="109"/>
                  <a:pt x="38" y="109"/>
                </a:cubicBezTo>
                <a:cubicBezTo>
                  <a:pt x="40" y="110"/>
                  <a:pt x="40" y="111"/>
                  <a:pt x="40" y="112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7" y="143"/>
                  <a:pt x="17" y="143"/>
                  <a:pt x="17" y="143"/>
                </a:cubicBezTo>
                <a:close/>
                <a:moveTo>
                  <a:pt x="66" y="36"/>
                </a:moveTo>
                <a:cubicBezTo>
                  <a:pt x="63" y="37"/>
                  <a:pt x="63" y="37"/>
                  <a:pt x="63" y="37"/>
                </a:cubicBezTo>
                <a:cubicBezTo>
                  <a:pt x="57" y="39"/>
                  <a:pt x="57" y="39"/>
                  <a:pt x="57" y="39"/>
                </a:cubicBezTo>
                <a:cubicBezTo>
                  <a:pt x="55" y="39"/>
                  <a:pt x="54" y="39"/>
                  <a:pt x="52" y="40"/>
                </a:cubicBezTo>
                <a:cubicBezTo>
                  <a:pt x="42" y="42"/>
                  <a:pt x="31" y="45"/>
                  <a:pt x="24" y="54"/>
                </a:cubicBezTo>
                <a:cubicBezTo>
                  <a:pt x="20" y="58"/>
                  <a:pt x="18" y="63"/>
                  <a:pt x="18" y="68"/>
                </a:cubicBezTo>
                <a:cubicBezTo>
                  <a:pt x="18" y="73"/>
                  <a:pt x="18" y="77"/>
                  <a:pt x="20" y="81"/>
                </a:cubicBezTo>
                <a:cubicBezTo>
                  <a:pt x="22" y="85"/>
                  <a:pt x="24" y="89"/>
                  <a:pt x="28" y="91"/>
                </a:cubicBezTo>
                <a:cubicBezTo>
                  <a:pt x="32" y="95"/>
                  <a:pt x="37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4" y="97"/>
                  <a:pt x="45" y="96"/>
                  <a:pt x="45" y="9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4"/>
                  <a:pt x="45" y="63"/>
                  <a:pt x="45" y="62"/>
                </a:cubicBezTo>
                <a:cubicBezTo>
                  <a:pt x="45" y="61"/>
                  <a:pt x="45" y="59"/>
                  <a:pt x="45" y="59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92"/>
                  <a:pt x="56" y="92"/>
                  <a:pt x="57" y="93"/>
                </a:cubicBezTo>
                <a:cubicBezTo>
                  <a:pt x="58" y="94"/>
                  <a:pt x="59" y="94"/>
                  <a:pt x="60" y="9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0"/>
                  <a:pt x="66" y="80"/>
                  <a:pt x="66" y="80"/>
                </a:cubicBezTo>
                <a:cubicBezTo>
                  <a:pt x="61" y="85"/>
                  <a:pt x="61" y="85"/>
                  <a:pt x="61" y="85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2"/>
                  <a:pt x="60" y="50"/>
                  <a:pt x="58" y="50"/>
                </a:cubicBezTo>
                <a:cubicBezTo>
                  <a:pt x="58" y="50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44" y="55"/>
                  <a:pt x="44" y="55"/>
                  <a:pt x="44" y="55"/>
                </a:cubicBezTo>
                <a:cubicBezTo>
                  <a:pt x="40" y="56"/>
                  <a:pt x="40" y="59"/>
                  <a:pt x="40" y="63"/>
                </a:cubicBezTo>
                <a:cubicBezTo>
                  <a:pt x="40" y="63"/>
                  <a:pt x="41" y="64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92"/>
                  <a:pt x="41" y="92"/>
                  <a:pt x="41" y="92"/>
                </a:cubicBezTo>
                <a:cubicBezTo>
                  <a:pt x="37" y="91"/>
                  <a:pt x="34" y="90"/>
                  <a:pt x="31" y="88"/>
                </a:cubicBezTo>
                <a:cubicBezTo>
                  <a:pt x="28" y="85"/>
                  <a:pt x="26" y="82"/>
                  <a:pt x="24" y="79"/>
                </a:cubicBezTo>
                <a:cubicBezTo>
                  <a:pt x="23" y="76"/>
                  <a:pt x="22" y="72"/>
                  <a:pt x="23" y="69"/>
                </a:cubicBezTo>
                <a:cubicBezTo>
                  <a:pt x="23" y="64"/>
                  <a:pt x="25" y="60"/>
                  <a:pt x="28" y="57"/>
                </a:cubicBezTo>
                <a:cubicBezTo>
                  <a:pt x="34" y="49"/>
                  <a:pt x="44" y="47"/>
                  <a:pt x="53" y="44"/>
                </a:cubicBezTo>
                <a:cubicBezTo>
                  <a:pt x="55" y="44"/>
                  <a:pt x="56" y="44"/>
                  <a:pt x="58" y="43"/>
                </a:cubicBezTo>
                <a:cubicBezTo>
                  <a:pt x="65" y="41"/>
                  <a:pt x="65" y="41"/>
                  <a:pt x="65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36"/>
                  <a:pt x="66" y="36"/>
                  <a:pt x="66" y="36"/>
                </a:cubicBezTo>
                <a:close/>
                <a:moveTo>
                  <a:pt x="66" y="115"/>
                </a:moveTo>
                <a:cubicBezTo>
                  <a:pt x="65" y="115"/>
                  <a:pt x="65" y="115"/>
                  <a:pt x="65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3" y="116"/>
                  <a:pt x="63" y="117"/>
                </a:cubicBezTo>
                <a:cubicBezTo>
                  <a:pt x="63" y="122"/>
                  <a:pt x="64" y="126"/>
                  <a:pt x="66" y="129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6" y="115"/>
                  <a:pt x="66" y="115"/>
                  <a:pt x="6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3" name="Freeform 226"/>
          <p:cNvSpPr>
            <a:spLocks noEditPoints="1"/>
          </p:cNvSpPr>
          <p:nvPr/>
        </p:nvSpPr>
        <p:spPr bwMode="auto">
          <a:xfrm>
            <a:off x="254000" y="238125"/>
            <a:ext cx="292100" cy="220663"/>
          </a:xfrm>
          <a:custGeom>
            <a:avLst/>
            <a:gdLst>
              <a:gd name="T0" fmla="*/ 154 w 159"/>
              <a:gd name="T1" fmla="*/ 41 h 120"/>
              <a:gd name="T2" fmla="*/ 151 w 159"/>
              <a:gd name="T3" fmla="*/ 22 h 120"/>
              <a:gd name="T4" fmla="*/ 145 w 159"/>
              <a:gd name="T5" fmla="*/ 6 h 120"/>
              <a:gd name="T6" fmla="*/ 114 w 159"/>
              <a:gd name="T7" fmla="*/ 23 h 120"/>
              <a:gd name="T8" fmla="*/ 112 w 159"/>
              <a:gd name="T9" fmla="*/ 23 h 120"/>
              <a:gd name="T10" fmla="*/ 80 w 159"/>
              <a:gd name="T11" fmla="*/ 6 h 120"/>
              <a:gd name="T12" fmla="*/ 80 w 159"/>
              <a:gd name="T13" fmla="*/ 6 h 120"/>
              <a:gd name="T14" fmla="*/ 80 w 159"/>
              <a:gd name="T15" fmla="*/ 0 h 120"/>
              <a:gd name="T16" fmla="*/ 81 w 159"/>
              <a:gd name="T17" fmla="*/ 1 h 120"/>
              <a:gd name="T18" fmla="*/ 113 w 159"/>
              <a:gd name="T19" fmla="*/ 19 h 120"/>
              <a:gd name="T20" fmla="*/ 145 w 159"/>
              <a:gd name="T21" fmla="*/ 1 h 120"/>
              <a:gd name="T22" fmla="*/ 145 w 159"/>
              <a:gd name="T23" fmla="*/ 1 h 120"/>
              <a:gd name="T24" fmla="*/ 148 w 159"/>
              <a:gd name="T25" fmla="*/ 2 h 120"/>
              <a:gd name="T26" fmla="*/ 156 w 159"/>
              <a:gd name="T27" fmla="*/ 21 h 120"/>
              <a:gd name="T28" fmla="*/ 159 w 159"/>
              <a:gd name="T29" fmla="*/ 41 h 120"/>
              <a:gd name="T30" fmla="*/ 138 w 159"/>
              <a:gd name="T31" fmla="*/ 94 h 120"/>
              <a:gd name="T32" fmla="*/ 88 w 159"/>
              <a:gd name="T33" fmla="*/ 120 h 120"/>
              <a:gd name="T34" fmla="*/ 84 w 159"/>
              <a:gd name="T35" fmla="*/ 120 h 120"/>
              <a:gd name="T36" fmla="*/ 80 w 159"/>
              <a:gd name="T37" fmla="*/ 120 h 120"/>
              <a:gd name="T38" fmla="*/ 80 w 159"/>
              <a:gd name="T39" fmla="*/ 120 h 120"/>
              <a:gd name="T40" fmla="*/ 80 w 159"/>
              <a:gd name="T41" fmla="*/ 115 h 120"/>
              <a:gd name="T42" fmla="*/ 80 w 159"/>
              <a:gd name="T43" fmla="*/ 115 h 120"/>
              <a:gd name="T44" fmla="*/ 83 w 159"/>
              <a:gd name="T45" fmla="*/ 115 h 120"/>
              <a:gd name="T46" fmla="*/ 87 w 159"/>
              <a:gd name="T47" fmla="*/ 115 h 120"/>
              <a:gd name="T48" fmla="*/ 135 w 159"/>
              <a:gd name="T49" fmla="*/ 91 h 120"/>
              <a:gd name="T50" fmla="*/ 154 w 159"/>
              <a:gd name="T51" fmla="*/ 41 h 120"/>
              <a:gd name="T52" fmla="*/ 80 w 159"/>
              <a:gd name="T53" fmla="*/ 6 h 120"/>
              <a:gd name="T54" fmla="*/ 47 w 159"/>
              <a:gd name="T55" fmla="*/ 23 h 120"/>
              <a:gd name="T56" fmla="*/ 45 w 159"/>
              <a:gd name="T57" fmla="*/ 23 h 120"/>
              <a:gd name="T58" fmla="*/ 45 w 159"/>
              <a:gd name="T59" fmla="*/ 23 h 120"/>
              <a:gd name="T60" fmla="*/ 14 w 159"/>
              <a:gd name="T61" fmla="*/ 6 h 120"/>
              <a:gd name="T62" fmla="*/ 8 w 159"/>
              <a:gd name="T63" fmla="*/ 22 h 120"/>
              <a:gd name="T64" fmla="*/ 5 w 159"/>
              <a:gd name="T65" fmla="*/ 41 h 120"/>
              <a:gd name="T66" fmla="*/ 24 w 159"/>
              <a:gd name="T67" fmla="*/ 91 h 120"/>
              <a:gd name="T68" fmla="*/ 72 w 159"/>
              <a:gd name="T69" fmla="*/ 115 h 120"/>
              <a:gd name="T70" fmla="*/ 76 w 159"/>
              <a:gd name="T71" fmla="*/ 115 h 120"/>
              <a:gd name="T72" fmla="*/ 80 w 159"/>
              <a:gd name="T73" fmla="*/ 115 h 120"/>
              <a:gd name="T74" fmla="*/ 80 w 159"/>
              <a:gd name="T75" fmla="*/ 115 h 120"/>
              <a:gd name="T76" fmla="*/ 80 w 159"/>
              <a:gd name="T77" fmla="*/ 120 h 120"/>
              <a:gd name="T78" fmla="*/ 80 w 159"/>
              <a:gd name="T79" fmla="*/ 120 h 120"/>
              <a:gd name="T80" fmla="*/ 75 w 159"/>
              <a:gd name="T81" fmla="*/ 120 h 120"/>
              <a:gd name="T82" fmla="*/ 71 w 159"/>
              <a:gd name="T83" fmla="*/ 120 h 120"/>
              <a:gd name="T84" fmla="*/ 21 w 159"/>
              <a:gd name="T85" fmla="*/ 94 h 120"/>
              <a:gd name="T86" fmla="*/ 0 w 159"/>
              <a:gd name="T87" fmla="*/ 41 h 120"/>
              <a:gd name="T88" fmla="*/ 3 w 159"/>
              <a:gd name="T89" fmla="*/ 21 h 120"/>
              <a:gd name="T90" fmla="*/ 11 w 159"/>
              <a:gd name="T91" fmla="*/ 2 h 120"/>
              <a:gd name="T92" fmla="*/ 11 w 159"/>
              <a:gd name="T93" fmla="*/ 2 h 120"/>
              <a:gd name="T94" fmla="*/ 14 w 159"/>
              <a:gd name="T95" fmla="*/ 1 h 120"/>
              <a:gd name="T96" fmla="*/ 46 w 159"/>
              <a:gd name="T97" fmla="*/ 19 h 120"/>
              <a:gd name="T98" fmla="*/ 78 w 159"/>
              <a:gd name="T99" fmla="*/ 1 h 120"/>
              <a:gd name="T100" fmla="*/ 78 w 159"/>
              <a:gd name="T101" fmla="*/ 1 h 120"/>
              <a:gd name="T102" fmla="*/ 78 w 159"/>
              <a:gd name="T103" fmla="*/ 1 h 120"/>
              <a:gd name="T104" fmla="*/ 80 w 159"/>
              <a:gd name="T105" fmla="*/ 0 h 120"/>
              <a:gd name="T106" fmla="*/ 80 w 159"/>
              <a:gd name="T107" fmla="*/ 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9" h="120">
                <a:moveTo>
                  <a:pt x="154" y="41"/>
                </a:moveTo>
                <a:cubicBezTo>
                  <a:pt x="154" y="34"/>
                  <a:pt x="153" y="28"/>
                  <a:pt x="151" y="22"/>
                </a:cubicBezTo>
                <a:cubicBezTo>
                  <a:pt x="150" y="16"/>
                  <a:pt x="148" y="11"/>
                  <a:pt x="145" y="6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3" y="24"/>
                  <a:pt x="112" y="24"/>
                  <a:pt x="112" y="23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1" y="1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6" y="0"/>
                  <a:pt x="148" y="0"/>
                  <a:pt x="148" y="2"/>
                </a:cubicBezTo>
                <a:cubicBezTo>
                  <a:pt x="152" y="7"/>
                  <a:pt x="154" y="14"/>
                  <a:pt x="156" y="21"/>
                </a:cubicBezTo>
                <a:cubicBezTo>
                  <a:pt x="158" y="27"/>
                  <a:pt x="159" y="34"/>
                  <a:pt x="159" y="41"/>
                </a:cubicBezTo>
                <a:cubicBezTo>
                  <a:pt x="159" y="61"/>
                  <a:pt x="151" y="80"/>
                  <a:pt x="138" y="94"/>
                </a:cubicBezTo>
                <a:cubicBezTo>
                  <a:pt x="126" y="108"/>
                  <a:pt x="108" y="118"/>
                  <a:pt x="88" y="120"/>
                </a:cubicBezTo>
                <a:cubicBezTo>
                  <a:pt x="87" y="120"/>
                  <a:pt x="85" y="120"/>
                  <a:pt x="84" y="120"/>
                </a:cubicBezTo>
                <a:cubicBezTo>
                  <a:pt x="82" y="120"/>
                  <a:pt x="81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81" y="115"/>
                  <a:pt x="82" y="115"/>
                  <a:pt x="83" y="115"/>
                </a:cubicBezTo>
                <a:cubicBezTo>
                  <a:pt x="85" y="115"/>
                  <a:pt x="86" y="115"/>
                  <a:pt x="87" y="115"/>
                </a:cubicBezTo>
                <a:cubicBezTo>
                  <a:pt x="106" y="113"/>
                  <a:pt x="123" y="104"/>
                  <a:pt x="135" y="91"/>
                </a:cubicBezTo>
                <a:cubicBezTo>
                  <a:pt x="147" y="77"/>
                  <a:pt x="154" y="60"/>
                  <a:pt x="154" y="41"/>
                </a:cubicBezTo>
                <a:close/>
                <a:moveTo>
                  <a:pt x="80" y="6"/>
                </a:moveTo>
                <a:cubicBezTo>
                  <a:pt x="47" y="23"/>
                  <a:pt x="47" y="23"/>
                  <a:pt x="47" y="23"/>
                </a:cubicBezTo>
                <a:cubicBezTo>
                  <a:pt x="47" y="24"/>
                  <a:pt x="46" y="24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11"/>
                  <a:pt x="9" y="16"/>
                  <a:pt x="8" y="22"/>
                </a:cubicBezTo>
                <a:cubicBezTo>
                  <a:pt x="6" y="28"/>
                  <a:pt x="5" y="34"/>
                  <a:pt x="5" y="41"/>
                </a:cubicBezTo>
                <a:cubicBezTo>
                  <a:pt x="5" y="60"/>
                  <a:pt x="12" y="77"/>
                  <a:pt x="24" y="91"/>
                </a:cubicBezTo>
                <a:cubicBezTo>
                  <a:pt x="36" y="104"/>
                  <a:pt x="53" y="113"/>
                  <a:pt x="72" y="115"/>
                </a:cubicBezTo>
                <a:cubicBezTo>
                  <a:pt x="73" y="115"/>
                  <a:pt x="74" y="115"/>
                  <a:pt x="76" y="115"/>
                </a:cubicBezTo>
                <a:cubicBezTo>
                  <a:pt x="77" y="115"/>
                  <a:pt x="78" y="115"/>
                  <a:pt x="80" y="115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20"/>
                  <a:pt x="77" y="120"/>
                  <a:pt x="75" y="120"/>
                </a:cubicBezTo>
                <a:cubicBezTo>
                  <a:pt x="74" y="120"/>
                  <a:pt x="72" y="120"/>
                  <a:pt x="71" y="120"/>
                </a:cubicBezTo>
                <a:cubicBezTo>
                  <a:pt x="51" y="118"/>
                  <a:pt x="33" y="108"/>
                  <a:pt x="21" y="94"/>
                </a:cubicBezTo>
                <a:cubicBezTo>
                  <a:pt x="8" y="80"/>
                  <a:pt x="0" y="61"/>
                  <a:pt x="0" y="41"/>
                </a:cubicBezTo>
                <a:cubicBezTo>
                  <a:pt x="0" y="34"/>
                  <a:pt x="1" y="27"/>
                  <a:pt x="3" y="21"/>
                </a:cubicBezTo>
                <a:cubicBezTo>
                  <a:pt x="5" y="14"/>
                  <a:pt x="7" y="8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0"/>
                  <a:pt x="13" y="0"/>
                  <a:pt x="14" y="1"/>
                </a:cubicBezTo>
                <a:cubicBezTo>
                  <a:pt x="46" y="19"/>
                  <a:pt x="46" y="19"/>
                  <a:pt x="46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1"/>
                  <a:pt x="79" y="0"/>
                  <a:pt x="80" y="0"/>
                </a:cubicBezTo>
                <a:lnTo>
                  <a:pt x="8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4" name="Freeform 267"/>
          <p:cNvSpPr>
            <a:spLocks noEditPoints="1"/>
          </p:cNvSpPr>
          <p:nvPr/>
        </p:nvSpPr>
        <p:spPr bwMode="auto">
          <a:xfrm>
            <a:off x="2952750" y="3078163"/>
            <a:ext cx="42863" cy="98425"/>
          </a:xfrm>
          <a:custGeom>
            <a:avLst/>
            <a:gdLst>
              <a:gd name="T0" fmla="*/ 17 w 24"/>
              <a:gd name="T1" fmla="*/ 42 h 53"/>
              <a:gd name="T2" fmla="*/ 14 w 24"/>
              <a:gd name="T3" fmla="*/ 24 h 53"/>
              <a:gd name="T4" fmla="*/ 12 w 24"/>
              <a:gd name="T5" fmla="*/ 19 h 53"/>
              <a:gd name="T6" fmla="*/ 13 w 24"/>
              <a:gd name="T7" fmla="*/ 10 h 53"/>
              <a:gd name="T8" fmla="*/ 14 w 24"/>
              <a:gd name="T9" fmla="*/ 6 h 53"/>
              <a:gd name="T10" fmla="*/ 13 w 24"/>
              <a:gd name="T11" fmla="*/ 5 h 53"/>
              <a:gd name="T12" fmla="*/ 12 w 24"/>
              <a:gd name="T13" fmla="*/ 0 h 53"/>
              <a:gd name="T14" fmla="*/ 18 w 24"/>
              <a:gd name="T15" fmla="*/ 3 h 53"/>
              <a:gd name="T16" fmla="*/ 20 w 24"/>
              <a:gd name="T17" fmla="*/ 6 h 53"/>
              <a:gd name="T18" fmla="*/ 16 w 24"/>
              <a:gd name="T19" fmla="*/ 16 h 53"/>
              <a:gd name="T20" fmla="*/ 18 w 24"/>
              <a:gd name="T21" fmla="*/ 22 h 53"/>
              <a:gd name="T22" fmla="*/ 21 w 24"/>
              <a:gd name="T23" fmla="*/ 44 h 53"/>
              <a:gd name="T24" fmla="*/ 12 w 24"/>
              <a:gd name="T25" fmla="*/ 52 h 53"/>
              <a:gd name="T26" fmla="*/ 12 w 24"/>
              <a:gd name="T27" fmla="*/ 40 h 53"/>
              <a:gd name="T28" fmla="*/ 12 w 24"/>
              <a:gd name="T29" fmla="*/ 32 h 53"/>
              <a:gd name="T30" fmla="*/ 9 w 24"/>
              <a:gd name="T31" fmla="*/ 41 h 53"/>
              <a:gd name="T32" fmla="*/ 8 w 24"/>
              <a:gd name="T33" fmla="*/ 45 h 53"/>
              <a:gd name="T34" fmla="*/ 8 w 24"/>
              <a:gd name="T35" fmla="*/ 47 h 53"/>
              <a:gd name="T36" fmla="*/ 12 w 24"/>
              <a:gd name="T37" fmla="*/ 47 h 53"/>
              <a:gd name="T38" fmla="*/ 5 w 24"/>
              <a:gd name="T39" fmla="*/ 50 h 53"/>
              <a:gd name="T40" fmla="*/ 3 w 24"/>
              <a:gd name="T41" fmla="*/ 47 h 53"/>
              <a:gd name="T42" fmla="*/ 8 w 24"/>
              <a:gd name="T43" fmla="*/ 37 h 53"/>
              <a:gd name="T44" fmla="*/ 3 w 24"/>
              <a:gd name="T45" fmla="*/ 26 h 53"/>
              <a:gd name="T46" fmla="*/ 1 w 24"/>
              <a:gd name="T47" fmla="*/ 22 h 53"/>
              <a:gd name="T48" fmla="*/ 8 w 24"/>
              <a:gd name="T49" fmla="*/ 1 h 53"/>
              <a:gd name="T50" fmla="*/ 12 w 24"/>
              <a:gd name="T51" fmla="*/ 5 h 53"/>
              <a:gd name="T52" fmla="*/ 6 w 24"/>
              <a:gd name="T53" fmla="*/ 11 h 53"/>
              <a:gd name="T54" fmla="*/ 6 w 24"/>
              <a:gd name="T55" fmla="*/ 21 h 53"/>
              <a:gd name="T56" fmla="*/ 12 w 24"/>
              <a:gd name="T57" fmla="*/ 19 h 53"/>
              <a:gd name="T58" fmla="*/ 11 w 24"/>
              <a:gd name="T59" fmla="*/ 17 h 53"/>
              <a:gd name="T60" fmla="*/ 12 w 24"/>
              <a:gd name="T61" fmla="*/ 32 h 53"/>
              <a:gd name="T62" fmla="*/ 9 w 24"/>
              <a:gd name="T63" fmla="*/ 41 h 53"/>
              <a:gd name="T64" fmla="*/ 12 w 24"/>
              <a:gd name="T65" fmla="*/ 3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53">
                <a:moveTo>
                  <a:pt x="12" y="47"/>
                </a:moveTo>
                <a:cubicBezTo>
                  <a:pt x="14" y="46"/>
                  <a:pt x="16" y="44"/>
                  <a:pt x="17" y="42"/>
                </a:cubicBezTo>
                <a:cubicBezTo>
                  <a:pt x="18" y="39"/>
                  <a:pt x="19" y="35"/>
                  <a:pt x="18" y="32"/>
                </a:cubicBezTo>
                <a:cubicBezTo>
                  <a:pt x="17" y="29"/>
                  <a:pt x="16" y="27"/>
                  <a:pt x="14" y="24"/>
                </a:cubicBezTo>
                <a:cubicBezTo>
                  <a:pt x="14" y="23"/>
                  <a:pt x="13" y="22"/>
                  <a:pt x="13" y="22"/>
                </a:cubicBezTo>
                <a:cubicBezTo>
                  <a:pt x="13" y="21"/>
                  <a:pt x="12" y="20"/>
                  <a:pt x="12" y="19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3" y="11"/>
                  <a:pt x="13" y="10"/>
                </a:cubicBezTo>
                <a:cubicBezTo>
                  <a:pt x="15" y="10"/>
                  <a:pt x="15" y="8"/>
                  <a:pt x="15" y="7"/>
                </a:cubicBezTo>
                <a:cubicBezTo>
                  <a:pt x="15" y="7"/>
                  <a:pt x="15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13" y="5"/>
                  <a:pt x="12" y="4"/>
                  <a:pt x="12" y="5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5" y="0"/>
                  <a:pt x="16" y="1"/>
                </a:cubicBezTo>
                <a:cubicBezTo>
                  <a:pt x="17" y="2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4"/>
                  <a:pt x="19" y="5"/>
                  <a:pt x="20" y="6"/>
                </a:cubicBezTo>
                <a:cubicBezTo>
                  <a:pt x="20" y="9"/>
                  <a:pt x="19" y="12"/>
                  <a:pt x="16" y="14"/>
                </a:cubicBezTo>
                <a:cubicBezTo>
                  <a:pt x="16" y="15"/>
                  <a:pt x="16" y="15"/>
                  <a:pt x="16" y="16"/>
                </a:cubicBezTo>
                <a:cubicBezTo>
                  <a:pt x="16" y="17"/>
                  <a:pt x="17" y="18"/>
                  <a:pt x="17" y="19"/>
                </a:cubicBezTo>
                <a:cubicBezTo>
                  <a:pt x="18" y="20"/>
                  <a:pt x="18" y="21"/>
                  <a:pt x="18" y="22"/>
                </a:cubicBezTo>
                <a:cubicBezTo>
                  <a:pt x="20" y="24"/>
                  <a:pt x="22" y="27"/>
                  <a:pt x="22" y="31"/>
                </a:cubicBezTo>
                <a:cubicBezTo>
                  <a:pt x="24" y="35"/>
                  <a:pt x="23" y="40"/>
                  <a:pt x="21" y="44"/>
                </a:cubicBezTo>
                <a:cubicBezTo>
                  <a:pt x="20" y="47"/>
                  <a:pt x="17" y="50"/>
                  <a:pt x="1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47"/>
                  <a:pt x="12" y="47"/>
                  <a:pt x="12" y="47"/>
                </a:cubicBezTo>
                <a:close/>
                <a:moveTo>
                  <a:pt x="12" y="40"/>
                </a:moveTo>
                <a:cubicBezTo>
                  <a:pt x="13" y="38"/>
                  <a:pt x="13" y="35"/>
                  <a:pt x="12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40"/>
                </a:lnTo>
                <a:close/>
                <a:moveTo>
                  <a:pt x="9" y="41"/>
                </a:moveTo>
                <a:cubicBezTo>
                  <a:pt x="8" y="42"/>
                  <a:pt x="7" y="43"/>
                  <a:pt x="7" y="44"/>
                </a:cubicBezTo>
                <a:cubicBezTo>
                  <a:pt x="7" y="44"/>
                  <a:pt x="7" y="45"/>
                  <a:pt x="8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47"/>
                  <a:pt x="10" y="47"/>
                  <a:pt x="11" y="47"/>
                </a:cubicBezTo>
                <a:cubicBezTo>
                  <a:pt x="11" y="47"/>
                  <a:pt x="11" y="47"/>
                  <a:pt x="12" y="47"/>
                </a:cubicBezTo>
                <a:cubicBezTo>
                  <a:pt x="12" y="52"/>
                  <a:pt x="12" y="52"/>
                  <a:pt x="12" y="52"/>
                </a:cubicBezTo>
                <a:cubicBezTo>
                  <a:pt x="9" y="53"/>
                  <a:pt x="6" y="52"/>
                  <a:pt x="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3" y="47"/>
                </a:cubicBezTo>
                <a:cubicBezTo>
                  <a:pt x="3" y="46"/>
                  <a:pt x="3" y="45"/>
                  <a:pt x="3" y="44"/>
                </a:cubicBezTo>
                <a:cubicBezTo>
                  <a:pt x="3" y="41"/>
                  <a:pt x="4" y="38"/>
                  <a:pt x="8" y="37"/>
                </a:cubicBezTo>
                <a:cubicBezTo>
                  <a:pt x="8" y="37"/>
                  <a:pt x="8" y="35"/>
                  <a:pt x="7" y="34"/>
                </a:cubicBezTo>
                <a:cubicBezTo>
                  <a:pt x="6" y="31"/>
                  <a:pt x="5" y="28"/>
                  <a:pt x="3" y="26"/>
                </a:cubicBezTo>
                <a:cubicBezTo>
                  <a:pt x="2" y="24"/>
                  <a:pt x="2" y="23"/>
                  <a:pt x="2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4"/>
                  <a:pt x="1" y="10"/>
                </a:cubicBezTo>
                <a:cubicBezTo>
                  <a:pt x="2" y="6"/>
                  <a:pt x="4" y="3"/>
                  <a:pt x="8" y="1"/>
                </a:cubicBezTo>
                <a:cubicBezTo>
                  <a:pt x="9" y="0"/>
                  <a:pt x="10" y="0"/>
                  <a:pt x="12" y="0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0" y="5"/>
                </a:cubicBezTo>
                <a:cubicBezTo>
                  <a:pt x="8" y="7"/>
                  <a:pt x="6" y="9"/>
                  <a:pt x="6" y="11"/>
                </a:cubicBezTo>
                <a:cubicBezTo>
                  <a:pt x="5" y="14"/>
                  <a:pt x="5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9" y="41"/>
                  <a:pt x="9" y="41"/>
                  <a:pt x="9" y="41"/>
                </a:cubicBezTo>
                <a:close/>
                <a:moveTo>
                  <a:pt x="12" y="19"/>
                </a:moveTo>
                <a:cubicBezTo>
                  <a:pt x="12" y="12"/>
                  <a:pt x="12" y="12"/>
                  <a:pt x="12" y="12"/>
                </a:cubicBezTo>
                <a:cubicBezTo>
                  <a:pt x="11" y="13"/>
                  <a:pt x="11" y="15"/>
                  <a:pt x="11" y="17"/>
                </a:cubicBezTo>
                <a:cubicBezTo>
                  <a:pt x="11" y="17"/>
                  <a:pt x="11" y="18"/>
                  <a:pt x="12" y="19"/>
                </a:cubicBezTo>
                <a:close/>
                <a:moveTo>
                  <a:pt x="12" y="32"/>
                </a:moveTo>
                <a:cubicBezTo>
                  <a:pt x="11" y="29"/>
                  <a:pt x="9" y="26"/>
                  <a:pt x="7" y="23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1"/>
                  <a:pt x="11" y="40"/>
                  <a:pt x="12" y="40"/>
                </a:cubicBezTo>
                <a:lnTo>
                  <a:pt x="12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5" name="Freeform 285"/>
          <p:cNvSpPr>
            <a:spLocks noEditPoints="1"/>
          </p:cNvSpPr>
          <p:nvPr/>
        </p:nvSpPr>
        <p:spPr bwMode="auto">
          <a:xfrm>
            <a:off x="2079625" y="3432175"/>
            <a:ext cx="69850" cy="179388"/>
          </a:xfrm>
          <a:custGeom>
            <a:avLst/>
            <a:gdLst>
              <a:gd name="T0" fmla="*/ 21 w 38"/>
              <a:gd name="T1" fmla="*/ 92 h 97"/>
              <a:gd name="T2" fmla="*/ 21 w 38"/>
              <a:gd name="T3" fmla="*/ 47 h 97"/>
              <a:gd name="T4" fmla="*/ 23 w 38"/>
              <a:gd name="T5" fmla="*/ 44 h 97"/>
              <a:gd name="T6" fmla="*/ 30 w 38"/>
              <a:gd name="T7" fmla="*/ 38 h 97"/>
              <a:gd name="T8" fmla="*/ 33 w 38"/>
              <a:gd name="T9" fmla="*/ 27 h 97"/>
              <a:gd name="T10" fmla="*/ 28 w 38"/>
              <a:gd name="T11" fmla="*/ 11 h 97"/>
              <a:gd name="T12" fmla="*/ 19 w 38"/>
              <a:gd name="T13" fmla="*/ 5 h 97"/>
              <a:gd name="T14" fmla="*/ 19 w 38"/>
              <a:gd name="T15" fmla="*/ 0 h 97"/>
              <a:gd name="T16" fmla="*/ 32 w 38"/>
              <a:gd name="T17" fmla="*/ 9 h 97"/>
              <a:gd name="T18" fmla="*/ 38 w 38"/>
              <a:gd name="T19" fmla="*/ 27 h 97"/>
              <a:gd name="T20" fmla="*/ 34 w 38"/>
              <a:gd name="T21" fmla="*/ 41 h 97"/>
              <a:gd name="T22" fmla="*/ 26 w 38"/>
              <a:gd name="T23" fmla="*/ 48 h 97"/>
              <a:gd name="T24" fmla="*/ 26 w 38"/>
              <a:gd name="T25" fmla="*/ 95 h 97"/>
              <a:gd name="T26" fmla="*/ 23 w 38"/>
              <a:gd name="T27" fmla="*/ 97 h 97"/>
              <a:gd name="T28" fmla="*/ 19 w 38"/>
              <a:gd name="T29" fmla="*/ 97 h 97"/>
              <a:gd name="T30" fmla="*/ 19 w 38"/>
              <a:gd name="T31" fmla="*/ 92 h 97"/>
              <a:gd name="T32" fmla="*/ 21 w 38"/>
              <a:gd name="T33" fmla="*/ 92 h 97"/>
              <a:gd name="T34" fmla="*/ 19 w 38"/>
              <a:gd name="T35" fmla="*/ 5 h 97"/>
              <a:gd name="T36" fmla="*/ 10 w 38"/>
              <a:gd name="T37" fmla="*/ 11 h 97"/>
              <a:gd name="T38" fmla="*/ 5 w 38"/>
              <a:gd name="T39" fmla="*/ 27 h 97"/>
              <a:gd name="T40" fmla="*/ 8 w 38"/>
              <a:gd name="T41" fmla="*/ 38 h 97"/>
              <a:gd name="T42" fmla="*/ 16 w 38"/>
              <a:gd name="T43" fmla="*/ 44 h 97"/>
              <a:gd name="T44" fmla="*/ 17 w 38"/>
              <a:gd name="T45" fmla="*/ 47 h 97"/>
              <a:gd name="T46" fmla="*/ 17 w 38"/>
              <a:gd name="T47" fmla="*/ 47 h 97"/>
              <a:gd name="T48" fmla="*/ 17 w 38"/>
              <a:gd name="T49" fmla="*/ 92 h 97"/>
              <a:gd name="T50" fmla="*/ 19 w 38"/>
              <a:gd name="T51" fmla="*/ 92 h 97"/>
              <a:gd name="T52" fmla="*/ 19 w 38"/>
              <a:gd name="T53" fmla="*/ 97 h 97"/>
              <a:gd name="T54" fmla="*/ 15 w 38"/>
              <a:gd name="T55" fmla="*/ 97 h 97"/>
              <a:gd name="T56" fmla="*/ 12 w 38"/>
              <a:gd name="T57" fmla="*/ 95 h 97"/>
              <a:gd name="T58" fmla="*/ 12 w 38"/>
              <a:gd name="T59" fmla="*/ 48 h 97"/>
              <a:gd name="T60" fmla="*/ 4 w 38"/>
              <a:gd name="T61" fmla="*/ 41 h 97"/>
              <a:gd name="T62" fmla="*/ 0 w 38"/>
              <a:gd name="T63" fmla="*/ 27 h 97"/>
              <a:gd name="T64" fmla="*/ 6 w 38"/>
              <a:gd name="T65" fmla="*/ 9 h 97"/>
              <a:gd name="T66" fmla="*/ 19 w 38"/>
              <a:gd name="T67" fmla="*/ 0 h 97"/>
              <a:gd name="T68" fmla="*/ 19 w 38"/>
              <a:gd name="T69" fmla="*/ 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" h="97">
                <a:moveTo>
                  <a:pt x="21" y="92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45"/>
                  <a:pt x="22" y="44"/>
                  <a:pt x="23" y="44"/>
                </a:cubicBezTo>
                <a:cubicBezTo>
                  <a:pt x="26" y="43"/>
                  <a:pt x="28" y="41"/>
                  <a:pt x="30" y="38"/>
                </a:cubicBezTo>
                <a:cubicBezTo>
                  <a:pt x="32" y="35"/>
                  <a:pt x="33" y="31"/>
                  <a:pt x="33" y="27"/>
                </a:cubicBezTo>
                <a:cubicBezTo>
                  <a:pt x="33" y="22"/>
                  <a:pt x="31" y="16"/>
                  <a:pt x="28" y="11"/>
                </a:cubicBezTo>
                <a:cubicBezTo>
                  <a:pt x="26" y="8"/>
                  <a:pt x="23" y="5"/>
                  <a:pt x="19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9" y="4"/>
                  <a:pt x="32" y="9"/>
                </a:cubicBezTo>
                <a:cubicBezTo>
                  <a:pt x="36" y="14"/>
                  <a:pt x="38" y="21"/>
                  <a:pt x="38" y="27"/>
                </a:cubicBezTo>
                <a:cubicBezTo>
                  <a:pt x="38" y="32"/>
                  <a:pt x="37" y="37"/>
                  <a:pt x="34" y="41"/>
                </a:cubicBezTo>
                <a:cubicBezTo>
                  <a:pt x="32" y="44"/>
                  <a:pt x="29" y="47"/>
                  <a:pt x="26" y="48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3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92"/>
                  <a:pt x="19" y="92"/>
                  <a:pt x="19" y="92"/>
                </a:cubicBezTo>
                <a:lnTo>
                  <a:pt x="21" y="92"/>
                </a:lnTo>
                <a:close/>
                <a:moveTo>
                  <a:pt x="19" y="5"/>
                </a:moveTo>
                <a:cubicBezTo>
                  <a:pt x="16" y="5"/>
                  <a:pt x="12" y="8"/>
                  <a:pt x="10" y="11"/>
                </a:cubicBezTo>
                <a:cubicBezTo>
                  <a:pt x="7" y="16"/>
                  <a:pt x="5" y="22"/>
                  <a:pt x="5" y="27"/>
                </a:cubicBezTo>
                <a:cubicBezTo>
                  <a:pt x="5" y="31"/>
                  <a:pt x="6" y="35"/>
                  <a:pt x="8" y="38"/>
                </a:cubicBezTo>
                <a:cubicBezTo>
                  <a:pt x="10" y="41"/>
                  <a:pt x="13" y="43"/>
                  <a:pt x="16" y="44"/>
                </a:cubicBezTo>
                <a:cubicBezTo>
                  <a:pt x="17" y="45"/>
                  <a:pt x="17" y="46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92"/>
                  <a:pt x="17" y="92"/>
                  <a:pt x="17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7"/>
                  <a:pt x="19" y="97"/>
                  <a:pt x="19" y="97"/>
                </a:cubicBezTo>
                <a:cubicBezTo>
                  <a:pt x="15" y="97"/>
                  <a:pt x="15" y="97"/>
                  <a:pt x="15" y="97"/>
                </a:cubicBezTo>
                <a:cubicBezTo>
                  <a:pt x="14" y="97"/>
                  <a:pt x="12" y="96"/>
                  <a:pt x="12" y="95"/>
                </a:cubicBezTo>
                <a:cubicBezTo>
                  <a:pt x="12" y="48"/>
                  <a:pt x="12" y="48"/>
                  <a:pt x="12" y="48"/>
                </a:cubicBezTo>
                <a:cubicBezTo>
                  <a:pt x="9" y="47"/>
                  <a:pt x="6" y="44"/>
                  <a:pt x="4" y="41"/>
                </a:cubicBezTo>
                <a:cubicBezTo>
                  <a:pt x="2" y="37"/>
                  <a:pt x="0" y="32"/>
                  <a:pt x="0" y="27"/>
                </a:cubicBezTo>
                <a:cubicBezTo>
                  <a:pt x="0" y="21"/>
                  <a:pt x="2" y="14"/>
                  <a:pt x="6" y="9"/>
                </a:cubicBezTo>
                <a:cubicBezTo>
                  <a:pt x="9" y="4"/>
                  <a:pt x="14" y="0"/>
                  <a:pt x="19" y="0"/>
                </a:cubicBezTo>
                <a:lnTo>
                  <a:pt x="1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6" name="Freeform 288"/>
          <p:cNvSpPr>
            <a:spLocks noEditPoints="1"/>
          </p:cNvSpPr>
          <p:nvPr/>
        </p:nvSpPr>
        <p:spPr bwMode="auto">
          <a:xfrm>
            <a:off x="4864100" y="63500"/>
            <a:ext cx="296863" cy="293688"/>
          </a:xfrm>
          <a:custGeom>
            <a:avLst/>
            <a:gdLst>
              <a:gd name="T0" fmla="*/ 145 w 161"/>
              <a:gd name="T1" fmla="*/ 55 h 159"/>
              <a:gd name="T2" fmla="*/ 105 w 161"/>
              <a:gd name="T3" fmla="*/ 11 h 159"/>
              <a:gd name="T4" fmla="*/ 137 w 161"/>
              <a:gd name="T5" fmla="*/ 110 h 159"/>
              <a:gd name="T6" fmla="*/ 99 w 161"/>
              <a:gd name="T7" fmla="*/ 153 h 159"/>
              <a:gd name="T8" fmla="*/ 124 w 161"/>
              <a:gd name="T9" fmla="*/ 96 h 159"/>
              <a:gd name="T10" fmla="*/ 99 w 161"/>
              <a:gd name="T11" fmla="*/ 33 h 159"/>
              <a:gd name="T12" fmla="*/ 104 w 161"/>
              <a:gd name="T13" fmla="*/ 132 h 159"/>
              <a:gd name="T14" fmla="*/ 110 w 161"/>
              <a:gd name="T15" fmla="*/ 102 h 159"/>
              <a:gd name="T16" fmla="*/ 104 w 161"/>
              <a:gd name="T17" fmla="*/ 104 h 159"/>
              <a:gd name="T18" fmla="*/ 112 w 161"/>
              <a:gd name="T19" fmla="*/ 89 h 159"/>
              <a:gd name="T20" fmla="*/ 118 w 161"/>
              <a:gd name="T21" fmla="*/ 56 h 159"/>
              <a:gd name="T22" fmla="*/ 122 w 161"/>
              <a:gd name="T23" fmla="*/ 36 h 159"/>
              <a:gd name="T24" fmla="*/ 99 w 161"/>
              <a:gd name="T25" fmla="*/ 47 h 159"/>
              <a:gd name="T26" fmla="*/ 115 w 161"/>
              <a:gd name="T27" fmla="*/ 53 h 159"/>
              <a:gd name="T28" fmla="*/ 108 w 161"/>
              <a:gd name="T29" fmla="*/ 88 h 159"/>
              <a:gd name="T30" fmla="*/ 99 w 161"/>
              <a:gd name="T31" fmla="*/ 92 h 159"/>
              <a:gd name="T32" fmla="*/ 81 w 161"/>
              <a:gd name="T33" fmla="*/ 158 h 159"/>
              <a:gd name="T34" fmla="*/ 99 w 161"/>
              <a:gd name="T35" fmla="*/ 12 h 159"/>
              <a:gd name="T36" fmla="*/ 81 w 161"/>
              <a:gd name="T37" fmla="*/ 32 h 159"/>
              <a:gd name="T38" fmla="*/ 86 w 161"/>
              <a:gd name="T39" fmla="*/ 64 h 159"/>
              <a:gd name="T40" fmla="*/ 87 w 161"/>
              <a:gd name="T41" fmla="*/ 44 h 159"/>
              <a:gd name="T42" fmla="*/ 99 w 161"/>
              <a:gd name="T43" fmla="*/ 47 h 159"/>
              <a:gd name="T44" fmla="*/ 96 w 161"/>
              <a:gd name="T45" fmla="*/ 71 h 159"/>
              <a:gd name="T46" fmla="*/ 98 w 161"/>
              <a:gd name="T47" fmla="*/ 87 h 159"/>
              <a:gd name="T48" fmla="*/ 96 w 161"/>
              <a:gd name="T49" fmla="*/ 92 h 159"/>
              <a:gd name="T50" fmla="*/ 93 w 161"/>
              <a:gd name="T51" fmla="*/ 87 h 159"/>
              <a:gd name="T52" fmla="*/ 99 w 161"/>
              <a:gd name="T53" fmla="*/ 99 h 159"/>
              <a:gd name="T54" fmla="*/ 99 w 161"/>
              <a:gd name="T55" fmla="*/ 115 h 159"/>
              <a:gd name="T56" fmla="*/ 81 w 161"/>
              <a:gd name="T57" fmla="*/ 119 h 159"/>
              <a:gd name="T58" fmla="*/ 99 w 161"/>
              <a:gd name="T59" fmla="*/ 115 h 159"/>
              <a:gd name="T60" fmla="*/ 81 w 161"/>
              <a:gd name="T61" fmla="*/ 135 h 159"/>
              <a:gd name="T62" fmla="*/ 72 w 161"/>
              <a:gd name="T63" fmla="*/ 150 h 159"/>
              <a:gd name="T64" fmla="*/ 67 w 161"/>
              <a:gd name="T65" fmla="*/ 146 h 159"/>
              <a:gd name="T66" fmla="*/ 81 w 161"/>
              <a:gd name="T67" fmla="*/ 21 h 159"/>
              <a:gd name="T68" fmla="*/ 81 w 161"/>
              <a:gd name="T69" fmla="*/ 32 h 159"/>
              <a:gd name="T70" fmla="*/ 74 w 161"/>
              <a:gd name="T71" fmla="*/ 65 h 159"/>
              <a:gd name="T72" fmla="*/ 67 w 161"/>
              <a:gd name="T73" fmla="*/ 80 h 159"/>
              <a:gd name="T74" fmla="*/ 69 w 161"/>
              <a:gd name="T75" fmla="*/ 65 h 159"/>
              <a:gd name="T76" fmla="*/ 81 w 161"/>
              <a:gd name="T77" fmla="*/ 94 h 159"/>
              <a:gd name="T78" fmla="*/ 67 w 161"/>
              <a:gd name="T79" fmla="*/ 102 h 159"/>
              <a:gd name="T80" fmla="*/ 80 w 161"/>
              <a:gd name="T81" fmla="*/ 88 h 159"/>
              <a:gd name="T82" fmla="*/ 81 w 161"/>
              <a:gd name="T83" fmla="*/ 115 h 159"/>
              <a:gd name="T84" fmla="*/ 81 w 161"/>
              <a:gd name="T85" fmla="*/ 140 h 159"/>
              <a:gd name="T86" fmla="*/ 68 w 161"/>
              <a:gd name="T87" fmla="*/ 117 h 159"/>
              <a:gd name="T88" fmla="*/ 21 w 161"/>
              <a:gd name="T89" fmla="*/ 147 h 159"/>
              <a:gd name="T90" fmla="*/ 67 w 161"/>
              <a:gd name="T91" fmla="*/ 146 h 159"/>
              <a:gd name="T92" fmla="*/ 23 w 161"/>
              <a:gd name="T93" fmla="*/ 152 h 159"/>
              <a:gd name="T94" fmla="*/ 9 w 161"/>
              <a:gd name="T95" fmla="*/ 141 h 159"/>
              <a:gd name="T96" fmla="*/ 2 w 161"/>
              <a:gd name="T97" fmla="*/ 61 h 159"/>
              <a:gd name="T98" fmla="*/ 67 w 161"/>
              <a:gd name="T99" fmla="*/ 25 h 159"/>
              <a:gd name="T100" fmla="*/ 11 w 161"/>
              <a:gd name="T101" fmla="*/ 88 h 159"/>
              <a:gd name="T102" fmla="*/ 40 w 161"/>
              <a:gd name="T103" fmla="*/ 113 h 159"/>
              <a:gd name="T104" fmla="*/ 57 w 161"/>
              <a:gd name="T105" fmla="*/ 39 h 159"/>
              <a:gd name="T106" fmla="*/ 28 w 161"/>
              <a:gd name="T107" fmla="*/ 91 h 159"/>
              <a:gd name="T108" fmla="*/ 46 w 161"/>
              <a:gd name="T109" fmla="*/ 65 h 159"/>
              <a:gd name="T110" fmla="*/ 56 w 161"/>
              <a:gd name="T111" fmla="*/ 91 h 159"/>
              <a:gd name="T112" fmla="*/ 61 w 161"/>
              <a:gd name="T113" fmla="*/ 85 h 159"/>
              <a:gd name="T114" fmla="*/ 45 w 161"/>
              <a:gd name="T115" fmla="*/ 55 h 159"/>
              <a:gd name="T116" fmla="*/ 41 w 161"/>
              <a:gd name="T117" fmla="*/ 92 h 159"/>
              <a:gd name="T118" fmla="*/ 54 w 161"/>
              <a:gd name="T119" fmla="*/ 44 h 159"/>
              <a:gd name="T120" fmla="*/ 67 w 161"/>
              <a:gd name="T121" fmla="*/ 115 h 159"/>
              <a:gd name="T122" fmla="*/ 67 w 161"/>
              <a:gd name="T123" fmla="*/ 11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1" h="159">
                <a:moveTo>
                  <a:pt x="99" y="153"/>
                </a:moveTo>
                <a:cubicBezTo>
                  <a:pt x="102" y="153"/>
                  <a:pt x="104" y="152"/>
                  <a:pt x="106" y="151"/>
                </a:cubicBezTo>
                <a:cubicBezTo>
                  <a:pt x="115" y="147"/>
                  <a:pt x="120" y="141"/>
                  <a:pt x="124" y="134"/>
                </a:cubicBezTo>
                <a:cubicBezTo>
                  <a:pt x="127" y="126"/>
                  <a:pt x="130" y="118"/>
                  <a:pt x="132" y="109"/>
                </a:cubicBezTo>
                <a:cubicBezTo>
                  <a:pt x="137" y="91"/>
                  <a:pt x="141" y="73"/>
                  <a:pt x="145" y="55"/>
                </a:cubicBezTo>
                <a:cubicBezTo>
                  <a:pt x="149" y="38"/>
                  <a:pt x="152" y="22"/>
                  <a:pt x="155" y="5"/>
                </a:cubicBezTo>
                <a:cubicBezTo>
                  <a:pt x="139" y="8"/>
                  <a:pt x="122" y="12"/>
                  <a:pt x="106" y="15"/>
                </a:cubicBezTo>
                <a:cubicBezTo>
                  <a:pt x="104" y="16"/>
                  <a:pt x="101" y="16"/>
                  <a:pt x="99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101" y="11"/>
                  <a:pt x="103" y="11"/>
                  <a:pt x="105" y="11"/>
                </a:cubicBezTo>
                <a:cubicBezTo>
                  <a:pt x="122" y="7"/>
                  <a:pt x="140" y="3"/>
                  <a:pt x="158" y="0"/>
                </a:cubicBezTo>
                <a:cubicBezTo>
                  <a:pt x="158" y="0"/>
                  <a:pt x="158" y="0"/>
                  <a:pt x="159" y="0"/>
                </a:cubicBezTo>
                <a:cubicBezTo>
                  <a:pt x="160" y="0"/>
                  <a:pt x="161" y="1"/>
                  <a:pt x="161" y="3"/>
                </a:cubicBezTo>
                <a:cubicBezTo>
                  <a:pt x="157" y="20"/>
                  <a:pt x="154" y="38"/>
                  <a:pt x="150" y="56"/>
                </a:cubicBezTo>
                <a:cubicBezTo>
                  <a:pt x="146" y="74"/>
                  <a:pt x="141" y="92"/>
                  <a:pt x="137" y="110"/>
                </a:cubicBezTo>
                <a:cubicBezTo>
                  <a:pt x="134" y="119"/>
                  <a:pt x="132" y="128"/>
                  <a:pt x="128" y="136"/>
                </a:cubicBezTo>
                <a:cubicBezTo>
                  <a:pt x="124" y="144"/>
                  <a:pt x="118" y="151"/>
                  <a:pt x="108" y="155"/>
                </a:cubicBezTo>
                <a:cubicBezTo>
                  <a:pt x="105" y="156"/>
                  <a:pt x="102" y="157"/>
                  <a:pt x="99" y="158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99" y="140"/>
                </a:moveTo>
                <a:cubicBezTo>
                  <a:pt x="102" y="139"/>
                  <a:pt x="104" y="138"/>
                  <a:pt x="107" y="136"/>
                </a:cubicBezTo>
                <a:cubicBezTo>
                  <a:pt x="116" y="129"/>
                  <a:pt x="118" y="118"/>
                  <a:pt x="121" y="108"/>
                </a:cubicBezTo>
                <a:cubicBezTo>
                  <a:pt x="121" y="106"/>
                  <a:pt x="122" y="105"/>
                  <a:pt x="122" y="103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30" y="72"/>
                  <a:pt x="136" y="47"/>
                  <a:pt x="141" y="23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40" y="20"/>
                  <a:pt x="139" y="20"/>
                  <a:pt x="138" y="20"/>
                </a:cubicBezTo>
                <a:cubicBezTo>
                  <a:pt x="125" y="22"/>
                  <a:pt x="112" y="25"/>
                  <a:pt x="99" y="28"/>
                </a:cubicBezTo>
                <a:cubicBezTo>
                  <a:pt x="99" y="33"/>
                  <a:pt x="99" y="33"/>
                  <a:pt x="99" y="33"/>
                </a:cubicBezTo>
                <a:cubicBezTo>
                  <a:pt x="111" y="30"/>
                  <a:pt x="123" y="27"/>
                  <a:pt x="135" y="25"/>
                </a:cubicBezTo>
                <a:cubicBezTo>
                  <a:pt x="131" y="49"/>
                  <a:pt x="125" y="72"/>
                  <a:pt x="119" y="9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4"/>
                  <a:pt x="117" y="105"/>
                  <a:pt x="116" y="107"/>
                </a:cubicBezTo>
                <a:cubicBezTo>
                  <a:pt x="114" y="116"/>
                  <a:pt x="111" y="126"/>
                  <a:pt x="104" y="132"/>
                </a:cubicBezTo>
                <a:cubicBezTo>
                  <a:pt x="102" y="133"/>
                  <a:pt x="101" y="134"/>
                  <a:pt x="99" y="135"/>
                </a:cubicBezTo>
                <a:cubicBezTo>
                  <a:pt x="99" y="140"/>
                  <a:pt x="99" y="140"/>
                  <a:pt x="99" y="140"/>
                </a:cubicBezTo>
                <a:close/>
                <a:moveTo>
                  <a:pt x="99" y="120"/>
                </a:moveTo>
                <a:cubicBezTo>
                  <a:pt x="102" y="120"/>
                  <a:pt x="105" y="120"/>
                  <a:pt x="106" y="116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101"/>
                  <a:pt x="110" y="100"/>
                  <a:pt x="108" y="99"/>
                </a:cubicBezTo>
                <a:cubicBezTo>
                  <a:pt x="108" y="99"/>
                  <a:pt x="108" y="99"/>
                  <a:pt x="107" y="99"/>
                </a:cubicBezTo>
                <a:cubicBezTo>
                  <a:pt x="99" y="99"/>
                  <a:pt x="99" y="99"/>
                  <a:pt x="99" y="99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15"/>
                  <a:pt x="100" y="115"/>
                  <a:pt x="99" y="115"/>
                </a:cubicBezTo>
                <a:cubicBezTo>
                  <a:pt x="99" y="120"/>
                  <a:pt x="99" y="120"/>
                  <a:pt x="99" y="120"/>
                </a:cubicBezTo>
                <a:close/>
                <a:moveTo>
                  <a:pt x="99" y="92"/>
                </a:moveTo>
                <a:cubicBezTo>
                  <a:pt x="104" y="92"/>
                  <a:pt x="111" y="92"/>
                  <a:pt x="112" y="89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2"/>
                  <a:pt x="116" y="71"/>
                  <a:pt x="115" y="70"/>
                </a:cubicBezTo>
                <a:cubicBezTo>
                  <a:pt x="115" y="70"/>
                  <a:pt x="114" y="70"/>
                  <a:pt x="11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22" y="52"/>
                  <a:pt x="123" y="47"/>
                  <a:pt x="124" y="42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5" y="37"/>
                  <a:pt x="124" y="36"/>
                  <a:pt x="123" y="36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0" y="36"/>
                  <a:pt x="119" y="36"/>
                  <a:pt x="118" y="37"/>
                </a:cubicBezTo>
                <a:cubicBezTo>
                  <a:pt x="113" y="37"/>
                  <a:pt x="108" y="38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9" y="47"/>
                  <a:pt x="99" y="47"/>
                  <a:pt x="99" y="47"/>
                </a:cubicBezTo>
                <a:cubicBezTo>
                  <a:pt x="99" y="54"/>
                  <a:pt x="99" y="54"/>
                  <a:pt x="99" y="54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3"/>
                  <a:pt x="115" y="42"/>
                  <a:pt x="119" y="41"/>
                </a:cubicBezTo>
                <a:cubicBezTo>
                  <a:pt x="118" y="46"/>
                  <a:pt x="118" y="50"/>
                  <a:pt x="115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99" y="68"/>
                  <a:pt x="99" y="68"/>
                  <a:pt x="99" y="68"/>
                </a:cubicBezTo>
                <a:cubicBezTo>
                  <a:pt x="99" y="75"/>
                  <a:pt x="99" y="75"/>
                  <a:pt x="99" y="75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7" y="88"/>
                  <a:pt x="103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100" y="88"/>
                  <a:pt x="100" y="88"/>
                  <a:pt x="100" y="89"/>
                </a:cubicBezTo>
                <a:cubicBezTo>
                  <a:pt x="99" y="88"/>
                  <a:pt x="99" y="88"/>
                  <a:pt x="99" y="88"/>
                </a:cubicBezTo>
                <a:lnTo>
                  <a:pt x="99" y="92"/>
                </a:lnTo>
                <a:close/>
                <a:moveTo>
                  <a:pt x="81" y="153"/>
                </a:moveTo>
                <a:cubicBezTo>
                  <a:pt x="86" y="154"/>
                  <a:pt x="92" y="155"/>
                  <a:pt x="98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3" y="159"/>
                  <a:pt x="87" y="159"/>
                  <a:pt x="81" y="158"/>
                </a:cubicBezTo>
                <a:cubicBezTo>
                  <a:pt x="81" y="153"/>
                  <a:pt x="81" y="153"/>
                  <a:pt x="81" y="153"/>
                </a:cubicBezTo>
                <a:close/>
                <a:moveTo>
                  <a:pt x="99" y="17"/>
                </a:moveTo>
                <a:cubicBezTo>
                  <a:pt x="93" y="18"/>
                  <a:pt x="87" y="20"/>
                  <a:pt x="81" y="21"/>
                </a:cubicBezTo>
                <a:cubicBezTo>
                  <a:pt x="81" y="16"/>
                  <a:pt x="81" y="16"/>
                  <a:pt x="81" y="16"/>
                </a:cubicBezTo>
                <a:cubicBezTo>
                  <a:pt x="87" y="15"/>
                  <a:pt x="93" y="13"/>
                  <a:pt x="99" y="12"/>
                </a:cubicBezTo>
                <a:cubicBezTo>
                  <a:pt x="99" y="17"/>
                  <a:pt x="99" y="17"/>
                  <a:pt x="99" y="17"/>
                </a:cubicBezTo>
                <a:close/>
                <a:moveTo>
                  <a:pt x="99" y="28"/>
                </a:moveTo>
                <a:cubicBezTo>
                  <a:pt x="99" y="33"/>
                  <a:pt x="99" y="33"/>
                  <a:pt x="99" y="33"/>
                </a:cubicBezTo>
                <a:cubicBezTo>
                  <a:pt x="93" y="34"/>
                  <a:pt x="87" y="36"/>
                  <a:pt x="81" y="37"/>
                </a:cubicBezTo>
                <a:cubicBezTo>
                  <a:pt x="81" y="32"/>
                  <a:pt x="81" y="32"/>
                  <a:pt x="81" y="32"/>
                </a:cubicBezTo>
                <a:cubicBezTo>
                  <a:pt x="87" y="31"/>
                  <a:pt x="93" y="29"/>
                  <a:pt x="99" y="28"/>
                </a:cubicBezTo>
                <a:close/>
                <a:moveTo>
                  <a:pt x="99" y="47"/>
                </a:moveTo>
                <a:cubicBezTo>
                  <a:pt x="99" y="54"/>
                  <a:pt x="99" y="54"/>
                  <a:pt x="99" y="54"/>
                </a:cubicBezTo>
                <a:cubicBezTo>
                  <a:pt x="89" y="64"/>
                  <a:pt x="89" y="64"/>
                  <a:pt x="89" y="64"/>
                </a:cubicBezTo>
                <a:cubicBezTo>
                  <a:pt x="88" y="65"/>
                  <a:pt x="87" y="65"/>
                  <a:pt x="86" y="64"/>
                </a:cubicBezTo>
                <a:cubicBezTo>
                  <a:pt x="85" y="63"/>
                  <a:pt x="85" y="63"/>
                  <a:pt x="85" y="62"/>
                </a:cubicBezTo>
                <a:cubicBezTo>
                  <a:pt x="85" y="49"/>
                  <a:pt x="85" y="49"/>
                  <a:pt x="85" y="49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46"/>
                  <a:pt x="81" y="46"/>
                  <a:pt x="81" y="46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8" y="44"/>
                  <a:pt x="88" y="44"/>
                </a:cubicBezTo>
                <a:cubicBezTo>
                  <a:pt x="89" y="44"/>
                  <a:pt x="90" y="45"/>
                  <a:pt x="90" y="46"/>
                </a:cubicBezTo>
                <a:cubicBezTo>
                  <a:pt x="90" y="56"/>
                  <a:pt x="90" y="56"/>
                  <a:pt x="90" y="56"/>
                </a:cubicBezTo>
                <a:cubicBezTo>
                  <a:pt x="99" y="47"/>
                  <a:pt x="99" y="47"/>
                  <a:pt x="99" y="47"/>
                </a:cubicBezTo>
                <a:close/>
                <a:moveTo>
                  <a:pt x="99" y="68"/>
                </a:moveTo>
                <a:cubicBezTo>
                  <a:pt x="99" y="75"/>
                  <a:pt x="99" y="75"/>
                  <a:pt x="99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97" y="75"/>
                  <a:pt x="96" y="74"/>
                  <a:pt x="96" y="73"/>
                </a:cubicBezTo>
                <a:cubicBezTo>
                  <a:pt x="96" y="72"/>
                  <a:pt x="96" y="72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9" y="68"/>
                  <a:pt x="99" y="68"/>
                  <a:pt x="99" y="68"/>
                </a:cubicBezTo>
                <a:close/>
                <a:moveTo>
                  <a:pt x="99" y="87"/>
                </a:moveTo>
                <a:cubicBezTo>
                  <a:pt x="99" y="87"/>
                  <a:pt x="99" y="87"/>
                  <a:pt x="99" y="87"/>
                </a:cubicBezTo>
                <a:cubicBezTo>
                  <a:pt x="99" y="87"/>
                  <a:pt x="99" y="87"/>
                  <a:pt x="98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92"/>
                  <a:pt x="99" y="92"/>
                  <a:pt x="99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7" y="92"/>
                  <a:pt x="96" y="92"/>
                  <a:pt x="96" y="92"/>
                </a:cubicBezTo>
                <a:cubicBezTo>
                  <a:pt x="95" y="92"/>
                  <a:pt x="94" y="91"/>
                  <a:pt x="92" y="91"/>
                </a:cubicBezTo>
                <a:cubicBezTo>
                  <a:pt x="89" y="91"/>
                  <a:pt x="84" y="91"/>
                  <a:pt x="83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87"/>
                  <a:pt x="81" y="87"/>
                  <a:pt x="81" y="87"/>
                </a:cubicBezTo>
                <a:cubicBezTo>
                  <a:pt x="83" y="86"/>
                  <a:pt x="89" y="86"/>
                  <a:pt x="93" y="87"/>
                </a:cubicBezTo>
                <a:cubicBezTo>
                  <a:pt x="94" y="87"/>
                  <a:pt x="95" y="87"/>
                  <a:pt x="96" y="87"/>
                </a:cubicBezTo>
                <a:cubicBezTo>
                  <a:pt x="96" y="87"/>
                  <a:pt x="97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9" y="87"/>
                  <a:pt x="99" y="87"/>
                  <a:pt x="99" y="87"/>
                </a:cubicBezTo>
                <a:close/>
                <a:moveTo>
                  <a:pt x="99" y="99"/>
                </a:moveTo>
                <a:cubicBezTo>
                  <a:pt x="99" y="104"/>
                  <a:pt x="99" y="104"/>
                  <a:pt x="99" y="104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99"/>
                  <a:pt x="81" y="99"/>
                  <a:pt x="81" y="99"/>
                </a:cubicBezTo>
                <a:cubicBezTo>
                  <a:pt x="99" y="99"/>
                  <a:pt x="99" y="99"/>
                  <a:pt x="99" y="99"/>
                </a:cubicBezTo>
                <a:close/>
                <a:moveTo>
                  <a:pt x="99" y="115"/>
                </a:moveTo>
                <a:cubicBezTo>
                  <a:pt x="99" y="120"/>
                  <a:pt x="99" y="120"/>
                  <a:pt x="99" y="120"/>
                </a:cubicBezTo>
                <a:cubicBezTo>
                  <a:pt x="99" y="120"/>
                  <a:pt x="98" y="120"/>
                  <a:pt x="98" y="120"/>
                </a:cubicBezTo>
                <a:cubicBezTo>
                  <a:pt x="97" y="120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7" y="115"/>
                  <a:pt x="98" y="115"/>
                  <a:pt x="98" y="115"/>
                </a:cubicBezTo>
                <a:cubicBezTo>
                  <a:pt x="99" y="115"/>
                  <a:pt x="99" y="115"/>
                  <a:pt x="99" y="115"/>
                </a:cubicBezTo>
                <a:close/>
                <a:moveTo>
                  <a:pt x="99" y="135"/>
                </a:moveTo>
                <a:cubicBezTo>
                  <a:pt x="99" y="140"/>
                  <a:pt x="99" y="140"/>
                  <a:pt x="99" y="140"/>
                </a:cubicBezTo>
                <a:cubicBezTo>
                  <a:pt x="97" y="141"/>
                  <a:pt x="95" y="142"/>
                  <a:pt x="92" y="142"/>
                </a:cubicBezTo>
                <a:cubicBezTo>
                  <a:pt x="88" y="142"/>
                  <a:pt x="84" y="142"/>
                  <a:pt x="81" y="140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5" y="137"/>
                  <a:pt x="88" y="137"/>
                  <a:pt x="92" y="137"/>
                </a:cubicBezTo>
                <a:cubicBezTo>
                  <a:pt x="94" y="137"/>
                  <a:pt x="97" y="136"/>
                  <a:pt x="99" y="135"/>
                </a:cubicBezTo>
                <a:close/>
                <a:moveTo>
                  <a:pt x="67" y="146"/>
                </a:moveTo>
                <a:cubicBezTo>
                  <a:pt x="69" y="148"/>
                  <a:pt x="71" y="149"/>
                  <a:pt x="72" y="150"/>
                </a:cubicBezTo>
                <a:cubicBezTo>
                  <a:pt x="75" y="151"/>
                  <a:pt x="78" y="152"/>
                  <a:pt x="81" y="15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77" y="157"/>
                  <a:pt x="74" y="156"/>
                  <a:pt x="70" y="154"/>
                </a:cubicBezTo>
                <a:cubicBezTo>
                  <a:pt x="69" y="153"/>
                  <a:pt x="68" y="153"/>
                  <a:pt x="67" y="152"/>
                </a:cubicBezTo>
                <a:cubicBezTo>
                  <a:pt x="67" y="146"/>
                  <a:pt x="67" y="146"/>
                  <a:pt x="67" y="146"/>
                </a:cubicBezTo>
                <a:close/>
                <a:moveTo>
                  <a:pt x="81" y="21"/>
                </a:moveTo>
                <a:cubicBezTo>
                  <a:pt x="76" y="22"/>
                  <a:pt x="71" y="23"/>
                  <a:pt x="67" y="25"/>
                </a:cubicBezTo>
                <a:cubicBezTo>
                  <a:pt x="67" y="20"/>
                  <a:pt x="67" y="20"/>
                  <a:pt x="67" y="20"/>
                </a:cubicBezTo>
                <a:cubicBezTo>
                  <a:pt x="71" y="18"/>
                  <a:pt x="76" y="17"/>
                  <a:pt x="81" y="16"/>
                </a:cubicBezTo>
                <a:cubicBezTo>
                  <a:pt x="81" y="21"/>
                  <a:pt x="81" y="21"/>
                  <a:pt x="81" y="21"/>
                </a:cubicBezTo>
                <a:close/>
                <a:moveTo>
                  <a:pt x="81" y="32"/>
                </a:moveTo>
                <a:cubicBezTo>
                  <a:pt x="81" y="37"/>
                  <a:pt x="81" y="37"/>
                  <a:pt x="81" y="37"/>
                </a:cubicBezTo>
                <a:cubicBezTo>
                  <a:pt x="76" y="39"/>
                  <a:pt x="71" y="40"/>
                  <a:pt x="67" y="41"/>
                </a:cubicBezTo>
                <a:cubicBezTo>
                  <a:pt x="67" y="36"/>
                  <a:pt x="67" y="36"/>
                  <a:pt x="67" y="36"/>
                </a:cubicBezTo>
                <a:cubicBezTo>
                  <a:pt x="71" y="35"/>
                  <a:pt x="76" y="34"/>
                  <a:pt x="81" y="32"/>
                </a:cubicBezTo>
                <a:close/>
                <a:moveTo>
                  <a:pt x="81" y="46"/>
                </a:moveTo>
                <a:cubicBezTo>
                  <a:pt x="81" y="51"/>
                  <a:pt x="81" y="51"/>
                  <a:pt x="81" y="51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3"/>
                  <a:pt x="73" y="59"/>
                  <a:pt x="74" y="62"/>
                </a:cubicBezTo>
                <a:cubicBezTo>
                  <a:pt x="74" y="63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8"/>
                </a:cubicBezTo>
                <a:cubicBezTo>
                  <a:pt x="74" y="72"/>
                  <a:pt x="75" y="78"/>
                  <a:pt x="73" y="81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0"/>
                  <a:pt x="67" y="80"/>
                  <a:pt x="67" y="80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0" y="77"/>
                  <a:pt x="69" y="71"/>
                  <a:pt x="69" y="68"/>
                </a:cubicBezTo>
                <a:cubicBezTo>
                  <a:pt x="69" y="67"/>
                  <a:pt x="69" y="66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4"/>
                  <a:pt x="69" y="64"/>
                  <a:pt x="69" y="63"/>
                </a:cubicBezTo>
                <a:cubicBezTo>
                  <a:pt x="69" y="58"/>
                  <a:pt x="68" y="49"/>
                  <a:pt x="72" y="48"/>
                </a:cubicBezTo>
                <a:cubicBezTo>
                  <a:pt x="81" y="46"/>
                  <a:pt x="81" y="46"/>
                  <a:pt x="81" y="46"/>
                </a:cubicBezTo>
                <a:close/>
                <a:moveTo>
                  <a:pt x="81" y="87"/>
                </a:moveTo>
                <a:cubicBezTo>
                  <a:pt x="81" y="94"/>
                  <a:pt x="81" y="94"/>
                  <a:pt x="81" y="94"/>
                </a:cubicBezTo>
                <a:cubicBezTo>
                  <a:pt x="75" y="99"/>
                  <a:pt x="75" y="99"/>
                  <a:pt x="75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8" y="104"/>
                  <a:pt x="67" y="103"/>
                  <a:pt x="67" y="102"/>
                </a:cubicBezTo>
                <a:cubicBezTo>
                  <a:pt x="67" y="101"/>
                  <a:pt x="67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7"/>
                  <a:pt x="81" y="87"/>
                  <a:pt x="81" y="87"/>
                </a:cubicBezTo>
                <a:close/>
                <a:moveTo>
                  <a:pt x="81" y="115"/>
                </a:moveTo>
                <a:cubicBezTo>
                  <a:pt x="81" y="119"/>
                  <a:pt x="81" y="119"/>
                  <a:pt x="81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69" y="123"/>
                  <a:pt x="71" y="126"/>
                  <a:pt x="73" y="129"/>
                </a:cubicBezTo>
                <a:cubicBezTo>
                  <a:pt x="75" y="132"/>
                  <a:pt x="78" y="134"/>
                  <a:pt x="81" y="135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76" y="138"/>
                  <a:pt x="72" y="136"/>
                  <a:pt x="69" y="132"/>
                </a:cubicBezTo>
                <a:cubicBezTo>
                  <a:pt x="68" y="131"/>
                  <a:pt x="68" y="130"/>
                  <a:pt x="67" y="129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68" y="116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lnTo>
                  <a:pt x="81" y="115"/>
                </a:lnTo>
                <a:close/>
                <a:moveTo>
                  <a:pt x="17" y="143"/>
                </a:moveTo>
                <a:cubicBezTo>
                  <a:pt x="21" y="147"/>
                  <a:pt x="21" y="147"/>
                  <a:pt x="21" y="147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8" y="120"/>
                  <a:pt x="50" y="120"/>
                  <a:pt x="50" y="120"/>
                </a:cubicBezTo>
                <a:cubicBezTo>
                  <a:pt x="51" y="121"/>
                  <a:pt x="51" y="121"/>
                  <a:pt x="51" y="122"/>
                </a:cubicBezTo>
                <a:cubicBezTo>
                  <a:pt x="52" y="125"/>
                  <a:pt x="53" y="128"/>
                  <a:pt x="54" y="130"/>
                </a:cubicBezTo>
                <a:cubicBezTo>
                  <a:pt x="57" y="137"/>
                  <a:pt x="62" y="142"/>
                  <a:pt x="67" y="146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0" y="147"/>
                  <a:pt x="54" y="141"/>
                  <a:pt x="50" y="132"/>
                </a:cubicBezTo>
                <a:cubicBezTo>
                  <a:pt x="49" y="131"/>
                  <a:pt x="48" y="129"/>
                  <a:pt x="48" y="127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22" y="153"/>
                  <a:pt x="20" y="153"/>
                  <a:pt x="19" y="152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9" y="141"/>
                  <a:pt x="9" y="141"/>
                  <a:pt x="9" y="141"/>
                </a:cubicBezTo>
                <a:cubicBezTo>
                  <a:pt x="9" y="141"/>
                  <a:pt x="9" y="141"/>
                  <a:pt x="9" y="141"/>
                </a:cubicBezTo>
                <a:cubicBezTo>
                  <a:pt x="8" y="140"/>
                  <a:pt x="8" y="139"/>
                  <a:pt x="9" y="138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2" y="112"/>
                  <a:pt x="30" y="112"/>
                  <a:pt x="28" y="111"/>
                </a:cubicBezTo>
                <a:cubicBezTo>
                  <a:pt x="19" y="106"/>
                  <a:pt x="11" y="99"/>
                  <a:pt x="6" y="90"/>
                </a:cubicBezTo>
                <a:cubicBezTo>
                  <a:pt x="2" y="81"/>
                  <a:pt x="0" y="71"/>
                  <a:pt x="2" y="61"/>
                </a:cubicBezTo>
                <a:cubicBezTo>
                  <a:pt x="3" y="58"/>
                  <a:pt x="4" y="55"/>
                  <a:pt x="5" y="52"/>
                </a:cubicBezTo>
                <a:cubicBezTo>
                  <a:pt x="10" y="43"/>
                  <a:pt x="17" y="37"/>
                  <a:pt x="25" y="33"/>
                </a:cubicBezTo>
                <a:cubicBezTo>
                  <a:pt x="32" y="29"/>
                  <a:pt x="41" y="26"/>
                  <a:pt x="50" y="24"/>
                </a:cubicBezTo>
                <a:cubicBezTo>
                  <a:pt x="56" y="22"/>
                  <a:pt x="61" y="21"/>
                  <a:pt x="67" y="20"/>
                </a:cubicBezTo>
                <a:cubicBezTo>
                  <a:pt x="67" y="25"/>
                  <a:pt x="67" y="25"/>
                  <a:pt x="67" y="25"/>
                </a:cubicBezTo>
                <a:cubicBezTo>
                  <a:pt x="62" y="26"/>
                  <a:pt x="56" y="27"/>
                  <a:pt x="51" y="29"/>
                </a:cubicBezTo>
                <a:cubicBezTo>
                  <a:pt x="43" y="31"/>
                  <a:pt x="34" y="33"/>
                  <a:pt x="27" y="37"/>
                </a:cubicBezTo>
                <a:cubicBezTo>
                  <a:pt x="20" y="41"/>
                  <a:pt x="14" y="46"/>
                  <a:pt x="10" y="54"/>
                </a:cubicBezTo>
                <a:cubicBezTo>
                  <a:pt x="9" y="57"/>
                  <a:pt x="8" y="59"/>
                  <a:pt x="7" y="62"/>
                </a:cubicBezTo>
                <a:cubicBezTo>
                  <a:pt x="5" y="71"/>
                  <a:pt x="7" y="80"/>
                  <a:pt x="11" y="88"/>
                </a:cubicBezTo>
                <a:cubicBezTo>
                  <a:pt x="15" y="96"/>
                  <a:pt x="22" y="102"/>
                  <a:pt x="30" y="106"/>
                </a:cubicBezTo>
                <a:cubicBezTo>
                  <a:pt x="33" y="108"/>
                  <a:pt x="36" y="109"/>
                  <a:pt x="39" y="109"/>
                </a:cubicBezTo>
                <a:cubicBezTo>
                  <a:pt x="40" y="110"/>
                  <a:pt x="41" y="111"/>
                  <a:pt x="41" y="112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14" y="139"/>
                  <a:pt x="14" y="139"/>
                  <a:pt x="14" y="139"/>
                </a:cubicBezTo>
                <a:cubicBezTo>
                  <a:pt x="17" y="143"/>
                  <a:pt x="17" y="143"/>
                  <a:pt x="17" y="143"/>
                </a:cubicBezTo>
                <a:close/>
                <a:moveTo>
                  <a:pt x="67" y="36"/>
                </a:moveTo>
                <a:cubicBezTo>
                  <a:pt x="64" y="37"/>
                  <a:pt x="64" y="37"/>
                  <a:pt x="64" y="37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9"/>
                  <a:pt x="54" y="39"/>
                  <a:pt x="53" y="40"/>
                </a:cubicBezTo>
                <a:cubicBezTo>
                  <a:pt x="42" y="42"/>
                  <a:pt x="32" y="45"/>
                  <a:pt x="25" y="54"/>
                </a:cubicBezTo>
                <a:cubicBezTo>
                  <a:pt x="21" y="58"/>
                  <a:pt x="19" y="63"/>
                  <a:pt x="19" y="68"/>
                </a:cubicBezTo>
                <a:cubicBezTo>
                  <a:pt x="18" y="73"/>
                  <a:pt x="19" y="77"/>
                  <a:pt x="21" y="81"/>
                </a:cubicBezTo>
                <a:cubicBezTo>
                  <a:pt x="22" y="85"/>
                  <a:pt x="25" y="89"/>
                  <a:pt x="28" y="91"/>
                </a:cubicBezTo>
                <a:cubicBezTo>
                  <a:pt x="32" y="95"/>
                  <a:pt x="37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5" y="97"/>
                  <a:pt x="46" y="96"/>
                  <a:pt x="46" y="9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4"/>
                  <a:pt x="46" y="63"/>
                  <a:pt x="46" y="62"/>
                </a:cubicBezTo>
                <a:cubicBezTo>
                  <a:pt x="45" y="61"/>
                  <a:pt x="45" y="59"/>
                  <a:pt x="46" y="59"/>
                </a:cubicBezTo>
                <a:cubicBezTo>
                  <a:pt x="57" y="56"/>
                  <a:pt x="57" y="56"/>
                  <a:pt x="57" y="56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92"/>
                  <a:pt x="57" y="92"/>
                  <a:pt x="57" y="93"/>
                </a:cubicBezTo>
                <a:cubicBezTo>
                  <a:pt x="58" y="94"/>
                  <a:pt x="60" y="94"/>
                  <a:pt x="60" y="93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0"/>
                  <a:pt x="67" y="80"/>
                  <a:pt x="67" y="80"/>
                </a:cubicBezTo>
                <a:cubicBezTo>
                  <a:pt x="61" y="85"/>
                  <a:pt x="61" y="85"/>
                  <a:pt x="61" y="85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2"/>
                  <a:pt x="60" y="50"/>
                  <a:pt x="59" y="50"/>
                </a:cubicBezTo>
                <a:cubicBezTo>
                  <a:pt x="59" y="50"/>
                  <a:pt x="58" y="50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45" y="55"/>
                  <a:pt x="45" y="55"/>
                  <a:pt x="45" y="55"/>
                </a:cubicBezTo>
                <a:cubicBezTo>
                  <a:pt x="40" y="56"/>
                  <a:pt x="40" y="59"/>
                  <a:pt x="41" y="63"/>
                </a:cubicBezTo>
                <a:cubicBezTo>
                  <a:pt x="41" y="63"/>
                  <a:pt x="41" y="64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92"/>
                  <a:pt x="41" y="92"/>
                  <a:pt x="41" y="92"/>
                </a:cubicBezTo>
                <a:cubicBezTo>
                  <a:pt x="37" y="91"/>
                  <a:pt x="34" y="90"/>
                  <a:pt x="31" y="88"/>
                </a:cubicBezTo>
                <a:cubicBezTo>
                  <a:pt x="29" y="85"/>
                  <a:pt x="26" y="82"/>
                  <a:pt x="25" y="79"/>
                </a:cubicBezTo>
                <a:cubicBezTo>
                  <a:pt x="24" y="76"/>
                  <a:pt x="23" y="72"/>
                  <a:pt x="23" y="69"/>
                </a:cubicBezTo>
                <a:cubicBezTo>
                  <a:pt x="24" y="64"/>
                  <a:pt x="25" y="60"/>
                  <a:pt x="28" y="57"/>
                </a:cubicBezTo>
                <a:cubicBezTo>
                  <a:pt x="34" y="49"/>
                  <a:pt x="44" y="47"/>
                  <a:pt x="54" y="44"/>
                </a:cubicBezTo>
                <a:cubicBezTo>
                  <a:pt x="55" y="44"/>
                  <a:pt x="57" y="44"/>
                  <a:pt x="58" y="43"/>
                </a:cubicBezTo>
                <a:cubicBezTo>
                  <a:pt x="65" y="41"/>
                  <a:pt x="65" y="41"/>
                  <a:pt x="65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6"/>
                  <a:pt x="67" y="36"/>
                  <a:pt x="67" y="36"/>
                </a:cubicBezTo>
                <a:close/>
                <a:moveTo>
                  <a:pt x="67" y="115"/>
                </a:moveTo>
                <a:cubicBezTo>
                  <a:pt x="66" y="115"/>
                  <a:pt x="66" y="115"/>
                  <a:pt x="66" y="115"/>
                </a:cubicBezTo>
                <a:cubicBezTo>
                  <a:pt x="66" y="115"/>
                  <a:pt x="66" y="115"/>
                  <a:pt x="65" y="115"/>
                </a:cubicBezTo>
                <a:cubicBezTo>
                  <a:pt x="64" y="115"/>
                  <a:pt x="63" y="116"/>
                  <a:pt x="63" y="117"/>
                </a:cubicBezTo>
                <a:cubicBezTo>
                  <a:pt x="64" y="122"/>
                  <a:pt x="65" y="125"/>
                  <a:pt x="67" y="129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66" y="115"/>
                  <a:pt x="67" y="115"/>
                  <a:pt x="67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7" name="Freeform 289"/>
          <p:cNvSpPr>
            <a:spLocks noEditPoints="1"/>
          </p:cNvSpPr>
          <p:nvPr/>
        </p:nvSpPr>
        <p:spPr bwMode="auto">
          <a:xfrm>
            <a:off x="3713163" y="1970088"/>
            <a:ext cx="212725" cy="212725"/>
          </a:xfrm>
          <a:custGeom>
            <a:avLst/>
            <a:gdLst>
              <a:gd name="T0" fmla="*/ 58 w 115"/>
              <a:gd name="T1" fmla="*/ 110 h 115"/>
              <a:gd name="T2" fmla="*/ 95 w 115"/>
              <a:gd name="T3" fmla="*/ 95 h 115"/>
              <a:gd name="T4" fmla="*/ 111 w 115"/>
              <a:gd name="T5" fmla="*/ 57 h 115"/>
              <a:gd name="T6" fmla="*/ 95 w 115"/>
              <a:gd name="T7" fmla="*/ 20 h 115"/>
              <a:gd name="T8" fmla="*/ 58 w 115"/>
              <a:gd name="T9" fmla="*/ 4 h 115"/>
              <a:gd name="T10" fmla="*/ 58 w 115"/>
              <a:gd name="T11" fmla="*/ 4 h 115"/>
              <a:gd name="T12" fmla="*/ 58 w 115"/>
              <a:gd name="T13" fmla="*/ 0 h 115"/>
              <a:gd name="T14" fmla="*/ 58 w 115"/>
              <a:gd name="T15" fmla="*/ 0 h 115"/>
              <a:gd name="T16" fmla="*/ 98 w 115"/>
              <a:gd name="T17" fmla="*/ 17 h 115"/>
              <a:gd name="T18" fmla="*/ 115 w 115"/>
              <a:gd name="T19" fmla="*/ 57 h 115"/>
              <a:gd name="T20" fmla="*/ 98 w 115"/>
              <a:gd name="T21" fmla="*/ 98 h 115"/>
              <a:gd name="T22" fmla="*/ 58 w 115"/>
              <a:gd name="T23" fmla="*/ 115 h 115"/>
              <a:gd name="T24" fmla="*/ 58 w 115"/>
              <a:gd name="T25" fmla="*/ 115 h 115"/>
              <a:gd name="T26" fmla="*/ 58 w 115"/>
              <a:gd name="T27" fmla="*/ 110 h 115"/>
              <a:gd name="T28" fmla="*/ 58 w 115"/>
              <a:gd name="T29" fmla="*/ 110 h 115"/>
              <a:gd name="T30" fmla="*/ 58 w 115"/>
              <a:gd name="T31" fmla="*/ 76 h 115"/>
              <a:gd name="T32" fmla="*/ 70 w 115"/>
              <a:gd name="T33" fmla="*/ 71 h 115"/>
              <a:gd name="T34" fmla="*/ 71 w 115"/>
              <a:gd name="T35" fmla="*/ 69 h 115"/>
              <a:gd name="T36" fmla="*/ 88 w 115"/>
              <a:gd name="T37" fmla="*/ 30 h 115"/>
              <a:gd name="T38" fmla="*/ 88 w 115"/>
              <a:gd name="T39" fmla="*/ 30 h 115"/>
              <a:gd name="T40" fmla="*/ 88 w 115"/>
              <a:gd name="T41" fmla="*/ 30 h 115"/>
              <a:gd name="T42" fmla="*/ 88 w 115"/>
              <a:gd name="T43" fmla="*/ 28 h 115"/>
              <a:gd name="T44" fmla="*/ 85 w 115"/>
              <a:gd name="T45" fmla="*/ 27 h 115"/>
              <a:gd name="T46" fmla="*/ 58 w 115"/>
              <a:gd name="T47" fmla="*/ 39 h 115"/>
              <a:gd name="T48" fmla="*/ 58 w 115"/>
              <a:gd name="T49" fmla="*/ 44 h 115"/>
              <a:gd name="T50" fmla="*/ 81 w 115"/>
              <a:gd name="T51" fmla="*/ 34 h 115"/>
              <a:gd name="T52" fmla="*/ 67 w 115"/>
              <a:gd name="T53" fmla="*/ 67 h 115"/>
              <a:gd name="T54" fmla="*/ 58 w 115"/>
              <a:gd name="T55" fmla="*/ 71 h 115"/>
              <a:gd name="T56" fmla="*/ 58 w 115"/>
              <a:gd name="T57" fmla="*/ 76 h 115"/>
              <a:gd name="T58" fmla="*/ 58 w 115"/>
              <a:gd name="T59" fmla="*/ 4 h 115"/>
              <a:gd name="T60" fmla="*/ 20 w 115"/>
              <a:gd name="T61" fmla="*/ 20 h 115"/>
              <a:gd name="T62" fmla="*/ 5 w 115"/>
              <a:gd name="T63" fmla="*/ 57 h 115"/>
              <a:gd name="T64" fmla="*/ 20 w 115"/>
              <a:gd name="T65" fmla="*/ 95 h 115"/>
              <a:gd name="T66" fmla="*/ 58 w 115"/>
              <a:gd name="T67" fmla="*/ 110 h 115"/>
              <a:gd name="T68" fmla="*/ 58 w 115"/>
              <a:gd name="T69" fmla="*/ 115 h 115"/>
              <a:gd name="T70" fmla="*/ 17 w 115"/>
              <a:gd name="T71" fmla="*/ 98 h 115"/>
              <a:gd name="T72" fmla="*/ 0 w 115"/>
              <a:gd name="T73" fmla="*/ 57 h 115"/>
              <a:gd name="T74" fmla="*/ 17 w 115"/>
              <a:gd name="T75" fmla="*/ 17 h 115"/>
              <a:gd name="T76" fmla="*/ 58 w 115"/>
              <a:gd name="T77" fmla="*/ 0 h 115"/>
              <a:gd name="T78" fmla="*/ 58 w 115"/>
              <a:gd name="T79" fmla="*/ 4 h 115"/>
              <a:gd name="T80" fmla="*/ 58 w 115"/>
              <a:gd name="T81" fmla="*/ 39 h 115"/>
              <a:gd name="T82" fmla="*/ 46 w 115"/>
              <a:gd name="T83" fmla="*/ 44 h 115"/>
              <a:gd name="T84" fmla="*/ 44 w 115"/>
              <a:gd name="T85" fmla="*/ 45 h 115"/>
              <a:gd name="T86" fmla="*/ 27 w 115"/>
              <a:gd name="T87" fmla="*/ 85 h 115"/>
              <a:gd name="T88" fmla="*/ 27 w 115"/>
              <a:gd name="T89" fmla="*/ 85 h 115"/>
              <a:gd name="T90" fmla="*/ 27 w 115"/>
              <a:gd name="T91" fmla="*/ 85 h 115"/>
              <a:gd name="T92" fmla="*/ 27 w 115"/>
              <a:gd name="T93" fmla="*/ 87 h 115"/>
              <a:gd name="T94" fmla="*/ 30 w 115"/>
              <a:gd name="T95" fmla="*/ 88 h 115"/>
              <a:gd name="T96" fmla="*/ 58 w 115"/>
              <a:gd name="T97" fmla="*/ 76 h 115"/>
              <a:gd name="T98" fmla="*/ 58 w 115"/>
              <a:gd name="T99" fmla="*/ 71 h 115"/>
              <a:gd name="T100" fmla="*/ 34 w 115"/>
              <a:gd name="T101" fmla="*/ 81 h 115"/>
              <a:gd name="T102" fmla="*/ 48 w 115"/>
              <a:gd name="T103" fmla="*/ 48 h 115"/>
              <a:gd name="T104" fmla="*/ 58 w 115"/>
              <a:gd name="T105" fmla="*/ 44 h 115"/>
              <a:gd name="T106" fmla="*/ 58 w 115"/>
              <a:gd name="T107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5" h="115">
                <a:moveTo>
                  <a:pt x="58" y="110"/>
                </a:moveTo>
                <a:cubicBezTo>
                  <a:pt x="72" y="110"/>
                  <a:pt x="85" y="104"/>
                  <a:pt x="95" y="95"/>
                </a:cubicBezTo>
                <a:cubicBezTo>
                  <a:pt x="105" y="85"/>
                  <a:pt x="111" y="72"/>
                  <a:pt x="111" y="57"/>
                </a:cubicBezTo>
                <a:cubicBezTo>
                  <a:pt x="111" y="43"/>
                  <a:pt x="105" y="30"/>
                  <a:pt x="95" y="20"/>
                </a:cubicBezTo>
                <a:cubicBezTo>
                  <a:pt x="85" y="10"/>
                  <a:pt x="72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4" y="0"/>
                  <a:pt x="88" y="6"/>
                  <a:pt x="98" y="17"/>
                </a:cubicBezTo>
                <a:cubicBezTo>
                  <a:pt x="109" y="27"/>
                  <a:pt x="115" y="41"/>
                  <a:pt x="115" y="57"/>
                </a:cubicBezTo>
                <a:cubicBezTo>
                  <a:pt x="115" y="73"/>
                  <a:pt x="109" y="88"/>
                  <a:pt x="98" y="98"/>
                </a:cubicBezTo>
                <a:cubicBezTo>
                  <a:pt x="88" y="109"/>
                  <a:pt x="74" y="115"/>
                  <a:pt x="58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8" y="110"/>
                  <a:pt x="58" y="110"/>
                  <a:pt x="58" y="110"/>
                </a:cubicBezTo>
                <a:close/>
                <a:moveTo>
                  <a:pt x="58" y="76"/>
                </a:moveTo>
                <a:cubicBezTo>
                  <a:pt x="70" y="71"/>
                  <a:pt x="70" y="71"/>
                  <a:pt x="70" y="71"/>
                </a:cubicBezTo>
                <a:cubicBezTo>
                  <a:pt x="70" y="70"/>
                  <a:pt x="71" y="70"/>
                  <a:pt x="71" y="69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29"/>
                  <a:pt x="88" y="29"/>
                  <a:pt x="88" y="28"/>
                </a:cubicBezTo>
                <a:cubicBezTo>
                  <a:pt x="88" y="27"/>
                  <a:pt x="86" y="26"/>
                  <a:pt x="85" y="27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8" y="44"/>
                  <a:pt x="58" y="44"/>
                </a:cubicBezTo>
                <a:cubicBezTo>
                  <a:pt x="81" y="34"/>
                  <a:pt x="81" y="34"/>
                  <a:pt x="81" y="34"/>
                </a:cubicBezTo>
                <a:cubicBezTo>
                  <a:pt x="67" y="67"/>
                  <a:pt x="67" y="67"/>
                  <a:pt x="67" y="67"/>
                </a:cubicBezTo>
                <a:cubicBezTo>
                  <a:pt x="58" y="71"/>
                  <a:pt x="58" y="71"/>
                  <a:pt x="58" y="71"/>
                </a:cubicBezTo>
                <a:lnTo>
                  <a:pt x="58" y="76"/>
                </a:lnTo>
                <a:close/>
                <a:moveTo>
                  <a:pt x="58" y="4"/>
                </a:moveTo>
                <a:cubicBezTo>
                  <a:pt x="43" y="4"/>
                  <a:pt x="30" y="10"/>
                  <a:pt x="20" y="20"/>
                </a:cubicBezTo>
                <a:cubicBezTo>
                  <a:pt x="11" y="30"/>
                  <a:pt x="5" y="43"/>
                  <a:pt x="5" y="57"/>
                </a:cubicBezTo>
                <a:cubicBezTo>
                  <a:pt x="5" y="72"/>
                  <a:pt x="11" y="85"/>
                  <a:pt x="20" y="95"/>
                </a:cubicBezTo>
                <a:cubicBezTo>
                  <a:pt x="30" y="104"/>
                  <a:pt x="43" y="110"/>
                  <a:pt x="58" y="110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42" y="115"/>
                  <a:pt x="27" y="109"/>
                  <a:pt x="17" y="98"/>
                </a:cubicBezTo>
                <a:cubicBezTo>
                  <a:pt x="6" y="88"/>
                  <a:pt x="0" y="73"/>
                  <a:pt x="0" y="57"/>
                </a:cubicBezTo>
                <a:cubicBezTo>
                  <a:pt x="0" y="41"/>
                  <a:pt x="6" y="27"/>
                  <a:pt x="17" y="17"/>
                </a:cubicBezTo>
                <a:cubicBezTo>
                  <a:pt x="27" y="6"/>
                  <a:pt x="42" y="0"/>
                  <a:pt x="58" y="0"/>
                </a:cubicBezTo>
                <a:cubicBezTo>
                  <a:pt x="58" y="4"/>
                  <a:pt x="58" y="4"/>
                  <a:pt x="58" y="4"/>
                </a:cubicBezTo>
                <a:close/>
                <a:moveTo>
                  <a:pt x="58" y="39"/>
                </a:moveTo>
                <a:cubicBezTo>
                  <a:pt x="46" y="44"/>
                  <a:pt x="46" y="44"/>
                  <a:pt x="46" y="44"/>
                </a:cubicBezTo>
                <a:cubicBezTo>
                  <a:pt x="45" y="44"/>
                  <a:pt x="45" y="45"/>
                  <a:pt x="44" y="4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5"/>
                  <a:pt x="27" y="86"/>
                  <a:pt x="27" y="87"/>
                </a:cubicBezTo>
                <a:cubicBezTo>
                  <a:pt x="28" y="88"/>
                  <a:pt x="29" y="88"/>
                  <a:pt x="30" y="88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1"/>
                  <a:pt x="58" y="71"/>
                  <a:pt x="58" y="71"/>
                </a:cubicBezTo>
                <a:cubicBezTo>
                  <a:pt x="34" y="81"/>
                  <a:pt x="34" y="81"/>
                  <a:pt x="34" y="81"/>
                </a:cubicBezTo>
                <a:cubicBezTo>
                  <a:pt x="48" y="48"/>
                  <a:pt x="48" y="48"/>
                  <a:pt x="48" y="48"/>
                </a:cubicBezTo>
                <a:cubicBezTo>
                  <a:pt x="58" y="44"/>
                  <a:pt x="58" y="44"/>
                  <a:pt x="58" y="44"/>
                </a:cubicBezTo>
                <a:lnTo>
                  <a:pt x="58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8" name="Freeform 291"/>
          <p:cNvSpPr>
            <a:spLocks noEditPoints="1"/>
          </p:cNvSpPr>
          <p:nvPr/>
        </p:nvSpPr>
        <p:spPr bwMode="auto">
          <a:xfrm>
            <a:off x="173038" y="1044575"/>
            <a:ext cx="255587" cy="254000"/>
          </a:xfrm>
          <a:custGeom>
            <a:avLst/>
            <a:gdLst>
              <a:gd name="T0" fmla="*/ 98 w 138"/>
              <a:gd name="T1" fmla="*/ 66 h 137"/>
              <a:gd name="T2" fmla="*/ 102 w 138"/>
              <a:gd name="T3" fmla="*/ 39 h 137"/>
              <a:gd name="T4" fmla="*/ 99 w 138"/>
              <a:gd name="T5" fmla="*/ 36 h 137"/>
              <a:gd name="T6" fmla="*/ 115 w 138"/>
              <a:gd name="T7" fmla="*/ 31 h 137"/>
              <a:gd name="T8" fmla="*/ 135 w 138"/>
              <a:gd name="T9" fmla="*/ 51 h 137"/>
              <a:gd name="T10" fmla="*/ 113 w 138"/>
              <a:gd name="T11" fmla="*/ 78 h 137"/>
              <a:gd name="T12" fmla="*/ 115 w 138"/>
              <a:gd name="T13" fmla="*/ 120 h 137"/>
              <a:gd name="T14" fmla="*/ 106 w 138"/>
              <a:gd name="T15" fmla="*/ 107 h 137"/>
              <a:gd name="T16" fmla="*/ 98 w 138"/>
              <a:gd name="T17" fmla="*/ 90 h 137"/>
              <a:gd name="T18" fmla="*/ 107 w 138"/>
              <a:gd name="T19" fmla="*/ 70 h 137"/>
              <a:gd name="T20" fmla="*/ 86 w 138"/>
              <a:gd name="T21" fmla="*/ 62 h 137"/>
              <a:gd name="T22" fmla="*/ 96 w 138"/>
              <a:gd name="T23" fmla="*/ 46 h 137"/>
              <a:gd name="T24" fmla="*/ 84 w 138"/>
              <a:gd name="T25" fmla="*/ 46 h 137"/>
              <a:gd name="T26" fmla="*/ 79 w 138"/>
              <a:gd name="T27" fmla="*/ 16 h 137"/>
              <a:gd name="T28" fmla="*/ 86 w 138"/>
              <a:gd name="T29" fmla="*/ 127 h 137"/>
              <a:gd name="T30" fmla="*/ 84 w 138"/>
              <a:gd name="T31" fmla="*/ 91 h 137"/>
              <a:gd name="T32" fmla="*/ 91 w 138"/>
              <a:gd name="T33" fmla="*/ 101 h 137"/>
              <a:gd name="T34" fmla="*/ 84 w 138"/>
              <a:gd name="T35" fmla="*/ 82 h 137"/>
              <a:gd name="T36" fmla="*/ 96 w 138"/>
              <a:gd name="T37" fmla="*/ 88 h 137"/>
              <a:gd name="T38" fmla="*/ 79 w 138"/>
              <a:gd name="T39" fmla="*/ 25 h 137"/>
              <a:gd name="T40" fmla="*/ 79 w 138"/>
              <a:gd name="T41" fmla="*/ 121 h 137"/>
              <a:gd name="T42" fmla="*/ 79 w 138"/>
              <a:gd name="T43" fmla="*/ 89 h 137"/>
              <a:gd name="T44" fmla="*/ 75 w 138"/>
              <a:gd name="T45" fmla="*/ 46 h 137"/>
              <a:gd name="T46" fmla="*/ 75 w 138"/>
              <a:gd name="T47" fmla="*/ 17 h 137"/>
              <a:gd name="T48" fmla="*/ 78 w 138"/>
              <a:gd name="T49" fmla="*/ 104 h 137"/>
              <a:gd name="T50" fmla="*/ 75 w 138"/>
              <a:gd name="T51" fmla="*/ 52 h 137"/>
              <a:gd name="T52" fmla="*/ 75 w 138"/>
              <a:gd name="T53" fmla="*/ 32 h 137"/>
              <a:gd name="T54" fmla="*/ 69 w 138"/>
              <a:gd name="T55" fmla="*/ 5 h 137"/>
              <a:gd name="T56" fmla="*/ 75 w 138"/>
              <a:gd name="T57" fmla="*/ 135 h 137"/>
              <a:gd name="T58" fmla="*/ 70 w 138"/>
              <a:gd name="T59" fmla="*/ 96 h 137"/>
              <a:gd name="T60" fmla="*/ 63 w 138"/>
              <a:gd name="T61" fmla="*/ 17 h 137"/>
              <a:gd name="T62" fmla="*/ 63 w 138"/>
              <a:gd name="T63" fmla="*/ 20 h 137"/>
              <a:gd name="T64" fmla="*/ 68 w 138"/>
              <a:gd name="T65" fmla="*/ 89 h 137"/>
              <a:gd name="T66" fmla="*/ 67 w 138"/>
              <a:gd name="T67" fmla="*/ 104 h 137"/>
              <a:gd name="T68" fmla="*/ 66 w 138"/>
              <a:gd name="T69" fmla="*/ 137 h 137"/>
              <a:gd name="T70" fmla="*/ 61 w 138"/>
              <a:gd name="T71" fmla="*/ 18 h 137"/>
              <a:gd name="T72" fmla="*/ 63 w 138"/>
              <a:gd name="T73" fmla="*/ 52 h 137"/>
              <a:gd name="T74" fmla="*/ 63 w 138"/>
              <a:gd name="T75" fmla="*/ 102 h 137"/>
              <a:gd name="T76" fmla="*/ 61 w 138"/>
              <a:gd name="T77" fmla="*/ 8 h 137"/>
              <a:gd name="T78" fmla="*/ 59 w 138"/>
              <a:gd name="T79" fmla="*/ 54 h 137"/>
              <a:gd name="T80" fmla="*/ 59 w 138"/>
              <a:gd name="T81" fmla="*/ 83 h 137"/>
              <a:gd name="T82" fmla="*/ 61 w 138"/>
              <a:gd name="T83" fmla="*/ 129 h 137"/>
              <a:gd name="T84" fmla="*/ 59 w 138"/>
              <a:gd name="T85" fmla="*/ 6 h 137"/>
              <a:gd name="T86" fmla="*/ 42 w 138"/>
              <a:gd name="T87" fmla="*/ 10 h 137"/>
              <a:gd name="T88" fmla="*/ 42 w 138"/>
              <a:gd name="T89" fmla="*/ 43 h 137"/>
              <a:gd name="T90" fmla="*/ 49 w 138"/>
              <a:gd name="T91" fmla="*/ 57 h 137"/>
              <a:gd name="T92" fmla="*/ 46 w 138"/>
              <a:gd name="T93" fmla="*/ 83 h 137"/>
              <a:gd name="T94" fmla="*/ 45 w 138"/>
              <a:gd name="T95" fmla="*/ 106 h 137"/>
              <a:gd name="T96" fmla="*/ 50 w 138"/>
              <a:gd name="T97" fmla="*/ 90 h 137"/>
              <a:gd name="T98" fmla="*/ 52 w 138"/>
              <a:gd name="T99" fmla="*/ 134 h 137"/>
              <a:gd name="T100" fmla="*/ 25 w 138"/>
              <a:gd name="T101" fmla="*/ 22 h 137"/>
              <a:gd name="T102" fmla="*/ 40 w 138"/>
              <a:gd name="T103" fmla="*/ 47 h 137"/>
              <a:gd name="T104" fmla="*/ 32 w 138"/>
              <a:gd name="T105" fmla="*/ 67 h 137"/>
              <a:gd name="T106" fmla="*/ 10 w 138"/>
              <a:gd name="T107" fmla="*/ 85 h 137"/>
              <a:gd name="T108" fmla="*/ 42 w 138"/>
              <a:gd name="T109" fmla="*/ 83 h 137"/>
              <a:gd name="T110" fmla="*/ 31 w 138"/>
              <a:gd name="T111" fmla="*/ 105 h 137"/>
              <a:gd name="T112" fmla="*/ 32 w 138"/>
              <a:gd name="T113" fmla="*/ 125 h 137"/>
              <a:gd name="T114" fmla="*/ 32 w 138"/>
              <a:gd name="T115" fmla="*/ 84 h 137"/>
              <a:gd name="T116" fmla="*/ 11 w 138"/>
              <a:gd name="T117" fmla="*/ 62 h 137"/>
              <a:gd name="T118" fmla="*/ 13 w 138"/>
              <a:gd name="T119" fmla="*/ 44 h 137"/>
              <a:gd name="T120" fmla="*/ 42 w 138"/>
              <a:gd name="T121" fmla="*/ 3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37">
                <a:moveTo>
                  <a:pt x="133" y="67"/>
                </a:moveTo>
                <a:cubicBezTo>
                  <a:pt x="122" y="67"/>
                  <a:pt x="122" y="67"/>
                  <a:pt x="122" y="67"/>
                </a:cubicBezTo>
                <a:cubicBezTo>
                  <a:pt x="121" y="67"/>
                  <a:pt x="119" y="66"/>
                  <a:pt x="119" y="65"/>
                </a:cubicBezTo>
                <a:cubicBezTo>
                  <a:pt x="119" y="64"/>
                  <a:pt x="120" y="63"/>
                  <a:pt x="120" y="6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7"/>
                  <a:pt x="112" y="67"/>
                  <a:pt x="112" y="67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6" y="67"/>
                  <a:pt x="105" y="66"/>
                  <a:pt x="105" y="65"/>
                </a:cubicBezTo>
                <a:cubicBezTo>
                  <a:pt x="105" y="64"/>
                  <a:pt x="105" y="63"/>
                  <a:pt x="105" y="63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98" y="66"/>
                  <a:pt x="98" y="66"/>
                  <a:pt x="98" y="66"/>
                </a:cubicBezTo>
                <a:cubicBezTo>
                  <a:pt x="98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2"/>
                  <a:pt x="96" y="62"/>
                  <a:pt x="96" y="62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49"/>
                  <a:pt x="96" y="49"/>
                  <a:pt x="96" y="49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7" y="46"/>
                  <a:pt x="96" y="46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100" y="39"/>
                  <a:pt x="101" y="39"/>
                  <a:pt x="102" y="39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123" y="39"/>
                  <a:pt x="123" y="39"/>
                  <a:pt x="123" y="39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8" y="36"/>
                  <a:pt x="107" y="35"/>
                  <a:pt x="107" y="34"/>
                </a:cubicBezTo>
                <a:cubicBezTo>
                  <a:pt x="107" y="33"/>
                  <a:pt x="107" y="33"/>
                  <a:pt x="107" y="32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4" y="22"/>
                  <a:pt x="114" y="22"/>
                  <a:pt x="114" y="22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05" y="31"/>
                  <a:pt x="103" y="31"/>
                  <a:pt x="102" y="30"/>
                </a:cubicBezTo>
                <a:cubicBezTo>
                  <a:pt x="102" y="30"/>
                  <a:pt x="101" y="29"/>
                  <a:pt x="101" y="29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36"/>
                  <a:pt x="99" y="36"/>
                  <a:pt x="99" y="36"/>
                </a:cubicBezTo>
                <a:cubicBezTo>
                  <a:pt x="99" y="37"/>
                  <a:pt x="99" y="37"/>
                  <a:pt x="98" y="38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10"/>
                  <a:pt x="96" y="10"/>
                  <a:pt x="9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5" y="10"/>
                  <a:pt x="106" y="11"/>
                  <a:pt x="106" y="1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3" y="16"/>
                  <a:pt x="114" y="16"/>
                  <a:pt x="115" y="17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1" y="23"/>
                  <a:pt x="121" y="25"/>
                  <a:pt x="120" y="26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25" y="31"/>
                  <a:pt x="125" y="31"/>
                  <a:pt x="125" y="31"/>
                </a:cubicBezTo>
                <a:cubicBezTo>
                  <a:pt x="127" y="31"/>
                  <a:pt x="128" y="32"/>
                  <a:pt x="128" y="34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8" y="42"/>
                  <a:pt x="127" y="44"/>
                  <a:pt x="125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2"/>
                  <a:pt x="107" y="53"/>
                  <a:pt x="107" y="53"/>
                </a:cubicBezTo>
                <a:cubicBezTo>
                  <a:pt x="107" y="53"/>
                  <a:pt x="107" y="53"/>
                  <a:pt x="108" y="54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5"/>
                  <a:pt x="129" y="45"/>
                  <a:pt x="130" y="46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6" y="52"/>
                  <a:pt x="136" y="54"/>
                  <a:pt x="135" y="55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62"/>
                  <a:pt x="138" y="63"/>
                  <a:pt x="138" y="65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73"/>
                  <a:pt x="137" y="75"/>
                  <a:pt x="136" y="75"/>
                </a:cubicBezTo>
                <a:cubicBezTo>
                  <a:pt x="128" y="75"/>
                  <a:pt x="128" y="75"/>
                  <a:pt x="128" y="75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6" y="83"/>
                  <a:pt x="136" y="84"/>
                  <a:pt x="135" y="85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9" y="92"/>
                  <a:pt x="128" y="92"/>
                  <a:pt x="127" y="91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07" y="84"/>
                  <a:pt x="107" y="85"/>
                  <a:pt x="107" y="8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7" y="93"/>
                  <a:pt x="128" y="94"/>
                  <a:pt x="128" y="96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8" y="104"/>
                  <a:pt x="127" y="105"/>
                  <a:pt x="125" y="105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1" y="112"/>
                  <a:pt x="121" y="114"/>
                  <a:pt x="120" y="114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1"/>
                  <a:pt x="113" y="121"/>
                  <a:pt x="112" y="12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6" y="126"/>
                  <a:pt x="105" y="127"/>
                  <a:pt x="104" y="127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9"/>
                  <a:pt x="98" y="99"/>
                  <a:pt x="98" y="99"/>
                </a:cubicBezTo>
                <a:cubicBezTo>
                  <a:pt x="99" y="100"/>
                  <a:pt x="99" y="100"/>
                  <a:pt x="99" y="101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1" y="107"/>
                  <a:pt x="103" y="106"/>
                  <a:pt x="104" y="106"/>
                </a:cubicBezTo>
                <a:cubicBezTo>
                  <a:pt x="105" y="106"/>
                  <a:pt x="105" y="106"/>
                  <a:pt x="106" y="107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5" y="113"/>
                  <a:pt x="115" y="113"/>
                  <a:pt x="115" y="113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6" y="104"/>
                  <a:pt x="106" y="102"/>
                  <a:pt x="107" y="101"/>
                </a:cubicBezTo>
                <a:cubicBezTo>
                  <a:pt x="108" y="101"/>
                  <a:pt x="108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0" y="98"/>
                  <a:pt x="100" y="97"/>
                </a:cubicBezTo>
                <a:cubicBezTo>
                  <a:pt x="97" y="94"/>
                  <a:pt x="97" y="94"/>
                  <a:pt x="97" y="94"/>
                </a:cubicBezTo>
                <a:cubicBezTo>
                  <a:pt x="97" y="94"/>
                  <a:pt x="97" y="94"/>
                  <a:pt x="96" y="94"/>
                </a:cubicBezTo>
                <a:cubicBezTo>
                  <a:pt x="96" y="91"/>
                  <a:pt x="96" y="91"/>
                  <a:pt x="96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7" y="90"/>
                  <a:pt x="98" y="90"/>
                  <a:pt x="98" y="90"/>
                </a:cubicBezTo>
                <a:cubicBezTo>
                  <a:pt x="98" y="90"/>
                  <a:pt x="98" y="90"/>
                  <a:pt x="98" y="9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6" y="83"/>
                  <a:pt x="96" y="83"/>
                  <a:pt x="96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70"/>
                  <a:pt x="96" y="70"/>
                  <a:pt x="9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8" y="70"/>
                  <a:pt x="98" y="70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04" y="73"/>
                  <a:pt x="104" y="71"/>
                  <a:pt x="105" y="70"/>
                </a:cubicBezTo>
                <a:cubicBezTo>
                  <a:pt x="106" y="70"/>
                  <a:pt x="106" y="70"/>
                  <a:pt x="107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70"/>
                  <a:pt x="113" y="70"/>
                  <a:pt x="113" y="70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30" y="84"/>
                  <a:pt x="130" y="84"/>
                  <a:pt x="130" y="8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1"/>
                  <a:pt x="120" y="70"/>
                </a:cubicBezTo>
                <a:cubicBezTo>
                  <a:pt x="121" y="70"/>
                  <a:pt x="121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33" y="70"/>
                  <a:pt x="133" y="70"/>
                  <a:pt x="133" y="70"/>
                </a:cubicBezTo>
                <a:lnTo>
                  <a:pt x="133" y="67"/>
                </a:lnTo>
                <a:close/>
                <a:moveTo>
                  <a:pt x="96" y="67"/>
                </a:moveTo>
                <a:cubicBezTo>
                  <a:pt x="89" y="67"/>
                  <a:pt x="89" y="67"/>
                  <a:pt x="89" y="67"/>
                </a:cubicBezTo>
                <a:cubicBezTo>
                  <a:pt x="88" y="67"/>
                  <a:pt x="87" y="66"/>
                  <a:pt x="87" y="65"/>
                </a:cubicBezTo>
                <a:cubicBezTo>
                  <a:pt x="87" y="64"/>
                  <a:pt x="86" y="63"/>
                  <a:pt x="86" y="62"/>
                </a:cubicBezTo>
                <a:cubicBezTo>
                  <a:pt x="85" y="60"/>
                  <a:pt x="85" y="59"/>
                  <a:pt x="84" y="58"/>
                </a:cubicBezTo>
                <a:cubicBezTo>
                  <a:pt x="83" y="57"/>
                  <a:pt x="84" y="56"/>
                  <a:pt x="84" y="55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50"/>
                  <a:pt x="91" y="49"/>
                  <a:pt x="91" y="49"/>
                </a:cubicBezTo>
                <a:cubicBezTo>
                  <a:pt x="91" y="49"/>
                  <a:pt x="91" y="49"/>
                  <a:pt x="91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54"/>
                  <a:pt x="96" y="54"/>
                  <a:pt x="96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89" y="57"/>
                  <a:pt x="89" y="57"/>
                  <a:pt x="89" y="57"/>
                </a:cubicBezTo>
                <a:cubicBezTo>
                  <a:pt x="90" y="58"/>
                  <a:pt x="90" y="59"/>
                  <a:pt x="90" y="60"/>
                </a:cubicBezTo>
                <a:cubicBezTo>
                  <a:pt x="91" y="61"/>
                  <a:pt x="91" y="61"/>
                  <a:pt x="91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96" y="46"/>
                </a:moveTo>
                <a:cubicBezTo>
                  <a:pt x="96" y="45"/>
                  <a:pt x="96" y="45"/>
                  <a:pt x="96" y="44"/>
                </a:cubicBezTo>
                <a:cubicBezTo>
                  <a:pt x="96" y="44"/>
                  <a:pt x="96" y="43"/>
                  <a:pt x="96" y="43"/>
                </a:cubicBezTo>
                <a:cubicBezTo>
                  <a:pt x="96" y="46"/>
                  <a:pt x="96" y="46"/>
                  <a:pt x="96" y="46"/>
                </a:cubicBezTo>
                <a:close/>
                <a:moveTo>
                  <a:pt x="96" y="39"/>
                </a:moveTo>
                <a:cubicBezTo>
                  <a:pt x="96" y="10"/>
                  <a:pt x="96" y="10"/>
                  <a:pt x="96" y="10"/>
                </a:cubicBezTo>
                <a:cubicBezTo>
                  <a:pt x="95" y="10"/>
                  <a:pt x="94" y="11"/>
                  <a:pt x="94" y="12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31"/>
                  <a:pt x="94" y="31"/>
                  <a:pt x="93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4" y="30"/>
                  <a:pt x="84" y="30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38"/>
                  <a:pt x="79" y="38"/>
                  <a:pt x="79" y="38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46"/>
                  <a:pt x="84" y="46"/>
                  <a:pt x="84" y="46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8"/>
                  <a:pt x="80" y="48"/>
                  <a:pt x="79" y="48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2" y="54"/>
                  <a:pt x="83" y="53"/>
                </a:cubicBezTo>
                <a:cubicBezTo>
                  <a:pt x="87" y="48"/>
                  <a:pt x="87" y="48"/>
                  <a:pt x="87" y="48"/>
                </a:cubicBezTo>
                <a:cubicBezTo>
                  <a:pt x="88" y="48"/>
                  <a:pt x="88" y="47"/>
                  <a:pt x="88" y="47"/>
                </a:cubicBezTo>
                <a:cubicBezTo>
                  <a:pt x="88" y="36"/>
                  <a:pt x="88" y="36"/>
                  <a:pt x="88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40"/>
                  <a:pt x="91" y="40"/>
                  <a:pt x="92" y="41"/>
                </a:cubicBezTo>
                <a:cubicBezTo>
                  <a:pt x="93" y="42"/>
                  <a:pt x="94" y="42"/>
                  <a:pt x="95" y="41"/>
                </a:cubicBezTo>
                <a:cubicBezTo>
                  <a:pt x="96" y="39"/>
                  <a:pt x="96" y="39"/>
                  <a:pt x="96" y="39"/>
                </a:cubicBezTo>
                <a:close/>
                <a:moveTo>
                  <a:pt x="79" y="16"/>
                </a:moveTo>
                <a:cubicBezTo>
                  <a:pt x="86" y="9"/>
                  <a:pt x="86" y="9"/>
                  <a:pt x="86" y="9"/>
                </a:cubicBezTo>
                <a:cubicBezTo>
                  <a:pt x="84" y="8"/>
                  <a:pt x="84" y="8"/>
                  <a:pt x="84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6"/>
                  <a:pt x="79" y="6"/>
                  <a:pt x="79" y="6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4" y="2"/>
                  <a:pt x="85" y="2"/>
                  <a:pt x="86" y="3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2" y="9"/>
                  <a:pt x="92" y="10"/>
                  <a:pt x="91" y="11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16"/>
                  <a:pt x="79" y="16"/>
                  <a:pt x="79" y="16"/>
                </a:cubicBezTo>
                <a:close/>
                <a:moveTo>
                  <a:pt x="79" y="124"/>
                </a:moveTo>
                <a:cubicBezTo>
                  <a:pt x="84" y="129"/>
                  <a:pt x="84" y="129"/>
                  <a:pt x="84" y="129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2" y="127"/>
                  <a:pt x="92" y="128"/>
                  <a:pt x="91" y="129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5" y="135"/>
                  <a:pt x="84" y="135"/>
                  <a:pt x="83" y="13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79" y="124"/>
                  <a:pt x="79" y="124"/>
                  <a:pt x="79" y="124"/>
                </a:cubicBezTo>
                <a:close/>
                <a:moveTo>
                  <a:pt x="79" y="83"/>
                </a:moveTo>
                <a:cubicBezTo>
                  <a:pt x="79" y="89"/>
                  <a:pt x="79" y="89"/>
                  <a:pt x="79" y="89"/>
                </a:cubicBezTo>
                <a:cubicBezTo>
                  <a:pt x="80" y="89"/>
                  <a:pt x="80" y="88"/>
                  <a:pt x="80" y="88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07"/>
                  <a:pt x="85" y="106"/>
                  <a:pt x="85" y="106"/>
                </a:cubicBezTo>
                <a:cubicBezTo>
                  <a:pt x="85" y="106"/>
                  <a:pt x="85" y="106"/>
                  <a:pt x="86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5" y="127"/>
                  <a:pt x="96" y="127"/>
                </a:cubicBezTo>
                <a:cubicBezTo>
                  <a:pt x="96" y="97"/>
                  <a:pt x="96" y="97"/>
                  <a:pt x="96" y="97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96"/>
                  <a:pt x="94" y="95"/>
                  <a:pt x="93" y="95"/>
                </a:cubicBezTo>
                <a:cubicBezTo>
                  <a:pt x="92" y="95"/>
                  <a:pt x="91" y="96"/>
                  <a:pt x="91" y="98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90"/>
                  <a:pt x="88" y="89"/>
                  <a:pt x="88" y="89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3"/>
                  <a:pt x="80" y="83"/>
                  <a:pt x="79" y="83"/>
                </a:cubicBezTo>
                <a:cubicBezTo>
                  <a:pt x="79" y="83"/>
                  <a:pt x="79" y="83"/>
                  <a:pt x="79" y="83"/>
                </a:cubicBezTo>
                <a:close/>
                <a:moveTo>
                  <a:pt x="96" y="94"/>
                </a:moveTo>
                <a:cubicBezTo>
                  <a:pt x="96" y="93"/>
                  <a:pt x="96" y="92"/>
                  <a:pt x="96" y="91"/>
                </a:cubicBezTo>
                <a:cubicBezTo>
                  <a:pt x="96" y="94"/>
                  <a:pt x="96" y="94"/>
                  <a:pt x="96" y="94"/>
                </a:cubicBezTo>
                <a:close/>
                <a:moveTo>
                  <a:pt x="96" y="88"/>
                </a:moveTo>
                <a:cubicBezTo>
                  <a:pt x="91" y="88"/>
                  <a:pt x="91" y="88"/>
                  <a:pt x="91" y="88"/>
                </a:cubicBezTo>
                <a:cubicBezTo>
                  <a:pt x="90" y="88"/>
                  <a:pt x="90" y="87"/>
                  <a:pt x="89" y="87"/>
                </a:cubicBezTo>
                <a:cubicBezTo>
                  <a:pt x="84" y="82"/>
                  <a:pt x="84" y="82"/>
                  <a:pt x="84" y="82"/>
                </a:cubicBezTo>
                <a:cubicBezTo>
                  <a:pt x="83" y="81"/>
                  <a:pt x="83" y="80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78"/>
                  <a:pt x="85" y="77"/>
                  <a:pt x="86" y="75"/>
                </a:cubicBezTo>
                <a:cubicBezTo>
                  <a:pt x="86" y="74"/>
                  <a:pt x="87" y="73"/>
                  <a:pt x="87" y="72"/>
                </a:cubicBezTo>
                <a:cubicBezTo>
                  <a:pt x="87" y="71"/>
                  <a:pt x="88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75"/>
                  <a:pt x="96" y="75"/>
                  <a:pt x="96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75"/>
                  <a:pt x="91" y="76"/>
                  <a:pt x="90" y="77"/>
                </a:cubicBezTo>
                <a:cubicBezTo>
                  <a:pt x="90" y="78"/>
                  <a:pt x="90" y="79"/>
                  <a:pt x="89" y="80"/>
                </a:cubicBezTo>
                <a:cubicBezTo>
                  <a:pt x="92" y="83"/>
                  <a:pt x="92" y="83"/>
                  <a:pt x="92" y="83"/>
                </a:cubicBezTo>
                <a:cubicBezTo>
                  <a:pt x="96" y="83"/>
                  <a:pt x="96" y="83"/>
                  <a:pt x="96" y="83"/>
                </a:cubicBezTo>
                <a:lnTo>
                  <a:pt x="96" y="88"/>
                </a:lnTo>
                <a:close/>
                <a:moveTo>
                  <a:pt x="79" y="54"/>
                </a:moveTo>
                <a:cubicBezTo>
                  <a:pt x="79" y="53"/>
                  <a:pt x="78" y="53"/>
                  <a:pt x="78" y="53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8"/>
                  <a:pt x="79" y="48"/>
                  <a:pt x="79" y="48"/>
                </a:cubicBezTo>
                <a:cubicBezTo>
                  <a:pt x="79" y="54"/>
                  <a:pt x="79" y="54"/>
                  <a:pt x="79" y="54"/>
                </a:cubicBezTo>
                <a:close/>
                <a:moveTo>
                  <a:pt x="78" y="33"/>
                </a:moveTo>
                <a:cubicBezTo>
                  <a:pt x="79" y="32"/>
                  <a:pt x="79" y="32"/>
                  <a:pt x="79" y="32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9" y="25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38"/>
                  <a:pt x="79" y="38"/>
                  <a:pt x="79" y="38"/>
                </a:cubicBezTo>
                <a:cubicBezTo>
                  <a:pt x="78" y="40"/>
                  <a:pt x="78" y="40"/>
                  <a:pt x="78" y="40"/>
                </a:cubicBezTo>
                <a:cubicBezTo>
                  <a:pt x="78" y="33"/>
                  <a:pt x="78" y="33"/>
                  <a:pt x="78" y="33"/>
                </a:cubicBezTo>
                <a:close/>
                <a:moveTo>
                  <a:pt x="79" y="13"/>
                </a:moveTo>
                <a:cubicBezTo>
                  <a:pt x="78" y="14"/>
                  <a:pt x="78" y="14"/>
                  <a:pt x="78" y="14"/>
                </a:cubicBezTo>
                <a:cubicBezTo>
                  <a:pt x="78" y="8"/>
                  <a:pt x="78" y="8"/>
                  <a:pt x="78" y="8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3"/>
                  <a:pt x="79" y="13"/>
                  <a:pt x="79" y="13"/>
                </a:cubicBezTo>
                <a:close/>
                <a:moveTo>
                  <a:pt x="78" y="123"/>
                </a:moveTo>
                <a:cubicBezTo>
                  <a:pt x="79" y="124"/>
                  <a:pt x="79" y="124"/>
                  <a:pt x="79" y="12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78" y="129"/>
                  <a:pt x="78" y="129"/>
                  <a:pt x="78" y="129"/>
                </a:cubicBezTo>
                <a:cubicBezTo>
                  <a:pt x="78" y="123"/>
                  <a:pt x="78" y="123"/>
                  <a:pt x="78" y="123"/>
                </a:cubicBezTo>
                <a:close/>
                <a:moveTo>
                  <a:pt x="79" y="121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7"/>
                  <a:pt x="78" y="97"/>
                  <a:pt x="78" y="97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112"/>
                  <a:pt x="78" y="113"/>
                  <a:pt x="78" y="113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9" y="121"/>
                  <a:pt x="79" y="121"/>
                  <a:pt x="79" y="121"/>
                </a:cubicBezTo>
                <a:close/>
                <a:moveTo>
                  <a:pt x="78" y="84"/>
                </a:moveTo>
                <a:cubicBezTo>
                  <a:pt x="78" y="84"/>
                  <a:pt x="79" y="84"/>
                  <a:pt x="79" y="83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89"/>
                  <a:pt x="79" y="89"/>
                  <a:pt x="78" y="89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86"/>
                  <a:pt x="78" y="86"/>
                  <a:pt x="78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6"/>
                  <a:pt x="78" y="85"/>
                  <a:pt x="78" y="85"/>
                </a:cubicBezTo>
                <a:lnTo>
                  <a:pt x="78" y="84"/>
                </a:lnTo>
                <a:close/>
                <a:moveTo>
                  <a:pt x="78" y="53"/>
                </a:moveTo>
                <a:cubicBezTo>
                  <a:pt x="77" y="52"/>
                  <a:pt x="77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5" y="5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2"/>
                  <a:pt x="76" y="52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6"/>
                  <a:pt x="75" y="46"/>
                  <a:pt x="75" y="46"/>
                </a:cubicBezTo>
                <a:cubicBezTo>
                  <a:pt x="76" y="47"/>
                  <a:pt x="77" y="47"/>
                  <a:pt x="78" y="47"/>
                </a:cubicBezTo>
                <a:cubicBezTo>
                  <a:pt x="78" y="53"/>
                  <a:pt x="78" y="53"/>
                  <a:pt x="78" y="53"/>
                </a:cubicBezTo>
                <a:close/>
                <a:moveTo>
                  <a:pt x="75" y="35"/>
                </a:moveTo>
                <a:cubicBezTo>
                  <a:pt x="78" y="33"/>
                  <a:pt x="78" y="33"/>
                  <a:pt x="78" y="33"/>
                </a:cubicBezTo>
                <a:cubicBezTo>
                  <a:pt x="78" y="40"/>
                  <a:pt x="78" y="40"/>
                  <a:pt x="78" y="40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35"/>
                  <a:pt x="75" y="35"/>
                  <a:pt x="75" y="35"/>
                </a:cubicBezTo>
                <a:close/>
                <a:moveTo>
                  <a:pt x="78" y="30"/>
                </a:moveTo>
                <a:cubicBezTo>
                  <a:pt x="77" y="30"/>
                  <a:pt x="77" y="30"/>
                  <a:pt x="77" y="30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20"/>
                  <a:pt x="75" y="20"/>
                  <a:pt x="75" y="20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30"/>
                  <a:pt x="78" y="30"/>
                  <a:pt x="78" y="30"/>
                </a:cubicBezTo>
                <a:close/>
                <a:moveTo>
                  <a:pt x="78" y="14"/>
                </a:moveTo>
                <a:cubicBezTo>
                  <a:pt x="75" y="17"/>
                  <a:pt x="75" y="17"/>
                  <a:pt x="75" y="17"/>
                </a:cubicBezTo>
                <a:cubicBezTo>
                  <a:pt x="75" y="10"/>
                  <a:pt x="75" y="10"/>
                  <a:pt x="75" y="10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4"/>
                  <a:pt x="78" y="14"/>
                  <a:pt x="78" y="14"/>
                </a:cubicBezTo>
                <a:close/>
                <a:moveTo>
                  <a:pt x="75" y="120"/>
                </a:moveTo>
                <a:cubicBezTo>
                  <a:pt x="78" y="123"/>
                  <a:pt x="78" y="123"/>
                  <a:pt x="78" y="123"/>
                </a:cubicBezTo>
                <a:cubicBezTo>
                  <a:pt x="78" y="129"/>
                  <a:pt x="78" y="129"/>
                  <a:pt x="78" y="129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0"/>
                  <a:pt x="75" y="120"/>
                  <a:pt x="75" y="120"/>
                </a:cubicBezTo>
                <a:close/>
                <a:moveTo>
                  <a:pt x="78" y="119"/>
                </a:moveTo>
                <a:cubicBezTo>
                  <a:pt x="75" y="117"/>
                  <a:pt x="75" y="117"/>
                  <a:pt x="75" y="117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8" y="119"/>
                  <a:pt x="78" y="119"/>
                  <a:pt x="78" y="119"/>
                </a:cubicBezTo>
                <a:close/>
                <a:moveTo>
                  <a:pt x="78" y="104"/>
                </a:moveTo>
                <a:cubicBezTo>
                  <a:pt x="75" y="102"/>
                  <a:pt x="75" y="102"/>
                  <a:pt x="75" y="102"/>
                </a:cubicBezTo>
                <a:cubicBezTo>
                  <a:pt x="75" y="95"/>
                  <a:pt x="75" y="95"/>
                  <a:pt x="75" y="95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75" y="85"/>
                </a:moveTo>
                <a:cubicBezTo>
                  <a:pt x="76" y="85"/>
                  <a:pt x="76" y="85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7" y="85"/>
                  <a:pt x="77" y="85"/>
                  <a:pt x="78" y="84"/>
                </a:cubicBezTo>
                <a:cubicBezTo>
                  <a:pt x="78" y="85"/>
                  <a:pt x="78" y="85"/>
                  <a:pt x="78" y="85"/>
                </a:cubicBezTo>
                <a:cubicBezTo>
                  <a:pt x="77" y="85"/>
                  <a:pt x="77" y="85"/>
                  <a:pt x="76" y="85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90"/>
                  <a:pt x="78" y="90"/>
                  <a:pt x="78" y="90"/>
                </a:cubicBezTo>
                <a:cubicBezTo>
                  <a:pt x="77" y="90"/>
                  <a:pt x="76" y="90"/>
                  <a:pt x="75" y="90"/>
                </a:cubicBezTo>
                <a:lnTo>
                  <a:pt x="75" y="85"/>
                </a:lnTo>
                <a:close/>
                <a:moveTo>
                  <a:pt x="75" y="52"/>
                </a:moveTo>
                <a:cubicBezTo>
                  <a:pt x="74" y="51"/>
                  <a:pt x="73" y="51"/>
                  <a:pt x="72" y="51"/>
                </a:cubicBezTo>
                <a:cubicBezTo>
                  <a:pt x="71" y="51"/>
                  <a:pt x="70" y="50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0"/>
                  <a:pt x="71" y="40"/>
                  <a:pt x="71" y="39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9"/>
                  <a:pt x="75" y="49"/>
                  <a:pt x="75" y="49"/>
                </a:cubicBezTo>
                <a:cubicBezTo>
                  <a:pt x="74" y="50"/>
                  <a:pt x="75" y="51"/>
                  <a:pt x="75" y="51"/>
                </a:cubicBezTo>
                <a:cubicBezTo>
                  <a:pt x="75" y="52"/>
                  <a:pt x="75" y="52"/>
                  <a:pt x="75" y="52"/>
                </a:cubicBezTo>
                <a:close/>
                <a:moveTo>
                  <a:pt x="75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74" y="33"/>
                  <a:pt x="72" y="33"/>
                  <a:pt x="71" y="32"/>
                </a:cubicBezTo>
                <a:cubicBezTo>
                  <a:pt x="71" y="32"/>
                  <a:pt x="70" y="31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5"/>
                  <a:pt x="71" y="25"/>
                  <a:pt x="71" y="24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32"/>
                  <a:pt x="75" y="32"/>
                  <a:pt x="75" y="32"/>
                </a:cubicBezTo>
                <a:close/>
                <a:moveTo>
                  <a:pt x="75" y="17"/>
                </a:moveTo>
                <a:cubicBezTo>
                  <a:pt x="75" y="18"/>
                  <a:pt x="75" y="18"/>
                  <a:pt x="75" y="18"/>
                </a:cubicBezTo>
                <a:cubicBezTo>
                  <a:pt x="74" y="18"/>
                  <a:pt x="72" y="18"/>
                  <a:pt x="71" y="18"/>
                </a:cubicBezTo>
                <a:cubicBezTo>
                  <a:pt x="71" y="17"/>
                  <a:pt x="70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"/>
                  <a:pt x="70" y="5"/>
                  <a:pt x="70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4" y="0"/>
                  <a:pt x="75" y="1"/>
                  <a:pt x="75" y="2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7"/>
                  <a:pt x="75" y="17"/>
                  <a:pt x="75" y="17"/>
                </a:cubicBezTo>
                <a:close/>
                <a:moveTo>
                  <a:pt x="69" y="132"/>
                </a:moveTo>
                <a:cubicBezTo>
                  <a:pt x="70" y="132"/>
                  <a:pt x="70" y="132"/>
                  <a:pt x="70" y="132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0"/>
                  <a:pt x="72" y="119"/>
                  <a:pt x="73" y="119"/>
                </a:cubicBezTo>
                <a:cubicBezTo>
                  <a:pt x="74" y="119"/>
                  <a:pt x="74" y="119"/>
                  <a:pt x="75" y="119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35"/>
                  <a:pt x="75" y="135"/>
                  <a:pt x="75" y="135"/>
                </a:cubicBezTo>
                <a:cubicBezTo>
                  <a:pt x="75" y="136"/>
                  <a:pt x="74" y="137"/>
                  <a:pt x="73" y="137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2"/>
                  <a:pt x="69" y="132"/>
                  <a:pt x="69" y="132"/>
                </a:cubicBezTo>
                <a:close/>
                <a:moveTo>
                  <a:pt x="75" y="117"/>
                </a:move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05"/>
                  <a:pt x="72" y="104"/>
                  <a:pt x="73" y="104"/>
                </a:cubicBezTo>
                <a:cubicBezTo>
                  <a:pt x="74" y="104"/>
                  <a:pt x="74" y="104"/>
                  <a:pt x="75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17"/>
                  <a:pt x="75" y="117"/>
                  <a:pt x="75" y="117"/>
                </a:cubicBezTo>
                <a:close/>
                <a:moveTo>
                  <a:pt x="75" y="102"/>
                </a:moveTo>
                <a:cubicBezTo>
                  <a:pt x="71" y="97"/>
                  <a:pt x="71" y="97"/>
                  <a:pt x="71" y="97"/>
                </a:cubicBezTo>
                <a:cubicBezTo>
                  <a:pt x="71" y="97"/>
                  <a:pt x="70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7"/>
                  <a:pt x="71" y="86"/>
                  <a:pt x="73" y="86"/>
                </a:cubicBezTo>
                <a:cubicBezTo>
                  <a:pt x="74" y="86"/>
                  <a:pt x="74" y="86"/>
                  <a:pt x="75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5"/>
                  <a:pt x="75" y="95"/>
                  <a:pt x="75" y="95"/>
                </a:cubicBezTo>
                <a:lnTo>
                  <a:pt x="75" y="102"/>
                </a:lnTo>
                <a:close/>
                <a:moveTo>
                  <a:pt x="69" y="5"/>
                </a:moveTo>
                <a:cubicBezTo>
                  <a:pt x="68" y="5"/>
                  <a:pt x="68" y="5"/>
                  <a:pt x="68" y="5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7"/>
                  <a:pt x="67" y="18"/>
                  <a:pt x="66" y="18"/>
                </a:cubicBezTo>
                <a:cubicBezTo>
                  <a:pt x="65" y="18"/>
                  <a:pt x="64" y="18"/>
                  <a:pt x="64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4" y="0"/>
                  <a:pt x="6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5"/>
                  <a:pt x="69" y="5"/>
                  <a:pt x="69" y="5"/>
                </a:cubicBezTo>
                <a:close/>
                <a:moveTo>
                  <a:pt x="63" y="20"/>
                </a:moveTo>
                <a:cubicBezTo>
                  <a:pt x="67" y="24"/>
                  <a:pt x="67" y="24"/>
                  <a:pt x="67" y="24"/>
                </a:cubicBezTo>
                <a:cubicBezTo>
                  <a:pt x="68" y="25"/>
                  <a:pt x="68" y="26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2"/>
                  <a:pt x="67" y="33"/>
                  <a:pt x="66" y="33"/>
                </a:cubicBezTo>
                <a:cubicBezTo>
                  <a:pt x="65" y="33"/>
                  <a:pt x="64" y="33"/>
                  <a:pt x="64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20"/>
                  <a:pt x="63" y="20"/>
                  <a:pt x="63" y="20"/>
                </a:cubicBezTo>
                <a:close/>
                <a:moveTo>
                  <a:pt x="63" y="35"/>
                </a:moveTo>
                <a:cubicBezTo>
                  <a:pt x="67" y="39"/>
                  <a:pt x="67" y="39"/>
                  <a:pt x="67" y="39"/>
                </a:cubicBezTo>
                <a:cubicBezTo>
                  <a:pt x="68" y="40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50"/>
                  <a:pt x="67" y="51"/>
                  <a:pt x="66" y="51"/>
                </a:cubicBezTo>
                <a:cubicBezTo>
                  <a:pt x="65" y="51"/>
                  <a:pt x="64" y="51"/>
                  <a:pt x="63" y="52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35"/>
                  <a:pt x="63" y="35"/>
                  <a:pt x="63" y="35"/>
                </a:cubicBezTo>
                <a:close/>
                <a:moveTo>
                  <a:pt x="63" y="85"/>
                </a:moveTo>
                <a:cubicBezTo>
                  <a:pt x="64" y="86"/>
                  <a:pt x="65" y="86"/>
                  <a:pt x="66" y="86"/>
                </a:cubicBezTo>
                <a:cubicBezTo>
                  <a:pt x="67" y="86"/>
                  <a:pt x="68" y="87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7"/>
                  <a:pt x="67" y="98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87"/>
                  <a:pt x="63" y="87"/>
                  <a:pt x="63" y="87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7"/>
                  <a:pt x="64" y="86"/>
                  <a:pt x="63" y="86"/>
                </a:cubicBezTo>
                <a:cubicBezTo>
                  <a:pt x="63" y="85"/>
                  <a:pt x="63" y="85"/>
                  <a:pt x="63" y="85"/>
                </a:cubicBezTo>
                <a:close/>
                <a:moveTo>
                  <a:pt x="63" y="105"/>
                </a:moveTo>
                <a:cubicBezTo>
                  <a:pt x="64" y="104"/>
                  <a:pt x="64" y="104"/>
                  <a:pt x="64" y="104"/>
                </a:cubicBezTo>
                <a:cubicBezTo>
                  <a:pt x="65" y="104"/>
                  <a:pt x="66" y="104"/>
                  <a:pt x="67" y="104"/>
                </a:cubicBezTo>
                <a:cubicBezTo>
                  <a:pt x="68" y="105"/>
                  <a:pt x="68" y="106"/>
                  <a:pt x="68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68" y="111"/>
                  <a:pt x="68" y="112"/>
                  <a:pt x="67" y="112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05"/>
                  <a:pt x="63" y="105"/>
                  <a:pt x="63" y="105"/>
                </a:cubicBezTo>
                <a:close/>
                <a:moveTo>
                  <a:pt x="63" y="120"/>
                </a:moveTo>
                <a:cubicBezTo>
                  <a:pt x="64" y="119"/>
                  <a:pt x="64" y="119"/>
                  <a:pt x="64" y="119"/>
                </a:cubicBezTo>
                <a:cubicBezTo>
                  <a:pt x="65" y="118"/>
                  <a:pt x="66" y="118"/>
                  <a:pt x="67" y="119"/>
                </a:cubicBezTo>
                <a:cubicBezTo>
                  <a:pt x="68" y="120"/>
                  <a:pt x="68" y="120"/>
                  <a:pt x="68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4" y="137"/>
                  <a:pt x="63" y="136"/>
                  <a:pt x="63" y="135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3" y="127"/>
                  <a:pt x="63" y="127"/>
                  <a:pt x="63" y="127"/>
                </a:cubicBezTo>
                <a:lnTo>
                  <a:pt x="63" y="120"/>
                </a:lnTo>
                <a:close/>
                <a:moveTo>
                  <a:pt x="63" y="17"/>
                </a:moveTo>
                <a:cubicBezTo>
                  <a:pt x="61" y="14"/>
                  <a:pt x="61" y="14"/>
                  <a:pt x="61" y="14"/>
                </a:cubicBezTo>
                <a:cubicBezTo>
                  <a:pt x="61" y="8"/>
                  <a:pt x="61" y="8"/>
                  <a:pt x="61" y="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17"/>
                  <a:pt x="63" y="17"/>
                  <a:pt x="63" y="17"/>
                </a:cubicBezTo>
                <a:close/>
                <a:moveTo>
                  <a:pt x="61" y="18"/>
                </a:moveTo>
                <a:cubicBezTo>
                  <a:pt x="63" y="20"/>
                  <a:pt x="63" y="20"/>
                  <a:pt x="63" y="20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18"/>
                  <a:pt x="61" y="18"/>
                  <a:pt x="61" y="18"/>
                </a:cubicBezTo>
                <a:close/>
                <a:moveTo>
                  <a:pt x="61" y="33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33"/>
                  <a:pt x="61" y="33"/>
                  <a:pt x="61" y="33"/>
                </a:cubicBezTo>
                <a:close/>
                <a:moveTo>
                  <a:pt x="63" y="52"/>
                </a:moveTo>
                <a:cubicBezTo>
                  <a:pt x="63" y="52"/>
                  <a:pt x="63" y="52"/>
                  <a:pt x="62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2"/>
                  <a:pt x="61" y="52"/>
                  <a:pt x="61" y="53"/>
                </a:cubicBezTo>
                <a:cubicBezTo>
                  <a:pt x="61" y="52"/>
                  <a:pt x="61" y="52"/>
                  <a:pt x="61" y="52"/>
                </a:cubicBezTo>
                <a:cubicBezTo>
                  <a:pt x="61" y="52"/>
                  <a:pt x="62" y="52"/>
                  <a:pt x="62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2" y="47"/>
                  <a:pt x="63" y="46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61" y="84"/>
                </a:moveTo>
                <a:cubicBezTo>
                  <a:pt x="61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85"/>
                  <a:pt x="63" y="85"/>
                  <a:pt x="62" y="85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90"/>
                  <a:pt x="63" y="90"/>
                  <a:pt x="63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61" y="84"/>
                  <a:pt x="61" y="84"/>
                  <a:pt x="61" y="84"/>
                </a:cubicBezTo>
                <a:close/>
                <a:moveTo>
                  <a:pt x="63" y="102"/>
                </a:moveTo>
                <a:cubicBezTo>
                  <a:pt x="61" y="104"/>
                  <a:pt x="61" y="104"/>
                  <a:pt x="61" y="104"/>
                </a:cubicBezTo>
                <a:cubicBezTo>
                  <a:pt x="61" y="97"/>
                  <a:pt x="61" y="97"/>
                  <a:pt x="61" y="97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1" y="107"/>
                </a:moveTo>
                <a:cubicBezTo>
                  <a:pt x="61" y="107"/>
                  <a:pt x="61" y="107"/>
                  <a:pt x="61" y="107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1" y="107"/>
                  <a:pt x="61" y="107"/>
                  <a:pt x="61" y="107"/>
                </a:cubicBezTo>
                <a:close/>
                <a:moveTo>
                  <a:pt x="61" y="123"/>
                </a:moveTo>
                <a:cubicBezTo>
                  <a:pt x="63" y="120"/>
                  <a:pt x="63" y="120"/>
                  <a:pt x="63" y="120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1" y="129"/>
                  <a:pt x="61" y="129"/>
                  <a:pt x="61" y="129"/>
                </a:cubicBezTo>
                <a:lnTo>
                  <a:pt x="61" y="123"/>
                </a:lnTo>
                <a:close/>
                <a:moveTo>
                  <a:pt x="61" y="14"/>
                </a:moveTo>
                <a:cubicBezTo>
                  <a:pt x="59" y="13"/>
                  <a:pt x="59" y="13"/>
                  <a:pt x="59" y="13"/>
                </a:cubicBezTo>
                <a:cubicBezTo>
                  <a:pt x="59" y="6"/>
                  <a:pt x="59" y="6"/>
                  <a:pt x="59" y="6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14"/>
                  <a:pt x="61" y="14"/>
                  <a:pt x="61" y="14"/>
                </a:cubicBezTo>
                <a:close/>
                <a:moveTo>
                  <a:pt x="59" y="16"/>
                </a:moveTo>
                <a:cubicBezTo>
                  <a:pt x="61" y="18"/>
                  <a:pt x="61" y="18"/>
                  <a:pt x="61" y="18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32"/>
                  <a:pt x="59" y="32"/>
                  <a:pt x="59" y="32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40"/>
                  <a:pt x="61" y="40"/>
                  <a:pt x="61" y="40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4"/>
                  <a:pt x="60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61" y="53"/>
                </a:moveTo>
                <a:cubicBezTo>
                  <a:pt x="60" y="53"/>
                  <a:pt x="60" y="53"/>
                  <a:pt x="59" y="54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60" y="48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60" y="52"/>
                  <a:pt x="61" y="52"/>
                </a:cubicBezTo>
                <a:cubicBezTo>
                  <a:pt x="61" y="53"/>
                  <a:pt x="61" y="53"/>
                  <a:pt x="61" y="53"/>
                </a:cubicBezTo>
                <a:close/>
                <a:moveTo>
                  <a:pt x="59" y="83"/>
                </a:moveTo>
                <a:cubicBezTo>
                  <a:pt x="60" y="84"/>
                  <a:pt x="60" y="84"/>
                  <a:pt x="61" y="84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9"/>
                  <a:pt x="60" y="89"/>
                  <a:pt x="59" y="89"/>
                </a:cubicBezTo>
                <a:cubicBezTo>
                  <a:pt x="59" y="83"/>
                  <a:pt x="59" y="83"/>
                  <a:pt x="59" y="83"/>
                </a:cubicBezTo>
                <a:close/>
                <a:moveTo>
                  <a:pt x="61" y="104"/>
                </a:moveTo>
                <a:cubicBezTo>
                  <a:pt x="59" y="105"/>
                  <a:pt x="59" y="105"/>
                  <a:pt x="59" y="105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0" y="113"/>
                  <a:pt x="60" y="112"/>
                  <a:pt x="60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9"/>
                  <a:pt x="59" y="99"/>
                  <a:pt x="59" y="99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104"/>
                  <a:pt x="61" y="104"/>
                  <a:pt x="61" y="104"/>
                </a:cubicBezTo>
                <a:close/>
                <a:moveTo>
                  <a:pt x="59" y="124"/>
                </a:moveTo>
                <a:cubicBezTo>
                  <a:pt x="61" y="123"/>
                  <a:pt x="61" y="123"/>
                  <a:pt x="61" y="123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59" y="131"/>
                  <a:pt x="59" y="131"/>
                  <a:pt x="59" y="131"/>
                </a:cubicBezTo>
                <a:lnTo>
                  <a:pt x="59" y="124"/>
                </a:lnTo>
                <a:close/>
                <a:moveTo>
                  <a:pt x="59" y="13"/>
                </a:moveTo>
                <a:cubicBezTo>
                  <a:pt x="54" y="8"/>
                  <a:pt x="54" y="8"/>
                  <a:pt x="54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23"/>
                  <a:pt x="59" y="23"/>
                  <a:pt x="59" y="23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0"/>
                  <a:pt x="46" y="9"/>
                  <a:pt x="47" y="8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2"/>
                  <a:pt x="55" y="2"/>
                  <a:pt x="56" y="3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13"/>
                  <a:pt x="59" y="13"/>
                  <a:pt x="59" y="13"/>
                </a:cubicBezTo>
                <a:close/>
                <a:moveTo>
                  <a:pt x="59" y="54"/>
                </a:move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9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34"/>
                  <a:pt x="55" y="34"/>
                  <a:pt x="5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25"/>
                  <a:pt x="59" y="25"/>
                  <a:pt x="59" y="25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1"/>
                  <a:pt x="54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1"/>
                  <a:pt x="45" y="31"/>
                  <a:pt x="44" y="3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3" y="10"/>
                  <a:pt x="42" y="10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2"/>
                  <a:pt x="45" y="42"/>
                </a:cubicBezTo>
                <a:cubicBezTo>
                  <a:pt x="46" y="42"/>
                  <a:pt x="48" y="41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8"/>
                  <a:pt x="51" y="48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42" y="43"/>
                </a:moveTo>
                <a:cubicBezTo>
                  <a:pt x="43" y="44"/>
                  <a:pt x="43" y="45"/>
                  <a:pt x="42" y="46"/>
                </a:cubicBezTo>
                <a:cubicBezTo>
                  <a:pt x="42" y="43"/>
                  <a:pt x="42" y="43"/>
                  <a:pt x="42" y="43"/>
                </a:cubicBezTo>
                <a:close/>
                <a:moveTo>
                  <a:pt x="42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9" y="50"/>
                  <a:pt x="49" y="50"/>
                </a:cubicBezTo>
                <a:cubicBezTo>
                  <a:pt x="54" y="55"/>
                  <a:pt x="54" y="55"/>
                  <a:pt x="54" y="55"/>
                </a:cubicBezTo>
                <a:cubicBezTo>
                  <a:pt x="55" y="56"/>
                  <a:pt x="55" y="57"/>
                  <a:pt x="54" y="58"/>
                </a:cubicBezTo>
                <a:cubicBezTo>
                  <a:pt x="54" y="59"/>
                  <a:pt x="53" y="60"/>
                  <a:pt x="53" y="62"/>
                </a:cubicBezTo>
                <a:cubicBezTo>
                  <a:pt x="52" y="63"/>
                  <a:pt x="52" y="64"/>
                  <a:pt x="52" y="65"/>
                </a:cubicBezTo>
                <a:cubicBezTo>
                  <a:pt x="51" y="66"/>
                  <a:pt x="50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2"/>
                  <a:pt x="42" y="62"/>
                  <a:pt x="42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8" y="61"/>
                  <a:pt x="48" y="61"/>
                  <a:pt x="48" y="60"/>
                </a:cubicBezTo>
                <a:cubicBezTo>
                  <a:pt x="49" y="59"/>
                  <a:pt x="49" y="58"/>
                  <a:pt x="49" y="57"/>
                </a:cubicBezTo>
                <a:cubicBezTo>
                  <a:pt x="46" y="54"/>
                  <a:pt x="46" y="54"/>
                  <a:pt x="46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49"/>
                  <a:pt x="42" y="49"/>
                  <a:pt x="42" y="49"/>
                </a:cubicBezTo>
                <a:close/>
                <a:moveTo>
                  <a:pt x="42" y="70"/>
                </a:moveTo>
                <a:cubicBezTo>
                  <a:pt x="49" y="70"/>
                  <a:pt x="49" y="70"/>
                  <a:pt x="49" y="70"/>
                </a:cubicBezTo>
                <a:cubicBezTo>
                  <a:pt x="50" y="70"/>
                  <a:pt x="51" y="71"/>
                  <a:pt x="52" y="72"/>
                </a:cubicBezTo>
                <a:cubicBezTo>
                  <a:pt x="52" y="73"/>
                  <a:pt x="52" y="74"/>
                  <a:pt x="53" y="75"/>
                </a:cubicBezTo>
                <a:cubicBezTo>
                  <a:pt x="53" y="77"/>
                  <a:pt x="54" y="78"/>
                  <a:pt x="54" y="79"/>
                </a:cubicBezTo>
                <a:cubicBezTo>
                  <a:pt x="55" y="80"/>
                  <a:pt x="55" y="81"/>
                  <a:pt x="54" y="82"/>
                </a:cubicBezTo>
                <a:cubicBezTo>
                  <a:pt x="49" y="87"/>
                  <a:pt x="49" y="87"/>
                  <a:pt x="49" y="87"/>
                </a:cubicBezTo>
                <a:cubicBezTo>
                  <a:pt x="49" y="87"/>
                  <a:pt x="48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3"/>
                  <a:pt x="42" y="83"/>
                  <a:pt x="42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79"/>
                  <a:pt x="49" y="78"/>
                  <a:pt x="48" y="77"/>
                </a:cubicBezTo>
                <a:cubicBezTo>
                  <a:pt x="48" y="76"/>
                  <a:pt x="48" y="75"/>
                  <a:pt x="47" y="75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2" y="70"/>
                  <a:pt x="42" y="70"/>
                  <a:pt x="42" y="70"/>
                </a:cubicBezTo>
                <a:close/>
                <a:moveTo>
                  <a:pt x="42" y="91"/>
                </a:moveTo>
                <a:cubicBezTo>
                  <a:pt x="42" y="92"/>
                  <a:pt x="42" y="92"/>
                  <a:pt x="42" y="93"/>
                </a:cubicBezTo>
                <a:cubicBezTo>
                  <a:pt x="42" y="93"/>
                  <a:pt x="42" y="93"/>
                  <a:pt x="42" y="94"/>
                </a:cubicBezTo>
                <a:cubicBezTo>
                  <a:pt x="42" y="91"/>
                  <a:pt x="42" y="91"/>
                  <a:pt x="42" y="91"/>
                </a:cubicBezTo>
                <a:close/>
                <a:moveTo>
                  <a:pt x="42" y="97"/>
                </a:moveTo>
                <a:cubicBezTo>
                  <a:pt x="42" y="127"/>
                  <a:pt x="42" y="127"/>
                  <a:pt x="42" y="127"/>
                </a:cubicBezTo>
                <a:cubicBezTo>
                  <a:pt x="43" y="127"/>
                  <a:pt x="44" y="126"/>
                  <a:pt x="44" y="125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4" y="106"/>
                  <a:pt x="54" y="107"/>
                  <a:pt x="54" y="107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9"/>
                  <a:pt x="59" y="99"/>
                  <a:pt x="59" y="99"/>
                </a:cubicBezTo>
                <a:cubicBezTo>
                  <a:pt x="55" y="103"/>
                  <a:pt x="55" y="103"/>
                  <a:pt x="55" y="103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8"/>
                  <a:pt x="59" y="89"/>
                  <a:pt x="59" y="89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3"/>
                  <a:pt x="57" y="83"/>
                  <a:pt x="56" y="84"/>
                </a:cubicBezTo>
                <a:cubicBezTo>
                  <a:pt x="51" y="89"/>
                  <a:pt x="51" y="89"/>
                  <a:pt x="51" y="89"/>
                </a:cubicBezTo>
                <a:cubicBezTo>
                  <a:pt x="50" y="89"/>
                  <a:pt x="50" y="90"/>
                  <a:pt x="50" y="90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7"/>
                  <a:pt x="47" y="96"/>
                  <a:pt x="47" y="96"/>
                </a:cubicBezTo>
                <a:cubicBezTo>
                  <a:pt x="46" y="95"/>
                  <a:pt x="44" y="95"/>
                  <a:pt x="43" y="96"/>
                </a:cubicBezTo>
                <a:cubicBezTo>
                  <a:pt x="42" y="97"/>
                  <a:pt x="42" y="97"/>
                  <a:pt x="42" y="97"/>
                </a:cubicBezTo>
                <a:close/>
                <a:moveTo>
                  <a:pt x="59" y="121"/>
                </a:moveTo>
                <a:cubicBezTo>
                  <a:pt x="52" y="127"/>
                  <a:pt x="52" y="127"/>
                  <a:pt x="52" y="127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5" y="135"/>
                  <a:pt x="53" y="135"/>
                  <a:pt x="52" y="13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46" y="128"/>
                  <a:pt x="46" y="127"/>
                  <a:pt x="47" y="126"/>
                </a:cubicBezTo>
                <a:cubicBezTo>
                  <a:pt x="59" y="114"/>
                  <a:pt x="59" y="114"/>
                  <a:pt x="59" y="114"/>
                </a:cubicBezTo>
                <a:lnTo>
                  <a:pt x="59" y="121"/>
                </a:lnTo>
                <a:close/>
                <a:moveTo>
                  <a:pt x="42" y="39"/>
                </a:moveTo>
                <a:cubicBezTo>
                  <a:pt x="40" y="38"/>
                  <a:pt x="40" y="38"/>
                  <a:pt x="40" y="38"/>
                </a:cubicBezTo>
                <a:cubicBezTo>
                  <a:pt x="40" y="37"/>
                  <a:pt x="40" y="37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15"/>
                  <a:pt x="40" y="15"/>
                  <a:pt x="40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30"/>
                  <a:pt x="36" y="31"/>
                  <a:pt x="35" y="31"/>
                </a:cubicBezTo>
                <a:cubicBezTo>
                  <a:pt x="34" y="31"/>
                  <a:pt x="33" y="31"/>
                  <a:pt x="33" y="30"/>
                </a:cubicBezTo>
                <a:cubicBezTo>
                  <a:pt x="25" y="22"/>
                  <a:pt x="25" y="22"/>
                  <a:pt x="25" y="22"/>
                </a:cubicBezTo>
                <a:cubicBezTo>
                  <a:pt x="23" y="24"/>
                  <a:pt x="23" y="24"/>
                  <a:pt x="23" y="24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3"/>
                  <a:pt x="32" y="35"/>
                  <a:pt x="31" y="36"/>
                </a:cubicBezTo>
                <a:cubicBezTo>
                  <a:pt x="31" y="36"/>
                  <a:pt x="30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9"/>
                  <a:pt x="15" y="39"/>
                  <a:pt x="15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8" y="39"/>
                  <a:pt x="39" y="40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7"/>
                  <a:pt x="41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9"/>
                  <a:pt x="36" y="49"/>
                  <a:pt x="36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54"/>
                  <a:pt x="42" y="54"/>
                  <a:pt x="42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1" y="67"/>
                  <a:pt x="41" y="67"/>
                  <a:pt x="40" y="66"/>
                </a:cubicBezTo>
                <a:cubicBezTo>
                  <a:pt x="32" y="59"/>
                  <a:pt x="32" y="59"/>
                  <a:pt x="32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6"/>
                  <a:pt x="33" y="66"/>
                </a:cubicBezTo>
                <a:cubicBezTo>
                  <a:pt x="33" y="67"/>
                  <a:pt x="32" y="67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6" y="67"/>
                  <a:pt x="26" y="67"/>
                  <a:pt x="25" y="66"/>
                </a:cubicBezTo>
                <a:cubicBezTo>
                  <a:pt x="10" y="51"/>
                  <a:pt x="10" y="51"/>
                  <a:pt x="10" y="51"/>
                </a:cubicBezTo>
                <a:cubicBezTo>
                  <a:pt x="8" y="53"/>
                  <a:pt x="8" y="53"/>
                  <a:pt x="8" y="53"/>
                </a:cubicBezTo>
                <a:cubicBezTo>
                  <a:pt x="18" y="63"/>
                  <a:pt x="18" y="63"/>
                  <a:pt x="18" y="63"/>
                </a:cubicBezTo>
                <a:cubicBezTo>
                  <a:pt x="19" y="64"/>
                  <a:pt x="19" y="66"/>
                  <a:pt x="18" y="66"/>
                </a:cubicBezTo>
                <a:cubicBezTo>
                  <a:pt x="18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70"/>
                  <a:pt x="5" y="70"/>
                  <a:pt x="5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8" y="70"/>
                  <a:pt x="19" y="71"/>
                  <a:pt x="19" y="72"/>
                </a:cubicBezTo>
                <a:cubicBezTo>
                  <a:pt x="19" y="73"/>
                  <a:pt x="19" y="73"/>
                  <a:pt x="18" y="7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85"/>
                  <a:pt x="10" y="85"/>
                  <a:pt x="10" y="85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3" y="70"/>
                  <a:pt x="34" y="71"/>
                  <a:pt x="34" y="72"/>
                </a:cubicBezTo>
                <a:cubicBezTo>
                  <a:pt x="34" y="73"/>
                  <a:pt x="34" y="74"/>
                  <a:pt x="33" y="74"/>
                </a:cubicBezTo>
                <a:cubicBezTo>
                  <a:pt x="31" y="76"/>
                  <a:pt x="31" y="76"/>
                  <a:pt x="31" y="76"/>
                </a:cubicBezTo>
                <a:cubicBezTo>
                  <a:pt x="32" y="78"/>
                  <a:pt x="32" y="78"/>
                  <a:pt x="32" y="78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0"/>
                  <a:pt x="41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5"/>
                  <a:pt x="42" y="75"/>
                  <a:pt x="42" y="75"/>
                </a:cubicBezTo>
                <a:cubicBezTo>
                  <a:pt x="35" y="83"/>
                  <a:pt x="35" y="83"/>
                  <a:pt x="35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8"/>
                  <a:pt x="42" y="88"/>
                  <a:pt x="42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90"/>
                  <a:pt x="36" y="90"/>
                  <a:pt x="36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1" y="90"/>
                  <a:pt x="42" y="91"/>
                  <a:pt x="42" y="91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94"/>
                  <a:pt x="42" y="94"/>
                  <a:pt x="42" y="94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1" y="101"/>
                  <a:pt x="32" y="102"/>
                  <a:pt x="32" y="103"/>
                </a:cubicBezTo>
                <a:cubicBezTo>
                  <a:pt x="32" y="104"/>
                  <a:pt x="31" y="104"/>
                  <a:pt x="31" y="105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4" y="106"/>
                  <a:pt x="35" y="106"/>
                  <a:pt x="36" y="107"/>
                </a:cubicBezTo>
                <a:cubicBezTo>
                  <a:pt x="37" y="107"/>
                  <a:pt x="37" y="108"/>
                  <a:pt x="37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0" y="100"/>
                  <a:pt x="40" y="100"/>
                  <a:pt x="40" y="99"/>
                </a:cubicBezTo>
                <a:cubicBezTo>
                  <a:pt x="42" y="97"/>
                  <a:pt x="42" y="97"/>
                  <a:pt x="42" y="9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26" y="121"/>
                  <a:pt x="24" y="121"/>
                  <a:pt x="23" y="120"/>
                </a:cubicBezTo>
                <a:cubicBezTo>
                  <a:pt x="18" y="114"/>
                  <a:pt x="18" y="114"/>
                  <a:pt x="18" y="114"/>
                </a:cubicBezTo>
                <a:cubicBezTo>
                  <a:pt x="17" y="114"/>
                  <a:pt x="17" y="112"/>
                  <a:pt x="18" y="111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12" y="105"/>
                  <a:pt x="11" y="104"/>
                  <a:pt x="11" y="103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4"/>
                  <a:pt x="12" y="93"/>
                  <a:pt x="13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3"/>
                </a:cubicBezTo>
                <a:cubicBezTo>
                  <a:pt x="31" y="85"/>
                  <a:pt x="31" y="85"/>
                  <a:pt x="31" y="85"/>
                </a:cubicBezTo>
                <a:cubicBezTo>
                  <a:pt x="31" y="85"/>
                  <a:pt x="32" y="84"/>
                  <a:pt x="32" y="84"/>
                </a:cubicBezTo>
                <a:cubicBezTo>
                  <a:pt x="31" y="84"/>
                  <a:pt x="31" y="84"/>
                  <a:pt x="31" y="83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5" y="78"/>
                  <a:pt x="25" y="77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1" y="92"/>
                  <a:pt x="9" y="92"/>
                  <a:pt x="8" y="91"/>
                </a:cubicBezTo>
                <a:cubicBezTo>
                  <a:pt x="3" y="86"/>
                  <a:pt x="3" y="86"/>
                  <a:pt x="3" y="86"/>
                </a:cubicBezTo>
                <a:cubicBezTo>
                  <a:pt x="3" y="85"/>
                  <a:pt x="3" y="85"/>
                  <a:pt x="3" y="85"/>
                </a:cubicBezTo>
                <a:cubicBezTo>
                  <a:pt x="2" y="84"/>
                  <a:pt x="2" y="83"/>
                  <a:pt x="3" y="82"/>
                </a:cubicBezTo>
                <a:cubicBezTo>
                  <a:pt x="11" y="75"/>
                  <a:pt x="11" y="75"/>
                  <a:pt x="11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2" y="75"/>
                  <a:pt x="0" y="73"/>
                  <a:pt x="0" y="7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3"/>
                  <a:pt x="2" y="62"/>
                  <a:pt x="3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2" y="54"/>
                  <a:pt x="2" y="52"/>
                  <a:pt x="3" y="52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5"/>
                  <a:pt x="11" y="45"/>
                  <a:pt x="12" y="46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59"/>
                  <a:pt x="25" y="59"/>
                  <a:pt x="26" y="59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1" y="53"/>
                  <a:pt x="32" y="53"/>
                </a:cubicBezTo>
                <a:cubicBezTo>
                  <a:pt x="32" y="53"/>
                  <a:pt x="31" y="52"/>
                  <a:pt x="31" y="52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1" y="42"/>
                  <a:pt x="11" y="41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2"/>
                  <a:pt x="12" y="31"/>
                  <a:pt x="13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5"/>
                  <a:pt x="17" y="23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6"/>
                  <a:pt x="26" y="16"/>
                  <a:pt x="27" y="17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1"/>
                  <a:pt x="33" y="10"/>
                  <a:pt x="35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lnTo>
                  <a:pt x="42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9" name="Freeform 298"/>
          <p:cNvSpPr>
            <a:spLocks noEditPoints="1"/>
          </p:cNvSpPr>
          <p:nvPr/>
        </p:nvSpPr>
        <p:spPr bwMode="auto">
          <a:xfrm>
            <a:off x="1393825" y="115888"/>
            <a:ext cx="77788" cy="134937"/>
          </a:xfrm>
          <a:custGeom>
            <a:avLst/>
            <a:gdLst>
              <a:gd name="T0" fmla="*/ 21 w 42"/>
              <a:gd name="T1" fmla="*/ 67 h 73"/>
              <a:gd name="T2" fmla="*/ 29 w 42"/>
              <a:gd name="T3" fmla="*/ 68 h 73"/>
              <a:gd name="T4" fmla="*/ 38 w 42"/>
              <a:gd name="T5" fmla="*/ 68 h 73"/>
              <a:gd name="T6" fmla="*/ 38 w 42"/>
              <a:gd name="T7" fmla="*/ 5 h 73"/>
              <a:gd name="T8" fmla="*/ 29 w 42"/>
              <a:gd name="T9" fmla="*/ 5 h 73"/>
              <a:gd name="T10" fmla="*/ 21 w 42"/>
              <a:gd name="T11" fmla="*/ 6 h 73"/>
              <a:gd name="T12" fmla="*/ 21 w 42"/>
              <a:gd name="T13" fmla="*/ 1 h 73"/>
              <a:gd name="T14" fmla="*/ 29 w 42"/>
              <a:gd name="T15" fmla="*/ 0 h 73"/>
              <a:gd name="T16" fmla="*/ 40 w 42"/>
              <a:gd name="T17" fmla="*/ 0 h 73"/>
              <a:gd name="T18" fmla="*/ 42 w 42"/>
              <a:gd name="T19" fmla="*/ 2 h 73"/>
              <a:gd name="T20" fmla="*/ 42 w 42"/>
              <a:gd name="T21" fmla="*/ 71 h 73"/>
              <a:gd name="T22" fmla="*/ 40 w 42"/>
              <a:gd name="T23" fmla="*/ 73 h 73"/>
              <a:gd name="T24" fmla="*/ 29 w 42"/>
              <a:gd name="T25" fmla="*/ 73 h 73"/>
              <a:gd name="T26" fmla="*/ 21 w 42"/>
              <a:gd name="T27" fmla="*/ 72 h 73"/>
              <a:gd name="T28" fmla="*/ 21 w 42"/>
              <a:gd name="T29" fmla="*/ 67 h 73"/>
              <a:gd name="T30" fmla="*/ 5 w 42"/>
              <a:gd name="T31" fmla="*/ 17 h 73"/>
              <a:gd name="T32" fmla="*/ 5 w 42"/>
              <a:gd name="T33" fmla="*/ 19 h 73"/>
              <a:gd name="T34" fmla="*/ 5 w 42"/>
              <a:gd name="T35" fmla="*/ 19 h 73"/>
              <a:gd name="T36" fmla="*/ 5 w 42"/>
              <a:gd name="T37" fmla="*/ 19 h 73"/>
              <a:gd name="T38" fmla="*/ 5 w 42"/>
              <a:gd name="T39" fmla="*/ 20 h 73"/>
              <a:gd name="T40" fmla="*/ 5 w 42"/>
              <a:gd name="T41" fmla="*/ 42 h 73"/>
              <a:gd name="T42" fmla="*/ 5 w 42"/>
              <a:gd name="T43" fmla="*/ 53 h 73"/>
              <a:gd name="T44" fmla="*/ 11 w 42"/>
              <a:gd name="T45" fmla="*/ 63 h 73"/>
              <a:gd name="T46" fmla="*/ 21 w 42"/>
              <a:gd name="T47" fmla="*/ 67 h 73"/>
              <a:gd name="T48" fmla="*/ 21 w 42"/>
              <a:gd name="T49" fmla="*/ 72 h 73"/>
              <a:gd name="T50" fmla="*/ 9 w 42"/>
              <a:gd name="T51" fmla="*/ 67 h 73"/>
              <a:gd name="T52" fmla="*/ 0 w 42"/>
              <a:gd name="T53" fmla="*/ 53 h 73"/>
              <a:gd name="T54" fmla="*/ 0 w 42"/>
              <a:gd name="T55" fmla="*/ 42 h 73"/>
              <a:gd name="T56" fmla="*/ 0 w 42"/>
              <a:gd name="T57" fmla="*/ 20 h 73"/>
              <a:gd name="T58" fmla="*/ 0 w 42"/>
              <a:gd name="T59" fmla="*/ 18 h 73"/>
              <a:gd name="T60" fmla="*/ 0 w 42"/>
              <a:gd name="T61" fmla="*/ 18 h 73"/>
              <a:gd name="T62" fmla="*/ 1 w 42"/>
              <a:gd name="T63" fmla="*/ 16 h 73"/>
              <a:gd name="T64" fmla="*/ 11 w 42"/>
              <a:gd name="T65" fmla="*/ 4 h 73"/>
              <a:gd name="T66" fmla="*/ 21 w 42"/>
              <a:gd name="T67" fmla="*/ 1 h 73"/>
              <a:gd name="T68" fmla="*/ 21 w 42"/>
              <a:gd name="T69" fmla="*/ 6 h 73"/>
              <a:gd name="T70" fmla="*/ 13 w 42"/>
              <a:gd name="T71" fmla="*/ 8 h 73"/>
              <a:gd name="T72" fmla="*/ 5 w 42"/>
              <a:gd name="T73" fmla="*/ 1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" h="73">
                <a:moveTo>
                  <a:pt x="21" y="67"/>
                </a:moveTo>
                <a:cubicBezTo>
                  <a:pt x="24" y="68"/>
                  <a:pt x="26" y="68"/>
                  <a:pt x="29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5"/>
                  <a:pt x="38" y="5"/>
                  <a:pt x="38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6" y="5"/>
                  <a:pt x="24" y="5"/>
                  <a:pt x="21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4" y="0"/>
                  <a:pt x="26" y="0"/>
                  <a:pt x="2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2"/>
                  <a:pt x="41" y="73"/>
                  <a:pt x="40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6" y="73"/>
                  <a:pt x="24" y="73"/>
                  <a:pt x="21" y="72"/>
                </a:cubicBezTo>
                <a:lnTo>
                  <a:pt x="21" y="67"/>
                </a:lnTo>
                <a:close/>
                <a:moveTo>
                  <a:pt x="5" y="17"/>
                </a:moveTo>
                <a:cubicBezTo>
                  <a:pt x="5" y="18"/>
                  <a:pt x="5" y="18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20"/>
                  <a:pt x="5" y="20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7"/>
                  <a:pt x="7" y="61"/>
                  <a:pt x="11" y="63"/>
                </a:cubicBezTo>
                <a:cubicBezTo>
                  <a:pt x="14" y="65"/>
                  <a:pt x="17" y="67"/>
                  <a:pt x="21" y="67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1"/>
                  <a:pt x="12" y="70"/>
                  <a:pt x="9" y="67"/>
                </a:cubicBezTo>
                <a:cubicBezTo>
                  <a:pt x="3" y="64"/>
                  <a:pt x="0" y="58"/>
                  <a:pt x="0" y="53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0" y="17"/>
                  <a:pt x="1" y="16"/>
                </a:cubicBezTo>
                <a:cubicBezTo>
                  <a:pt x="2" y="11"/>
                  <a:pt x="6" y="7"/>
                  <a:pt x="11" y="4"/>
                </a:cubicBezTo>
                <a:cubicBezTo>
                  <a:pt x="14" y="3"/>
                  <a:pt x="17" y="1"/>
                  <a:pt x="21" y="1"/>
                </a:cubicBezTo>
                <a:cubicBezTo>
                  <a:pt x="21" y="6"/>
                  <a:pt x="21" y="6"/>
                  <a:pt x="21" y="6"/>
                </a:cubicBezTo>
                <a:cubicBezTo>
                  <a:pt x="18" y="6"/>
                  <a:pt x="16" y="7"/>
                  <a:pt x="13" y="8"/>
                </a:cubicBezTo>
                <a:cubicBezTo>
                  <a:pt x="9" y="11"/>
                  <a:pt x="6" y="14"/>
                  <a:pt x="5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0" name="Freeform 316"/>
          <p:cNvSpPr>
            <a:spLocks noEditPoints="1"/>
          </p:cNvSpPr>
          <p:nvPr/>
        </p:nvSpPr>
        <p:spPr bwMode="auto">
          <a:xfrm>
            <a:off x="430213" y="0"/>
            <a:ext cx="195262" cy="115888"/>
          </a:xfrm>
          <a:custGeom>
            <a:avLst/>
            <a:gdLst>
              <a:gd name="T0" fmla="*/ 101 w 106"/>
              <a:gd name="T1" fmla="*/ 0 h 63"/>
              <a:gd name="T2" fmla="*/ 104 w 106"/>
              <a:gd name="T3" fmla="*/ 63 h 63"/>
              <a:gd name="T4" fmla="*/ 83 w 106"/>
              <a:gd name="T5" fmla="*/ 52 h 63"/>
              <a:gd name="T6" fmla="*/ 95 w 106"/>
              <a:gd name="T7" fmla="*/ 37 h 63"/>
              <a:gd name="T8" fmla="*/ 83 w 106"/>
              <a:gd name="T9" fmla="*/ 39 h 63"/>
              <a:gd name="T10" fmla="*/ 83 w 106"/>
              <a:gd name="T11" fmla="*/ 47 h 63"/>
              <a:gd name="T12" fmla="*/ 93 w 106"/>
              <a:gd name="T13" fmla="*/ 30 h 63"/>
              <a:gd name="T14" fmla="*/ 93 w 106"/>
              <a:gd name="T15" fmla="*/ 12 h 63"/>
              <a:gd name="T16" fmla="*/ 91 w 106"/>
              <a:gd name="T17" fmla="*/ 17 h 63"/>
              <a:gd name="T18" fmla="*/ 83 w 106"/>
              <a:gd name="T19" fmla="*/ 30 h 63"/>
              <a:gd name="T20" fmla="*/ 95 w 106"/>
              <a:gd name="T21" fmla="*/ 3 h 63"/>
              <a:gd name="T22" fmla="*/ 83 w 106"/>
              <a:gd name="T23" fmla="*/ 0 h 63"/>
              <a:gd name="T24" fmla="*/ 83 w 106"/>
              <a:gd name="T25" fmla="*/ 58 h 63"/>
              <a:gd name="T26" fmla="*/ 53 w 106"/>
              <a:gd name="T27" fmla="*/ 58 h 63"/>
              <a:gd name="T28" fmla="*/ 53 w 106"/>
              <a:gd name="T29" fmla="*/ 5 h 63"/>
              <a:gd name="T30" fmla="*/ 83 w 106"/>
              <a:gd name="T31" fmla="*/ 12 h 63"/>
              <a:gd name="T32" fmla="*/ 76 w 106"/>
              <a:gd name="T33" fmla="*/ 25 h 63"/>
              <a:gd name="T34" fmla="*/ 73 w 106"/>
              <a:gd name="T35" fmla="*/ 30 h 63"/>
              <a:gd name="T36" fmla="*/ 73 w 106"/>
              <a:gd name="T37" fmla="*/ 12 h 63"/>
              <a:gd name="T38" fmla="*/ 83 w 106"/>
              <a:gd name="T39" fmla="*/ 39 h 63"/>
              <a:gd name="T40" fmla="*/ 83 w 106"/>
              <a:gd name="T41" fmla="*/ 47 h 63"/>
              <a:gd name="T42" fmla="*/ 71 w 106"/>
              <a:gd name="T43" fmla="*/ 50 h 63"/>
              <a:gd name="T44" fmla="*/ 83 w 106"/>
              <a:gd name="T45" fmla="*/ 34 h 63"/>
              <a:gd name="T46" fmla="*/ 60 w 106"/>
              <a:gd name="T47" fmla="*/ 47 h 63"/>
              <a:gd name="T48" fmla="*/ 53 w 106"/>
              <a:gd name="T49" fmla="*/ 34 h 63"/>
              <a:gd name="T50" fmla="*/ 65 w 106"/>
              <a:gd name="T51" fmla="*/ 50 h 63"/>
              <a:gd name="T52" fmla="*/ 53 w 106"/>
              <a:gd name="T53" fmla="*/ 30 h 63"/>
              <a:gd name="T54" fmla="*/ 60 w 106"/>
              <a:gd name="T55" fmla="*/ 17 h 63"/>
              <a:gd name="T56" fmla="*/ 63 w 106"/>
              <a:gd name="T57" fmla="*/ 12 h 63"/>
              <a:gd name="T58" fmla="*/ 63 w 106"/>
              <a:gd name="T59" fmla="*/ 30 h 63"/>
              <a:gd name="T60" fmla="*/ 53 w 106"/>
              <a:gd name="T61" fmla="*/ 58 h 63"/>
              <a:gd name="T62" fmla="*/ 23 w 106"/>
              <a:gd name="T63" fmla="*/ 58 h 63"/>
              <a:gd name="T64" fmla="*/ 23 w 106"/>
              <a:gd name="T65" fmla="*/ 5 h 63"/>
              <a:gd name="T66" fmla="*/ 53 w 106"/>
              <a:gd name="T67" fmla="*/ 12 h 63"/>
              <a:gd name="T68" fmla="*/ 46 w 106"/>
              <a:gd name="T69" fmla="*/ 25 h 63"/>
              <a:gd name="T70" fmla="*/ 43 w 106"/>
              <a:gd name="T71" fmla="*/ 30 h 63"/>
              <a:gd name="T72" fmla="*/ 43 w 106"/>
              <a:gd name="T73" fmla="*/ 12 h 63"/>
              <a:gd name="T74" fmla="*/ 53 w 106"/>
              <a:gd name="T75" fmla="*/ 39 h 63"/>
              <a:gd name="T76" fmla="*/ 53 w 106"/>
              <a:gd name="T77" fmla="*/ 47 h 63"/>
              <a:gd name="T78" fmla="*/ 41 w 106"/>
              <a:gd name="T79" fmla="*/ 50 h 63"/>
              <a:gd name="T80" fmla="*/ 53 w 106"/>
              <a:gd name="T81" fmla="*/ 34 h 63"/>
              <a:gd name="T82" fmla="*/ 30 w 106"/>
              <a:gd name="T83" fmla="*/ 47 h 63"/>
              <a:gd name="T84" fmla="*/ 23 w 106"/>
              <a:gd name="T85" fmla="*/ 34 h 63"/>
              <a:gd name="T86" fmla="*/ 35 w 106"/>
              <a:gd name="T87" fmla="*/ 50 h 63"/>
              <a:gd name="T88" fmla="*/ 23 w 106"/>
              <a:gd name="T89" fmla="*/ 30 h 63"/>
              <a:gd name="T90" fmla="*/ 30 w 106"/>
              <a:gd name="T91" fmla="*/ 17 h 63"/>
              <a:gd name="T92" fmla="*/ 33 w 106"/>
              <a:gd name="T93" fmla="*/ 12 h 63"/>
              <a:gd name="T94" fmla="*/ 33 w 106"/>
              <a:gd name="T95" fmla="*/ 30 h 63"/>
              <a:gd name="T96" fmla="*/ 5 w 106"/>
              <a:gd name="T97" fmla="*/ 58 h 63"/>
              <a:gd name="T98" fmla="*/ 2 w 106"/>
              <a:gd name="T99" fmla="*/ 63 h 63"/>
              <a:gd name="T100" fmla="*/ 5 w 106"/>
              <a:gd name="T101" fmla="*/ 0 h 63"/>
              <a:gd name="T102" fmla="*/ 11 w 106"/>
              <a:gd name="T103" fmla="*/ 0 h 63"/>
              <a:gd name="T104" fmla="*/ 23 w 106"/>
              <a:gd name="T105" fmla="*/ 5 h 63"/>
              <a:gd name="T106" fmla="*/ 13 w 106"/>
              <a:gd name="T107" fmla="*/ 12 h 63"/>
              <a:gd name="T108" fmla="*/ 13 w 106"/>
              <a:gd name="T109" fmla="*/ 30 h 63"/>
              <a:gd name="T110" fmla="*/ 16 w 106"/>
              <a:gd name="T111" fmla="*/ 25 h 63"/>
              <a:gd name="T112" fmla="*/ 23 w 106"/>
              <a:gd name="T113" fmla="*/ 12 h 63"/>
              <a:gd name="T114" fmla="*/ 11 w 106"/>
              <a:gd name="T115" fmla="*/ 37 h 63"/>
              <a:gd name="T116" fmla="*/ 23 w 106"/>
              <a:gd name="T117" fmla="*/ 52 h 63"/>
              <a:gd name="T118" fmla="*/ 16 w 106"/>
              <a:gd name="T119" fmla="*/ 3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" h="63">
                <a:moveTo>
                  <a:pt x="83" y="58"/>
                </a:moveTo>
                <a:cubicBezTo>
                  <a:pt x="101" y="58"/>
                  <a:pt x="101" y="58"/>
                  <a:pt x="101" y="58"/>
                </a:cubicBezTo>
                <a:cubicBezTo>
                  <a:pt x="101" y="0"/>
                  <a:pt x="101" y="0"/>
                  <a:pt x="10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62"/>
                  <a:pt x="105" y="63"/>
                  <a:pt x="104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58"/>
                  <a:pt x="83" y="58"/>
                  <a:pt x="83" y="58"/>
                </a:cubicBezTo>
                <a:close/>
                <a:moveTo>
                  <a:pt x="83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4" y="52"/>
                  <a:pt x="95" y="51"/>
                  <a:pt x="95" y="50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5"/>
                  <a:pt x="94" y="34"/>
                  <a:pt x="9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9"/>
                  <a:pt x="83" y="39"/>
                  <a:pt x="83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47"/>
                  <a:pt x="91" y="47"/>
                  <a:pt x="91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52"/>
                  <a:pt x="83" y="52"/>
                  <a:pt x="83" y="52"/>
                </a:cubicBezTo>
                <a:close/>
                <a:moveTo>
                  <a:pt x="83" y="30"/>
                </a:moveTo>
                <a:cubicBezTo>
                  <a:pt x="93" y="30"/>
                  <a:pt x="93" y="30"/>
                  <a:pt x="93" y="30"/>
                </a:cubicBezTo>
                <a:cubicBezTo>
                  <a:pt x="94" y="30"/>
                  <a:pt x="95" y="29"/>
                  <a:pt x="95" y="27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3"/>
                  <a:pt x="94" y="12"/>
                  <a:pt x="93" y="12"/>
                </a:cubicBezTo>
                <a:cubicBezTo>
                  <a:pt x="83" y="12"/>
                  <a:pt x="83" y="12"/>
                  <a:pt x="83" y="12"/>
                </a:cubicBezTo>
                <a:cubicBezTo>
                  <a:pt x="83" y="17"/>
                  <a:pt x="83" y="17"/>
                  <a:pt x="83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25"/>
                  <a:pt x="91" y="25"/>
                  <a:pt x="91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30"/>
                  <a:pt x="83" y="30"/>
                  <a:pt x="83" y="30"/>
                </a:cubicBezTo>
                <a:close/>
                <a:moveTo>
                  <a:pt x="83" y="5"/>
                </a:moveTo>
                <a:cubicBezTo>
                  <a:pt x="93" y="5"/>
                  <a:pt x="93" y="5"/>
                  <a:pt x="93" y="5"/>
                </a:cubicBezTo>
                <a:cubicBezTo>
                  <a:pt x="94" y="5"/>
                  <a:pt x="95" y="4"/>
                  <a:pt x="95" y="3"/>
                </a:cubicBezTo>
                <a:cubicBezTo>
                  <a:pt x="95" y="0"/>
                  <a:pt x="95" y="0"/>
                  <a:pt x="95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3" y="0"/>
                  <a:pt x="83" y="0"/>
                  <a:pt x="83" y="0"/>
                </a:cubicBezTo>
                <a:lnTo>
                  <a:pt x="83" y="5"/>
                </a:lnTo>
                <a:close/>
                <a:moveTo>
                  <a:pt x="53" y="58"/>
                </a:moveTo>
                <a:cubicBezTo>
                  <a:pt x="83" y="58"/>
                  <a:pt x="83" y="58"/>
                  <a:pt x="83" y="58"/>
                </a:cubicBezTo>
                <a:cubicBezTo>
                  <a:pt x="83" y="63"/>
                  <a:pt x="83" y="63"/>
                  <a:pt x="8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58"/>
                  <a:pt x="53" y="58"/>
                  <a:pt x="53" y="58"/>
                </a:cubicBezTo>
                <a:close/>
                <a:moveTo>
                  <a:pt x="83" y="0"/>
                </a:moveTo>
                <a:cubicBezTo>
                  <a:pt x="83" y="5"/>
                  <a:pt x="83" y="5"/>
                  <a:pt x="8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0"/>
                  <a:pt x="53" y="0"/>
                  <a:pt x="53" y="0"/>
                </a:cubicBezTo>
                <a:cubicBezTo>
                  <a:pt x="83" y="0"/>
                  <a:pt x="83" y="0"/>
                  <a:pt x="83" y="0"/>
                </a:cubicBezTo>
                <a:close/>
                <a:moveTo>
                  <a:pt x="83" y="12"/>
                </a:moveTo>
                <a:cubicBezTo>
                  <a:pt x="83" y="17"/>
                  <a:pt x="83" y="17"/>
                  <a:pt x="83" y="17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30"/>
                  <a:pt x="83" y="30"/>
                  <a:pt x="8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30"/>
                  <a:pt x="71" y="29"/>
                  <a:pt x="71" y="27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3"/>
                  <a:pt x="72" y="12"/>
                  <a:pt x="73" y="12"/>
                </a:cubicBezTo>
                <a:cubicBezTo>
                  <a:pt x="83" y="12"/>
                  <a:pt x="83" y="12"/>
                  <a:pt x="83" y="12"/>
                </a:cubicBezTo>
                <a:close/>
                <a:moveTo>
                  <a:pt x="83" y="34"/>
                </a:moveTo>
                <a:cubicBezTo>
                  <a:pt x="83" y="39"/>
                  <a:pt x="83" y="39"/>
                  <a:pt x="83" y="39"/>
                </a:cubicBezTo>
                <a:cubicBezTo>
                  <a:pt x="76" y="39"/>
                  <a:pt x="76" y="39"/>
                  <a:pt x="76" y="39"/>
                </a:cubicBezTo>
                <a:cubicBezTo>
                  <a:pt x="76" y="47"/>
                  <a:pt x="76" y="47"/>
                  <a:pt x="76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52"/>
                  <a:pt x="83" y="52"/>
                  <a:pt x="83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2" y="52"/>
                  <a:pt x="71" y="51"/>
                  <a:pt x="71" y="50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5"/>
                  <a:pt x="72" y="34"/>
                  <a:pt x="73" y="34"/>
                </a:cubicBezTo>
                <a:cubicBezTo>
                  <a:pt x="83" y="34"/>
                  <a:pt x="83" y="34"/>
                  <a:pt x="83" y="34"/>
                </a:cubicBezTo>
                <a:close/>
                <a:moveTo>
                  <a:pt x="53" y="52"/>
                </a:moveTo>
                <a:cubicBezTo>
                  <a:pt x="53" y="47"/>
                  <a:pt x="53" y="47"/>
                  <a:pt x="5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39"/>
                  <a:pt x="60" y="39"/>
                  <a:pt x="60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4"/>
                  <a:pt x="53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4" y="34"/>
                  <a:pt x="65" y="35"/>
                  <a:pt x="65" y="37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1"/>
                  <a:pt x="64" y="52"/>
                  <a:pt x="63" y="52"/>
                </a:cubicBezTo>
                <a:cubicBezTo>
                  <a:pt x="53" y="52"/>
                  <a:pt x="53" y="52"/>
                  <a:pt x="53" y="52"/>
                </a:cubicBezTo>
                <a:close/>
                <a:moveTo>
                  <a:pt x="53" y="30"/>
                </a:moveTo>
                <a:cubicBezTo>
                  <a:pt x="53" y="25"/>
                  <a:pt x="53" y="25"/>
                  <a:pt x="53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2"/>
                  <a:pt x="53" y="12"/>
                  <a:pt x="5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4" y="12"/>
                  <a:pt x="65" y="13"/>
                  <a:pt x="65" y="14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9"/>
                  <a:pt x="64" y="30"/>
                  <a:pt x="63" y="30"/>
                </a:cubicBezTo>
                <a:lnTo>
                  <a:pt x="53" y="30"/>
                </a:lnTo>
                <a:close/>
                <a:moveTo>
                  <a:pt x="23" y="58"/>
                </a:moveTo>
                <a:cubicBezTo>
                  <a:pt x="53" y="58"/>
                  <a:pt x="53" y="58"/>
                  <a:pt x="53" y="58"/>
                </a:cubicBezTo>
                <a:cubicBezTo>
                  <a:pt x="53" y="63"/>
                  <a:pt x="53" y="63"/>
                  <a:pt x="5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58"/>
                  <a:pt x="23" y="58"/>
                  <a:pt x="23" y="58"/>
                </a:cubicBezTo>
                <a:close/>
                <a:moveTo>
                  <a:pt x="53" y="0"/>
                </a:moveTo>
                <a:cubicBezTo>
                  <a:pt x="53" y="5"/>
                  <a:pt x="53" y="5"/>
                  <a:pt x="5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0"/>
                  <a:pt x="23" y="0"/>
                  <a:pt x="23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12"/>
                </a:moveTo>
                <a:cubicBezTo>
                  <a:pt x="53" y="17"/>
                  <a:pt x="53" y="17"/>
                  <a:pt x="53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25"/>
                  <a:pt x="46" y="25"/>
                  <a:pt x="46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30"/>
                  <a:pt x="53" y="30"/>
                  <a:pt x="5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0"/>
                  <a:pt x="41" y="29"/>
                  <a:pt x="41" y="2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3"/>
                  <a:pt x="42" y="12"/>
                  <a:pt x="43" y="12"/>
                </a:cubicBezTo>
                <a:cubicBezTo>
                  <a:pt x="53" y="12"/>
                  <a:pt x="53" y="12"/>
                  <a:pt x="53" y="12"/>
                </a:cubicBezTo>
                <a:close/>
                <a:moveTo>
                  <a:pt x="53" y="34"/>
                </a:moveTo>
                <a:cubicBezTo>
                  <a:pt x="53" y="39"/>
                  <a:pt x="53" y="39"/>
                  <a:pt x="53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7"/>
                  <a:pt x="46" y="47"/>
                  <a:pt x="46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52"/>
                  <a:pt x="53" y="52"/>
                  <a:pt x="5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2" y="52"/>
                  <a:pt x="41" y="51"/>
                  <a:pt x="41" y="50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2" y="34"/>
                  <a:pt x="4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23" y="52"/>
                </a:moveTo>
                <a:cubicBezTo>
                  <a:pt x="23" y="47"/>
                  <a:pt x="23" y="47"/>
                  <a:pt x="23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39"/>
                  <a:pt x="30" y="39"/>
                  <a:pt x="30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4"/>
                  <a:pt x="23" y="34"/>
                  <a:pt x="2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4"/>
                  <a:pt x="35" y="35"/>
                  <a:pt x="35" y="37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1"/>
                  <a:pt x="34" y="52"/>
                  <a:pt x="33" y="52"/>
                </a:cubicBezTo>
                <a:cubicBezTo>
                  <a:pt x="23" y="52"/>
                  <a:pt x="23" y="52"/>
                  <a:pt x="23" y="52"/>
                </a:cubicBezTo>
                <a:close/>
                <a:moveTo>
                  <a:pt x="23" y="30"/>
                </a:moveTo>
                <a:cubicBezTo>
                  <a:pt x="23" y="25"/>
                  <a:pt x="23" y="25"/>
                  <a:pt x="23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2"/>
                  <a:pt x="23" y="12"/>
                  <a:pt x="2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5" y="13"/>
                  <a:pt x="35" y="1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9"/>
                  <a:pt x="34" y="30"/>
                  <a:pt x="33" y="30"/>
                </a:cubicBezTo>
                <a:lnTo>
                  <a:pt x="23" y="30"/>
                </a:lnTo>
                <a:close/>
                <a:moveTo>
                  <a:pt x="5" y="0"/>
                </a:moveTo>
                <a:cubicBezTo>
                  <a:pt x="5" y="58"/>
                  <a:pt x="5" y="58"/>
                  <a:pt x="5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3"/>
                  <a:pt x="23" y="63"/>
                  <a:pt x="23" y="63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23" y="0"/>
                </a:move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2" y="5"/>
                  <a:pt x="1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23" y="12"/>
                </a:move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3"/>
                  <a:pt x="11" y="1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9"/>
                  <a:pt x="12" y="30"/>
                  <a:pt x="1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5"/>
                  <a:pt x="23" y="25"/>
                  <a:pt x="23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17"/>
                  <a:pt x="16" y="17"/>
                  <a:pt x="16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2"/>
                  <a:pt x="23" y="12"/>
                  <a:pt x="23" y="12"/>
                </a:cubicBezTo>
                <a:close/>
                <a:moveTo>
                  <a:pt x="2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2" y="34"/>
                  <a:pt x="11" y="35"/>
                  <a:pt x="11" y="37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1"/>
                  <a:pt x="12" y="52"/>
                  <a:pt x="1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39"/>
                  <a:pt x="16" y="39"/>
                  <a:pt x="16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1" name="Freeform 317"/>
          <p:cNvSpPr/>
          <p:nvPr/>
        </p:nvSpPr>
        <p:spPr bwMode="auto">
          <a:xfrm>
            <a:off x="1012825" y="0"/>
            <a:ext cx="260350" cy="107950"/>
          </a:xfrm>
          <a:custGeom>
            <a:avLst/>
            <a:gdLst>
              <a:gd name="T0" fmla="*/ 135 w 141"/>
              <a:gd name="T1" fmla="*/ 12 h 58"/>
              <a:gd name="T2" fmla="*/ 123 w 141"/>
              <a:gd name="T3" fmla="*/ 0 h 58"/>
              <a:gd name="T4" fmla="*/ 130 w 141"/>
              <a:gd name="T5" fmla="*/ 0 h 58"/>
              <a:gd name="T6" fmla="*/ 139 w 141"/>
              <a:gd name="T7" fmla="*/ 9 h 58"/>
              <a:gd name="T8" fmla="*/ 141 w 141"/>
              <a:gd name="T9" fmla="*/ 15 h 58"/>
              <a:gd name="T10" fmla="*/ 139 w 141"/>
              <a:gd name="T11" fmla="*/ 22 h 58"/>
              <a:gd name="T12" fmla="*/ 105 w 141"/>
              <a:gd name="T13" fmla="*/ 55 h 58"/>
              <a:gd name="T14" fmla="*/ 105 w 141"/>
              <a:gd name="T15" fmla="*/ 55 h 58"/>
              <a:gd name="T16" fmla="*/ 105 w 141"/>
              <a:gd name="T17" fmla="*/ 55 h 58"/>
              <a:gd name="T18" fmla="*/ 105 w 141"/>
              <a:gd name="T19" fmla="*/ 55 h 58"/>
              <a:gd name="T20" fmla="*/ 99 w 141"/>
              <a:gd name="T21" fmla="*/ 58 h 58"/>
              <a:gd name="T22" fmla="*/ 99 w 141"/>
              <a:gd name="T23" fmla="*/ 58 h 58"/>
              <a:gd name="T24" fmla="*/ 92 w 141"/>
              <a:gd name="T25" fmla="*/ 55 h 58"/>
              <a:gd name="T26" fmla="*/ 92 w 141"/>
              <a:gd name="T27" fmla="*/ 55 h 58"/>
              <a:gd name="T28" fmla="*/ 92 w 141"/>
              <a:gd name="T29" fmla="*/ 55 h 58"/>
              <a:gd name="T30" fmla="*/ 92 w 141"/>
              <a:gd name="T31" fmla="*/ 55 h 58"/>
              <a:gd name="T32" fmla="*/ 90 w 141"/>
              <a:gd name="T33" fmla="*/ 53 h 58"/>
              <a:gd name="T34" fmla="*/ 90 w 141"/>
              <a:gd name="T35" fmla="*/ 53 h 58"/>
              <a:gd name="T36" fmla="*/ 85 w 141"/>
              <a:gd name="T37" fmla="*/ 50 h 58"/>
              <a:gd name="T38" fmla="*/ 85 w 141"/>
              <a:gd name="T39" fmla="*/ 50 h 58"/>
              <a:gd name="T40" fmla="*/ 80 w 141"/>
              <a:gd name="T41" fmla="*/ 49 h 58"/>
              <a:gd name="T42" fmla="*/ 26 w 141"/>
              <a:gd name="T43" fmla="*/ 49 h 58"/>
              <a:gd name="T44" fmla="*/ 19 w 141"/>
              <a:gd name="T45" fmla="*/ 46 h 58"/>
              <a:gd name="T46" fmla="*/ 15 w 141"/>
              <a:gd name="T47" fmla="*/ 40 h 58"/>
              <a:gd name="T48" fmla="*/ 0 w 141"/>
              <a:gd name="T49" fmla="*/ 0 h 58"/>
              <a:gd name="T50" fmla="*/ 5 w 141"/>
              <a:gd name="T51" fmla="*/ 0 h 58"/>
              <a:gd name="T52" fmla="*/ 19 w 141"/>
              <a:gd name="T53" fmla="*/ 39 h 58"/>
              <a:gd name="T54" fmla="*/ 22 w 141"/>
              <a:gd name="T55" fmla="*/ 42 h 58"/>
              <a:gd name="T56" fmla="*/ 26 w 141"/>
              <a:gd name="T57" fmla="*/ 44 h 58"/>
              <a:gd name="T58" fmla="*/ 80 w 141"/>
              <a:gd name="T59" fmla="*/ 44 h 58"/>
              <a:gd name="T60" fmla="*/ 87 w 141"/>
              <a:gd name="T61" fmla="*/ 45 h 58"/>
              <a:gd name="T62" fmla="*/ 87 w 141"/>
              <a:gd name="T63" fmla="*/ 45 h 58"/>
              <a:gd name="T64" fmla="*/ 87 w 141"/>
              <a:gd name="T65" fmla="*/ 45 h 58"/>
              <a:gd name="T66" fmla="*/ 93 w 141"/>
              <a:gd name="T67" fmla="*/ 49 h 58"/>
              <a:gd name="T68" fmla="*/ 96 w 141"/>
              <a:gd name="T69" fmla="*/ 52 h 58"/>
              <a:gd name="T70" fmla="*/ 96 w 141"/>
              <a:gd name="T71" fmla="*/ 52 h 58"/>
              <a:gd name="T72" fmla="*/ 96 w 141"/>
              <a:gd name="T73" fmla="*/ 52 h 58"/>
              <a:gd name="T74" fmla="*/ 96 w 141"/>
              <a:gd name="T75" fmla="*/ 52 h 58"/>
              <a:gd name="T76" fmla="*/ 96 w 141"/>
              <a:gd name="T77" fmla="*/ 52 h 58"/>
              <a:gd name="T78" fmla="*/ 99 w 141"/>
              <a:gd name="T79" fmla="*/ 53 h 58"/>
              <a:gd name="T80" fmla="*/ 99 w 141"/>
              <a:gd name="T81" fmla="*/ 53 h 58"/>
              <a:gd name="T82" fmla="*/ 102 w 141"/>
              <a:gd name="T83" fmla="*/ 52 h 58"/>
              <a:gd name="T84" fmla="*/ 102 w 141"/>
              <a:gd name="T85" fmla="*/ 52 h 58"/>
              <a:gd name="T86" fmla="*/ 102 w 141"/>
              <a:gd name="T87" fmla="*/ 52 h 58"/>
              <a:gd name="T88" fmla="*/ 135 w 141"/>
              <a:gd name="T89" fmla="*/ 19 h 58"/>
              <a:gd name="T90" fmla="*/ 137 w 141"/>
              <a:gd name="T91" fmla="*/ 15 h 58"/>
              <a:gd name="T92" fmla="*/ 135 w 141"/>
              <a:gd name="T93" fmla="*/ 1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1" h="58">
                <a:moveTo>
                  <a:pt x="135" y="12"/>
                </a:moveTo>
                <a:cubicBezTo>
                  <a:pt x="123" y="0"/>
                  <a:pt x="123" y="0"/>
                  <a:pt x="12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9" y="9"/>
                  <a:pt x="139" y="9"/>
                  <a:pt x="139" y="9"/>
                </a:cubicBezTo>
                <a:cubicBezTo>
                  <a:pt x="140" y="11"/>
                  <a:pt x="141" y="13"/>
                  <a:pt x="141" y="15"/>
                </a:cubicBezTo>
                <a:cubicBezTo>
                  <a:pt x="141" y="18"/>
                  <a:pt x="140" y="20"/>
                  <a:pt x="139" y="22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4" y="57"/>
                  <a:pt x="101" y="58"/>
                  <a:pt x="99" y="58"/>
                </a:cubicBezTo>
                <a:cubicBezTo>
                  <a:pt x="99" y="58"/>
                  <a:pt x="99" y="58"/>
                  <a:pt x="99" y="58"/>
                </a:cubicBezTo>
                <a:cubicBezTo>
                  <a:pt x="97" y="58"/>
                  <a:pt x="94" y="57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9" y="52"/>
                  <a:pt x="87" y="51"/>
                  <a:pt x="85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3" y="49"/>
                  <a:pt x="81" y="49"/>
                  <a:pt x="80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4" y="49"/>
                  <a:pt x="21" y="48"/>
                  <a:pt x="19" y="46"/>
                </a:cubicBezTo>
                <a:cubicBezTo>
                  <a:pt x="17" y="45"/>
                  <a:pt x="15" y="43"/>
                  <a:pt x="15" y="40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40"/>
                  <a:pt x="21" y="41"/>
                  <a:pt x="22" y="42"/>
                </a:cubicBezTo>
                <a:cubicBezTo>
                  <a:pt x="23" y="43"/>
                  <a:pt x="25" y="44"/>
                  <a:pt x="26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2" y="44"/>
                  <a:pt x="85" y="44"/>
                  <a:pt x="87" y="45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5"/>
                  <a:pt x="87" y="45"/>
                  <a:pt x="87" y="45"/>
                </a:cubicBezTo>
                <a:cubicBezTo>
                  <a:pt x="89" y="46"/>
                  <a:pt x="92" y="48"/>
                  <a:pt x="93" y="49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7" y="53"/>
                  <a:pt x="98" y="53"/>
                  <a:pt x="99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3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6" y="18"/>
                  <a:pt x="137" y="16"/>
                  <a:pt x="137" y="15"/>
                </a:cubicBezTo>
                <a:cubicBezTo>
                  <a:pt x="137" y="14"/>
                  <a:pt x="136" y="13"/>
                  <a:pt x="13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2" name="Freeform 327"/>
          <p:cNvSpPr>
            <a:spLocks noEditPoints="1"/>
          </p:cNvSpPr>
          <p:nvPr/>
        </p:nvSpPr>
        <p:spPr bwMode="auto">
          <a:xfrm>
            <a:off x="2393950" y="3043238"/>
            <a:ext cx="182563" cy="139700"/>
          </a:xfrm>
          <a:custGeom>
            <a:avLst/>
            <a:gdLst>
              <a:gd name="T0" fmla="*/ 49 w 99"/>
              <a:gd name="T1" fmla="*/ 7 h 75"/>
              <a:gd name="T2" fmla="*/ 79 w 99"/>
              <a:gd name="T3" fmla="*/ 20 h 75"/>
              <a:gd name="T4" fmla="*/ 91 w 99"/>
              <a:gd name="T5" fmla="*/ 49 h 75"/>
              <a:gd name="T6" fmla="*/ 91 w 99"/>
              <a:gd name="T7" fmla="*/ 51 h 75"/>
              <a:gd name="T8" fmla="*/ 91 w 99"/>
              <a:gd name="T9" fmla="*/ 51 h 75"/>
              <a:gd name="T10" fmla="*/ 91 w 99"/>
              <a:gd name="T11" fmla="*/ 53 h 75"/>
              <a:gd name="T12" fmla="*/ 92 w 99"/>
              <a:gd name="T13" fmla="*/ 55 h 75"/>
              <a:gd name="T14" fmla="*/ 93 w 99"/>
              <a:gd name="T15" fmla="*/ 59 h 75"/>
              <a:gd name="T16" fmla="*/ 93 w 99"/>
              <a:gd name="T17" fmla="*/ 60 h 75"/>
              <a:gd name="T18" fmla="*/ 94 w 99"/>
              <a:gd name="T19" fmla="*/ 49 h 75"/>
              <a:gd name="T20" fmla="*/ 81 w 99"/>
              <a:gd name="T21" fmla="*/ 18 h 75"/>
              <a:gd name="T22" fmla="*/ 49 w 99"/>
              <a:gd name="T23" fmla="*/ 4 h 75"/>
              <a:gd name="T24" fmla="*/ 49 w 99"/>
              <a:gd name="T25" fmla="*/ 0 h 75"/>
              <a:gd name="T26" fmla="*/ 84 w 99"/>
              <a:gd name="T27" fmla="*/ 14 h 75"/>
              <a:gd name="T28" fmla="*/ 99 w 99"/>
              <a:gd name="T29" fmla="*/ 49 h 75"/>
              <a:gd name="T30" fmla="*/ 97 w 99"/>
              <a:gd name="T31" fmla="*/ 62 h 75"/>
              <a:gd name="T32" fmla="*/ 92 w 99"/>
              <a:gd name="T33" fmla="*/ 73 h 75"/>
              <a:gd name="T34" fmla="*/ 90 w 99"/>
              <a:gd name="T35" fmla="*/ 75 h 75"/>
              <a:gd name="T36" fmla="*/ 88 w 99"/>
              <a:gd name="T37" fmla="*/ 72 h 75"/>
              <a:gd name="T38" fmla="*/ 88 w 99"/>
              <a:gd name="T39" fmla="*/ 59 h 75"/>
              <a:gd name="T40" fmla="*/ 87 w 99"/>
              <a:gd name="T41" fmla="*/ 57 h 75"/>
              <a:gd name="T42" fmla="*/ 86 w 99"/>
              <a:gd name="T43" fmla="*/ 55 h 75"/>
              <a:gd name="T44" fmla="*/ 86 w 99"/>
              <a:gd name="T45" fmla="*/ 55 h 75"/>
              <a:gd name="T46" fmla="*/ 86 w 99"/>
              <a:gd name="T47" fmla="*/ 53 h 75"/>
              <a:gd name="T48" fmla="*/ 86 w 99"/>
              <a:gd name="T49" fmla="*/ 51 h 75"/>
              <a:gd name="T50" fmla="*/ 86 w 99"/>
              <a:gd name="T51" fmla="*/ 51 h 75"/>
              <a:gd name="T52" fmla="*/ 86 w 99"/>
              <a:gd name="T53" fmla="*/ 49 h 75"/>
              <a:gd name="T54" fmla="*/ 75 w 99"/>
              <a:gd name="T55" fmla="*/ 23 h 75"/>
              <a:gd name="T56" fmla="*/ 49 w 99"/>
              <a:gd name="T57" fmla="*/ 12 h 75"/>
              <a:gd name="T58" fmla="*/ 49 w 99"/>
              <a:gd name="T59" fmla="*/ 7 h 75"/>
              <a:gd name="T60" fmla="*/ 49 w 99"/>
              <a:gd name="T61" fmla="*/ 4 h 75"/>
              <a:gd name="T62" fmla="*/ 18 w 99"/>
              <a:gd name="T63" fmla="*/ 18 h 75"/>
              <a:gd name="T64" fmla="*/ 5 w 99"/>
              <a:gd name="T65" fmla="*/ 49 h 75"/>
              <a:gd name="T66" fmla="*/ 6 w 99"/>
              <a:gd name="T67" fmla="*/ 58 h 75"/>
              <a:gd name="T68" fmla="*/ 6 w 99"/>
              <a:gd name="T69" fmla="*/ 55 h 75"/>
              <a:gd name="T70" fmla="*/ 8 w 99"/>
              <a:gd name="T71" fmla="*/ 52 h 75"/>
              <a:gd name="T72" fmla="*/ 8 w 99"/>
              <a:gd name="T73" fmla="*/ 51 h 75"/>
              <a:gd name="T74" fmla="*/ 8 w 99"/>
              <a:gd name="T75" fmla="*/ 49 h 75"/>
              <a:gd name="T76" fmla="*/ 20 w 99"/>
              <a:gd name="T77" fmla="*/ 20 h 75"/>
              <a:gd name="T78" fmla="*/ 49 w 99"/>
              <a:gd name="T79" fmla="*/ 7 h 75"/>
              <a:gd name="T80" fmla="*/ 49 w 99"/>
              <a:gd name="T81" fmla="*/ 7 h 75"/>
              <a:gd name="T82" fmla="*/ 49 w 99"/>
              <a:gd name="T83" fmla="*/ 7 h 75"/>
              <a:gd name="T84" fmla="*/ 49 w 99"/>
              <a:gd name="T85" fmla="*/ 12 h 75"/>
              <a:gd name="T86" fmla="*/ 49 w 99"/>
              <a:gd name="T87" fmla="*/ 12 h 75"/>
              <a:gd name="T88" fmla="*/ 23 w 99"/>
              <a:gd name="T89" fmla="*/ 23 h 75"/>
              <a:gd name="T90" fmla="*/ 13 w 99"/>
              <a:gd name="T91" fmla="*/ 49 h 75"/>
              <a:gd name="T92" fmla="*/ 13 w 99"/>
              <a:gd name="T93" fmla="*/ 51 h 75"/>
              <a:gd name="T94" fmla="*/ 13 w 99"/>
              <a:gd name="T95" fmla="*/ 52 h 75"/>
              <a:gd name="T96" fmla="*/ 12 w 99"/>
              <a:gd name="T97" fmla="*/ 54 h 75"/>
              <a:gd name="T98" fmla="*/ 11 w 99"/>
              <a:gd name="T99" fmla="*/ 57 h 75"/>
              <a:gd name="T100" fmla="*/ 10 w 99"/>
              <a:gd name="T101" fmla="*/ 59 h 75"/>
              <a:gd name="T102" fmla="*/ 10 w 99"/>
              <a:gd name="T103" fmla="*/ 72 h 75"/>
              <a:gd name="T104" fmla="*/ 10 w 99"/>
              <a:gd name="T105" fmla="*/ 72 h 75"/>
              <a:gd name="T106" fmla="*/ 9 w 99"/>
              <a:gd name="T107" fmla="*/ 74 h 75"/>
              <a:gd name="T108" fmla="*/ 6 w 99"/>
              <a:gd name="T109" fmla="*/ 73 h 75"/>
              <a:gd name="T110" fmla="*/ 2 w 99"/>
              <a:gd name="T111" fmla="*/ 61 h 75"/>
              <a:gd name="T112" fmla="*/ 0 w 99"/>
              <a:gd name="T113" fmla="*/ 49 h 75"/>
              <a:gd name="T114" fmla="*/ 14 w 99"/>
              <a:gd name="T115" fmla="*/ 14 h 75"/>
              <a:gd name="T116" fmla="*/ 49 w 99"/>
              <a:gd name="T117" fmla="*/ 0 h 75"/>
              <a:gd name="T118" fmla="*/ 49 w 99"/>
              <a:gd name="T119" fmla="*/ 0 h 75"/>
              <a:gd name="T120" fmla="*/ 49 w 99"/>
              <a:gd name="T121" fmla="*/ 0 h 75"/>
              <a:gd name="T122" fmla="*/ 49 w 99"/>
              <a:gd name="T123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9" h="75">
                <a:moveTo>
                  <a:pt x="49" y="7"/>
                </a:moveTo>
                <a:cubicBezTo>
                  <a:pt x="61" y="7"/>
                  <a:pt x="71" y="12"/>
                  <a:pt x="79" y="20"/>
                </a:cubicBezTo>
                <a:cubicBezTo>
                  <a:pt x="86" y="27"/>
                  <a:pt x="91" y="38"/>
                  <a:pt x="91" y="49"/>
                </a:cubicBezTo>
                <a:cubicBezTo>
                  <a:pt x="91" y="50"/>
                  <a:pt x="91" y="51"/>
                  <a:pt x="91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1" y="52"/>
                  <a:pt x="91" y="52"/>
                  <a:pt x="91" y="53"/>
                </a:cubicBezTo>
                <a:cubicBezTo>
                  <a:pt x="91" y="53"/>
                  <a:pt x="92" y="54"/>
                  <a:pt x="92" y="55"/>
                </a:cubicBezTo>
                <a:cubicBezTo>
                  <a:pt x="92" y="57"/>
                  <a:pt x="93" y="58"/>
                  <a:pt x="93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3" y="56"/>
                  <a:pt x="94" y="53"/>
                  <a:pt x="94" y="49"/>
                </a:cubicBezTo>
                <a:cubicBezTo>
                  <a:pt x="94" y="37"/>
                  <a:pt x="89" y="26"/>
                  <a:pt x="81" y="18"/>
                </a:cubicBezTo>
                <a:cubicBezTo>
                  <a:pt x="73" y="10"/>
                  <a:pt x="62" y="4"/>
                  <a:pt x="49" y="4"/>
                </a:cubicBezTo>
                <a:cubicBezTo>
                  <a:pt x="49" y="0"/>
                  <a:pt x="49" y="0"/>
                  <a:pt x="49" y="0"/>
                </a:cubicBezTo>
                <a:cubicBezTo>
                  <a:pt x="63" y="0"/>
                  <a:pt x="75" y="5"/>
                  <a:pt x="84" y="14"/>
                </a:cubicBezTo>
                <a:cubicBezTo>
                  <a:pt x="93" y="23"/>
                  <a:pt x="99" y="36"/>
                  <a:pt x="99" y="49"/>
                </a:cubicBezTo>
                <a:cubicBezTo>
                  <a:pt x="99" y="53"/>
                  <a:pt x="98" y="58"/>
                  <a:pt x="97" y="62"/>
                </a:cubicBezTo>
                <a:cubicBezTo>
                  <a:pt x="96" y="66"/>
                  <a:pt x="94" y="70"/>
                  <a:pt x="92" y="73"/>
                </a:cubicBezTo>
                <a:cubicBezTo>
                  <a:pt x="92" y="74"/>
                  <a:pt x="91" y="75"/>
                  <a:pt x="90" y="75"/>
                </a:cubicBezTo>
                <a:cubicBezTo>
                  <a:pt x="89" y="75"/>
                  <a:pt x="88" y="73"/>
                  <a:pt x="88" y="72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8"/>
                  <a:pt x="88" y="58"/>
                  <a:pt x="87" y="57"/>
                </a:cubicBezTo>
                <a:cubicBezTo>
                  <a:pt x="87" y="56"/>
                  <a:pt x="87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4"/>
                  <a:pt x="86" y="54"/>
                  <a:pt x="86" y="53"/>
                </a:cubicBezTo>
                <a:cubicBezTo>
                  <a:pt x="86" y="52"/>
                  <a:pt x="86" y="52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0"/>
                  <a:pt x="86" y="50"/>
                  <a:pt x="86" y="49"/>
                </a:cubicBezTo>
                <a:cubicBezTo>
                  <a:pt x="86" y="39"/>
                  <a:pt x="82" y="30"/>
                  <a:pt x="75" y="23"/>
                </a:cubicBezTo>
                <a:cubicBezTo>
                  <a:pt x="69" y="16"/>
                  <a:pt x="59" y="12"/>
                  <a:pt x="49" y="12"/>
                </a:cubicBezTo>
                <a:lnTo>
                  <a:pt x="49" y="7"/>
                </a:lnTo>
                <a:close/>
                <a:moveTo>
                  <a:pt x="49" y="4"/>
                </a:moveTo>
                <a:cubicBezTo>
                  <a:pt x="37" y="4"/>
                  <a:pt x="26" y="10"/>
                  <a:pt x="18" y="18"/>
                </a:cubicBezTo>
                <a:cubicBezTo>
                  <a:pt x="10" y="26"/>
                  <a:pt x="5" y="37"/>
                  <a:pt x="5" y="49"/>
                </a:cubicBezTo>
                <a:cubicBezTo>
                  <a:pt x="5" y="52"/>
                  <a:pt x="5" y="55"/>
                  <a:pt x="6" y="58"/>
                </a:cubicBezTo>
                <a:cubicBezTo>
                  <a:pt x="6" y="57"/>
                  <a:pt x="6" y="56"/>
                  <a:pt x="6" y="55"/>
                </a:cubicBezTo>
                <a:cubicBezTo>
                  <a:pt x="7" y="54"/>
                  <a:pt x="7" y="53"/>
                  <a:pt x="8" y="52"/>
                </a:cubicBezTo>
                <a:cubicBezTo>
                  <a:pt x="8" y="52"/>
                  <a:pt x="8" y="51"/>
                  <a:pt x="8" y="51"/>
                </a:cubicBezTo>
                <a:cubicBezTo>
                  <a:pt x="8" y="50"/>
                  <a:pt x="8" y="50"/>
                  <a:pt x="8" y="49"/>
                </a:cubicBezTo>
                <a:cubicBezTo>
                  <a:pt x="8" y="38"/>
                  <a:pt x="12" y="27"/>
                  <a:pt x="20" y="20"/>
                </a:cubicBezTo>
                <a:cubicBezTo>
                  <a:pt x="27" y="12"/>
                  <a:pt x="38" y="7"/>
                  <a:pt x="49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39" y="12"/>
                  <a:pt x="30" y="16"/>
                  <a:pt x="23" y="23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0"/>
                  <a:pt x="13" y="50"/>
                  <a:pt x="13" y="51"/>
                </a:cubicBezTo>
                <a:cubicBezTo>
                  <a:pt x="13" y="51"/>
                  <a:pt x="13" y="52"/>
                  <a:pt x="13" y="52"/>
                </a:cubicBezTo>
                <a:cubicBezTo>
                  <a:pt x="13" y="53"/>
                  <a:pt x="13" y="54"/>
                  <a:pt x="12" y="54"/>
                </a:cubicBezTo>
                <a:cubicBezTo>
                  <a:pt x="12" y="55"/>
                  <a:pt x="11" y="56"/>
                  <a:pt x="11" y="57"/>
                </a:cubicBezTo>
                <a:cubicBezTo>
                  <a:pt x="11" y="57"/>
                  <a:pt x="10" y="58"/>
                  <a:pt x="10" y="59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0" y="73"/>
                  <a:pt x="9" y="74"/>
                </a:cubicBezTo>
                <a:cubicBezTo>
                  <a:pt x="8" y="74"/>
                  <a:pt x="7" y="74"/>
                  <a:pt x="6" y="73"/>
                </a:cubicBezTo>
                <a:cubicBezTo>
                  <a:pt x="4" y="69"/>
                  <a:pt x="3" y="65"/>
                  <a:pt x="2" y="61"/>
                </a:cubicBezTo>
                <a:cubicBezTo>
                  <a:pt x="1" y="57"/>
                  <a:pt x="0" y="53"/>
                  <a:pt x="0" y="49"/>
                </a:cubicBezTo>
                <a:cubicBezTo>
                  <a:pt x="0" y="36"/>
                  <a:pt x="6" y="23"/>
                  <a:pt x="14" y="14"/>
                </a:cubicBezTo>
                <a:cubicBezTo>
                  <a:pt x="23" y="5"/>
                  <a:pt x="36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4"/>
                  <a:pt x="49" y="4"/>
                  <a:pt x="49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3" name="Freeform 336"/>
          <p:cNvSpPr>
            <a:spLocks noEditPoints="1"/>
          </p:cNvSpPr>
          <p:nvPr/>
        </p:nvSpPr>
        <p:spPr bwMode="auto">
          <a:xfrm>
            <a:off x="-33338" y="0"/>
            <a:ext cx="363538" cy="163513"/>
          </a:xfrm>
          <a:custGeom>
            <a:avLst/>
            <a:gdLst>
              <a:gd name="T0" fmla="*/ 139 w 197"/>
              <a:gd name="T1" fmla="*/ 79 h 88"/>
              <a:gd name="T2" fmla="*/ 180 w 197"/>
              <a:gd name="T3" fmla="*/ 37 h 88"/>
              <a:gd name="T4" fmla="*/ 171 w 197"/>
              <a:gd name="T5" fmla="*/ 39 h 88"/>
              <a:gd name="T6" fmla="*/ 165 w 197"/>
              <a:gd name="T7" fmla="*/ 36 h 88"/>
              <a:gd name="T8" fmla="*/ 159 w 197"/>
              <a:gd name="T9" fmla="*/ 34 h 88"/>
              <a:gd name="T10" fmla="*/ 156 w 197"/>
              <a:gd name="T11" fmla="*/ 31 h 88"/>
              <a:gd name="T12" fmla="*/ 154 w 197"/>
              <a:gd name="T13" fmla="*/ 27 h 88"/>
              <a:gd name="T14" fmla="*/ 152 w 197"/>
              <a:gd name="T15" fmla="*/ 24 h 88"/>
              <a:gd name="T16" fmla="*/ 148 w 197"/>
              <a:gd name="T17" fmla="*/ 22 h 88"/>
              <a:gd name="T18" fmla="*/ 139 w 197"/>
              <a:gd name="T19" fmla="*/ 12 h 88"/>
              <a:gd name="T20" fmla="*/ 149 w 197"/>
              <a:gd name="T21" fmla="*/ 17 h 88"/>
              <a:gd name="T22" fmla="*/ 156 w 197"/>
              <a:gd name="T23" fmla="*/ 21 h 88"/>
              <a:gd name="T24" fmla="*/ 158 w 197"/>
              <a:gd name="T25" fmla="*/ 25 h 88"/>
              <a:gd name="T26" fmla="*/ 162 w 197"/>
              <a:gd name="T27" fmla="*/ 31 h 88"/>
              <a:gd name="T28" fmla="*/ 166 w 197"/>
              <a:gd name="T29" fmla="*/ 32 h 88"/>
              <a:gd name="T30" fmla="*/ 167 w 197"/>
              <a:gd name="T31" fmla="*/ 32 h 88"/>
              <a:gd name="T32" fmla="*/ 176 w 197"/>
              <a:gd name="T33" fmla="*/ 35 h 88"/>
              <a:gd name="T34" fmla="*/ 180 w 197"/>
              <a:gd name="T35" fmla="*/ 36 h 88"/>
              <a:gd name="T36" fmla="*/ 139 w 197"/>
              <a:gd name="T37" fmla="*/ 79 h 88"/>
              <a:gd name="T38" fmla="*/ 0 w 197"/>
              <a:gd name="T39" fmla="*/ 0 h 88"/>
              <a:gd name="T40" fmla="*/ 99 w 197"/>
              <a:gd name="T41" fmla="*/ 83 h 88"/>
              <a:gd name="T42" fmla="*/ 114 w 197"/>
              <a:gd name="T43" fmla="*/ 68 h 88"/>
              <a:gd name="T44" fmla="*/ 104 w 197"/>
              <a:gd name="T45" fmla="*/ 60 h 88"/>
              <a:gd name="T46" fmla="*/ 102 w 197"/>
              <a:gd name="T47" fmla="*/ 57 h 88"/>
              <a:gd name="T48" fmla="*/ 93 w 197"/>
              <a:gd name="T49" fmla="*/ 40 h 88"/>
              <a:gd name="T50" fmla="*/ 94 w 197"/>
              <a:gd name="T51" fmla="*/ 37 h 88"/>
              <a:gd name="T52" fmla="*/ 95 w 197"/>
              <a:gd name="T53" fmla="*/ 32 h 88"/>
              <a:gd name="T54" fmla="*/ 98 w 197"/>
              <a:gd name="T55" fmla="*/ 27 h 88"/>
              <a:gd name="T56" fmla="*/ 94 w 197"/>
              <a:gd name="T57" fmla="*/ 18 h 88"/>
              <a:gd name="T58" fmla="*/ 88 w 197"/>
              <a:gd name="T59" fmla="*/ 14 h 88"/>
              <a:gd name="T60" fmla="*/ 77 w 197"/>
              <a:gd name="T61" fmla="*/ 6 h 88"/>
              <a:gd name="T62" fmla="*/ 61 w 197"/>
              <a:gd name="T63" fmla="*/ 0 h 88"/>
              <a:gd name="T64" fmla="*/ 103 w 197"/>
              <a:gd name="T65" fmla="*/ 11 h 88"/>
              <a:gd name="T66" fmla="*/ 105 w 197"/>
              <a:gd name="T67" fmla="*/ 11 h 88"/>
              <a:gd name="T68" fmla="*/ 112 w 197"/>
              <a:gd name="T69" fmla="*/ 6 h 88"/>
              <a:gd name="T70" fmla="*/ 113 w 197"/>
              <a:gd name="T71" fmla="*/ 5 h 88"/>
              <a:gd name="T72" fmla="*/ 122 w 197"/>
              <a:gd name="T73" fmla="*/ 7 h 88"/>
              <a:gd name="T74" fmla="*/ 134 w 197"/>
              <a:gd name="T75" fmla="*/ 8 h 88"/>
              <a:gd name="T76" fmla="*/ 139 w 197"/>
              <a:gd name="T77" fmla="*/ 18 h 88"/>
              <a:gd name="T78" fmla="*/ 134 w 197"/>
              <a:gd name="T79" fmla="*/ 14 h 88"/>
              <a:gd name="T80" fmla="*/ 120 w 197"/>
              <a:gd name="T81" fmla="*/ 11 h 88"/>
              <a:gd name="T82" fmla="*/ 114 w 197"/>
              <a:gd name="T83" fmla="*/ 11 h 88"/>
              <a:gd name="T84" fmla="*/ 113 w 197"/>
              <a:gd name="T85" fmla="*/ 11 h 88"/>
              <a:gd name="T86" fmla="*/ 107 w 197"/>
              <a:gd name="T87" fmla="*/ 15 h 88"/>
              <a:gd name="T88" fmla="*/ 102 w 197"/>
              <a:gd name="T89" fmla="*/ 29 h 88"/>
              <a:gd name="T90" fmla="*/ 100 w 197"/>
              <a:gd name="T91" fmla="*/ 32 h 88"/>
              <a:gd name="T92" fmla="*/ 98 w 197"/>
              <a:gd name="T93" fmla="*/ 35 h 88"/>
              <a:gd name="T94" fmla="*/ 98 w 197"/>
              <a:gd name="T95" fmla="*/ 41 h 88"/>
              <a:gd name="T96" fmla="*/ 100 w 197"/>
              <a:gd name="T97" fmla="*/ 44 h 88"/>
              <a:gd name="T98" fmla="*/ 106 w 197"/>
              <a:gd name="T99" fmla="*/ 54 h 88"/>
              <a:gd name="T100" fmla="*/ 115 w 197"/>
              <a:gd name="T101" fmla="*/ 63 h 88"/>
              <a:gd name="T102" fmla="*/ 121 w 197"/>
              <a:gd name="T103" fmla="*/ 68 h 88"/>
              <a:gd name="T104" fmla="*/ 120 w 197"/>
              <a:gd name="T105" fmla="*/ 8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88">
                <a:moveTo>
                  <a:pt x="197" y="0"/>
                </a:moveTo>
                <a:cubicBezTo>
                  <a:pt x="195" y="23"/>
                  <a:pt x="184" y="43"/>
                  <a:pt x="169" y="59"/>
                </a:cubicBezTo>
                <a:cubicBezTo>
                  <a:pt x="160" y="67"/>
                  <a:pt x="150" y="74"/>
                  <a:pt x="139" y="79"/>
                </a:cubicBezTo>
                <a:cubicBezTo>
                  <a:pt x="139" y="74"/>
                  <a:pt x="139" y="74"/>
                  <a:pt x="139" y="74"/>
                </a:cubicBezTo>
                <a:cubicBezTo>
                  <a:pt x="149" y="69"/>
                  <a:pt x="158" y="63"/>
                  <a:pt x="166" y="55"/>
                </a:cubicBezTo>
                <a:cubicBezTo>
                  <a:pt x="171" y="50"/>
                  <a:pt x="176" y="44"/>
                  <a:pt x="180" y="37"/>
                </a:cubicBezTo>
                <a:cubicBezTo>
                  <a:pt x="178" y="38"/>
                  <a:pt x="177" y="39"/>
                  <a:pt x="176" y="40"/>
                </a:cubicBezTo>
                <a:cubicBezTo>
                  <a:pt x="174" y="40"/>
                  <a:pt x="173" y="39"/>
                  <a:pt x="171" y="39"/>
                </a:cubicBezTo>
                <a:cubicBezTo>
                  <a:pt x="171" y="39"/>
                  <a:pt x="171" y="39"/>
                  <a:pt x="171" y="39"/>
                </a:cubicBezTo>
                <a:cubicBezTo>
                  <a:pt x="169" y="39"/>
                  <a:pt x="167" y="39"/>
                  <a:pt x="166" y="37"/>
                </a:cubicBezTo>
                <a:cubicBezTo>
                  <a:pt x="165" y="36"/>
                  <a:pt x="165" y="36"/>
                  <a:pt x="165" y="36"/>
                </a:cubicBezTo>
                <a:cubicBezTo>
                  <a:pt x="165" y="36"/>
                  <a:pt x="165" y="36"/>
                  <a:pt x="165" y="36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62" y="35"/>
                  <a:pt x="160" y="36"/>
                  <a:pt x="159" y="34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58" y="33"/>
                  <a:pt x="156" y="33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5" y="28"/>
                  <a:pt x="154" y="28"/>
                  <a:pt x="154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3" y="25"/>
                  <a:pt x="153" y="25"/>
                  <a:pt x="153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1" y="23"/>
                  <a:pt x="150" y="22"/>
                  <a:pt x="148" y="22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44" y="22"/>
                  <a:pt x="143" y="23"/>
                  <a:pt x="139" y="18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45" y="18"/>
                  <a:pt x="145" y="17"/>
                  <a:pt x="149" y="17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52" y="17"/>
                  <a:pt x="153" y="19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7" y="22"/>
                  <a:pt x="158" y="23"/>
                  <a:pt x="158" y="25"/>
                </a:cubicBezTo>
                <a:cubicBezTo>
                  <a:pt x="158" y="25"/>
                  <a:pt x="158" y="25"/>
                  <a:pt x="158" y="25"/>
                </a:cubicBezTo>
                <a:cubicBezTo>
                  <a:pt x="158" y="25"/>
                  <a:pt x="158" y="25"/>
                  <a:pt x="158" y="25"/>
                </a:cubicBezTo>
                <a:cubicBezTo>
                  <a:pt x="159" y="27"/>
                  <a:pt x="160" y="27"/>
                  <a:pt x="160" y="30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8" y="32"/>
                  <a:pt x="170" y="33"/>
                  <a:pt x="171" y="34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178" y="35"/>
                  <a:pt x="179" y="35"/>
                  <a:pt x="180" y="36"/>
                </a:cubicBezTo>
                <a:cubicBezTo>
                  <a:pt x="187" y="25"/>
                  <a:pt x="191" y="13"/>
                  <a:pt x="193" y="0"/>
                </a:cubicBezTo>
                <a:lnTo>
                  <a:pt x="197" y="0"/>
                </a:lnTo>
                <a:close/>
                <a:moveTo>
                  <a:pt x="139" y="79"/>
                </a:moveTo>
                <a:cubicBezTo>
                  <a:pt x="127" y="85"/>
                  <a:pt x="113" y="88"/>
                  <a:pt x="99" y="88"/>
                </a:cubicBezTo>
                <a:cubicBezTo>
                  <a:pt x="71" y="88"/>
                  <a:pt x="46" y="77"/>
                  <a:pt x="28" y="59"/>
                </a:cubicBezTo>
                <a:cubicBezTo>
                  <a:pt x="13" y="43"/>
                  <a:pt x="3" y="23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22"/>
                  <a:pt x="17" y="41"/>
                  <a:pt x="32" y="55"/>
                </a:cubicBezTo>
                <a:cubicBezTo>
                  <a:pt x="49" y="72"/>
                  <a:pt x="73" y="83"/>
                  <a:pt x="99" y="83"/>
                </a:cubicBezTo>
                <a:cubicBezTo>
                  <a:pt x="105" y="83"/>
                  <a:pt x="112" y="82"/>
                  <a:pt x="118" y="81"/>
                </a:cubicBezTo>
                <a:cubicBezTo>
                  <a:pt x="118" y="78"/>
                  <a:pt x="119" y="74"/>
                  <a:pt x="117" y="71"/>
                </a:cubicBezTo>
                <a:cubicBezTo>
                  <a:pt x="114" y="68"/>
                  <a:pt x="114" y="68"/>
                  <a:pt x="114" y="68"/>
                </a:cubicBezTo>
                <a:cubicBezTo>
                  <a:pt x="114" y="68"/>
                  <a:pt x="114" y="68"/>
                  <a:pt x="114" y="68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06" y="64"/>
                  <a:pt x="106" y="64"/>
                  <a:pt x="104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4"/>
                  <a:pt x="99" y="50"/>
                  <a:pt x="9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2" y="45"/>
                  <a:pt x="93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9"/>
                  <a:pt x="94" y="38"/>
                  <a:pt x="95" y="38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4"/>
                  <a:pt x="94" y="33"/>
                  <a:pt x="95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0"/>
                  <a:pt x="96" y="29"/>
                  <a:pt x="97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9" y="25"/>
                  <a:pt x="103" y="24"/>
                  <a:pt x="100" y="18"/>
                </a:cubicBezTo>
                <a:cubicBezTo>
                  <a:pt x="99" y="20"/>
                  <a:pt x="95" y="19"/>
                  <a:pt x="94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88" y="16"/>
                  <a:pt x="89" y="15"/>
                  <a:pt x="88" y="14"/>
                </a:cubicBezTo>
                <a:cubicBezTo>
                  <a:pt x="84" y="13"/>
                  <a:pt x="86" y="12"/>
                  <a:pt x="85" y="10"/>
                </a:cubicBezTo>
                <a:cubicBezTo>
                  <a:pt x="83" y="7"/>
                  <a:pt x="83" y="7"/>
                  <a:pt x="83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4" y="5"/>
                  <a:pt x="72" y="1"/>
                  <a:pt x="70" y="2"/>
                </a:cubicBezTo>
                <a:cubicBezTo>
                  <a:pt x="67" y="3"/>
                  <a:pt x="64" y="1"/>
                  <a:pt x="6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4"/>
                  <a:pt x="92" y="7"/>
                  <a:pt x="95" y="10"/>
                </a:cubicBezTo>
                <a:cubicBezTo>
                  <a:pt x="97" y="13"/>
                  <a:pt x="99" y="9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3" y="11"/>
                  <a:pt x="104" y="11"/>
                  <a:pt x="104" y="12"/>
                </a:cubicBezTo>
                <a:cubicBezTo>
                  <a:pt x="104" y="11"/>
                  <a:pt x="105" y="11"/>
                  <a:pt x="105" y="11"/>
                </a:cubicBezTo>
                <a:cubicBezTo>
                  <a:pt x="107" y="7"/>
                  <a:pt x="107" y="8"/>
                  <a:pt x="111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4" y="4"/>
                  <a:pt x="116" y="3"/>
                  <a:pt x="118" y="5"/>
                </a:cubicBezTo>
                <a:cubicBezTo>
                  <a:pt x="119" y="5"/>
                  <a:pt x="121" y="6"/>
                  <a:pt x="12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7"/>
                  <a:pt x="123" y="7"/>
                  <a:pt x="124" y="8"/>
                </a:cubicBezTo>
                <a:cubicBezTo>
                  <a:pt x="124" y="8"/>
                  <a:pt x="127" y="8"/>
                  <a:pt x="128" y="9"/>
                </a:cubicBezTo>
                <a:cubicBezTo>
                  <a:pt x="130" y="7"/>
                  <a:pt x="133" y="7"/>
                  <a:pt x="134" y="8"/>
                </a:cubicBezTo>
                <a:cubicBezTo>
                  <a:pt x="137" y="7"/>
                  <a:pt x="138" y="10"/>
                  <a:pt x="139" y="12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8" y="16"/>
                  <a:pt x="137" y="17"/>
                  <a:pt x="135" y="16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3" y="14"/>
                  <a:pt x="132" y="12"/>
                  <a:pt x="131" y="12"/>
                </a:cubicBezTo>
                <a:cubicBezTo>
                  <a:pt x="128" y="15"/>
                  <a:pt x="127" y="12"/>
                  <a:pt x="125" y="13"/>
                </a:cubicBezTo>
                <a:cubicBezTo>
                  <a:pt x="122" y="13"/>
                  <a:pt x="121" y="12"/>
                  <a:pt x="120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8" y="11"/>
                  <a:pt x="117" y="12"/>
                  <a:pt x="114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0" y="12"/>
                  <a:pt x="111" y="10"/>
                  <a:pt x="109" y="13"/>
                </a:cubicBezTo>
                <a:cubicBezTo>
                  <a:pt x="109" y="14"/>
                  <a:pt x="108" y="15"/>
                  <a:pt x="107" y="15"/>
                </a:cubicBezTo>
                <a:cubicBezTo>
                  <a:pt x="107" y="16"/>
                  <a:pt x="106" y="17"/>
                  <a:pt x="105" y="17"/>
                </a:cubicBezTo>
                <a:cubicBezTo>
                  <a:pt x="107" y="20"/>
                  <a:pt x="106" y="26"/>
                  <a:pt x="103" y="28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8" y="35"/>
                  <a:pt x="98" y="35"/>
                </a:cubicBezTo>
                <a:cubicBezTo>
                  <a:pt x="99" y="35"/>
                  <a:pt x="101" y="38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3"/>
                  <a:pt x="98" y="43"/>
                  <a:pt x="98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3"/>
                  <a:pt x="100" y="44"/>
                  <a:pt x="100" y="44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3" y="47"/>
                  <a:pt x="104" y="51"/>
                  <a:pt x="106" y="54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0" y="60"/>
                  <a:pt x="109" y="61"/>
                  <a:pt x="115" y="63"/>
                </a:cubicBezTo>
                <a:cubicBezTo>
                  <a:pt x="115" y="63"/>
                  <a:pt x="116" y="64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8" y="65"/>
                  <a:pt x="121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3" y="71"/>
                  <a:pt x="123" y="75"/>
                  <a:pt x="123" y="78"/>
                </a:cubicBezTo>
                <a:cubicBezTo>
                  <a:pt x="122" y="79"/>
                  <a:pt x="121" y="80"/>
                  <a:pt x="120" y="81"/>
                </a:cubicBezTo>
                <a:cubicBezTo>
                  <a:pt x="127" y="79"/>
                  <a:pt x="133" y="77"/>
                  <a:pt x="139" y="74"/>
                </a:cubicBezTo>
                <a:lnTo>
                  <a:pt x="139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4" name="Freeform 337"/>
          <p:cNvSpPr>
            <a:spLocks noEditPoints="1"/>
          </p:cNvSpPr>
          <p:nvPr/>
        </p:nvSpPr>
        <p:spPr bwMode="auto">
          <a:xfrm>
            <a:off x="2473325" y="1287463"/>
            <a:ext cx="536575" cy="534987"/>
          </a:xfrm>
          <a:custGeom>
            <a:avLst/>
            <a:gdLst>
              <a:gd name="T0" fmla="*/ 258 w 290"/>
              <a:gd name="T1" fmla="*/ 220 h 290"/>
              <a:gd name="T2" fmla="*/ 232 w 290"/>
              <a:gd name="T3" fmla="*/ 211 h 290"/>
              <a:gd name="T4" fmla="*/ 227 w 290"/>
              <a:gd name="T5" fmla="*/ 191 h 290"/>
              <a:gd name="T6" fmla="*/ 237 w 290"/>
              <a:gd name="T7" fmla="*/ 206 h 290"/>
              <a:gd name="T8" fmla="*/ 259 w 290"/>
              <a:gd name="T9" fmla="*/ 212 h 290"/>
              <a:gd name="T10" fmla="*/ 248 w 290"/>
              <a:gd name="T11" fmla="*/ 68 h 290"/>
              <a:gd name="T12" fmla="*/ 236 w 290"/>
              <a:gd name="T13" fmla="*/ 71 h 290"/>
              <a:gd name="T14" fmla="*/ 232 w 290"/>
              <a:gd name="T15" fmla="*/ 54 h 290"/>
              <a:gd name="T16" fmla="*/ 230 w 290"/>
              <a:gd name="T17" fmla="*/ 38 h 290"/>
              <a:gd name="T18" fmla="*/ 225 w 290"/>
              <a:gd name="T19" fmla="*/ 24 h 290"/>
              <a:gd name="T20" fmla="*/ 217 w 290"/>
              <a:gd name="T21" fmla="*/ 34 h 290"/>
              <a:gd name="T22" fmla="*/ 204 w 290"/>
              <a:gd name="T23" fmla="*/ 35 h 290"/>
              <a:gd name="T24" fmla="*/ 203 w 290"/>
              <a:gd name="T25" fmla="*/ 277 h 290"/>
              <a:gd name="T26" fmla="*/ 209 w 290"/>
              <a:gd name="T27" fmla="*/ 71 h 290"/>
              <a:gd name="T28" fmla="*/ 225 w 290"/>
              <a:gd name="T29" fmla="*/ 198 h 290"/>
              <a:gd name="T30" fmla="*/ 209 w 290"/>
              <a:gd name="T31" fmla="*/ 183 h 290"/>
              <a:gd name="T32" fmla="*/ 170 w 290"/>
              <a:gd name="T33" fmla="*/ 24 h 290"/>
              <a:gd name="T34" fmla="*/ 185 w 290"/>
              <a:gd name="T35" fmla="*/ 14 h 290"/>
              <a:gd name="T36" fmla="*/ 170 w 290"/>
              <a:gd name="T37" fmla="*/ 287 h 290"/>
              <a:gd name="T38" fmla="*/ 178 w 290"/>
              <a:gd name="T39" fmla="*/ 261 h 290"/>
              <a:gd name="T40" fmla="*/ 170 w 290"/>
              <a:gd name="T41" fmla="*/ 38 h 290"/>
              <a:gd name="T42" fmla="*/ 203 w 290"/>
              <a:gd name="T43" fmla="*/ 28 h 290"/>
              <a:gd name="T44" fmla="*/ 181 w 290"/>
              <a:gd name="T45" fmla="*/ 94 h 290"/>
              <a:gd name="T46" fmla="*/ 174 w 290"/>
              <a:gd name="T47" fmla="*/ 90 h 290"/>
              <a:gd name="T48" fmla="*/ 203 w 290"/>
              <a:gd name="T49" fmla="*/ 179 h 290"/>
              <a:gd name="T50" fmla="*/ 176 w 290"/>
              <a:gd name="T51" fmla="*/ 177 h 290"/>
              <a:gd name="T52" fmla="*/ 197 w 290"/>
              <a:gd name="T53" fmla="*/ 174 h 290"/>
              <a:gd name="T54" fmla="*/ 170 w 290"/>
              <a:gd name="T55" fmla="*/ 287 h 290"/>
              <a:gd name="T56" fmla="*/ 170 w 290"/>
              <a:gd name="T57" fmla="*/ 46 h 290"/>
              <a:gd name="T58" fmla="*/ 170 w 290"/>
              <a:gd name="T59" fmla="*/ 24 h 290"/>
              <a:gd name="T60" fmla="*/ 168 w 290"/>
              <a:gd name="T61" fmla="*/ 95 h 290"/>
              <a:gd name="T62" fmla="*/ 166 w 290"/>
              <a:gd name="T63" fmla="*/ 177 h 290"/>
              <a:gd name="T64" fmla="*/ 165 w 290"/>
              <a:gd name="T65" fmla="*/ 169 h 290"/>
              <a:gd name="T66" fmla="*/ 159 w 290"/>
              <a:gd name="T67" fmla="*/ 246 h 290"/>
              <a:gd name="T68" fmla="*/ 156 w 290"/>
              <a:gd name="T69" fmla="*/ 8 h 290"/>
              <a:gd name="T70" fmla="*/ 118 w 290"/>
              <a:gd name="T71" fmla="*/ 9 h 290"/>
              <a:gd name="T72" fmla="*/ 159 w 290"/>
              <a:gd name="T73" fmla="*/ 282 h 290"/>
              <a:gd name="T74" fmla="*/ 159 w 290"/>
              <a:gd name="T75" fmla="*/ 114 h 290"/>
              <a:gd name="T76" fmla="*/ 119 w 290"/>
              <a:gd name="T77" fmla="*/ 124 h 290"/>
              <a:gd name="T78" fmla="*/ 103 w 290"/>
              <a:gd name="T79" fmla="*/ 145 h 290"/>
              <a:gd name="T80" fmla="*/ 130 w 290"/>
              <a:gd name="T81" fmla="*/ 151 h 290"/>
              <a:gd name="T82" fmla="*/ 151 w 290"/>
              <a:gd name="T83" fmla="*/ 177 h 290"/>
              <a:gd name="T84" fmla="*/ 150 w 290"/>
              <a:gd name="T85" fmla="*/ 204 h 290"/>
              <a:gd name="T86" fmla="*/ 143 w 290"/>
              <a:gd name="T87" fmla="*/ 221 h 290"/>
              <a:gd name="T88" fmla="*/ 153 w 290"/>
              <a:gd name="T89" fmla="*/ 249 h 290"/>
              <a:gd name="T90" fmla="*/ 138 w 290"/>
              <a:gd name="T91" fmla="*/ 215 h 290"/>
              <a:gd name="T92" fmla="*/ 138 w 290"/>
              <a:gd name="T93" fmla="*/ 188 h 290"/>
              <a:gd name="T94" fmla="*/ 90 w 290"/>
              <a:gd name="T95" fmla="*/ 162 h 290"/>
              <a:gd name="T96" fmla="*/ 99 w 290"/>
              <a:gd name="T97" fmla="*/ 131 h 290"/>
              <a:gd name="T98" fmla="*/ 157 w 290"/>
              <a:gd name="T99" fmla="*/ 107 h 290"/>
              <a:gd name="T100" fmla="*/ 61 w 290"/>
              <a:gd name="T101" fmla="*/ 36 h 290"/>
              <a:gd name="T102" fmla="*/ 64 w 290"/>
              <a:gd name="T103" fmla="*/ 51 h 290"/>
              <a:gd name="T104" fmla="*/ 49 w 290"/>
              <a:gd name="T105" fmla="*/ 100 h 290"/>
              <a:gd name="T106" fmla="*/ 68 w 290"/>
              <a:gd name="T107" fmla="*/ 123 h 290"/>
              <a:gd name="T108" fmla="*/ 89 w 290"/>
              <a:gd name="T109" fmla="*/ 162 h 290"/>
              <a:gd name="T110" fmla="*/ 66 w 290"/>
              <a:gd name="T111" fmla="*/ 142 h 290"/>
              <a:gd name="T112" fmla="*/ 50 w 290"/>
              <a:gd name="T113" fmla="*/ 116 h 290"/>
              <a:gd name="T114" fmla="*/ 46 w 290"/>
              <a:gd name="T115" fmla="*/ 82 h 290"/>
              <a:gd name="T116" fmla="*/ 7 w 290"/>
              <a:gd name="T117" fmla="*/ 14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0" h="290">
                <a:moveTo>
                  <a:pt x="225" y="24"/>
                </a:moveTo>
                <a:cubicBezTo>
                  <a:pt x="233" y="29"/>
                  <a:pt x="241" y="35"/>
                  <a:pt x="247" y="42"/>
                </a:cubicBezTo>
                <a:cubicBezTo>
                  <a:pt x="274" y="68"/>
                  <a:pt x="290" y="105"/>
                  <a:pt x="290" y="145"/>
                </a:cubicBezTo>
                <a:cubicBezTo>
                  <a:pt x="290" y="185"/>
                  <a:pt x="274" y="221"/>
                  <a:pt x="247" y="247"/>
                </a:cubicBezTo>
                <a:cubicBezTo>
                  <a:pt x="241" y="254"/>
                  <a:pt x="233" y="260"/>
                  <a:pt x="225" y="266"/>
                </a:cubicBezTo>
                <a:cubicBezTo>
                  <a:pt x="225" y="257"/>
                  <a:pt x="225" y="257"/>
                  <a:pt x="225" y="257"/>
                </a:cubicBezTo>
                <a:cubicBezTo>
                  <a:pt x="231" y="253"/>
                  <a:pt x="237" y="248"/>
                  <a:pt x="242" y="242"/>
                </a:cubicBezTo>
                <a:cubicBezTo>
                  <a:pt x="250" y="234"/>
                  <a:pt x="257" y="225"/>
                  <a:pt x="263" y="215"/>
                </a:cubicBezTo>
                <a:cubicBezTo>
                  <a:pt x="261" y="217"/>
                  <a:pt x="259" y="218"/>
                  <a:pt x="258" y="220"/>
                </a:cubicBezTo>
                <a:cubicBezTo>
                  <a:pt x="255" y="220"/>
                  <a:pt x="253" y="219"/>
                  <a:pt x="251" y="218"/>
                </a:cubicBezTo>
                <a:cubicBezTo>
                  <a:pt x="251" y="218"/>
                  <a:pt x="251" y="218"/>
                  <a:pt x="251" y="218"/>
                </a:cubicBezTo>
                <a:cubicBezTo>
                  <a:pt x="247" y="218"/>
                  <a:pt x="245" y="218"/>
                  <a:pt x="244" y="215"/>
                </a:cubicBezTo>
                <a:cubicBezTo>
                  <a:pt x="242" y="214"/>
                  <a:pt x="242" y="214"/>
                  <a:pt x="242" y="214"/>
                </a:cubicBezTo>
                <a:cubicBezTo>
                  <a:pt x="242" y="214"/>
                  <a:pt x="242" y="214"/>
                  <a:pt x="242" y="214"/>
                </a:cubicBezTo>
                <a:cubicBezTo>
                  <a:pt x="241" y="214"/>
                  <a:pt x="241" y="214"/>
                  <a:pt x="241" y="214"/>
                </a:cubicBezTo>
                <a:cubicBezTo>
                  <a:pt x="241" y="214"/>
                  <a:pt x="241" y="214"/>
                  <a:pt x="241" y="214"/>
                </a:cubicBezTo>
                <a:cubicBezTo>
                  <a:pt x="238" y="213"/>
                  <a:pt x="235" y="214"/>
                  <a:pt x="232" y="211"/>
                </a:cubicBezTo>
                <a:cubicBezTo>
                  <a:pt x="232" y="211"/>
                  <a:pt x="232" y="211"/>
                  <a:pt x="232" y="211"/>
                </a:cubicBezTo>
                <a:cubicBezTo>
                  <a:pt x="231" y="210"/>
                  <a:pt x="229" y="210"/>
                  <a:pt x="228" y="207"/>
                </a:cubicBezTo>
                <a:cubicBezTo>
                  <a:pt x="228" y="207"/>
                  <a:pt x="228" y="207"/>
                  <a:pt x="228" y="207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6" y="203"/>
                  <a:pt x="226" y="202"/>
                  <a:pt x="225" y="201"/>
                </a:cubicBezTo>
                <a:cubicBezTo>
                  <a:pt x="225" y="201"/>
                  <a:pt x="225" y="201"/>
                  <a:pt x="225" y="201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25" y="189"/>
                  <a:pt x="225" y="189"/>
                  <a:pt x="225" y="189"/>
                </a:cubicBezTo>
                <a:cubicBezTo>
                  <a:pt x="225" y="190"/>
                  <a:pt x="226" y="190"/>
                  <a:pt x="227" y="191"/>
                </a:cubicBezTo>
                <a:cubicBezTo>
                  <a:pt x="227" y="191"/>
                  <a:pt x="227" y="191"/>
                  <a:pt x="227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30" y="193"/>
                  <a:pt x="231" y="195"/>
                  <a:pt x="232" y="198"/>
                </a:cubicBezTo>
                <a:cubicBezTo>
                  <a:pt x="232" y="198"/>
                  <a:pt x="232" y="198"/>
                  <a:pt x="232" y="198"/>
                </a:cubicBezTo>
                <a:cubicBezTo>
                  <a:pt x="232" y="198"/>
                  <a:pt x="232" y="198"/>
                  <a:pt x="232" y="198"/>
                </a:cubicBezTo>
                <a:cubicBezTo>
                  <a:pt x="233" y="201"/>
                  <a:pt x="235" y="201"/>
                  <a:pt x="235" y="205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43" y="208"/>
                  <a:pt x="243" y="208"/>
                  <a:pt x="243" y="208"/>
                </a:cubicBezTo>
                <a:cubicBezTo>
                  <a:pt x="243" y="208"/>
                  <a:pt x="243" y="208"/>
                  <a:pt x="243" y="208"/>
                </a:cubicBezTo>
                <a:cubicBezTo>
                  <a:pt x="244" y="208"/>
                  <a:pt x="244" y="208"/>
                  <a:pt x="244" y="208"/>
                </a:cubicBezTo>
                <a:cubicBezTo>
                  <a:pt x="244" y="208"/>
                  <a:pt x="244" y="208"/>
                  <a:pt x="244" y="208"/>
                </a:cubicBezTo>
                <a:cubicBezTo>
                  <a:pt x="247" y="209"/>
                  <a:pt x="249" y="209"/>
                  <a:pt x="250" y="212"/>
                </a:cubicBezTo>
                <a:cubicBezTo>
                  <a:pt x="251" y="212"/>
                  <a:pt x="251" y="212"/>
                  <a:pt x="251" y="212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59" y="212"/>
                  <a:pt x="259" y="212"/>
                  <a:pt x="259" y="212"/>
                </a:cubicBezTo>
                <a:cubicBezTo>
                  <a:pt x="259" y="212"/>
                  <a:pt x="259" y="212"/>
                  <a:pt x="259" y="212"/>
                </a:cubicBezTo>
                <a:cubicBezTo>
                  <a:pt x="261" y="213"/>
                  <a:pt x="263" y="213"/>
                  <a:pt x="264" y="214"/>
                </a:cubicBezTo>
                <a:cubicBezTo>
                  <a:pt x="276" y="194"/>
                  <a:pt x="283" y="170"/>
                  <a:pt x="283" y="145"/>
                </a:cubicBezTo>
                <a:cubicBezTo>
                  <a:pt x="283" y="109"/>
                  <a:pt x="269" y="76"/>
                  <a:pt x="247" y="51"/>
                </a:cubicBezTo>
                <a:cubicBezTo>
                  <a:pt x="247" y="54"/>
                  <a:pt x="246" y="54"/>
                  <a:pt x="244" y="58"/>
                </a:cubicBezTo>
                <a:cubicBezTo>
                  <a:pt x="245" y="59"/>
                  <a:pt x="246" y="60"/>
                  <a:pt x="247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8" y="63"/>
                  <a:pt x="247" y="64"/>
                  <a:pt x="247" y="66"/>
                </a:cubicBezTo>
                <a:cubicBezTo>
                  <a:pt x="247" y="66"/>
                  <a:pt x="248" y="67"/>
                  <a:pt x="248" y="68"/>
                </a:cubicBezTo>
                <a:cubicBezTo>
                  <a:pt x="248" y="68"/>
                  <a:pt x="248" y="68"/>
                  <a:pt x="248" y="68"/>
                </a:cubicBezTo>
                <a:cubicBezTo>
                  <a:pt x="246" y="72"/>
                  <a:pt x="246" y="72"/>
                  <a:pt x="246" y="72"/>
                </a:cubicBezTo>
                <a:cubicBezTo>
                  <a:pt x="246" y="72"/>
                  <a:pt x="246" y="72"/>
                  <a:pt x="246" y="72"/>
                </a:cubicBezTo>
                <a:cubicBezTo>
                  <a:pt x="245" y="73"/>
                  <a:pt x="244" y="73"/>
                  <a:pt x="242" y="73"/>
                </a:cubicBezTo>
                <a:cubicBezTo>
                  <a:pt x="242" y="73"/>
                  <a:pt x="242" y="73"/>
                  <a:pt x="242" y="73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4" y="71"/>
                  <a:pt x="234" y="71"/>
                  <a:pt x="234" y="71"/>
                </a:cubicBezTo>
                <a:cubicBezTo>
                  <a:pt x="234" y="71"/>
                  <a:pt x="234" y="71"/>
                  <a:pt x="234" y="71"/>
                </a:cubicBezTo>
                <a:cubicBezTo>
                  <a:pt x="231" y="70"/>
                  <a:pt x="229" y="71"/>
                  <a:pt x="227" y="70"/>
                </a:cubicBezTo>
                <a:cubicBezTo>
                  <a:pt x="228" y="72"/>
                  <a:pt x="227" y="74"/>
                  <a:pt x="225" y="7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6"/>
                  <a:pt x="229" y="56"/>
                  <a:pt x="231" y="55"/>
                </a:cubicBezTo>
                <a:cubicBezTo>
                  <a:pt x="231" y="55"/>
                  <a:pt x="231" y="55"/>
                  <a:pt x="231" y="55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4" y="53"/>
                  <a:pt x="236" y="52"/>
                  <a:pt x="238" y="53"/>
                </a:cubicBezTo>
                <a:cubicBezTo>
                  <a:pt x="239" y="53"/>
                  <a:pt x="239" y="52"/>
                  <a:pt x="239" y="52"/>
                </a:cubicBezTo>
                <a:cubicBezTo>
                  <a:pt x="237" y="49"/>
                  <a:pt x="237" y="49"/>
                  <a:pt x="237" y="49"/>
                </a:cubicBezTo>
                <a:cubicBezTo>
                  <a:pt x="234" y="48"/>
                  <a:pt x="232" y="47"/>
                  <a:pt x="231" y="43"/>
                </a:cubicBezTo>
                <a:cubicBezTo>
                  <a:pt x="231" y="43"/>
                  <a:pt x="231" y="43"/>
                  <a:pt x="231" y="43"/>
                </a:cubicBezTo>
                <a:cubicBezTo>
                  <a:pt x="231" y="41"/>
                  <a:pt x="231" y="41"/>
                  <a:pt x="231" y="41"/>
                </a:cubicBezTo>
                <a:cubicBezTo>
                  <a:pt x="231" y="40"/>
                  <a:pt x="231" y="40"/>
                  <a:pt x="231" y="39"/>
                </a:cubicBezTo>
                <a:cubicBezTo>
                  <a:pt x="231" y="39"/>
                  <a:pt x="231" y="39"/>
                  <a:pt x="231" y="39"/>
                </a:cubicBezTo>
                <a:cubicBezTo>
                  <a:pt x="230" y="38"/>
                  <a:pt x="230" y="38"/>
                  <a:pt x="230" y="38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5" y="33"/>
                  <a:pt x="225" y="33"/>
                  <a:pt x="225" y="33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lnTo>
                  <a:pt x="225" y="24"/>
                </a:lnTo>
                <a:close/>
                <a:moveTo>
                  <a:pt x="203" y="12"/>
                </a:moveTo>
                <a:cubicBezTo>
                  <a:pt x="211" y="15"/>
                  <a:pt x="218" y="19"/>
                  <a:pt x="225" y="24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32"/>
                  <a:pt x="224" y="33"/>
                  <a:pt x="224" y="33"/>
                </a:cubicBezTo>
                <a:cubicBezTo>
                  <a:pt x="225" y="33"/>
                  <a:pt x="225" y="33"/>
                  <a:pt x="225" y="33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2" y="41"/>
                  <a:pt x="220" y="40"/>
                  <a:pt x="218" y="38"/>
                </a:cubicBezTo>
                <a:cubicBezTo>
                  <a:pt x="218" y="38"/>
                  <a:pt x="218" y="38"/>
                  <a:pt x="218" y="38"/>
                </a:cubicBezTo>
                <a:cubicBezTo>
                  <a:pt x="217" y="34"/>
                  <a:pt x="217" y="34"/>
                  <a:pt x="217" y="34"/>
                </a:cubicBezTo>
                <a:cubicBezTo>
                  <a:pt x="217" y="34"/>
                  <a:pt x="217" y="34"/>
                  <a:pt x="217" y="34"/>
                </a:cubicBezTo>
                <a:cubicBezTo>
                  <a:pt x="216" y="33"/>
                  <a:pt x="217" y="32"/>
                  <a:pt x="217" y="32"/>
                </a:cubicBezTo>
                <a:cubicBezTo>
                  <a:pt x="216" y="31"/>
                  <a:pt x="216" y="31"/>
                  <a:pt x="215" y="30"/>
                </a:cubicBezTo>
                <a:cubicBezTo>
                  <a:pt x="215" y="30"/>
                  <a:pt x="215" y="30"/>
                  <a:pt x="215" y="30"/>
                </a:cubicBezTo>
                <a:cubicBezTo>
                  <a:pt x="215" y="30"/>
                  <a:pt x="215" y="30"/>
                  <a:pt x="215" y="30"/>
                </a:cubicBezTo>
                <a:cubicBezTo>
                  <a:pt x="213" y="30"/>
                  <a:pt x="210" y="30"/>
                  <a:pt x="208" y="29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4" y="38"/>
                  <a:pt x="204" y="40"/>
                  <a:pt x="203" y="42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205" y="26"/>
                  <a:pt x="207" y="24"/>
                  <a:pt x="208" y="22"/>
                </a:cubicBezTo>
                <a:cubicBezTo>
                  <a:pt x="208" y="22"/>
                  <a:pt x="206" y="21"/>
                  <a:pt x="203" y="20"/>
                </a:cubicBezTo>
                <a:cubicBezTo>
                  <a:pt x="203" y="12"/>
                  <a:pt x="203" y="12"/>
                  <a:pt x="203" y="12"/>
                </a:cubicBezTo>
                <a:close/>
                <a:moveTo>
                  <a:pt x="225" y="266"/>
                </a:moveTo>
                <a:cubicBezTo>
                  <a:pt x="218" y="270"/>
                  <a:pt x="211" y="274"/>
                  <a:pt x="203" y="277"/>
                </a:cubicBezTo>
                <a:cubicBezTo>
                  <a:pt x="203" y="270"/>
                  <a:pt x="203" y="270"/>
                  <a:pt x="203" y="270"/>
                </a:cubicBezTo>
                <a:cubicBezTo>
                  <a:pt x="211" y="266"/>
                  <a:pt x="218" y="262"/>
                  <a:pt x="225" y="257"/>
                </a:cubicBezTo>
                <a:cubicBezTo>
                  <a:pt x="225" y="266"/>
                  <a:pt x="225" y="266"/>
                  <a:pt x="225" y="266"/>
                </a:cubicBezTo>
                <a:close/>
                <a:moveTo>
                  <a:pt x="225" y="56"/>
                </a:moveTo>
                <a:cubicBezTo>
                  <a:pt x="225" y="76"/>
                  <a:pt x="225" y="76"/>
                  <a:pt x="225" y="76"/>
                </a:cubicBezTo>
                <a:cubicBezTo>
                  <a:pt x="222" y="77"/>
                  <a:pt x="218" y="78"/>
                  <a:pt x="216" y="79"/>
                </a:cubicBezTo>
                <a:cubicBezTo>
                  <a:pt x="212" y="80"/>
                  <a:pt x="206" y="85"/>
                  <a:pt x="203" y="81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5" y="71"/>
                  <a:pt x="207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10" y="72"/>
                  <a:pt x="210" y="72"/>
                  <a:pt x="210" y="72"/>
                </a:cubicBezTo>
                <a:cubicBezTo>
                  <a:pt x="210" y="71"/>
                  <a:pt x="209" y="71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10" y="66"/>
                  <a:pt x="210" y="66"/>
                  <a:pt x="210" y="66"/>
                </a:cubicBezTo>
                <a:cubicBezTo>
                  <a:pt x="201" y="64"/>
                  <a:pt x="210" y="53"/>
                  <a:pt x="220" y="57"/>
                </a:cubicBezTo>
                <a:cubicBezTo>
                  <a:pt x="221" y="56"/>
                  <a:pt x="223" y="56"/>
                  <a:pt x="225" y="56"/>
                </a:cubicBezTo>
                <a:close/>
                <a:moveTo>
                  <a:pt x="225" y="189"/>
                </a:moveTo>
                <a:cubicBezTo>
                  <a:pt x="225" y="198"/>
                  <a:pt x="225" y="198"/>
                  <a:pt x="225" y="198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6"/>
                  <a:pt x="223" y="196"/>
                  <a:pt x="223" y="196"/>
                </a:cubicBezTo>
                <a:cubicBezTo>
                  <a:pt x="223" y="196"/>
                  <a:pt x="223" y="196"/>
                  <a:pt x="223" y="196"/>
                </a:cubicBezTo>
                <a:cubicBezTo>
                  <a:pt x="221" y="195"/>
                  <a:pt x="219" y="194"/>
                  <a:pt x="217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12" y="193"/>
                  <a:pt x="209" y="196"/>
                  <a:pt x="203" y="188"/>
                </a:cubicBezTo>
                <a:cubicBezTo>
                  <a:pt x="203" y="179"/>
                  <a:pt x="203" y="179"/>
                  <a:pt x="203" y="179"/>
                </a:cubicBezTo>
                <a:cubicBezTo>
                  <a:pt x="203" y="179"/>
                  <a:pt x="203" y="179"/>
                  <a:pt x="203" y="179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12" y="188"/>
                  <a:pt x="213" y="186"/>
                  <a:pt x="218" y="187"/>
                </a:cubicBezTo>
                <a:cubicBezTo>
                  <a:pt x="218" y="187"/>
                  <a:pt x="218" y="187"/>
                  <a:pt x="218" y="187"/>
                </a:cubicBezTo>
                <a:cubicBezTo>
                  <a:pt x="221" y="187"/>
                  <a:pt x="223" y="188"/>
                  <a:pt x="225" y="189"/>
                </a:cubicBezTo>
                <a:close/>
                <a:moveTo>
                  <a:pt x="170" y="2"/>
                </a:moveTo>
                <a:cubicBezTo>
                  <a:pt x="182" y="4"/>
                  <a:pt x="193" y="7"/>
                  <a:pt x="203" y="12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201" y="19"/>
                  <a:pt x="198" y="18"/>
                  <a:pt x="197" y="17"/>
                </a:cubicBezTo>
                <a:cubicBezTo>
                  <a:pt x="186" y="22"/>
                  <a:pt x="175" y="27"/>
                  <a:pt x="170" y="31"/>
                </a:cubicBezTo>
                <a:cubicBezTo>
                  <a:pt x="170" y="24"/>
                  <a:pt x="170" y="24"/>
                  <a:pt x="170" y="24"/>
                </a:cubicBezTo>
                <a:cubicBezTo>
                  <a:pt x="173" y="22"/>
                  <a:pt x="176" y="22"/>
                  <a:pt x="178" y="20"/>
                </a:cubicBezTo>
                <a:cubicBezTo>
                  <a:pt x="179" y="20"/>
                  <a:pt x="180" y="19"/>
                  <a:pt x="181" y="19"/>
                </a:cubicBezTo>
                <a:cubicBezTo>
                  <a:pt x="181" y="19"/>
                  <a:pt x="181" y="19"/>
                  <a:pt x="181" y="19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191" y="16"/>
                  <a:pt x="191" y="16"/>
                  <a:pt x="191" y="16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4" y="14"/>
                  <a:pt x="183" y="14"/>
                  <a:pt x="183" y="15"/>
                </a:cubicBezTo>
                <a:cubicBezTo>
                  <a:pt x="183" y="15"/>
                  <a:pt x="183" y="15"/>
                  <a:pt x="183" y="15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7" y="14"/>
                  <a:pt x="177" y="14"/>
                  <a:pt x="177" y="13"/>
                </a:cubicBezTo>
                <a:cubicBezTo>
                  <a:pt x="175" y="15"/>
                  <a:pt x="172" y="16"/>
                  <a:pt x="170" y="15"/>
                </a:cubicBezTo>
                <a:cubicBezTo>
                  <a:pt x="170" y="2"/>
                  <a:pt x="170" y="2"/>
                  <a:pt x="170" y="2"/>
                </a:cubicBezTo>
                <a:close/>
                <a:moveTo>
                  <a:pt x="203" y="277"/>
                </a:moveTo>
                <a:cubicBezTo>
                  <a:pt x="193" y="282"/>
                  <a:pt x="182" y="285"/>
                  <a:pt x="170" y="287"/>
                </a:cubicBezTo>
                <a:cubicBezTo>
                  <a:pt x="170" y="280"/>
                  <a:pt x="170" y="280"/>
                  <a:pt x="170" y="280"/>
                </a:cubicBezTo>
                <a:cubicBezTo>
                  <a:pt x="171" y="280"/>
                  <a:pt x="172" y="280"/>
                  <a:pt x="174" y="280"/>
                </a:cubicBezTo>
                <a:cubicBezTo>
                  <a:pt x="173" y="275"/>
                  <a:pt x="174" y="269"/>
                  <a:pt x="172" y="264"/>
                </a:cubicBezTo>
                <a:cubicBezTo>
                  <a:pt x="170" y="263"/>
                  <a:pt x="170" y="263"/>
                  <a:pt x="170" y="263"/>
                </a:cubicBezTo>
                <a:cubicBezTo>
                  <a:pt x="170" y="254"/>
                  <a:pt x="170" y="254"/>
                  <a:pt x="170" y="254"/>
                </a:cubicBezTo>
                <a:cubicBezTo>
                  <a:pt x="170" y="254"/>
                  <a:pt x="171" y="255"/>
                  <a:pt x="171" y="255"/>
                </a:cubicBezTo>
                <a:cubicBezTo>
                  <a:pt x="171" y="255"/>
                  <a:pt x="171" y="255"/>
                  <a:pt x="171" y="255"/>
                </a:cubicBezTo>
                <a:cubicBezTo>
                  <a:pt x="173" y="256"/>
                  <a:pt x="177" y="259"/>
                  <a:pt x="178" y="261"/>
                </a:cubicBezTo>
                <a:cubicBezTo>
                  <a:pt x="178" y="261"/>
                  <a:pt x="178" y="261"/>
                  <a:pt x="178" y="261"/>
                </a:cubicBezTo>
                <a:cubicBezTo>
                  <a:pt x="181" y="265"/>
                  <a:pt x="180" y="271"/>
                  <a:pt x="180" y="276"/>
                </a:cubicBezTo>
                <a:cubicBezTo>
                  <a:pt x="179" y="277"/>
                  <a:pt x="178" y="278"/>
                  <a:pt x="176" y="279"/>
                </a:cubicBezTo>
                <a:cubicBezTo>
                  <a:pt x="186" y="277"/>
                  <a:pt x="195" y="274"/>
                  <a:pt x="203" y="270"/>
                </a:cubicBezTo>
                <a:cubicBezTo>
                  <a:pt x="203" y="277"/>
                  <a:pt x="203" y="277"/>
                  <a:pt x="203" y="277"/>
                </a:cubicBezTo>
                <a:close/>
                <a:moveTo>
                  <a:pt x="203" y="28"/>
                </a:moveTo>
                <a:cubicBezTo>
                  <a:pt x="202" y="30"/>
                  <a:pt x="200" y="32"/>
                  <a:pt x="198" y="34"/>
                </a:cubicBezTo>
                <a:cubicBezTo>
                  <a:pt x="196" y="36"/>
                  <a:pt x="198" y="41"/>
                  <a:pt x="195" y="43"/>
                </a:cubicBezTo>
                <a:cubicBezTo>
                  <a:pt x="190" y="47"/>
                  <a:pt x="180" y="46"/>
                  <a:pt x="174" y="41"/>
                </a:cubicBezTo>
                <a:cubicBezTo>
                  <a:pt x="173" y="40"/>
                  <a:pt x="171" y="39"/>
                  <a:pt x="170" y="38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2" y="47"/>
                  <a:pt x="174" y="49"/>
                  <a:pt x="176" y="49"/>
                </a:cubicBezTo>
                <a:cubicBezTo>
                  <a:pt x="176" y="51"/>
                  <a:pt x="176" y="51"/>
                  <a:pt x="176" y="51"/>
                </a:cubicBezTo>
                <a:cubicBezTo>
                  <a:pt x="171" y="58"/>
                  <a:pt x="185" y="65"/>
                  <a:pt x="189" y="55"/>
                </a:cubicBezTo>
                <a:cubicBezTo>
                  <a:pt x="189" y="55"/>
                  <a:pt x="189" y="55"/>
                  <a:pt x="189" y="55"/>
                </a:cubicBezTo>
                <a:cubicBezTo>
                  <a:pt x="189" y="53"/>
                  <a:pt x="189" y="52"/>
                  <a:pt x="190" y="51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6" y="50"/>
                  <a:pt x="201" y="47"/>
                  <a:pt x="203" y="42"/>
                </a:cubicBezTo>
                <a:cubicBezTo>
                  <a:pt x="203" y="28"/>
                  <a:pt x="203" y="28"/>
                  <a:pt x="203" y="28"/>
                </a:cubicBezTo>
                <a:close/>
                <a:moveTo>
                  <a:pt x="203" y="72"/>
                </a:moveTo>
                <a:cubicBezTo>
                  <a:pt x="203" y="81"/>
                  <a:pt x="203" y="81"/>
                  <a:pt x="203" y="81"/>
                </a:cubicBezTo>
                <a:cubicBezTo>
                  <a:pt x="203" y="81"/>
                  <a:pt x="203" y="80"/>
                  <a:pt x="203" y="80"/>
                </a:cubicBezTo>
                <a:cubicBezTo>
                  <a:pt x="201" y="80"/>
                  <a:pt x="195" y="82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6" y="88"/>
                  <a:pt x="190" y="89"/>
                </a:cubicBezTo>
                <a:cubicBezTo>
                  <a:pt x="183" y="91"/>
                  <a:pt x="183" y="91"/>
                  <a:pt x="183" y="91"/>
                </a:cubicBezTo>
                <a:cubicBezTo>
                  <a:pt x="181" y="94"/>
                  <a:pt x="181" y="94"/>
                  <a:pt x="181" y="94"/>
                </a:cubicBezTo>
                <a:cubicBezTo>
                  <a:pt x="181" y="94"/>
                  <a:pt x="181" y="94"/>
                  <a:pt x="181" y="94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79" y="96"/>
                  <a:pt x="176" y="99"/>
                  <a:pt x="175" y="99"/>
                </a:cubicBezTo>
                <a:cubicBezTo>
                  <a:pt x="175" y="104"/>
                  <a:pt x="173" y="106"/>
                  <a:pt x="170" y="10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1" y="92"/>
                  <a:pt x="172" y="92"/>
                  <a:pt x="173" y="92"/>
                </a:cubicBezTo>
                <a:cubicBezTo>
                  <a:pt x="173" y="91"/>
                  <a:pt x="173" y="91"/>
                  <a:pt x="174" y="90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80" y="85"/>
                  <a:pt x="178" y="85"/>
                  <a:pt x="183" y="84"/>
                </a:cubicBezTo>
                <a:cubicBezTo>
                  <a:pt x="188" y="82"/>
                  <a:pt x="188" y="82"/>
                  <a:pt x="188" y="82"/>
                </a:cubicBezTo>
                <a:cubicBezTo>
                  <a:pt x="189" y="75"/>
                  <a:pt x="197" y="75"/>
                  <a:pt x="201" y="73"/>
                </a:cubicBezTo>
                <a:cubicBezTo>
                  <a:pt x="202" y="72"/>
                  <a:pt x="203" y="72"/>
                  <a:pt x="203" y="72"/>
                </a:cubicBezTo>
                <a:close/>
                <a:moveTo>
                  <a:pt x="203" y="179"/>
                </a:moveTo>
                <a:cubicBezTo>
                  <a:pt x="203" y="188"/>
                  <a:pt x="203" y="188"/>
                  <a:pt x="203" y="188"/>
                </a:cubicBezTo>
                <a:cubicBezTo>
                  <a:pt x="203" y="187"/>
                  <a:pt x="203" y="187"/>
                  <a:pt x="203" y="187"/>
                </a:cubicBezTo>
                <a:cubicBezTo>
                  <a:pt x="202" y="185"/>
                  <a:pt x="200" y="186"/>
                  <a:pt x="198" y="184"/>
                </a:cubicBezTo>
                <a:cubicBezTo>
                  <a:pt x="198" y="184"/>
                  <a:pt x="198" y="184"/>
                  <a:pt x="198" y="184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5" y="181"/>
                  <a:pt x="193" y="179"/>
                  <a:pt x="192" y="180"/>
                </a:cubicBezTo>
                <a:cubicBezTo>
                  <a:pt x="187" y="184"/>
                  <a:pt x="186" y="179"/>
                  <a:pt x="183" y="180"/>
                </a:cubicBezTo>
                <a:cubicBezTo>
                  <a:pt x="179" y="180"/>
                  <a:pt x="178" y="179"/>
                  <a:pt x="176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3" y="178"/>
                  <a:pt x="172" y="179"/>
                  <a:pt x="170" y="179"/>
                </a:cubicBezTo>
                <a:cubicBezTo>
                  <a:pt x="170" y="168"/>
                  <a:pt x="170" y="168"/>
                  <a:pt x="170" y="168"/>
                </a:cubicBezTo>
                <a:cubicBezTo>
                  <a:pt x="171" y="168"/>
                  <a:pt x="172" y="168"/>
                  <a:pt x="173" y="169"/>
                </a:cubicBezTo>
                <a:cubicBezTo>
                  <a:pt x="175" y="169"/>
                  <a:pt x="178" y="170"/>
                  <a:pt x="179" y="171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80" y="172"/>
                  <a:pt x="181" y="172"/>
                  <a:pt x="181" y="173"/>
                </a:cubicBezTo>
                <a:cubicBezTo>
                  <a:pt x="181" y="173"/>
                  <a:pt x="186" y="173"/>
                  <a:pt x="188" y="174"/>
                </a:cubicBezTo>
                <a:cubicBezTo>
                  <a:pt x="190" y="172"/>
                  <a:pt x="194" y="172"/>
                  <a:pt x="197" y="174"/>
                </a:cubicBezTo>
                <a:cubicBezTo>
                  <a:pt x="201" y="171"/>
                  <a:pt x="202" y="177"/>
                  <a:pt x="203" y="179"/>
                </a:cubicBezTo>
                <a:close/>
                <a:moveTo>
                  <a:pt x="159" y="0"/>
                </a:moveTo>
                <a:cubicBezTo>
                  <a:pt x="162" y="1"/>
                  <a:pt x="166" y="1"/>
                  <a:pt x="170" y="2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67" y="15"/>
                  <a:pt x="162" y="15"/>
                  <a:pt x="159" y="14"/>
                </a:cubicBezTo>
                <a:cubicBezTo>
                  <a:pt x="159" y="0"/>
                  <a:pt x="159" y="0"/>
                  <a:pt x="159" y="0"/>
                </a:cubicBezTo>
                <a:close/>
                <a:moveTo>
                  <a:pt x="170" y="287"/>
                </a:moveTo>
                <a:cubicBezTo>
                  <a:pt x="166" y="288"/>
                  <a:pt x="162" y="289"/>
                  <a:pt x="159" y="289"/>
                </a:cubicBezTo>
                <a:cubicBezTo>
                  <a:pt x="159" y="282"/>
                  <a:pt x="159" y="282"/>
                  <a:pt x="159" y="282"/>
                </a:cubicBezTo>
                <a:cubicBezTo>
                  <a:pt x="162" y="282"/>
                  <a:pt x="166" y="281"/>
                  <a:pt x="170" y="280"/>
                </a:cubicBezTo>
                <a:cubicBezTo>
                  <a:pt x="170" y="287"/>
                  <a:pt x="170" y="287"/>
                  <a:pt x="170" y="287"/>
                </a:cubicBezTo>
                <a:close/>
                <a:moveTo>
                  <a:pt x="170" y="24"/>
                </a:moveTo>
                <a:cubicBezTo>
                  <a:pt x="170" y="31"/>
                  <a:pt x="170" y="31"/>
                  <a:pt x="170" y="31"/>
                </a:cubicBezTo>
                <a:cubicBezTo>
                  <a:pt x="168" y="32"/>
                  <a:pt x="167" y="34"/>
                  <a:pt x="166" y="35"/>
                </a:cubicBezTo>
                <a:cubicBezTo>
                  <a:pt x="166" y="37"/>
                  <a:pt x="168" y="37"/>
                  <a:pt x="170" y="38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68" y="45"/>
                  <a:pt x="166" y="44"/>
                  <a:pt x="165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3" y="43"/>
                  <a:pt x="161" y="44"/>
                  <a:pt x="159" y="42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9" y="42"/>
                  <a:pt x="159" y="41"/>
                  <a:pt x="159" y="4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0"/>
                  <a:pt x="160" y="29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4" y="26"/>
                  <a:pt x="167" y="25"/>
                  <a:pt x="170" y="24"/>
                </a:cubicBezTo>
                <a:close/>
                <a:moveTo>
                  <a:pt x="170" y="92"/>
                </a:moveTo>
                <a:cubicBezTo>
                  <a:pt x="170" y="107"/>
                  <a:pt x="170" y="107"/>
                  <a:pt x="170" y="107"/>
                </a:cubicBezTo>
                <a:cubicBezTo>
                  <a:pt x="167" y="109"/>
                  <a:pt x="164" y="110"/>
                  <a:pt x="161" y="112"/>
                </a:cubicBezTo>
                <a:cubicBezTo>
                  <a:pt x="160" y="113"/>
                  <a:pt x="160" y="113"/>
                  <a:pt x="159" y="114"/>
                </a:cubicBezTo>
                <a:cubicBezTo>
                  <a:pt x="159" y="105"/>
                  <a:pt x="159" y="105"/>
                  <a:pt x="159" y="105"/>
                </a:cubicBezTo>
                <a:cubicBezTo>
                  <a:pt x="159" y="105"/>
                  <a:pt x="159" y="105"/>
                  <a:pt x="159" y="105"/>
                </a:cubicBezTo>
                <a:cubicBezTo>
                  <a:pt x="159" y="105"/>
                  <a:pt x="159" y="105"/>
                  <a:pt x="159" y="105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68" y="95"/>
                  <a:pt x="168" y="95"/>
                  <a:pt x="168" y="95"/>
                </a:cubicBezTo>
                <a:cubicBezTo>
                  <a:pt x="168" y="95"/>
                  <a:pt x="168" y="95"/>
                  <a:pt x="168" y="95"/>
                </a:cubicBezTo>
                <a:cubicBezTo>
                  <a:pt x="168" y="94"/>
                  <a:pt x="169" y="93"/>
                  <a:pt x="170" y="92"/>
                </a:cubicBezTo>
                <a:close/>
                <a:moveTo>
                  <a:pt x="170" y="168"/>
                </a:moveTo>
                <a:cubicBezTo>
                  <a:pt x="170" y="179"/>
                  <a:pt x="170" y="179"/>
                  <a:pt x="170" y="179"/>
                </a:cubicBezTo>
                <a:cubicBezTo>
                  <a:pt x="169" y="179"/>
                  <a:pt x="169" y="178"/>
                  <a:pt x="168" y="178"/>
                </a:cubicBezTo>
                <a:cubicBezTo>
                  <a:pt x="168" y="178"/>
                  <a:pt x="168" y="178"/>
                  <a:pt x="168" y="178"/>
                </a:cubicBezTo>
                <a:cubicBezTo>
                  <a:pt x="167" y="177"/>
                  <a:pt x="167" y="177"/>
                  <a:pt x="167" y="177"/>
                </a:cubicBezTo>
                <a:cubicBezTo>
                  <a:pt x="166" y="177"/>
                  <a:pt x="166" y="177"/>
                  <a:pt x="166" y="177"/>
                </a:cubicBezTo>
                <a:cubicBezTo>
                  <a:pt x="166" y="177"/>
                  <a:pt x="166" y="177"/>
                  <a:pt x="166" y="177"/>
                </a:cubicBezTo>
                <a:cubicBezTo>
                  <a:pt x="161" y="179"/>
                  <a:pt x="162" y="177"/>
                  <a:pt x="160" y="181"/>
                </a:cubicBezTo>
                <a:cubicBezTo>
                  <a:pt x="160" y="181"/>
                  <a:pt x="159" y="182"/>
                  <a:pt x="159" y="183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0" y="172"/>
                  <a:pt x="161" y="171"/>
                  <a:pt x="163" y="171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7" y="168"/>
                  <a:pt x="168" y="167"/>
                  <a:pt x="170" y="168"/>
                </a:cubicBezTo>
                <a:close/>
                <a:moveTo>
                  <a:pt x="170" y="254"/>
                </a:moveTo>
                <a:cubicBezTo>
                  <a:pt x="170" y="263"/>
                  <a:pt x="170" y="263"/>
                  <a:pt x="170" y="263"/>
                </a:cubicBezTo>
                <a:cubicBezTo>
                  <a:pt x="168" y="261"/>
                  <a:pt x="168" y="261"/>
                  <a:pt x="168" y="261"/>
                </a:cubicBezTo>
                <a:cubicBezTo>
                  <a:pt x="168" y="261"/>
                  <a:pt x="168" y="261"/>
                  <a:pt x="168" y="261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2" y="258"/>
                  <a:pt x="160" y="257"/>
                  <a:pt x="159" y="257"/>
                </a:cubicBezTo>
                <a:cubicBezTo>
                  <a:pt x="159" y="245"/>
                  <a:pt x="159" y="245"/>
                  <a:pt x="159" y="245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61" y="249"/>
                  <a:pt x="161" y="251"/>
                  <a:pt x="168" y="254"/>
                </a:cubicBezTo>
                <a:cubicBezTo>
                  <a:pt x="169" y="254"/>
                  <a:pt x="169" y="254"/>
                  <a:pt x="170" y="254"/>
                </a:cubicBezTo>
                <a:close/>
                <a:moveTo>
                  <a:pt x="145" y="0"/>
                </a:moveTo>
                <a:cubicBezTo>
                  <a:pt x="150" y="0"/>
                  <a:pt x="154" y="0"/>
                  <a:pt x="159" y="0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57" y="13"/>
                  <a:pt x="156" y="11"/>
                  <a:pt x="156" y="8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8"/>
                  <a:pt x="156" y="8"/>
                  <a:pt x="156" y="8"/>
                </a:cubicBezTo>
                <a:cubicBezTo>
                  <a:pt x="152" y="8"/>
                  <a:pt x="148" y="8"/>
                  <a:pt x="144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3" y="8"/>
                  <a:pt x="143" y="8"/>
                  <a:pt x="143" y="8"/>
                </a:cubicBezTo>
                <a:cubicBezTo>
                  <a:pt x="140" y="13"/>
                  <a:pt x="140" y="15"/>
                  <a:pt x="131" y="11"/>
                </a:cubicBezTo>
                <a:cubicBezTo>
                  <a:pt x="128" y="10"/>
                  <a:pt x="126" y="11"/>
                  <a:pt x="123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1"/>
                  <a:pt x="119" y="11"/>
                  <a:pt x="118" y="10"/>
                </a:cubicBezTo>
                <a:cubicBezTo>
                  <a:pt x="118" y="9"/>
                  <a:pt x="118" y="9"/>
                  <a:pt x="118" y="9"/>
                </a:cubicBezTo>
                <a:cubicBezTo>
                  <a:pt x="109" y="11"/>
                  <a:pt x="99" y="14"/>
                  <a:pt x="90" y="18"/>
                </a:cubicBezTo>
                <a:cubicBezTo>
                  <a:pt x="90" y="10"/>
                  <a:pt x="90" y="10"/>
                  <a:pt x="90" y="10"/>
                </a:cubicBezTo>
                <a:cubicBezTo>
                  <a:pt x="107" y="3"/>
                  <a:pt x="126" y="0"/>
                  <a:pt x="145" y="0"/>
                </a:cubicBezTo>
                <a:close/>
                <a:moveTo>
                  <a:pt x="159" y="289"/>
                </a:moveTo>
                <a:cubicBezTo>
                  <a:pt x="154" y="289"/>
                  <a:pt x="150" y="290"/>
                  <a:pt x="145" y="290"/>
                </a:cubicBezTo>
                <a:cubicBezTo>
                  <a:pt x="126" y="290"/>
                  <a:pt x="107" y="286"/>
                  <a:pt x="90" y="279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107" y="279"/>
                  <a:pt x="126" y="283"/>
                  <a:pt x="145" y="283"/>
                </a:cubicBezTo>
                <a:cubicBezTo>
                  <a:pt x="150" y="283"/>
                  <a:pt x="154" y="282"/>
                  <a:pt x="159" y="282"/>
                </a:cubicBezTo>
                <a:cubicBezTo>
                  <a:pt x="159" y="289"/>
                  <a:pt x="159" y="289"/>
                  <a:pt x="159" y="289"/>
                </a:cubicBezTo>
                <a:close/>
                <a:moveTo>
                  <a:pt x="159" y="31"/>
                </a:moveTo>
                <a:cubicBezTo>
                  <a:pt x="159" y="41"/>
                  <a:pt x="159" y="41"/>
                  <a:pt x="159" y="41"/>
                </a:cubicBezTo>
                <a:cubicBezTo>
                  <a:pt x="158" y="40"/>
                  <a:pt x="158" y="39"/>
                  <a:pt x="158" y="38"/>
                </a:cubicBezTo>
                <a:cubicBezTo>
                  <a:pt x="158" y="37"/>
                  <a:pt x="157" y="37"/>
                  <a:pt x="157" y="35"/>
                </a:cubicBezTo>
                <a:cubicBezTo>
                  <a:pt x="157" y="35"/>
                  <a:pt x="157" y="35"/>
                  <a:pt x="157" y="35"/>
                </a:cubicBezTo>
                <a:cubicBezTo>
                  <a:pt x="157" y="34"/>
                  <a:pt x="158" y="32"/>
                  <a:pt x="159" y="31"/>
                </a:cubicBezTo>
                <a:close/>
                <a:moveTo>
                  <a:pt x="159" y="105"/>
                </a:moveTo>
                <a:cubicBezTo>
                  <a:pt x="159" y="114"/>
                  <a:pt x="159" y="114"/>
                  <a:pt x="159" y="114"/>
                </a:cubicBezTo>
                <a:cubicBezTo>
                  <a:pt x="156" y="115"/>
                  <a:pt x="154" y="117"/>
                  <a:pt x="154" y="119"/>
                </a:cubicBezTo>
                <a:cubicBezTo>
                  <a:pt x="154" y="119"/>
                  <a:pt x="154" y="119"/>
                  <a:pt x="154" y="119"/>
                </a:cubicBezTo>
                <a:cubicBezTo>
                  <a:pt x="154" y="119"/>
                  <a:pt x="154" y="120"/>
                  <a:pt x="154" y="120"/>
                </a:cubicBezTo>
                <a:cubicBezTo>
                  <a:pt x="156" y="127"/>
                  <a:pt x="156" y="135"/>
                  <a:pt x="148" y="132"/>
                </a:cubicBezTo>
                <a:cubicBezTo>
                  <a:pt x="141" y="130"/>
                  <a:pt x="139" y="125"/>
                  <a:pt x="142" y="123"/>
                </a:cubicBezTo>
                <a:cubicBezTo>
                  <a:pt x="140" y="124"/>
                  <a:pt x="138" y="123"/>
                  <a:pt x="136" y="122"/>
                </a:cubicBezTo>
                <a:cubicBezTo>
                  <a:pt x="135" y="121"/>
                  <a:pt x="131" y="121"/>
                  <a:pt x="130" y="122"/>
                </a:cubicBezTo>
                <a:cubicBezTo>
                  <a:pt x="125" y="126"/>
                  <a:pt x="124" y="125"/>
                  <a:pt x="119" y="124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6" y="123"/>
                  <a:pt x="115" y="123"/>
                  <a:pt x="112" y="125"/>
                </a:cubicBezTo>
                <a:cubicBezTo>
                  <a:pt x="103" y="131"/>
                  <a:pt x="108" y="126"/>
                  <a:pt x="106" y="133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5" y="134"/>
                  <a:pt x="105" y="134"/>
                  <a:pt x="105" y="135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3" y="138"/>
                  <a:pt x="102" y="142"/>
                  <a:pt x="103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104" y="150"/>
                  <a:pt x="105" y="150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1" y="149"/>
                  <a:pt x="112" y="149"/>
                </a:cubicBezTo>
                <a:cubicBezTo>
                  <a:pt x="116" y="149"/>
                  <a:pt x="115" y="144"/>
                  <a:pt x="119" y="142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21" y="141"/>
                  <a:pt x="127" y="139"/>
                  <a:pt x="129" y="14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2" y="144"/>
                  <a:pt x="131" y="147"/>
                  <a:pt x="130" y="151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7"/>
                  <a:pt x="127" y="157"/>
                  <a:pt x="127" y="157"/>
                </a:cubicBezTo>
                <a:cubicBezTo>
                  <a:pt x="127" y="157"/>
                  <a:pt x="127" y="157"/>
                  <a:pt x="127" y="157"/>
                </a:cubicBezTo>
                <a:cubicBezTo>
                  <a:pt x="127" y="157"/>
                  <a:pt x="127" y="157"/>
                  <a:pt x="127" y="157"/>
                </a:cubicBezTo>
                <a:cubicBezTo>
                  <a:pt x="131" y="157"/>
                  <a:pt x="135" y="156"/>
                  <a:pt x="138" y="160"/>
                </a:cubicBezTo>
                <a:cubicBezTo>
                  <a:pt x="144" y="165"/>
                  <a:pt x="135" y="172"/>
                  <a:pt x="139" y="177"/>
                </a:cubicBezTo>
                <a:cubicBezTo>
                  <a:pt x="143" y="180"/>
                  <a:pt x="145" y="174"/>
                  <a:pt x="151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2" y="177"/>
                  <a:pt x="152" y="178"/>
                  <a:pt x="153" y="178"/>
                </a:cubicBezTo>
                <a:cubicBezTo>
                  <a:pt x="153" y="178"/>
                  <a:pt x="154" y="178"/>
                  <a:pt x="154" y="177"/>
                </a:cubicBezTo>
                <a:cubicBezTo>
                  <a:pt x="156" y="174"/>
                  <a:pt x="157" y="173"/>
                  <a:pt x="159" y="172"/>
                </a:cubicBezTo>
                <a:cubicBezTo>
                  <a:pt x="159" y="183"/>
                  <a:pt x="159" y="183"/>
                  <a:pt x="159" y="183"/>
                </a:cubicBezTo>
                <a:cubicBezTo>
                  <a:pt x="158" y="183"/>
                  <a:pt x="158" y="184"/>
                  <a:pt x="157" y="184"/>
                </a:cubicBezTo>
                <a:cubicBezTo>
                  <a:pt x="156" y="185"/>
                  <a:pt x="155" y="186"/>
                  <a:pt x="154" y="186"/>
                </a:cubicBezTo>
                <a:cubicBezTo>
                  <a:pt x="157" y="190"/>
                  <a:pt x="156" y="199"/>
                  <a:pt x="151" y="202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5" y="211"/>
                  <a:pt x="145" y="211"/>
                  <a:pt x="145" y="211"/>
                </a:cubicBezTo>
                <a:cubicBezTo>
                  <a:pt x="145" y="211"/>
                  <a:pt x="145" y="211"/>
                  <a:pt x="145" y="211"/>
                </a:cubicBezTo>
                <a:cubicBezTo>
                  <a:pt x="145" y="211"/>
                  <a:pt x="144" y="212"/>
                  <a:pt x="145" y="213"/>
                </a:cubicBezTo>
                <a:cubicBezTo>
                  <a:pt x="145" y="212"/>
                  <a:pt x="149" y="217"/>
                  <a:pt x="144" y="221"/>
                </a:cubicBezTo>
                <a:cubicBezTo>
                  <a:pt x="144" y="222"/>
                  <a:pt x="144" y="221"/>
                  <a:pt x="143" y="221"/>
                </a:cubicBezTo>
                <a:cubicBezTo>
                  <a:pt x="143" y="221"/>
                  <a:pt x="143" y="221"/>
                  <a:pt x="143" y="221"/>
                </a:cubicBezTo>
                <a:cubicBezTo>
                  <a:pt x="145" y="225"/>
                  <a:pt x="145" y="225"/>
                  <a:pt x="145" y="225"/>
                </a:cubicBezTo>
                <a:cubicBezTo>
                  <a:pt x="145" y="225"/>
                  <a:pt x="145" y="225"/>
                  <a:pt x="145" y="225"/>
                </a:cubicBezTo>
                <a:cubicBezTo>
                  <a:pt x="145" y="224"/>
                  <a:pt x="146" y="225"/>
                  <a:pt x="147" y="226"/>
                </a:cubicBezTo>
                <a:cubicBezTo>
                  <a:pt x="147" y="226"/>
                  <a:pt x="147" y="226"/>
                  <a:pt x="147" y="226"/>
                </a:cubicBezTo>
                <a:cubicBezTo>
                  <a:pt x="151" y="230"/>
                  <a:pt x="153" y="236"/>
                  <a:pt x="156" y="241"/>
                </a:cubicBezTo>
                <a:cubicBezTo>
                  <a:pt x="156" y="241"/>
                  <a:pt x="156" y="241"/>
                  <a:pt x="156" y="241"/>
                </a:cubicBezTo>
                <a:cubicBezTo>
                  <a:pt x="159" y="245"/>
                  <a:pt x="159" y="245"/>
                  <a:pt x="159" y="245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55" y="254"/>
                  <a:pt x="155" y="253"/>
                  <a:pt x="153" y="249"/>
                </a:cubicBezTo>
                <a:cubicBezTo>
                  <a:pt x="153" y="249"/>
                  <a:pt x="153" y="249"/>
                  <a:pt x="153" y="249"/>
                </a:cubicBezTo>
                <a:cubicBezTo>
                  <a:pt x="150" y="245"/>
                  <a:pt x="150" y="245"/>
                  <a:pt x="150" y="245"/>
                </a:cubicBezTo>
                <a:cubicBezTo>
                  <a:pt x="150" y="245"/>
                  <a:pt x="150" y="245"/>
                  <a:pt x="150" y="245"/>
                </a:cubicBezTo>
                <a:cubicBezTo>
                  <a:pt x="147" y="240"/>
                  <a:pt x="145" y="234"/>
                  <a:pt x="142" y="230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142" y="230"/>
                  <a:pt x="136" y="226"/>
                  <a:pt x="137" y="220"/>
                </a:cubicBezTo>
                <a:cubicBezTo>
                  <a:pt x="137" y="220"/>
                  <a:pt x="137" y="220"/>
                  <a:pt x="137" y="220"/>
                </a:cubicBezTo>
                <a:cubicBezTo>
                  <a:pt x="137" y="219"/>
                  <a:pt x="138" y="218"/>
                  <a:pt x="139" y="217"/>
                </a:cubicBezTo>
                <a:cubicBezTo>
                  <a:pt x="138" y="215"/>
                  <a:pt x="138" y="215"/>
                  <a:pt x="138" y="215"/>
                </a:cubicBezTo>
                <a:cubicBezTo>
                  <a:pt x="138" y="215"/>
                  <a:pt x="138" y="215"/>
                  <a:pt x="138" y="215"/>
                </a:cubicBezTo>
                <a:cubicBezTo>
                  <a:pt x="137" y="212"/>
                  <a:pt x="138" y="210"/>
                  <a:pt x="139" y="207"/>
                </a:cubicBezTo>
                <a:cubicBezTo>
                  <a:pt x="139" y="207"/>
                  <a:pt x="139" y="207"/>
                  <a:pt x="139" y="207"/>
                </a:cubicBezTo>
                <a:cubicBezTo>
                  <a:pt x="140" y="205"/>
                  <a:pt x="141" y="203"/>
                  <a:pt x="143" y="202"/>
                </a:cubicBezTo>
                <a:cubicBezTo>
                  <a:pt x="143" y="202"/>
                  <a:pt x="143" y="202"/>
                  <a:pt x="143" y="202"/>
                </a:cubicBezTo>
                <a:cubicBezTo>
                  <a:pt x="144" y="201"/>
                  <a:pt x="144" y="201"/>
                  <a:pt x="144" y="201"/>
                </a:cubicBezTo>
                <a:cubicBezTo>
                  <a:pt x="144" y="201"/>
                  <a:pt x="144" y="201"/>
                  <a:pt x="144" y="201"/>
                </a:cubicBezTo>
                <a:cubicBezTo>
                  <a:pt x="145" y="197"/>
                  <a:pt x="152" y="197"/>
                  <a:pt x="147" y="187"/>
                </a:cubicBezTo>
                <a:cubicBezTo>
                  <a:pt x="145" y="191"/>
                  <a:pt x="140" y="190"/>
                  <a:pt x="138" y="188"/>
                </a:cubicBezTo>
                <a:cubicBezTo>
                  <a:pt x="138" y="188"/>
                  <a:pt x="138" y="188"/>
                  <a:pt x="138" y="188"/>
                </a:cubicBezTo>
                <a:cubicBezTo>
                  <a:pt x="137" y="187"/>
                  <a:pt x="137" y="187"/>
                  <a:pt x="137" y="187"/>
                </a:cubicBezTo>
                <a:cubicBezTo>
                  <a:pt x="129" y="185"/>
                  <a:pt x="131" y="183"/>
                  <a:pt x="129" y="182"/>
                </a:cubicBezTo>
                <a:cubicBezTo>
                  <a:pt x="124" y="181"/>
                  <a:pt x="126" y="180"/>
                  <a:pt x="125" y="176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09" y="170"/>
                  <a:pt x="106" y="162"/>
                  <a:pt x="103" y="164"/>
                </a:cubicBezTo>
                <a:cubicBezTo>
                  <a:pt x="98" y="166"/>
                  <a:pt x="95" y="164"/>
                  <a:pt x="90" y="162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06" y="160"/>
                  <a:pt x="95" y="157"/>
                  <a:pt x="103" y="156"/>
                </a:cubicBezTo>
                <a:cubicBezTo>
                  <a:pt x="99" y="155"/>
                  <a:pt x="97" y="151"/>
                  <a:pt x="96" y="147"/>
                </a:cubicBezTo>
                <a:cubicBezTo>
                  <a:pt x="96" y="147"/>
                  <a:pt x="96" y="147"/>
                  <a:pt x="96" y="147"/>
                </a:cubicBezTo>
                <a:cubicBezTo>
                  <a:pt x="94" y="142"/>
                  <a:pt x="96" y="136"/>
                  <a:pt x="98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101" y="126"/>
                  <a:pt x="97" y="125"/>
                  <a:pt x="107" y="120"/>
                </a:cubicBezTo>
                <a:cubicBezTo>
                  <a:pt x="113" y="117"/>
                  <a:pt x="114" y="115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6" y="118"/>
                  <a:pt x="122" y="118"/>
                  <a:pt x="128" y="115"/>
                </a:cubicBezTo>
                <a:cubicBezTo>
                  <a:pt x="130" y="114"/>
                  <a:pt x="138" y="114"/>
                  <a:pt x="140" y="116"/>
                </a:cubicBezTo>
                <a:cubicBezTo>
                  <a:pt x="143" y="115"/>
                  <a:pt x="145" y="116"/>
                  <a:pt x="147" y="118"/>
                </a:cubicBezTo>
                <a:cubicBezTo>
                  <a:pt x="147" y="111"/>
                  <a:pt x="153" y="110"/>
                  <a:pt x="157" y="107"/>
                </a:cubicBezTo>
                <a:cubicBezTo>
                  <a:pt x="157" y="106"/>
                  <a:pt x="158" y="106"/>
                  <a:pt x="159" y="105"/>
                </a:cubicBezTo>
                <a:close/>
                <a:moveTo>
                  <a:pt x="90" y="279"/>
                </a:moveTo>
                <a:cubicBezTo>
                  <a:pt x="72" y="272"/>
                  <a:pt x="56" y="261"/>
                  <a:pt x="42" y="247"/>
                </a:cubicBezTo>
                <a:cubicBezTo>
                  <a:pt x="16" y="221"/>
                  <a:pt x="0" y="185"/>
                  <a:pt x="0" y="145"/>
                </a:cubicBezTo>
                <a:cubicBezTo>
                  <a:pt x="0" y="105"/>
                  <a:pt x="16" y="68"/>
                  <a:pt x="42" y="42"/>
                </a:cubicBezTo>
                <a:cubicBezTo>
                  <a:pt x="56" y="29"/>
                  <a:pt x="72" y="18"/>
                  <a:pt x="90" y="10"/>
                </a:cubicBezTo>
                <a:cubicBezTo>
                  <a:pt x="90" y="18"/>
                  <a:pt x="90" y="18"/>
                  <a:pt x="90" y="18"/>
                </a:cubicBezTo>
                <a:cubicBezTo>
                  <a:pt x="80" y="23"/>
                  <a:pt x="70" y="28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2" y="36"/>
                  <a:pt x="62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1" y="41"/>
                  <a:pt x="62" y="42"/>
                  <a:pt x="62" y="42"/>
                </a:cubicBezTo>
                <a:cubicBezTo>
                  <a:pt x="63" y="42"/>
                  <a:pt x="64" y="43"/>
                  <a:pt x="65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7" y="48"/>
                  <a:pt x="66" y="49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3"/>
                  <a:pt x="65" y="56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60"/>
                  <a:pt x="63" y="60"/>
                  <a:pt x="63" y="60"/>
                </a:cubicBezTo>
                <a:cubicBezTo>
                  <a:pt x="70" y="68"/>
                  <a:pt x="54" y="79"/>
                  <a:pt x="53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1" y="89"/>
                  <a:pt x="49" y="87"/>
                  <a:pt x="49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50" y="103"/>
                  <a:pt x="51" y="103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5" y="105"/>
                  <a:pt x="57" y="108"/>
                  <a:pt x="57" y="112"/>
                </a:cubicBezTo>
                <a:cubicBezTo>
                  <a:pt x="57" y="112"/>
                  <a:pt x="58" y="112"/>
                  <a:pt x="58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67" y="109"/>
                  <a:pt x="65" y="120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73" y="130"/>
                  <a:pt x="70" y="127"/>
                  <a:pt x="72" y="130"/>
                </a:cubicBezTo>
                <a:cubicBezTo>
                  <a:pt x="73" y="134"/>
                  <a:pt x="84" y="139"/>
                  <a:pt x="79" y="148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85" y="152"/>
                  <a:pt x="85" y="152"/>
                  <a:pt x="85" y="152"/>
                </a:cubicBezTo>
                <a:cubicBezTo>
                  <a:pt x="85" y="152"/>
                  <a:pt x="85" y="152"/>
                  <a:pt x="85" y="152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68" y="146"/>
                  <a:pt x="77" y="148"/>
                  <a:pt x="69" y="138"/>
                </a:cubicBezTo>
                <a:cubicBezTo>
                  <a:pt x="69" y="139"/>
                  <a:pt x="68" y="142"/>
                  <a:pt x="66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2" y="143"/>
                  <a:pt x="61" y="141"/>
                  <a:pt x="60" y="139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59" y="138"/>
                  <a:pt x="57" y="138"/>
                  <a:pt x="56" y="135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1" y="131"/>
                  <a:pt x="51" y="126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51" y="125"/>
                  <a:pt x="52" y="124"/>
                  <a:pt x="52" y="123"/>
                </a:cubicBezTo>
                <a:cubicBezTo>
                  <a:pt x="51" y="121"/>
                  <a:pt x="50" y="119"/>
                  <a:pt x="50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0" y="114"/>
                  <a:pt x="50" y="111"/>
                  <a:pt x="48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4" y="108"/>
                  <a:pt x="43" y="105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98"/>
                  <a:pt x="41" y="89"/>
                  <a:pt x="42" y="87"/>
                </a:cubicBezTo>
                <a:cubicBezTo>
                  <a:pt x="42" y="87"/>
                  <a:pt x="42" y="87"/>
                  <a:pt x="42" y="87"/>
                </a:cubicBezTo>
                <a:cubicBezTo>
                  <a:pt x="46" y="82"/>
                  <a:pt x="46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47" y="78"/>
                  <a:pt x="58" y="68"/>
                  <a:pt x="58" y="65"/>
                </a:cubicBezTo>
                <a:cubicBezTo>
                  <a:pt x="58" y="65"/>
                  <a:pt x="51" y="59"/>
                  <a:pt x="57" y="56"/>
                </a:cubicBezTo>
                <a:cubicBezTo>
                  <a:pt x="57" y="50"/>
                  <a:pt x="57" y="50"/>
                  <a:pt x="57" y="50"/>
                </a:cubicBezTo>
                <a:cubicBezTo>
                  <a:pt x="53" y="48"/>
                  <a:pt x="54" y="45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0"/>
                  <a:pt x="55" y="40"/>
                  <a:pt x="55" y="40"/>
                </a:cubicBezTo>
                <a:cubicBezTo>
                  <a:pt x="52" y="42"/>
                  <a:pt x="50" y="45"/>
                  <a:pt x="47" y="47"/>
                </a:cubicBezTo>
                <a:cubicBezTo>
                  <a:pt x="22" y="72"/>
                  <a:pt x="7" y="107"/>
                  <a:pt x="7" y="145"/>
                </a:cubicBezTo>
                <a:cubicBezTo>
                  <a:pt x="7" y="183"/>
                  <a:pt x="22" y="217"/>
                  <a:pt x="47" y="242"/>
                </a:cubicBezTo>
                <a:cubicBezTo>
                  <a:pt x="60" y="254"/>
                  <a:pt x="74" y="264"/>
                  <a:pt x="90" y="271"/>
                </a:cubicBezTo>
                <a:lnTo>
                  <a:pt x="90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5" name="Freeform 338"/>
          <p:cNvSpPr>
            <a:spLocks noEditPoints="1"/>
          </p:cNvSpPr>
          <p:nvPr/>
        </p:nvSpPr>
        <p:spPr bwMode="auto">
          <a:xfrm>
            <a:off x="1390650" y="679450"/>
            <a:ext cx="277813" cy="207963"/>
          </a:xfrm>
          <a:custGeom>
            <a:avLst/>
            <a:gdLst>
              <a:gd name="T0" fmla="*/ 119 w 149"/>
              <a:gd name="T1" fmla="*/ 30 h 113"/>
              <a:gd name="T2" fmla="*/ 137 w 149"/>
              <a:gd name="T3" fmla="*/ 78 h 113"/>
              <a:gd name="T4" fmla="*/ 137 w 149"/>
              <a:gd name="T5" fmla="*/ 81 h 113"/>
              <a:gd name="T6" fmla="*/ 140 w 149"/>
              <a:gd name="T7" fmla="*/ 90 h 113"/>
              <a:gd name="T8" fmla="*/ 144 w 149"/>
              <a:gd name="T9" fmla="*/ 75 h 113"/>
              <a:gd name="T10" fmla="*/ 109 w 149"/>
              <a:gd name="T11" fmla="*/ 13 h 113"/>
              <a:gd name="T12" fmla="*/ 75 w 149"/>
              <a:gd name="T13" fmla="*/ 0 h 113"/>
              <a:gd name="T14" fmla="*/ 139 w 149"/>
              <a:gd name="T15" fmla="*/ 37 h 113"/>
              <a:gd name="T16" fmla="*/ 140 w 149"/>
              <a:gd name="T17" fmla="*/ 111 h 113"/>
              <a:gd name="T18" fmla="*/ 135 w 149"/>
              <a:gd name="T19" fmla="*/ 110 h 113"/>
              <a:gd name="T20" fmla="*/ 135 w 149"/>
              <a:gd name="T21" fmla="*/ 86 h 113"/>
              <a:gd name="T22" fmla="*/ 132 w 149"/>
              <a:gd name="T23" fmla="*/ 81 h 113"/>
              <a:gd name="T24" fmla="*/ 132 w 149"/>
              <a:gd name="T25" fmla="*/ 78 h 113"/>
              <a:gd name="T26" fmla="*/ 115 w 149"/>
              <a:gd name="T27" fmla="*/ 34 h 113"/>
              <a:gd name="T28" fmla="*/ 75 w 149"/>
              <a:gd name="T29" fmla="*/ 12 h 113"/>
              <a:gd name="T30" fmla="*/ 42 w 149"/>
              <a:gd name="T31" fmla="*/ 13 h 113"/>
              <a:gd name="T32" fmla="*/ 5 w 149"/>
              <a:gd name="T33" fmla="*/ 75 h 113"/>
              <a:gd name="T34" fmla="*/ 9 w 149"/>
              <a:gd name="T35" fmla="*/ 90 h 113"/>
              <a:gd name="T36" fmla="*/ 12 w 149"/>
              <a:gd name="T37" fmla="*/ 80 h 113"/>
              <a:gd name="T38" fmla="*/ 12 w 149"/>
              <a:gd name="T39" fmla="*/ 75 h 113"/>
              <a:gd name="T40" fmla="*/ 75 w 149"/>
              <a:gd name="T41" fmla="*/ 12 h 113"/>
              <a:gd name="T42" fmla="*/ 75 w 149"/>
              <a:gd name="T43" fmla="*/ 12 h 113"/>
              <a:gd name="T44" fmla="*/ 75 w 149"/>
              <a:gd name="T45" fmla="*/ 17 h 113"/>
              <a:gd name="T46" fmla="*/ 17 w 149"/>
              <a:gd name="T47" fmla="*/ 75 h 113"/>
              <a:gd name="T48" fmla="*/ 17 w 149"/>
              <a:gd name="T49" fmla="*/ 80 h 113"/>
              <a:gd name="T50" fmla="*/ 16 w 149"/>
              <a:gd name="T51" fmla="*/ 82 h 113"/>
              <a:gd name="T52" fmla="*/ 13 w 149"/>
              <a:gd name="T53" fmla="*/ 90 h 113"/>
              <a:gd name="T54" fmla="*/ 13 w 149"/>
              <a:gd name="T55" fmla="*/ 109 h 113"/>
              <a:gd name="T56" fmla="*/ 9 w 149"/>
              <a:gd name="T57" fmla="*/ 110 h 113"/>
              <a:gd name="T58" fmla="*/ 10 w 149"/>
              <a:gd name="T59" fmla="*/ 37 h 113"/>
              <a:gd name="T60" fmla="*/ 75 w 149"/>
              <a:gd name="T61" fmla="*/ 0 h 113"/>
              <a:gd name="T62" fmla="*/ 75 w 149"/>
              <a:gd name="T6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113">
                <a:moveTo>
                  <a:pt x="75" y="12"/>
                </a:moveTo>
                <a:cubicBezTo>
                  <a:pt x="92" y="12"/>
                  <a:pt x="108" y="19"/>
                  <a:pt x="119" y="30"/>
                </a:cubicBezTo>
                <a:cubicBezTo>
                  <a:pt x="130" y="42"/>
                  <a:pt x="137" y="57"/>
                  <a:pt x="137" y="75"/>
                </a:cubicBezTo>
                <a:cubicBezTo>
                  <a:pt x="137" y="76"/>
                  <a:pt x="137" y="77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9"/>
                  <a:pt x="137" y="80"/>
                  <a:pt x="137" y="81"/>
                </a:cubicBezTo>
                <a:cubicBezTo>
                  <a:pt x="138" y="82"/>
                  <a:pt x="139" y="83"/>
                  <a:pt x="139" y="85"/>
                </a:cubicBezTo>
                <a:cubicBezTo>
                  <a:pt x="140" y="86"/>
                  <a:pt x="140" y="88"/>
                  <a:pt x="140" y="9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3" y="92"/>
                  <a:pt x="144" y="83"/>
                  <a:pt x="144" y="75"/>
                </a:cubicBezTo>
                <a:cubicBezTo>
                  <a:pt x="145" y="63"/>
                  <a:pt x="141" y="50"/>
                  <a:pt x="135" y="40"/>
                </a:cubicBezTo>
                <a:cubicBezTo>
                  <a:pt x="129" y="29"/>
                  <a:pt x="120" y="20"/>
                  <a:pt x="109" y="13"/>
                </a:cubicBezTo>
                <a:cubicBezTo>
                  <a:pt x="99" y="8"/>
                  <a:pt x="87" y="5"/>
                  <a:pt x="75" y="5"/>
                </a:cubicBezTo>
                <a:cubicBezTo>
                  <a:pt x="75" y="0"/>
                  <a:pt x="75" y="0"/>
                  <a:pt x="75" y="0"/>
                </a:cubicBezTo>
                <a:cubicBezTo>
                  <a:pt x="88" y="0"/>
                  <a:pt x="100" y="3"/>
                  <a:pt x="111" y="9"/>
                </a:cubicBezTo>
                <a:cubicBezTo>
                  <a:pt x="123" y="16"/>
                  <a:pt x="132" y="26"/>
                  <a:pt x="139" y="37"/>
                </a:cubicBezTo>
                <a:cubicBezTo>
                  <a:pt x="146" y="49"/>
                  <a:pt x="149" y="62"/>
                  <a:pt x="149" y="75"/>
                </a:cubicBezTo>
                <a:cubicBezTo>
                  <a:pt x="149" y="87"/>
                  <a:pt x="146" y="100"/>
                  <a:pt x="140" y="111"/>
                </a:cubicBezTo>
                <a:cubicBezTo>
                  <a:pt x="139" y="112"/>
                  <a:pt x="138" y="113"/>
                  <a:pt x="138" y="113"/>
                </a:cubicBezTo>
                <a:cubicBezTo>
                  <a:pt x="136" y="113"/>
                  <a:pt x="135" y="112"/>
                  <a:pt x="135" y="110"/>
                </a:cubicBezTo>
                <a:cubicBezTo>
                  <a:pt x="135" y="90"/>
                  <a:pt x="135" y="90"/>
                  <a:pt x="135" y="90"/>
                </a:cubicBezTo>
                <a:cubicBezTo>
                  <a:pt x="135" y="89"/>
                  <a:pt x="135" y="87"/>
                  <a:pt x="135" y="86"/>
                </a:cubicBezTo>
                <a:cubicBezTo>
                  <a:pt x="134" y="85"/>
                  <a:pt x="133" y="84"/>
                  <a:pt x="133" y="83"/>
                </a:cubicBezTo>
                <a:cubicBezTo>
                  <a:pt x="132" y="82"/>
                  <a:pt x="132" y="82"/>
                  <a:pt x="132" y="81"/>
                </a:cubicBezTo>
                <a:cubicBezTo>
                  <a:pt x="132" y="80"/>
                  <a:pt x="132" y="79"/>
                  <a:pt x="132" y="7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2" y="77"/>
                  <a:pt x="132" y="76"/>
                  <a:pt x="132" y="75"/>
                </a:cubicBezTo>
                <a:cubicBezTo>
                  <a:pt x="132" y="59"/>
                  <a:pt x="126" y="44"/>
                  <a:pt x="115" y="34"/>
                </a:cubicBezTo>
                <a:cubicBezTo>
                  <a:pt x="105" y="23"/>
                  <a:pt x="91" y="17"/>
                  <a:pt x="75" y="17"/>
                </a:cubicBezTo>
                <a:lnTo>
                  <a:pt x="75" y="12"/>
                </a:lnTo>
                <a:close/>
                <a:moveTo>
                  <a:pt x="75" y="5"/>
                </a:moveTo>
                <a:cubicBezTo>
                  <a:pt x="62" y="5"/>
                  <a:pt x="51" y="8"/>
                  <a:pt x="42" y="13"/>
                </a:cubicBezTo>
                <a:cubicBezTo>
                  <a:pt x="30" y="19"/>
                  <a:pt x="21" y="28"/>
                  <a:pt x="15" y="39"/>
                </a:cubicBezTo>
                <a:cubicBezTo>
                  <a:pt x="8" y="50"/>
                  <a:pt x="5" y="62"/>
                  <a:pt x="5" y="75"/>
                </a:cubicBezTo>
                <a:cubicBezTo>
                  <a:pt x="5" y="83"/>
                  <a:pt x="6" y="91"/>
                  <a:pt x="9" y="98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88"/>
                  <a:pt x="9" y="86"/>
                  <a:pt x="10" y="84"/>
                </a:cubicBezTo>
                <a:cubicBezTo>
                  <a:pt x="10" y="83"/>
                  <a:pt x="11" y="81"/>
                  <a:pt x="12" y="80"/>
                </a:cubicBezTo>
                <a:cubicBezTo>
                  <a:pt x="12" y="79"/>
                  <a:pt x="12" y="78"/>
                  <a:pt x="12" y="78"/>
                </a:cubicBezTo>
                <a:cubicBezTo>
                  <a:pt x="12" y="77"/>
                  <a:pt x="12" y="76"/>
                  <a:pt x="12" y="75"/>
                </a:cubicBezTo>
                <a:cubicBezTo>
                  <a:pt x="12" y="57"/>
                  <a:pt x="19" y="42"/>
                  <a:pt x="30" y="30"/>
                </a:cubicBezTo>
                <a:cubicBezTo>
                  <a:pt x="42" y="19"/>
                  <a:pt x="57" y="12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59" y="17"/>
                  <a:pt x="44" y="23"/>
                  <a:pt x="34" y="34"/>
                </a:cubicBezTo>
                <a:cubicBezTo>
                  <a:pt x="23" y="44"/>
                  <a:pt x="17" y="59"/>
                  <a:pt x="17" y="75"/>
                </a:cubicBezTo>
                <a:cubicBezTo>
                  <a:pt x="17" y="76"/>
                  <a:pt x="17" y="77"/>
                  <a:pt x="17" y="78"/>
                </a:cubicBezTo>
                <a:cubicBezTo>
                  <a:pt x="17" y="78"/>
                  <a:pt x="17" y="79"/>
                  <a:pt x="17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1"/>
                  <a:pt x="17" y="81"/>
                  <a:pt x="16" y="82"/>
                </a:cubicBezTo>
                <a:cubicBezTo>
                  <a:pt x="15" y="83"/>
                  <a:pt x="15" y="85"/>
                  <a:pt x="14" y="86"/>
                </a:cubicBezTo>
                <a:cubicBezTo>
                  <a:pt x="14" y="87"/>
                  <a:pt x="13" y="89"/>
                  <a:pt x="13" y="90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3" y="110"/>
                  <a:pt x="13" y="111"/>
                  <a:pt x="12" y="111"/>
                </a:cubicBezTo>
                <a:cubicBezTo>
                  <a:pt x="11" y="112"/>
                  <a:pt x="10" y="112"/>
                  <a:pt x="9" y="110"/>
                </a:cubicBezTo>
                <a:cubicBezTo>
                  <a:pt x="3" y="99"/>
                  <a:pt x="0" y="87"/>
                  <a:pt x="0" y="75"/>
                </a:cubicBezTo>
                <a:cubicBezTo>
                  <a:pt x="0" y="62"/>
                  <a:pt x="4" y="48"/>
                  <a:pt x="10" y="37"/>
                </a:cubicBezTo>
                <a:cubicBezTo>
                  <a:pt x="17" y="25"/>
                  <a:pt x="27" y="15"/>
                  <a:pt x="39" y="9"/>
                </a:cubicBezTo>
                <a:cubicBezTo>
                  <a:pt x="50" y="3"/>
                  <a:pt x="61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5"/>
                  <a:pt x="75" y="5"/>
                  <a:pt x="75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6" name="Freeform 341"/>
          <p:cNvSpPr>
            <a:spLocks noEditPoints="1"/>
          </p:cNvSpPr>
          <p:nvPr/>
        </p:nvSpPr>
        <p:spPr bwMode="auto">
          <a:xfrm>
            <a:off x="4230688" y="1174750"/>
            <a:ext cx="242887" cy="249238"/>
          </a:xfrm>
          <a:custGeom>
            <a:avLst/>
            <a:gdLst>
              <a:gd name="T0" fmla="*/ 68 w 132"/>
              <a:gd name="T1" fmla="*/ 13 h 135"/>
              <a:gd name="T2" fmla="*/ 70 w 132"/>
              <a:gd name="T3" fmla="*/ 3 h 135"/>
              <a:gd name="T4" fmla="*/ 79 w 132"/>
              <a:gd name="T5" fmla="*/ 1 h 135"/>
              <a:gd name="T6" fmla="*/ 90 w 132"/>
              <a:gd name="T7" fmla="*/ 12 h 135"/>
              <a:gd name="T8" fmla="*/ 85 w 132"/>
              <a:gd name="T9" fmla="*/ 37 h 135"/>
              <a:gd name="T10" fmla="*/ 83 w 132"/>
              <a:gd name="T11" fmla="*/ 40 h 135"/>
              <a:gd name="T12" fmla="*/ 82 w 132"/>
              <a:gd name="T13" fmla="*/ 48 h 135"/>
              <a:gd name="T14" fmla="*/ 124 w 132"/>
              <a:gd name="T15" fmla="*/ 49 h 135"/>
              <a:gd name="T16" fmla="*/ 132 w 132"/>
              <a:gd name="T17" fmla="*/ 60 h 135"/>
              <a:gd name="T18" fmla="*/ 111 w 132"/>
              <a:gd name="T19" fmla="*/ 120 h 135"/>
              <a:gd name="T20" fmla="*/ 101 w 132"/>
              <a:gd name="T21" fmla="*/ 127 h 135"/>
              <a:gd name="T22" fmla="*/ 66 w 132"/>
              <a:gd name="T23" fmla="*/ 122 h 135"/>
              <a:gd name="T24" fmla="*/ 104 w 132"/>
              <a:gd name="T25" fmla="*/ 121 h 135"/>
              <a:gd name="T26" fmla="*/ 126 w 132"/>
              <a:gd name="T27" fmla="*/ 63 h 135"/>
              <a:gd name="T28" fmla="*/ 126 w 132"/>
              <a:gd name="T29" fmla="*/ 56 h 135"/>
              <a:gd name="T30" fmla="*/ 119 w 132"/>
              <a:gd name="T31" fmla="*/ 53 h 135"/>
              <a:gd name="T32" fmla="*/ 80 w 132"/>
              <a:gd name="T33" fmla="*/ 53 h 135"/>
              <a:gd name="T34" fmla="*/ 77 w 132"/>
              <a:gd name="T35" fmla="*/ 44 h 135"/>
              <a:gd name="T36" fmla="*/ 79 w 132"/>
              <a:gd name="T37" fmla="*/ 37 h 135"/>
              <a:gd name="T38" fmla="*/ 87 w 132"/>
              <a:gd name="T39" fmla="*/ 19 h 135"/>
              <a:gd name="T40" fmla="*/ 83 w 132"/>
              <a:gd name="T41" fmla="*/ 9 h 135"/>
              <a:gd name="T42" fmla="*/ 75 w 132"/>
              <a:gd name="T43" fmla="*/ 5 h 135"/>
              <a:gd name="T44" fmla="*/ 73 w 132"/>
              <a:gd name="T45" fmla="*/ 8 h 135"/>
              <a:gd name="T46" fmla="*/ 66 w 132"/>
              <a:gd name="T47" fmla="*/ 32 h 135"/>
              <a:gd name="T48" fmla="*/ 2 w 132"/>
              <a:gd name="T49" fmla="*/ 92 h 135"/>
              <a:gd name="T50" fmla="*/ 28 w 132"/>
              <a:gd name="T51" fmla="*/ 66 h 135"/>
              <a:gd name="T52" fmla="*/ 32 w 132"/>
              <a:gd name="T53" fmla="*/ 63 h 135"/>
              <a:gd name="T54" fmla="*/ 58 w 132"/>
              <a:gd name="T55" fmla="*/ 32 h 135"/>
              <a:gd name="T56" fmla="*/ 66 w 132"/>
              <a:gd name="T57" fmla="*/ 32 h 135"/>
              <a:gd name="T58" fmla="*/ 48 w 132"/>
              <a:gd name="T59" fmla="*/ 48 h 135"/>
              <a:gd name="T60" fmla="*/ 34 w 132"/>
              <a:gd name="T61" fmla="*/ 66 h 135"/>
              <a:gd name="T62" fmla="*/ 31 w 132"/>
              <a:gd name="T63" fmla="*/ 69 h 135"/>
              <a:gd name="T64" fmla="*/ 6 w 132"/>
              <a:gd name="T65" fmla="*/ 95 h 135"/>
              <a:gd name="T66" fmla="*/ 6 w 132"/>
              <a:gd name="T67" fmla="*/ 100 h 135"/>
              <a:gd name="T68" fmla="*/ 35 w 132"/>
              <a:gd name="T69" fmla="*/ 129 h 135"/>
              <a:gd name="T70" fmla="*/ 35 w 132"/>
              <a:gd name="T71" fmla="*/ 129 h 135"/>
              <a:gd name="T72" fmla="*/ 40 w 132"/>
              <a:gd name="T73" fmla="*/ 129 h 135"/>
              <a:gd name="T74" fmla="*/ 40 w 132"/>
              <a:gd name="T75" fmla="*/ 129 h 135"/>
              <a:gd name="T76" fmla="*/ 42 w 132"/>
              <a:gd name="T77" fmla="*/ 127 h 135"/>
              <a:gd name="T78" fmla="*/ 48 w 132"/>
              <a:gd name="T79" fmla="*/ 124 h 135"/>
              <a:gd name="T80" fmla="*/ 54 w 132"/>
              <a:gd name="T81" fmla="*/ 122 h 135"/>
              <a:gd name="T82" fmla="*/ 66 w 132"/>
              <a:gd name="T83" fmla="*/ 127 h 135"/>
              <a:gd name="T84" fmla="*/ 49 w 132"/>
              <a:gd name="T85" fmla="*/ 128 h 135"/>
              <a:gd name="T86" fmla="*/ 45 w 132"/>
              <a:gd name="T87" fmla="*/ 131 h 135"/>
              <a:gd name="T88" fmla="*/ 43 w 132"/>
              <a:gd name="T89" fmla="*/ 133 h 135"/>
              <a:gd name="T90" fmla="*/ 43 w 132"/>
              <a:gd name="T91" fmla="*/ 133 h 135"/>
              <a:gd name="T92" fmla="*/ 31 w 132"/>
              <a:gd name="T93" fmla="*/ 133 h 135"/>
              <a:gd name="T94" fmla="*/ 31 w 132"/>
              <a:gd name="T95" fmla="*/ 133 h 135"/>
              <a:gd name="T96" fmla="*/ 2 w 132"/>
              <a:gd name="T97" fmla="*/ 104 h 135"/>
              <a:gd name="T98" fmla="*/ 0 w 132"/>
              <a:gd name="T99" fmla="*/ 98 h 135"/>
              <a:gd name="T100" fmla="*/ 2 w 132"/>
              <a:gd name="T101" fmla="*/ 9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135">
                <a:moveTo>
                  <a:pt x="66" y="25"/>
                </a:moveTo>
                <a:cubicBezTo>
                  <a:pt x="69" y="21"/>
                  <a:pt x="69" y="17"/>
                  <a:pt x="68" y="13"/>
                </a:cubicBezTo>
                <a:cubicBezTo>
                  <a:pt x="68" y="11"/>
                  <a:pt x="68" y="10"/>
                  <a:pt x="68" y="8"/>
                </a:cubicBezTo>
                <a:cubicBezTo>
                  <a:pt x="68" y="6"/>
                  <a:pt x="69" y="5"/>
                  <a:pt x="70" y="3"/>
                </a:cubicBezTo>
                <a:cubicBezTo>
                  <a:pt x="71" y="2"/>
                  <a:pt x="72" y="1"/>
                  <a:pt x="74" y="0"/>
                </a:cubicBezTo>
                <a:cubicBezTo>
                  <a:pt x="76" y="0"/>
                  <a:pt x="77" y="0"/>
                  <a:pt x="79" y="1"/>
                </a:cubicBezTo>
                <a:cubicBezTo>
                  <a:pt x="82" y="1"/>
                  <a:pt x="84" y="3"/>
                  <a:pt x="87" y="6"/>
                </a:cubicBezTo>
                <a:cubicBezTo>
                  <a:pt x="88" y="7"/>
                  <a:pt x="89" y="10"/>
                  <a:pt x="90" y="12"/>
                </a:cubicBezTo>
                <a:cubicBezTo>
                  <a:pt x="91" y="14"/>
                  <a:pt x="91" y="16"/>
                  <a:pt x="91" y="18"/>
                </a:cubicBezTo>
                <a:cubicBezTo>
                  <a:pt x="93" y="27"/>
                  <a:pt x="88" y="33"/>
                  <a:pt x="85" y="37"/>
                </a:cubicBezTo>
                <a:cubicBezTo>
                  <a:pt x="84" y="38"/>
                  <a:pt x="84" y="39"/>
                  <a:pt x="83" y="39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41"/>
                  <a:pt x="82" y="42"/>
                  <a:pt x="82" y="44"/>
                </a:cubicBezTo>
                <a:cubicBezTo>
                  <a:pt x="82" y="45"/>
                  <a:pt x="82" y="47"/>
                  <a:pt x="82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21" y="48"/>
                  <a:pt x="123" y="49"/>
                  <a:pt x="124" y="49"/>
                </a:cubicBezTo>
                <a:cubicBezTo>
                  <a:pt x="127" y="50"/>
                  <a:pt x="129" y="51"/>
                  <a:pt x="130" y="53"/>
                </a:cubicBezTo>
                <a:cubicBezTo>
                  <a:pt x="131" y="55"/>
                  <a:pt x="132" y="57"/>
                  <a:pt x="132" y="60"/>
                </a:cubicBezTo>
                <a:cubicBezTo>
                  <a:pt x="132" y="61"/>
                  <a:pt x="132" y="63"/>
                  <a:pt x="131" y="65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10" y="122"/>
                  <a:pt x="109" y="124"/>
                  <a:pt x="107" y="125"/>
                </a:cubicBezTo>
                <a:cubicBezTo>
                  <a:pt x="105" y="126"/>
                  <a:pt x="103" y="127"/>
                  <a:pt x="101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2" y="122"/>
                  <a:pt x="103" y="122"/>
                  <a:pt x="104" y="121"/>
                </a:cubicBezTo>
                <a:cubicBezTo>
                  <a:pt x="105" y="120"/>
                  <a:pt x="106" y="119"/>
                  <a:pt x="107" y="118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7" y="62"/>
                  <a:pt x="127" y="61"/>
                  <a:pt x="127" y="60"/>
                </a:cubicBezTo>
                <a:cubicBezTo>
                  <a:pt x="127" y="58"/>
                  <a:pt x="127" y="57"/>
                  <a:pt x="126" y="56"/>
                </a:cubicBezTo>
                <a:cubicBezTo>
                  <a:pt x="125" y="55"/>
                  <a:pt x="124" y="54"/>
                  <a:pt x="123" y="54"/>
                </a:cubicBezTo>
                <a:cubicBezTo>
                  <a:pt x="122" y="53"/>
                  <a:pt x="121" y="53"/>
                  <a:pt x="119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3"/>
                  <a:pt x="78" y="52"/>
                  <a:pt x="78" y="51"/>
                </a:cubicBezTo>
                <a:cubicBezTo>
                  <a:pt x="77" y="49"/>
                  <a:pt x="77" y="46"/>
                  <a:pt x="77" y="44"/>
                </a:cubicBezTo>
                <a:cubicBezTo>
                  <a:pt x="77" y="41"/>
                  <a:pt x="78" y="39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36"/>
                  <a:pt x="80" y="35"/>
                  <a:pt x="81" y="35"/>
                </a:cubicBezTo>
                <a:cubicBezTo>
                  <a:pt x="84" y="31"/>
                  <a:pt x="88" y="26"/>
                  <a:pt x="87" y="19"/>
                </a:cubicBezTo>
                <a:cubicBezTo>
                  <a:pt x="87" y="17"/>
                  <a:pt x="86" y="15"/>
                  <a:pt x="85" y="14"/>
                </a:cubicBezTo>
                <a:cubicBezTo>
                  <a:pt x="85" y="12"/>
                  <a:pt x="84" y="10"/>
                  <a:pt x="83" y="9"/>
                </a:cubicBezTo>
                <a:cubicBezTo>
                  <a:pt x="81" y="7"/>
                  <a:pt x="79" y="6"/>
                  <a:pt x="78" y="5"/>
                </a:cubicBezTo>
                <a:cubicBezTo>
                  <a:pt x="77" y="5"/>
                  <a:pt x="76" y="5"/>
                  <a:pt x="75" y="5"/>
                </a:cubicBezTo>
                <a:cubicBezTo>
                  <a:pt x="75" y="5"/>
                  <a:pt x="74" y="6"/>
                  <a:pt x="74" y="6"/>
                </a:cubicBezTo>
                <a:cubicBezTo>
                  <a:pt x="73" y="7"/>
                  <a:pt x="73" y="7"/>
                  <a:pt x="73" y="8"/>
                </a:cubicBezTo>
                <a:cubicBezTo>
                  <a:pt x="73" y="10"/>
                  <a:pt x="73" y="11"/>
                  <a:pt x="73" y="13"/>
                </a:cubicBezTo>
                <a:cubicBezTo>
                  <a:pt x="74" y="19"/>
                  <a:pt x="74" y="25"/>
                  <a:pt x="66" y="32"/>
                </a:cubicBezTo>
                <a:lnTo>
                  <a:pt x="66" y="25"/>
                </a:lnTo>
                <a:close/>
                <a:moveTo>
                  <a:pt x="2" y="92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29" y="65"/>
                  <a:pt x="30" y="64"/>
                  <a:pt x="31" y="63"/>
                </a:cubicBezTo>
                <a:cubicBezTo>
                  <a:pt x="31" y="63"/>
                  <a:pt x="32" y="64"/>
                  <a:pt x="32" y="63"/>
                </a:cubicBezTo>
                <a:cubicBezTo>
                  <a:pt x="32" y="63"/>
                  <a:pt x="36" y="54"/>
                  <a:pt x="44" y="44"/>
                </a:cubicBezTo>
                <a:cubicBezTo>
                  <a:pt x="48" y="40"/>
                  <a:pt x="53" y="35"/>
                  <a:pt x="58" y="32"/>
                </a:cubicBezTo>
                <a:cubicBezTo>
                  <a:pt x="62" y="29"/>
                  <a:pt x="64" y="27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3"/>
                  <a:pt x="63" y="35"/>
                  <a:pt x="61" y="36"/>
                </a:cubicBezTo>
                <a:cubicBezTo>
                  <a:pt x="56" y="39"/>
                  <a:pt x="52" y="43"/>
                  <a:pt x="48" y="48"/>
                </a:cubicBezTo>
                <a:cubicBezTo>
                  <a:pt x="41" y="56"/>
                  <a:pt x="36" y="63"/>
                  <a:pt x="36" y="63"/>
                </a:cubicBezTo>
                <a:cubicBezTo>
                  <a:pt x="36" y="64"/>
                  <a:pt x="36" y="65"/>
                  <a:pt x="34" y="66"/>
                </a:cubicBezTo>
                <a:cubicBezTo>
                  <a:pt x="34" y="67"/>
                  <a:pt x="33" y="68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6" y="95"/>
                  <a:pt x="6" y="95"/>
                  <a:pt x="6" y="95"/>
                </a:cubicBezTo>
                <a:cubicBezTo>
                  <a:pt x="6" y="95"/>
                  <a:pt x="6" y="95"/>
                  <a:pt x="6" y="95"/>
                </a:cubicBezTo>
                <a:cubicBezTo>
                  <a:pt x="5" y="96"/>
                  <a:pt x="5" y="97"/>
                  <a:pt x="5" y="98"/>
                </a:cubicBezTo>
                <a:cubicBezTo>
                  <a:pt x="5" y="99"/>
                  <a:pt x="5" y="100"/>
                  <a:pt x="6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0"/>
                  <a:pt x="36" y="130"/>
                  <a:pt x="37" y="130"/>
                </a:cubicBezTo>
                <a:cubicBezTo>
                  <a:pt x="38" y="130"/>
                  <a:pt x="39" y="130"/>
                  <a:pt x="40" y="129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3" y="126"/>
                  <a:pt x="45" y="125"/>
                  <a:pt x="48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50" y="123"/>
                  <a:pt x="52" y="122"/>
                  <a:pt x="54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53" y="127"/>
                  <a:pt x="51" y="127"/>
                  <a:pt x="49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8" y="129"/>
                  <a:pt x="46" y="130"/>
                  <a:pt x="45" y="131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2" y="134"/>
                  <a:pt x="39" y="135"/>
                  <a:pt x="37" y="135"/>
                </a:cubicBezTo>
                <a:cubicBezTo>
                  <a:pt x="35" y="135"/>
                  <a:pt x="33" y="134"/>
                  <a:pt x="3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96"/>
                  <a:pt x="1" y="93"/>
                  <a:pt x="2" y="92"/>
                </a:cubicBezTo>
                <a:cubicBezTo>
                  <a:pt x="2" y="92"/>
                  <a:pt x="2" y="92"/>
                  <a:pt x="2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grpSp>
        <p:nvGrpSpPr>
          <p:cNvPr id="647" name="Group 353"/>
          <p:cNvGrpSpPr/>
          <p:nvPr/>
        </p:nvGrpSpPr>
        <p:grpSpPr bwMode="auto">
          <a:xfrm>
            <a:off x="-457200" y="-296"/>
            <a:ext cx="5390114" cy="4364334"/>
            <a:chOff x="4689482" y="1589"/>
            <a:chExt cx="6588135" cy="5335617"/>
          </a:xfrm>
          <a:solidFill>
            <a:schemeClr val="bg1"/>
          </a:solidFill>
        </p:grpSpPr>
        <p:sp>
          <p:nvSpPr>
            <p:cNvPr id="648" name="Freeform 13"/>
            <p:cNvSpPr>
              <a:spLocks noEditPoints="1"/>
            </p:cNvSpPr>
            <p:nvPr/>
          </p:nvSpPr>
          <p:spPr bwMode="auto">
            <a:xfrm>
              <a:off x="9283715" y="2282839"/>
              <a:ext cx="400050" cy="303214"/>
            </a:xfrm>
            <a:custGeom>
              <a:avLst/>
              <a:gdLst>
                <a:gd name="T0" fmla="*/ 141 w 177"/>
                <a:gd name="T1" fmla="*/ 36 h 134"/>
                <a:gd name="T2" fmla="*/ 163 w 177"/>
                <a:gd name="T3" fmla="*/ 93 h 134"/>
                <a:gd name="T4" fmla="*/ 163 w 177"/>
                <a:gd name="T5" fmla="*/ 96 h 134"/>
                <a:gd name="T6" fmla="*/ 166 w 177"/>
                <a:gd name="T7" fmla="*/ 108 h 134"/>
                <a:gd name="T8" fmla="*/ 172 w 177"/>
                <a:gd name="T9" fmla="*/ 90 h 134"/>
                <a:gd name="T10" fmla="*/ 129 w 177"/>
                <a:gd name="T11" fmla="*/ 16 h 134"/>
                <a:gd name="T12" fmla="*/ 89 w 177"/>
                <a:gd name="T13" fmla="*/ 0 h 134"/>
                <a:gd name="T14" fmla="*/ 165 w 177"/>
                <a:gd name="T15" fmla="*/ 45 h 134"/>
                <a:gd name="T16" fmla="*/ 166 w 177"/>
                <a:gd name="T17" fmla="*/ 133 h 134"/>
                <a:gd name="T18" fmla="*/ 161 w 177"/>
                <a:gd name="T19" fmla="*/ 132 h 134"/>
                <a:gd name="T20" fmla="*/ 160 w 177"/>
                <a:gd name="T21" fmla="*/ 103 h 134"/>
                <a:gd name="T22" fmla="*/ 157 w 177"/>
                <a:gd name="T23" fmla="*/ 97 h 134"/>
                <a:gd name="T24" fmla="*/ 157 w 177"/>
                <a:gd name="T25" fmla="*/ 93 h 134"/>
                <a:gd name="T26" fmla="*/ 137 w 177"/>
                <a:gd name="T27" fmla="*/ 40 h 134"/>
                <a:gd name="T28" fmla="*/ 89 w 177"/>
                <a:gd name="T29" fmla="*/ 14 h 134"/>
                <a:gd name="T30" fmla="*/ 49 w 177"/>
                <a:gd name="T31" fmla="*/ 16 h 134"/>
                <a:gd name="T32" fmla="*/ 5 w 177"/>
                <a:gd name="T33" fmla="*/ 90 h 134"/>
                <a:gd name="T34" fmla="*/ 10 w 177"/>
                <a:gd name="T35" fmla="*/ 108 h 134"/>
                <a:gd name="T36" fmla="*/ 14 w 177"/>
                <a:gd name="T37" fmla="*/ 95 h 134"/>
                <a:gd name="T38" fmla="*/ 14 w 177"/>
                <a:gd name="T39" fmla="*/ 89 h 134"/>
                <a:gd name="T40" fmla="*/ 88 w 177"/>
                <a:gd name="T41" fmla="*/ 14 h 134"/>
                <a:gd name="T42" fmla="*/ 89 w 177"/>
                <a:gd name="T43" fmla="*/ 14 h 134"/>
                <a:gd name="T44" fmla="*/ 88 w 177"/>
                <a:gd name="T45" fmla="*/ 20 h 134"/>
                <a:gd name="T46" fmla="*/ 20 w 177"/>
                <a:gd name="T47" fmla="*/ 89 h 134"/>
                <a:gd name="T48" fmla="*/ 20 w 177"/>
                <a:gd name="T49" fmla="*/ 96 h 134"/>
                <a:gd name="T50" fmla="*/ 19 w 177"/>
                <a:gd name="T51" fmla="*/ 98 h 134"/>
                <a:gd name="T52" fmla="*/ 16 w 177"/>
                <a:gd name="T53" fmla="*/ 108 h 134"/>
                <a:gd name="T54" fmla="*/ 16 w 177"/>
                <a:gd name="T55" fmla="*/ 130 h 134"/>
                <a:gd name="T56" fmla="*/ 10 w 177"/>
                <a:gd name="T57" fmla="*/ 132 h 134"/>
                <a:gd name="T58" fmla="*/ 12 w 177"/>
                <a:gd name="T59" fmla="*/ 44 h 134"/>
                <a:gd name="T60" fmla="*/ 88 w 177"/>
                <a:gd name="T61" fmla="*/ 0 h 134"/>
                <a:gd name="T62" fmla="*/ 89 w 177"/>
                <a:gd name="T63" fmla="*/ 0 h 134"/>
                <a:gd name="T64" fmla="*/ 88 w 177"/>
                <a:gd name="T6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34">
                  <a:moveTo>
                    <a:pt x="89" y="14"/>
                  </a:moveTo>
                  <a:cubicBezTo>
                    <a:pt x="109" y="14"/>
                    <a:pt x="128" y="23"/>
                    <a:pt x="141" y="36"/>
                  </a:cubicBezTo>
                  <a:cubicBezTo>
                    <a:pt x="155" y="50"/>
                    <a:pt x="163" y="69"/>
                    <a:pt x="163" y="89"/>
                  </a:cubicBezTo>
                  <a:cubicBezTo>
                    <a:pt x="163" y="90"/>
                    <a:pt x="163" y="92"/>
                    <a:pt x="163" y="93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3" y="94"/>
                    <a:pt x="163" y="95"/>
                    <a:pt x="163" y="96"/>
                  </a:cubicBezTo>
                  <a:cubicBezTo>
                    <a:pt x="164" y="98"/>
                    <a:pt x="165" y="99"/>
                    <a:pt x="165" y="101"/>
                  </a:cubicBezTo>
                  <a:cubicBezTo>
                    <a:pt x="166" y="103"/>
                    <a:pt x="166" y="105"/>
                    <a:pt x="166" y="10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70" y="109"/>
                    <a:pt x="172" y="100"/>
                    <a:pt x="172" y="90"/>
                  </a:cubicBezTo>
                  <a:cubicBezTo>
                    <a:pt x="172" y="75"/>
                    <a:pt x="168" y="60"/>
                    <a:pt x="160" y="47"/>
                  </a:cubicBezTo>
                  <a:cubicBezTo>
                    <a:pt x="153" y="35"/>
                    <a:pt x="142" y="24"/>
                    <a:pt x="129" y="16"/>
                  </a:cubicBezTo>
                  <a:cubicBezTo>
                    <a:pt x="117" y="10"/>
                    <a:pt x="104" y="6"/>
                    <a:pt x="89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5" y="0"/>
                    <a:pt x="119" y="4"/>
                    <a:pt x="132" y="11"/>
                  </a:cubicBezTo>
                  <a:cubicBezTo>
                    <a:pt x="146" y="19"/>
                    <a:pt x="157" y="31"/>
                    <a:pt x="165" y="45"/>
                  </a:cubicBezTo>
                  <a:cubicBezTo>
                    <a:pt x="173" y="58"/>
                    <a:pt x="177" y="74"/>
                    <a:pt x="177" y="90"/>
                  </a:cubicBezTo>
                  <a:cubicBezTo>
                    <a:pt x="177" y="104"/>
                    <a:pt x="174" y="119"/>
                    <a:pt x="166" y="133"/>
                  </a:cubicBezTo>
                  <a:cubicBezTo>
                    <a:pt x="166" y="134"/>
                    <a:pt x="165" y="134"/>
                    <a:pt x="163" y="134"/>
                  </a:cubicBezTo>
                  <a:cubicBezTo>
                    <a:pt x="162" y="134"/>
                    <a:pt x="161" y="133"/>
                    <a:pt x="161" y="13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6"/>
                    <a:pt x="160" y="104"/>
                    <a:pt x="160" y="103"/>
                  </a:cubicBezTo>
                  <a:cubicBezTo>
                    <a:pt x="159" y="101"/>
                    <a:pt x="159" y="100"/>
                    <a:pt x="158" y="99"/>
                  </a:cubicBezTo>
                  <a:cubicBezTo>
                    <a:pt x="157" y="98"/>
                    <a:pt x="157" y="97"/>
                    <a:pt x="157" y="97"/>
                  </a:cubicBezTo>
                  <a:cubicBezTo>
                    <a:pt x="157" y="95"/>
                    <a:pt x="157" y="94"/>
                    <a:pt x="157" y="93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7" y="92"/>
                    <a:pt x="157" y="91"/>
                    <a:pt x="157" y="89"/>
                  </a:cubicBezTo>
                  <a:cubicBezTo>
                    <a:pt x="157" y="70"/>
                    <a:pt x="150" y="53"/>
                    <a:pt x="137" y="40"/>
                  </a:cubicBezTo>
                  <a:cubicBezTo>
                    <a:pt x="125" y="28"/>
                    <a:pt x="108" y="20"/>
                    <a:pt x="89" y="20"/>
                  </a:cubicBezTo>
                  <a:lnTo>
                    <a:pt x="89" y="14"/>
                  </a:lnTo>
                  <a:close/>
                  <a:moveTo>
                    <a:pt x="88" y="6"/>
                  </a:moveTo>
                  <a:cubicBezTo>
                    <a:pt x="74" y="6"/>
                    <a:pt x="61" y="9"/>
                    <a:pt x="49" y="16"/>
                  </a:cubicBezTo>
                  <a:cubicBezTo>
                    <a:pt x="36" y="23"/>
                    <a:pt x="25" y="34"/>
                    <a:pt x="17" y="47"/>
                  </a:cubicBezTo>
                  <a:cubicBezTo>
                    <a:pt x="9" y="60"/>
                    <a:pt x="5" y="75"/>
                    <a:pt x="5" y="90"/>
                  </a:cubicBezTo>
                  <a:cubicBezTo>
                    <a:pt x="5" y="99"/>
                    <a:pt x="7" y="108"/>
                    <a:pt x="10" y="117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0" y="105"/>
                    <a:pt x="11" y="103"/>
                    <a:pt x="11" y="101"/>
                  </a:cubicBezTo>
                  <a:cubicBezTo>
                    <a:pt x="12" y="99"/>
                    <a:pt x="13" y="97"/>
                    <a:pt x="14" y="95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2"/>
                    <a:pt x="14" y="90"/>
                    <a:pt x="14" y="89"/>
                  </a:cubicBezTo>
                  <a:cubicBezTo>
                    <a:pt x="14" y="69"/>
                    <a:pt x="22" y="50"/>
                    <a:pt x="36" y="36"/>
                  </a:cubicBezTo>
                  <a:cubicBezTo>
                    <a:pt x="49" y="23"/>
                    <a:pt x="6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70" y="20"/>
                    <a:pt x="52" y="28"/>
                    <a:pt x="40" y="40"/>
                  </a:cubicBezTo>
                  <a:cubicBezTo>
                    <a:pt x="27" y="53"/>
                    <a:pt x="20" y="70"/>
                    <a:pt x="20" y="89"/>
                  </a:cubicBezTo>
                  <a:cubicBezTo>
                    <a:pt x="20" y="90"/>
                    <a:pt x="20" y="92"/>
                    <a:pt x="20" y="93"/>
                  </a:cubicBezTo>
                  <a:cubicBezTo>
                    <a:pt x="20" y="94"/>
                    <a:pt x="20" y="95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7"/>
                    <a:pt x="20" y="97"/>
                    <a:pt x="19" y="98"/>
                  </a:cubicBezTo>
                  <a:cubicBezTo>
                    <a:pt x="18" y="99"/>
                    <a:pt x="17" y="101"/>
                    <a:pt x="17" y="103"/>
                  </a:cubicBezTo>
                  <a:cubicBezTo>
                    <a:pt x="16" y="104"/>
                    <a:pt x="16" y="106"/>
                    <a:pt x="16" y="108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1"/>
                    <a:pt x="15" y="132"/>
                    <a:pt x="14" y="133"/>
                  </a:cubicBezTo>
                  <a:cubicBezTo>
                    <a:pt x="13" y="134"/>
                    <a:pt x="11" y="133"/>
                    <a:pt x="10" y="132"/>
                  </a:cubicBezTo>
                  <a:cubicBezTo>
                    <a:pt x="3" y="118"/>
                    <a:pt x="0" y="104"/>
                    <a:pt x="0" y="90"/>
                  </a:cubicBezTo>
                  <a:cubicBezTo>
                    <a:pt x="0" y="74"/>
                    <a:pt x="4" y="58"/>
                    <a:pt x="12" y="44"/>
                  </a:cubicBezTo>
                  <a:cubicBezTo>
                    <a:pt x="20" y="30"/>
                    <a:pt x="32" y="18"/>
                    <a:pt x="47" y="11"/>
                  </a:cubicBezTo>
                  <a:cubicBezTo>
                    <a:pt x="59" y="4"/>
                    <a:pt x="73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6"/>
                    <a:pt x="89" y="6"/>
                    <a:pt x="89" y="6"/>
                  </a:cubicBezTo>
                  <a:lnTo>
                    <a:pt x="8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49" name="Freeform 14"/>
            <p:cNvSpPr>
              <a:spLocks noEditPoints="1"/>
            </p:cNvSpPr>
            <p:nvPr/>
          </p:nvSpPr>
          <p:spPr bwMode="auto">
            <a:xfrm>
              <a:off x="9539302" y="2479690"/>
              <a:ext cx="96838" cy="166689"/>
            </a:xfrm>
            <a:custGeom>
              <a:avLst/>
              <a:gdLst>
                <a:gd name="T0" fmla="*/ 38 w 43"/>
                <a:gd name="T1" fmla="*/ 53 h 74"/>
                <a:gd name="T2" fmla="*/ 38 w 43"/>
                <a:gd name="T3" fmla="*/ 43 h 74"/>
                <a:gd name="T4" fmla="*/ 38 w 43"/>
                <a:gd name="T5" fmla="*/ 21 h 74"/>
                <a:gd name="T6" fmla="*/ 38 w 43"/>
                <a:gd name="T7" fmla="*/ 20 h 74"/>
                <a:gd name="T8" fmla="*/ 37 w 43"/>
                <a:gd name="T9" fmla="*/ 19 h 74"/>
                <a:gd name="T10" fmla="*/ 37 w 43"/>
                <a:gd name="T11" fmla="*/ 19 h 74"/>
                <a:gd name="T12" fmla="*/ 30 w 43"/>
                <a:gd name="T13" fmla="*/ 10 h 74"/>
                <a:gd name="T14" fmla="*/ 22 w 43"/>
                <a:gd name="T15" fmla="*/ 7 h 74"/>
                <a:gd name="T16" fmla="*/ 22 w 43"/>
                <a:gd name="T17" fmla="*/ 1 h 74"/>
                <a:gd name="T18" fmla="*/ 33 w 43"/>
                <a:gd name="T19" fmla="*/ 5 h 74"/>
                <a:gd name="T20" fmla="*/ 43 w 43"/>
                <a:gd name="T21" fmla="*/ 18 h 74"/>
                <a:gd name="T22" fmla="*/ 43 w 43"/>
                <a:gd name="T23" fmla="*/ 18 h 74"/>
                <a:gd name="T24" fmla="*/ 43 w 43"/>
                <a:gd name="T25" fmla="*/ 20 h 74"/>
                <a:gd name="T26" fmla="*/ 43 w 43"/>
                <a:gd name="T27" fmla="*/ 21 h 74"/>
                <a:gd name="T28" fmla="*/ 43 w 43"/>
                <a:gd name="T29" fmla="*/ 43 h 74"/>
                <a:gd name="T30" fmla="*/ 43 w 43"/>
                <a:gd name="T31" fmla="*/ 53 h 74"/>
                <a:gd name="T32" fmla="*/ 34 w 43"/>
                <a:gd name="T33" fmla="*/ 69 h 74"/>
                <a:gd name="T34" fmla="*/ 22 w 43"/>
                <a:gd name="T35" fmla="*/ 74 h 74"/>
                <a:gd name="T36" fmla="*/ 22 w 43"/>
                <a:gd name="T37" fmla="*/ 68 h 74"/>
                <a:gd name="T38" fmla="*/ 31 w 43"/>
                <a:gd name="T39" fmla="*/ 64 h 74"/>
                <a:gd name="T40" fmla="*/ 38 w 43"/>
                <a:gd name="T41" fmla="*/ 53 h 74"/>
                <a:gd name="T42" fmla="*/ 22 w 43"/>
                <a:gd name="T43" fmla="*/ 7 h 74"/>
                <a:gd name="T44" fmla="*/ 14 w 43"/>
                <a:gd name="T45" fmla="*/ 6 h 74"/>
                <a:gd name="T46" fmla="*/ 6 w 43"/>
                <a:gd name="T47" fmla="*/ 6 h 74"/>
                <a:gd name="T48" fmla="*/ 6 w 43"/>
                <a:gd name="T49" fmla="*/ 69 h 74"/>
                <a:gd name="T50" fmla="*/ 14 w 43"/>
                <a:gd name="T51" fmla="*/ 69 h 74"/>
                <a:gd name="T52" fmla="*/ 22 w 43"/>
                <a:gd name="T53" fmla="*/ 68 h 74"/>
                <a:gd name="T54" fmla="*/ 22 w 43"/>
                <a:gd name="T55" fmla="*/ 74 h 74"/>
                <a:gd name="T56" fmla="*/ 14 w 43"/>
                <a:gd name="T57" fmla="*/ 74 h 74"/>
                <a:gd name="T58" fmla="*/ 3 w 43"/>
                <a:gd name="T59" fmla="*/ 74 h 74"/>
                <a:gd name="T60" fmla="*/ 0 w 43"/>
                <a:gd name="T61" fmla="*/ 71 h 74"/>
                <a:gd name="T62" fmla="*/ 0 w 43"/>
                <a:gd name="T63" fmla="*/ 3 h 74"/>
                <a:gd name="T64" fmla="*/ 3 w 43"/>
                <a:gd name="T65" fmla="*/ 0 h 74"/>
                <a:gd name="T66" fmla="*/ 14 w 43"/>
                <a:gd name="T67" fmla="*/ 0 h 74"/>
                <a:gd name="T68" fmla="*/ 22 w 43"/>
                <a:gd name="T69" fmla="*/ 1 h 74"/>
                <a:gd name="T70" fmla="*/ 22 w 43"/>
                <a:gd name="T7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38" y="5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6"/>
                    <a:pt x="34" y="12"/>
                    <a:pt x="30" y="10"/>
                  </a:cubicBezTo>
                  <a:cubicBezTo>
                    <a:pt x="28" y="9"/>
                    <a:pt x="25" y="8"/>
                    <a:pt x="22" y="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2"/>
                    <a:pt x="30" y="3"/>
                    <a:pt x="33" y="5"/>
                  </a:cubicBezTo>
                  <a:cubicBezTo>
                    <a:pt x="38" y="8"/>
                    <a:pt x="42" y="13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9"/>
                    <a:pt x="40" y="65"/>
                    <a:pt x="34" y="69"/>
                  </a:cubicBezTo>
                  <a:cubicBezTo>
                    <a:pt x="31" y="71"/>
                    <a:pt x="26" y="73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67"/>
                    <a:pt x="28" y="66"/>
                    <a:pt x="31" y="64"/>
                  </a:cubicBezTo>
                  <a:cubicBezTo>
                    <a:pt x="35" y="61"/>
                    <a:pt x="38" y="57"/>
                    <a:pt x="38" y="53"/>
                  </a:cubicBezTo>
                  <a:close/>
                  <a:moveTo>
                    <a:pt x="22" y="7"/>
                  </a:moveTo>
                  <a:cubicBezTo>
                    <a:pt x="19" y="6"/>
                    <a:pt x="17" y="6"/>
                    <a:pt x="1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7" y="69"/>
                    <a:pt x="19" y="68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74"/>
                    <a:pt x="17" y="74"/>
                    <a:pt x="14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2" y="1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0" name="Freeform 15"/>
            <p:cNvSpPr>
              <a:spLocks noEditPoints="1"/>
            </p:cNvSpPr>
            <p:nvPr/>
          </p:nvSpPr>
          <p:spPr bwMode="auto">
            <a:xfrm>
              <a:off x="9331340" y="2479690"/>
              <a:ext cx="96838" cy="166689"/>
            </a:xfrm>
            <a:custGeom>
              <a:avLst/>
              <a:gdLst>
                <a:gd name="T0" fmla="*/ 22 w 43"/>
                <a:gd name="T1" fmla="*/ 1 h 74"/>
                <a:gd name="T2" fmla="*/ 29 w 43"/>
                <a:gd name="T3" fmla="*/ 0 h 74"/>
                <a:gd name="T4" fmla="*/ 40 w 43"/>
                <a:gd name="T5" fmla="*/ 0 h 74"/>
                <a:gd name="T6" fmla="*/ 43 w 43"/>
                <a:gd name="T7" fmla="*/ 3 h 74"/>
                <a:gd name="T8" fmla="*/ 43 w 43"/>
                <a:gd name="T9" fmla="*/ 71 h 74"/>
                <a:gd name="T10" fmla="*/ 40 w 43"/>
                <a:gd name="T11" fmla="*/ 74 h 74"/>
                <a:gd name="T12" fmla="*/ 29 w 43"/>
                <a:gd name="T13" fmla="*/ 74 h 74"/>
                <a:gd name="T14" fmla="*/ 22 w 43"/>
                <a:gd name="T15" fmla="*/ 74 h 74"/>
                <a:gd name="T16" fmla="*/ 22 w 43"/>
                <a:gd name="T17" fmla="*/ 68 h 74"/>
                <a:gd name="T18" fmla="*/ 29 w 43"/>
                <a:gd name="T19" fmla="*/ 69 h 74"/>
                <a:gd name="T20" fmla="*/ 37 w 43"/>
                <a:gd name="T21" fmla="*/ 69 h 74"/>
                <a:gd name="T22" fmla="*/ 37 w 43"/>
                <a:gd name="T23" fmla="*/ 6 h 74"/>
                <a:gd name="T24" fmla="*/ 29 w 43"/>
                <a:gd name="T25" fmla="*/ 6 h 74"/>
                <a:gd name="T26" fmla="*/ 22 w 43"/>
                <a:gd name="T27" fmla="*/ 7 h 74"/>
                <a:gd name="T28" fmla="*/ 22 w 43"/>
                <a:gd name="T29" fmla="*/ 1 h 74"/>
                <a:gd name="T30" fmla="*/ 0 w 43"/>
                <a:gd name="T31" fmla="*/ 53 h 74"/>
                <a:gd name="T32" fmla="*/ 0 w 43"/>
                <a:gd name="T33" fmla="*/ 43 h 74"/>
                <a:gd name="T34" fmla="*/ 0 w 43"/>
                <a:gd name="T35" fmla="*/ 21 h 74"/>
                <a:gd name="T36" fmla="*/ 0 w 43"/>
                <a:gd name="T37" fmla="*/ 20 h 74"/>
                <a:gd name="T38" fmla="*/ 0 w 43"/>
                <a:gd name="T39" fmla="*/ 18 h 74"/>
                <a:gd name="T40" fmla="*/ 0 w 43"/>
                <a:gd name="T41" fmla="*/ 18 h 74"/>
                <a:gd name="T42" fmla="*/ 10 w 43"/>
                <a:gd name="T43" fmla="*/ 5 h 74"/>
                <a:gd name="T44" fmla="*/ 22 w 43"/>
                <a:gd name="T45" fmla="*/ 1 h 74"/>
                <a:gd name="T46" fmla="*/ 22 w 43"/>
                <a:gd name="T47" fmla="*/ 7 h 74"/>
                <a:gd name="T48" fmla="*/ 13 w 43"/>
                <a:gd name="T49" fmla="*/ 10 h 74"/>
                <a:gd name="T50" fmla="*/ 6 w 43"/>
                <a:gd name="T51" fmla="*/ 19 h 74"/>
                <a:gd name="T52" fmla="*/ 6 w 43"/>
                <a:gd name="T53" fmla="*/ 19 h 74"/>
                <a:gd name="T54" fmla="*/ 6 w 43"/>
                <a:gd name="T55" fmla="*/ 20 h 74"/>
                <a:gd name="T56" fmla="*/ 6 w 43"/>
                <a:gd name="T57" fmla="*/ 21 h 74"/>
                <a:gd name="T58" fmla="*/ 6 w 43"/>
                <a:gd name="T59" fmla="*/ 43 h 74"/>
                <a:gd name="T60" fmla="*/ 6 w 43"/>
                <a:gd name="T61" fmla="*/ 53 h 74"/>
                <a:gd name="T62" fmla="*/ 12 w 43"/>
                <a:gd name="T63" fmla="*/ 64 h 74"/>
                <a:gd name="T64" fmla="*/ 22 w 43"/>
                <a:gd name="T65" fmla="*/ 68 h 74"/>
                <a:gd name="T66" fmla="*/ 22 w 43"/>
                <a:gd name="T67" fmla="*/ 74 h 74"/>
                <a:gd name="T68" fmla="*/ 9 w 43"/>
                <a:gd name="T69" fmla="*/ 69 h 74"/>
                <a:gd name="T70" fmla="*/ 0 w 43"/>
                <a:gd name="T7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22" y="1"/>
                  </a:moveTo>
                  <a:cubicBezTo>
                    <a:pt x="24" y="1"/>
                    <a:pt x="27" y="0"/>
                    <a:pt x="2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2"/>
                    <a:pt x="43" y="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3"/>
                    <a:pt x="42" y="74"/>
                    <a:pt x="40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7" y="74"/>
                    <a:pt x="24" y="74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8"/>
                    <a:pt x="27" y="69"/>
                    <a:pt x="29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6"/>
                    <a:pt x="24" y="6"/>
                    <a:pt x="22" y="7"/>
                  </a:cubicBezTo>
                  <a:lnTo>
                    <a:pt x="22" y="1"/>
                  </a:lnTo>
                  <a:close/>
                  <a:moveTo>
                    <a:pt x="0" y="5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3"/>
                    <a:pt x="5" y="8"/>
                    <a:pt x="10" y="5"/>
                  </a:cubicBezTo>
                  <a:cubicBezTo>
                    <a:pt x="13" y="3"/>
                    <a:pt x="17" y="2"/>
                    <a:pt x="22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8" y="8"/>
                    <a:pt x="16" y="9"/>
                    <a:pt x="13" y="10"/>
                  </a:cubicBezTo>
                  <a:cubicBezTo>
                    <a:pt x="9" y="12"/>
                    <a:pt x="6" y="16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7"/>
                    <a:pt x="8" y="61"/>
                    <a:pt x="12" y="64"/>
                  </a:cubicBezTo>
                  <a:cubicBezTo>
                    <a:pt x="15" y="66"/>
                    <a:pt x="18" y="67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7" y="73"/>
                    <a:pt x="12" y="71"/>
                    <a:pt x="9" y="69"/>
                  </a:cubicBezTo>
                  <a:cubicBezTo>
                    <a:pt x="3" y="65"/>
                    <a:pt x="0" y="59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1" name="Freeform 16"/>
            <p:cNvSpPr>
              <a:spLocks noEditPoints="1"/>
            </p:cNvSpPr>
            <p:nvPr/>
          </p:nvSpPr>
          <p:spPr bwMode="auto">
            <a:xfrm>
              <a:off x="8424875" y="2344752"/>
              <a:ext cx="250826" cy="223839"/>
            </a:xfrm>
            <a:custGeom>
              <a:avLst/>
              <a:gdLst>
                <a:gd name="T0" fmla="*/ 56 w 111"/>
                <a:gd name="T1" fmla="*/ 89 h 99"/>
                <a:gd name="T2" fmla="*/ 65 w 111"/>
                <a:gd name="T3" fmla="*/ 91 h 99"/>
                <a:gd name="T4" fmla="*/ 72 w 111"/>
                <a:gd name="T5" fmla="*/ 93 h 99"/>
                <a:gd name="T6" fmla="*/ 77 w 111"/>
                <a:gd name="T7" fmla="*/ 94 h 99"/>
                <a:gd name="T8" fmla="*/ 83 w 111"/>
                <a:gd name="T9" fmla="*/ 92 h 99"/>
                <a:gd name="T10" fmla="*/ 90 w 111"/>
                <a:gd name="T11" fmla="*/ 84 h 99"/>
                <a:gd name="T12" fmla="*/ 91 w 111"/>
                <a:gd name="T13" fmla="*/ 83 h 99"/>
                <a:gd name="T14" fmla="*/ 106 w 111"/>
                <a:gd name="T15" fmla="*/ 46 h 99"/>
                <a:gd name="T16" fmla="*/ 106 w 111"/>
                <a:gd name="T17" fmla="*/ 37 h 99"/>
                <a:gd name="T18" fmla="*/ 106 w 111"/>
                <a:gd name="T19" fmla="*/ 35 h 99"/>
                <a:gd name="T20" fmla="*/ 95 w 111"/>
                <a:gd name="T21" fmla="*/ 12 h 99"/>
                <a:gd name="T22" fmla="*/ 94 w 111"/>
                <a:gd name="T23" fmla="*/ 11 h 99"/>
                <a:gd name="T24" fmla="*/ 65 w 111"/>
                <a:gd name="T25" fmla="*/ 7 h 99"/>
                <a:gd name="T26" fmla="*/ 55 w 111"/>
                <a:gd name="T27" fmla="*/ 5 h 99"/>
                <a:gd name="T28" fmla="*/ 72 w 111"/>
                <a:gd name="T29" fmla="*/ 0 h 99"/>
                <a:gd name="T30" fmla="*/ 98 w 111"/>
                <a:gd name="T31" fmla="*/ 8 h 99"/>
                <a:gd name="T32" fmla="*/ 106 w 111"/>
                <a:gd name="T33" fmla="*/ 19 h 99"/>
                <a:gd name="T34" fmla="*/ 111 w 111"/>
                <a:gd name="T35" fmla="*/ 36 h 99"/>
                <a:gd name="T36" fmla="*/ 111 w 111"/>
                <a:gd name="T37" fmla="*/ 36 h 99"/>
                <a:gd name="T38" fmla="*/ 111 w 111"/>
                <a:gd name="T39" fmla="*/ 43 h 99"/>
                <a:gd name="T40" fmla="*/ 109 w 111"/>
                <a:gd name="T41" fmla="*/ 56 h 99"/>
                <a:gd name="T42" fmla="*/ 94 w 111"/>
                <a:gd name="T43" fmla="*/ 86 h 99"/>
                <a:gd name="T44" fmla="*/ 91 w 111"/>
                <a:gd name="T45" fmla="*/ 91 h 99"/>
                <a:gd name="T46" fmla="*/ 78 w 111"/>
                <a:gd name="T47" fmla="*/ 99 h 99"/>
                <a:gd name="T48" fmla="*/ 71 w 111"/>
                <a:gd name="T49" fmla="*/ 98 h 99"/>
                <a:gd name="T50" fmla="*/ 62 w 111"/>
                <a:gd name="T51" fmla="*/ 95 h 99"/>
                <a:gd name="T52" fmla="*/ 56 w 111"/>
                <a:gd name="T53" fmla="*/ 94 h 99"/>
                <a:gd name="T54" fmla="*/ 29 w 111"/>
                <a:gd name="T55" fmla="*/ 92 h 99"/>
                <a:gd name="T56" fmla="*/ 39 w 111"/>
                <a:gd name="T57" fmla="*/ 93 h 99"/>
                <a:gd name="T58" fmla="*/ 42 w 111"/>
                <a:gd name="T59" fmla="*/ 93 h 99"/>
                <a:gd name="T60" fmla="*/ 48 w 111"/>
                <a:gd name="T61" fmla="*/ 90 h 99"/>
                <a:gd name="T62" fmla="*/ 55 w 111"/>
                <a:gd name="T63" fmla="*/ 94 h 99"/>
                <a:gd name="T64" fmla="*/ 46 w 111"/>
                <a:gd name="T65" fmla="*/ 96 h 99"/>
                <a:gd name="T66" fmla="*/ 40 w 111"/>
                <a:gd name="T67" fmla="*/ 98 h 99"/>
                <a:gd name="T68" fmla="*/ 55 w 111"/>
                <a:gd name="T69" fmla="*/ 10 h 99"/>
                <a:gd name="T70" fmla="*/ 55 w 111"/>
                <a:gd name="T71" fmla="*/ 10 h 99"/>
                <a:gd name="T72" fmla="*/ 46 w 111"/>
                <a:gd name="T73" fmla="*/ 7 h 99"/>
                <a:gd name="T74" fmla="*/ 29 w 111"/>
                <a:gd name="T75" fmla="*/ 1 h 99"/>
                <a:gd name="T76" fmla="*/ 52 w 111"/>
                <a:gd name="T77" fmla="*/ 4 h 99"/>
                <a:gd name="T78" fmla="*/ 29 w 111"/>
                <a:gd name="T79" fmla="*/ 92 h 99"/>
                <a:gd name="T80" fmla="*/ 5 w 111"/>
                <a:gd name="T81" fmla="*/ 35 h 99"/>
                <a:gd name="T82" fmla="*/ 5 w 111"/>
                <a:gd name="T83" fmla="*/ 37 h 99"/>
                <a:gd name="T84" fmla="*/ 5 w 111"/>
                <a:gd name="T85" fmla="*/ 46 h 99"/>
                <a:gd name="T86" fmla="*/ 20 w 111"/>
                <a:gd name="T87" fmla="*/ 83 h 99"/>
                <a:gd name="T88" fmla="*/ 24 w 111"/>
                <a:gd name="T89" fmla="*/ 88 h 99"/>
                <a:gd name="T90" fmla="*/ 29 w 111"/>
                <a:gd name="T91" fmla="*/ 92 h 99"/>
                <a:gd name="T92" fmla="*/ 24 w 111"/>
                <a:gd name="T93" fmla="*/ 95 h 99"/>
                <a:gd name="T94" fmla="*/ 17 w 111"/>
                <a:gd name="T95" fmla="*/ 87 h 99"/>
                <a:gd name="T96" fmla="*/ 5 w 111"/>
                <a:gd name="T97" fmla="*/ 64 h 99"/>
                <a:gd name="T98" fmla="*/ 0 w 111"/>
                <a:gd name="T99" fmla="*/ 43 h 99"/>
                <a:gd name="T100" fmla="*/ 0 w 111"/>
                <a:gd name="T101" fmla="*/ 37 h 99"/>
                <a:gd name="T102" fmla="*/ 1 w 111"/>
                <a:gd name="T103" fmla="*/ 30 h 99"/>
                <a:gd name="T104" fmla="*/ 13 w 111"/>
                <a:gd name="T105" fmla="*/ 8 h 99"/>
                <a:gd name="T106" fmla="*/ 29 w 111"/>
                <a:gd name="T107" fmla="*/ 1 h 99"/>
                <a:gd name="T108" fmla="*/ 17 w 111"/>
                <a:gd name="T109" fmla="*/ 11 h 99"/>
                <a:gd name="T110" fmla="*/ 29 w 111"/>
                <a:gd name="T111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99">
                  <a:moveTo>
                    <a:pt x="55" y="89"/>
                  </a:moveTo>
                  <a:cubicBezTo>
                    <a:pt x="55" y="89"/>
                    <a:pt x="55" y="89"/>
                    <a:pt x="55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89"/>
                    <a:pt x="58" y="89"/>
                    <a:pt x="59" y="89"/>
                  </a:cubicBezTo>
                  <a:cubicBezTo>
                    <a:pt x="61" y="90"/>
                    <a:pt x="62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1"/>
                    <a:pt x="65" y="91"/>
                  </a:cubicBezTo>
                  <a:cubicBezTo>
                    <a:pt x="65" y="91"/>
                    <a:pt x="66" y="91"/>
                    <a:pt x="67" y="92"/>
                  </a:cubicBezTo>
                  <a:cubicBezTo>
                    <a:pt x="68" y="92"/>
                    <a:pt x="68" y="92"/>
                    <a:pt x="69" y="93"/>
                  </a:cubicBezTo>
                  <a:cubicBezTo>
                    <a:pt x="70" y="93"/>
                    <a:pt x="71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4" y="94"/>
                    <a:pt x="76" y="94"/>
                    <a:pt x="77" y="94"/>
                  </a:cubicBezTo>
                  <a:cubicBezTo>
                    <a:pt x="79" y="94"/>
                    <a:pt x="80" y="93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3" y="92"/>
                  </a:cubicBezTo>
                  <a:cubicBezTo>
                    <a:pt x="83" y="91"/>
                    <a:pt x="83" y="91"/>
                    <a:pt x="84" y="91"/>
                  </a:cubicBezTo>
                  <a:cubicBezTo>
                    <a:pt x="85" y="90"/>
                    <a:pt x="86" y="89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8" y="86"/>
                    <a:pt x="89" y="85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3" y="80"/>
                    <a:pt x="95" y="77"/>
                    <a:pt x="97" y="74"/>
                  </a:cubicBezTo>
                  <a:cubicBezTo>
                    <a:pt x="99" y="70"/>
                    <a:pt x="100" y="67"/>
                    <a:pt x="102" y="63"/>
                  </a:cubicBezTo>
                  <a:cubicBezTo>
                    <a:pt x="103" y="60"/>
                    <a:pt x="103" y="57"/>
                    <a:pt x="104" y="55"/>
                  </a:cubicBezTo>
                  <a:cubicBezTo>
                    <a:pt x="105" y="52"/>
                    <a:pt x="105" y="49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6"/>
                    <a:pt x="106" y="35"/>
                    <a:pt x="106" y="35"/>
                  </a:cubicBezTo>
                  <a:cubicBezTo>
                    <a:pt x="106" y="34"/>
                    <a:pt x="105" y="32"/>
                    <a:pt x="105" y="31"/>
                  </a:cubicBezTo>
                  <a:cubicBezTo>
                    <a:pt x="105" y="28"/>
                    <a:pt x="104" y="24"/>
                    <a:pt x="102" y="21"/>
                  </a:cubicBezTo>
                  <a:cubicBezTo>
                    <a:pt x="100" y="18"/>
                    <a:pt x="99" y="15"/>
                    <a:pt x="96" y="13"/>
                  </a:cubicBezTo>
                  <a:cubicBezTo>
                    <a:pt x="96" y="13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9"/>
                    <a:pt x="90" y="8"/>
                    <a:pt x="87" y="7"/>
                  </a:cubicBezTo>
                  <a:cubicBezTo>
                    <a:pt x="85" y="6"/>
                    <a:pt x="83" y="6"/>
                    <a:pt x="80" y="5"/>
                  </a:cubicBezTo>
                  <a:cubicBezTo>
                    <a:pt x="77" y="5"/>
                    <a:pt x="75" y="5"/>
                    <a:pt x="72" y="5"/>
                  </a:cubicBezTo>
                  <a:cubicBezTo>
                    <a:pt x="70" y="6"/>
                    <a:pt x="67" y="6"/>
                    <a:pt x="65" y="7"/>
                  </a:cubicBezTo>
                  <a:cubicBezTo>
                    <a:pt x="64" y="8"/>
                    <a:pt x="62" y="8"/>
                    <a:pt x="61" y="9"/>
                  </a:cubicBezTo>
                  <a:cubicBezTo>
                    <a:pt x="59" y="9"/>
                    <a:pt x="56" y="10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3"/>
                    <a:pt x="62" y="3"/>
                    <a:pt x="63" y="3"/>
                  </a:cubicBezTo>
                  <a:cubicBezTo>
                    <a:pt x="66" y="2"/>
                    <a:pt x="69" y="1"/>
                    <a:pt x="72" y="0"/>
                  </a:cubicBezTo>
                  <a:cubicBezTo>
                    <a:pt x="75" y="0"/>
                    <a:pt x="78" y="0"/>
                    <a:pt x="81" y="0"/>
                  </a:cubicBezTo>
                  <a:cubicBezTo>
                    <a:pt x="84" y="1"/>
                    <a:pt x="87" y="2"/>
                    <a:pt x="89" y="3"/>
                  </a:cubicBezTo>
                  <a:cubicBezTo>
                    <a:pt x="92" y="4"/>
                    <a:pt x="95" y="5"/>
                    <a:pt x="97" y="7"/>
                  </a:cubicBezTo>
                  <a:cubicBezTo>
                    <a:pt x="97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2" y="12"/>
                    <a:pt x="105" y="16"/>
                    <a:pt x="106" y="19"/>
                  </a:cubicBezTo>
                  <a:cubicBezTo>
                    <a:pt x="108" y="23"/>
                    <a:pt x="109" y="26"/>
                    <a:pt x="110" y="30"/>
                  </a:cubicBezTo>
                  <a:cubicBezTo>
                    <a:pt x="110" y="32"/>
                    <a:pt x="110" y="33"/>
                    <a:pt x="110" y="34"/>
                  </a:cubicBezTo>
                  <a:cubicBezTo>
                    <a:pt x="110" y="35"/>
                    <a:pt x="111" y="35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50"/>
                    <a:pt x="110" y="53"/>
                    <a:pt x="109" y="56"/>
                  </a:cubicBezTo>
                  <a:cubicBezTo>
                    <a:pt x="108" y="59"/>
                    <a:pt x="107" y="62"/>
                    <a:pt x="106" y="64"/>
                  </a:cubicBezTo>
                  <a:cubicBezTo>
                    <a:pt x="105" y="68"/>
                    <a:pt x="103" y="72"/>
                    <a:pt x="101" y="76"/>
                  </a:cubicBezTo>
                  <a:cubicBezTo>
                    <a:pt x="99" y="79"/>
                    <a:pt x="97" y="83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2" y="89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9" y="92"/>
                    <a:pt x="88" y="94"/>
                    <a:pt x="87" y="95"/>
                  </a:cubicBezTo>
                  <a:cubicBezTo>
                    <a:pt x="86" y="95"/>
                    <a:pt x="86" y="95"/>
                    <a:pt x="85" y="96"/>
                  </a:cubicBezTo>
                  <a:cubicBezTo>
                    <a:pt x="85" y="96"/>
                    <a:pt x="85" y="96"/>
                    <a:pt x="84" y="96"/>
                  </a:cubicBezTo>
                  <a:cubicBezTo>
                    <a:pt x="82" y="98"/>
                    <a:pt x="80" y="98"/>
                    <a:pt x="78" y="99"/>
                  </a:cubicBezTo>
                  <a:cubicBezTo>
                    <a:pt x="76" y="99"/>
                    <a:pt x="73" y="99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0" y="98"/>
                    <a:pt x="69" y="97"/>
                    <a:pt x="68" y="97"/>
                  </a:cubicBezTo>
                  <a:cubicBezTo>
                    <a:pt x="67" y="97"/>
                    <a:pt x="66" y="96"/>
                    <a:pt x="65" y="96"/>
                  </a:cubicBezTo>
                  <a:cubicBezTo>
                    <a:pt x="64" y="96"/>
                    <a:pt x="64" y="96"/>
                    <a:pt x="63" y="95"/>
                  </a:cubicBezTo>
                  <a:cubicBezTo>
                    <a:pt x="63" y="95"/>
                    <a:pt x="62" y="95"/>
                    <a:pt x="62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1" y="94"/>
                    <a:pt x="60" y="94"/>
                    <a:pt x="59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lnTo>
                    <a:pt x="55" y="89"/>
                  </a:ln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31" y="93"/>
                    <a:pt x="32" y="94"/>
                    <a:pt x="34" y="94"/>
                  </a:cubicBezTo>
                  <a:cubicBezTo>
                    <a:pt x="35" y="94"/>
                    <a:pt x="37" y="94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0" y="93"/>
                    <a:pt x="41" y="93"/>
                    <a:pt x="42" y="93"/>
                  </a:cubicBezTo>
                  <a:cubicBezTo>
                    <a:pt x="42" y="92"/>
                    <a:pt x="43" y="92"/>
                    <a:pt x="44" y="92"/>
                  </a:cubicBezTo>
                  <a:cubicBezTo>
                    <a:pt x="45" y="91"/>
                    <a:pt x="46" y="91"/>
                    <a:pt x="46" y="91"/>
                  </a:cubicBezTo>
                  <a:cubicBezTo>
                    <a:pt x="47" y="91"/>
                    <a:pt x="47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9" y="90"/>
                    <a:pt x="50" y="90"/>
                    <a:pt x="51" y="90"/>
                  </a:cubicBezTo>
                  <a:cubicBezTo>
                    <a:pt x="53" y="89"/>
                    <a:pt x="55" y="89"/>
                    <a:pt x="55" y="89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4" y="94"/>
                    <a:pt x="52" y="94"/>
                  </a:cubicBezTo>
                  <a:cubicBezTo>
                    <a:pt x="51" y="94"/>
                    <a:pt x="50" y="95"/>
                    <a:pt x="49" y="95"/>
                  </a:cubicBezTo>
                  <a:cubicBezTo>
                    <a:pt x="49" y="95"/>
                    <a:pt x="48" y="95"/>
                    <a:pt x="48" y="95"/>
                  </a:cubicBezTo>
                  <a:cubicBezTo>
                    <a:pt x="47" y="96"/>
                    <a:pt x="47" y="96"/>
                    <a:pt x="46" y="96"/>
                  </a:cubicBezTo>
                  <a:cubicBezTo>
                    <a:pt x="45" y="96"/>
                    <a:pt x="44" y="97"/>
                    <a:pt x="43" y="97"/>
                  </a:cubicBezTo>
                  <a:cubicBezTo>
                    <a:pt x="42" y="97"/>
                    <a:pt x="41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99"/>
                    <a:pt x="35" y="99"/>
                    <a:pt x="33" y="99"/>
                  </a:cubicBezTo>
                  <a:cubicBezTo>
                    <a:pt x="32" y="99"/>
                    <a:pt x="30" y="98"/>
                    <a:pt x="29" y="98"/>
                  </a:cubicBez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0"/>
                    <a:pt x="52" y="9"/>
                    <a:pt x="50" y="9"/>
                  </a:cubicBezTo>
                  <a:cubicBezTo>
                    <a:pt x="49" y="8"/>
                    <a:pt x="47" y="8"/>
                    <a:pt x="46" y="7"/>
                  </a:cubicBezTo>
                  <a:cubicBezTo>
                    <a:pt x="44" y="6"/>
                    <a:pt x="41" y="6"/>
                    <a:pt x="39" y="5"/>
                  </a:cubicBezTo>
                  <a:cubicBezTo>
                    <a:pt x="36" y="5"/>
                    <a:pt x="34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0"/>
                    <a:pt x="39" y="0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49" y="3"/>
                    <a:pt x="50" y="3"/>
                    <a:pt x="52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10"/>
                    <a:pt x="55" y="10"/>
                    <a:pt x="55" y="10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15" y="13"/>
                  </a:moveTo>
                  <a:cubicBezTo>
                    <a:pt x="12" y="15"/>
                    <a:pt x="10" y="18"/>
                    <a:pt x="9" y="21"/>
                  </a:cubicBezTo>
                  <a:cubicBezTo>
                    <a:pt x="7" y="24"/>
                    <a:pt x="6" y="28"/>
                    <a:pt x="6" y="31"/>
                  </a:cubicBezTo>
                  <a:cubicBezTo>
                    <a:pt x="6" y="32"/>
                    <a:pt x="5" y="34"/>
                    <a:pt x="5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9"/>
                    <a:pt x="6" y="52"/>
                    <a:pt x="7" y="55"/>
                  </a:cubicBezTo>
                  <a:cubicBezTo>
                    <a:pt x="7" y="57"/>
                    <a:pt x="8" y="60"/>
                    <a:pt x="9" y="63"/>
                  </a:cubicBezTo>
                  <a:cubicBezTo>
                    <a:pt x="11" y="67"/>
                    <a:pt x="12" y="70"/>
                    <a:pt x="14" y="74"/>
                  </a:cubicBezTo>
                  <a:cubicBezTo>
                    <a:pt x="16" y="77"/>
                    <a:pt x="18" y="80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5"/>
                    <a:pt x="23" y="87"/>
                    <a:pt x="24" y="88"/>
                  </a:cubicBezTo>
                  <a:cubicBezTo>
                    <a:pt x="25" y="89"/>
                    <a:pt x="26" y="90"/>
                    <a:pt x="27" y="91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8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8" y="97"/>
                    <a:pt x="27" y="97"/>
                    <a:pt x="27" y="96"/>
                  </a:cubicBezTo>
                  <a:cubicBezTo>
                    <a:pt x="26" y="96"/>
                    <a:pt x="26" y="96"/>
                    <a:pt x="25" y="96"/>
                  </a:cubicBezTo>
                  <a:cubicBezTo>
                    <a:pt x="25" y="95"/>
                    <a:pt x="25" y="95"/>
                    <a:pt x="24" y="95"/>
                  </a:cubicBezTo>
                  <a:cubicBezTo>
                    <a:pt x="23" y="94"/>
                    <a:pt x="22" y="92"/>
                    <a:pt x="20" y="91"/>
                  </a:cubicBezTo>
                  <a:cubicBezTo>
                    <a:pt x="19" y="90"/>
                    <a:pt x="18" y="8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4" y="83"/>
                    <a:pt x="12" y="79"/>
                    <a:pt x="10" y="76"/>
                  </a:cubicBezTo>
                  <a:cubicBezTo>
                    <a:pt x="8" y="72"/>
                    <a:pt x="6" y="68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ubicBezTo>
                    <a:pt x="1" y="53"/>
                    <a:pt x="1" y="50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1" y="33"/>
                    <a:pt x="1" y="32"/>
                    <a:pt x="1" y="30"/>
                  </a:cubicBezTo>
                  <a:cubicBezTo>
                    <a:pt x="2" y="26"/>
                    <a:pt x="3" y="23"/>
                    <a:pt x="5" y="19"/>
                  </a:cubicBezTo>
                  <a:cubicBezTo>
                    <a:pt x="6" y="16"/>
                    <a:pt x="9" y="12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9" y="4"/>
                    <a:pt x="22" y="3"/>
                  </a:cubicBezTo>
                  <a:cubicBezTo>
                    <a:pt x="24" y="2"/>
                    <a:pt x="27" y="1"/>
                    <a:pt x="29" y="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5" y="6"/>
                    <a:pt x="24" y="7"/>
                  </a:cubicBezTo>
                  <a:cubicBezTo>
                    <a:pt x="21" y="8"/>
                    <a:pt x="19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2" name="Freeform 17"/>
            <p:cNvSpPr>
              <a:spLocks noEditPoints="1"/>
            </p:cNvSpPr>
            <p:nvPr/>
          </p:nvSpPr>
          <p:spPr bwMode="auto">
            <a:xfrm>
              <a:off x="8488375" y="2276489"/>
              <a:ext cx="68263" cy="76201"/>
            </a:xfrm>
            <a:custGeom>
              <a:avLst/>
              <a:gdLst>
                <a:gd name="T0" fmla="*/ 15 w 30"/>
                <a:gd name="T1" fmla="*/ 25 h 34"/>
                <a:gd name="T2" fmla="*/ 16 w 30"/>
                <a:gd name="T3" fmla="*/ 26 h 34"/>
                <a:gd name="T4" fmla="*/ 16 w 30"/>
                <a:gd name="T5" fmla="*/ 26 h 34"/>
                <a:gd name="T6" fmla="*/ 21 w 30"/>
                <a:gd name="T7" fmla="*/ 28 h 34"/>
                <a:gd name="T8" fmla="*/ 24 w 30"/>
                <a:gd name="T9" fmla="*/ 29 h 34"/>
                <a:gd name="T10" fmla="*/ 24 w 30"/>
                <a:gd name="T11" fmla="*/ 29 h 34"/>
                <a:gd name="T12" fmla="*/ 25 w 30"/>
                <a:gd name="T13" fmla="*/ 29 h 34"/>
                <a:gd name="T14" fmla="*/ 24 w 30"/>
                <a:gd name="T15" fmla="*/ 22 h 34"/>
                <a:gd name="T16" fmla="*/ 20 w 30"/>
                <a:gd name="T17" fmla="*/ 15 h 34"/>
                <a:gd name="T18" fmla="*/ 15 w 30"/>
                <a:gd name="T19" fmla="*/ 10 h 34"/>
                <a:gd name="T20" fmla="*/ 15 w 30"/>
                <a:gd name="T21" fmla="*/ 4 h 34"/>
                <a:gd name="T22" fmla="*/ 16 w 30"/>
                <a:gd name="T23" fmla="*/ 4 h 34"/>
                <a:gd name="T24" fmla="*/ 24 w 30"/>
                <a:gd name="T25" fmla="*/ 12 h 34"/>
                <a:gd name="T26" fmla="*/ 29 w 30"/>
                <a:gd name="T27" fmla="*/ 21 h 34"/>
                <a:gd name="T28" fmla="*/ 30 w 30"/>
                <a:gd name="T29" fmla="*/ 31 h 34"/>
                <a:gd name="T30" fmla="*/ 30 w 30"/>
                <a:gd name="T31" fmla="*/ 31 h 34"/>
                <a:gd name="T32" fmla="*/ 29 w 30"/>
                <a:gd name="T33" fmla="*/ 33 h 34"/>
                <a:gd name="T34" fmla="*/ 29 w 30"/>
                <a:gd name="T35" fmla="*/ 33 h 34"/>
                <a:gd name="T36" fmla="*/ 27 w 30"/>
                <a:gd name="T37" fmla="*/ 34 h 34"/>
                <a:gd name="T38" fmla="*/ 23 w 30"/>
                <a:gd name="T39" fmla="*/ 33 h 34"/>
                <a:gd name="T40" fmla="*/ 23 w 30"/>
                <a:gd name="T41" fmla="*/ 33 h 34"/>
                <a:gd name="T42" fmla="*/ 20 w 30"/>
                <a:gd name="T43" fmla="*/ 33 h 34"/>
                <a:gd name="T44" fmla="*/ 15 w 30"/>
                <a:gd name="T45" fmla="*/ 31 h 34"/>
                <a:gd name="T46" fmla="*/ 15 w 30"/>
                <a:gd name="T47" fmla="*/ 25 h 34"/>
                <a:gd name="T48" fmla="*/ 12 w 30"/>
                <a:gd name="T49" fmla="*/ 22 h 34"/>
                <a:gd name="T50" fmla="*/ 15 w 30"/>
                <a:gd name="T51" fmla="*/ 25 h 34"/>
                <a:gd name="T52" fmla="*/ 15 w 30"/>
                <a:gd name="T53" fmla="*/ 31 h 34"/>
                <a:gd name="T54" fmla="*/ 14 w 30"/>
                <a:gd name="T55" fmla="*/ 30 h 34"/>
                <a:gd name="T56" fmla="*/ 14 w 30"/>
                <a:gd name="T57" fmla="*/ 30 h 34"/>
                <a:gd name="T58" fmla="*/ 9 w 30"/>
                <a:gd name="T59" fmla="*/ 26 h 34"/>
                <a:gd name="T60" fmla="*/ 8 w 30"/>
                <a:gd name="T61" fmla="*/ 25 h 34"/>
                <a:gd name="T62" fmla="*/ 3 w 30"/>
                <a:gd name="T63" fmla="*/ 18 h 34"/>
                <a:gd name="T64" fmla="*/ 0 w 30"/>
                <a:gd name="T65" fmla="*/ 10 h 34"/>
                <a:gd name="T66" fmla="*/ 0 w 30"/>
                <a:gd name="T67" fmla="*/ 6 h 34"/>
                <a:gd name="T68" fmla="*/ 0 w 30"/>
                <a:gd name="T69" fmla="*/ 3 h 34"/>
                <a:gd name="T70" fmla="*/ 3 w 30"/>
                <a:gd name="T71" fmla="*/ 0 h 34"/>
                <a:gd name="T72" fmla="*/ 3 w 30"/>
                <a:gd name="T73" fmla="*/ 0 h 34"/>
                <a:gd name="T74" fmla="*/ 3 w 30"/>
                <a:gd name="T75" fmla="*/ 0 h 34"/>
                <a:gd name="T76" fmla="*/ 4 w 30"/>
                <a:gd name="T77" fmla="*/ 0 h 34"/>
                <a:gd name="T78" fmla="*/ 4 w 30"/>
                <a:gd name="T79" fmla="*/ 0 h 34"/>
                <a:gd name="T80" fmla="*/ 4 w 30"/>
                <a:gd name="T81" fmla="*/ 0 h 34"/>
                <a:gd name="T82" fmla="*/ 5 w 30"/>
                <a:gd name="T83" fmla="*/ 0 h 34"/>
                <a:gd name="T84" fmla="*/ 5 w 30"/>
                <a:gd name="T85" fmla="*/ 0 h 34"/>
                <a:gd name="T86" fmla="*/ 15 w 30"/>
                <a:gd name="T87" fmla="*/ 4 h 34"/>
                <a:gd name="T88" fmla="*/ 15 w 30"/>
                <a:gd name="T89" fmla="*/ 10 h 34"/>
                <a:gd name="T90" fmla="*/ 13 w 30"/>
                <a:gd name="T91" fmla="*/ 9 h 34"/>
                <a:gd name="T92" fmla="*/ 5 w 30"/>
                <a:gd name="T93" fmla="*/ 5 h 34"/>
                <a:gd name="T94" fmla="*/ 5 w 30"/>
                <a:gd name="T95" fmla="*/ 6 h 34"/>
                <a:gd name="T96" fmla="*/ 5 w 30"/>
                <a:gd name="T97" fmla="*/ 9 h 34"/>
                <a:gd name="T98" fmla="*/ 8 w 30"/>
                <a:gd name="T99" fmla="*/ 16 h 34"/>
                <a:gd name="T100" fmla="*/ 12 w 30"/>
                <a:gd name="T10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34">
                  <a:moveTo>
                    <a:pt x="15" y="25"/>
                  </a:moveTo>
                  <a:cubicBezTo>
                    <a:pt x="15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8" y="27"/>
                    <a:pt x="19" y="28"/>
                    <a:pt x="21" y="28"/>
                  </a:cubicBezTo>
                  <a:cubicBezTo>
                    <a:pt x="22" y="28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7"/>
                    <a:pt x="25" y="24"/>
                    <a:pt x="24" y="22"/>
                  </a:cubicBezTo>
                  <a:cubicBezTo>
                    <a:pt x="23" y="20"/>
                    <a:pt x="22" y="17"/>
                    <a:pt x="20" y="15"/>
                  </a:cubicBezTo>
                  <a:cubicBezTo>
                    <a:pt x="19" y="13"/>
                    <a:pt x="17" y="11"/>
                    <a:pt x="15" y="1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6"/>
                    <a:pt x="22" y="9"/>
                    <a:pt x="24" y="12"/>
                  </a:cubicBezTo>
                  <a:cubicBezTo>
                    <a:pt x="26" y="15"/>
                    <a:pt x="28" y="18"/>
                    <a:pt x="29" y="21"/>
                  </a:cubicBezTo>
                  <a:cubicBezTo>
                    <a:pt x="30" y="24"/>
                    <a:pt x="30" y="27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8" y="33"/>
                    <a:pt x="27" y="34"/>
                  </a:cubicBezTo>
                  <a:cubicBezTo>
                    <a:pt x="26" y="34"/>
                    <a:pt x="25" y="34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18" y="32"/>
                    <a:pt x="17" y="32"/>
                    <a:pt x="15" y="31"/>
                  </a:cubicBezTo>
                  <a:lnTo>
                    <a:pt x="15" y="25"/>
                  </a:lnTo>
                  <a:close/>
                  <a:moveTo>
                    <a:pt x="12" y="22"/>
                  </a:moveTo>
                  <a:cubicBezTo>
                    <a:pt x="13" y="23"/>
                    <a:pt x="14" y="24"/>
                    <a:pt x="15" y="2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29"/>
                    <a:pt x="10" y="27"/>
                    <a:pt x="9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3"/>
                    <a:pt x="5" y="21"/>
                    <a:pt x="3" y="18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1"/>
                    <a:pt x="12" y="2"/>
                    <a:pt x="15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1" y="7"/>
                    <a:pt x="8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6" y="12"/>
                    <a:pt x="7" y="14"/>
                    <a:pt x="8" y="16"/>
                  </a:cubicBezTo>
                  <a:cubicBezTo>
                    <a:pt x="9" y="18"/>
                    <a:pt x="10" y="20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3" name="Freeform 19"/>
            <p:cNvSpPr>
              <a:spLocks noEditPoints="1"/>
            </p:cNvSpPr>
            <p:nvPr/>
          </p:nvSpPr>
          <p:spPr bwMode="auto">
            <a:xfrm>
              <a:off x="7901000" y="3168669"/>
              <a:ext cx="322263" cy="87313"/>
            </a:xfrm>
            <a:custGeom>
              <a:avLst/>
              <a:gdLst>
                <a:gd name="T0" fmla="*/ 139 w 143"/>
                <a:gd name="T1" fmla="*/ 5 h 38"/>
                <a:gd name="T2" fmla="*/ 131 w 143"/>
                <a:gd name="T3" fmla="*/ 5 h 38"/>
                <a:gd name="T4" fmla="*/ 131 w 143"/>
                <a:gd name="T5" fmla="*/ 23 h 38"/>
                <a:gd name="T6" fmla="*/ 128 w 143"/>
                <a:gd name="T7" fmla="*/ 25 h 38"/>
                <a:gd name="T8" fmla="*/ 71 w 143"/>
                <a:gd name="T9" fmla="*/ 25 h 38"/>
                <a:gd name="T10" fmla="*/ 71 w 143"/>
                <a:gd name="T11" fmla="*/ 21 h 38"/>
                <a:gd name="T12" fmla="*/ 126 w 143"/>
                <a:gd name="T13" fmla="*/ 21 h 38"/>
                <a:gd name="T14" fmla="*/ 126 w 143"/>
                <a:gd name="T15" fmla="*/ 2 h 38"/>
                <a:gd name="T16" fmla="*/ 128 w 143"/>
                <a:gd name="T17" fmla="*/ 0 h 38"/>
                <a:gd name="T18" fmla="*/ 141 w 143"/>
                <a:gd name="T19" fmla="*/ 0 h 38"/>
                <a:gd name="T20" fmla="*/ 143 w 143"/>
                <a:gd name="T21" fmla="*/ 2 h 38"/>
                <a:gd name="T22" fmla="*/ 143 w 143"/>
                <a:gd name="T23" fmla="*/ 36 h 38"/>
                <a:gd name="T24" fmla="*/ 141 w 143"/>
                <a:gd name="T25" fmla="*/ 38 h 38"/>
                <a:gd name="T26" fmla="*/ 71 w 143"/>
                <a:gd name="T27" fmla="*/ 38 h 38"/>
                <a:gd name="T28" fmla="*/ 71 w 143"/>
                <a:gd name="T29" fmla="*/ 33 h 38"/>
                <a:gd name="T30" fmla="*/ 139 w 143"/>
                <a:gd name="T31" fmla="*/ 33 h 38"/>
                <a:gd name="T32" fmla="*/ 139 w 143"/>
                <a:gd name="T33" fmla="*/ 5 h 38"/>
                <a:gd name="T34" fmla="*/ 71 w 143"/>
                <a:gd name="T35" fmla="*/ 25 h 38"/>
                <a:gd name="T36" fmla="*/ 15 w 143"/>
                <a:gd name="T37" fmla="*/ 25 h 38"/>
                <a:gd name="T38" fmla="*/ 12 w 143"/>
                <a:gd name="T39" fmla="*/ 23 h 38"/>
                <a:gd name="T40" fmla="*/ 12 w 143"/>
                <a:gd name="T41" fmla="*/ 5 h 38"/>
                <a:gd name="T42" fmla="*/ 4 w 143"/>
                <a:gd name="T43" fmla="*/ 5 h 38"/>
                <a:gd name="T44" fmla="*/ 4 w 143"/>
                <a:gd name="T45" fmla="*/ 33 h 38"/>
                <a:gd name="T46" fmla="*/ 71 w 143"/>
                <a:gd name="T47" fmla="*/ 33 h 38"/>
                <a:gd name="T48" fmla="*/ 71 w 143"/>
                <a:gd name="T49" fmla="*/ 38 h 38"/>
                <a:gd name="T50" fmla="*/ 2 w 143"/>
                <a:gd name="T51" fmla="*/ 38 h 38"/>
                <a:gd name="T52" fmla="*/ 0 w 143"/>
                <a:gd name="T53" fmla="*/ 36 h 38"/>
                <a:gd name="T54" fmla="*/ 0 w 143"/>
                <a:gd name="T55" fmla="*/ 3 h 38"/>
                <a:gd name="T56" fmla="*/ 2 w 143"/>
                <a:gd name="T57" fmla="*/ 1 h 38"/>
                <a:gd name="T58" fmla="*/ 15 w 143"/>
                <a:gd name="T59" fmla="*/ 1 h 38"/>
                <a:gd name="T60" fmla="*/ 17 w 143"/>
                <a:gd name="T61" fmla="*/ 3 h 38"/>
                <a:gd name="T62" fmla="*/ 17 w 143"/>
                <a:gd name="T63" fmla="*/ 21 h 38"/>
                <a:gd name="T64" fmla="*/ 71 w 143"/>
                <a:gd name="T65" fmla="*/ 21 h 38"/>
                <a:gd name="T66" fmla="*/ 71 w 143"/>
                <a:gd name="T6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38">
                  <a:moveTo>
                    <a:pt x="139" y="5"/>
                  </a:moveTo>
                  <a:cubicBezTo>
                    <a:pt x="131" y="5"/>
                    <a:pt x="131" y="5"/>
                    <a:pt x="131" y="5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4"/>
                    <a:pt x="129" y="25"/>
                    <a:pt x="128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7" y="0"/>
                    <a:pt x="12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2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37"/>
                    <a:pt x="142" y="38"/>
                    <a:pt x="14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139" y="33"/>
                    <a:pt x="139" y="33"/>
                    <a:pt x="139" y="33"/>
                  </a:cubicBezTo>
                  <a:lnTo>
                    <a:pt x="139" y="5"/>
                  </a:lnTo>
                  <a:close/>
                  <a:moveTo>
                    <a:pt x="71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3" y="25"/>
                    <a:pt x="12" y="24"/>
                    <a:pt x="12" y="2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2"/>
                    <a:pt x="17" y="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7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4" name="Freeform 22"/>
            <p:cNvSpPr>
              <a:spLocks noEditPoints="1"/>
            </p:cNvSpPr>
            <p:nvPr/>
          </p:nvSpPr>
          <p:spPr bwMode="auto">
            <a:xfrm>
              <a:off x="8359789" y="2949593"/>
              <a:ext cx="287338" cy="174626"/>
            </a:xfrm>
            <a:custGeom>
              <a:avLst/>
              <a:gdLst>
                <a:gd name="T0" fmla="*/ 73 w 127"/>
                <a:gd name="T1" fmla="*/ 7 h 77"/>
                <a:gd name="T2" fmla="*/ 73 w 127"/>
                <a:gd name="T3" fmla="*/ 15 h 77"/>
                <a:gd name="T4" fmla="*/ 71 w 127"/>
                <a:gd name="T5" fmla="*/ 17 h 77"/>
                <a:gd name="T6" fmla="*/ 63 w 127"/>
                <a:gd name="T7" fmla="*/ 17 h 77"/>
                <a:gd name="T8" fmla="*/ 63 w 127"/>
                <a:gd name="T9" fmla="*/ 13 h 77"/>
                <a:gd name="T10" fmla="*/ 69 w 127"/>
                <a:gd name="T11" fmla="*/ 12 h 77"/>
                <a:gd name="T12" fmla="*/ 69 w 127"/>
                <a:gd name="T13" fmla="*/ 2 h 77"/>
                <a:gd name="T14" fmla="*/ 69 w 127"/>
                <a:gd name="T15" fmla="*/ 2 h 77"/>
                <a:gd name="T16" fmla="*/ 69 w 127"/>
                <a:gd name="T17" fmla="*/ 1 h 77"/>
                <a:gd name="T18" fmla="*/ 72 w 127"/>
                <a:gd name="T19" fmla="*/ 0 h 77"/>
                <a:gd name="T20" fmla="*/ 126 w 127"/>
                <a:gd name="T21" fmla="*/ 36 h 77"/>
                <a:gd name="T22" fmla="*/ 127 w 127"/>
                <a:gd name="T23" fmla="*/ 36 h 77"/>
                <a:gd name="T24" fmla="*/ 126 w 127"/>
                <a:gd name="T25" fmla="*/ 40 h 77"/>
                <a:gd name="T26" fmla="*/ 73 w 127"/>
                <a:gd name="T27" fmla="*/ 75 h 77"/>
                <a:gd name="T28" fmla="*/ 71 w 127"/>
                <a:gd name="T29" fmla="*/ 75 h 77"/>
                <a:gd name="T30" fmla="*/ 69 w 127"/>
                <a:gd name="T31" fmla="*/ 73 h 77"/>
                <a:gd name="T32" fmla="*/ 69 w 127"/>
                <a:gd name="T33" fmla="*/ 63 h 77"/>
                <a:gd name="T34" fmla="*/ 63 w 127"/>
                <a:gd name="T35" fmla="*/ 63 h 77"/>
                <a:gd name="T36" fmla="*/ 63 w 127"/>
                <a:gd name="T37" fmla="*/ 58 h 77"/>
                <a:gd name="T38" fmla="*/ 71 w 127"/>
                <a:gd name="T39" fmla="*/ 58 h 77"/>
                <a:gd name="T40" fmla="*/ 73 w 127"/>
                <a:gd name="T41" fmla="*/ 61 h 77"/>
                <a:gd name="T42" fmla="*/ 73 w 127"/>
                <a:gd name="T43" fmla="*/ 68 h 77"/>
                <a:gd name="T44" fmla="*/ 120 w 127"/>
                <a:gd name="T45" fmla="*/ 38 h 77"/>
                <a:gd name="T46" fmla="*/ 73 w 127"/>
                <a:gd name="T47" fmla="*/ 7 h 77"/>
                <a:gd name="T48" fmla="*/ 63 w 127"/>
                <a:gd name="T49" fmla="*/ 17 h 77"/>
                <a:gd name="T50" fmla="*/ 5 w 127"/>
                <a:gd name="T51" fmla="*/ 70 h 77"/>
                <a:gd name="T52" fmla="*/ 63 w 127"/>
                <a:gd name="T53" fmla="*/ 58 h 77"/>
                <a:gd name="T54" fmla="*/ 63 w 127"/>
                <a:gd name="T55" fmla="*/ 63 h 77"/>
                <a:gd name="T56" fmla="*/ 4 w 127"/>
                <a:gd name="T57" fmla="*/ 76 h 77"/>
                <a:gd name="T58" fmla="*/ 2 w 127"/>
                <a:gd name="T59" fmla="*/ 77 h 77"/>
                <a:gd name="T60" fmla="*/ 0 w 127"/>
                <a:gd name="T61" fmla="*/ 74 h 77"/>
                <a:gd name="T62" fmla="*/ 63 w 127"/>
                <a:gd name="T63" fmla="*/ 13 h 77"/>
                <a:gd name="T64" fmla="*/ 63 w 127"/>
                <a:gd name="T65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73" y="7"/>
                  </a:moveTo>
                  <a:cubicBezTo>
                    <a:pt x="73" y="15"/>
                    <a:pt x="73" y="15"/>
                    <a:pt x="73" y="15"/>
                  </a:cubicBezTo>
                  <a:cubicBezTo>
                    <a:pt x="73" y="16"/>
                    <a:pt x="72" y="17"/>
                    <a:pt x="71" y="17"/>
                  </a:cubicBezTo>
                  <a:cubicBezTo>
                    <a:pt x="68" y="17"/>
                    <a:pt x="65" y="17"/>
                    <a:pt x="63" y="17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2"/>
                    <a:pt x="67" y="12"/>
                    <a:pt x="69" y="1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69" y="1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6"/>
                    <a:pt x="126" y="36"/>
                    <a:pt x="127" y="36"/>
                  </a:cubicBezTo>
                  <a:cubicBezTo>
                    <a:pt x="127" y="37"/>
                    <a:pt x="127" y="39"/>
                    <a:pt x="126" y="40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5"/>
                    <a:pt x="72" y="75"/>
                    <a:pt x="71" y="75"/>
                  </a:cubicBezTo>
                  <a:cubicBezTo>
                    <a:pt x="70" y="75"/>
                    <a:pt x="69" y="74"/>
                    <a:pt x="69" y="7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7" y="63"/>
                    <a:pt x="65" y="63"/>
                    <a:pt x="63" y="6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5" y="58"/>
                    <a:pt x="68" y="58"/>
                    <a:pt x="71" y="58"/>
                  </a:cubicBezTo>
                  <a:cubicBezTo>
                    <a:pt x="72" y="58"/>
                    <a:pt x="73" y="59"/>
                    <a:pt x="73" y="6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120" y="38"/>
                    <a:pt x="120" y="38"/>
                    <a:pt x="120" y="38"/>
                  </a:cubicBezTo>
                  <a:lnTo>
                    <a:pt x="73" y="7"/>
                  </a:lnTo>
                  <a:close/>
                  <a:moveTo>
                    <a:pt x="63" y="17"/>
                  </a:moveTo>
                  <a:cubicBezTo>
                    <a:pt x="21" y="21"/>
                    <a:pt x="9" y="57"/>
                    <a:pt x="5" y="70"/>
                  </a:cubicBezTo>
                  <a:cubicBezTo>
                    <a:pt x="13" y="66"/>
                    <a:pt x="31" y="59"/>
                    <a:pt x="63" y="5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22" y="64"/>
                    <a:pt x="5" y="75"/>
                    <a:pt x="4" y="76"/>
                  </a:cubicBezTo>
                  <a:cubicBezTo>
                    <a:pt x="3" y="77"/>
                    <a:pt x="2" y="77"/>
                    <a:pt x="2" y="77"/>
                  </a:cubicBezTo>
                  <a:cubicBezTo>
                    <a:pt x="0" y="76"/>
                    <a:pt x="0" y="75"/>
                    <a:pt x="0" y="74"/>
                  </a:cubicBezTo>
                  <a:cubicBezTo>
                    <a:pt x="0" y="74"/>
                    <a:pt x="7" y="18"/>
                    <a:pt x="63" y="13"/>
                  </a:cubicBezTo>
                  <a:lnTo>
                    <a:pt x="6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5" name="Freeform 23"/>
            <p:cNvSpPr>
              <a:spLocks noEditPoints="1"/>
            </p:cNvSpPr>
            <p:nvPr/>
          </p:nvSpPr>
          <p:spPr bwMode="auto">
            <a:xfrm>
              <a:off x="8329625" y="3094057"/>
              <a:ext cx="287338" cy="174626"/>
            </a:xfrm>
            <a:custGeom>
              <a:avLst/>
              <a:gdLst>
                <a:gd name="T0" fmla="*/ 64 w 127"/>
                <a:gd name="T1" fmla="*/ 60 h 77"/>
                <a:gd name="T2" fmla="*/ 121 w 127"/>
                <a:gd name="T3" fmla="*/ 7 h 77"/>
                <a:gd name="T4" fmla="*/ 64 w 127"/>
                <a:gd name="T5" fmla="*/ 18 h 77"/>
                <a:gd name="T6" fmla="*/ 64 w 127"/>
                <a:gd name="T7" fmla="*/ 14 h 77"/>
                <a:gd name="T8" fmla="*/ 123 w 127"/>
                <a:gd name="T9" fmla="*/ 1 h 77"/>
                <a:gd name="T10" fmla="*/ 125 w 127"/>
                <a:gd name="T11" fmla="*/ 0 h 77"/>
                <a:gd name="T12" fmla="*/ 127 w 127"/>
                <a:gd name="T13" fmla="*/ 3 h 77"/>
                <a:gd name="T14" fmla="*/ 64 w 127"/>
                <a:gd name="T15" fmla="*/ 64 h 77"/>
                <a:gd name="T16" fmla="*/ 64 w 127"/>
                <a:gd name="T17" fmla="*/ 60 h 77"/>
                <a:gd name="T18" fmla="*/ 54 w 127"/>
                <a:gd name="T19" fmla="*/ 70 h 77"/>
                <a:gd name="T20" fmla="*/ 54 w 127"/>
                <a:gd name="T21" fmla="*/ 62 h 77"/>
                <a:gd name="T22" fmla="*/ 56 w 127"/>
                <a:gd name="T23" fmla="*/ 60 h 77"/>
                <a:gd name="T24" fmla="*/ 64 w 127"/>
                <a:gd name="T25" fmla="*/ 60 h 77"/>
                <a:gd name="T26" fmla="*/ 64 w 127"/>
                <a:gd name="T27" fmla="*/ 64 h 77"/>
                <a:gd name="T28" fmla="*/ 59 w 127"/>
                <a:gd name="T29" fmla="*/ 65 h 77"/>
                <a:gd name="T30" fmla="*/ 59 w 127"/>
                <a:gd name="T31" fmla="*/ 75 h 77"/>
                <a:gd name="T32" fmla="*/ 59 w 127"/>
                <a:gd name="T33" fmla="*/ 75 h 77"/>
                <a:gd name="T34" fmla="*/ 58 w 127"/>
                <a:gd name="T35" fmla="*/ 76 h 77"/>
                <a:gd name="T36" fmla="*/ 55 w 127"/>
                <a:gd name="T37" fmla="*/ 76 h 77"/>
                <a:gd name="T38" fmla="*/ 2 w 127"/>
                <a:gd name="T39" fmla="*/ 41 h 77"/>
                <a:gd name="T40" fmla="*/ 1 w 127"/>
                <a:gd name="T41" fmla="*/ 41 h 77"/>
                <a:gd name="T42" fmla="*/ 2 w 127"/>
                <a:gd name="T43" fmla="*/ 37 h 77"/>
                <a:gd name="T44" fmla="*/ 55 w 127"/>
                <a:gd name="T45" fmla="*/ 2 h 77"/>
                <a:gd name="T46" fmla="*/ 56 w 127"/>
                <a:gd name="T47" fmla="*/ 2 h 77"/>
                <a:gd name="T48" fmla="*/ 59 w 127"/>
                <a:gd name="T49" fmla="*/ 4 h 77"/>
                <a:gd name="T50" fmla="*/ 59 w 127"/>
                <a:gd name="T51" fmla="*/ 14 h 77"/>
                <a:gd name="T52" fmla="*/ 64 w 127"/>
                <a:gd name="T53" fmla="*/ 14 h 77"/>
                <a:gd name="T54" fmla="*/ 64 w 127"/>
                <a:gd name="T55" fmla="*/ 18 h 77"/>
                <a:gd name="T56" fmla="*/ 56 w 127"/>
                <a:gd name="T57" fmla="*/ 19 h 77"/>
                <a:gd name="T58" fmla="*/ 54 w 127"/>
                <a:gd name="T59" fmla="*/ 16 h 77"/>
                <a:gd name="T60" fmla="*/ 54 w 127"/>
                <a:gd name="T61" fmla="*/ 8 h 77"/>
                <a:gd name="T62" fmla="*/ 7 w 127"/>
                <a:gd name="T63" fmla="*/ 39 h 77"/>
                <a:gd name="T64" fmla="*/ 54 w 127"/>
                <a:gd name="T65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64" y="60"/>
                  </a:moveTo>
                  <a:cubicBezTo>
                    <a:pt x="107" y="56"/>
                    <a:pt x="118" y="20"/>
                    <a:pt x="121" y="7"/>
                  </a:cubicBezTo>
                  <a:cubicBezTo>
                    <a:pt x="114" y="11"/>
                    <a:pt x="96" y="17"/>
                    <a:pt x="64" y="1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106" y="12"/>
                    <a:pt x="122" y="1"/>
                    <a:pt x="123" y="1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26" y="0"/>
                    <a:pt x="127" y="2"/>
                    <a:pt x="127" y="3"/>
                  </a:cubicBezTo>
                  <a:cubicBezTo>
                    <a:pt x="127" y="3"/>
                    <a:pt x="120" y="59"/>
                    <a:pt x="64" y="64"/>
                  </a:cubicBezTo>
                  <a:lnTo>
                    <a:pt x="64" y="60"/>
                  </a:lnTo>
                  <a:close/>
                  <a:moveTo>
                    <a:pt x="54" y="70"/>
                  </a:moveTo>
                  <a:cubicBezTo>
                    <a:pt x="54" y="62"/>
                    <a:pt x="54" y="62"/>
                    <a:pt x="54" y="62"/>
                  </a:cubicBezTo>
                  <a:cubicBezTo>
                    <a:pt x="54" y="61"/>
                    <a:pt x="55" y="60"/>
                    <a:pt x="56" y="60"/>
                  </a:cubicBezTo>
                  <a:cubicBezTo>
                    <a:pt x="59" y="60"/>
                    <a:pt x="62" y="60"/>
                    <a:pt x="64" y="6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3" y="64"/>
                    <a:pt x="61" y="65"/>
                    <a:pt x="59" y="6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8" y="76"/>
                  </a:cubicBezTo>
                  <a:cubicBezTo>
                    <a:pt x="58" y="77"/>
                    <a:pt x="56" y="77"/>
                    <a:pt x="55" y="76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39"/>
                    <a:pt x="1" y="38"/>
                    <a:pt x="2" y="37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1" y="14"/>
                    <a:pt x="63" y="14"/>
                    <a:pt x="64" y="1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59" y="19"/>
                    <a:pt x="56" y="19"/>
                  </a:cubicBezTo>
                  <a:cubicBezTo>
                    <a:pt x="55" y="19"/>
                    <a:pt x="54" y="17"/>
                    <a:pt x="54" y="1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7" y="39"/>
                    <a:pt x="7" y="39"/>
                    <a:pt x="7" y="39"/>
                  </a:cubicBezTo>
                  <a:lnTo>
                    <a:pt x="5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6" name="Freeform 24"/>
            <p:cNvSpPr>
              <a:spLocks noEditPoints="1"/>
            </p:cNvSpPr>
            <p:nvPr/>
          </p:nvSpPr>
          <p:spPr bwMode="auto">
            <a:xfrm>
              <a:off x="7458087" y="2038363"/>
              <a:ext cx="90488" cy="90488"/>
            </a:xfrm>
            <a:custGeom>
              <a:avLst/>
              <a:gdLst>
                <a:gd name="T0" fmla="*/ 20 w 40"/>
                <a:gd name="T1" fmla="*/ 0 h 40"/>
                <a:gd name="T2" fmla="*/ 34 w 40"/>
                <a:gd name="T3" fmla="*/ 6 h 40"/>
                <a:gd name="T4" fmla="*/ 34 w 40"/>
                <a:gd name="T5" fmla="*/ 6 h 40"/>
                <a:gd name="T6" fmla="*/ 34 w 40"/>
                <a:gd name="T7" fmla="*/ 6 h 40"/>
                <a:gd name="T8" fmla="*/ 40 w 40"/>
                <a:gd name="T9" fmla="*/ 20 h 40"/>
                <a:gd name="T10" fmla="*/ 34 w 40"/>
                <a:gd name="T11" fmla="*/ 35 h 40"/>
                <a:gd name="T12" fmla="*/ 20 w 40"/>
                <a:gd name="T13" fmla="*/ 40 h 40"/>
                <a:gd name="T14" fmla="*/ 20 w 40"/>
                <a:gd name="T15" fmla="*/ 36 h 40"/>
                <a:gd name="T16" fmla="*/ 31 w 40"/>
                <a:gd name="T17" fmla="*/ 31 h 40"/>
                <a:gd name="T18" fmla="*/ 35 w 40"/>
                <a:gd name="T19" fmla="*/ 20 h 40"/>
                <a:gd name="T20" fmla="*/ 31 w 40"/>
                <a:gd name="T21" fmla="*/ 10 h 40"/>
                <a:gd name="T22" fmla="*/ 31 w 40"/>
                <a:gd name="T23" fmla="*/ 10 h 40"/>
                <a:gd name="T24" fmla="*/ 20 w 40"/>
                <a:gd name="T25" fmla="*/ 5 h 40"/>
                <a:gd name="T26" fmla="*/ 20 w 40"/>
                <a:gd name="T27" fmla="*/ 0 h 40"/>
                <a:gd name="T28" fmla="*/ 20 w 40"/>
                <a:gd name="T29" fmla="*/ 40 h 40"/>
                <a:gd name="T30" fmla="*/ 6 w 40"/>
                <a:gd name="T31" fmla="*/ 35 h 40"/>
                <a:gd name="T32" fmla="*/ 0 w 40"/>
                <a:gd name="T33" fmla="*/ 20 h 40"/>
                <a:gd name="T34" fmla="*/ 6 w 40"/>
                <a:gd name="T35" fmla="*/ 6 h 40"/>
                <a:gd name="T36" fmla="*/ 6 w 40"/>
                <a:gd name="T37" fmla="*/ 6 h 40"/>
                <a:gd name="T38" fmla="*/ 20 w 40"/>
                <a:gd name="T39" fmla="*/ 0 h 40"/>
                <a:gd name="T40" fmla="*/ 20 w 40"/>
                <a:gd name="T41" fmla="*/ 5 h 40"/>
                <a:gd name="T42" fmla="*/ 9 w 40"/>
                <a:gd name="T43" fmla="*/ 10 h 40"/>
                <a:gd name="T44" fmla="*/ 9 w 40"/>
                <a:gd name="T45" fmla="*/ 10 h 40"/>
                <a:gd name="T46" fmla="*/ 9 w 40"/>
                <a:gd name="T47" fmla="*/ 10 h 40"/>
                <a:gd name="T48" fmla="*/ 5 w 40"/>
                <a:gd name="T49" fmla="*/ 20 h 40"/>
                <a:gd name="T50" fmla="*/ 9 w 40"/>
                <a:gd name="T51" fmla="*/ 31 h 40"/>
                <a:gd name="T52" fmla="*/ 20 w 40"/>
                <a:gd name="T53" fmla="*/ 36 h 40"/>
                <a:gd name="T54" fmla="*/ 20 w 40"/>
                <a:gd name="T5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25" y="0"/>
                    <a:pt x="30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26"/>
                    <a:pt x="38" y="31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6"/>
                    <a:pt x="28" y="34"/>
                    <a:pt x="31" y="31"/>
                  </a:cubicBezTo>
                  <a:cubicBezTo>
                    <a:pt x="33" y="28"/>
                    <a:pt x="35" y="25"/>
                    <a:pt x="35" y="20"/>
                  </a:cubicBezTo>
                  <a:cubicBezTo>
                    <a:pt x="35" y="16"/>
                    <a:pt x="33" y="12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8" y="7"/>
                    <a:pt x="24" y="5"/>
                    <a:pt x="20" y="5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14" y="40"/>
                    <a:pt x="9" y="38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5"/>
                    <a:pt x="12" y="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2"/>
                    <a:pt x="5" y="16"/>
                    <a:pt x="5" y="20"/>
                  </a:cubicBezTo>
                  <a:cubicBezTo>
                    <a:pt x="5" y="25"/>
                    <a:pt x="6" y="28"/>
                    <a:pt x="9" y="31"/>
                  </a:cubicBezTo>
                  <a:cubicBezTo>
                    <a:pt x="12" y="34"/>
                    <a:pt x="16" y="36"/>
                    <a:pt x="20" y="36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7" name="Freeform 25"/>
            <p:cNvSpPr>
              <a:spLocks noEditPoints="1"/>
            </p:cNvSpPr>
            <p:nvPr/>
          </p:nvSpPr>
          <p:spPr bwMode="auto">
            <a:xfrm>
              <a:off x="7399349" y="2133614"/>
              <a:ext cx="204788" cy="309565"/>
            </a:xfrm>
            <a:custGeom>
              <a:avLst/>
              <a:gdLst>
                <a:gd name="T0" fmla="*/ 49 w 91"/>
                <a:gd name="T1" fmla="*/ 63 h 137"/>
                <a:gd name="T2" fmla="*/ 51 w 91"/>
                <a:gd name="T3" fmla="*/ 133 h 137"/>
                <a:gd name="T4" fmla="*/ 67 w 91"/>
                <a:gd name="T5" fmla="*/ 66 h 137"/>
                <a:gd name="T6" fmla="*/ 67 w 91"/>
                <a:gd name="T7" fmla="*/ 27 h 137"/>
                <a:gd name="T8" fmla="*/ 75 w 91"/>
                <a:gd name="T9" fmla="*/ 25 h 137"/>
                <a:gd name="T10" fmla="*/ 77 w 91"/>
                <a:gd name="T11" fmla="*/ 63 h 137"/>
                <a:gd name="T12" fmla="*/ 86 w 91"/>
                <a:gd name="T13" fmla="*/ 5 h 137"/>
                <a:gd name="T14" fmla="*/ 45 w 91"/>
                <a:gd name="T15" fmla="*/ 0 h 137"/>
                <a:gd name="T16" fmla="*/ 91 w 91"/>
                <a:gd name="T17" fmla="*/ 3 h 137"/>
                <a:gd name="T18" fmla="*/ 88 w 91"/>
                <a:gd name="T19" fmla="*/ 68 h 137"/>
                <a:gd name="T20" fmla="*/ 72 w 91"/>
                <a:gd name="T21" fmla="*/ 66 h 137"/>
                <a:gd name="T22" fmla="*/ 72 w 91"/>
                <a:gd name="T23" fmla="*/ 30 h 137"/>
                <a:gd name="T24" fmla="*/ 72 w 91"/>
                <a:gd name="T25" fmla="*/ 66 h 137"/>
                <a:gd name="T26" fmla="*/ 70 w 91"/>
                <a:gd name="T27" fmla="*/ 137 h 137"/>
                <a:gd name="T28" fmla="*/ 47 w 91"/>
                <a:gd name="T29" fmla="*/ 135 h 137"/>
                <a:gd name="T30" fmla="*/ 45 w 91"/>
                <a:gd name="T31" fmla="*/ 68 h 137"/>
                <a:gd name="T32" fmla="*/ 17 w 91"/>
                <a:gd name="T33" fmla="*/ 25 h 137"/>
                <a:gd name="T34" fmla="*/ 25 w 91"/>
                <a:gd name="T35" fmla="*/ 27 h 137"/>
                <a:gd name="T36" fmla="*/ 25 w 91"/>
                <a:gd name="T37" fmla="*/ 70 h 137"/>
                <a:gd name="T38" fmla="*/ 41 w 91"/>
                <a:gd name="T39" fmla="*/ 133 h 137"/>
                <a:gd name="T40" fmla="*/ 43 w 91"/>
                <a:gd name="T41" fmla="*/ 63 h 137"/>
                <a:gd name="T42" fmla="*/ 45 w 91"/>
                <a:gd name="T43" fmla="*/ 68 h 137"/>
                <a:gd name="T44" fmla="*/ 45 w 91"/>
                <a:gd name="T45" fmla="*/ 135 h 137"/>
                <a:gd name="T46" fmla="*/ 22 w 91"/>
                <a:gd name="T47" fmla="*/ 137 h 137"/>
                <a:gd name="T48" fmla="*/ 20 w 91"/>
                <a:gd name="T49" fmla="*/ 70 h 137"/>
                <a:gd name="T50" fmla="*/ 20 w 91"/>
                <a:gd name="T51" fmla="*/ 30 h 137"/>
                <a:gd name="T52" fmla="*/ 20 w 91"/>
                <a:gd name="T53" fmla="*/ 66 h 137"/>
                <a:gd name="T54" fmla="*/ 3 w 91"/>
                <a:gd name="T55" fmla="*/ 68 h 137"/>
                <a:gd name="T56" fmla="*/ 0 w 91"/>
                <a:gd name="T57" fmla="*/ 3 h 137"/>
                <a:gd name="T58" fmla="*/ 45 w 91"/>
                <a:gd name="T59" fmla="*/ 0 h 137"/>
                <a:gd name="T60" fmla="*/ 5 w 91"/>
                <a:gd name="T61" fmla="*/ 5 h 137"/>
                <a:gd name="T62" fmla="*/ 15 w 91"/>
                <a:gd name="T63" fmla="*/ 63 h 137"/>
                <a:gd name="T64" fmla="*/ 17 w 91"/>
                <a:gd name="T65" fmla="*/ 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137">
                  <a:moveTo>
                    <a:pt x="45" y="63"/>
                  </a:moveTo>
                  <a:cubicBezTo>
                    <a:pt x="49" y="63"/>
                    <a:pt x="49" y="63"/>
                    <a:pt x="49" y="63"/>
                  </a:cubicBezTo>
                  <a:cubicBezTo>
                    <a:pt x="50" y="63"/>
                    <a:pt x="51" y="64"/>
                    <a:pt x="51" y="66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6"/>
                    <a:pt x="68" y="25"/>
                    <a:pt x="70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7" y="26"/>
                    <a:pt x="77" y="27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7"/>
                    <a:pt x="90" y="68"/>
                    <a:pt x="88" y="68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3" y="68"/>
                    <a:pt x="72" y="67"/>
                    <a:pt x="72" y="66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2" y="136"/>
                    <a:pt x="71" y="137"/>
                    <a:pt x="70" y="137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8" y="137"/>
                    <a:pt x="47" y="136"/>
                    <a:pt x="47" y="13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5" y="68"/>
                    <a:pt x="45" y="68"/>
                    <a:pt x="45" y="68"/>
                  </a:cubicBezTo>
                  <a:lnTo>
                    <a:pt x="45" y="63"/>
                  </a:lnTo>
                  <a:close/>
                  <a:moveTo>
                    <a:pt x="17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5" y="26"/>
                    <a:pt x="25" y="27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4"/>
                    <a:pt x="42" y="63"/>
                    <a:pt x="43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6"/>
                    <a:pt x="44" y="137"/>
                    <a:pt x="43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1" y="137"/>
                    <a:pt x="20" y="136"/>
                    <a:pt x="20" y="135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19" y="68"/>
                    <a:pt x="17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8" name="Freeform 26"/>
            <p:cNvSpPr>
              <a:spLocks noEditPoints="1"/>
            </p:cNvSpPr>
            <p:nvPr/>
          </p:nvSpPr>
          <p:spPr bwMode="auto">
            <a:xfrm>
              <a:off x="7677162" y="2038363"/>
              <a:ext cx="90488" cy="90488"/>
            </a:xfrm>
            <a:custGeom>
              <a:avLst/>
              <a:gdLst>
                <a:gd name="T0" fmla="*/ 20 w 40"/>
                <a:gd name="T1" fmla="*/ 0 h 40"/>
                <a:gd name="T2" fmla="*/ 34 w 40"/>
                <a:gd name="T3" fmla="*/ 6 h 40"/>
                <a:gd name="T4" fmla="*/ 34 w 40"/>
                <a:gd name="T5" fmla="*/ 6 h 40"/>
                <a:gd name="T6" fmla="*/ 40 w 40"/>
                <a:gd name="T7" fmla="*/ 20 h 40"/>
                <a:gd name="T8" fmla="*/ 34 w 40"/>
                <a:gd name="T9" fmla="*/ 35 h 40"/>
                <a:gd name="T10" fmla="*/ 20 w 40"/>
                <a:gd name="T11" fmla="*/ 40 h 40"/>
                <a:gd name="T12" fmla="*/ 20 w 40"/>
                <a:gd name="T13" fmla="*/ 36 h 40"/>
                <a:gd name="T14" fmla="*/ 31 w 40"/>
                <a:gd name="T15" fmla="*/ 31 h 40"/>
                <a:gd name="T16" fmla="*/ 35 w 40"/>
                <a:gd name="T17" fmla="*/ 20 h 40"/>
                <a:gd name="T18" fmla="*/ 31 w 40"/>
                <a:gd name="T19" fmla="*/ 10 h 40"/>
                <a:gd name="T20" fmla="*/ 31 w 40"/>
                <a:gd name="T21" fmla="*/ 10 h 40"/>
                <a:gd name="T22" fmla="*/ 20 w 40"/>
                <a:gd name="T23" fmla="*/ 5 h 40"/>
                <a:gd name="T24" fmla="*/ 20 w 40"/>
                <a:gd name="T25" fmla="*/ 0 h 40"/>
                <a:gd name="T26" fmla="*/ 20 w 40"/>
                <a:gd name="T27" fmla="*/ 0 h 40"/>
                <a:gd name="T28" fmla="*/ 20 w 40"/>
                <a:gd name="T29" fmla="*/ 0 h 40"/>
                <a:gd name="T30" fmla="*/ 20 w 40"/>
                <a:gd name="T31" fmla="*/ 5 h 40"/>
                <a:gd name="T32" fmla="*/ 20 w 40"/>
                <a:gd name="T33" fmla="*/ 5 h 40"/>
                <a:gd name="T34" fmla="*/ 9 w 40"/>
                <a:gd name="T35" fmla="*/ 10 h 40"/>
                <a:gd name="T36" fmla="*/ 9 w 40"/>
                <a:gd name="T37" fmla="*/ 10 h 40"/>
                <a:gd name="T38" fmla="*/ 5 w 40"/>
                <a:gd name="T39" fmla="*/ 20 h 40"/>
                <a:gd name="T40" fmla="*/ 9 w 40"/>
                <a:gd name="T41" fmla="*/ 31 h 40"/>
                <a:gd name="T42" fmla="*/ 20 w 40"/>
                <a:gd name="T43" fmla="*/ 36 h 40"/>
                <a:gd name="T44" fmla="*/ 20 w 40"/>
                <a:gd name="T45" fmla="*/ 36 h 40"/>
                <a:gd name="T46" fmla="*/ 20 w 40"/>
                <a:gd name="T47" fmla="*/ 40 h 40"/>
                <a:gd name="T48" fmla="*/ 20 w 40"/>
                <a:gd name="T49" fmla="*/ 40 h 40"/>
                <a:gd name="T50" fmla="*/ 6 w 40"/>
                <a:gd name="T51" fmla="*/ 35 h 40"/>
                <a:gd name="T52" fmla="*/ 0 w 40"/>
                <a:gd name="T53" fmla="*/ 20 h 40"/>
                <a:gd name="T54" fmla="*/ 6 w 40"/>
                <a:gd name="T55" fmla="*/ 6 h 40"/>
                <a:gd name="T56" fmla="*/ 6 w 40"/>
                <a:gd name="T57" fmla="*/ 6 h 40"/>
                <a:gd name="T58" fmla="*/ 6 w 40"/>
                <a:gd name="T59" fmla="*/ 6 h 40"/>
                <a:gd name="T60" fmla="*/ 20 w 40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25" y="0"/>
                    <a:pt x="30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26"/>
                    <a:pt x="38" y="31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6"/>
                    <a:pt x="28" y="34"/>
                    <a:pt x="31" y="31"/>
                  </a:cubicBezTo>
                  <a:cubicBezTo>
                    <a:pt x="33" y="28"/>
                    <a:pt x="35" y="25"/>
                    <a:pt x="35" y="20"/>
                  </a:cubicBezTo>
                  <a:cubicBezTo>
                    <a:pt x="35" y="16"/>
                    <a:pt x="33" y="12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8" y="7"/>
                    <a:pt x="24" y="5"/>
                    <a:pt x="20" y="5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5"/>
                    <a:pt x="12" y="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2"/>
                    <a:pt x="5" y="16"/>
                    <a:pt x="5" y="20"/>
                  </a:cubicBezTo>
                  <a:cubicBezTo>
                    <a:pt x="5" y="25"/>
                    <a:pt x="6" y="28"/>
                    <a:pt x="9" y="31"/>
                  </a:cubicBezTo>
                  <a:cubicBezTo>
                    <a:pt x="12" y="34"/>
                    <a:pt x="16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4" y="40"/>
                    <a:pt x="9" y="38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3"/>
                    <a:pt x="14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9" name="Freeform 27"/>
            <p:cNvSpPr>
              <a:spLocks noEditPoints="1"/>
            </p:cNvSpPr>
            <p:nvPr/>
          </p:nvSpPr>
          <p:spPr bwMode="auto">
            <a:xfrm>
              <a:off x="7604138" y="2133614"/>
              <a:ext cx="234951" cy="309565"/>
            </a:xfrm>
            <a:custGeom>
              <a:avLst/>
              <a:gdLst>
                <a:gd name="T0" fmla="*/ 98 w 104"/>
                <a:gd name="T1" fmla="*/ 63 h 137"/>
                <a:gd name="T2" fmla="*/ 73 w 104"/>
                <a:gd name="T3" fmla="*/ 5 h 137"/>
                <a:gd name="T4" fmla="*/ 84 w 104"/>
                <a:gd name="T5" fmla="*/ 0 h 137"/>
                <a:gd name="T6" fmla="*/ 86 w 104"/>
                <a:gd name="T7" fmla="*/ 2 h 137"/>
                <a:gd name="T8" fmla="*/ 104 w 104"/>
                <a:gd name="T9" fmla="*/ 66 h 137"/>
                <a:gd name="T10" fmla="*/ 87 w 104"/>
                <a:gd name="T11" fmla="*/ 68 h 137"/>
                <a:gd name="T12" fmla="*/ 85 w 104"/>
                <a:gd name="T13" fmla="*/ 66 h 137"/>
                <a:gd name="T14" fmla="*/ 93 w 104"/>
                <a:gd name="T15" fmla="*/ 96 h 137"/>
                <a:gd name="T16" fmla="*/ 91 w 104"/>
                <a:gd name="T17" fmla="*/ 100 h 137"/>
                <a:gd name="T18" fmla="*/ 78 w 104"/>
                <a:gd name="T19" fmla="*/ 135 h 137"/>
                <a:gd name="T20" fmla="*/ 76 w 104"/>
                <a:gd name="T21" fmla="*/ 137 h 137"/>
                <a:gd name="T22" fmla="*/ 73 w 104"/>
                <a:gd name="T23" fmla="*/ 133 h 137"/>
                <a:gd name="T24" fmla="*/ 73 w 104"/>
                <a:gd name="T25" fmla="*/ 97 h 137"/>
                <a:gd name="T26" fmla="*/ 76 w 104"/>
                <a:gd name="T27" fmla="*/ 95 h 137"/>
                <a:gd name="T28" fmla="*/ 73 w 104"/>
                <a:gd name="T29" fmla="*/ 41 h 137"/>
                <a:gd name="T30" fmla="*/ 74 w 104"/>
                <a:gd name="T31" fmla="*/ 27 h 137"/>
                <a:gd name="T32" fmla="*/ 73 w 104"/>
                <a:gd name="T33" fmla="*/ 25 h 137"/>
                <a:gd name="T34" fmla="*/ 79 w 104"/>
                <a:gd name="T35" fmla="*/ 27 h 137"/>
                <a:gd name="T36" fmla="*/ 89 w 104"/>
                <a:gd name="T37" fmla="*/ 63 h 137"/>
                <a:gd name="T38" fmla="*/ 52 w 104"/>
                <a:gd name="T39" fmla="*/ 5 h 137"/>
                <a:gd name="T40" fmla="*/ 73 w 104"/>
                <a:gd name="T41" fmla="*/ 0 h 137"/>
                <a:gd name="T42" fmla="*/ 52 w 104"/>
                <a:gd name="T43" fmla="*/ 95 h 137"/>
                <a:gd name="T44" fmla="*/ 57 w 104"/>
                <a:gd name="T45" fmla="*/ 97 h 137"/>
                <a:gd name="T46" fmla="*/ 73 w 104"/>
                <a:gd name="T47" fmla="*/ 133 h 137"/>
                <a:gd name="T48" fmla="*/ 55 w 104"/>
                <a:gd name="T49" fmla="*/ 137 h 137"/>
                <a:gd name="T50" fmla="*/ 52 w 104"/>
                <a:gd name="T51" fmla="*/ 100 h 137"/>
                <a:gd name="T52" fmla="*/ 52 w 104"/>
                <a:gd name="T53" fmla="*/ 95 h 137"/>
                <a:gd name="T54" fmla="*/ 69 w 104"/>
                <a:gd name="T55" fmla="*/ 28 h 137"/>
                <a:gd name="T56" fmla="*/ 72 w 104"/>
                <a:gd name="T57" fmla="*/ 25 h 137"/>
                <a:gd name="T58" fmla="*/ 73 w 104"/>
                <a:gd name="T59" fmla="*/ 26 h 137"/>
                <a:gd name="T60" fmla="*/ 73 w 104"/>
                <a:gd name="T61" fmla="*/ 26 h 137"/>
                <a:gd name="T62" fmla="*/ 52 w 104"/>
                <a:gd name="T63" fmla="*/ 5 h 137"/>
                <a:gd name="T64" fmla="*/ 6 w 104"/>
                <a:gd name="T65" fmla="*/ 63 h 137"/>
                <a:gd name="T66" fmla="*/ 25 w 104"/>
                <a:gd name="T67" fmla="*/ 26 h 137"/>
                <a:gd name="T68" fmla="*/ 27 w 104"/>
                <a:gd name="T69" fmla="*/ 25 h 137"/>
                <a:gd name="T70" fmla="*/ 34 w 104"/>
                <a:gd name="T71" fmla="*/ 27 h 137"/>
                <a:gd name="T72" fmla="*/ 34 w 104"/>
                <a:gd name="T73" fmla="*/ 28 h 137"/>
                <a:gd name="T74" fmla="*/ 28 w 104"/>
                <a:gd name="T75" fmla="*/ 95 h 137"/>
                <a:gd name="T76" fmla="*/ 31 w 104"/>
                <a:gd name="T77" fmla="*/ 97 h 137"/>
                <a:gd name="T78" fmla="*/ 46 w 104"/>
                <a:gd name="T79" fmla="*/ 133 h 137"/>
                <a:gd name="T80" fmla="*/ 49 w 104"/>
                <a:gd name="T81" fmla="*/ 95 h 137"/>
                <a:gd name="T82" fmla="*/ 52 w 104"/>
                <a:gd name="T83" fmla="*/ 100 h 137"/>
                <a:gd name="T84" fmla="*/ 51 w 104"/>
                <a:gd name="T85" fmla="*/ 135 h 137"/>
                <a:gd name="T86" fmla="*/ 28 w 104"/>
                <a:gd name="T87" fmla="*/ 137 h 137"/>
                <a:gd name="T88" fmla="*/ 26 w 104"/>
                <a:gd name="T89" fmla="*/ 135 h 137"/>
                <a:gd name="T90" fmla="*/ 13 w 104"/>
                <a:gd name="T91" fmla="*/ 100 h 137"/>
                <a:gd name="T92" fmla="*/ 12 w 104"/>
                <a:gd name="T93" fmla="*/ 99 h 137"/>
                <a:gd name="T94" fmla="*/ 18 w 104"/>
                <a:gd name="T95" fmla="*/ 67 h 137"/>
                <a:gd name="T96" fmla="*/ 3 w 104"/>
                <a:gd name="T97" fmla="*/ 68 h 137"/>
                <a:gd name="T98" fmla="*/ 2 w 104"/>
                <a:gd name="T99" fmla="*/ 68 h 137"/>
                <a:gd name="T100" fmla="*/ 19 w 104"/>
                <a:gd name="T101" fmla="*/ 2 h 137"/>
                <a:gd name="T102" fmla="*/ 52 w 104"/>
                <a:gd name="T10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37">
                  <a:moveTo>
                    <a:pt x="89" y="63"/>
                  </a:moveTo>
                  <a:cubicBezTo>
                    <a:pt x="98" y="63"/>
                    <a:pt x="98" y="63"/>
                    <a:pt x="98" y="63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6" y="1"/>
                    <a:pt x="86" y="2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3" y="65"/>
                    <a:pt x="104" y="65"/>
                    <a:pt x="104" y="66"/>
                  </a:cubicBezTo>
                  <a:cubicBezTo>
                    <a:pt x="104" y="67"/>
                    <a:pt x="102" y="68"/>
                    <a:pt x="101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6" y="68"/>
                    <a:pt x="85" y="67"/>
                    <a:pt x="85" y="66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8"/>
                    <a:pt x="92" y="100"/>
                    <a:pt x="91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6"/>
                    <a:pt x="77" y="137"/>
                    <a:pt x="76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6"/>
                    <a:pt x="74" y="95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6"/>
                    <a:pt x="73" y="26"/>
                    <a:pt x="73" y="26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89" y="63"/>
                  </a:lnTo>
                  <a:close/>
                  <a:moveTo>
                    <a:pt x="73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lose/>
                  <a:moveTo>
                    <a:pt x="5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56" y="95"/>
                    <a:pt x="57" y="96"/>
                    <a:pt x="57" y="97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4" y="137"/>
                    <a:pt x="52" y="136"/>
                    <a:pt x="52" y="135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95"/>
                    <a:pt x="52" y="95"/>
                    <a:pt x="52" y="95"/>
                  </a:cubicBezTo>
                  <a:close/>
                  <a:moveTo>
                    <a:pt x="73" y="41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7"/>
                    <a:pt x="70" y="26"/>
                    <a:pt x="71" y="25"/>
                  </a:cubicBezTo>
                  <a:cubicBezTo>
                    <a:pt x="71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73" y="26"/>
                    <a:pt x="73" y="26"/>
                    <a:pt x="73" y="26"/>
                  </a:cubicBezTo>
                  <a:lnTo>
                    <a:pt x="73" y="41"/>
                  </a:lnTo>
                  <a:close/>
                  <a:moveTo>
                    <a:pt x="52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6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5"/>
                    <a:pt x="34" y="26"/>
                    <a:pt x="34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0" y="95"/>
                    <a:pt x="31" y="96"/>
                    <a:pt x="31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6"/>
                    <a:pt x="48" y="95"/>
                    <a:pt x="49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36"/>
                    <a:pt x="50" y="137"/>
                    <a:pt x="49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7" y="137"/>
                    <a:pt x="26" y="136"/>
                    <a:pt x="26" y="135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0"/>
                    <a:pt x="12" y="100"/>
                    <a:pt x="12" y="99"/>
                  </a:cubicBezTo>
                  <a:cubicBezTo>
                    <a:pt x="11" y="99"/>
                    <a:pt x="10" y="98"/>
                    <a:pt x="10" y="9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1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0" name="Freeform 29"/>
            <p:cNvSpPr>
              <a:spLocks noEditPoints="1"/>
            </p:cNvSpPr>
            <p:nvPr/>
          </p:nvSpPr>
          <p:spPr bwMode="auto">
            <a:xfrm>
              <a:off x="8504251" y="2633679"/>
              <a:ext cx="365125" cy="341315"/>
            </a:xfrm>
            <a:custGeom>
              <a:avLst/>
              <a:gdLst>
                <a:gd name="T0" fmla="*/ 103 w 162"/>
                <a:gd name="T1" fmla="*/ 56 h 151"/>
                <a:gd name="T2" fmla="*/ 125 w 162"/>
                <a:gd name="T3" fmla="*/ 50 h 151"/>
                <a:gd name="T4" fmla="*/ 139 w 162"/>
                <a:gd name="T5" fmla="*/ 55 h 151"/>
                <a:gd name="T6" fmla="*/ 150 w 162"/>
                <a:gd name="T7" fmla="*/ 60 h 151"/>
                <a:gd name="T8" fmla="*/ 155 w 162"/>
                <a:gd name="T9" fmla="*/ 59 h 151"/>
                <a:gd name="T10" fmla="*/ 154 w 162"/>
                <a:gd name="T11" fmla="*/ 37 h 151"/>
                <a:gd name="T12" fmla="*/ 154 w 162"/>
                <a:gd name="T13" fmla="*/ 37 h 151"/>
                <a:gd name="T14" fmla="*/ 137 w 162"/>
                <a:gd name="T15" fmla="*/ 12 h 151"/>
                <a:gd name="T16" fmla="*/ 108 w 162"/>
                <a:gd name="T17" fmla="*/ 7 h 151"/>
                <a:gd name="T18" fmla="*/ 107 w 162"/>
                <a:gd name="T19" fmla="*/ 7 h 151"/>
                <a:gd name="T20" fmla="*/ 89 w 162"/>
                <a:gd name="T21" fmla="*/ 16 h 151"/>
                <a:gd name="T22" fmla="*/ 81 w 162"/>
                <a:gd name="T23" fmla="*/ 19 h 151"/>
                <a:gd name="T24" fmla="*/ 86 w 162"/>
                <a:gd name="T25" fmla="*/ 13 h 151"/>
                <a:gd name="T26" fmla="*/ 106 w 162"/>
                <a:gd name="T27" fmla="*/ 2 h 151"/>
                <a:gd name="T28" fmla="*/ 106 w 162"/>
                <a:gd name="T29" fmla="*/ 2 h 151"/>
                <a:gd name="T30" fmla="*/ 106 w 162"/>
                <a:gd name="T31" fmla="*/ 2 h 151"/>
                <a:gd name="T32" fmla="*/ 140 w 162"/>
                <a:gd name="T33" fmla="*/ 8 h 151"/>
                <a:gd name="T34" fmla="*/ 159 w 162"/>
                <a:gd name="T35" fmla="*/ 36 h 151"/>
                <a:gd name="T36" fmla="*/ 159 w 162"/>
                <a:gd name="T37" fmla="*/ 36 h 151"/>
                <a:gd name="T38" fmla="*/ 160 w 162"/>
                <a:gd name="T39" fmla="*/ 61 h 151"/>
                <a:gd name="T40" fmla="*/ 160 w 162"/>
                <a:gd name="T41" fmla="*/ 61 h 151"/>
                <a:gd name="T42" fmla="*/ 152 w 162"/>
                <a:gd name="T43" fmla="*/ 65 h 151"/>
                <a:gd name="T44" fmla="*/ 147 w 162"/>
                <a:gd name="T45" fmla="*/ 67 h 151"/>
                <a:gd name="T46" fmla="*/ 147 w 162"/>
                <a:gd name="T47" fmla="*/ 67 h 151"/>
                <a:gd name="T48" fmla="*/ 137 w 162"/>
                <a:gd name="T49" fmla="*/ 59 h 151"/>
                <a:gd name="T50" fmla="*/ 125 w 162"/>
                <a:gd name="T51" fmla="*/ 54 h 151"/>
                <a:gd name="T52" fmla="*/ 106 w 162"/>
                <a:gd name="T53" fmla="*/ 60 h 151"/>
                <a:gd name="T54" fmla="*/ 97 w 162"/>
                <a:gd name="T55" fmla="*/ 74 h 151"/>
                <a:gd name="T56" fmla="*/ 100 w 162"/>
                <a:gd name="T57" fmla="*/ 103 h 151"/>
                <a:gd name="T58" fmla="*/ 120 w 162"/>
                <a:gd name="T59" fmla="*/ 132 h 151"/>
                <a:gd name="T60" fmla="*/ 112 w 162"/>
                <a:gd name="T61" fmla="*/ 143 h 151"/>
                <a:gd name="T62" fmla="*/ 103 w 162"/>
                <a:gd name="T63" fmla="*/ 150 h 151"/>
                <a:gd name="T64" fmla="*/ 81 w 162"/>
                <a:gd name="T65" fmla="*/ 144 h 151"/>
                <a:gd name="T66" fmla="*/ 101 w 162"/>
                <a:gd name="T67" fmla="*/ 146 h 151"/>
                <a:gd name="T68" fmla="*/ 115 w 162"/>
                <a:gd name="T69" fmla="*/ 133 h 151"/>
                <a:gd name="T70" fmla="*/ 92 w 162"/>
                <a:gd name="T71" fmla="*/ 73 h 151"/>
                <a:gd name="T72" fmla="*/ 78 w 162"/>
                <a:gd name="T73" fmla="*/ 34 h 151"/>
                <a:gd name="T74" fmla="*/ 74 w 162"/>
                <a:gd name="T75" fmla="*/ 34 h 151"/>
                <a:gd name="T76" fmla="*/ 37 w 162"/>
                <a:gd name="T77" fmla="*/ 23 h 151"/>
                <a:gd name="T78" fmla="*/ 7 w 162"/>
                <a:gd name="T79" fmla="*/ 69 h 151"/>
                <a:gd name="T80" fmla="*/ 7 w 162"/>
                <a:gd name="T81" fmla="*/ 70 h 151"/>
                <a:gd name="T82" fmla="*/ 81 w 162"/>
                <a:gd name="T83" fmla="*/ 144 h 151"/>
                <a:gd name="T84" fmla="*/ 8 w 162"/>
                <a:gd name="T85" fmla="*/ 37 h 151"/>
                <a:gd name="T86" fmla="*/ 59 w 162"/>
                <a:gd name="T87" fmla="*/ 19 h 151"/>
                <a:gd name="T88" fmla="*/ 81 w 162"/>
                <a:gd name="T89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51">
                  <a:moveTo>
                    <a:pt x="92" y="73"/>
                  </a:moveTo>
                  <a:cubicBezTo>
                    <a:pt x="94" y="66"/>
                    <a:pt x="98" y="60"/>
                    <a:pt x="103" y="56"/>
                  </a:cubicBezTo>
                  <a:cubicBezTo>
                    <a:pt x="108" y="52"/>
                    <a:pt x="115" y="49"/>
                    <a:pt x="122" y="49"/>
                  </a:cubicBezTo>
                  <a:cubicBezTo>
                    <a:pt x="123" y="49"/>
                    <a:pt x="124" y="49"/>
                    <a:pt x="125" y="50"/>
                  </a:cubicBezTo>
                  <a:cubicBezTo>
                    <a:pt x="126" y="50"/>
                    <a:pt x="127" y="50"/>
                    <a:pt x="128" y="50"/>
                  </a:cubicBezTo>
                  <a:cubicBezTo>
                    <a:pt x="132" y="51"/>
                    <a:pt x="136" y="53"/>
                    <a:pt x="139" y="55"/>
                  </a:cubicBezTo>
                  <a:cubicBezTo>
                    <a:pt x="142" y="57"/>
                    <a:pt x="144" y="59"/>
                    <a:pt x="146" y="62"/>
                  </a:cubicBezTo>
                  <a:cubicBezTo>
                    <a:pt x="148" y="61"/>
                    <a:pt x="149" y="61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2" y="60"/>
                    <a:pt x="153" y="59"/>
                    <a:pt x="155" y="59"/>
                  </a:cubicBezTo>
                  <a:cubicBezTo>
                    <a:pt x="157" y="45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2" y="26"/>
                    <a:pt x="145" y="18"/>
                    <a:pt x="137" y="12"/>
                  </a:cubicBezTo>
                  <a:cubicBezTo>
                    <a:pt x="129" y="7"/>
                    <a:pt x="118" y="5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9"/>
                    <a:pt x="94" y="12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6" y="20"/>
                    <a:pt x="83" y="23"/>
                    <a:pt x="81" y="2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7"/>
                    <a:pt x="84" y="15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92" y="8"/>
                    <a:pt x="98" y="4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18" y="0"/>
                    <a:pt x="130" y="2"/>
                    <a:pt x="140" y="8"/>
                  </a:cubicBezTo>
                  <a:cubicBezTo>
                    <a:pt x="149" y="14"/>
                    <a:pt x="156" y="24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7"/>
                    <a:pt x="162" y="46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59" y="62"/>
                    <a:pt x="159" y="63"/>
                    <a:pt x="158" y="63"/>
                  </a:cubicBezTo>
                  <a:cubicBezTo>
                    <a:pt x="156" y="64"/>
                    <a:pt x="154" y="64"/>
                    <a:pt x="152" y="65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0" y="65"/>
                    <a:pt x="148" y="66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68"/>
                    <a:pt x="144" y="68"/>
                    <a:pt x="143" y="66"/>
                  </a:cubicBezTo>
                  <a:cubicBezTo>
                    <a:pt x="142" y="64"/>
                    <a:pt x="139" y="61"/>
                    <a:pt x="137" y="59"/>
                  </a:cubicBezTo>
                  <a:cubicBezTo>
                    <a:pt x="134" y="57"/>
                    <a:pt x="131" y="56"/>
                    <a:pt x="127" y="55"/>
                  </a:cubicBezTo>
                  <a:cubicBezTo>
                    <a:pt x="126" y="55"/>
                    <a:pt x="125" y="54"/>
                    <a:pt x="125" y="54"/>
                  </a:cubicBezTo>
                  <a:cubicBezTo>
                    <a:pt x="124" y="54"/>
                    <a:pt x="123" y="54"/>
                    <a:pt x="122" y="54"/>
                  </a:cubicBezTo>
                  <a:cubicBezTo>
                    <a:pt x="116" y="54"/>
                    <a:pt x="110" y="56"/>
                    <a:pt x="106" y="60"/>
                  </a:cubicBezTo>
                  <a:cubicBezTo>
                    <a:pt x="101" y="63"/>
                    <a:pt x="98" y="68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6" y="76"/>
                    <a:pt x="94" y="87"/>
                    <a:pt x="100" y="103"/>
                  </a:cubicBezTo>
                  <a:cubicBezTo>
                    <a:pt x="104" y="111"/>
                    <a:pt x="110" y="121"/>
                    <a:pt x="120" y="13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1" y="132"/>
                    <a:pt x="121" y="134"/>
                    <a:pt x="120" y="135"/>
                  </a:cubicBezTo>
                  <a:cubicBezTo>
                    <a:pt x="117" y="137"/>
                    <a:pt x="115" y="140"/>
                    <a:pt x="112" y="143"/>
                  </a:cubicBezTo>
                  <a:cubicBezTo>
                    <a:pt x="109" y="145"/>
                    <a:pt x="106" y="148"/>
                    <a:pt x="103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51"/>
                    <a:pt x="102" y="151"/>
                    <a:pt x="101" y="151"/>
                  </a:cubicBezTo>
                  <a:cubicBezTo>
                    <a:pt x="94" y="149"/>
                    <a:pt x="87" y="147"/>
                    <a:pt x="81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7" y="142"/>
                    <a:pt x="94" y="144"/>
                    <a:pt x="101" y="146"/>
                  </a:cubicBezTo>
                  <a:cubicBezTo>
                    <a:pt x="104" y="143"/>
                    <a:pt x="106" y="141"/>
                    <a:pt x="109" y="139"/>
                  </a:cubicBezTo>
                  <a:cubicBezTo>
                    <a:pt x="111" y="137"/>
                    <a:pt x="113" y="135"/>
                    <a:pt x="115" y="133"/>
                  </a:cubicBezTo>
                  <a:cubicBezTo>
                    <a:pt x="105" y="123"/>
                    <a:pt x="99" y="113"/>
                    <a:pt x="96" y="105"/>
                  </a:cubicBezTo>
                  <a:cubicBezTo>
                    <a:pt x="89" y="87"/>
                    <a:pt x="92" y="75"/>
                    <a:pt x="92" y="73"/>
                  </a:cubicBezTo>
                  <a:close/>
                  <a:moveTo>
                    <a:pt x="81" y="28"/>
                  </a:moveTo>
                  <a:cubicBezTo>
                    <a:pt x="80" y="30"/>
                    <a:pt x="79" y="32"/>
                    <a:pt x="78" y="34"/>
                  </a:cubicBezTo>
                  <a:cubicBezTo>
                    <a:pt x="78" y="35"/>
                    <a:pt x="77" y="36"/>
                    <a:pt x="75" y="35"/>
                  </a:cubicBezTo>
                  <a:cubicBezTo>
                    <a:pt x="75" y="35"/>
                    <a:pt x="75" y="35"/>
                    <a:pt x="74" y="34"/>
                  </a:cubicBezTo>
                  <a:cubicBezTo>
                    <a:pt x="70" y="29"/>
                    <a:pt x="64" y="26"/>
                    <a:pt x="57" y="24"/>
                  </a:cubicBezTo>
                  <a:cubicBezTo>
                    <a:pt x="51" y="22"/>
                    <a:pt x="44" y="21"/>
                    <a:pt x="37" y="23"/>
                  </a:cubicBezTo>
                  <a:cubicBezTo>
                    <a:pt x="26" y="25"/>
                    <a:pt x="18" y="31"/>
                    <a:pt x="12" y="40"/>
                  </a:cubicBezTo>
                  <a:cubicBezTo>
                    <a:pt x="7" y="48"/>
                    <a:pt x="5" y="59"/>
                    <a:pt x="7" y="69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14" y="114"/>
                    <a:pt x="81" y="139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10" y="118"/>
                    <a:pt x="2" y="71"/>
                    <a:pt x="2" y="70"/>
                  </a:cubicBezTo>
                  <a:cubicBezTo>
                    <a:pt x="0" y="59"/>
                    <a:pt x="2" y="47"/>
                    <a:pt x="8" y="37"/>
                  </a:cubicBezTo>
                  <a:cubicBezTo>
                    <a:pt x="14" y="28"/>
                    <a:pt x="24" y="21"/>
                    <a:pt x="36" y="18"/>
                  </a:cubicBezTo>
                  <a:cubicBezTo>
                    <a:pt x="44" y="16"/>
                    <a:pt x="52" y="17"/>
                    <a:pt x="59" y="19"/>
                  </a:cubicBezTo>
                  <a:cubicBezTo>
                    <a:pt x="65" y="21"/>
                    <a:pt x="70" y="24"/>
                    <a:pt x="75" y="29"/>
                  </a:cubicBezTo>
                  <a:cubicBezTo>
                    <a:pt x="77" y="25"/>
                    <a:pt x="79" y="22"/>
                    <a:pt x="81" y="19"/>
                  </a:cubicBezTo>
                  <a:lnTo>
                    <a:pt x="8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1" name="Freeform 30"/>
            <p:cNvSpPr>
              <a:spLocks noEditPoints="1"/>
            </p:cNvSpPr>
            <p:nvPr/>
          </p:nvSpPr>
          <p:spPr bwMode="auto">
            <a:xfrm>
              <a:off x="8707451" y="2755917"/>
              <a:ext cx="219075" cy="192090"/>
            </a:xfrm>
            <a:custGeom>
              <a:avLst/>
              <a:gdLst>
                <a:gd name="T0" fmla="*/ 75 w 97"/>
                <a:gd name="T1" fmla="*/ 14 h 85"/>
                <a:gd name="T2" fmla="*/ 73 w 97"/>
                <a:gd name="T3" fmla="*/ 14 h 85"/>
                <a:gd name="T4" fmla="*/ 71 w 97"/>
                <a:gd name="T5" fmla="*/ 14 h 85"/>
                <a:gd name="T6" fmla="*/ 69 w 97"/>
                <a:gd name="T7" fmla="*/ 14 h 85"/>
                <a:gd name="T8" fmla="*/ 69 w 97"/>
                <a:gd name="T9" fmla="*/ 14 h 85"/>
                <a:gd name="T10" fmla="*/ 67 w 97"/>
                <a:gd name="T11" fmla="*/ 14 h 85"/>
                <a:gd name="T12" fmla="*/ 61 w 97"/>
                <a:gd name="T13" fmla="*/ 16 h 85"/>
                <a:gd name="T14" fmla="*/ 56 w 97"/>
                <a:gd name="T15" fmla="*/ 20 h 85"/>
                <a:gd name="T16" fmla="*/ 52 w 97"/>
                <a:gd name="T17" fmla="*/ 21 h 85"/>
                <a:gd name="T18" fmla="*/ 52 w 97"/>
                <a:gd name="T19" fmla="*/ 20 h 85"/>
                <a:gd name="T20" fmla="*/ 52 w 97"/>
                <a:gd name="T21" fmla="*/ 20 h 85"/>
                <a:gd name="T22" fmla="*/ 51 w 97"/>
                <a:gd name="T23" fmla="*/ 18 h 85"/>
                <a:gd name="T24" fmla="*/ 51 w 97"/>
                <a:gd name="T25" fmla="*/ 9 h 85"/>
                <a:gd name="T26" fmla="*/ 55 w 97"/>
                <a:gd name="T27" fmla="*/ 15 h 85"/>
                <a:gd name="T28" fmla="*/ 58 w 97"/>
                <a:gd name="T29" fmla="*/ 12 h 85"/>
                <a:gd name="T30" fmla="*/ 66 w 97"/>
                <a:gd name="T31" fmla="*/ 9 h 85"/>
                <a:gd name="T32" fmla="*/ 68 w 97"/>
                <a:gd name="T33" fmla="*/ 9 h 85"/>
                <a:gd name="T34" fmla="*/ 68 w 97"/>
                <a:gd name="T35" fmla="*/ 9 h 85"/>
                <a:gd name="T36" fmla="*/ 71 w 97"/>
                <a:gd name="T37" fmla="*/ 9 h 85"/>
                <a:gd name="T38" fmla="*/ 74 w 97"/>
                <a:gd name="T39" fmla="*/ 9 h 85"/>
                <a:gd name="T40" fmla="*/ 76 w 97"/>
                <a:gd name="T41" fmla="*/ 10 h 85"/>
                <a:gd name="T42" fmla="*/ 76 w 97"/>
                <a:gd name="T43" fmla="*/ 10 h 85"/>
                <a:gd name="T44" fmla="*/ 92 w 97"/>
                <a:gd name="T45" fmla="*/ 21 h 85"/>
                <a:gd name="T46" fmla="*/ 96 w 97"/>
                <a:gd name="T47" fmla="*/ 40 h 85"/>
                <a:gd name="T48" fmla="*/ 96 w 97"/>
                <a:gd name="T49" fmla="*/ 40 h 85"/>
                <a:gd name="T50" fmla="*/ 51 w 97"/>
                <a:gd name="T51" fmla="*/ 82 h 85"/>
                <a:gd name="T52" fmla="*/ 51 w 97"/>
                <a:gd name="T53" fmla="*/ 77 h 85"/>
                <a:gd name="T54" fmla="*/ 91 w 97"/>
                <a:gd name="T55" fmla="*/ 39 h 85"/>
                <a:gd name="T56" fmla="*/ 91 w 97"/>
                <a:gd name="T57" fmla="*/ 39 h 85"/>
                <a:gd name="T58" fmla="*/ 88 w 97"/>
                <a:gd name="T59" fmla="*/ 23 h 85"/>
                <a:gd name="T60" fmla="*/ 75 w 97"/>
                <a:gd name="T61" fmla="*/ 14 h 85"/>
                <a:gd name="T62" fmla="*/ 75 w 97"/>
                <a:gd name="T63" fmla="*/ 14 h 85"/>
                <a:gd name="T64" fmla="*/ 51 w 97"/>
                <a:gd name="T65" fmla="*/ 18 h 85"/>
                <a:gd name="T66" fmla="*/ 46 w 97"/>
                <a:gd name="T67" fmla="*/ 10 h 85"/>
                <a:gd name="T68" fmla="*/ 36 w 97"/>
                <a:gd name="T69" fmla="*/ 5 h 85"/>
                <a:gd name="T70" fmla="*/ 36 w 97"/>
                <a:gd name="T71" fmla="*/ 5 h 85"/>
                <a:gd name="T72" fmla="*/ 36 w 97"/>
                <a:gd name="T73" fmla="*/ 5 h 85"/>
                <a:gd name="T74" fmla="*/ 34 w 97"/>
                <a:gd name="T75" fmla="*/ 5 h 85"/>
                <a:gd name="T76" fmla="*/ 32 w 97"/>
                <a:gd name="T77" fmla="*/ 5 h 85"/>
                <a:gd name="T78" fmla="*/ 19 w 97"/>
                <a:gd name="T79" fmla="*/ 9 h 85"/>
                <a:gd name="T80" fmla="*/ 11 w 97"/>
                <a:gd name="T81" fmla="*/ 21 h 85"/>
                <a:gd name="T82" fmla="*/ 11 w 97"/>
                <a:gd name="T83" fmla="*/ 21 h 85"/>
                <a:gd name="T84" fmla="*/ 33 w 97"/>
                <a:gd name="T85" fmla="*/ 74 h 85"/>
                <a:gd name="T86" fmla="*/ 37 w 97"/>
                <a:gd name="T87" fmla="*/ 78 h 85"/>
                <a:gd name="T88" fmla="*/ 40 w 97"/>
                <a:gd name="T89" fmla="*/ 80 h 85"/>
                <a:gd name="T90" fmla="*/ 51 w 97"/>
                <a:gd name="T91" fmla="*/ 77 h 85"/>
                <a:gd name="T92" fmla="*/ 51 w 97"/>
                <a:gd name="T93" fmla="*/ 82 h 85"/>
                <a:gd name="T94" fmla="*/ 40 w 97"/>
                <a:gd name="T95" fmla="*/ 85 h 85"/>
                <a:gd name="T96" fmla="*/ 40 w 97"/>
                <a:gd name="T97" fmla="*/ 85 h 85"/>
                <a:gd name="T98" fmla="*/ 40 w 97"/>
                <a:gd name="T99" fmla="*/ 85 h 85"/>
                <a:gd name="T100" fmla="*/ 38 w 97"/>
                <a:gd name="T101" fmla="*/ 85 h 85"/>
                <a:gd name="T102" fmla="*/ 34 w 97"/>
                <a:gd name="T103" fmla="*/ 81 h 85"/>
                <a:gd name="T104" fmla="*/ 30 w 97"/>
                <a:gd name="T105" fmla="*/ 78 h 85"/>
                <a:gd name="T106" fmla="*/ 7 w 97"/>
                <a:gd name="T107" fmla="*/ 20 h 85"/>
                <a:gd name="T108" fmla="*/ 7 w 97"/>
                <a:gd name="T109" fmla="*/ 20 h 85"/>
                <a:gd name="T110" fmla="*/ 16 w 97"/>
                <a:gd name="T111" fmla="*/ 6 h 85"/>
                <a:gd name="T112" fmla="*/ 32 w 97"/>
                <a:gd name="T113" fmla="*/ 0 h 85"/>
                <a:gd name="T114" fmla="*/ 35 w 97"/>
                <a:gd name="T115" fmla="*/ 0 h 85"/>
                <a:gd name="T116" fmla="*/ 37 w 97"/>
                <a:gd name="T117" fmla="*/ 1 h 85"/>
                <a:gd name="T118" fmla="*/ 37 w 97"/>
                <a:gd name="T119" fmla="*/ 1 h 85"/>
                <a:gd name="T120" fmla="*/ 49 w 97"/>
                <a:gd name="T121" fmla="*/ 7 h 85"/>
                <a:gd name="T122" fmla="*/ 51 w 97"/>
                <a:gd name="T123" fmla="*/ 9 h 85"/>
                <a:gd name="T124" fmla="*/ 51 w 97"/>
                <a:gd name="T125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85">
                  <a:moveTo>
                    <a:pt x="75" y="14"/>
                  </a:moveTo>
                  <a:cubicBezTo>
                    <a:pt x="75" y="14"/>
                    <a:pt x="74" y="14"/>
                    <a:pt x="73" y="14"/>
                  </a:cubicBezTo>
                  <a:cubicBezTo>
                    <a:pt x="72" y="14"/>
                    <a:pt x="72" y="14"/>
                    <a:pt x="71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5" y="15"/>
                    <a:pt x="63" y="15"/>
                    <a:pt x="61" y="16"/>
                  </a:cubicBezTo>
                  <a:cubicBezTo>
                    <a:pt x="59" y="18"/>
                    <a:pt x="57" y="19"/>
                    <a:pt x="56" y="20"/>
                  </a:cubicBezTo>
                  <a:cubicBezTo>
                    <a:pt x="55" y="21"/>
                    <a:pt x="53" y="22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3" y="11"/>
                    <a:pt x="54" y="13"/>
                    <a:pt x="55" y="15"/>
                  </a:cubicBezTo>
                  <a:cubicBezTo>
                    <a:pt x="56" y="14"/>
                    <a:pt x="57" y="13"/>
                    <a:pt x="58" y="12"/>
                  </a:cubicBezTo>
                  <a:cubicBezTo>
                    <a:pt x="61" y="11"/>
                    <a:pt x="63" y="10"/>
                    <a:pt x="66" y="9"/>
                  </a:cubicBezTo>
                  <a:cubicBezTo>
                    <a:pt x="67" y="9"/>
                    <a:pt x="67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70" y="9"/>
                    <a:pt x="71" y="9"/>
                  </a:cubicBezTo>
                  <a:cubicBezTo>
                    <a:pt x="72" y="9"/>
                    <a:pt x="73" y="9"/>
                    <a:pt x="74" y="9"/>
                  </a:cubicBezTo>
                  <a:cubicBezTo>
                    <a:pt x="75" y="9"/>
                    <a:pt x="76" y="9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83" y="11"/>
                    <a:pt x="89" y="15"/>
                    <a:pt x="92" y="21"/>
                  </a:cubicBezTo>
                  <a:cubicBezTo>
                    <a:pt x="96" y="26"/>
                    <a:pt x="97" y="33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1" y="67"/>
                    <a:pt x="51" y="82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7" y="63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2" y="33"/>
                    <a:pt x="91" y="28"/>
                    <a:pt x="88" y="23"/>
                  </a:cubicBezTo>
                  <a:cubicBezTo>
                    <a:pt x="86" y="19"/>
                    <a:pt x="81" y="16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lose/>
                  <a:moveTo>
                    <a:pt x="51" y="18"/>
                  </a:moveTo>
                  <a:cubicBezTo>
                    <a:pt x="50" y="15"/>
                    <a:pt x="48" y="13"/>
                    <a:pt x="46" y="10"/>
                  </a:cubicBezTo>
                  <a:cubicBezTo>
                    <a:pt x="43" y="8"/>
                    <a:pt x="40" y="6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4" y="5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27" y="5"/>
                    <a:pt x="22" y="7"/>
                    <a:pt x="19" y="9"/>
                  </a:cubicBezTo>
                  <a:cubicBezTo>
                    <a:pt x="15" y="12"/>
                    <a:pt x="13" y="16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5" y="47"/>
                    <a:pt x="33" y="74"/>
                  </a:cubicBezTo>
                  <a:cubicBezTo>
                    <a:pt x="34" y="75"/>
                    <a:pt x="36" y="76"/>
                    <a:pt x="37" y="78"/>
                  </a:cubicBezTo>
                  <a:cubicBezTo>
                    <a:pt x="38" y="79"/>
                    <a:pt x="39" y="79"/>
                    <a:pt x="40" y="80"/>
                  </a:cubicBezTo>
                  <a:cubicBezTo>
                    <a:pt x="44" y="79"/>
                    <a:pt x="48" y="78"/>
                    <a:pt x="51" y="77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8" y="83"/>
                    <a:pt x="44" y="84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85"/>
                    <a:pt x="38" y="85"/>
                    <a:pt x="38" y="85"/>
                  </a:cubicBezTo>
                  <a:cubicBezTo>
                    <a:pt x="36" y="83"/>
                    <a:pt x="35" y="82"/>
                    <a:pt x="34" y="81"/>
                  </a:cubicBezTo>
                  <a:cubicBezTo>
                    <a:pt x="32" y="80"/>
                    <a:pt x="31" y="79"/>
                    <a:pt x="30" y="78"/>
                  </a:cubicBezTo>
                  <a:cubicBezTo>
                    <a:pt x="0" y="48"/>
                    <a:pt x="6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4"/>
                    <a:pt x="11" y="9"/>
                    <a:pt x="16" y="6"/>
                  </a:cubicBezTo>
                  <a:cubicBezTo>
                    <a:pt x="20" y="2"/>
                    <a:pt x="26" y="0"/>
                    <a:pt x="32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5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2" y="2"/>
                    <a:pt x="46" y="4"/>
                    <a:pt x="49" y="7"/>
                  </a:cubicBezTo>
                  <a:cubicBezTo>
                    <a:pt x="50" y="8"/>
                    <a:pt x="50" y="8"/>
                    <a:pt x="51" y="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2" name="Freeform 31"/>
            <p:cNvSpPr>
              <a:spLocks noEditPoints="1"/>
            </p:cNvSpPr>
            <p:nvPr/>
          </p:nvSpPr>
          <p:spPr bwMode="auto">
            <a:xfrm>
              <a:off x="8855090" y="2243152"/>
              <a:ext cx="285750" cy="230190"/>
            </a:xfrm>
            <a:custGeom>
              <a:avLst/>
              <a:gdLst>
                <a:gd name="T0" fmla="*/ 115 w 127"/>
                <a:gd name="T1" fmla="*/ 49 h 102"/>
                <a:gd name="T2" fmla="*/ 119 w 127"/>
                <a:gd name="T3" fmla="*/ 8 h 102"/>
                <a:gd name="T4" fmla="*/ 112 w 127"/>
                <a:gd name="T5" fmla="*/ 0 h 102"/>
                <a:gd name="T6" fmla="*/ 127 w 127"/>
                <a:gd name="T7" fmla="*/ 52 h 102"/>
                <a:gd name="T8" fmla="*/ 102 w 127"/>
                <a:gd name="T9" fmla="*/ 66 h 102"/>
                <a:gd name="T10" fmla="*/ 81 w 127"/>
                <a:gd name="T11" fmla="*/ 98 h 102"/>
                <a:gd name="T12" fmla="*/ 91 w 127"/>
                <a:gd name="T13" fmla="*/ 68 h 102"/>
                <a:gd name="T14" fmla="*/ 81 w 127"/>
                <a:gd name="T15" fmla="*/ 50 h 102"/>
                <a:gd name="T16" fmla="*/ 87 w 127"/>
                <a:gd name="T17" fmla="*/ 64 h 102"/>
                <a:gd name="T18" fmla="*/ 91 w 127"/>
                <a:gd name="T19" fmla="*/ 39 h 102"/>
                <a:gd name="T20" fmla="*/ 81 w 127"/>
                <a:gd name="T21" fmla="*/ 16 h 102"/>
                <a:gd name="T22" fmla="*/ 90 w 127"/>
                <a:gd name="T23" fmla="*/ 29 h 102"/>
                <a:gd name="T24" fmla="*/ 81 w 127"/>
                <a:gd name="T25" fmla="*/ 5 h 102"/>
                <a:gd name="T26" fmla="*/ 81 w 127"/>
                <a:gd name="T27" fmla="*/ 5 h 102"/>
                <a:gd name="T28" fmla="*/ 64 w 127"/>
                <a:gd name="T29" fmla="*/ 102 h 102"/>
                <a:gd name="T30" fmla="*/ 81 w 127"/>
                <a:gd name="T31" fmla="*/ 20 h 102"/>
                <a:gd name="T32" fmla="*/ 75 w 127"/>
                <a:gd name="T33" fmla="*/ 35 h 102"/>
                <a:gd name="T34" fmla="*/ 81 w 127"/>
                <a:gd name="T35" fmla="*/ 38 h 102"/>
                <a:gd name="T36" fmla="*/ 72 w 127"/>
                <a:gd name="T37" fmla="*/ 39 h 102"/>
                <a:gd name="T38" fmla="*/ 72 w 127"/>
                <a:gd name="T39" fmla="*/ 20 h 102"/>
                <a:gd name="T40" fmla="*/ 81 w 127"/>
                <a:gd name="T41" fmla="*/ 50 h 102"/>
                <a:gd name="T42" fmla="*/ 75 w 127"/>
                <a:gd name="T43" fmla="*/ 64 h 102"/>
                <a:gd name="T44" fmla="*/ 81 w 127"/>
                <a:gd name="T45" fmla="*/ 72 h 102"/>
                <a:gd name="T46" fmla="*/ 81 w 127"/>
                <a:gd name="T47" fmla="*/ 45 h 102"/>
                <a:gd name="T48" fmla="*/ 64 w 127"/>
                <a:gd name="T49" fmla="*/ 0 h 102"/>
                <a:gd name="T50" fmla="*/ 64 w 127"/>
                <a:gd name="T51" fmla="*/ 102 h 102"/>
                <a:gd name="T52" fmla="*/ 46 w 127"/>
                <a:gd name="T53" fmla="*/ 67 h 102"/>
                <a:gd name="T54" fmla="*/ 52 w 127"/>
                <a:gd name="T55" fmla="*/ 64 h 102"/>
                <a:gd name="T56" fmla="*/ 46 w 127"/>
                <a:gd name="T57" fmla="*/ 50 h 102"/>
                <a:gd name="T58" fmla="*/ 60 w 127"/>
                <a:gd name="T59" fmla="*/ 58 h 102"/>
                <a:gd name="T60" fmla="*/ 46 w 127"/>
                <a:gd name="T61" fmla="*/ 72 h 102"/>
                <a:gd name="T62" fmla="*/ 52 w 127"/>
                <a:gd name="T63" fmla="*/ 35 h 102"/>
                <a:gd name="T64" fmla="*/ 52 w 127"/>
                <a:gd name="T65" fmla="*/ 23 h 102"/>
                <a:gd name="T66" fmla="*/ 46 w 127"/>
                <a:gd name="T67" fmla="*/ 16 h 102"/>
                <a:gd name="T68" fmla="*/ 56 w 127"/>
                <a:gd name="T69" fmla="*/ 20 h 102"/>
                <a:gd name="T70" fmla="*/ 46 w 127"/>
                <a:gd name="T71" fmla="*/ 42 h 102"/>
                <a:gd name="T72" fmla="*/ 5 w 127"/>
                <a:gd name="T73" fmla="*/ 15 h 102"/>
                <a:gd name="T74" fmla="*/ 30 w 127"/>
                <a:gd name="T75" fmla="*/ 66 h 102"/>
                <a:gd name="T76" fmla="*/ 28 w 127"/>
                <a:gd name="T77" fmla="*/ 102 h 102"/>
                <a:gd name="T78" fmla="*/ 13 w 127"/>
                <a:gd name="T79" fmla="*/ 54 h 102"/>
                <a:gd name="T80" fmla="*/ 5 w 127"/>
                <a:gd name="T81" fmla="*/ 4 h 102"/>
                <a:gd name="T82" fmla="*/ 46 w 127"/>
                <a:gd name="T83" fmla="*/ 5 h 102"/>
                <a:gd name="T84" fmla="*/ 33 w 127"/>
                <a:gd name="T85" fmla="*/ 29 h 102"/>
                <a:gd name="T86" fmla="*/ 40 w 127"/>
                <a:gd name="T87" fmla="*/ 35 h 102"/>
                <a:gd name="T88" fmla="*/ 46 w 127"/>
                <a:gd name="T89" fmla="*/ 16 h 102"/>
                <a:gd name="T90" fmla="*/ 33 w 127"/>
                <a:gd name="T91" fmla="*/ 58 h 102"/>
                <a:gd name="T92" fmla="*/ 40 w 127"/>
                <a:gd name="T93" fmla="*/ 64 h 102"/>
                <a:gd name="T94" fmla="*/ 46 w 127"/>
                <a:gd name="T95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102">
                  <a:moveTo>
                    <a:pt x="97" y="98"/>
                  </a:moveTo>
                  <a:cubicBezTo>
                    <a:pt x="97" y="66"/>
                    <a:pt x="97" y="66"/>
                    <a:pt x="97" y="66"/>
                  </a:cubicBezTo>
                  <a:cubicBezTo>
                    <a:pt x="97" y="61"/>
                    <a:pt x="99" y="57"/>
                    <a:pt x="102" y="54"/>
                  </a:cubicBezTo>
                  <a:cubicBezTo>
                    <a:pt x="105" y="51"/>
                    <a:pt x="110" y="49"/>
                    <a:pt x="115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2"/>
                    <a:pt x="121" y="10"/>
                    <a:pt x="119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7" y="6"/>
                    <a:pt x="115" y="5"/>
                    <a:pt x="112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2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6" y="7"/>
                    <a:pt x="127" y="11"/>
                    <a:pt x="127" y="15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3"/>
                    <a:pt x="126" y="54"/>
                    <a:pt x="12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1" y="54"/>
                    <a:pt x="107" y="55"/>
                    <a:pt x="105" y="57"/>
                  </a:cubicBezTo>
                  <a:cubicBezTo>
                    <a:pt x="103" y="59"/>
                    <a:pt x="102" y="62"/>
                    <a:pt x="102" y="6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101"/>
                    <a:pt x="101" y="102"/>
                    <a:pt x="99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97" y="98"/>
                    <a:pt x="97" y="98"/>
                    <a:pt x="97" y="98"/>
                  </a:cubicBezTo>
                  <a:close/>
                  <a:moveTo>
                    <a:pt x="81" y="72"/>
                  </a:moveTo>
                  <a:cubicBezTo>
                    <a:pt x="85" y="72"/>
                    <a:pt x="88" y="70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3" y="65"/>
                    <a:pt x="95" y="62"/>
                    <a:pt x="95" y="58"/>
                  </a:cubicBezTo>
                  <a:cubicBezTo>
                    <a:pt x="95" y="54"/>
                    <a:pt x="93" y="51"/>
                    <a:pt x="91" y="49"/>
                  </a:cubicBezTo>
                  <a:cubicBezTo>
                    <a:pt x="88" y="46"/>
                    <a:pt x="85" y="45"/>
                    <a:pt x="81" y="45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4" y="50"/>
                    <a:pt x="86" y="50"/>
                    <a:pt x="87" y="52"/>
                  </a:cubicBezTo>
                  <a:cubicBezTo>
                    <a:pt x="89" y="54"/>
                    <a:pt x="90" y="56"/>
                    <a:pt x="90" y="58"/>
                  </a:cubicBezTo>
                  <a:cubicBezTo>
                    <a:pt x="90" y="60"/>
                    <a:pt x="89" y="63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6"/>
                    <a:pt x="84" y="67"/>
                    <a:pt x="81" y="67"/>
                  </a:cubicBezTo>
                  <a:cubicBezTo>
                    <a:pt x="81" y="72"/>
                    <a:pt x="81" y="72"/>
                    <a:pt x="81" y="72"/>
                  </a:cubicBezTo>
                  <a:close/>
                  <a:moveTo>
                    <a:pt x="81" y="42"/>
                  </a:moveTo>
                  <a:cubicBezTo>
                    <a:pt x="85" y="42"/>
                    <a:pt x="88" y="41"/>
                    <a:pt x="91" y="39"/>
                  </a:cubicBezTo>
                  <a:cubicBezTo>
                    <a:pt x="93" y="36"/>
                    <a:pt x="95" y="33"/>
                    <a:pt x="95" y="29"/>
                  </a:cubicBezTo>
                  <a:cubicBezTo>
                    <a:pt x="95" y="25"/>
                    <a:pt x="93" y="22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4" y="20"/>
                    <a:pt x="86" y="21"/>
                    <a:pt x="87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5"/>
                    <a:pt x="90" y="27"/>
                    <a:pt x="90" y="29"/>
                  </a:cubicBezTo>
                  <a:cubicBezTo>
                    <a:pt x="90" y="31"/>
                    <a:pt x="89" y="34"/>
                    <a:pt x="87" y="35"/>
                  </a:cubicBezTo>
                  <a:cubicBezTo>
                    <a:pt x="86" y="37"/>
                    <a:pt x="84" y="38"/>
                    <a:pt x="81" y="38"/>
                  </a:cubicBezTo>
                  <a:lnTo>
                    <a:pt x="81" y="42"/>
                  </a:lnTo>
                  <a:close/>
                  <a:moveTo>
                    <a:pt x="81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64" y="98"/>
                  </a:moveTo>
                  <a:cubicBezTo>
                    <a:pt x="81" y="98"/>
                    <a:pt x="81" y="98"/>
                    <a:pt x="81" y="98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4" y="98"/>
                    <a:pt x="64" y="98"/>
                    <a:pt x="64" y="98"/>
                  </a:cubicBezTo>
                  <a:close/>
                  <a:moveTo>
                    <a:pt x="81" y="16"/>
                  </a:move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9" y="20"/>
                    <a:pt x="77" y="21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5"/>
                    <a:pt x="73" y="27"/>
                    <a:pt x="73" y="29"/>
                  </a:cubicBezTo>
                  <a:cubicBezTo>
                    <a:pt x="73" y="31"/>
                    <a:pt x="74" y="34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7" y="37"/>
                    <a:pt x="79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8" y="42"/>
                    <a:pt x="74" y="41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9" y="36"/>
                    <a:pt x="68" y="33"/>
                    <a:pt x="68" y="29"/>
                  </a:cubicBezTo>
                  <a:cubicBezTo>
                    <a:pt x="68" y="25"/>
                    <a:pt x="69" y="22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4" y="17"/>
                    <a:pt x="78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lose/>
                  <a:moveTo>
                    <a:pt x="81" y="45"/>
                  </a:move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9" y="50"/>
                    <a:pt x="77" y="50"/>
                    <a:pt x="75" y="52"/>
                  </a:cubicBezTo>
                  <a:cubicBezTo>
                    <a:pt x="74" y="54"/>
                    <a:pt x="73" y="56"/>
                    <a:pt x="73" y="58"/>
                  </a:cubicBezTo>
                  <a:cubicBezTo>
                    <a:pt x="73" y="60"/>
                    <a:pt x="74" y="63"/>
                    <a:pt x="75" y="64"/>
                  </a:cubicBezTo>
                  <a:cubicBezTo>
                    <a:pt x="77" y="66"/>
                    <a:pt x="79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8" y="72"/>
                    <a:pt x="74" y="70"/>
                    <a:pt x="72" y="68"/>
                  </a:cubicBezTo>
                  <a:cubicBezTo>
                    <a:pt x="69" y="65"/>
                    <a:pt x="68" y="62"/>
                    <a:pt x="68" y="58"/>
                  </a:cubicBezTo>
                  <a:cubicBezTo>
                    <a:pt x="68" y="54"/>
                    <a:pt x="69" y="51"/>
                    <a:pt x="72" y="49"/>
                  </a:cubicBezTo>
                  <a:cubicBezTo>
                    <a:pt x="74" y="46"/>
                    <a:pt x="78" y="45"/>
                    <a:pt x="81" y="45"/>
                  </a:cubicBezTo>
                  <a:close/>
                  <a:moveTo>
                    <a:pt x="64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46" y="98"/>
                  </a:moveTo>
                  <a:cubicBezTo>
                    <a:pt x="64" y="98"/>
                    <a:pt x="64" y="98"/>
                    <a:pt x="64" y="98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98"/>
                    <a:pt x="46" y="98"/>
                    <a:pt x="46" y="98"/>
                  </a:cubicBezTo>
                  <a:close/>
                  <a:moveTo>
                    <a:pt x="46" y="72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8" y="67"/>
                    <a:pt x="51" y="66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4" y="63"/>
                    <a:pt x="55" y="60"/>
                    <a:pt x="55" y="58"/>
                  </a:cubicBezTo>
                  <a:cubicBezTo>
                    <a:pt x="55" y="56"/>
                    <a:pt x="54" y="54"/>
                    <a:pt x="52" y="52"/>
                  </a:cubicBezTo>
                  <a:cubicBezTo>
                    <a:pt x="51" y="50"/>
                    <a:pt x="48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0" y="45"/>
                    <a:pt x="53" y="46"/>
                    <a:pt x="56" y="49"/>
                  </a:cubicBezTo>
                  <a:cubicBezTo>
                    <a:pt x="58" y="51"/>
                    <a:pt x="60" y="54"/>
                    <a:pt x="60" y="58"/>
                  </a:cubicBezTo>
                  <a:cubicBezTo>
                    <a:pt x="60" y="62"/>
                    <a:pt x="58" y="65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3" y="70"/>
                    <a:pt x="50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lose/>
                  <a:moveTo>
                    <a:pt x="46" y="42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1" y="37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4"/>
                    <a:pt x="55" y="31"/>
                    <a:pt x="55" y="29"/>
                  </a:cubicBezTo>
                  <a:cubicBezTo>
                    <a:pt x="55" y="27"/>
                    <a:pt x="54" y="25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1"/>
                    <a:pt x="48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6"/>
                    <a:pt x="53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22"/>
                    <a:pt x="60" y="25"/>
                    <a:pt x="60" y="29"/>
                  </a:cubicBezTo>
                  <a:cubicBezTo>
                    <a:pt x="60" y="33"/>
                    <a:pt x="58" y="36"/>
                    <a:pt x="56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3" y="41"/>
                    <a:pt x="50" y="42"/>
                    <a:pt x="46" y="42"/>
                  </a:cubicBezTo>
                  <a:close/>
                  <a:moveTo>
                    <a:pt x="4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0" y="6"/>
                    <a:pt x="8" y="8"/>
                  </a:cubicBezTo>
                  <a:cubicBezTo>
                    <a:pt x="6" y="10"/>
                    <a:pt x="5" y="12"/>
                    <a:pt x="5" y="15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9" y="49"/>
                    <a:pt x="23" y="51"/>
                    <a:pt x="26" y="54"/>
                  </a:cubicBezTo>
                  <a:cubicBezTo>
                    <a:pt x="29" y="57"/>
                    <a:pt x="30" y="61"/>
                    <a:pt x="30" y="66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6" y="101"/>
                    <a:pt x="26" y="10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2"/>
                    <a:pt x="25" y="59"/>
                    <a:pt x="23" y="57"/>
                  </a:cubicBezTo>
                  <a:cubicBezTo>
                    <a:pt x="21" y="55"/>
                    <a:pt x="17" y="54"/>
                    <a:pt x="1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2"/>
                    <a:pt x="11" y="0"/>
                    <a:pt x="1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6" y="16"/>
                  </a:moveTo>
                  <a:cubicBezTo>
                    <a:pt x="42" y="16"/>
                    <a:pt x="39" y="17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4" y="22"/>
                    <a:pt x="33" y="25"/>
                    <a:pt x="33" y="29"/>
                  </a:cubicBezTo>
                  <a:cubicBezTo>
                    <a:pt x="33" y="33"/>
                    <a:pt x="34" y="36"/>
                    <a:pt x="37" y="39"/>
                  </a:cubicBezTo>
                  <a:cubicBezTo>
                    <a:pt x="39" y="41"/>
                    <a:pt x="42" y="42"/>
                    <a:pt x="46" y="42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4" y="38"/>
                    <a:pt x="42" y="37"/>
                    <a:pt x="40" y="35"/>
                  </a:cubicBezTo>
                  <a:cubicBezTo>
                    <a:pt x="38" y="34"/>
                    <a:pt x="38" y="31"/>
                    <a:pt x="38" y="29"/>
                  </a:cubicBezTo>
                  <a:cubicBezTo>
                    <a:pt x="38" y="27"/>
                    <a:pt x="38" y="25"/>
                    <a:pt x="40" y="23"/>
                  </a:cubicBezTo>
                  <a:cubicBezTo>
                    <a:pt x="42" y="21"/>
                    <a:pt x="44" y="20"/>
                    <a:pt x="46" y="20"/>
                  </a:cubicBezTo>
                  <a:cubicBezTo>
                    <a:pt x="46" y="16"/>
                    <a:pt x="46" y="16"/>
                    <a:pt x="46" y="16"/>
                  </a:cubicBezTo>
                  <a:close/>
                  <a:moveTo>
                    <a:pt x="46" y="45"/>
                  </a:moveTo>
                  <a:cubicBezTo>
                    <a:pt x="42" y="45"/>
                    <a:pt x="39" y="46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4" y="51"/>
                    <a:pt x="33" y="54"/>
                    <a:pt x="33" y="58"/>
                  </a:cubicBezTo>
                  <a:cubicBezTo>
                    <a:pt x="33" y="62"/>
                    <a:pt x="34" y="65"/>
                    <a:pt x="37" y="68"/>
                  </a:cubicBezTo>
                  <a:cubicBezTo>
                    <a:pt x="39" y="70"/>
                    <a:pt x="42" y="72"/>
                    <a:pt x="46" y="7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4" y="67"/>
                    <a:pt x="42" y="66"/>
                    <a:pt x="40" y="64"/>
                  </a:cubicBezTo>
                  <a:cubicBezTo>
                    <a:pt x="38" y="63"/>
                    <a:pt x="38" y="60"/>
                    <a:pt x="38" y="58"/>
                  </a:cubicBezTo>
                  <a:cubicBezTo>
                    <a:pt x="38" y="56"/>
                    <a:pt x="38" y="54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0"/>
                    <a:pt x="44" y="50"/>
                    <a:pt x="46" y="50"/>
                  </a:cubicBezTo>
                  <a:lnTo>
                    <a:pt x="4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3" name="Freeform 32"/>
            <p:cNvSpPr>
              <a:spLocks noEditPoints="1"/>
            </p:cNvSpPr>
            <p:nvPr/>
          </p:nvSpPr>
          <p:spPr bwMode="auto">
            <a:xfrm>
              <a:off x="8804289" y="2363802"/>
              <a:ext cx="387351" cy="211140"/>
            </a:xfrm>
            <a:custGeom>
              <a:avLst/>
              <a:gdLst>
                <a:gd name="T0" fmla="*/ 137 w 171"/>
                <a:gd name="T1" fmla="*/ 4 h 93"/>
                <a:gd name="T2" fmla="*/ 128 w 171"/>
                <a:gd name="T3" fmla="*/ 50 h 93"/>
                <a:gd name="T4" fmla="*/ 86 w 171"/>
                <a:gd name="T5" fmla="*/ 48 h 93"/>
                <a:gd name="T6" fmla="*/ 127 w 171"/>
                <a:gd name="T7" fmla="*/ 3 h 93"/>
                <a:gd name="T8" fmla="*/ 158 w 171"/>
                <a:gd name="T9" fmla="*/ 0 h 93"/>
                <a:gd name="T10" fmla="*/ 171 w 171"/>
                <a:gd name="T11" fmla="*/ 68 h 93"/>
                <a:gd name="T12" fmla="*/ 168 w 171"/>
                <a:gd name="T13" fmla="*/ 81 h 93"/>
                <a:gd name="T14" fmla="*/ 154 w 171"/>
                <a:gd name="T15" fmla="*/ 88 h 93"/>
                <a:gd name="T16" fmla="*/ 146 w 171"/>
                <a:gd name="T17" fmla="*/ 93 h 93"/>
                <a:gd name="T18" fmla="*/ 136 w 171"/>
                <a:gd name="T19" fmla="*/ 90 h 93"/>
                <a:gd name="T20" fmla="*/ 134 w 171"/>
                <a:gd name="T21" fmla="*/ 86 h 93"/>
                <a:gd name="T22" fmla="*/ 136 w 171"/>
                <a:gd name="T23" fmla="*/ 81 h 93"/>
                <a:gd name="T24" fmla="*/ 139 w 171"/>
                <a:gd name="T25" fmla="*/ 85 h 93"/>
                <a:gd name="T26" fmla="*/ 139 w 171"/>
                <a:gd name="T27" fmla="*/ 86 h 93"/>
                <a:gd name="T28" fmla="*/ 140 w 171"/>
                <a:gd name="T29" fmla="*/ 87 h 93"/>
                <a:gd name="T30" fmla="*/ 146 w 171"/>
                <a:gd name="T31" fmla="*/ 88 h 93"/>
                <a:gd name="T32" fmla="*/ 150 w 171"/>
                <a:gd name="T33" fmla="*/ 86 h 93"/>
                <a:gd name="T34" fmla="*/ 151 w 171"/>
                <a:gd name="T35" fmla="*/ 85 h 93"/>
                <a:gd name="T36" fmla="*/ 153 w 171"/>
                <a:gd name="T37" fmla="*/ 81 h 93"/>
                <a:gd name="T38" fmla="*/ 164 w 171"/>
                <a:gd name="T39" fmla="*/ 78 h 93"/>
                <a:gd name="T40" fmla="*/ 165 w 171"/>
                <a:gd name="T41" fmla="*/ 6 h 93"/>
                <a:gd name="T42" fmla="*/ 46 w 171"/>
                <a:gd name="T43" fmla="*/ 53 h 93"/>
                <a:gd name="T44" fmla="*/ 41 w 171"/>
                <a:gd name="T45" fmla="*/ 6 h 93"/>
                <a:gd name="T46" fmla="*/ 25 w 171"/>
                <a:gd name="T47" fmla="*/ 4 h 93"/>
                <a:gd name="T48" fmla="*/ 7 w 171"/>
                <a:gd name="T49" fmla="*/ 6 h 93"/>
                <a:gd name="T50" fmla="*/ 9 w 171"/>
                <a:gd name="T51" fmla="*/ 77 h 93"/>
                <a:gd name="T52" fmla="*/ 21 w 171"/>
                <a:gd name="T53" fmla="*/ 84 h 93"/>
                <a:gd name="T54" fmla="*/ 21 w 171"/>
                <a:gd name="T55" fmla="*/ 86 h 93"/>
                <a:gd name="T56" fmla="*/ 25 w 171"/>
                <a:gd name="T57" fmla="*/ 88 h 93"/>
                <a:gd name="T58" fmla="*/ 32 w 171"/>
                <a:gd name="T59" fmla="*/ 87 h 93"/>
                <a:gd name="T60" fmla="*/ 33 w 171"/>
                <a:gd name="T61" fmla="*/ 85 h 93"/>
                <a:gd name="T62" fmla="*/ 33 w 171"/>
                <a:gd name="T63" fmla="*/ 84 h 93"/>
                <a:gd name="T64" fmla="*/ 35 w 171"/>
                <a:gd name="T65" fmla="*/ 81 h 93"/>
                <a:gd name="T66" fmla="*/ 37 w 171"/>
                <a:gd name="T67" fmla="*/ 86 h 93"/>
                <a:gd name="T68" fmla="*/ 35 w 171"/>
                <a:gd name="T69" fmla="*/ 90 h 93"/>
                <a:gd name="T70" fmla="*/ 25 w 171"/>
                <a:gd name="T71" fmla="*/ 93 h 93"/>
                <a:gd name="T72" fmla="*/ 17 w 171"/>
                <a:gd name="T73" fmla="*/ 88 h 93"/>
                <a:gd name="T74" fmla="*/ 16 w 171"/>
                <a:gd name="T75" fmla="*/ 86 h 93"/>
                <a:gd name="T76" fmla="*/ 0 w 171"/>
                <a:gd name="T77" fmla="*/ 12 h 93"/>
                <a:gd name="T78" fmla="*/ 14 w 171"/>
                <a:gd name="T79" fmla="*/ 0 h 93"/>
                <a:gd name="T80" fmla="*/ 45 w 171"/>
                <a:gd name="T81" fmla="*/ 3 h 93"/>
                <a:gd name="T82" fmla="*/ 48 w 171"/>
                <a:gd name="T8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93">
                  <a:moveTo>
                    <a:pt x="158" y="4"/>
                  </a:moveTo>
                  <a:cubicBezTo>
                    <a:pt x="147" y="4"/>
                    <a:pt x="147" y="4"/>
                    <a:pt x="14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4" y="4"/>
                    <a:pt x="132" y="5"/>
                    <a:pt x="130" y="6"/>
                  </a:cubicBezTo>
                  <a:cubicBezTo>
                    <a:pt x="129" y="8"/>
                    <a:pt x="128" y="10"/>
                    <a:pt x="128" y="12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2"/>
                    <a:pt x="127" y="53"/>
                    <a:pt x="12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8"/>
                    <a:pt x="125" y="5"/>
                    <a:pt x="127" y="3"/>
                  </a:cubicBezTo>
                  <a:cubicBezTo>
                    <a:pt x="129" y="1"/>
                    <a:pt x="133" y="0"/>
                    <a:pt x="13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3" y="0"/>
                    <a:pt x="166" y="1"/>
                    <a:pt x="168" y="3"/>
                  </a:cubicBezTo>
                  <a:cubicBezTo>
                    <a:pt x="170" y="5"/>
                    <a:pt x="171" y="8"/>
                    <a:pt x="171" y="12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71" y="72"/>
                    <a:pt x="170" y="77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6" y="84"/>
                    <a:pt x="163" y="86"/>
                    <a:pt x="158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5" y="87"/>
                    <a:pt x="155" y="87"/>
                    <a:pt x="154" y="88"/>
                  </a:cubicBezTo>
                  <a:cubicBezTo>
                    <a:pt x="154" y="89"/>
                    <a:pt x="154" y="89"/>
                    <a:pt x="153" y="90"/>
                  </a:cubicBezTo>
                  <a:cubicBezTo>
                    <a:pt x="153" y="91"/>
                    <a:pt x="151" y="92"/>
                    <a:pt x="150" y="92"/>
                  </a:cubicBezTo>
                  <a:cubicBezTo>
                    <a:pt x="149" y="93"/>
                    <a:pt x="147" y="93"/>
                    <a:pt x="14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1" y="93"/>
                    <a:pt x="139" y="92"/>
                  </a:cubicBezTo>
                  <a:cubicBezTo>
                    <a:pt x="138" y="92"/>
                    <a:pt x="137" y="91"/>
                    <a:pt x="136" y="90"/>
                  </a:cubicBezTo>
                  <a:cubicBezTo>
                    <a:pt x="136" y="89"/>
                    <a:pt x="135" y="89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7"/>
                    <a:pt x="134" y="87"/>
                    <a:pt x="134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8" y="81"/>
                    <a:pt x="139" y="82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40" y="86"/>
                    <a:pt x="140" y="87"/>
                  </a:cubicBezTo>
                  <a:cubicBezTo>
                    <a:pt x="140" y="87"/>
                    <a:pt x="141" y="88"/>
                    <a:pt x="141" y="88"/>
                  </a:cubicBezTo>
                  <a:cubicBezTo>
                    <a:pt x="142" y="88"/>
                    <a:pt x="143" y="88"/>
                    <a:pt x="143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8"/>
                    <a:pt x="147" y="88"/>
                    <a:pt x="148" y="88"/>
                  </a:cubicBezTo>
                  <a:cubicBezTo>
                    <a:pt x="149" y="88"/>
                    <a:pt x="149" y="87"/>
                    <a:pt x="150" y="87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6"/>
                    <a:pt x="150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1" y="82"/>
                    <a:pt x="152" y="81"/>
                    <a:pt x="153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1" y="81"/>
                    <a:pt x="163" y="80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75"/>
                    <a:pt x="167" y="72"/>
                    <a:pt x="167" y="68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9"/>
                    <a:pt x="166" y="7"/>
                    <a:pt x="165" y="6"/>
                  </a:cubicBezTo>
                  <a:cubicBezTo>
                    <a:pt x="163" y="5"/>
                    <a:pt x="161" y="4"/>
                    <a:pt x="158" y="4"/>
                  </a:cubicBezTo>
                  <a:close/>
                  <a:moveTo>
                    <a:pt x="86" y="53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3" y="52"/>
                    <a:pt x="43" y="5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5"/>
                    <a:pt x="38" y="4"/>
                    <a:pt x="3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8"/>
                    <a:pt x="5" y="10"/>
                    <a:pt x="5" y="1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71"/>
                    <a:pt x="7" y="74"/>
                    <a:pt x="9" y="77"/>
                  </a:cubicBezTo>
                  <a:cubicBezTo>
                    <a:pt x="12" y="80"/>
                    <a:pt x="15" y="81"/>
                    <a:pt x="18" y="81"/>
                  </a:cubicBezTo>
                  <a:cubicBezTo>
                    <a:pt x="20" y="81"/>
                    <a:pt x="21" y="82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6"/>
                    <a:pt x="21" y="86"/>
                  </a:cubicBezTo>
                  <a:cubicBezTo>
                    <a:pt x="21" y="86"/>
                    <a:pt x="22" y="86"/>
                    <a:pt x="22" y="87"/>
                  </a:cubicBezTo>
                  <a:cubicBezTo>
                    <a:pt x="22" y="87"/>
                    <a:pt x="23" y="88"/>
                    <a:pt x="23" y="88"/>
                  </a:cubicBezTo>
                  <a:cubicBezTo>
                    <a:pt x="24" y="88"/>
                    <a:pt x="25" y="88"/>
                    <a:pt x="25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8"/>
                    <a:pt x="29" y="88"/>
                    <a:pt x="30" y="88"/>
                  </a:cubicBezTo>
                  <a:cubicBezTo>
                    <a:pt x="31" y="88"/>
                    <a:pt x="31" y="87"/>
                    <a:pt x="32" y="87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2"/>
                    <a:pt x="34" y="81"/>
                    <a:pt x="35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7"/>
                    <a:pt x="37" y="87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9"/>
                    <a:pt x="36" y="89"/>
                    <a:pt x="35" y="90"/>
                  </a:cubicBezTo>
                  <a:cubicBezTo>
                    <a:pt x="35" y="91"/>
                    <a:pt x="33" y="92"/>
                    <a:pt x="32" y="92"/>
                  </a:cubicBezTo>
                  <a:cubicBezTo>
                    <a:pt x="31" y="93"/>
                    <a:pt x="30" y="93"/>
                    <a:pt x="28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4" y="93"/>
                    <a:pt x="23" y="93"/>
                    <a:pt x="21" y="92"/>
                  </a:cubicBezTo>
                  <a:cubicBezTo>
                    <a:pt x="20" y="92"/>
                    <a:pt x="19" y="91"/>
                    <a:pt x="18" y="90"/>
                  </a:cubicBezTo>
                  <a:cubicBezTo>
                    <a:pt x="18" y="89"/>
                    <a:pt x="17" y="89"/>
                    <a:pt x="17" y="88"/>
                  </a:cubicBezTo>
                  <a:cubicBezTo>
                    <a:pt x="17" y="87"/>
                    <a:pt x="17" y="87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5"/>
                    <a:pt x="9" y="83"/>
                    <a:pt x="6" y="80"/>
                  </a:cubicBezTo>
                  <a:cubicBezTo>
                    <a:pt x="3" y="77"/>
                    <a:pt x="0" y="72"/>
                    <a:pt x="0" y="6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42" y="1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5"/>
                    <a:pt x="48" y="8"/>
                    <a:pt x="48" y="12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4" name="Freeform 33"/>
            <p:cNvSpPr>
              <a:spLocks noEditPoints="1"/>
            </p:cNvSpPr>
            <p:nvPr/>
          </p:nvSpPr>
          <p:spPr bwMode="auto">
            <a:xfrm>
              <a:off x="8937640" y="2287602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3 h 18"/>
                <a:gd name="T4" fmla="*/ 18 w 18"/>
                <a:gd name="T5" fmla="*/ 9 h 18"/>
                <a:gd name="T6" fmla="*/ 15 w 18"/>
                <a:gd name="T7" fmla="*/ 15 h 18"/>
                <a:gd name="T8" fmla="*/ 9 w 18"/>
                <a:gd name="T9" fmla="*/ 18 h 18"/>
                <a:gd name="T10" fmla="*/ 9 w 18"/>
                <a:gd name="T11" fmla="*/ 13 h 18"/>
                <a:gd name="T12" fmla="*/ 12 w 18"/>
                <a:gd name="T13" fmla="*/ 12 h 18"/>
                <a:gd name="T14" fmla="*/ 13 w 18"/>
                <a:gd name="T15" fmla="*/ 9 h 18"/>
                <a:gd name="T16" fmla="*/ 12 w 18"/>
                <a:gd name="T17" fmla="*/ 6 h 18"/>
                <a:gd name="T18" fmla="*/ 9 w 18"/>
                <a:gd name="T19" fmla="*/ 5 h 18"/>
                <a:gd name="T20" fmla="*/ 9 w 18"/>
                <a:gd name="T21" fmla="*/ 0 h 18"/>
                <a:gd name="T22" fmla="*/ 9 w 18"/>
                <a:gd name="T23" fmla="*/ 18 h 18"/>
                <a:gd name="T24" fmla="*/ 4 w 18"/>
                <a:gd name="T25" fmla="*/ 17 h 18"/>
                <a:gd name="T26" fmla="*/ 4 w 18"/>
                <a:gd name="T27" fmla="*/ 3 h 18"/>
                <a:gd name="T28" fmla="*/ 6 w 18"/>
                <a:gd name="T29" fmla="*/ 3 h 18"/>
                <a:gd name="T30" fmla="*/ 4 w 18"/>
                <a:gd name="T31" fmla="*/ 2 h 18"/>
                <a:gd name="T32" fmla="*/ 4 w 18"/>
                <a:gd name="T33" fmla="*/ 1 h 18"/>
                <a:gd name="T34" fmla="*/ 9 w 18"/>
                <a:gd name="T35" fmla="*/ 0 h 18"/>
                <a:gd name="T36" fmla="*/ 9 w 18"/>
                <a:gd name="T37" fmla="*/ 5 h 18"/>
                <a:gd name="T38" fmla="*/ 6 w 18"/>
                <a:gd name="T39" fmla="*/ 6 h 18"/>
                <a:gd name="T40" fmla="*/ 6 w 18"/>
                <a:gd name="T41" fmla="*/ 6 h 18"/>
                <a:gd name="T42" fmla="*/ 5 w 18"/>
                <a:gd name="T43" fmla="*/ 9 h 18"/>
                <a:gd name="T44" fmla="*/ 6 w 18"/>
                <a:gd name="T45" fmla="*/ 12 h 18"/>
                <a:gd name="T46" fmla="*/ 6 w 18"/>
                <a:gd name="T47" fmla="*/ 12 h 18"/>
                <a:gd name="T48" fmla="*/ 9 w 18"/>
                <a:gd name="T49" fmla="*/ 13 h 18"/>
                <a:gd name="T50" fmla="*/ 9 w 18"/>
                <a:gd name="T51" fmla="*/ 18 h 18"/>
                <a:gd name="T52" fmla="*/ 4 w 18"/>
                <a:gd name="T53" fmla="*/ 17 h 18"/>
                <a:gd name="T54" fmla="*/ 3 w 18"/>
                <a:gd name="T55" fmla="*/ 15 h 18"/>
                <a:gd name="T56" fmla="*/ 3 w 18"/>
                <a:gd name="T57" fmla="*/ 15 h 18"/>
                <a:gd name="T58" fmla="*/ 3 w 18"/>
                <a:gd name="T59" fmla="*/ 15 h 18"/>
                <a:gd name="T60" fmla="*/ 0 w 18"/>
                <a:gd name="T61" fmla="*/ 9 h 18"/>
                <a:gd name="T62" fmla="*/ 3 w 18"/>
                <a:gd name="T63" fmla="*/ 3 h 18"/>
                <a:gd name="T64" fmla="*/ 3 w 18"/>
                <a:gd name="T65" fmla="*/ 3 h 18"/>
                <a:gd name="T66" fmla="*/ 3 w 18"/>
                <a:gd name="T67" fmla="*/ 3 h 18"/>
                <a:gd name="T68" fmla="*/ 3 w 18"/>
                <a:gd name="T69" fmla="*/ 3 h 18"/>
                <a:gd name="T70" fmla="*/ 4 w 18"/>
                <a:gd name="T71" fmla="*/ 1 h 18"/>
                <a:gd name="T72" fmla="*/ 4 w 18"/>
                <a:gd name="T73" fmla="*/ 2 h 18"/>
                <a:gd name="T74" fmla="*/ 3 w 18"/>
                <a:gd name="T75" fmla="*/ 3 h 18"/>
                <a:gd name="T76" fmla="*/ 4 w 18"/>
                <a:gd name="T77" fmla="*/ 3 h 18"/>
                <a:gd name="T78" fmla="*/ 4 w 18"/>
                <a:gd name="T7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7"/>
                    <a:pt x="18" y="9"/>
                  </a:cubicBezTo>
                  <a:cubicBezTo>
                    <a:pt x="18" y="12"/>
                    <a:pt x="17" y="14"/>
                    <a:pt x="15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3" y="8"/>
                    <a:pt x="13" y="7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18"/>
                  </a:moveTo>
                  <a:cubicBezTo>
                    <a:pt x="7" y="18"/>
                    <a:pt x="6" y="18"/>
                    <a:pt x="4" y="1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lnTo>
                    <a:pt x="9" y="18"/>
                  </a:lnTo>
                  <a:close/>
                  <a:moveTo>
                    <a:pt x="4" y="17"/>
                  </a:moveTo>
                  <a:cubicBezTo>
                    <a:pt x="4" y="16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5" name="Freeform 34"/>
            <p:cNvSpPr>
              <a:spLocks noEditPoints="1"/>
            </p:cNvSpPr>
            <p:nvPr/>
          </p:nvSpPr>
          <p:spPr bwMode="auto">
            <a:xfrm>
              <a:off x="9017015" y="2287602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6 w 18"/>
                <a:gd name="T3" fmla="*/ 3 h 18"/>
                <a:gd name="T4" fmla="*/ 16 w 18"/>
                <a:gd name="T5" fmla="*/ 3 h 18"/>
                <a:gd name="T6" fmla="*/ 18 w 18"/>
                <a:gd name="T7" fmla="*/ 9 h 18"/>
                <a:gd name="T8" fmla="*/ 16 w 18"/>
                <a:gd name="T9" fmla="*/ 15 h 18"/>
                <a:gd name="T10" fmla="*/ 9 w 18"/>
                <a:gd name="T11" fmla="*/ 18 h 18"/>
                <a:gd name="T12" fmla="*/ 9 w 18"/>
                <a:gd name="T13" fmla="*/ 13 h 18"/>
                <a:gd name="T14" fmla="*/ 12 w 18"/>
                <a:gd name="T15" fmla="*/ 12 h 18"/>
                <a:gd name="T16" fmla="*/ 14 w 18"/>
                <a:gd name="T17" fmla="*/ 9 h 18"/>
                <a:gd name="T18" fmla="*/ 12 w 18"/>
                <a:gd name="T19" fmla="*/ 6 h 18"/>
                <a:gd name="T20" fmla="*/ 12 w 18"/>
                <a:gd name="T21" fmla="*/ 6 h 18"/>
                <a:gd name="T22" fmla="*/ 9 w 18"/>
                <a:gd name="T23" fmla="*/ 5 h 18"/>
                <a:gd name="T24" fmla="*/ 9 w 18"/>
                <a:gd name="T25" fmla="*/ 0 h 18"/>
                <a:gd name="T26" fmla="*/ 9 w 18"/>
                <a:gd name="T27" fmla="*/ 0 h 18"/>
                <a:gd name="T28" fmla="*/ 9 w 18"/>
                <a:gd name="T29" fmla="*/ 0 h 18"/>
                <a:gd name="T30" fmla="*/ 9 w 18"/>
                <a:gd name="T31" fmla="*/ 5 h 18"/>
                <a:gd name="T32" fmla="*/ 9 w 18"/>
                <a:gd name="T33" fmla="*/ 5 h 18"/>
                <a:gd name="T34" fmla="*/ 6 w 18"/>
                <a:gd name="T35" fmla="*/ 6 h 18"/>
                <a:gd name="T36" fmla="*/ 6 w 18"/>
                <a:gd name="T37" fmla="*/ 6 h 18"/>
                <a:gd name="T38" fmla="*/ 5 w 18"/>
                <a:gd name="T39" fmla="*/ 9 h 18"/>
                <a:gd name="T40" fmla="*/ 6 w 18"/>
                <a:gd name="T41" fmla="*/ 12 h 18"/>
                <a:gd name="T42" fmla="*/ 6 w 18"/>
                <a:gd name="T43" fmla="*/ 12 h 18"/>
                <a:gd name="T44" fmla="*/ 9 w 18"/>
                <a:gd name="T45" fmla="*/ 13 h 18"/>
                <a:gd name="T46" fmla="*/ 9 w 18"/>
                <a:gd name="T47" fmla="*/ 13 h 18"/>
                <a:gd name="T48" fmla="*/ 9 w 18"/>
                <a:gd name="T49" fmla="*/ 18 h 18"/>
                <a:gd name="T50" fmla="*/ 9 w 18"/>
                <a:gd name="T51" fmla="*/ 18 h 18"/>
                <a:gd name="T52" fmla="*/ 3 w 18"/>
                <a:gd name="T53" fmla="*/ 15 h 18"/>
                <a:gd name="T54" fmla="*/ 3 w 18"/>
                <a:gd name="T55" fmla="*/ 15 h 18"/>
                <a:gd name="T56" fmla="*/ 3 w 18"/>
                <a:gd name="T57" fmla="*/ 15 h 18"/>
                <a:gd name="T58" fmla="*/ 0 w 18"/>
                <a:gd name="T59" fmla="*/ 9 h 18"/>
                <a:gd name="T60" fmla="*/ 3 w 18"/>
                <a:gd name="T61" fmla="*/ 3 h 18"/>
                <a:gd name="T62" fmla="*/ 3 w 18"/>
                <a:gd name="T63" fmla="*/ 3 h 18"/>
                <a:gd name="T64" fmla="*/ 9 w 18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8" y="7"/>
                    <a:pt x="18" y="9"/>
                  </a:cubicBezTo>
                  <a:cubicBezTo>
                    <a:pt x="18" y="12"/>
                    <a:pt x="17" y="14"/>
                    <a:pt x="16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2" y="13"/>
                    <a:pt x="12" y="12"/>
                  </a:cubicBezTo>
                  <a:cubicBezTo>
                    <a:pt x="13" y="11"/>
                    <a:pt x="14" y="10"/>
                    <a:pt x="14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8"/>
                    <a:pt x="5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6" name="Freeform 35"/>
            <p:cNvSpPr>
              <a:spLocks noEditPoints="1"/>
            </p:cNvSpPr>
            <p:nvPr/>
          </p:nvSpPr>
          <p:spPr bwMode="auto">
            <a:xfrm>
              <a:off x="8937640" y="2352690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3 h 18"/>
                <a:gd name="T4" fmla="*/ 16 w 18"/>
                <a:gd name="T5" fmla="*/ 3 h 18"/>
                <a:gd name="T6" fmla="*/ 18 w 18"/>
                <a:gd name="T7" fmla="*/ 9 h 18"/>
                <a:gd name="T8" fmla="*/ 15 w 18"/>
                <a:gd name="T9" fmla="*/ 15 h 18"/>
                <a:gd name="T10" fmla="*/ 9 w 18"/>
                <a:gd name="T11" fmla="*/ 18 h 18"/>
                <a:gd name="T12" fmla="*/ 9 w 18"/>
                <a:gd name="T13" fmla="*/ 13 h 18"/>
                <a:gd name="T14" fmla="*/ 12 w 18"/>
                <a:gd name="T15" fmla="*/ 12 h 18"/>
                <a:gd name="T16" fmla="*/ 13 w 18"/>
                <a:gd name="T17" fmla="*/ 9 h 18"/>
                <a:gd name="T18" fmla="*/ 12 w 18"/>
                <a:gd name="T19" fmla="*/ 6 h 18"/>
                <a:gd name="T20" fmla="*/ 12 w 18"/>
                <a:gd name="T21" fmla="*/ 6 h 18"/>
                <a:gd name="T22" fmla="*/ 9 w 18"/>
                <a:gd name="T23" fmla="*/ 5 h 18"/>
                <a:gd name="T24" fmla="*/ 9 w 18"/>
                <a:gd name="T25" fmla="*/ 0 h 18"/>
                <a:gd name="T26" fmla="*/ 9 w 18"/>
                <a:gd name="T27" fmla="*/ 18 h 18"/>
                <a:gd name="T28" fmla="*/ 3 w 18"/>
                <a:gd name="T29" fmla="*/ 15 h 18"/>
                <a:gd name="T30" fmla="*/ 0 w 18"/>
                <a:gd name="T31" fmla="*/ 9 h 18"/>
                <a:gd name="T32" fmla="*/ 3 w 18"/>
                <a:gd name="T33" fmla="*/ 3 h 18"/>
                <a:gd name="T34" fmla="*/ 3 w 18"/>
                <a:gd name="T35" fmla="*/ 3 h 18"/>
                <a:gd name="T36" fmla="*/ 9 w 18"/>
                <a:gd name="T37" fmla="*/ 0 h 18"/>
                <a:gd name="T38" fmla="*/ 9 w 18"/>
                <a:gd name="T39" fmla="*/ 5 h 18"/>
                <a:gd name="T40" fmla="*/ 6 w 18"/>
                <a:gd name="T41" fmla="*/ 6 h 18"/>
                <a:gd name="T42" fmla="*/ 6 w 18"/>
                <a:gd name="T43" fmla="*/ 6 h 18"/>
                <a:gd name="T44" fmla="*/ 5 w 18"/>
                <a:gd name="T45" fmla="*/ 9 h 18"/>
                <a:gd name="T46" fmla="*/ 6 w 18"/>
                <a:gd name="T47" fmla="*/ 12 h 18"/>
                <a:gd name="T48" fmla="*/ 9 w 18"/>
                <a:gd name="T49" fmla="*/ 13 h 18"/>
                <a:gd name="T50" fmla="*/ 9 w 18"/>
                <a:gd name="T5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5"/>
                    <a:pt x="18" y="7"/>
                    <a:pt x="18" y="9"/>
                  </a:cubicBezTo>
                  <a:cubicBezTo>
                    <a:pt x="18" y="12"/>
                    <a:pt x="17" y="14"/>
                    <a:pt x="15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3" y="8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18"/>
                  </a:moveTo>
                  <a:cubicBezTo>
                    <a:pt x="7" y="18"/>
                    <a:pt x="4" y="17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7" name="Freeform 36"/>
            <p:cNvSpPr>
              <a:spLocks noEditPoints="1"/>
            </p:cNvSpPr>
            <p:nvPr/>
          </p:nvSpPr>
          <p:spPr bwMode="auto">
            <a:xfrm>
              <a:off x="9017015" y="2352690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6 w 18"/>
                <a:gd name="T3" fmla="*/ 3 h 18"/>
                <a:gd name="T4" fmla="*/ 16 w 18"/>
                <a:gd name="T5" fmla="*/ 3 h 18"/>
                <a:gd name="T6" fmla="*/ 18 w 18"/>
                <a:gd name="T7" fmla="*/ 9 h 18"/>
                <a:gd name="T8" fmla="*/ 16 w 18"/>
                <a:gd name="T9" fmla="*/ 15 h 18"/>
                <a:gd name="T10" fmla="*/ 16 w 18"/>
                <a:gd name="T11" fmla="*/ 16 h 18"/>
                <a:gd name="T12" fmla="*/ 9 w 18"/>
                <a:gd name="T13" fmla="*/ 18 h 18"/>
                <a:gd name="T14" fmla="*/ 9 w 18"/>
                <a:gd name="T15" fmla="*/ 13 h 18"/>
                <a:gd name="T16" fmla="*/ 12 w 18"/>
                <a:gd name="T17" fmla="*/ 12 h 18"/>
                <a:gd name="T18" fmla="*/ 12 w 18"/>
                <a:gd name="T19" fmla="*/ 12 h 18"/>
                <a:gd name="T20" fmla="*/ 14 w 18"/>
                <a:gd name="T21" fmla="*/ 9 h 18"/>
                <a:gd name="T22" fmla="*/ 12 w 18"/>
                <a:gd name="T23" fmla="*/ 6 h 18"/>
                <a:gd name="T24" fmla="*/ 12 w 18"/>
                <a:gd name="T25" fmla="*/ 6 h 18"/>
                <a:gd name="T26" fmla="*/ 9 w 18"/>
                <a:gd name="T27" fmla="*/ 5 h 18"/>
                <a:gd name="T28" fmla="*/ 9 w 18"/>
                <a:gd name="T29" fmla="*/ 0 h 18"/>
                <a:gd name="T30" fmla="*/ 9 w 18"/>
                <a:gd name="T31" fmla="*/ 0 h 18"/>
                <a:gd name="T32" fmla="*/ 9 w 18"/>
                <a:gd name="T33" fmla="*/ 0 h 18"/>
                <a:gd name="T34" fmla="*/ 9 w 18"/>
                <a:gd name="T35" fmla="*/ 5 h 18"/>
                <a:gd name="T36" fmla="*/ 9 w 18"/>
                <a:gd name="T37" fmla="*/ 5 h 18"/>
                <a:gd name="T38" fmla="*/ 6 w 18"/>
                <a:gd name="T39" fmla="*/ 6 h 18"/>
                <a:gd name="T40" fmla="*/ 5 w 18"/>
                <a:gd name="T41" fmla="*/ 9 h 18"/>
                <a:gd name="T42" fmla="*/ 6 w 18"/>
                <a:gd name="T43" fmla="*/ 12 h 18"/>
                <a:gd name="T44" fmla="*/ 6 w 18"/>
                <a:gd name="T45" fmla="*/ 12 h 18"/>
                <a:gd name="T46" fmla="*/ 9 w 18"/>
                <a:gd name="T47" fmla="*/ 13 h 18"/>
                <a:gd name="T48" fmla="*/ 9 w 18"/>
                <a:gd name="T49" fmla="*/ 13 h 18"/>
                <a:gd name="T50" fmla="*/ 9 w 18"/>
                <a:gd name="T51" fmla="*/ 18 h 18"/>
                <a:gd name="T52" fmla="*/ 9 w 18"/>
                <a:gd name="T53" fmla="*/ 18 h 18"/>
                <a:gd name="T54" fmla="*/ 3 w 18"/>
                <a:gd name="T55" fmla="*/ 15 h 18"/>
                <a:gd name="T56" fmla="*/ 3 w 18"/>
                <a:gd name="T57" fmla="*/ 15 h 18"/>
                <a:gd name="T58" fmla="*/ 0 w 18"/>
                <a:gd name="T59" fmla="*/ 9 h 18"/>
                <a:gd name="T60" fmla="*/ 3 w 18"/>
                <a:gd name="T61" fmla="*/ 3 h 18"/>
                <a:gd name="T62" fmla="*/ 9 w 18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5"/>
                    <a:pt x="18" y="7"/>
                    <a:pt x="18" y="9"/>
                  </a:cubicBezTo>
                  <a:cubicBezTo>
                    <a:pt x="18" y="12"/>
                    <a:pt x="17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4" y="10"/>
                    <a:pt x="14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8"/>
                    <a:pt x="5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8" name="Freeform 38"/>
            <p:cNvSpPr>
              <a:spLocks noEditPoints="1"/>
            </p:cNvSpPr>
            <p:nvPr/>
          </p:nvSpPr>
          <p:spPr bwMode="auto">
            <a:xfrm>
              <a:off x="7997839" y="2547953"/>
              <a:ext cx="273051" cy="76201"/>
            </a:xfrm>
            <a:custGeom>
              <a:avLst/>
              <a:gdLst>
                <a:gd name="T0" fmla="*/ 60 w 121"/>
                <a:gd name="T1" fmla="*/ 17 h 34"/>
                <a:gd name="T2" fmla="*/ 60 w 121"/>
                <a:gd name="T3" fmla="*/ 17 h 34"/>
                <a:gd name="T4" fmla="*/ 88 w 121"/>
                <a:gd name="T5" fmla="*/ 20 h 34"/>
                <a:gd name="T6" fmla="*/ 110 w 121"/>
                <a:gd name="T7" fmla="*/ 28 h 34"/>
                <a:gd name="T8" fmla="*/ 115 w 121"/>
                <a:gd name="T9" fmla="*/ 17 h 34"/>
                <a:gd name="T10" fmla="*/ 91 w 121"/>
                <a:gd name="T11" fmla="*/ 8 h 34"/>
                <a:gd name="T12" fmla="*/ 60 w 121"/>
                <a:gd name="T13" fmla="*/ 5 h 34"/>
                <a:gd name="T14" fmla="*/ 60 w 121"/>
                <a:gd name="T15" fmla="*/ 5 h 34"/>
                <a:gd name="T16" fmla="*/ 60 w 121"/>
                <a:gd name="T17" fmla="*/ 0 h 34"/>
                <a:gd name="T18" fmla="*/ 60 w 121"/>
                <a:gd name="T19" fmla="*/ 0 h 34"/>
                <a:gd name="T20" fmla="*/ 92 w 121"/>
                <a:gd name="T21" fmla="*/ 4 h 34"/>
                <a:gd name="T22" fmla="*/ 120 w 121"/>
                <a:gd name="T23" fmla="*/ 14 h 34"/>
                <a:gd name="T24" fmla="*/ 121 w 121"/>
                <a:gd name="T25" fmla="*/ 18 h 34"/>
                <a:gd name="T26" fmla="*/ 113 w 121"/>
                <a:gd name="T27" fmla="*/ 32 h 34"/>
                <a:gd name="T28" fmla="*/ 110 w 121"/>
                <a:gd name="T29" fmla="*/ 33 h 34"/>
                <a:gd name="T30" fmla="*/ 87 w 121"/>
                <a:gd name="T31" fmla="*/ 24 h 34"/>
                <a:gd name="T32" fmla="*/ 60 w 121"/>
                <a:gd name="T33" fmla="*/ 21 h 34"/>
                <a:gd name="T34" fmla="*/ 60 w 121"/>
                <a:gd name="T35" fmla="*/ 21 h 34"/>
                <a:gd name="T36" fmla="*/ 60 w 121"/>
                <a:gd name="T37" fmla="*/ 17 h 34"/>
                <a:gd name="T38" fmla="*/ 6 w 121"/>
                <a:gd name="T39" fmla="*/ 17 h 34"/>
                <a:gd name="T40" fmla="*/ 11 w 121"/>
                <a:gd name="T41" fmla="*/ 28 h 34"/>
                <a:gd name="T42" fmla="*/ 33 w 121"/>
                <a:gd name="T43" fmla="*/ 20 h 34"/>
                <a:gd name="T44" fmla="*/ 60 w 121"/>
                <a:gd name="T45" fmla="*/ 17 h 34"/>
                <a:gd name="T46" fmla="*/ 60 w 121"/>
                <a:gd name="T47" fmla="*/ 21 h 34"/>
                <a:gd name="T48" fmla="*/ 34 w 121"/>
                <a:gd name="T49" fmla="*/ 24 h 34"/>
                <a:gd name="T50" fmla="*/ 11 w 121"/>
                <a:gd name="T51" fmla="*/ 33 h 34"/>
                <a:gd name="T52" fmla="*/ 8 w 121"/>
                <a:gd name="T53" fmla="*/ 32 h 34"/>
                <a:gd name="T54" fmla="*/ 0 w 121"/>
                <a:gd name="T55" fmla="*/ 18 h 34"/>
                <a:gd name="T56" fmla="*/ 1 w 121"/>
                <a:gd name="T57" fmla="*/ 14 h 34"/>
                <a:gd name="T58" fmla="*/ 29 w 121"/>
                <a:gd name="T59" fmla="*/ 4 h 34"/>
                <a:gd name="T60" fmla="*/ 60 w 121"/>
                <a:gd name="T61" fmla="*/ 0 h 34"/>
                <a:gd name="T62" fmla="*/ 60 w 121"/>
                <a:gd name="T63" fmla="*/ 5 h 34"/>
                <a:gd name="T64" fmla="*/ 30 w 121"/>
                <a:gd name="T65" fmla="*/ 8 h 34"/>
                <a:gd name="T66" fmla="*/ 6 w 121"/>
                <a:gd name="T6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34"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70" y="17"/>
                    <a:pt x="79" y="18"/>
                    <a:pt x="88" y="20"/>
                  </a:cubicBezTo>
                  <a:cubicBezTo>
                    <a:pt x="96" y="22"/>
                    <a:pt x="103" y="24"/>
                    <a:pt x="110" y="2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8" y="14"/>
                    <a:pt x="100" y="11"/>
                    <a:pt x="91" y="8"/>
                  </a:cubicBezTo>
                  <a:cubicBezTo>
                    <a:pt x="81" y="6"/>
                    <a:pt x="71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82" y="1"/>
                    <a:pt x="92" y="4"/>
                  </a:cubicBezTo>
                  <a:cubicBezTo>
                    <a:pt x="102" y="6"/>
                    <a:pt x="111" y="10"/>
                    <a:pt x="120" y="14"/>
                  </a:cubicBezTo>
                  <a:cubicBezTo>
                    <a:pt x="121" y="15"/>
                    <a:pt x="121" y="16"/>
                    <a:pt x="121" y="18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2" y="33"/>
                    <a:pt x="111" y="34"/>
                    <a:pt x="110" y="33"/>
                  </a:cubicBezTo>
                  <a:cubicBezTo>
                    <a:pt x="103" y="29"/>
                    <a:pt x="95" y="26"/>
                    <a:pt x="87" y="24"/>
                  </a:cubicBezTo>
                  <a:cubicBezTo>
                    <a:pt x="78" y="23"/>
                    <a:pt x="7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17"/>
                  </a:lnTo>
                  <a:close/>
                  <a:moveTo>
                    <a:pt x="6" y="17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8" y="24"/>
                    <a:pt x="25" y="22"/>
                    <a:pt x="33" y="20"/>
                  </a:cubicBezTo>
                  <a:cubicBezTo>
                    <a:pt x="42" y="18"/>
                    <a:pt x="51" y="17"/>
                    <a:pt x="60" y="1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1" y="21"/>
                    <a:pt x="43" y="23"/>
                    <a:pt x="34" y="24"/>
                  </a:cubicBezTo>
                  <a:cubicBezTo>
                    <a:pt x="26" y="26"/>
                    <a:pt x="18" y="29"/>
                    <a:pt x="11" y="33"/>
                  </a:cubicBezTo>
                  <a:cubicBezTo>
                    <a:pt x="10" y="34"/>
                    <a:pt x="9" y="33"/>
                    <a:pt x="8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0" y="10"/>
                    <a:pt x="19" y="6"/>
                    <a:pt x="29" y="4"/>
                  </a:cubicBezTo>
                  <a:cubicBezTo>
                    <a:pt x="39" y="1"/>
                    <a:pt x="50" y="0"/>
                    <a:pt x="60" y="0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0" y="5"/>
                    <a:pt x="40" y="6"/>
                    <a:pt x="30" y="8"/>
                  </a:cubicBezTo>
                  <a:cubicBezTo>
                    <a:pt x="21" y="11"/>
                    <a:pt x="13" y="14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9" name="Freeform 39"/>
            <p:cNvSpPr>
              <a:spLocks noEditPoints="1"/>
            </p:cNvSpPr>
            <p:nvPr/>
          </p:nvSpPr>
          <p:spPr bwMode="auto">
            <a:xfrm>
              <a:off x="7953388" y="2478103"/>
              <a:ext cx="363538" cy="85725"/>
            </a:xfrm>
            <a:custGeom>
              <a:avLst/>
              <a:gdLst>
                <a:gd name="T0" fmla="*/ 155 w 161"/>
                <a:gd name="T1" fmla="*/ 22 h 38"/>
                <a:gd name="T2" fmla="*/ 121 w 161"/>
                <a:gd name="T3" fmla="*/ 9 h 38"/>
                <a:gd name="T4" fmla="*/ 80 w 161"/>
                <a:gd name="T5" fmla="*/ 4 h 38"/>
                <a:gd name="T6" fmla="*/ 80 w 161"/>
                <a:gd name="T7" fmla="*/ 4 h 38"/>
                <a:gd name="T8" fmla="*/ 80 w 161"/>
                <a:gd name="T9" fmla="*/ 0 h 38"/>
                <a:gd name="T10" fmla="*/ 80 w 161"/>
                <a:gd name="T11" fmla="*/ 0 h 38"/>
                <a:gd name="T12" fmla="*/ 122 w 161"/>
                <a:gd name="T13" fmla="*/ 4 h 38"/>
                <a:gd name="T14" fmla="*/ 159 w 161"/>
                <a:gd name="T15" fmla="*/ 19 h 38"/>
                <a:gd name="T16" fmla="*/ 160 w 161"/>
                <a:gd name="T17" fmla="*/ 22 h 38"/>
                <a:gd name="T18" fmla="*/ 152 w 161"/>
                <a:gd name="T19" fmla="*/ 36 h 38"/>
                <a:gd name="T20" fmla="*/ 149 w 161"/>
                <a:gd name="T21" fmla="*/ 37 h 38"/>
                <a:gd name="T22" fmla="*/ 117 w 161"/>
                <a:gd name="T23" fmla="*/ 25 h 38"/>
                <a:gd name="T24" fmla="*/ 80 w 161"/>
                <a:gd name="T25" fmla="*/ 21 h 38"/>
                <a:gd name="T26" fmla="*/ 80 w 161"/>
                <a:gd name="T27" fmla="*/ 21 h 38"/>
                <a:gd name="T28" fmla="*/ 80 w 161"/>
                <a:gd name="T29" fmla="*/ 16 h 38"/>
                <a:gd name="T30" fmla="*/ 80 w 161"/>
                <a:gd name="T31" fmla="*/ 16 h 38"/>
                <a:gd name="T32" fmla="*/ 118 w 161"/>
                <a:gd name="T33" fmla="*/ 21 h 38"/>
                <a:gd name="T34" fmla="*/ 149 w 161"/>
                <a:gd name="T35" fmla="*/ 32 h 38"/>
                <a:gd name="T36" fmla="*/ 155 w 161"/>
                <a:gd name="T37" fmla="*/ 22 h 38"/>
                <a:gd name="T38" fmla="*/ 80 w 161"/>
                <a:gd name="T39" fmla="*/ 4 h 38"/>
                <a:gd name="T40" fmla="*/ 40 w 161"/>
                <a:gd name="T41" fmla="*/ 9 h 38"/>
                <a:gd name="T42" fmla="*/ 6 w 161"/>
                <a:gd name="T43" fmla="*/ 22 h 38"/>
                <a:gd name="T44" fmla="*/ 12 w 161"/>
                <a:gd name="T45" fmla="*/ 32 h 38"/>
                <a:gd name="T46" fmla="*/ 43 w 161"/>
                <a:gd name="T47" fmla="*/ 21 h 38"/>
                <a:gd name="T48" fmla="*/ 80 w 161"/>
                <a:gd name="T49" fmla="*/ 16 h 38"/>
                <a:gd name="T50" fmla="*/ 80 w 161"/>
                <a:gd name="T51" fmla="*/ 21 h 38"/>
                <a:gd name="T52" fmla="*/ 44 w 161"/>
                <a:gd name="T53" fmla="*/ 25 h 38"/>
                <a:gd name="T54" fmla="*/ 12 w 161"/>
                <a:gd name="T55" fmla="*/ 37 h 38"/>
                <a:gd name="T56" fmla="*/ 8 w 161"/>
                <a:gd name="T57" fmla="*/ 36 h 38"/>
                <a:gd name="T58" fmla="*/ 1 w 161"/>
                <a:gd name="T59" fmla="*/ 22 h 38"/>
                <a:gd name="T60" fmla="*/ 1 w 161"/>
                <a:gd name="T61" fmla="*/ 19 h 38"/>
                <a:gd name="T62" fmla="*/ 39 w 161"/>
                <a:gd name="T63" fmla="*/ 4 h 38"/>
                <a:gd name="T64" fmla="*/ 80 w 161"/>
                <a:gd name="T65" fmla="*/ 0 h 38"/>
                <a:gd name="T66" fmla="*/ 80 w 161"/>
                <a:gd name="T6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38">
                  <a:moveTo>
                    <a:pt x="155" y="22"/>
                  </a:moveTo>
                  <a:cubicBezTo>
                    <a:pt x="145" y="16"/>
                    <a:pt x="133" y="12"/>
                    <a:pt x="121" y="9"/>
                  </a:cubicBezTo>
                  <a:cubicBezTo>
                    <a:pt x="108" y="6"/>
                    <a:pt x="94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5" y="0"/>
                    <a:pt x="109" y="1"/>
                    <a:pt x="122" y="4"/>
                  </a:cubicBezTo>
                  <a:cubicBezTo>
                    <a:pt x="136" y="8"/>
                    <a:pt x="148" y="12"/>
                    <a:pt x="159" y="19"/>
                  </a:cubicBezTo>
                  <a:cubicBezTo>
                    <a:pt x="161" y="19"/>
                    <a:pt x="161" y="21"/>
                    <a:pt x="160" y="22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7"/>
                    <a:pt x="150" y="38"/>
                    <a:pt x="149" y="37"/>
                  </a:cubicBezTo>
                  <a:cubicBezTo>
                    <a:pt x="140" y="32"/>
                    <a:pt x="129" y="28"/>
                    <a:pt x="117" y="25"/>
                  </a:cubicBezTo>
                  <a:cubicBezTo>
                    <a:pt x="106" y="22"/>
                    <a:pt x="93" y="21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93" y="16"/>
                    <a:pt x="106" y="18"/>
                    <a:pt x="118" y="21"/>
                  </a:cubicBezTo>
                  <a:cubicBezTo>
                    <a:pt x="129" y="23"/>
                    <a:pt x="140" y="27"/>
                    <a:pt x="149" y="32"/>
                  </a:cubicBezTo>
                  <a:lnTo>
                    <a:pt x="155" y="22"/>
                  </a:lnTo>
                  <a:close/>
                  <a:moveTo>
                    <a:pt x="80" y="4"/>
                  </a:moveTo>
                  <a:cubicBezTo>
                    <a:pt x="67" y="4"/>
                    <a:pt x="53" y="6"/>
                    <a:pt x="40" y="9"/>
                  </a:cubicBezTo>
                  <a:cubicBezTo>
                    <a:pt x="28" y="12"/>
                    <a:pt x="16" y="16"/>
                    <a:pt x="6" y="2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1" y="27"/>
                    <a:pt x="32" y="23"/>
                    <a:pt x="43" y="21"/>
                  </a:cubicBezTo>
                  <a:cubicBezTo>
                    <a:pt x="55" y="18"/>
                    <a:pt x="68" y="16"/>
                    <a:pt x="80" y="16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68" y="21"/>
                    <a:pt x="55" y="22"/>
                    <a:pt x="44" y="25"/>
                  </a:cubicBezTo>
                  <a:cubicBezTo>
                    <a:pt x="32" y="28"/>
                    <a:pt x="21" y="32"/>
                    <a:pt x="12" y="37"/>
                  </a:cubicBezTo>
                  <a:cubicBezTo>
                    <a:pt x="11" y="38"/>
                    <a:pt x="9" y="37"/>
                    <a:pt x="8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3" y="12"/>
                    <a:pt x="25" y="8"/>
                    <a:pt x="39" y="4"/>
                  </a:cubicBezTo>
                  <a:cubicBezTo>
                    <a:pt x="52" y="1"/>
                    <a:pt x="66" y="0"/>
                    <a:pt x="80" y="0"/>
                  </a:cubicBezTo>
                  <a:lnTo>
                    <a:pt x="8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0" name="Freeform 40"/>
            <p:cNvSpPr>
              <a:spLocks noEditPoints="1"/>
            </p:cNvSpPr>
            <p:nvPr/>
          </p:nvSpPr>
          <p:spPr bwMode="auto">
            <a:xfrm>
              <a:off x="7916875" y="2032012"/>
              <a:ext cx="384175" cy="384177"/>
            </a:xfrm>
            <a:custGeom>
              <a:avLst/>
              <a:gdLst>
                <a:gd name="T0" fmla="*/ 142 w 170"/>
                <a:gd name="T1" fmla="*/ 142 h 170"/>
                <a:gd name="T2" fmla="*/ 142 w 170"/>
                <a:gd name="T3" fmla="*/ 28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11 h 170"/>
                <a:gd name="T12" fmla="*/ 104 w 170"/>
                <a:gd name="T13" fmla="*/ 104 h 170"/>
                <a:gd name="T14" fmla="*/ 104 w 170"/>
                <a:gd name="T15" fmla="*/ 104 h 170"/>
                <a:gd name="T16" fmla="*/ 104 w 170"/>
                <a:gd name="T17" fmla="*/ 66 h 170"/>
                <a:gd name="T18" fmla="*/ 104 w 170"/>
                <a:gd name="T19" fmla="*/ 66 h 170"/>
                <a:gd name="T20" fmla="*/ 85 w 170"/>
                <a:gd name="T21" fmla="*/ 64 h 170"/>
                <a:gd name="T22" fmla="*/ 100 w 170"/>
                <a:gd name="T23" fmla="*/ 70 h 170"/>
                <a:gd name="T24" fmla="*/ 100 w 170"/>
                <a:gd name="T25" fmla="*/ 100 h 170"/>
                <a:gd name="T26" fmla="*/ 85 w 170"/>
                <a:gd name="T27" fmla="*/ 106 h 170"/>
                <a:gd name="T28" fmla="*/ 85 w 170"/>
                <a:gd name="T29" fmla="*/ 5 h 170"/>
                <a:gd name="T30" fmla="*/ 5 w 170"/>
                <a:gd name="T31" fmla="*/ 85 h 170"/>
                <a:gd name="T32" fmla="*/ 85 w 170"/>
                <a:gd name="T33" fmla="*/ 165 h 170"/>
                <a:gd name="T34" fmla="*/ 85 w 170"/>
                <a:gd name="T35" fmla="*/ 170 h 170"/>
                <a:gd name="T36" fmla="*/ 25 w 170"/>
                <a:gd name="T37" fmla="*/ 145 h 170"/>
                <a:gd name="T38" fmla="*/ 25 w 170"/>
                <a:gd name="T39" fmla="*/ 25 h 170"/>
                <a:gd name="T40" fmla="*/ 85 w 170"/>
                <a:gd name="T41" fmla="*/ 0 h 170"/>
                <a:gd name="T42" fmla="*/ 85 w 170"/>
                <a:gd name="T43" fmla="*/ 5 h 170"/>
                <a:gd name="T44" fmla="*/ 85 w 170"/>
                <a:gd name="T45" fmla="*/ 59 h 170"/>
                <a:gd name="T46" fmla="*/ 67 w 170"/>
                <a:gd name="T47" fmla="*/ 66 h 170"/>
                <a:gd name="T48" fmla="*/ 67 w 170"/>
                <a:gd name="T49" fmla="*/ 104 h 170"/>
                <a:gd name="T50" fmla="*/ 85 w 170"/>
                <a:gd name="T51" fmla="*/ 111 h 170"/>
                <a:gd name="T52" fmla="*/ 85 w 170"/>
                <a:gd name="T53" fmla="*/ 106 h 170"/>
                <a:gd name="T54" fmla="*/ 70 w 170"/>
                <a:gd name="T55" fmla="*/ 100 h 170"/>
                <a:gd name="T56" fmla="*/ 70 w 170"/>
                <a:gd name="T57" fmla="*/ 100 h 170"/>
                <a:gd name="T58" fmla="*/ 70 w 170"/>
                <a:gd name="T59" fmla="*/ 70 h 170"/>
                <a:gd name="T60" fmla="*/ 70 w 170"/>
                <a:gd name="T61" fmla="*/ 70 h 170"/>
                <a:gd name="T62" fmla="*/ 85 w 170"/>
                <a:gd name="T63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70">
                  <a:moveTo>
                    <a:pt x="85" y="165"/>
                  </a:moveTo>
                  <a:cubicBezTo>
                    <a:pt x="107" y="165"/>
                    <a:pt x="127" y="156"/>
                    <a:pt x="142" y="142"/>
                  </a:cubicBezTo>
                  <a:cubicBezTo>
                    <a:pt x="157" y="127"/>
                    <a:pt x="165" y="107"/>
                    <a:pt x="165" y="85"/>
                  </a:cubicBezTo>
                  <a:cubicBezTo>
                    <a:pt x="165" y="63"/>
                    <a:pt x="157" y="43"/>
                    <a:pt x="142" y="28"/>
                  </a:cubicBezTo>
                  <a:cubicBezTo>
                    <a:pt x="127" y="14"/>
                    <a:pt x="107" y="5"/>
                    <a:pt x="85" y="5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09" y="0"/>
                    <a:pt x="130" y="9"/>
                    <a:pt x="145" y="25"/>
                  </a:cubicBezTo>
                  <a:cubicBezTo>
                    <a:pt x="161" y="40"/>
                    <a:pt x="170" y="61"/>
                    <a:pt x="170" y="85"/>
                  </a:cubicBezTo>
                  <a:cubicBezTo>
                    <a:pt x="170" y="108"/>
                    <a:pt x="161" y="130"/>
                    <a:pt x="145" y="145"/>
                  </a:cubicBezTo>
                  <a:cubicBezTo>
                    <a:pt x="130" y="160"/>
                    <a:pt x="109" y="170"/>
                    <a:pt x="85" y="170"/>
                  </a:cubicBezTo>
                  <a:cubicBezTo>
                    <a:pt x="85" y="165"/>
                    <a:pt x="85" y="165"/>
                    <a:pt x="85" y="165"/>
                  </a:cubicBezTo>
                  <a:close/>
                  <a:moveTo>
                    <a:pt x="85" y="111"/>
                  </a:moveTo>
                  <a:cubicBezTo>
                    <a:pt x="92" y="111"/>
                    <a:pt x="99" y="108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9" y="99"/>
                    <a:pt x="112" y="92"/>
                    <a:pt x="112" y="85"/>
                  </a:cubicBezTo>
                  <a:cubicBezTo>
                    <a:pt x="112" y="78"/>
                    <a:pt x="109" y="71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99" y="62"/>
                    <a:pt x="92" y="59"/>
                    <a:pt x="85" y="59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1" y="64"/>
                    <a:pt x="97" y="66"/>
                    <a:pt x="100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4" y="74"/>
                    <a:pt x="107" y="79"/>
                    <a:pt x="107" y="85"/>
                  </a:cubicBezTo>
                  <a:cubicBezTo>
                    <a:pt x="107" y="91"/>
                    <a:pt x="104" y="96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7" y="104"/>
                    <a:pt x="91" y="106"/>
                    <a:pt x="85" y="106"/>
                  </a:cubicBezTo>
                  <a:lnTo>
                    <a:pt x="85" y="111"/>
                  </a:lnTo>
                  <a:close/>
                  <a:moveTo>
                    <a:pt x="85" y="5"/>
                  </a:moveTo>
                  <a:cubicBezTo>
                    <a:pt x="63" y="5"/>
                    <a:pt x="43" y="14"/>
                    <a:pt x="29" y="28"/>
                  </a:cubicBezTo>
                  <a:cubicBezTo>
                    <a:pt x="14" y="43"/>
                    <a:pt x="5" y="63"/>
                    <a:pt x="5" y="85"/>
                  </a:cubicBezTo>
                  <a:cubicBezTo>
                    <a:pt x="5" y="107"/>
                    <a:pt x="14" y="127"/>
                    <a:pt x="29" y="142"/>
                  </a:cubicBezTo>
                  <a:cubicBezTo>
                    <a:pt x="43" y="156"/>
                    <a:pt x="63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62" y="170"/>
                    <a:pt x="41" y="160"/>
                    <a:pt x="25" y="145"/>
                  </a:cubicBezTo>
                  <a:cubicBezTo>
                    <a:pt x="10" y="130"/>
                    <a:pt x="0" y="108"/>
                    <a:pt x="0" y="85"/>
                  </a:cubicBezTo>
                  <a:cubicBezTo>
                    <a:pt x="0" y="61"/>
                    <a:pt x="10" y="40"/>
                    <a:pt x="25" y="25"/>
                  </a:cubicBezTo>
                  <a:cubicBezTo>
                    <a:pt x="41" y="9"/>
                    <a:pt x="62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78" y="59"/>
                    <a:pt x="71" y="62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2" y="71"/>
                    <a:pt x="59" y="78"/>
                    <a:pt x="59" y="85"/>
                  </a:cubicBezTo>
                  <a:cubicBezTo>
                    <a:pt x="59" y="92"/>
                    <a:pt x="62" y="99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1" y="108"/>
                    <a:pt x="78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79" y="106"/>
                    <a:pt x="74" y="104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6" y="96"/>
                    <a:pt x="64" y="91"/>
                    <a:pt x="64" y="85"/>
                  </a:cubicBezTo>
                  <a:cubicBezTo>
                    <a:pt x="64" y="79"/>
                    <a:pt x="66" y="74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4" y="66"/>
                    <a:pt x="79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lnTo>
                    <a:pt x="8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1" name="Freeform 41"/>
            <p:cNvSpPr>
              <a:spLocks noEditPoints="1"/>
            </p:cNvSpPr>
            <p:nvPr/>
          </p:nvSpPr>
          <p:spPr bwMode="auto">
            <a:xfrm>
              <a:off x="8061338" y="2174889"/>
              <a:ext cx="96838" cy="100014"/>
            </a:xfrm>
            <a:custGeom>
              <a:avLst/>
              <a:gdLst>
                <a:gd name="T0" fmla="*/ 21 w 43"/>
                <a:gd name="T1" fmla="*/ 39 h 44"/>
                <a:gd name="T2" fmla="*/ 33 w 43"/>
                <a:gd name="T3" fmla="*/ 34 h 44"/>
                <a:gd name="T4" fmla="*/ 33 w 43"/>
                <a:gd name="T5" fmla="*/ 34 h 44"/>
                <a:gd name="T6" fmla="*/ 33 w 43"/>
                <a:gd name="T7" fmla="*/ 34 h 44"/>
                <a:gd name="T8" fmla="*/ 38 w 43"/>
                <a:gd name="T9" fmla="*/ 22 h 44"/>
                <a:gd name="T10" fmla="*/ 33 w 43"/>
                <a:gd name="T11" fmla="*/ 10 h 44"/>
                <a:gd name="T12" fmla="*/ 21 w 43"/>
                <a:gd name="T13" fmla="*/ 5 h 44"/>
                <a:gd name="T14" fmla="*/ 21 w 43"/>
                <a:gd name="T15" fmla="*/ 0 h 44"/>
                <a:gd name="T16" fmla="*/ 37 w 43"/>
                <a:gd name="T17" fmla="*/ 7 h 44"/>
                <a:gd name="T18" fmla="*/ 43 w 43"/>
                <a:gd name="T19" fmla="*/ 22 h 44"/>
                <a:gd name="T20" fmla="*/ 37 w 43"/>
                <a:gd name="T21" fmla="*/ 37 h 44"/>
                <a:gd name="T22" fmla="*/ 37 w 43"/>
                <a:gd name="T23" fmla="*/ 37 h 44"/>
                <a:gd name="T24" fmla="*/ 21 w 43"/>
                <a:gd name="T25" fmla="*/ 44 h 44"/>
                <a:gd name="T26" fmla="*/ 21 w 43"/>
                <a:gd name="T27" fmla="*/ 39 h 44"/>
                <a:gd name="T28" fmla="*/ 21 w 43"/>
                <a:gd name="T29" fmla="*/ 38 h 44"/>
                <a:gd name="T30" fmla="*/ 33 w 43"/>
                <a:gd name="T31" fmla="*/ 33 h 44"/>
                <a:gd name="T32" fmla="*/ 37 w 43"/>
                <a:gd name="T33" fmla="*/ 22 h 44"/>
                <a:gd name="T34" fmla="*/ 33 w 43"/>
                <a:gd name="T35" fmla="*/ 11 h 44"/>
                <a:gd name="T36" fmla="*/ 21 w 43"/>
                <a:gd name="T37" fmla="*/ 6 h 44"/>
                <a:gd name="T38" fmla="*/ 21 w 43"/>
                <a:gd name="T39" fmla="*/ 11 h 44"/>
                <a:gd name="T40" fmla="*/ 29 w 43"/>
                <a:gd name="T41" fmla="*/ 14 h 44"/>
                <a:gd name="T42" fmla="*/ 32 w 43"/>
                <a:gd name="T43" fmla="*/ 22 h 44"/>
                <a:gd name="T44" fmla="*/ 29 w 43"/>
                <a:gd name="T45" fmla="*/ 30 h 44"/>
                <a:gd name="T46" fmla="*/ 21 w 43"/>
                <a:gd name="T47" fmla="*/ 33 h 44"/>
                <a:gd name="T48" fmla="*/ 21 w 43"/>
                <a:gd name="T49" fmla="*/ 38 h 44"/>
                <a:gd name="T50" fmla="*/ 21 w 43"/>
                <a:gd name="T51" fmla="*/ 5 h 44"/>
                <a:gd name="T52" fmla="*/ 9 w 43"/>
                <a:gd name="T53" fmla="*/ 10 h 44"/>
                <a:gd name="T54" fmla="*/ 9 w 43"/>
                <a:gd name="T55" fmla="*/ 10 h 44"/>
                <a:gd name="T56" fmla="*/ 4 w 43"/>
                <a:gd name="T57" fmla="*/ 22 h 44"/>
                <a:gd name="T58" fmla="*/ 9 w 43"/>
                <a:gd name="T59" fmla="*/ 34 h 44"/>
                <a:gd name="T60" fmla="*/ 9 w 43"/>
                <a:gd name="T61" fmla="*/ 34 h 44"/>
                <a:gd name="T62" fmla="*/ 21 w 43"/>
                <a:gd name="T63" fmla="*/ 39 h 44"/>
                <a:gd name="T64" fmla="*/ 21 w 43"/>
                <a:gd name="T65" fmla="*/ 44 h 44"/>
                <a:gd name="T66" fmla="*/ 6 w 43"/>
                <a:gd name="T67" fmla="*/ 37 h 44"/>
                <a:gd name="T68" fmla="*/ 6 w 43"/>
                <a:gd name="T69" fmla="*/ 37 h 44"/>
                <a:gd name="T70" fmla="*/ 0 w 43"/>
                <a:gd name="T71" fmla="*/ 22 h 44"/>
                <a:gd name="T72" fmla="*/ 6 w 43"/>
                <a:gd name="T73" fmla="*/ 7 h 44"/>
                <a:gd name="T74" fmla="*/ 6 w 43"/>
                <a:gd name="T75" fmla="*/ 7 h 44"/>
                <a:gd name="T76" fmla="*/ 21 w 43"/>
                <a:gd name="T77" fmla="*/ 0 h 44"/>
                <a:gd name="T78" fmla="*/ 21 w 43"/>
                <a:gd name="T79" fmla="*/ 5 h 44"/>
                <a:gd name="T80" fmla="*/ 21 w 43"/>
                <a:gd name="T81" fmla="*/ 6 h 44"/>
                <a:gd name="T82" fmla="*/ 10 w 43"/>
                <a:gd name="T83" fmla="*/ 11 h 44"/>
                <a:gd name="T84" fmla="*/ 5 w 43"/>
                <a:gd name="T85" fmla="*/ 22 h 44"/>
                <a:gd name="T86" fmla="*/ 10 w 43"/>
                <a:gd name="T87" fmla="*/ 33 h 44"/>
                <a:gd name="T88" fmla="*/ 10 w 43"/>
                <a:gd name="T89" fmla="*/ 33 h 44"/>
                <a:gd name="T90" fmla="*/ 21 w 43"/>
                <a:gd name="T91" fmla="*/ 38 h 44"/>
                <a:gd name="T92" fmla="*/ 21 w 43"/>
                <a:gd name="T93" fmla="*/ 33 h 44"/>
                <a:gd name="T94" fmla="*/ 13 w 43"/>
                <a:gd name="T95" fmla="*/ 30 h 44"/>
                <a:gd name="T96" fmla="*/ 10 w 43"/>
                <a:gd name="T97" fmla="*/ 22 h 44"/>
                <a:gd name="T98" fmla="*/ 13 w 43"/>
                <a:gd name="T99" fmla="*/ 14 h 44"/>
                <a:gd name="T100" fmla="*/ 21 w 43"/>
                <a:gd name="T101" fmla="*/ 11 h 44"/>
                <a:gd name="T102" fmla="*/ 21 w 43"/>
                <a:gd name="T10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44">
                  <a:moveTo>
                    <a:pt x="21" y="39"/>
                  </a:moveTo>
                  <a:cubicBezTo>
                    <a:pt x="26" y="39"/>
                    <a:pt x="30" y="37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31"/>
                    <a:pt x="38" y="27"/>
                    <a:pt x="38" y="22"/>
                  </a:cubicBezTo>
                  <a:cubicBezTo>
                    <a:pt x="38" y="17"/>
                    <a:pt x="36" y="13"/>
                    <a:pt x="33" y="10"/>
                  </a:cubicBezTo>
                  <a:cubicBezTo>
                    <a:pt x="30" y="7"/>
                    <a:pt x="26" y="5"/>
                    <a:pt x="21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7" y="0"/>
                    <a:pt x="33" y="3"/>
                    <a:pt x="37" y="7"/>
                  </a:cubicBezTo>
                  <a:cubicBezTo>
                    <a:pt x="40" y="11"/>
                    <a:pt x="43" y="16"/>
                    <a:pt x="43" y="22"/>
                  </a:cubicBezTo>
                  <a:cubicBezTo>
                    <a:pt x="43" y="28"/>
                    <a:pt x="40" y="33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3" y="41"/>
                    <a:pt x="27" y="44"/>
                    <a:pt x="21" y="44"/>
                  </a:cubicBezTo>
                  <a:cubicBezTo>
                    <a:pt x="21" y="39"/>
                    <a:pt x="21" y="39"/>
                    <a:pt x="21" y="39"/>
                  </a:cubicBezTo>
                  <a:close/>
                  <a:moveTo>
                    <a:pt x="21" y="38"/>
                  </a:moveTo>
                  <a:cubicBezTo>
                    <a:pt x="26" y="38"/>
                    <a:pt x="30" y="36"/>
                    <a:pt x="33" y="33"/>
                  </a:cubicBezTo>
                  <a:cubicBezTo>
                    <a:pt x="35" y="30"/>
                    <a:pt x="37" y="26"/>
                    <a:pt x="37" y="22"/>
                  </a:cubicBezTo>
                  <a:cubicBezTo>
                    <a:pt x="37" y="18"/>
                    <a:pt x="35" y="14"/>
                    <a:pt x="33" y="11"/>
                  </a:cubicBezTo>
                  <a:cubicBezTo>
                    <a:pt x="30" y="8"/>
                    <a:pt x="26" y="6"/>
                    <a:pt x="21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7" y="12"/>
                    <a:pt x="29" y="14"/>
                  </a:cubicBezTo>
                  <a:cubicBezTo>
                    <a:pt x="31" y="16"/>
                    <a:pt x="32" y="19"/>
                    <a:pt x="32" y="22"/>
                  </a:cubicBezTo>
                  <a:cubicBezTo>
                    <a:pt x="32" y="25"/>
                    <a:pt x="31" y="28"/>
                    <a:pt x="29" y="30"/>
                  </a:cubicBezTo>
                  <a:cubicBezTo>
                    <a:pt x="27" y="32"/>
                    <a:pt x="24" y="33"/>
                    <a:pt x="21" y="33"/>
                  </a:cubicBezTo>
                  <a:lnTo>
                    <a:pt x="21" y="38"/>
                  </a:lnTo>
                  <a:close/>
                  <a:moveTo>
                    <a:pt x="21" y="5"/>
                  </a:moveTo>
                  <a:cubicBezTo>
                    <a:pt x="17" y="5"/>
                    <a:pt x="12" y="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4" y="17"/>
                    <a:pt x="4" y="22"/>
                  </a:cubicBezTo>
                  <a:cubicBezTo>
                    <a:pt x="4" y="27"/>
                    <a:pt x="6" y="31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3" y="37"/>
                    <a:pt x="17" y="39"/>
                    <a:pt x="21" y="39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5" y="44"/>
                    <a:pt x="10" y="41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0" y="3"/>
                    <a:pt x="15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lose/>
                  <a:moveTo>
                    <a:pt x="21" y="6"/>
                  </a:moveTo>
                  <a:cubicBezTo>
                    <a:pt x="17" y="6"/>
                    <a:pt x="13" y="8"/>
                    <a:pt x="10" y="11"/>
                  </a:cubicBezTo>
                  <a:cubicBezTo>
                    <a:pt x="7" y="14"/>
                    <a:pt x="5" y="18"/>
                    <a:pt x="5" y="22"/>
                  </a:cubicBezTo>
                  <a:cubicBezTo>
                    <a:pt x="5" y="26"/>
                    <a:pt x="7" y="30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7" y="38"/>
                    <a:pt x="21" y="38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3"/>
                    <a:pt x="15" y="32"/>
                    <a:pt x="13" y="30"/>
                  </a:cubicBezTo>
                  <a:cubicBezTo>
                    <a:pt x="11" y="28"/>
                    <a:pt x="10" y="25"/>
                    <a:pt x="10" y="22"/>
                  </a:cubicBezTo>
                  <a:cubicBezTo>
                    <a:pt x="10" y="19"/>
                    <a:pt x="11" y="16"/>
                    <a:pt x="13" y="14"/>
                  </a:cubicBezTo>
                  <a:cubicBezTo>
                    <a:pt x="15" y="12"/>
                    <a:pt x="18" y="11"/>
                    <a:pt x="21" y="11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2" name="Freeform 42"/>
            <p:cNvSpPr>
              <a:spLocks noEditPoints="1"/>
            </p:cNvSpPr>
            <p:nvPr/>
          </p:nvSpPr>
          <p:spPr bwMode="auto">
            <a:xfrm>
              <a:off x="8034350" y="4941917"/>
              <a:ext cx="161925" cy="266701"/>
            </a:xfrm>
            <a:custGeom>
              <a:avLst/>
              <a:gdLst>
                <a:gd name="T0" fmla="*/ 50 w 72"/>
                <a:gd name="T1" fmla="*/ 113 h 118"/>
                <a:gd name="T2" fmla="*/ 62 w 72"/>
                <a:gd name="T3" fmla="*/ 108 h 118"/>
                <a:gd name="T4" fmla="*/ 67 w 72"/>
                <a:gd name="T5" fmla="*/ 83 h 118"/>
                <a:gd name="T6" fmla="*/ 43 w 72"/>
                <a:gd name="T7" fmla="*/ 81 h 118"/>
                <a:gd name="T8" fmla="*/ 46 w 72"/>
                <a:gd name="T9" fmla="*/ 64 h 118"/>
                <a:gd name="T10" fmla="*/ 67 w 72"/>
                <a:gd name="T11" fmla="*/ 47 h 118"/>
                <a:gd name="T12" fmla="*/ 43 w 72"/>
                <a:gd name="T13" fmla="*/ 45 h 118"/>
                <a:gd name="T14" fmla="*/ 46 w 72"/>
                <a:gd name="T15" fmla="*/ 28 h 118"/>
                <a:gd name="T16" fmla="*/ 67 w 72"/>
                <a:gd name="T17" fmla="*/ 21 h 118"/>
                <a:gd name="T18" fmla="*/ 50 w 72"/>
                <a:gd name="T19" fmla="*/ 4 h 118"/>
                <a:gd name="T20" fmla="*/ 36 w 72"/>
                <a:gd name="T21" fmla="*/ 0 h 118"/>
                <a:gd name="T22" fmla="*/ 66 w 72"/>
                <a:gd name="T23" fmla="*/ 6 h 118"/>
                <a:gd name="T24" fmla="*/ 72 w 72"/>
                <a:gd name="T25" fmla="*/ 30 h 118"/>
                <a:gd name="T26" fmla="*/ 48 w 72"/>
                <a:gd name="T27" fmla="*/ 33 h 118"/>
                <a:gd name="T28" fmla="*/ 70 w 72"/>
                <a:gd name="T29" fmla="*/ 42 h 118"/>
                <a:gd name="T30" fmla="*/ 72 w 72"/>
                <a:gd name="T31" fmla="*/ 67 h 118"/>
                <a:gd name="T32" fmla="*/ 48 w 72"/>
                <a:gd name="T33" fmla="*/ 69 h 118"/>
                <a:gd name="T34" fmla="*/ 70 w 72"/>
                <a:gd name="T35" fmla="*/ 78 h 118"/>
                <a:gd name="T36" fmla="*/ 72 w 72"/>
                <a:gd name="T37" fmla="*/ 97 h 118"/>
                <a:gd name="T38" fmla="*/ 66 w 72"/>
                <a:gd name="T39" fmla="*/ 112 h 118"/>
                <a:gd name="T40" fmla="*/ 36 w 72"/>
                <a:gd name="T41" fmla="*/ 118 h 118"/>
                <a:gd name="T42" fmla="*/ 5 w 72"/>
                <a:gd name="T43" fmla="*/ 83 h 118"/>
                <a:gd name="T44" fmla="*/ 10 w 72"/>
                <a:gd name="T45" fmla="*/ 108 h 118"/>
                <a:gd name="T46" fmla="*/ 36 w 72"/>
                <a:gd name="T47" fmla="*/ 113 h 118"/>
                <a:gd name="T48" fmla="*/ 22 w 72"/>
                <a:gd name="T49" fmla="*/ 118 h 118"/>
                <a:gd name="T50" fmla="*/ 0 w 72"/>
                <a:gd name="T51" fmla="*/ 97 h 118"/>
                <a:gd name="T52" fmla="*/ 3 w 72"/>
                <a:gd name="T53" fmla="*/ 78 h 118"/>
                <a:gd name="T54" fmla="*/ 24 w 72"/>
                <a:gd name="T55" fmla="*/ 69 h 118"/>
                <a:gd name="T56" fmla="*/ 0 w 72"/>
                <a:gd name="T57" fmla="*/ 67 h 118"/>
                <a:gd name="T58" fmla="*/ 3 w 72"/>
                <a:gd name="T59" fmla="*/ 42 h 118"/>
                <a:gd name="T60" fmla="*/ 24 w 72"/>
                <a:gd name="T61" fmla="*/ 33 h 118"/>
                <a:gd name="T62" fmla="*/ 0 w 72"/>
                <a:gd name="T63" fmla="*/ 30 h 118"/>
                <a:gd name="T64" fmla="*/ 7 w 72"/>
                <a:gd name="T65" fmla="*/ 6 h 118"/>
                <a:gd name="T66" fmla="*/ 36 w 72"/>
                <a:gd name="T67" fmla="*/ 0 h 118"/>
                <a:gd name="T68" fmla="*/ 22 w 72"/>
                <a:gd name="T69" fmla="*/ 4 h 118"/>
                <a:gd name="T70" fmla="*/ 5 w 72"/>
                <a:gd name="T71" fmla="*/ 21 h 118"/>
                <a:gd name="T72" fmla="*/ 27 w 72"/>
                <a:gd name="T73" fmla="*/ 28 h 118"/>
                <a:gd name="T74" fmla="*/ 29 w 72"/>
                <a:gd name="T75" fmla="*/ 45 h 118"/>
                <a:gd name="T76" fmla="*/ 5 w 72"/>
                <a:gd name="T77" fmla="*/ 47 h 118"/>
                <a:gd name="T78" fmla="*/ 27 w 72"/>
                <a:gd name="T79" fmla="*/ 64 h 118"/>
                <a:gd name="T80" fmla="*/ 29 w 72"/>
                <a:gd name="T81" fmla="*/ 81 h 118"/>
                <a:gd name="T82" fmla="*/ 5 w 72"/>
                <a:gd name="T83" fmla="*/ 8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118">
                  <a:moveTo>
                    <a:pt x="36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5" y="113"/>
                    <a:pt x="59" y="111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5" y="105"/>
                    <a:pt x="67" y="101"/>
                    <a:pt x="67" y="97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5"/>
                    <a:pt x="44" y="64"/>
                    <a:pt x="4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7"/>
                    <a:pt x="43" y="46"/>
                    <a:pt x="43" y="45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4" y="28"/>
                    <a:pt x="46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6"/>
                    <a:pt x="65" y="12"/>
                    <a:pt x="62" y="9"/>
                  </a:cubicBezTo>
                  <a:cubicBezTo>
                    <a:pt x="59" y="6"/>
                    <a:pt x="55" y="4"/>
                    <a:pt x="50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2" y="2"/>
                    <a:pt x="66" y="6"/>
                  </a:cubicBezTo>
                  <a:cubicBezTo>
                    <a:pt x="70" y="10"/>
                    <a:pt x="72" y="15"/>
                    <a:pt x="72" y="2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2"/>
                    <a:pt x="71" y="33"/>
                    <a:pt x="70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42"/>
                    <a:pt x="72" y="43"/>
                    <a:pt x="72" y="45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8"/>
                    <a:pt x="71" y="69"/>
                    <a:pt x="70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8"/>
                    <a:pt x="72" y="79"/>
                    <a:pt x="72" y="81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102"/>
                    <a:pt x="70" y="108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2" y="116"/>
                    <a:pt x="56" y="118"/>
                    <a:pt x="50" y="118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36" y="113"/>
                  </a:lnTo>
                  <a:close/>
                  <a:moveTo>
                    <a:pt x="5" y="83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101"/>
                    <a:pt x="7" y="105"/>
                    <a:pt x="10" y="108"/>
                  </a:cubicBezTo>
                  <a:cubicBezTo>
                    <a:pt x="13" y="111"/>
                    <a:pt x="17" y="113"/>
                    <a:pt x="22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8"/>
                    <a:pt x="11" y="116"/>
                    <a:pt x="7" y="112"/>
                  </a:cubicBezTo>
                  <a:cubicBezTo>
                    <a:pt x="3" y="108"/>
                    <a:pt x="0" y="103"/>
                    <a:pt x="0" y="9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0" y="68"/>
                    <a:pt x="0" y="6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2"/>
                    <a:pt x="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0" y="32"/>
                    <a:pt x="0" y="3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0"/>
                    <a:pt x="7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7" y="4"/>
                    <a:pt x="13" y="6"/>
                    <a:pt x="10" y="9"/>
                  </a:cubicBezTo>
                  <a:cubicBezTo>
                    <a:pt x="7" y="12"/>
                    <a:pt x="5" y="16"/>
                    <a:pt x="5" y="2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8"/>
                    <a:pt x="29" y="29"/>
                    <a:pt x="29" y="30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7"/>
                    <a:pt x="27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9" y="65"/>
                    <a:pt x="29" y="67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8" y="83"/>
                    <a:pt x="27" y="83"/>
                  </a:cubicBezTo>
                  <a:lnTo>
                    <a:pt x="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3" name="Freeform 43"/>
            <p:cNvSpPr>
              <a:spLocks noEditPoints="1"/>
            </p:cNvSpPr>
            <p:nvPr/>
          </p:nvSpPr>
          <p:spPr bwMode="auto">
            <a:xfrm>
              <a:off x="7988313" y="5167343"/>
              <a:ext cx="254001" cy="169863"/>
            </a:xfrm>
            <a:custGeom>
              <a:avLst/>
              <a:gdLst>
                <a:gd name="T0" fmla="*/ 56 w 112"/>
                <a:gd name="T1" fmla="*/ 70 h 75"/>
                <a:gd name="T2" fmla="*/ 75 w 112"/>
                <a:gd name="T3" fmla="*/ 70 h 75"/>
                <a:gd name="T4" fmla="*/ 75 w 112"/>
                <a:gd name="T5" fmla="*/ 60 h 75"/>
                <a:gd name="T6" fmla="*/ 63 w 112"/>
                <a:gd name="T7" fmla="*/ 60 h 75"/>
                <a:gd name="T8" fmla="*/ 61 w 112"/>
                <a:gd name="T9" fmla="*/ 58 h 75"/>
                <a:gd name="T10" fmla="*/ 61 w 112"/>
                <a:gd name="T11" fmla="*/ 36 h 75"/>
                <a:gd name="T12" fmla="*/ 63 w 112"/>
                <a:gd name="T13" fmla="*/ 34 h 75"/>
                <a:gd name="T14" fmla="*/ 74 w 112"/>
                <a:gd name="T15" fmla="*/ 34 h 75"/>
                <a:gd name="T16" fmla="*/ 94 w 112"/>
                <a:gd name="T17" fmla="*/ 26 h 75"/>
                <a:gd name="T18" fmla="*/ 106 w 112"/>
                <a:gd name="T19" fmla="*/ 8 h 75"/>
                <a:gd name="T20" fmla="*/ 97 w 112"/>
                <a:gd name="T21" fmla="*/ 6 h 75"/>
                <a:gd name="T22" fmla="*/ 89 w 112"/>
                <a:gd name="T23" fmla="*/ 18 h 75"/>
                <a:gd name="T24" fmla="*/ 74 w 112"/>
                <a:gd name="T25" fmla="*/ 24 h 75"/>
                <a:gd name="T26" fmla="*/ 56 w 112"/>
                <a:gd name="T27" fmla="*/ 24 h 75"/>
                <a:gd name="T28" fmla="*/ 56 w 112"/>
                <a:gd name="T29" fmla="*/ 19 h 75"/>
                <a:gd name="T30" fmla="*/ 74 w 112"/>
                <a:gd name="T31" fmla="*/ 19 h 75"/>
                <a:gd name="T32" fmla="*/ 86 w 112"/>
                <a:gd name="T33" fmla="*/ 14 h 75"/>
                <a:gd name="T34" fmla="*/ 93 w 112"/>
                <a:gd name="T35" fmla="*/ 2 h 75"/>
                <a:gd name="T36" fmla="*/ 96 w 112"/>
                <a:gd name="T37" fmla="*/ 0 h 75"/>
                <a:gd name="T38" fmla="*/ 110 w 112"/>
                <a:gd name="T39" fmla="*/ 4 h 75"/>
                <a:gd name="T40" fmla="*/ 112 w 112"/>
                <a:gd name="T41" fmla="*/ 7 h 75"/>
                <a:gd name="T42" fmla="*/ 98 w 112"/>
                <a:gd name="T43" fmla="*/ 29 h 75"/>
                <a:gd name="T44" fmla="*/ 74 w 112"/>
                <a:gd name="T45" fmla="*/ 38 h 75"/>
                <a:gd name="T46" fmla="*/ 66 w 112"/>
                <a:gd name="T47" fmla="*/ 38 h 75"/>
                <a:gd name="T48" fmla="*/ 66 w 112"/>
                <a:gd name="T49" fmla="*/ 56 h 75"/>
                <a:gd name="T50" fmla="*/ 77 w 112"/>
                <a:gd name="T51" fmla="*/ 56 h 75"/>
                <a:gd name="T52" fmla="*/ 80 w 112"/>
                <a:gd name="T53" fmla="*/ 58 h 75"/>
                <a:gd name="T54" fmla="*/ 80 w 112"/>
                <a:gd name="T55" fmla="*/ 72 h 75"/>
                <a:gd name="T56" fmla="*/ 77 w 112"/>
                <a:gd name="T57" fmla="*/ 75 h 75"/>
                <a:gd name="T58" fmla="*/ 56 w 112"/>
                <a:gd name="T59" fmla="*/ 75 h 75"/>
                <a:gd name="T60" fmla="*/ 56 w 112"/>
                <a:gd name="T61" fmla="*/ 70 h 75"/>
                <a:gd name="T62" fmla="*/ 6 w 112"/>
                <a:gd name="T63" fmla="*/ 8 h 75"/>
                <a:gd name="T64" fmla="*/ 17 w 112"/>
                <a:gd name="T65" fmla="*/ 26 h 75"/>
                <a:gd name="T66" fmla="*/ 38 w 112"/>
                <a:gd name="T67" fmla="*/ 34 h 75"/>
                <a:gd name="T68" fmla="*/ 49 w 112"/>
                <a:gd name="T69" fmla="*/ 34 h 75"/>
                <a:gd name="T70" fmla="*/ 51 w 112"/>
                <a:gd name="T71" fmla="*/ 36 h 75"/>
                <a:gd name="T72" fmla="*/ 51 w 112"/>
                <a:gd name="T73" fmla="*/ 58 h 75"/>
                <a:gd name="T74" fmla="*/ 49 w 112"/>
                <a:gd name="T75" fmla="*/ 60 h 75"/>
                <a:gd name="T76" fmla="*/ 38 w 112"/>
                <a:gd name="T77" fmla="*/ 60 h 75"/>
                <a:gd name="T78" fmla="*/ 38 w 112"/>
                <a:gd name="T79" fmla="*/ 70 h 75"/>
                <a:gd name="T80" fmla="*/ 56 w 112"/>
                <a:gd name="T81" fmla="*/ 70 h 75"/>
                <a:gd name="T82" fmla="*/ 56 w 112"/>
                <a:gd name="T83" fmla="*/ 75 h 75"/>
                <a:gd name="T84" fmla="*/ 35 w 112"/>
                <a:gd name="T85" fmla="*/ 75 h 75"/>
                <a:gd name="T86" fmla="*/ 33 w 112"/>
                <a:gd name="T87" fmla="*/ 72 h 75"/>
                <a:gd name="T88" fmla="*/ 33 w 112"/>
                <a:gd name="T89" fmla="*/ 58 h 75"/>
                <a:gd name="T90" fmla="*/ 35 w 112"/>
                <a:gd name="T91" fmla="*/ 56 h 75"/>
                <a:gd name="T92" fmla="*/ 47 w 112"/>
                <a:gd name="T93" fmla="*/ 56 h 75"/>
                <a:gd name="T94" fmla="*/ 47 w 112"/>
                <a:gd name="T95" fmla="*/ 38 h 75"/>
                <a:gd name="T96" fmla="*/ 38 w 112"/>
                <a:gd name="T97" fmla="*/ 38 h 75"/>
                <a:gd name="T98" fmla="*/ 14 w 112"/>
                <a:gd name="T99" fmla="*/ 29 h 75"/>
                <a:gd name="T100" fmla="*/ 1 w 112"/>
                <a:gd name="T101" fmla="*/ 6 h 75"/>
                <a:gd name="T102" fmla="*/ 2 w 112"/>
                <a:gd name="T103" fmla="*/ 4 h 75"/>
                <a:gd name="T104" fmla="*/ 16 w 112"/>
                <a:gd name="T105" fmla="*/ 1 h 75"/>
                <a:gd name="T106" fmla="*/ 19 w 112"/>
                <a:gd name="T107" fmla="*/ 3 h 75"/>
                <a:gd name="T108" fmla="*/ 26 w 112"/>
                <a:gd name="T109" fmla="*/ 14 h 75"/>
                <a:gd name="T110" fmla="*/ 38 w 112"/>
                <a:gd name="T111" fmla="*/ 19 h 75"/>
                <a:gd name="T112" fmla="*/ 56 w 112"/>
                <a:gd name="T113" fmla="*/ 19 h 75"/>
                <a:gd name="T114" fmla="*/ 56 w 112"/>
                <a:gd name="T115" fmla="*/ 24 h 75"/>
                <a:gd name="T116" fmla="*/ 38 w 112"/>
                <a:gd name="T117" fmla="*/ 24 h 75"/>
                <a:gd name="T118" fmla="*/ 23 w 112"/>
                <a:gd name="T119" fmla="*/ 18 h 75"/>
                <a:gd name="T120" fmla="*/ 15 w 112"/>
                <a:gd name="T121" fmla="*/ 6 h 75"/>
                <a:gd name="T122" fmla="*/ 6 w 112"/>
                <a:gd name="T123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75">
                  <a:moveTo>
                    <a:pt x="56" y="70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60"/>
                    <a:pt x="61" y="59"/>
                    <a:pt x="61" y="5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5"/>
                    <a:pt x="62" y="34"/>
                    <a:pt x="63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82" y="34"/>
                    <a:pt x="89" y="30"/>
                    <a:pt x="94" y="26"/>
                  </a:cubicBezTo>
                  <a:cubicBezTo>
                    <a:pt x="100" y="21"/>
                    <a:pt x="104" y="14"/>
                    <a:pt x="106" y="8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10"/>
                    <a:pt x="93" y="15"/>
                    <a:pt x="89" y="18"/>
                  </a:cubicBezTo>
                  <a:cubicBezTo>
                    <a:pt x="85" y="22"/>
                    <a:pt x="80" y="24"/>
                    <a:pt x="7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8" y="19"/>
                    <a:pt x="82" y="17"/>
                    <a:pt x="86" y="14"/>
                  </a:cubicBezTo>
                  <a:cubicBezTo>
                    <a:pt x="89" y="11"/>
                    <a:pt x="92" y="7"/>
                    <a:pt x="93" y="2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2" y="5"/>
                    <a:pt x="112" y="7"/>
                  </a:cubicBezTo>
                  <a:cubicBezTo>
                    <a:pt x="110" y="15"/>
                    <a:pt x="105" y="23"/>
                    <a:pt x="98" y="29"/>
                  </a:cubicBezTo>
                  <a:cubicBezTo>
                    <a:pt x="91" y="35"/>
                    <a:pt x="83" y="38"/>
                    <a:pt x="7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7"/>
                    <a:pt x="80" y="58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4"/>
                    <a:pt x="78" y="75"/>
                    <a:pt x="77" y="75"/>
                  </a:cubicBezTo>
                  <a:cubicBezTo>
                    <a:pt x="56" y="75"/>
                    <a:pt x="56" y="75"/>
                    <a:pt x="56" y="75"/>
                  </a:cubicBezTo>
                  <a:lnTo>
                    <a:pt x="56" y="70"/>
                  </a:lnTo>
                  <a:close/>
                  <a:moveTo>
                    <a:pt x="6" y="8"/>
                  </a:moveTo>
                  <a:cubicBezTo>
                    <a:pt x="8" y="15"/>
                    <a:pt x="12" y="21"/>
                    <a:pt x="17" y="26"/>
                  </a:cubicBezTo>
                  <a:cubicBezTo>
                    <a:pt x="23" y="31"/>
                    <a:pt x="30" y="34"/>
                    <a:pt x="3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9"/>
                    <a:pt x="50" y="60"/>
                    <a:pt x="4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3" y="74"/>
                    <a:pt x="33" y="7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9" y="38"/>
                    <a:pt x="21" y="35"/>
                    <a:pt x="14" y="29"/>
                  </a:cubicBezTo>
                  <a:cubicBezTo>
                    <a:pt x="7" y="23"/>
                    <a:pt x="2" y="16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20" y="7"/>
                    <a:pt x="23" y="11"/>
                    <a:pt x="26" y="14"/>
                  </a:cubicBezTo>
                  <a:cubicBezTo>
                    <a:pt x="30" y="17"/>
                    <a:pt x="34" y="19"/>
                    <a:pt x="38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24"/>
                    <a:pt x="27" y="22"/>
                    <a:pt x="23" y="18"/>
                  </a:cubicBezTo>
                  <a:cubicBezTo>
                    <a:pt x="19" y="15"/>
                    <a:pt x="17" y="11"/>
                    <a:pt x="15" y="6"/>
                  </a:cubicBez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4" name="Freeform 44"/>
            <p:cNvSpPr>
              <a:spLocks noEditPoints="1"/>
            </p:cNvSpPr>
            <p:nvPr/>
          </p:nvSpPr>
          <p:spPr bwMode="auto">
            <a:xfrm>
              <a:off x="8116901" y="538167"/>
              <a:ext cx="306388" cy="265114"/>
            </a:xfrm>
            <a:custGeom>
              <a:avLst/>
              <a:gdLst>
                <a:gd name="T0" fmla="*/ 68 w 135"/>
                <a:gd name="T1" fmla="*/ 87 h 117"/>
                <a:gd name="T2" fmla="*/ 131 w 135"/>
                <a:gd name="T3" fmla="*/ 87 h 117"/>
                <a:gd name="T4" fmla="*/ 131 w 135"/>
                <a:gd name="T5" fmla="*/ 66 h 117"/>
                <a:gd name="T6" fmla="*/ 68 w 135"/>
                <a:gd name="T7" fmla="*/ 66 h 117"/>
                <a:gd name="T8" fmla="*/ 68 w 135"/>
                <a:gd name="T9" fmla="*/ 61 h 117"/>
                <a:gd name="T10" fmla="*/ 133 w 135"/>
                <a:gd name="T11" fmla="*/ 61 h 117"/>
                <a:gd name="T12" fmla="*/ 135 w 135"/>
                <a:gd name="T13" fmla="*/ 64 h 117"/>
                <a:gd name="T14" fmla="*/ 135 w 135"/>
                <a:gd name="T15" fmla="*/ 90 h 117"/>
                <a:gd name="T16" fmla="*/ 133 w 135"/>
                <a:gd name="T17" fmla="*/ 92 h 117"/>
                <a:gd name="T18" fmla="*/ 68 w 135"/>
                <a:gd name="T19" fmla="*/ 92 h 117"/>
                <a:gd name="T20" fmla="*/ 68 w 135"/>
                <a:gd name="T21" fmla="*/ 87 h 117"/>
                <a:gd name="T22" fmla="*/ 18 w 135"/>
                <a:gd name="T23" fmla="*/ 109 h 117"/>
                <a:gd name="T24" fmla="*/ 37 w 135"/>
                <a:gd name="T25" fmla="*/ 88 h 117"/>
                <a:gd name="T26" fmla="*/ 39 w 135"/>
                <a:gd name="T27" fmla="*/ 87 h 117"/>
                <a:gd name="T28" fmla="*/ 39 w 135"/>
                <a:gd name="T29" fmla="*/ 87 h 117"/>
                <a:gd name="T30" fmla="*/ 68 w 135"/>
                <a:gd name="T31" fmla="*/ 87 h 117"/>
                <a:gd name="T32" fmla="*/ 68 w 135"/>
                <a:gd name="T33" fmla="*/ 92 h 117"/>
                <a:gd name="T34" fmla="*/ 40 w 135"/>
                <a:gd name="T35" fmla="*/ 92 h 117"/>
                <a:gd name="T36" fmla="*/ 18 w 135"/>
                <a:gd name="T37" fmla="*/ 116 h 117"/>
                <a:gd name="T38" fmla="*/ 16 w 135"/>
                <a:gd name="T39" fmla="*/ 117 h 117"/>
                <a:gd name="T40" fmla="*/ 13 w 135"/>
                <a:gd name="T41" fmla="*/ 115 h 117"/>
                <a:gd name="T42" fmla="*/ 13 w 135"/>
                <a:gd name="T43" fmla="*/ 92 h 117"/>
                <a:gd name="T44" fmla="*/ 2 w 135"/>
                <a:gd name="T45" fmla="*/ 92 h 117"/>
                <a:gd name="T46" fmla="*/ 0 w 135"/>
                <a:gd name="T47" fmla="*/ 90 h 117"/>
                <a:gd name="T48" fmla="*/ 0 w 135"/>
                <a:gd name="T49" fmla="*/ 2 h 117"/>
                <a:gd name="T50" fmla="*/ 2 w 135"/>
                <a:gd name="T51" fmla="*/ 0 h 117"/>
                <a:gd name="T52" fmla="*/ 43 w 135"/>
                <a:gd name="T53" fmla="*/ 0 h 117"/>
                <a:gd name="T54" fmla="*/ 45 w 135"/>
                <a:gd name="T55" fmla="*/ 2 h 117"/>
                <a:gd name="T56" fmla="*/ 45 w 135"/>
                <a:gd name="T57" fmla="*/ 59 h 117"/>
                <a:gd name="T58" fmla="*/ 45 w 135"/>
                <a:gd name="T59" fmla="*/ 61 h 117"/>
                <a:gd name="T60" fmla="*/ 48 w 135"/>
                <a:gd name="T61" fmla="*/ 61 h 117"/>
                <a:gd name="T62" fmla="*/ 68 w 135"/>
                <a:gd name="T63" fmla="*/ 61 h 117"/>
                <a:gd name="T64" fmla="*/ 68 w 135"/>
                <a:gd name="T65" fmla="*/ 66 h 117"/>
                <a:gd name="T66" fmla="*/ 48 w 135"/>
                <a:gd name="T67" fmla="*/ 66 h 117"/>
                <a:gd name="T68" fmla="*/ 43 w 135"/>
                <a:gd name="T69" fmla="*/ 66 h 117"/>
                <a:gd name="T70" fmla="*/ 40 w 135"/>
                <a:gd name="T71" fmla="*/ 64 h 117"/>
                <a:gd name="T72" fmla="*/ 40 w 135"/>
                <a:gd name="T73" fmla="*/ 59 h 117"/>
                <a:gd name="T74" fmla="*/ 40 w 135"/>
                <a:gd name="T75" fmla="*/ 5 h 117"/>
                <a:gd name="T76" fmla="*/ 4 w 135"/>
                <a:gd name="T77" fmla="*/ 5 h 117"/>
                <a:gd name="T78" fmla="*/ 4 w 135"/>
                <a:gd name="T79" fmla="*/ 87 h 117"/>
                <a:gd name="T80" fmla="*/ 16 w 135"/>
                <a:gd name="T81" fmla="*/ 87 h 117"/>
                <a:gd name="T82" fmla="*/ 18 w 135"/>
                <a:gd name="T83" fmla="*/ 90 h 117"/>
                <a:gd name="T84" fmla="*/ 18 w 135"/>
                <a:gd name="T85" fmla="*/ 10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17">
                  <a:moveTo>
                    <a:pt x="68" y="87"/>
                  </a:moveTo>
                  <a:cubicBezTo>
                    <a:pt x="131" y="87"/>
                    <a:pt x="131" y="87"/>
                    <a:pt x="131" y="8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4" y="61"/>
                    <a:pt x="135" y="62"/>
                    <a:pt x="135" y="64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5" y="91"/>
                    <a:pt x="134" y="92"/>
                    <a:pt x="133" y="92"/>
                  </a:cubicBezTo>
                  <a:cubicBezTo>
                    <a:pt x="68" y="92"/>
                    <a:pt x="68" y="92"/>
                    <a:pt x="68" y="92"/>
                  </a:cubicBezTo>
                  <a:lnTo>
                    <a:pt x="68" y="87"/>
                  </a:lnTo>
                  <a:close/>
                  <a:moveTo>
                    <a:pt x="18" y="109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7"/>
                    <a:pt x="3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7" y="117"/>
                    <a:pt x="16" y="117"/>
                    <a:pt x="16" y="117"/>
                  </a:cubicBezTo>
                  <a:cubicBezTo>
                    <a:pt x="14" y="117"/>
                    <a:pt x="13" y="116"/>
                    <a:pt x="13" y="115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1"/>
                    <a:pt x="0" y="9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1" y="66"/>
                    <a:pt x="40" y="65"/>
                    <a:pt x="40" y="6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7" y="87"/>
                    <a:pt x="18" y="88"/>
                    <a:pt x="18" y="90"/>
                  </a:cubicBezTo>
                  <a:lnTo>
                    <a:pt x="18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5" name="Freeform 46"/>
            <p:cNvSpPr>
              <a:spLocks noEditPoints="1"/>
            </p:cNvSpPr>
            <p:nvPr/>
          </p:nvSpPr>
          <p:spPr bwMode="auto">
            <a:xfrm>
              <a:off x="8456626" y="1238257"/>
              <a:ext cx="277814" cy="279401"/>
            </a:xfrm>
            <a:custGeom>
              <a:avLst/>
              <a:gdLst>
                <a:gd name="T0" fmla="*/ 94 w 123"/>
                <a:gd name="T1" fmla="*/ 56 h 123"/>
                <a:gd name="T2" fmla="*/ 91 w 123"/>
                <a:gd name="T3" fmla="*/ 42 h 123"/>
                <a:gd name="T4" fmla="*/ 96 w 123"/>
                <a:gd name="T5" fmla="*/ 29 h 123"/>
                <a:gd name="T6" fmla="*/ 86 w 123"/>
                <a:gd name="T7" fmla="*/ 9 h 123"/>
                <a:gd name="T8" fmla="*/ 103 w 123"/>
                <a:gd name="T9" fmla="*/ 28 h 123"/>
                <a:gd name="T10" fmla="*/ 113 w 123"/>
                <a:gd name="T11" fmla="*/ 41 h 123"/>
                <a:gd name="T12" fmla="*/ 121 w 123"/>
                <a:gd name="T13" fmla="*/ 73 h 123"/>
                <a:gd name="T14" fmla="*/ 96 w 123"/>
                <a:gd name="T15" fmla="*/ 83 h 123"/>
                <a:gd name="T16" fmla="*/ 95 w 123"/>
                <a:gd name="T17" fmla="*/ 102 h 123"/>
                <a:gd name="T18" fmla="*/ 93 w 123"/>
                <a:gd name="T19" fmla="*/ 94 h 123"/>
                <a:gd name="T20" fmla="*/ 86 w 123"/>
                <a:gd name="T21" fmla="*/ 84 h 123"/>
                <a:gd name="T22" fmla="*/ 86 w 123"/>
                <a:gd name="T23" fmla="*/ 62 h 123"/>
                <a:gd name="T24" fmla="*/ 116 w 123"/>
                <a:gd name="T25" fmla="*/ 75 h 123"/>
                <a:gd name="T26" fmla="*/ 75 w 123"/>
                <a:gd name="T27" fmla="*/ 52 h 123"/>
                <a:gd name="T28" fmla="*/ 82 w 123"/>
                <a:gd name="T29" fmla="*/ 56 h 123"/>
                <a:gd name="T30" fmla="*/ 83 w 123"/>
                <a:gd name="T31" fmla="*/ 27 h 123"/>
                <a:gd name="T32" fmla="*/ 74 w 123"/>
                <a:gd name="T33" fmla="*/ 48 h 123"/>
                <a:gd name="T34" fmla="*/ 75 w 123"/>
                <a:gd name="T35" fmla="*/ 7 h 123"/>
                <a:gd name="T36" fmla="*/ 75 w 123"/>
                <a:gd name="T37" fmla="*/ 115 h 123"/>
                <a:gd name="T38" fmla="*/ 71 w 123"/>
                <a:gd name="T39" fmla="*/ 111 h 123"/>
                <a:gd name="T40" fmla="*/ 84 w 123"/>
                <a:gd name="T41" fmla="*/ 95 h 123"/>
                <a:gd name="T42" fmla="*/ 74 w 123"/>
                <a:gd name="T43" fmla="*/ 74 h 123"/>
                <a:gd name="T44" fmla="*/ 76 w 123"/>
                <a:gd name="T45" fmla="*/ 67 h 123"/>
                <a:gd name="T46" fmla="*/ 86 w 123"/>
                <a:gd name="T47" fmla="*/ 79 h 123"/>
                <a:gd name="T48" fmla="*/ 63 w 123"/>
                <a:gd name="T49" fmla="*/ 29 h 123"/>
                <a:gd name="T50" fmla="*/ 67 w 123"/>
                <a:gd name="T51" fmla="*/ 41 h 123"/>
                <a:gd name="T52" fmla="*/ 63 w 123"/>
                <a:gd name="T53" fmla="*/ 14 h 123"/>
                <a:gd name="T54" fmla="*/ 67 w 123"/>
                <a:gd name="T55" fmla="*/ 114 h 123"/>
                <a:gd name="T56" fmla="*/ 67 w 123"/>
                <a:gd name="T57" fmla="*/ 81 h 123"/>
                <a:gd name="T58" fmla="*/ 63 w 123"/>
                <a:gd name="T59" fmla="*/ 86 h 123"/>
                <a:gd name="T60" fmla="*/ 61 w 123"/>
                <a:gd name="T61" fmla="*/ 5 h 123"/>
                <a:gd name="T62" fmla="*/ 53 w 123"/>
                <a:gd name="T63" fmla="*/ 21 h 123"/>
                <a:gd name="T64" fmla="*/ 53 w 123"/>
                <a:gd name="T65" fmla="*/ 48 h 123"/>
                <a:gd name="T66" fmla="*/ 61 w 123"/>
                <a:gd name="T67" fmla="*/ 28 h 123"/>
                <a:gd name="T68" fmla="*/ 61 w 123"/>
                <a:gd name="T69" fmla="*/ 79 h 123"/>
                <a:gd name="T70" fmla="*/ 53 w 123"/>
                <a:gd name="T71" fmla="*/ 101 h 123"/>
                <a:gd name="T72" fmla="*/ 56 w 123"/>
                <a:gd name="T73" fmla="*/ 114 h 123"/>
                <a:gd name="T74" fmla="*/ 48 w 123"/>
                <a:gd name="T75" fmla="*/ 7 h 123"/>
                <a:gd name="T76" fmla="*/ 53 w 123"/>
                <a:gd name="T77" fmla="*/ 12 h 123"/>
                <a:gd name="T78" fmla="*/ 40 w 123"/>
                <a:gd name="T79" fmla="*/ 27 h 123"/>
                <a:gd name="T80" fmla="*/ 50 w 123"/>
                <a:gd name="T81" fmla="*/ 48 h 123"/>
                <a:gd name="T82" fmla="*/ 44 w 123"/>
                <a:gd name="T83" fmla="*/ 60 h 123"/>
                <a:gd name="T84" fmla="*/ 44 w 123"/>
                <a:gd name="T85" fmla="*/ 62 h 123"/>
                <a:gd name="T86" fmla="*/ 43 w 123"/>
                <a:gd name="T87" fmla="*/ 69 h 123"/>
                <a:gd name="T88" fmla="*/ 40 w 123"/>
                <a:gd name="T89" fmla="*/ 95 h 123"/>
                <a:gd name="T90" fmla="*/ 53 w 123"/>
                <a:gd name="T91" fmla="*/ 74 h 123"/>
                <a:gd name="T92" fmla="*/ 47 w 123"/>
                <a:gd name="T93" fmla="*/ 114 h 123"/>
                <a:gd name="T94" fmla="*/ 38 w 123"/>
                <a:gd name="T95" fmla="*/ 36 h 123"/>
                <a:gd name="T96" fmla="*/ 28 w 123"/>
                <a:gd name="T97" fmla="*/ 32 h 123"/>
                <a:gd name="T98" fmla="*/ 36 w 123"/>
                <a:gd name="T99" fmla="*/ 42 h 123"/>
                <a:gd name="T100" fmla="*/ 30 w 123"/>
                <a:gd name="T101" fmla="*/ 56 h 123"/>
                <a:gd name="T102" fmla="*/ 5 w 123"/>
                <a:gd name="T103" fmla="*/ 60 h 123"/>
                <a:gd name="T104" fmla="*/ 30 w 123"/>
                <a:gd name="T105" fmla="*/ 66 h 123"/>
                <a:gd name="T106" fmla="*/ 33 w 123"/>
                <a:gd name="T107" fmla="*/ 80 h 123"/>
                <a:gd name="T108" fmla="*/ 28 w 123"/>
                <a:gd name="T109" fmla="*/ 94 h 123"/>
                <a:gd name="T110" fmla="*/ 38 w 123"/>
                <a:gd name="T111" fmla="*/ 114 h 123"/>
                <a:gd name="T112" fmla="*/ 9 w 123"/>
                <a:gd name="T113" fmla="*/ 86 h 123"/>
                <a:gd name="T114" fmla="*/ 3 w 123"/>
                <a:gd name="T115" fmla="*/ 76 h 123"/>
                <a:gd name="T116" fmla="*/ 7 w 123"/>
                <a:gd name="T117" fmla="*/ 41 h 123"/>
                <a:gd name="T118" fmla="*/ 9 w 123"/>
                <a:gd name="T119" fmla="*/ 37 h 123"/>
                <a:gd name="T120" fmla="*/ 38 w 123"/>
                <a:gd name="T121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23">
                  <a:moveTo>
                    <a:pt x="118" y="60"/>
                  </a:moveTo>
                  <a:cubicBezTo>
                    <a:pt x="109" y="60"/>
                    <a:pt x="109" y="60"/>
                    <a:pt x="109" y="60"/>
                  </a:cubicBezTo>
                  <a:cubicBezTo>
                    <a:pt x="107" y="60"/>
                    <a:pt x="106" y="59"/>
                    <a:pt x="106" y="58"/>
                  </a:cubicBezTo>
                  <a:cubicBezTo>
                    <a:pt x="106" y="57"/>
                    <a:pt x="107" y="57"/>
                    <a:pt x="107" y="5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0" y="60"/>
                    <a:pt x="99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4" y="60"/>
                    <a:pt x="93" y="59"/>
                    <a:pt x="93" y="58"/>
                  </a:cubicBezTo>
                  <a:cubicBezTo>
                    <a:pt x="93" y="57"/>
                    <a:pt x="93" y="57"/>
                    <a:pt x="94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7" y="42"/>
                    <a:pt x="86" y="42"/>
                    <a:pt x="86" y="41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90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6" y="33"/>
                    <a:pt x="95" y="32"/>
                    <a:pt x="95" y="30"/>
                  </a:cubicBezTo>
                  <a:cubicBezTo>
                    <a:pt x="95" y="30"/>
                    <a:pt x="95" y="29"/>
                    <a:pt x="96" y="29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8"/>
                    <a:pt x="92" y="28"/>
                    <a:pt x="91" y="27"/>
                  </a:cubicBezTo>
                  <a:cubicBezTo>
                    <a:pt x="90" y="27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3"/>
                    <a:pt x="88" y="34"/>
                    <a:pt x="88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5" y="10"/>
                    <a:pt x="95" y="11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2" y="15"/>
                    <a:pt x="103" y="15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1"/>
                    <a:pt x="108" y="23"/>
                    <a:pt x="108" y="23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8"/>
                    <a:pt x="114" y="29"/>
                    <a:pt x="114" y="30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8"/>
                    <a:pt x="113" y="39"/>
                    <a:pt x="112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40"/>
                    <a:pt x="96" y="40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47"/>
                    <a:pt x="96" y="47"/>
                    <a:pt x="95" y="47"/>
                  </a:cubicBezTo>
                  <a:cubicBezTo>
                    <a:pt x="96" y="47"/>
                    <a:pt x="96" y="48"/>
                    <a:pt x="96" y="48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0"/>
                    <a:pt x="115" y="40"/>
                    <a:pt x="116" y="41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2" y="47"/>
                    <a:pt x="122" y="48"/>
                    <a:pt x="121" y="49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2" y="56"/>
                    <a:pt x="123" y="57"/>
                    <a:pt x="123" y="58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6"/>
                    <a:pt x="122" y="67"/>
                    <a:pt x="121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2" y="74"/>
                    <a:pt x="122" y="76"/>
                    <a:pt x="121" y="76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5" y="82"/>
                    <a:pt x="114" y="82"/>
                    <a:pt x="113" y="8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5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3" y="83"/>
                    <a:pt x="114" y="84"/>
                    <a:pt x="114" y="86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93"/>
                    <a:pt x="113" y="94"/>
                    <a:pt x="112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100"/>
                    <a:pt x="108" y="101"/>
                    <a:pt x="108" y="102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8"/>
                    <a:pt x="100" y="108"/>
                    <a:pt x="100" y="10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3"/>
                    <a:pt x="94" y="114"/>
                    <a:pt x="93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9"/>
                    <a:pt x="88" y="90"/>
                    <a:pt x="88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0" y="95"/>
                    <a:pt x="91" y="94"/>
                    <a:pt x="93" y="94"/>
                  </a:cubicBezTo>
                  <a:cubicBezTo>
                    <a:pt x="93" y="94"/>
                    <a:pt x="94" y="95"/>
                    <a:pt x="94" y="95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3"/>
                    <a:pt x="95" y="91"/>
                    <a:pt x="96" y="90"/>
                  </a:cubicBezTo>
                  <a:cubicBezTo>
                    <a:pt x="96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88"/>
                    <a:pt x="89" y="88"/>
                    <a:pt x="89" y="87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7" y="80"/>
                    <a:pt x="87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8" y="63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3" y="65"/>
                    <a:pt x="93" y="64"/>
                    <a:pt x="94" y="63"/>
                  </a:cubicBezTo>
                  <a:cubicBezTo>
                    <a:pt x="94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0" y="62"/>
                    <a:pt x="101" y="62"/>
                    <a:pt x="101" y="63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6" y="65"/>
                    <a:pt x="106" y="64"/>
                    <a:pt x="107" y="63"/>
                  </a:cubicBezTo>
                  <a:cubicBezTo>
                    <a:pt x="107" y="62"/>
                    <a:pt x="108" y="62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8" y="60"/>
                  </a:lnTo>
                  <a:close/>
                  <a:moveTo>
                    <a:pt x="86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78" y="60"/>
                    <a:pt x="77" y="59"/>
                    <a:pt x="77" y="58"/>
                  </a:cubicBezTo>
                  <a:cubicBezTo>
                    <a:pt x="77" y="57"/>
                    <a:pt x="77" y="56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4"/>
                    <a:pt x="75" y="53"/>
                    <a:pt x="75" y="52"/>
                  </a:cubicBezTo>
                  <a:cubicBezTo>
                    <a:pt x="74" y="51"/>
                    <a:pt x="74" y="50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2"/>
                    <a:pt x="80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5"/>
                    <a:pt x="82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60"/>
                    <a:pt x="86" y="60"/>
                    <a:pt x="86" y="60"/>
                  </a:cubicBezTo>
                  <a:close/>
                  <a:moveTo>
                    <a:pt x="86" y="41"/>
                  </a:moveTo>
                  <a:cubicBezTo>
                    <a:pt x="86" y="41"/>
                    <a:pt x="85" y="40"/>
                    <a:pt x="85" y="40"/>
                  </a:cubicBezTo>
                  <a:cubicBezTo>
                    <a:pt x="85" y="39"/>
                    <a:pt x="86" y="39"/>
                    <a:pt x="86" y="38"/>
                  </a:cubicBezTo>
                  <a:cubicBezTo>
                    <a:pt x="86" y="41"/>
                    <a:pt x="86" y="41"/>
                    <a:pt x="86" y="41"/>
                  </a:cubicBezTo>
                  <a:close/>
                  <a:moveTo>
                    <a:pt x="86" y="36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10"/>
                    <a:pt x="84" y="11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3" y="27"/>
                    <a:pt x="83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6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9" y="43"/>
                    <a:pt x="79" y="42"/>
                    <a:pt x="7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6"/>
                    <a:pt x="81" y="36"/>
                    <a:pt x="82" y="37"/>
                  </a:cubicBezTo>
                  <a:cubicBezTo>
                    <a:pt x="82" y="38"/>
                    <a:pt x="84" y="38"/>
                    <a:pt x="85" y="37"/>
                  </a:cubicBezTo>
                  <a:cubicBezTo>
                    <a:pt x="86" y="36"/>
                    <a:pt x="86" y="36"/>
                    <a:pt x="86" y="36"/>
                  </a:cubicBezTo>
                  <a:close/>
                  <a:moveTo>
                    <a:pt x="71" y="14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1"/>
                    <a:pt x="76" y="1"/>
                    <a:pt x="77" y="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8"/>
                    <a:pt x="83" y="9"/>
                    <a:pt x="82" y="10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14"/>
                    <a:pt x="71" y="14"/>
                    <a:pt x="71" y="14"/>
                  </a:cubicBezTo>
                  <a:close/>
                  <a:moveTo>
                    <a:pt x="71" y="111"/>
                  </a:moveTo>
                  <a:cubicBezTo>
                    <a:pt x="75" y="115"/>
                    <a:pt x="75" y="115"/>
                    <a:pt x="75" y="115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3" y="113"/>
                    <a:pt x="83" y="115"/>
                    <a:pt x="82" y="115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1"/>
                    <a:pt x="75" y="121"/>
                    <a:pt x="74" y="120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1"/>
                    <a:pt x="71" y="111"/>
                    <a:pt x="71" y="111"/>
                  </a:cubicBezTo>
                  <a:close/>
                  <a:moveTo>
                    <a:pt x="71" y="74"/>
                  </a:moveTo>
                  <a:cubicBezTo>
                    <a:pt x="71" y="80"/>
                    <a:pt x="71" y="80"/>
                    <a:pt x="71" y="80"/>
                  </a:cubicBezTo>
                  <a:cubicBezTo>
                    <a:pt x="71" y="80"/>
                    <a:pt x="71" y="79"/>
                    <a:pt x="72" y="79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6" y="95"/>
                    <a:pt x="76" y="95"/>
                  </a:cubicBezTo>
                  <a:cubicBezTo>
                    <a:pt x="76" y="95"/>
                    <a:pt x="76" y="95"/>
                    <a:pt x="77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95"/>
                    <a:pt x="84" y="95"/>
                    <a:pt x="84" y="95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2"/>
                    <a:pt x="85" y="114"/>
                    <a:pt x="86" y="114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5" y="85"/>
                    <a:pt x="84" y="85"/>
                    <a:pt x="83" y="85"/>
                  </a:cubicBezTo>
                  <a:cubicBezTo>
                    <a:pt x="82" y="85"/>
                    <a:pt x="81" y="86"/>
                    <a:pt x="81" y="8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0"/>
                    <a:pt x="79" y="80"/>
                    <a:pt x="78" y="79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4"/>
                    <a:pt x="72" y="74"/>
                    <a:pt x="71" y="74"/>
                  </a:cubicBezTo>
                  <a:close/>
                  <a:moveTo>
                    <a:pt x="86" y="84"/>
                  </a:moveTo>
                  <a:cubicBezTo>
                    <a:pt x="85" y="83"/>
                    <a:pt x="85" y="82"/>
                    <a:pt x="86" y="81"/>
                  </a:cubicBezTo>
                  <a:cubicBezTo>
                    <a:pt x="86" y="84"/>
                    <a:pt x="86" y="84"/>
                    <a:pt x="86" y="84"/>
                  </a:cubicBezTo>
                  <a:close/>
                  <a:moveTo>
                    <a:pt x="86" y="79"/>
                  </a:moveTo>
                  <a:cubicBezTo>
                    <a:pt x="81" y="79"/>
                    <a:pt x="81" y="79"/>
                    <a:pt x="81" y="79"/>
                  </a:cubicBezTo>
                  <a:cubicBezTo>
                    <a:pt x="81" y="79"/>
                    <a:pt x="80" y="78"/>
                    <a:pt x="79" y="78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2"/>
                    <a:pt x="74" y="71"/>
                    <a:pt x="75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69"/>
                    <a:pt x="76" y="68"/>
                    <a:pt x="76" y="67"/>
                  </a:cubicBezTo>
                  <a:cubicBezTo>
                    <a:pt x="77" y="66"/>
                    <a:pt x="77" y="65"/>
                    <a:pt x="77" y="64"/>
                  </a:cubicBezTo>
                  <a:cubicBezTo>
                    <a:pt x="78" y="63"/>
                    <a:pt x="79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8"/>
                    <a:pt x="81" y="68"/>
                    <a:pt x="81" y="69"/>
                  </a:cubicBezTo>
                  <a:cubicBezTo>
                    <a:pt x="80" y="70"/>
                    <a:pt x="80" y="71"/>
                    <a:pt x="80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6" y="74"/>
                    <a:pt x="86" y="74"/>
                    <a:pt x="86" y="74"/>
                  </a:cubicBezTo>
                  <a:lnTo>
                    <a:pt x="86" y="79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9" y="47"/>
                    <a:pt x="68" y="47"/>
                  </a:cubicBezTo>
                  <a:cubicBezTo>
                    <a:pt x="67" y="46"/>
                    <a:pt x="66" y="46"/>
                    <a:pt x="65" y="46"/>
                  </a:cubicBezTo>
                  <a:cubicBezTo>
                    <a:pt x="63" y="46"/>
                    <a:pt x="63" y="45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30"/>
                    <a:pt x="64" y="30"/>
                    <a:pt x="63" y="29"/>
                  </a:cubicBezTo>
                  <a:cubicBezTo>
                    <a:pt x="63" y="29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2"/>
                    <a:pt x="69" y="42"/>
                    <a:pt x="70" y="42"/>
                  </a:cubicBezTo>
                  <a:cubicBezTo>
                    <a:pt x="70" y="42"/>
                    <a:pt x="70" y="43"/>
                    <a:pt x="71" y="43"/>
                  </a:cubicBezTo>
                  <a:cubicBezTo>
                    <a:pt x="71" y="48"/>
                    <a:pt x="71" y="48"/>
                    <a:pt x="71" y="48"/>
                  </a:cubicBezTo>
                  <a:close/>
                  <a:moveTo>
                    <a:pt x="71" y="12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6"/>
                    <a:pt x="63" y="16"/>
                  </a:cubicBezTo>
                  <a:cubicBezTo>
                    <a:pt x="64" y="17"/>
                    <a:pt x="66" y="17"/>
                    <a:pt x="67" y="16"/>
                  </a:cubicBezTo>
                  <a:cubicBezTo>
                    <a:pt x="71" y="12"/>
                    <a:pt x="71" y="12"/>
                    <a:pt x="71" y="12"/>
                  </a:cubicBezTo>
                  <a:close/>
                  <a:moveTo>
                    <a:pt x="62" y="118"/>
                  </a:moveTo>
                  <a:cubicBezTo>
                    <a:pt x="63" y="118"/>
                    <a:pt x="63" y="118"/>
                    <a:pt x="63" y="11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3" y="107"/>
                    <a:pt x="64" y="106"/>
                    <a:pt x="65" y="106"/>
                  </a:cubicBezTo>
                  <a:cubicBezTo>
                    <a:pt x="66" y="106"/>
                    <a:pt x="66" y="106"/>
                    <a:pt x="67" y="106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2"/>
                    <a:pt x="66" y="123"/>
                    <a:pt x="65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18"/>
                    <a:pt x="62" y="118"/>
                    <a:pt x="62" y="118"/>
                  </a:cubicBezTo>
                  <a:close/>
                  <a:moveTo>
                    <a:pt x="71" y="108"/>
                  </a:move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0" y="101"/>
                    <a:pt x="70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81"/>
                    <a:pt x="69" y="81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0" y="80"/>
                    <a:pt x="71" y="80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5"/>
                    <a:pt x="69" y="75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7" y="76"/>
                    <a:pt x="66" y="77"/>
                    <a:pt x="65" y="77"/>
                  </a:cubicBezTo>
                  <a:cubicBezTo>
                    <a:pt x="64" y="77"/>
                    <a:pt x="63" y="78"/>
                    <a:pt x="63" y="79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7"/>
                    <a:pt x="63" y="87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6" y="93"/>
                    <a:pt x="66" y="92"/>
                    <a:pt x="65" y="92"/>
                  </a:cubicBezTo>
                  <a:cubicBezTo>
                    <a:pt x="64" y="92"/>
                    <a:pt x="63" y="93"/>
                    <a:pt x="63" y="95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0"/>
                    <a:pt x="63" y="101"/>
                  </a:cubicBezTo>
                  <a:lnTo>
                    <a:pt x="71" y="108"/>
                  </a:lnTo>
                  <a:close/>
                  <a:moveTo>
                    <a:pt x="62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6"/>
                    <a:pt x="60" y="17"/>
                    <a:pt x="59" y="17"/>
                  </a:cubicBezTo>
                  <a:cubicBezTo>
                    <a:pt x="58" y="17"/>
                    <a:pt x="57" y="16"/>
                    <a:pt x="57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53" y="14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42"/>
                    <a:pt x="55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3"/>
                    <a:pt x="53" y="4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8"/>
                    <a:pt x="55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6"/>
                    <a:pt x="58" y="46"/>
                    <a:pt x="59" y="46"/>
                  </a:cubicBezTo>
                  <a:cubicBezTo>
                    <a:pt x="60" y="46"/>
                    <a:pt x="61" y="45"/>
                    <a:pt x="61" y="43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6"/>
                    <a:pt x="61" y="36"/>
                    <a:pt x="60" y="3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8" y="30"/>
                    <a:pt x="59" y="30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3"/>
                    <a:pt x="61" y="22"/>
                    <a:pt x="60" y="22"/>
                  </a:cubicBezTo>
                  <a:cubicBezTo>
                    <a:pt x="53" y="14"/>
                    <a:pt x="53" y="14"/>
                    <a:pt x="53" y="14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4" y="75"/>
                    <a:pt x="55" y="75"/>
                    <a:pt x="56" y="76"/>
                  </a:cubicBezTo>
                  <a:cubicBezTo>
                    <a:pt x="57" y="76"/>
                    <a:pt x="58" y="77"/>
                    <a:pt x="59" y="77"/>
                  </a:cubicBezTo>
                  <a:cubicBezTo>
                    <a:pt x="60" y="77"/>
                    <a:pt x="61" y="78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7"/>
                    <a:pt x="60" y="8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2"/>
                    <a:pt x="59" y="92"/>
                    <a:pt x="60" y="93"/>
                  </a:cubicBezTo>
                  <a:cubicBezTo>
                    <a:pt x="61" y="94"/>
                    <a:pt x="61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100"/>
                    <a:pt x="61" y="100"/>
                    <a:pt x="60" y="101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1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5" y="81"/>
                    <a:pt x="54" y="80"/>
                  </a:cubicBezTo>
                  <a:cubicBezTo>
                    <a:pt x="54" y="80"/>
                    <a:pt x="53" y="80"/>
                    <a:pt x="53" y="80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3" y="111"/>
                  </a:moveTo>
                  <a:cubicBezTo>
                    <a:pt x="53" y="117"/>
                    <a:pt x="53" y="117"/>
                    <a:pt x="53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2"/>
                    <a:pt x="57" y="123"/>
                    <a:pt x="59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6"/>
                  </a:cubicBezTo>
                  <a:cubicBezTo>
                    <a:pt x="59" y="105"/>
                    <a:pt x="58" y="105"/>
                    <a:pt x="57" y="106"/>
                  </a:cubicBezTo>
                  <a:lnTo>
                    <a:pt x="53" y="111"/>
                  </a:lnTo>
                  <a:close/>
                  <a:moveTo>
                    <a:pt x="53" y="12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9"/>
                    <a:pt x="41" y="8"/>
                    <a:pt x="42" y="7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9" y="1"/>
                    <a:pt x="50" y="2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12"/>
                    <a:pt x="53" y="12"/>
                    <a:pt x="53" y="12"/>
                  </a:cubicBezTo>
                  <a:close/>
                  <a:moveTo>
                    <a:pt x="53" y="48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8"/>
                  </a:cubicBezTo>
                  <a:cubicBezTo>
                    <a:pt x="48" y="27"/>
                    <a:pt x="47" y="27"/>
                    <a:pt x="47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39" y="9"/>
                    <a:pt x="38" y="9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8"/>
                    <a:pt x="40" y="38"/>
                  </a:cubicBezTo>
                  <a:cubicBezTo>
                    <a:pt x="42" y="38"/>
                    <a:pt x="43" y="37"/>
                    <a:pt x="43" y="35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2"/>
                    <a:pt x="45" y="43"/>
                    <a:pt x="45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lose/>
                  <a:moveTo>
                    <a:pt x="38" y="38"/>
                  </a:moveTo>
                  <a:cubicBezTo>
                    <a:pt x="38" y="39"/>
                    <a:pt x="38" y="40"/>
                    <a:pt x="38" y="41"/>
                  </a:cubicBezTo>
                  <a:cubicBezTo>
                    <a:pt x="38" y="38"/>
                    <a:pt x="38" y="38"/>
                    <a:pt x="38" y="38"/>
                  </a:cubicBezTo>
                  <a:close/>
                  <a:moveTo>
                    <a:pt x="38" y="4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4" y="44"/>
                    <a:pt x="44" y="45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1"/>
                    <a:pt x="49" y="52"/>
                  </a:cubicBezTo>
                  <a:cubicBezTo>
                    <a:pt x="48" y="53"/>
                    <a:pt x="48" y="54"/>
                    <a:pt x="47" y="55"/>
                  </a:cubicBezTo>
                  <a:cubicBezTo>
                    <a:pt x="47" y="56"/>
                    <a:pt x="46" y="57"/>
                    <a:pt x="46" y="58"/>
                  </a:cubicBezTo>
                  <a:cubicBezTo>
                    <a:pt x="46" y="60"/>
                    <a:pt x="45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3" y="53"/>
                    <a:pt x="43" y="52"/>
                    <a:pt x="44" y="51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4"/>
                    <a:pt x="38" y="44"/>
                    <a:pt x="38" y="44"/>
                  </a:cubicBezTo>
                  <a:close/>
                  <a:moveTo>
                    <a:pt x="38" y="62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5" y="62"/>
                    <a:pt x="46" y="63"/>
                    <a:pt x="46" y="64"/>
                  </a:cubicBezTo>
                  <a:cubicBezTo>
                    <a:pt x="47" y="65"/>
                    <a:pt x="47" y="66"/>
                    <a:pt x="47" y="67"/>
                  </a:cubicBezTo>
                  <a:cubicBezTo>
                    <a:pt x="48" y="68"/>
                    <a:pt x="48" y="69"/>
                    <a:pt x="49" y="70"/>
                  </a:cubicBezTo>
                  <a:cubicBezTo>
                    <a:pt x="49" y="71"/>
                    <a:pt x="49" y="72"/>
                    <a:pt x="49" y="7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3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1"/>
                    <a:pt x="43" y="70"/>
                    <a:pt x="43" y="69"/>
                  </a:cubicBezTo>
                  <a:cubicBezTo>
                    <a:pt x="43" y="68"/>
                    <a:pt x="42" y="68"/>
                    <a:pt x="42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2"/>
                    <a:pt x="38" y="62"/>
                    <a:pt x="38" y="62"/>
                  </a:cubicBezTo>
                  <a:close/>
                  <a:moveTo>
                    <a:pt x="38" y="81"/>
                  </a:moveTo>
                  <a:cubicBezTo>
                    <a:pt x="38" y="82"/>
                    <a:pt x="38" y="82"/>
                    <a:pt x="38" y="83"/>
                  </a:cubicBezTo>
                  <a:cubicBezTo>
                    <a:pt x="38" y="83"/>
                    <a:pt x="38" y="84"/>
                    <a:pt x="38" y="84"/>
                  </a:cubicBezTo>
                  <a:cubicBezTo>
                    <a:pt x="38" y="81"/>
                    <a:pt x="38" y="81"/>
                    <a:pt x="38" y="81"/>
                  </a:cubicBezTo>
                  <a:close/>
                  <a:moveTo>
                    <a:pt x="38" y="87"/>
                  </a:moveTo>
                  <a:cubicBezTo>
                    <a:pt x="38" y="114"/>
                    <a:pt x="38" y="114"/>
                    <a:pt x="38" y="114"/>
                  </a:cubicBezTo>
                  <a:cubicBezTo>
                    <a:pt x="39" y="114"/>
                    <a:pt x="40" y="112"/>
                    <a:pt x="40" y="11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95"/>
                    <a:pt x="48" y="95"/>
                    <a:pt x="48" y="95"/>
                  </a:cubicBezTo>
                  <a:cubicBezTo>
                    <a:pt x="48" y="95"/>
                    <a:pt x="48" y="95"/>
                    <a:pt x="48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79"/>
                    <a:pt x="52" y="80"/>
                    <a:pt x="53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2" y="74"/>
                    <a:pt x="51" y="74"/>
                    <a:pt x="50" y="74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79"/>
                    <a:pt x="45" y="80"/>
                    <a:pt x="45" y="81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7"/>
                    <a:pt x="43" y="86"/>
                    <a:pt x="42" y="86"/>
                  </a:cubicBezTo>
                  <a:cubicBezTo>
                    <a:pt x="41" y="85"/>
                    <a:pt x="40" y="85"/>
                    <a:pt x="39" y="86"/>
                  </a:cubicBezTo>
                  <a:cubicBezTo>
                    <a:pt x="38" y="87"/>
                    <a:pt x="38" y="87"/>
                    <a:pt x="38" y="87"/>
                  </a:cubicBezTo>
                  <a:close/>
                  <a:moveTo>
                    <a:pt x="53" y="108"/>
                  </a:moveTo>
                  <a:cubicBezTo>
                    <a:pt x="47" y="114"/>
                    <a:pt x="47" y="114"/>
                    <a:pt x="47" y="114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49" y="121"/>
                    <a:pt x="47" y="121"/>
                    <a:pt x="47" y="120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1" y="115"/>
                    <a:pt x="41" y="113"/>
                    <a:pt x="42" y="112"/>
                  </a:cubicBezTo>
                  <a:cubicBezTo>
                    <a:pt x="53" y="101"/>
                    <a:pt x="53" y="101"/>
                    <a:pt x="53" y="101"/>
                  </a:cubicBezTo>
                  <a:lnTo>
                    <a:pt x="53" y="108"/>
                  </a:lnTo>
                  <a:close/>
                  <a:moveTo>
                    <a:pt x="38" y="36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2" y="28"/>
                    <a:pt x="31" y="28"/>
                  </a:cubicBezTo>
                  <a:cubicBezTo>
                    <a:pt x="30" y="28"/>
                    <a:pt x="30" y="28"/>
                    <a:pt x="29" y="2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30"/>
                    <a:pt x="29" y="31"/>
                    <a:pt x="28" y="32"/>
                  </a:cubicBezTo>
                  <a:cubicBezTo>
                    <a:pt x="28" y="33"/>
                    <a:pt x="27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7" y="42"/>
                  </a:cubicBezTo>
                  <a:cubicBezTo>
                    <a:pt x="37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7"/>
                    <a:pt x="31" y="59"/>
                    <a:pt x="30" y="60"/>
                  </a:cubicBezTo>
                  <a:cubicBezTo>
                    <a:pt x="29" y="60"/>
                    <a:pt x="29" y="60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0"/>
                    <a:pt x="23" y="60"/>
                    <a:pt x="22" y="60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7"/>
                    <a:pt x="18" y="59"/>
                    <a:pt x="17" y="60"/>
                  </a:cubicBezTo>
                  <a:cubicBezTo>
                    <a:pt x="16" y="60"/>
                    <a:pt x="16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7" y="63"/>
                    <a:pt x="17" y="64"/>
                  </a:cubicBezTo>
                  <a:cubicBezTo>
                    <a:pt x="17" y="65"/>
                    <a:pt x="17" y="66"/>
                    <a:pt x="16" y="6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1" y="63"/>
                    <a:pt x="31" y="64"/>
                  </a:cubicBezTo>
                  <a:cubicBezTo>
                    <a:pt x="31" y="65"/>
                    <a:pt x="30" y="66"/>
                    <a:pt x="30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7" y="80"/>
                    <a:pt x="37" y="81"/>
                    <a:pt x="38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7" y="84"/>
                    <a:pt x="37" y="84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8" y="90"/>
                    <a:pt x="29" y="91"/>
                    <a:pt x="29" y="92"/>
                  </a:cubicBezTo>
                  <a:cubicBezTo>
                    <a:pt x="29" y="93"/>
                    <a:pt x="28" y="93"/>
                    <a:pt x="28" y="94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2" y="94"/>
                    <a:pt x="33" y="95"/>
                  </a:cubicBezTo>
                  <a:cubicBezTo>
                    <a:pt x="33" y="95"/>
                    <a:pt x="33" y="96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89"/>
                    <a:pt x="35" y="89"/>
                    <a:pt x="36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4"/>
                    <a:pt x="37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0" y="114"/>
                    <a:pt x="29" y="113"/>
                    <a:pt x="29" y="111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3" y="108"/>
                    <a:pt x="22" y="108"/>
                    <a:pt x="21" y="10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5" y="101"/>
                    <a:pt x="15" y="100"/>
                    <a:pt x="16" y="99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4"/>
                    <a:pt x="10" y="83"/>
                    <a:pt x="12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5"/>
                    <a:pt x="28" y="75"/>
                  </a:cubicBezTo>
                  <a:cubicBezTo>
                    <a:pt x="28" y="75"/>
                    <a:pt x="28" y="75"/>
                    <a:pt x="27" y="75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2" y="70"/>
                    <a:pt x="22" y="7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82"/>
                    <a:pt x="8" y="82"/>
                    <a:pt x="8" y="81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4"/>
                    <a:pt x="3" y="73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" y="67"/>
                    <a:pt x="0" y="66"/>
                    <a:pt x="0" y="6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1" y="56"/>
                    <a:pt x="3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7"/>
                    <a:pt x="3" y="4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10" y="40"/>
                    <a:pt x="11" y="4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3" y="53"/>
                    <a:pt x="23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28" y="47"/>
                    <a:pt x="28" y="47"/>
                  </a:cubicBezTo>
                  <a:cubicBezTo>
                    <a:pt x="28" y="47"/>
                    <a:pt x="28" y="47"/>
                    <a:pt x="28" y="4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39"/>
                    <a:pt x="28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9" y="38"/>
                    <a:pt x="9" y="37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8"/>
                    <a:pt x="1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1"/>
                    <a:pt x="16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3" y="15"/>
                    <a:pt x="24" y="15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30" y="9"/>
                    <a:pt x="31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8" y="9"/>
                    <a:pt x="38" y="9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6" name="Freeform 47"/>
            <p:cNvSpPr>
              <a:spLocks noEditPoints="1"/>
            </p:cNvSpPr>
            <p:nvPr/>
          </p:nvSpPr>
          <p:spPr bwMode="auto">
            <a:xfrm>
              <a:off x="6224597" y="1738324"/>
              <a:ext cx="192089" cy="190502"/>
            </a:xfrm>
            <a:custGeom>
              <a:avLst/>
              <a:gdLst>
                <a:gd name="T0" fmla="*/ 42 w 85"/>
                <a:gd name="T1" fmla="*/ 0 h 84"/>
                <a:gd name="T2" fmla="*/ 72 w 85"/>
                <a:gd name="T3" fmla="*/ 12 h 84"/>
                <a:gd name="T4" fmla="*/ 85 w 85"/>
                <a:gd name="T5" fmla="*/ 42 h 84"/>
                <a:gd name="T6" fmla="*/ 72 w 85"/>
                <a:gd name="T7" fmla="*/ 72 h 84"/>
                <a:gd name="T8" fmla="*/ 42 w 85"/>
                <a:gd name="T9" fmla="*/ 84 h 84"/>
                <a:gd name="T10" fmla="*/ 42 w 85"/>
                <a:gd name="T11" fmla="*/ 84 h 84"/>
                <a:gd name="T12" fmla="*/ 42 w 85"/>
                <a:gd name="T13" fmla="*/ 79 h 84"/>
                <a:gd name="T14" fmla="*/ 42 w 85"/>
                <a:gd name="T15" fmla="*/ 79 h 84"/>
                <a:gd name="T16" fmla="*/ 69 w 85"/>
                <a:gd name="T17" fmla="*/ 68 h 84"/>
                <a:gd name="T18" fmla="*/ 80 w 85"/>
                <a:gd name="T19" fmla="*/ 42 h 84"/>
                <a:gd name="T20" fmla="*/ 69 w 85"/>
                <a:gd name="T21" fmla="*/ 15 h 84"/>
                <a:gd name="T22" fmla="*/ 42 w 85"/>
                <a:gd name="T23" fmla="*/ 4 h 84"/>
                <a:gd name="T24" fmla="*/ 42 w 85"/>
                <a:gd name="T25" fmla="*/ 4 h 84"/>
                <a:gd name="T26" fmla="*/ 42 w 85"/>
                <a:gd name="T27" fmla="*/ 0 h 84"/>
                <a:gd name="T28" fmla="*/ 42 w 85"/>
                <a:gd name="T29" fmla="*/ 84 h 84"/>
                <a:gd name="T30" fmla="*/ 13 w 85"/>
                <a:gd name="T31" fmla="*/ 72 h 84"/>
                <a:gd name="T32" fmla="*/ 0 w 85"/>
                <a:gd name="T33" fmla="*/ 42 h 84"/>
                <a:gd name="T34" fmla="*/ 13 w 85"/>
                <a:gd name="T35" fmla="*/ 12 h 84"/>
                <a:gd name="T36" fmla="*/ 42 w 85"/>
                <a:gd name="T37" fmla="*/ 0 h 84"/>
                <a:gd name="T38" fmla="*/ 42 w 85"/>
                <a:gd name="T39" fmla="*/ 4 h 84"/>
                <a:gd name="T40" fmla="*/ 16 w 85"/>
                <a:gd name="T41" fmla="*/ 15 h 84"/>
                <a:gd name="T42" fmla="*/ 5 w 85"/>
                <a:gd name="T43" fmla="*/ 42 h 84"/>
                <a:gd name="T44" fmla="*/ 16 w 85"/>
                <a:gd name="T45" fmla="*/ 68 h 84"/>
                <a:gd name="T46" fmla="*/ 42 w 85"/>
                <a:gd name="T47" fmla="*/ 79 h 84"/>
                <a:gd name="T48" fmla="*/ 42 w 85"/>
                <a:gd name="T4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84">
                  <a:moveTo>
                    <a:pt x="42" y="0"/>
                  </a:moveTo>
                  <a:cubicBezTo>
                    <a:pt x="54" y="0"/>
                    <a:pt x="65" y="4"/>
                    <a:pt x="72" y="12"/>
                  </a:cubicBezTo>
                  <a:cubicBezTo>
                    <a:pt x="80" y="20"/>
                    <a:pt x="85" y="30"/>
                    <a:pt x="85" y="42"/>
                  </a:cubicBezTo>
                  <a:cubicBezTo>
                    <a:pt x="85" y="54"/>
                    <a:pt x="80" y="64"/>
                    <a:pt x="72" y="72"/>
                  </a:cubicBezTo>
                  <a:cubicBezTo>
                    <a:pt x="65" y="79"/>
                    <a:pt x="54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53" y="79"/>
                    <a:pt x="62" y="75"/>
                    <a:pt x="69" y="68"/>
                  </a:cubicBezTo>
                  <a:cubicBezTo>
                    <a:pt x="76" y="62"/>
                    <a:pt x="80" y="52"/>
                    <a:pt x="80" y="42"/>
                  </a:cubicBezTo>
                  <a:cubicBezTo>
                    <a:pt x="80" y="32"/>
                    <a:pt x="76" y="22"/>
                    <a:pt x="69" y="15"/>
                  </a:cubicBezTo>
                  <a:cubicBezTo>
                    <a:pt x="62" y="9"/>
                    <a:pt x="53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42" y="84"/>
                  </a:moveTo>
                  <a:cubicBezTo>
                    <a:pt x="31" y="84"/>
                    <a:pt x="20" y="79"/>
                    <a:pt x="13" y="72"/>
                  </a:cubicBezTo>
                  <a:cubicBezTo>
                    <a:pt x="5" y="64"/>
                    <a:pt x="0" y="54"/>
                    <a:pt x="0" y="42"/>
                  </a:cubicBezTo>
                  <a:cubicBezTo>
                    <a:pt x="0" y="30"/>
                    <a:pt x="5" y="20"/>
                    <a:pt x="13" y="12"/>
                  </a:cubicBezTo>
                  <a:cubicBezTo>
                    <a:pt x="20" y="4"/>
                    <a:pt x="31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2" y="4"/>
                    <a:pt x="23" y="9"/>
                    <a:pt x="16" y="15"/>
                  </a:cubicBezTo>
                  <a:cubicBezTo>
                    <a:pt x="9" y="22"/>
                    <a:pt x="5" y="32"/>
                    <a:pt x="5" y="42"/>
                  </a:cubicBezTo>
                  <a:cubicBezTo>
                    <a:pt x="5" y="52"/>
                    <a:pt x="9" y="62"/>
                    <a:pt x="16" y="68"/>
                  </a:cubicBezTo>
                  <a:cubicBezTo>
                    <a:pt x="23" y="75"/>
                    <a:pt x="32" y="79"/>
                    <a:pt x="42" y="79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7" name="Freeform 48"/>
            <p:cNvSpPr>
              <a:spLocks noEditPoints="1"/>
            </p:cNvSpPr>
            <p:nvPr/>
          </p:nvSpPr>
          <p:spPr bwMode="auto">
            <a:xfrm>
              <a:off x="6302385" y="1693873"/>
              <a:ext cx="34925" cy="42863"/>
            </a:xfrm>
            <a:custGeom>
              <a:avLst/>
              <a:gdLst>
                <a:gd name="T0" fmla="*/ 7 w 15"/>
                <a:gd name="T1" fmla="*/ 0 h 19"/>
                <a:gd name="T2" fmla="*/ 13 w 15"/>
                <a:gd name="T3" fmla="*/ 0 h 19"/>
                <a:gd name="T4" fmla="*/ 15 w 15"/>
                <a:gd name="T5" fmla="*/ 2 h 19"/>
                <a:gd name="T6" fmla="*/ 15 w 15"/>
                <a:gd name="T7" fmla="*/ 16 h 19"/>
                <a:gd name="T8" fmla="*/ 13 w 15"/>
                <a:gd name="T9" fmla="*/ 19 h 19"/>
                <a:gd name="T10" fmla="*/ 7 w 15"/>
                <a:gd name="T11" fmla="*/ 19 h 19"/>
                <a:gd name="T12" fmla="*/ 7 w 15"/>
                <a:gd name="T13" fmla="*/ 14 h 19"/>
                <a:gd name="T14" fmla="*/ 10 w 15"/>
                <a:gd name="T15" fmla="*/ 14 h 19"/>
                <a:gd name="T16" fmla="*/ 10 w 15"/>
                <a:gd name="T17" fmla="*/ 5 h 19"/>
                <a:gd name="T18" fmla="*/ 7 w 15"/>
                <a:gd name="T19" fmla="*/ 5 h 19"/>
                <a:gd name="T20" fmla="*/ 7 w 15"/>
                <a:gd name="T21" fmla="*/ 0 h 19"/>
                <a:gd name="T22" fmla="*/ 2 w 15"/>
                <a:gd name="T23" fmla="*/ 0 h 19"/>
                <a:gd name="T24" fmla="*/ 7 w 15"/>
                <a:gd name="T25" fmla="*/ 0 h 19"/>
                <a:gd name="T26" fmla="*/ 7 w 15"/>
                <a:gd name="T27" fmla="*/ 5 h 19"/>
                <a:gd name="T28" fmla="*/ 5 w 15"/>
                <a:gd name="T29" fmla="*/ 5 h 19"/>
                <a:gd name="T30" fmla="*/ 5 w 15"/>
                <a:gd name="T31" fmla="*/ 14 h 19"/>
                <a:gd name="T32" fmla="*/ 7 w 15"/>
                <a:gd name="T33" fmla="*/ 14 h 19"/>
                <a:gd name="T34" fmla="*/ 7 w 15"/>
                <a:gd name="T35" fmla="*/ 19 h 19"/>
                <a:gd name="T36" fmla="*/ 2 w 15"/>
                <a:gd name="T37" fmla="*/ 19 h 19"/>
                <a:gd name="T38" fmla="*/ 0 w 15"/>
                <a:gd name="T39" fmla="*/ 16 h 19"/>
                <a:gd name="T40" fmla="*/ 0 w 15"/>
                <a:gd name="T41" fmla="*/ 2 h 19"/>
                <a:gd name="T42" fmla="*/ 2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8" name="Freeform 49"/>
            <p:cNvSpPr>
              <a:spLocks noEditPoints="1"/>
            </p:cNvSpPr>
            <p:nvPr/>
          </p:nvSpPr>
          <p:spPr bwMode="auto">
            <a:xfrm>
              <a:off x="6418273" y="1814524"/>
              <a:ext cx="42863" cy="34925"/>
            </a:xfrm>
            <a:custGeom>
              <a:avLst/>
              <a:gdLst>
                <a:gd name="T0" fmla="*/ 9 w 19"/>
                <a:gd name="T1" fmla="*/ 0 h 15"/>
                <a:gd name="T2" fmla="*/ 16 w 19"/>
                <a:gd name="T3" fmla="*/ 0 h 15"/>
                <a:gd name="T4" fmla="*/ 19 w 19"/>
                <a:gd name="T5" fmla="*/ 3 h 15"/>
                <a:gd name="T6" fmla="*/ 19 w 19"/>
                <a:gd name="T7" fmla="*/ 13 h 15"/>
                <a:gd name="T8" fmla="*/ 16 w 19"/>
                <a:gd name="T9" fmla="*/ 15 h 15"/>
                <a:gd name="T10" fmla="*/ 9 w 19"/>
                <a:gd name="T11" fmla="*/ 15 h 15"/>
                <a:gd name="T12" fmla="*/ 9 w 19"/>
                <a:gd name="T13" fmla="*/ 11 h 15"/>
                <a:gd name="T14" fmla="*/ 14 w 19"/>
                <a:gd name="T15" fmla="*/ 11 h 15"/>
                <a:gd name="T16" fmla="*/ 14 w 19"/>
                <a:gd name="T17" fmla="*/ 5 h 15"/>
                <a:gd name="T18" fmla="*/ 9 w 19"/>
                <a:gd name="T19" fmla="*/ 5 h 15"/>
                <a:gd name="T20" fmla="*/ 9 w 19"/>
                <a:gd name="T21" fmla="*/ 0 h 15"/>
                <a:gd name="T22" fmla="*/ 2 w 19"/>
                <a:gd name="T23" fmla="*/ 0 h 15"/>
                <a:gd name="T24" fmla="*/ 9 w 19"/>
                <a:gd name="T25" fmla="*/ 0 h 15"/>
                <a:gd name="T26" fmla="*/ 9 w 19"/>
                <a:gd name="T27" fmla="*/ 5 h 15"/>
                <a:gd name="T28" fmla="*/ 4 w 19"/>
                <a:gd name="T29" fmla="*/ 5 h 15"/>
                <a:gd name="T30" fmla="*/ 4 w 19"/>
                <a:gd name="T31" fmla="*/ 11 h 15"/>
                <a:gd name="T32" fmla="*/ 9 w 19"/>
                <a:gd name="T33" fmla="*/ 11 h 15"/>
                <a:gd name="T34" fmla="*/ 9 w 19"/>
                <a:gd name="T35" fmla="*/ 15 h 15"/>
                <a:gd name="T36" fmla="*/ 2 w 19"/>
                <a:gd name="T37" fmla="*/ 15 h 15"/>
                <a:gd name="T38" fmla="*/ 0 w 19"/>
                <a:gd name="T39" fmla="*/ 13 h 15"/>
                <a:gd name="T40" fmla="*/ 0 w 19"/>
                <a:gd name="T41" fmla="*/ 3 h 15"/>
                <a:gd name="T42" fmla="*/ 2 w 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5">
                  <a:moveTo>
                    <a:pt x="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2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6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9" name="Freeform 50"/>
            <p:cNvSpPr>
              <a:spLocks noEditPoints="1"/>
            </p:cNvSpPr>
            <p:nvPr/>
          </p:nvSpPr>
          <p:spPr bwMode="auto">
            <a:xfrm>
              <a:off x="6302385" y="1930411"/>
              <a:ext cx="34925" cy="42863"/>
            </a:xfrm>
            <a:custGeom>
              <a:avLst/>
              <a:gdLst>
                <a:gd name="T0" fmla="*/ 7 w 15"/>
                <a:gd name="T1" fmla="*/ 0 h 19"/>
                <a:gd name="T2" fmla="*/ 13 w 15"/>
                <a:gd name="T3" fmla="*/ 0 h 19"/>
                <a:gd name="T4" fmla="*/ 15 w 15"/>
                <a:gd name="T5" fmla="*/ 2 h 19"/>
                <a:gd name="T6" fmla="*/ 15 w 15"/>
                <a:gd name="T7" fmla="*/ 17 h 19"/>
                <a:gd name="T8" fmla="*/ 13 w 15"/>
                <a:gd name="T9" fmla="*/ 19 h 19"/>
                <a:gd name="T10" fmla="*/ 7 w 15"/>
                <a:gd name="T11" fmla="*/ 19 h 19"/>
                <a:gd name="T12" fmla="*/ 7 w 15"/>
                <a:gd name="T13" fmla="*/ 14 h 19"/>
                <a:gd name="T14" fmla="*/ 10 w 15"/>
                <a:gd name="T15" fmla="*/ 14 h 19"/>
                <a:gd name="T16" fmla="*/ 10 w 15"/>
                <a:gd name="T17" fmla="*/ 5 h 19"/>
                <a:gd name="T18" fmla="*/ 7 w 15"/>
                <a:gd name="T19" fmla="*/ 5 h 19"/>
                <a:gd name="T20" fmla="*/ 7 w 15"/>
                <a:gd name="T21" fmla="*/ 0 h 19"/>
                <a:gd name="T22" fmla="*/ 2 w 15"/>
                <a:gd name="T23" fmla="*/ 0 h 19"/>
                <a:gd name="T24" fmla="*/ 7 w 15"/>
                <a:gd name="T25" fmla="*/ 0 h 19"/>
                <a:gd name="T26" fmla="*/ 7 w 15"/>
                <a:gd name="T27" fmla="*/ 5 h 19"/>
                <a:gd name="T28" fmla="*/ 5 w 15"/>
                <a:gd name="T29" fmla="*/ 5 h 19"/>
                <a:gd name="T30" fmla="*/ 5 w 15"/>
                <a:gd name="T31" fmla="*/ 14 h 19"/>
                <a:gd name="T32" fmla="*/ 7 w 15"/>
                <a:gd name="T33" fmla="*/ 14 h 19"/>
                <a:gd name="T34" fmla="*/ 7 w 15"/>
                <a:gd name="T35" fmla="*/ 19 h 19"/>
                <a:gd name="T36" fmla="*/ 2 w 15"/>
                <a:gd name="T37" fmla="*/ 19 h 19"/>
                <a:gd name="T38" fmla="*/ 0 w 15"/>
                <a:gd name="T39" fmla="*/ 17 h 19"/>
                <a:gd name="T40" fmla="*/ 0 w 15"/>
                <a:gd name="T41" fmla="*/ 2 h 19"/>
                <a:gd name="T42" fmla="*/ 2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0" name="Freeform 51"/>
            <p:cNvSpPr>
              <a:spLocks noEditPoints="1"/>
            </p:cNvSpPr>
            <p:nvPr/>
          </p:nvSpPr>
          <p:spPr bwMode="auto">
            <a:xfrm>
              <a:off x="6178560" y="1814524"/>
              <a:ext cx="42863" cy="34925"/>
            </a:xfrm>
            <a:custGeom>
              <a:avLst/>
              <a:gdLst>
                <a:gd name="T0" fmla="*/ 10 w 19"/>
                <a:gd name="T1" fmla="*/ 0 h 15"/>
                <a:gd name="T2" fmla="*/ 17 w 19"/>
                <a:gd name="T3" fmla="*/ 0 h 15"/>
                <a:gd name="T4" fmla="*/ 19 w 19"/>
                <a:gd name="T5" fmla="*/ 3 h 15"/>
                <a:gd name="T6" fmla="*/ 19 w 19"/>
                <a:gd name="T7" fmla="*/ 13 h 15"/>
                <a:gd name="T8" fmla="*/ 17 w 19"/>
                <a:gd name="T9" fmla="*/ 15 h 15"/>
                <a:gd name="T10" fmla="*/ 10 w 19"/>
                <a:gd name="T11" fmla="*/ 15 h 15"/>
                <a:gd name="T12" fmla="*/ 10 w 19"/>
                <a:gd name="T13" fmla="*/ 11 h 15"/>
                <a:gd name="T14" fmla="*/ 15 w 19"/>
                <a:gd name="T15" fmla="*/ 11 h 15"/>
                <a:gd name="T16" fmla="*/ 15 w 19"/>
                <a:gd name="T17" fmla="*/ 5 h 15"/>
                <a:gd name="T18" fmla="*/ 10 w 19"/>
                <a:gd name="T19" fmla="*/ 5 h 15"/>
                <a:gd name="T20" fmla="*/ 10 w 19"/>
                <a:gd name="T21" fmla="*/ 0 h 15"/>
                <a:gd name="T22" fmla="*/ 3 w 19"/>
                <a:gd name="T23" fmla="*/ 0 h 15"/>
                <a:gd name="T24" fmla="*/ 10 w 19"/>
                <a:gd name="T25" fmla="*/ 0 h 15"/>
                <a:gd name="T26" fmla="*/ 10 w 19"/>
                <a:gd name="T27" fmla="*/ 5 h 15"/>
                <a:gd name="T28" fmla="*/ 5 w 19"/>
                <a:gd name="T29" fmla="*/ 5 h 15"/>
                <a:gd name="T30" fmla="*/ 5 w 19"/>
                <a:gd name="T31" fmla="*/ 11 h 15"/>
                <a:gd name="T32" fmla="*/ 10 w 19"/>
                <a:gd name="T33" fmla="*/ 11 h 15"/>
                <a:gd name="T34" fmla="*/ 10 w 19"/>
                <a:gd name="T35" fmla="*/ 15 h 15"/>
                <a:gd name="T36" fmla="*/ 3 w 19"/>
                <a:gd name="T37" fmla="*/ 15 h 15"/>
                <a:gd name="T38" fmla="*/ 0 w 19"/>
                <a:gd name="T39" fmla="*/ 13 h 15"/>
                <a:gd name="T40" fmla="*/ 0 w 19"/>
                <a:gd name="T41" fmla="*/ 3 h 15"/>
                <a:gd name="T42" fmla="*/ 3 w 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5">
                  <a:moveTo>
                    <a:pt x="1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2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10" y="0"/>
                  </a:lnTo>
                  <a:close/>
                  <a:moveTo>
                    <a:pt x="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1" name="Freeform 52"/>
            <p:cNvSpPr>
              <a:spLocks noEditPoints="1"/>
            </p:cNvSpPr>
            <p:nvPr/>
          </p:nvSpPr>
          <p:spPr bwMode="auto">
            <a:xfrm>
              <a:off x="6376998" y="1722449"/>
              <a:ext cx="52389" cy="52389"/>
            </a:xfrm>
            <a:custGeom>
              <a:avLst/>
              <a:gdLst>
                <a:gd name="T0" fmla="*/ 22 w 23"/>
                <a:gd name="T1" fmla="*/ 12 h 23"/>
                <a:gd name="T2" fmla="*/ 12 w 23"/>
                <a:gd name="T3" fmla="*/ 22 h 23"/>
                <a:gd name="T4" fmla="*/ 12 w 23"/>
                <a:gd name="T5" fmla="*/ 22 h 23"/>
                <a:gd name="T6" fmla="*/ 12 w 23"/>
                <a:gd name="T7" fmla="*/ 15 h 23"/>
                <a:gd name="T8" fmla="*/ 17 w 23"/>
                <a:gd name="T9" fmla="*/ 10 h 23"/>
                <a:gd name="T10" fmla="*/ 13 w 23"/>
                <a:gd name="T11" fmla="*/ 6 h 23"/>
                <a:gd name="T12" fmla="*/ 12 w 23"/>
                <a:gd name="T13" fmla="*/ 8 h 23"/>
                <a:gd name="T14" fmla="*/ 12 w 23"/>
                <a:gd name="T15" fmla="*/ 1 h 23"/>
                <a:gd name="T16" fmla="*/ 15 w 23"/>
                <a:gd name="T17" fmla="*/ 1 h 23"/>
                <a:gd name="T18" fmla="*/ 22 w 23"/>
                <a:gd name="T19" fmla="*/ 9 h 23"/>
                <a:gd name="T20" fmla="*/ 22 w 23"/>
                <a:gd name="T21" fmla="*/ 12 h 23"/>
                <a:gd name="T22" fmla="*/ 12 w 23"/>
                <a:gd name="T23" fmla="*/ 22 h 23"/>
                <a:gd name="T24" fmla="*/ 9 w 23"/>
                <a:gd name="T25" fmla="*/ 22 h 23"/>
                <a:gd name="T26" fmla="*/ 8 w 23"/>
                <a:gd name="T27" fmla="*/ 22 h 23"/>
                <a:gd name="T28" fmla="*/ 1 w 23"/>
                <a:gd name="T29" fmla="*/ 15 h 23"/>
                <a:gd name="T30" fmla="*/ 1 w 23"/>
                <a:gd name="T31" fmla="*/ 11 h 23"/>
                <a:gd name="T32" fmla="*/ 1 w 23"/>
                <a:gd name="T33" fmla="*/ 11 h 23"/>
                <a:gd name="T34" fmla="*/ 1 w 23"/>
                <a:gd name="T35" fmla="*/ 11 h 23"/>
                <a:gd name="T36" fmla="*/ 11 w 23"/>
                <a:gd name="T37" fmla="*/ 1 h 23"/>
                <a:gd name="T38" fmla="*/ 12 w 23"/>
                <a:gd name="T39" fmla="*/ 1 h 23"/>
                <a:gd name="T40" fmla="*/ 12 w 23"/>
                <a:gd name="T41" fmla="*/ 8 h 23"/>
                <a:gd name="T42" fmla="*/ 6 w 23"/>
                <a:gd name="T43" fmla="*/ 13 h 23"/>
                <a:gd name="T44" fmla="*/ 10 w 23"/>
                <a:gd name="T45" fmla="*/ 17 h 23"/>
                <a:gd name="T46" fmla="*/ 12 w 23"/>
                <a:gd name="T47" fmla="*/ 15 h 23"/>
                <a:gd name="T48" fmla="*/ 12 w 23"/>
                <a:gd name="T4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23">
                  <a:moveTo>
                    <a:pt x="22" y="1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11"/>
                    <a:pt x="22" y="12"/>
                  </a:cubicBezTo>
                  <a:close/>
                  <a:moveTo>
                    <a:pt x="12" y="22"/>
                  </a:moveTo>
                  <a:cubicBezTo>
                    <a:pt x="11" y="23"/>
                    <a:pt x="9" y="23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2" name="Freeform 53"/>
            <p:cNvSpPr>
              <a:spLocks noEditPoints="1"/>
            </p:cNvSpPr>
            <p:nvPr/>
          </p:nvSpPr>
          <p:spPr bwMode="auto">
            <a:xfrm>
              <a:off x="6376998" y="1892311"/>
              <a:ext cx="52389" cy="49213"/>
            </a:xfrm>
            <a:custGeom>
              <a:avLst/>
              <a:gdLst>
                <a:gd name="T0" fmla="*/ 12 w 23"/>
                <a:gd name="T1" fmla="*/ 1 h 22"/>
                <a:gd name="T2" fmla="*/ 22 w 23"/>
                <a:gd name="T3" fmla="*/ 11 h 22"/>
                <a:gd name="T4" fmla="*/ 22 w 23"/>
                <a:gd name="T5" fmla="*/ 14 h 22"/>
                <a:gd name="T6" fmla="*/ 22 w 23"/>
                <a:gd name="T7" fmla="*/ 14 h 22"/>
                <a:gd name="T8" fmla="*/ 15 w 23"/>
                <a:gd name="T9" fmla="*/ 21 h 22"/>
                <a:gd name="T10" fmla="*/ 12 w 23"/>
                <a:gd name="T11" fmla="*/ 22 h 22"/>
                <a:gd name="T12" fmla="*/ 12 w 23"/>
                <a:gd name="T13" fmla="*/ 15 h 22"/>
                <a:gd name="T14" fmla="*/ 13 w 23"/>
                <a:gd name="T15" fmla="*/ 16 h 22"/>
                <a:gd name="T16" fmla="*/ 17 w 23"/>
                <a:gd name="T17" fmla="*/ 13 h 22"/>
                <a:gd name="T18" fmla="*/ 12 w 23"/>
                <a:gd name="T19" fmla="*/ 7 h 22"/>
                <a:gd name="T20" fmla="*/ 12 w 23"/>
                <a:gd name="T21" fmla="*/ 1 h 22"/>
                <a:gd name="T22" fmla="*/ 12 w 23"/>
                <a:gd name="T23" fmla="*/ 1 h 22"/>
                <a:gd name="T24" fmla="*/ 12 w 23"/>
                <a:gd name="T25" fmla="*/ 22 h 22"/>
                <a:gd name="T26" fmla="*/ 11 w 23"/>
                <a:gd name="T27" fmla="*/ 21 h 22"/>
                <a:gd name="T28" fmla="*/ 1 w 23"/>
                <a:gd name="T29" fmla="*/ 11 h 22"/>
                <a:gd name="T30" fmla="*/ 1 w 23"/>
                <a:gd name="T31" fmla="*/ 8 h 22"/>
                <a:gd name="T32" fmla="*/ 1 w 23"/>
                <a:gd name="T33" fmla="*/ 8 h 22"/>
                <a:gd name="T34" fmla="*/ 9 w 23"/>
                <a:gd name="T35" fmla="*/ 1 h 22"/>
                <a:gd name="T36" fmla="*/ 12 w 23"/>
                <a:gd name="T37" fmla="*/ 1 h 22"/>
                <a:gd name="T38" fmla="*/ 12 w 23"/>
                <a:gd name="T39" fmla="*/ 7 h 22"/>
                <a:gd name="T40" fmla="*/ 10 w 23"/>
                <a:gd name="T41" fmla="*/ 6 h 22"/>
                <a:gd name="T42" fmla="*/ 6 w 23"/>
                <a:gd name="T43" fmla="*/ 10 h 22"/>
                <a:gd name="T44" fmla="*/ 12 w 23"/>
                <a:gd name="T45" fmla="*/ 15 h 22"/>
                <a:gd name="T46" fmla="*/ 12 w 23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2">
                  <a:moveTo>
                    <a:pt x="12" y="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12" y="22"/>
                  </a:moveTo>
                  <a:cubicBezTo>
                    <a:pt x="12" y="22"/>
                    <a:pt x="12" y="21"/>
                    <a:pt x="11" y="2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3" name="Freeform 54"/>
            <p:cNvSpPr>
              <a:spLocks noEditPoints="1"/>
            </p:cNvSpPr>
            <p:nvPr/>
          </p:nvSpPr>
          <p:spPr bwMode="auto">
            <a:xfrm>
              <a:off x="6210310" y="1892311"/>
              <a:ext cx="49213" cy="49213"/>
            </a:xfrm>
            <a:custGeom>
              <a:avLst/>
              <a:gdLst>
                <a:gd name="T0" fmla="*/ 14 w 22"/>
                <a:gd name="T1" fmla="*/ 1 h 22"/>
                <a:gd name="T2" fmla="*/ 22 w 22"/>
                <a:gd name="T3" fmla="*/ 8 h 22"/>
                <a:gd name="T4" fmla="*/ 22 w 22"/>
                <a:gd name="T5" fmla="*/ 11 h 22"/>
                <a:gd name="T6" fmla="*/ 22 w 22"/>
                <a:gd name="T7" fmla="*/ 11 h 22"/>
                <a:gd name="T8" fmla="*/ 22 w 22"/>
                <a:gd name="T9" fmla="*/ 11 h 22"/>
                <a:gd name="T10" fmla="*/ 12 w 22"/>
                <a:gd name="T11" fmla="*/ 21 h 22"/>
                <a:gd name="T12" fmla="*/ 11 w 22"/>
                <a:gd name="T13" fmla="*/ 22 h 22"/>
                <a:gd name="T14" fmla="*/ 11 w 22"/>
                <a:gd name="T15" fmla="*/ 15 h 22"/>
                <a:gd name="T16" fmla="*/ 16 w 22"/>
                <a:gd name="T17" fmla="*/ 10 h 22"/>
                <a:gd name="T18" fmla="*/ 13 w 22"/>
                <a:gd name="T19" fmla="*/ 6 h 22"/>
                <a:gd name="T20" fmla="*/ 11 w 22"/>
                <a:gd name="T21" fmla="*/ 7 h 22"/>
                <a:gd name="T22" fmla="*/ 11 w 22"/>
                <a:gd name="T23" fmla="*/ 1 h 22"/>
                <a:gd name="T24" fmla="*/ 14 w 22"/>
                <a:gd name="T25" fmla="*/ 1 h 22"/>
                <a:gd name="T26" fmla="*/ 11 w 22"/>
                <a:gd name="T27" fmla="*/ 22 h 22"/>
                <a:gd name="T28" fmla="*/ 8 w 22"/>
                <a:gd name="T29" fmla="*/ 21 h 22"/>
                <a:gd name="T30" fmla="*/ 1 w 22"/>
                <a:gd name="T31" fmla="*/ 14 h 22"/>
                <a:gd name="T32" fmla="*/ 1 w 22"/>
                <a:gd name="T33" fmla="*/ 11 h 22"/>
                <a:gd name="T34" fmla="*/ 1 w 22"/>
                <a:gd name="T35" fmla="*/ 11 h 22"/>
                <a:gd name="T36" fmla="*/ 11 w 22"/>
                <a:gd name="T37" fmla="*/ 1 h 22"/>
                <a:gd name="T38" fmla="*/ 11 w 22"/>
                <a:gd name="T39" fmla="*/ 1 h 22"/>
                <a:gd name="T40" fmla="*/ 11 w 22"/>
                <a:gd name="T41" fmla="*/ 7 h 22"/>
                <a:gd name="T42" fmla="*/ 6 w 22"/>
                <a:gd name="T43" fmla="*/ 13 h 22"/>
                <a:gd name="T44" fmla="*/ 10 w 22"/>
                <a:gd name="T45" fmla="*/ 16 h 22"/>
                <a:gd name="T46" fmla="*/ 11 w 22"/>
                <a:gd name="T47" fmla="*/ 15 h 22"/>
                <a:gd name="T48" fmla="*/ 11 w 22"/>
                <a:gd name="T4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4" y="1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close/>
                  <a:moveTo>
                    <a:pt x="11" y="22"/>
                  </a:moveTo>
                  <a:cubicBezTo>
                    <a:pt x="10" y="22"/>
                    <a:pt x="9" y="22"/>
                    <a:pt x="8" y="2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4" name="Freeform 55"/>
            <p:cNvSpPr>
              <a:spLocks noEditPoints="1"/>
            </p:cNvSpPr>
            <p:nvPr/>
          </p:nvSpPr>
          <p:spPr bwMode="auto">
            <a:xfrm>
              <a:off x="6210310" y="1722449"/>
              <a:ext cx="49213" cy="52389"/>
            </a:xfrm>
            <a:custGeom>
              <a:avLst/>
              <a:gdLst>
                <a:gd name="T0" fmla="*/ 21 w 22"/>
                <a:gd name="T1" fmla="*/ 15 h 23"/>
                <a:gd name="T2" fmla="*/ 14 w 22"/>
                <a:gd name="T3" fmla="*/ 22 h 23"/>
                <a:gd name="T4" fmla="*/ 11 w 22"/>
                <a:gd name="T5" fmla="*/ 22 h 23"/>
                <a:gd name="T6" fmla="*/ 11 w 22"/>
                <a:gd name="T7" fmla="*/ 15 h 23"/>
                <a:gd name="T8" fmla="*/ 13 w 22"/>
                <a:gd name="T9" fmla="*/ 17 h 23"/>
                <a:gd name="T10" fmla="*/ 16 w 22"/>
                <a:gd name="T11" fmla="*/ 13 h 23"/>
                <a:gd name="T12" fmla="*/ 11 w 22"/>
                <a:gd name="T13" fmla="*/ 8 h 23"/>
                <a:gd name="T14" fmla="*/ 11 w 22"/>
                <a:gd name="T15" fmla="*/ 1 h 23"/>
                <a:gd name="T16" fmla="*/ 12 w 22"/>
                <a:gd name="T17" fmla="*/ 1 h 23"/>
                <a:gd name="T18" fmla="*/ 12 w 22"/>
                <a:gd name="T19" fmla="*/ 1 h 23"/>
                <a:gd name="T20" fmla="*/ 22 w 22"/>
                <a:gd name="T21" fmla="*/ 11 h 23"/>
                <a:gd name="T22" fmla="*/ 22 w 22"/>
                <a:gd name="T23" fmla="*/ 15 h 23"/>
                <a:gd name="T24" fmla="*/ 21 w 22"/>
                <a:gd name="T25" fmla="*/ 15 h 23"/>
                <a:gd name="T26" fmla="*/ 11 w 22"/>
                <a:gd name="T27" fmla="*/ 22 h 23"/>
                <a:gd name="T28" fmla="*/ 11 w 22"/>
                <a:gd name="T29" fmla="*/ 22 h 23"/>
                <a:gd name="T30" fmla="*/ 11 w 22"/>
                <a:gd name="T31" fmla="*/ 22 h 23"/>
                <a:gd name="T32" fmla="*/ 1 w 22"/>
                <a:gd name="T33" fmla="*/ 12 h 23"/>
                <a:gd name="T34" fmla="*/ 1 w 22"/>
                <a:gd name="T35" fmla="*/ 9 h 23"/>
                <a:gd name="T36" fmla="*/ 1 w 22"/>
                <a:gd name="T37" fmla="*/ 8 h 23"/>
                <a:gd name="T38" fmla="*/ 8 w 22"/>
                <a:gd name="T39" fmla="*/ 1 h 23"/>
                <a:gd name="T40" fmla="*/ 11 w 22"/>
                <a:gd name="T41" fmla="*/ 1 h 23"/>
                <a:gd name="T42" fmla="*/ 11 w 22"/>
                <a:gd name="T43" fmla="*/ 8 h 23"/>
                <a:gd name="T44" fmla="*/ 10 w 22"/>
                <a:gd name="T45" fmla="*/ 6 h 23"/>
                <a:gd name="T46" fmla="*/ 6 w 22"/>
                <a:gd name="T47" fmla="*/ 10 h 23"/>
                <a:gd name="T48" fmla="*/ 11 w 22"/>
                <a:gd name="T49" fmla="*/ 15 h 23"/>
                <a:gd name="T50" fmla="*/ 11 w 22"/>
                <a:gd name="T5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3">
                  <a:moveTo>
                    <a:pt x="21" y="15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3"/>
                    <a:pt x="12" y="23"/>
                    <a:pt x="11" y="2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4"/>
                    <a:pt x="22" y="15"/>
                  </a:cubicBezTo>
                  <a:lnTo>
                    <a:pt x="21" y="15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0"/>
                    <a:pt x="11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5" name="Freeform 56"/>
            <p:cNvSpPr>
              <a:spLocks noEditPoints="1"/>
            </p:cNvSpPr>
            <p:nvPr/>
          </p:nvSpPr>
          <p:spPr bwMode="auto">
            <a:xfrm>
              <a:off x="6342072" y="1697049"/>
              <a:ext cx="46038" cy="50801"/>
            </a:xfrm>
            <a:custGeom>
              <a:avLst/>
              <a:gdLst>
                <a:gd name="T0" fmla="*/ 20 w 21"/>
                <a:gd name="T1" fmla="*/ 7 h 22"/>
                <a:gd name="T2" fmla="*/ 15 w 21"/>
                <a:gd name="T3" fmla="*/ 21 h 22"/>
                <a:gd name="T4" fmla="*/ 12 w 21"/>
                <a:gd name="T5" fmla="*/ 22 h 22"/>
                <a:gd name="T6" fmla="*/ 10 w 21"/>
                <a:gd name="T7" fmla="*/ 21 h 22"/>
                <a:gd name="T8" fmla="*/ 10 w 21"/>
                <a:gd name="T9" fmla="*/ 16 h 22"/>
                <a:gd name="T10" fmla="*/ 11 w 21"/>
                <a:gd name="T11" fmla="*/ 17 h 22"/>
                <a:gd name="T12" fmla="*/ 15 w 21"/>
                <a:gd name="T13" fmla="*/ 8 h 22"/>
                <a:gd name="T14" fmla="*/ 10 w 21"/>
                <a:gd name="T15" fmla="*/ 6 h 22"/>
                <a:gd name="T16" fmla="*/ 10 w 21"/>
                <a:gd name="T17" fmla="*/ 1 h 22"/>
                <a:gd name="T18" fmla="*/ 19 w 21"/>
                <a:gd name="T19" fmla="*/ 4 h 22"/>
                <a:gd name="T20" fmla="*/ 20 w 21"/>
                <a:gd name="T21" fmla="*/ 7 h 22"/>
                <a:gd name="T22" fmla="*/ 10 w 21"/>
                <a:gd name="T23" fmla="*/ 21 h 22"/>
                <a:gd name="T24" fmla="*/ 2 w 21"/>
                <a:gd name="T25" fmla="*/ 18 h 22"/>
                <a:gd name="T26" fmla="*/ 1 w 21"/>
                <a:gd name="T27" fmla="*/ 15 h 22"/>
                <a:gd name="T28" fmla="*/ 6 w 21"/>
                <a:gd name="T29" fmla="*/ 2 h 22"/>
                <a:gd name="T30" fmla="*/ 9 w 21"/>
                <a:gd name="T31" fmla="*/ 1 h 22"/>
                <a:gd name="T32" fmla="*/ 10 w 21"/>
                <a:gd name="T33" fmla="*/ 1 h 22"/>
                <a:gd name="T34" fmla="*/ 10 w 21"/>
                <a:gd name="T35" fmla="*/ 6 h 22"/>
                <a:gd name="T36" fmla="*/ 10 w 21"/>
                <a:gd name="T37" fmla="*/ 6 h 22"/>
                <a:gd name="T38" fmla="*/ 6 w 21"/>
                <a:gd name="T39" fmla="*/ 15 h 22"/>
                <a:gd name="T40" fmla="*/ 10 w 21"/>
                <a:gd name="T41" fmla="*/ 16 h 22"/>
                <a:gd name="T42" fmla="*/ 10 w 21"/>
                <a:gd name="T4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2">
                  <a:moveTo>
                    <a:pt x="20" y="7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1" y="6"/>
                    <a:pt x="20" y="7"/>
                  </a:cubicBezTo>
                  <a:close/>
                  <a:moveTo>
                    <a:pt x="10" y="21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6" name="Freeform 57"/>
            <p:cNvSpPr>
              <a:spLocks noEditPoints="1"/>
            </p:cNvSpPr>
            <p:nvPr/>
          </p:nvSpPr>
          <p:spPr bwMode="auto">
            <a:xfrm>
              <a:off x="6403985" y="1855800"/>
              <a:ext cx="50801" cy="46038"/>
            </a:xfrm>
            <a:custGeom>
              <a:avLst/>
              <a:gdLst>
                <a:gd name="T0" fmla="*/ 11 w 22"/>
                <a:gd name="T1" fmla="*/ 2 h 20"/>
                <a:gd name="T2" fmla="*/ 21 w 22"/>
                <a:gd name="T3" fmla="*/ 6 h 20"/>
                <a:gd name="T4" fmla="*/ 22 w 22"/>
                <a:gd name="T5" fmla="*/ 9 h 20"/>
                <a:gd name="T6" fmla="*/ 18 w 22"/>
                <a:gd name="T7" fmla="*/ 18 h 20"/>
                <a:gd name="T8" fmla="*/ 15 w 22"/>
                <a:gd name="T9" fmla="*/ 19 h 20"/>
                <a:gd name="T10" fmla="*/ 11 w 22"/>
                <a:gd name="T11" fmla="*/ 18 h 20"/>
                <a:gd name="T12" fmla="*/ 11 w 22"/>
                <a:gd name="T13" fmla="*/ 13 h 20"/>
                <a:gd name="T14" fmla="*/ 14 w 22"/>
                <a:gd name="T15" fmla="*/ 14 h 20"/>
                <a:gd name="T16" fmla="*/ 17 w 22"/>
                <a:gd name="T17" fmla="*/ 9 h 20"/>
                <a:gd name="T18" fmla="*/ 11 w 22"/>
                <a:gd name="T19" fmla="*/ 7 h 20"/>
                <a:gd name="T20" fmla="*/ 11 w 22"/>
                <a:gd name="T21" fmla="*/ 2 h 20"/>
                <a:gd name="T22" fmla="*/ 7 w 22"/>
                <a:gd name="T23" fmla="*/ 0 h 20"/>
                <a:gd name="T24" fmla="*/ 11 w 22"/>
                <a:gd name="T25" fmla="*/ 2 h 20"/>
                <a:gd name="T26" fmla="*/ 11 w 22"/>
                <a:gd name="T27" fmla="*/ 7 h 20"/>
                <a:gd name="T28" fmla="*/ 8 w 22"/>
                <a:gd name="T29" fmla="*/ 6 h 20"/>
                <a:gd name="T30" fmla="*/ 6 w 22"/>
                <a:gd name="T31" fmla="*/ 11 h 20"/>
                <a:gd name="T32" fmla="*/ 11 w 22"/>
                <a:gd name="T33" fmla="*/ 13 h 20"/>
                <a:gd name="T34" fmla="*/ 11 w 22"/>
                <a:gd name="T35" fmla="*/ 18 h 20"/>
                <a:gd name="T36" fmla="*/ 2 w 22"/>
                <a:gd name="T37" fmla="*/ 14 h 20"/>
                <a:gd name="T38" fmla="*/ 0 w 22"/>
                <a:gd name="T39" fmla="*/ 11 h 20"/>
                <a:gd name="T40" fmla="*/ 4 w 22"/>
                <a:gd name="T41" fmla="*/ 2 h 20"/>
                <a:gd name="T42" fmla="*/ 7 w 2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0">
                  <a:moveTo>
                    <a:pt x="11" y="2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8"/>
                    <a:pt x="22" y="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6" y="20"/>
                    <a:pt x="15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11" y="2"/>
                  </a:lnTo>
                  <a:close/>
                  <a:moveTo>
                    <a:pt x="7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7" name="Freeform 58"/>
            <p:cNvSpPr>
              <a:spLocks noEditPoints="1"/>
            </p:cNvSpPr>
            <p:nvPr/>
          </p:nvSpPr>
          <p:spPr bwMode="auto">
            <a:xfrm>
              <a:off x="6251586" y="1917712"/>
              <a:ext cx="47625" cy="50801"/>
            </a:xfrm>
            <a:custGeom>
              <a:avLst/>
              <a:gdLst>
                <a:gd name="T0" fmla="*/ 20 w 21"/>
                <a:gd name="T1" fmla="*/ 8 h 23"/>
                <a:gd name="T2" fmla="*/ 15 w 21"/>
                <a:gd name="T3" fmla="*/ 21 h 23"/>
                <a:gd name="T4" fmla="*/ 12 w 21"/>
                <a:gd name="T5" fmla="*/ 22 h 23"/>
                <a:gd name="T6" fmla="*/ 10 w 21"/>
                <a:gd name="T7" fmla="*/ 22 h 23"/>
                <a:gd name="T8" fmla="*/ 10 w 21"/>
                <a:gd name="T9" fmla="*/ 17 h 23"/>
                <a:gd name="T10" fmla="*/ 11 w 21"/>
                <a:gd name="T11" fmla="*/ 17 h 23"/>
                <a:gd name="T12" fmla="*/ 15 w 21"/>
                <a:gd name="T13" fmla="*/ 8 h 23"/>
                <a:gd name="T14" fmla="*/ 10 w 21"/>
                <a:gd name="T15" fmla="*/ 7 h 23"/>
                <a:gd name="T16" fmla="*/ 10 w 21"/>
                <a:gd name="T17" fmla="*/ 1 h 23"/>
                <a:gd name="T18" fmla="*/ 19 w 21"/>
                <a:gd name="T19" fmla="*/ 5 h 23"/>
                <a:gd name="T20" fmla="*/ 20 w 21"/>
                <a:gd name="T21" fmla="*/ 8 h 23"/>
                <a:gd name="T22" fmla="*/ 10 w 21"/>
                <a:gd name="T23" fmla="*/ 22 h 23"/>
                <a:gd name="T24" fmla="*/ 2 w 21"/>
                <a:gd name="T25" fmla="*/ 18 h 23"/>
                <a:gd name="T26" fmla="*/ 1 w 21"/>
                <a:gd name="T27" fmla="*/ 15 h 23"/>
                <a:gd name="T28" fmla="*/ 6 w 21"/>
                <a:gd name="T29" fmla="*/ 2 h 23"/>
                <a:gd name="T30" fmla="*/ 9 w 21"/>
                <a:gd name="T31" fmla="*/ 1 h 23"/>
                <a:gd name="T32" fmla="*/ 10 w 21"/>
                <a:gd name="T33" fmla="*/ 1 h 23"/>
                <a:gd name="T34" fmla="*/ 10 w 21"/>
                <a:gd name="T35" fmla="*/ 7 h 23"/>
                <a:gd name="T36" fmla="*/ 10 w 21"/>
                <a:gd name="T37" fmla="*/ 6 h 23"/>
                <a:gd name="T38" fmla="*/ 6 w 21"/>
                <a:gd name="T39" fmla="*/ 15 h 23"/>
                <a:gd name="T40" fmla="*/ 10 w 21"/>
                <a:gd name="T41" fmla="*/ 17 h 23"/>
                <a:gd name="T42" fmla="*/ 10 w 21"/>
                <a:gd name="T4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3">
                  <a:moveTo>
                    <a:pt x="20" y="8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4" y="22"/>
                    <a:pt x="13" y="23"/>
                    <a:pt x="12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7"/>
                    <a:pt x="20" y="8"/>
                  </a:cubicBezTo>
                  <a:close/>
                  <a:moveTo>
                    <a:pt x="10" y="22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1" y="1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8" name="Freeform 59"/>
            <p:cNvSpPr>
              <a:spLocks noEditPoints="1"/>
            </p:cNvSpPr>
            <p:nvPr/>
          </p:nvSpPr>
          <p:spPr bwMode="auto">
            <a:xfrm>
              <a:off x="6184910" y="1765311"/>
              <a:ext cx="50801" cy="46038"/>
            </a:xfrm>
            <a:custGeom>
              <a:avLst/>
              <a:gdLst>
                <a:gd name="T0" fmla="*/ 14 w 22"/>
                <a:gd name="T1" fmla="*/ 19 h 20"/>
                <a:gd name="T2" fmla="*/ 11 w 22"/>
                <a:gd name="T3" fmla="*/ 18 h 20"/>
                <a:gd name="T4" fmla="*/ 11 w 22"/>
                <a:gd name="T5" fmla="*/ 13 h 20"/>
                <a:gd name="T6" fmla="*/ 14 w 22"/>
                <a:gd name="T7" fmla="*/ 14 h 20"/>
                <a:gd name="T8" fmla="*/ 16 w 22"/>
                <a:gd name="T9" fmla="*/ 9 h 20"/>
                <a:gd name="T10" fmla="*/ 11 w 22"/>
                <a:gd name="T11" fmla="*/ 7 h 20"/>
                <a:gd name="T12" fmla="*/ 11 w 22"/>
                <a:gd name="T13" fmla="*/ 2 h 20"/>
                <a:gd name="T14" fmla="*/ 20 w 22"/>
                <a:gd name="T15" fmla="*/ 6 h 20"/>
                <a:gd name="T16" fmla="*/ 21 w 22"/>
                <a:gd name="T17" fmla="*/ 9 h 20"/>
                <a:gd name="T18" fmla="*/ 18 w 22"/>
                <a:gd name="T19" fmla="*/ 18 h 20"/>
                <a:gd name="T20" fmla="*/ 14 w 22"/>
                <a:gd name="T21" fmla="*/ 19 h 20"/>
                <a:gd name="T22" fmla="*/ 11 w 22"/>
                <a:gd name="T23" fmla="*/ 18 h 20"/>
                <a:gd name="T24" fmla="*/ 1 w 22"/>
                <a:gd name="T25" fmla="*/ 14 h 20"/>
                <a:gd name="T26" fmla="*/ 0 w 22"/>
                <a:gd name="T27" fmla="*/ 11 h 20"/>
                <a:gd name="T28" fmla="*/ 4 w 22"/>
                <a:gd name="T29" fmla="*/ 2 h 20"/>
                <a:gd name="T30" fmla="*/ 7 w 22"/>
                <a:gd name="T31" fmla="*/ 0 h 20"/>
                <a:gd name="T32" fmla="*/ 11 w 22"/>
                <a:gd name="T33" fmla="*/ 2 h 20"/>
                <a:gd name="T34" fmla="*/ 11 w 22"/>
                <a:gd name="T35" fmla="*/ 7 h 20"/>
                <a:gd name="T36" fmla="*/ 7 w 22"/>
                <a:gd name="T37" fmla="*/ 6 h 20"/>
                <a:gd name="T38" fmla="*/ 5 w 22"/>
                <a:gd name="T39" fmla="*/ 11 h 20"/>
                <a:gd name="T40" fmla="*/ 11 w 22"/>
                <a:gd name="T41" fmla="*/ 13 h 20"/>
                <a:gd name="T42" fmla="*/ 11 w 22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0">
                  <a:moveTo>
                    <a:pt x="14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8"/>
                    <a:pt x="21" y="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6" y="20"/>
                    <a:pt x="14" y="19"/>
                  </a:cubicBezTo>
                  <a:close/>
                  <a:moveTo>
                    <a:pt x="11" y="1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9" name="Freeform 60"/>
            <p:cNvSpPr>
              <a:spLocks noEditPoints="1"/>
            </p:cNvSpPr>
            <p:nvPr/>
          </p:nvSpPr>
          <p:spPr bwMode="auto">
            <a:xfrm>
              <a:off x="6403985" y="1763724"/>
              <a:ext cx="50801" cy="47625"/>
            </a:xfrm>
            <a:custGeom>
              <a:avLst/>
              <a:gdLst>
                <a:gd name="T0" fmla="*/ 11 w 22"/>
                <a:gd name="T1" fmla="*/ 2 h 21"/>
                <a:gd name="T2" fmla="*/ 15 w 22"/>
                <a:gd name="T3" fmla="*/ 1 h 21"/>
                <a:gd name="T4" fmla="*/ 18 w 22"/>
                <a:gd name="T5" fmla="*/ 2 h 21"/>
                <a:gd name="T6" fmla="*/ 22 w 22"/>
                <a:gd name="T7" fmla="*/ 12 h 21"/>
                <a:gd name="T8" fmla="*/ 20 w 22"/>
                <a:gd name="T9" fmla="*/ 15 h 21"/>
                <a:gd name="T10" fmla="*/ 11 w 22"/>
                <a:gd name="T11" fmla="*/ 19 h 21"/>
                <a:gd name="T12" fmla="*/ 11 w 22"/>
                <a:gd name="T13" fmla="*/ 13 h 21"/>
                <a:gd name="T14" fmla="*/ 16 w 22"/>
                <a:gd name="T15" fmla="*/ 11 h 21"/>
                <a:gd name="T16" fmla="*/ 14 w 22"/>
                <a:gd name="T17" fmla="*/ 6 h 21"/>
                <a:gd name="T18" fmla="*/ 11 w 22"/>
                <a:gd name="T19" fmla="*/ 8 h 21"/>
                <a:gd name="T20" fmla="*/ 11 w 22"/>
                <a:gd name="T21" fmla="*/ 2 h 21"/>
                <a:gd name="T22" fmla="*/ 2 w 22"/>
                <a:gd name="T23" fmla="*/ 6 h 21"/>
                <a:gd name="T24" fmla="*/ 11 w 22"/>
                <a:gd name="T25" fmla="*/ 2 h 21"/>
                <a:gd name="T26" fmla="*/ 11 w 22"/>
                <a:gd name="T27" fmla="*/ 8 h 21"/>
                <a:gd name="T28" fmla="*/ 6 w 22"/>
                <a:gd name="T29" fmla="*/ 10 h 21"/>
                <a:gd name="T30" fmla="*/ 8 w 22"/>
                <a:gd name="T31" fmla="*/ 15 h 21"/>
                <a:gd name="T32" fmla="*/ 11 w 22"/>
                <a:gd name="T33" fmla="*/ 13 h 21"/>
                <a:gd name="T34" fmla="*/ 11 w 22"/>
                <a:gd name="T35" fmla="*/ 19 h 21"/>
                <a:gd name="T36" fmla="*/ 7 w 22"/>
                <a:gd name="T37" fmla="*/ 20 h 21"/>
                <a:gd name="T38" fmla="*/ 4 w 22"/>
                <a:gd name="T39" fmla="*/ 19 h 21"/>
                <a:gd name="T40" fmla="*/ 0 w 22"/>
                <a:gd name="T41" fmla="*/ 10 h 21"/>
                <a:gd name="T42" fmla="*/ 2 w 22"/>
                <a:gd name="T4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1">
                  <a:moveTo>
                    <a:pt x="11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4"/>
                    <a:pt x="20" y="1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2"/>
                  </a:lnTo>
                  <a:close/>
                  <a:moveTo>
                    <a:pt x="2" y="6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0" name="Freeform 61"/>
            <p:cNvSpPr>
              <a:spLocks noEditPoints="1"/>
            </p:cNvSpPr>
            <p:nvPr/>
          </p:nvSpPr>
          <p:spPr bwMode="auto">
            <a:xfrm>
              <a:off x="6343660" y="1917712"/>
              <a:ext cx="44450" cy="50801"/>
            </a:xfrm>
            <a:custGeom>
              <a:avLst/>
              <a:gdLst>
                <a:gd name="T0" fmla="*/ 18 w 20"/>
                <a:gd name="T1" fmla="*/ 18 h 23"/>
                <a:gd name="T2" fmla="*/ 10 w 20"/>
                <a:gd name="T3" fmla="*/ 22 h 23"/>
                <a:gd name="T4" fmla="*/ 10 w 20"/>
                <a:gd name="T5" fmla="*/ 17 h 23"/>
                <a:gd name="T6" fmla="*/ 14 w 20"/>
                <a:gd name="T7" fmla="*/ 15 h 23"/>
                <a:gd name="T8" fmla="*/ 10 w 20"/>
                <a:gd name="T9" fmla="*/ 6 h 23"/>
                <a:gd name="T10" fmla="*/ 10 w 20"/>
                <a:gd name="T11" fmla="*/ 6 h 23"/>
                <a:gd name="T12" fmla="*/ 10 w 20"/>
                <a:gd name="T13" fmla="*/ 1 h 23"/>
                <a:gd name="T14" fmla="*/ 11 w 20"/>
                <a:gd name="T15" fmla="*/ 1 h 23"/>
                <a:gd name="T16" fmla="*/ 14 w 20"/>
                <a:gd name="T17" fmla="*/ 2 h 23"/>
                <a:gd name="T18" fmla="*/ 19 w 20"/>
                <a:gd name="T19" fmla="*/ 15 h 23"/>
                <a:gd name="T20" fmla="*/ 18 w 20"/>
                <a:gd name="T21" fmla="*/ 18 h 23"/>
                <a:gd name="T22" fmla="*/ 10 w 20"/>
                <a:gd name="T23" fmla="*/ 22 h 23"/>
                <a:gd name="T24" fmla="*/ 9 w 20"/>
                <a:gd name="T25" fmla="*/ 22 h 23"/>
                <a:gd name="T26" fmla="*/ 6 w 20"/>
                <a:gd name="T27" fmla="*/ 21 h 23"/>
                <a:gd name="T28" fmla="*/ 0 w 20"/>
                <a:gd name="T29" fmla="*/ 8 h 23"/>
                <a:gd name="T30" fmla="*/ 1 w 20"/>
                <a:gd name="T31" fmla="*/ 5 h 23"/>
                <a:gd name="T32" fmla="*/ 10 w 20"/>
                <a:gd name="T33" fmla="*/ 1 h 23"/>
                <a:gd name="T34" fmla="*/ 10 w 20"/>
                <a:gd name="T35" fmla="*/ 6 h 23"/>
                <a:gd name="T36" fmla="*/ 6 w 20"/>
                <a:gd name="T37" fmla="*/ 8 h 23"/>
                <a:gd name="T38" fmla="*/ 9 w 20"/>
                <a:gd name="T39" fmla="*/ 17 h 23"/>
                <a:gd name="T40" fmla="*/ 10 w 20"/>
                <a:gd name="T41" fmla="*/ 17 h 23"/>
                <a:gd name="T42" fmla="*/ 10 w 20"/>
                <a:gd name="T4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3">
                  <a:moveTo>
                    <a:pt x="18" y="18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19" y="18"/>
                    <a:pt x="18" y="18"/>
                  </a:cubicBezTo>
                  <a:close/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6" y="22"/>
                    <a:pt x="6" y="2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1" name="Freeform 62"/>
            <p:cNvSpPr>
              <a:spLocks noEditPoints="1"/>
            </p:cNvSpPr>
            <p:nvPr/>
          </p:nvSpPr>
          <p:spPr bwMode="auto">
            <a:xfrm>
              <a:off x="6184910" y="1855800"/>
              <a:ext cx="50801" cy="46038"/>
            </a:xfrm>
            <a:custGeom>
              <a:avLst/>
              <a:gdLst>
                <a:gd name="T0" fmla="*/ 20 w 22"/>
                <a:gd name="T1" fmla="*/ 14 h 20"/>
                <a:gd name="T2" fmla="*/ 11 w 22"/>
                <a:gd name="T3" fmla="*/ 18 h 20"/>
                <a:gd name="T4" fmla="*/ 11 w 22"/>
                <a:gd name="T5" fmla="*/ 13 h 20"/>
                <a:gd name="T6" fmla="*/ 16 w 22"/>
                <a:gd name="T7" fmla="*/ 11 h 20"/>
                <a:gd name="T8" fmla="*/ 14 w 22"/>
                <a:gd name="T9" fmla="*/ 6 h 20"/>
                <a:gd name="T10" fmla="*/ 11 w 22"/>
                <a:gd name="T11" fmla="*/ 7 h 20"/>
                <a:gd name="T12" fmla="*/ 11 w 22"/>
                <a:gd name="T13" fmla="*/ 2 h 20"/>
                <a:gd name="T14" fmla="*/ 15 w 22"/>
                <a:gd name="T15" fmla="*/ 1 h 20"/>
                <a:gd name="T16" fmla="*/ 18 w 22"/>
                <a:gd name="T17" fmla="*/ 2 h 20"/>
                <a:gd name="T18" fmla="*/ 22 w 22"/>
                <a:gd name="T19" fmla="*/ 11 h 20"/>
                <a:gd name="T20" fmla="*/ 20 w 22"/>
                <a:gd name="T21" fmla="*/ 14 h 20"/>
                <a:gd name="T22" fmla="*/ 11 w 22"/>
                <a:gd name="T23" fmla="*/ 18 h 20"/>
                <a:gd name="T24" fmla="*/ 7 w 22"/>
                <a:gd name="T25" fmla="*/ 20 h 20"/>
                <a:gd name="T26" fmla="*/ 4 w 22"/>
                <a:gd name="T27" fmla="*/ 19 h 20"/>
                <a:gd name="T28" fmla="*/ 0 w 22"/>
                <a:gd name="T29" fmla="*/ 9 h 20"/>
                <a:gd name="T30" fmla="*/ 1 w 22"/>
                <a:gd name="T31" fmla="*/ 6 h 20"/>
                <a:gd name="T32" fmla="*/ 11 w 22"/>
                <a:gd name="T33" fmla="*/ 2 h 20"/>
                <a:gd name="T34" fmla="*/ 11 w 22"/>
                <a:gd name="T35" fmla="*/ 7 h 20"/>
                <a:gd name="T36" fmla="*/ 6 w 22"/>
                <a:gd name="T37" fmla="*/ 10 h 20"/>
                <a:gd name="T38" fmla="*/ 8 w 22"/>
                <a:gd name="T39" fmla="*/ 14 h 20"/>
                <a:gd name="T40" fmla="*/ 11 w 22"/>
                <a:gd name="T41" fmla="*/ 13 h 20"/>
                <a:gd name="T42" fmla="*/ 11 w 22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0">
                  <a:moveTo>
                    <a:pt x="20" y="14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4"/>
                    <a:pt x="20" y="14"/>
                  </a:cubicBezTo>
                  <a:close/>
                  <a:moveTo>
                    <a:pt x="11" y="18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2" name="Freeform 63"/>
            <p:cNvSpPr>
              <a:spLocks noEditPoints="1"/>
            </p:cNvSpPr>
            <p:nvPr/>
          </p:nvSpPr>
          <p:spPr bwMode="auto">
            <a:xfrm>
              <a:off x="6251586" y="1697049"/>
              <a:ext cx="44450" cy="52389"/>
            </a:xfrm>
            <a:custGeom>
              <a:avLst/>
              <a:gdLst>
                <a:gd name="T0" fmla="*/ 18 w 20"/>
                <a:gd name="T1" fmla="*/ 18 h 23"/>
                <a:gd name="T2" fmla="*/ 10 w 20"/>
                <a:gd name="T3" fmla="*/ 22 h 23"/>
                <a:gd name="T4" fmla="*/ 10 w 20"/>
                <a:gd name="T5" fmla="*/ 16 h 23"/>
                <a:gd name="T6" fmla="*/ 14 w 20"/>
                <a:gd name="T7" fmla="*/ 15 h 23"/>
                <a:gd name="T8" fmla="*/ 11 w 20"/>
                <a:gd name="T9" fmla="*/ 6 h 23"/>
                <a:gd name="T10" fmla="*/ 10 w 20"/>
                <a:gd name="T11" fmla="*/ 6 h 23"/>
                <a:gd name="T12" fmla="*/ 10 w 20"/>
                <a:gd name="T13" fmla="*/ 1 h 23"/>
                <a:gd name="T14" fmla="*/ 11 w 20"/>
                <a:gd name="T15" fmla="*/ 1 h 23"/>
                <a:gd name="T16" fmla="*/ 14 w 20"/>
                <a:gd name="T17" fmla="*/ 2 h 23"/>
                <a:gd name="T18" fmla="*/ 20 w 20"/>
                <a:gd name="T19" fmla="*/ 15 h 23"/>
                <a:gd name="T20" fmla="*/ 18 w 20"/>
                <a:gd name="T21" fmla="*/ 18 h 23"/>
                <a:gd name="T22" fmla="*/ 10 w 20"/>
                <a:gd name="T23" fmla="*/ 22 h 23"/>
                <a:gd name="T24" fmla="*/ 9 w 20"/>
                <a:gd name="T25" fmla="*/ 22 h 23"/>
                <a:gd name="T26" fmla="*/ 6 w 20"/>
                <a:gd name="T27" fmla="*/ 21 h 23"/>
                <a:gd name="T28" fmla="*/ 1 w 20"/>
                <a:gd name="T29" fmla="*/ 8 h 23"/>
                <a:gd name="T30" fmla="*/ 2 w 20"/>
                <a:gd name="T31" fmla="*/ 5 h 23"/>
                <a:gd name="T32" fmla="*/ 10 w 20"/>
                <a:gd name="T33" fmla="*/ 1 h 23"/>
                <a:gd name="T34" fmla="*/ 10 w 20"/>
                <a:gd name="T35" fmla="*/ 6 h 23"/>
                <a:gd name="T36" fmla="*/ 6 w 20"/>
                <a:gd name="T37" fmla="*/ 8 h 23"/>
                <a:gd name="T38" fmla="*/ 9 w 20"/>
                <a:gd name="T39" fmla="*/ 17 h 23"/>
                <a:gd name="T40" fmla="*/ 10 w 20"/>
                <a:gd name="T41" fmla="*/ 16 h 23"/>
                <a:gd name="T42" fmla="*/ 10 w 20"/>
                <a:gd name="T4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3">
                  <a:moveTo>
                    <a:pt x="18" y="18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1"/>
                    <a:pt x="14" y="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8"/>
                    <a:pt x="18" y="18"/>
                  </a:cubicBezTo>
                  <a:close/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3" name="Freeform 65"/>
            <p:cNvSpPr>
              <a:spLocks noEditPoints="1"/>
            </p:cNvSpPr>
            <p:nvPr/>
          </p:nvSpPr>
          <p:spPr bwMode="auto">
            <a:xfrm>
              <a:off x="5297496" y="762005"/>
              <a:ext cx="169863" cy="342902"/>
            </a:xfrm>
            <a:custGeom>
              <a:avLst/>
              <a:gdLst>
                <a:gd name="T0" fmla="*/ 60 w 75"/>
                <a:gd name="T1" fmla="*/ 130 h 152"/>
                <a:gd name="T2" fmla="*/ 70 w 75"/>
                <a:gd name="T3" fmla="*/ 34 h 152"/>
                <a:gd name="T4" fmla="*/ 69 w 75"/>
                <a:gd name="T5" fmla="*/ 19 h 152"/>
                <a:gd name="T6" fmla="*/ 37 w 75"/>
                <a:gd name="T7" fmla="*/ 4 h 152"/>
                <a:gd name="T8" fmla="*/ 60 w 75"/>
                <a:gd name="T9" fmla="*/ 3 h 152"/>
                <a:gd name="T10" fmla="*/ 75 w 75"/>
                <a:gd name="T11" fmla="*/ 33 h 152"/>
                <a:gd name="T12" fmla="*/ 75 w 75"/>
                <a:gd name="T13" fmla="*/ 146 h 152"/>
                <a:gd name="T14" fmla="*/ 73 w 75"/>
                <a:gd name="T15" fmla="*/ 151 h 152"/>
                <a:gd name="T16" fmla="*/ 70 w 75"/>
                <a:gd name="T17" fmla="*/ 148 h 152"/>
                <a:gd name="T18" fmla="*/ 58 w 75"/>
                <a:gd name="T19" fmla="*/ 135 h 152"/>
                <a:gd name="T20" fmla="*/ 37 w 75"/>
                <a:gd name="T21" fmla="*/ 127 h 152"/>
                <a:gd name="T22" fmla="*/ 47 w 75"/>
                <a:gd name="T23" fmla="*/ 69 h 152"/>
                <a:gd name="T24" fmla="*/ 59 w 75"/>
                <a:gd name="T25" fmla="*/ 72 h 152"/>
                <a:gd name="T26" fmla="*/ 60 w 75"/>
                <a:gd name="T27" fmla="*/ 73 h 152"/>
                <a:gd name="T28" fmla="*/ 63 w 75"/>
                <a:gd name="T29" fmla="*/ 72 h 152"/>
                <a:gd name="T30" fmla="*/ 65 w 75"/>
                <a:gd name="T31" fmla="*/ 67 h 152"/>
                <a:gd name="T32" fmla="*/ 63 w 75"/>
                <a:gd name="T33" fmla="*/ 64 h 152"/>
                <a:gd name="T34" fmla="*/ 37 w 75"/>
                <a:gd name="T35" fmla="*/ 60 h 152"/>
                <a:gd name="T36" fmla="*/ 37 w 75"/>
                <a:gd name="T37" fmla="*/ 49 h 152"/>
                <a:gd name="T38" fmla="*/ 57 w 75"/>
                <a:gd name="T39" fmla="*/ 51 h 152"/>
                <a:gd name="T40" fmla="*/ 59 w 75"/>
                <a:gd name="T41" fmla="*/ 52 h 152"/>
                <a:gd name="T42" fmla="*/ 61 w 75"/>
                <a:gd name="T43" fmla="*/ 53 h 152"/>
                <a:gd name="T44" fmla="*/ 65 w 75"/>
                <a:gd name="T45" fmla="*/ 50 h 152"/>
                <a:gd name="T46" fmla="*/ 65 w 75"/>
                <a:gd name="T47" fmla="*/ 47 h 152"/>
                <a:gd name="T48" fmla="*/ 63 w 75"/>
                <a:gd name="T49" fmla="*/ 44 h 152"/>
                <a:gd name="T50" fmla="*/ 37 w 75"/>
                <a:gd name="T51" fmla="*/ 40 h 152"/>
                <a:gd name="T52" fmla="*/ 37 w 75"/>
                <a:gd name="T53" fmla="*/ 29 h 152"/>
                <a:gd name="T54" fmla="*/ 54 w 75"/>
                <a:gd name="T55" fmla="*/ 31 h 152"/>
                <a:gd name="T56" fmla="*/ 57 w 75"/>
                <a:gd name="T57" fmla="*/ 31 h 152"/>
                <a:gd name="T58" fmla="*/ 60 w 75"/>
                <a:gd name="T59" fmla="*/ 33 h 152"/>
                <a:gd name="T60" fmla="*/ 63 w 75"/>
                <a:gd name="T61" fmla="*/ 32 h 152"/>
                <a:gd name="T62" fmla="*/ 65 w 75"/>
                <a:gd name="T63" fmla="*/ 27 h 152"/>
                <a:gd name="T64" fmla="*/ 63 w 75"/>
                <a:gd name="T65" fmla="*/ 24 h 152"/>
                <a:gd name="T66" fmla="*/ 37 w 75"/>
                <a:gd name="T67" fmla="*/ 20 h 152"/>
                <a:gd name="T68" fmla="*/ 15 w 75"/>
                <a:gd name="T69" fmla="*/ 130 h 152"/>
                <a:gd name="T70" fmla="*/ 17 w 75"/>
                <a:gd name="T71" fmla="*/ 135 h 152"/>
                <a:gd name="T72" fmla="*/ 2 w 75"/>
                <a:gd name="T73" fmla="*/ 152 h 152"/>
                <a:gd name="T74" fmla="*/ 0 w 75"/>
                <a:gd name="T75" fmla="*/ 147 h 152"/>
                <a:gd name="T76" fmla="*/ 0 w 75"/>
                <a:gd name="T77" fmla="*/ 34 h 152"/>
                <a:gd name="T78" fmla="*/ 15 w 75"/>
                <a:gd name="T79" fmla="*/ 3 h 152"/>
                <a:gd name="T80" fmla="*/ 17 w 75"/>
                <a:gd name="T81" fmla="*/ 8 h 152"/>
                <a:gd name="T82" fmla="*/ 5 w 75"/>
                <a:gd name="T83" fmla="*/ 34 h 152"/>
                <a:gd name="T84" fmla="*/ 37 w 75"/>
                <a:gd name="T85" fmla="*/ 20 h 152"/>
                <a:gd name="T86" fmla="*/ 12 w 75"/>
                <a:gd name="T87" fmla="*/ 24 h 152"/>
                <a:gd name="T88" fmla="*/ 10 w 75"/>
                <a:gd name="T89" fmla="*/ 30 h 152"/>
                <a:gd name="T90" fmla="*/ 13 w 75"/>
                <a:gd name="T91" fmla="*/ 33 h 152"/>
                <a:gd name="T92" fmla="*/ 16 w 75"/>
                <a:gd name="T93" fmla="*/ 32 h 152"/>
                <a:gd name="T94" fmla="*/ 21 w 75"/>
                <a:gd name="T95" fmla="*/ 31 h 152"/>
                <a:gd name="T96" fmla="*/ 37 w 75"/>
                <a:gd name="T97" fmla="*/ 20 h 152"/>
                <a:gd name="T98" fmla="*/ 12 w 75"/>
                <a:gd name="T99" fmla="*/ 44 h 152"/>
                <a:gd name="T100" fmla="*/ 10 w 75"/>
                <a:gd name="T101" fmla="*/ 50 h 152"/>
                <a:gd name="T102" fmla="*/ 16 w 75"/>
                <a:gd name="T103" fmla="*/ 52 h 152"/>
                <a:gd name="T104" fmla="*/ 21 w 75"/>
                <a:gd name="T105" fmla="*/ 51 h 152"/>
                <a:gd name="T106" fmla="*/ 37 w 75"/>
                <a:gd name="T107" fmla="*/ 40 h 152"/>
                <a:gd name="T108" fmla="*/ 12 w 75"/>
                <a:gd name="T109" fmla="*/ 64 h 152"/>
                <a:gd name="T110" fmla="*/ 10 w 75"/>
                <a:gd name="T111" fmla="*/ 67 h 152"/>
                <a:gd name="T112" fmla="*/ 13 w 75"/>
                <a:gd name="T113" fmla="*/ 72 h 152"/>
                <a:gd name="T114" fmla="*/ 18 w 75"/>
                <a:gd name="T115" fmla="*/ 71 h 152"/>
                <a:gd name="T116" fmla="*/ 28 w 75"/>
                <a:gd name="T117" fmla="*/ 6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152">
                  <a:moveTo>
                    <a:pt x="37" y="127"/>
                  </a:moveTo>
                  <a:cubicBezTo>
                    <a:pt x="37" y="127"/>
                    <a:pt x="37" y="127"/>
                    <a:pt x="37" y="127"/>
                  </a:cubicBezTo>
                  <a:cubicBezTo>
                    <a:pt x="46" y="127"/>
                    <a:pt x="54" y="128"/>
                    <a:pt x="60" y="130"/>
                  </a:cubicBezTo>
                  <a:cubicBezTo>
                    <a:pt x="64" y="132"/>
                    <a:pt x="67" y="135"/>
                    <a:pt x="70" y="138"/>
                  </a:cubicBezTo>
                  <a:cubicBezTo>
                    <a:pt x="70" y="107"/>
                    <a:pt x="70" y="43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29"/>
                    <a:pt x="70" y="22"/>
                    <a:pt x="69" y="19"/>
                  </a:cubicBezTo>
                  <a:cubicBezTo>
                    <a:pt x="67" y="13"/>
                    <a:pt x="63" y="10"/>
                    <a:pt x="58" y="8"/>
                  </a:cubicBezTo>
                  <a:cubicBezTo>
                    <a:pt x="52" y="5"/>
                    <a:pt x="45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3" y="1"/>
                    <a:pt x="60" y="3"/>
                  </a:cubicBezTo>
                  <a:cubicBezTo>
                    <a:pt x="66" y="6"/>
                    <a:pt x="71" y="10"/>
                    <a:pt x="73" y="17"/>
                  </a:cubicBezTo>
                  <a:cubicBezTo>
                    <a:pt x="75" y="21"/>
                    <a:pt x="75" y="28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71"/>
                    <a:pt x="75" y="126"/>
                    <a:pt x="75" y="146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5" y="150"/>
                    <a:pt x="75" y="151"/>
                    <a:pt x="73" y="151"/>
                  </a:cubicBezTo>
                  <a:cubicBezTo>
                    <a:pt x="73" y="151"/>
                    <a:pt x="73" y="152"/>
                    <a:pt x="73" y="152"/>
                  </a:cubicBezTo>
                  <a:cubicBezTo>
                    <a:pt x="71" y="152"/>
                    <a:pt x="70" y="151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7" y="141"/>
                    <a:pt x="63" y="137"/>
                    <a:pt x="58" y="135"/>
                  </a:cubicBezTo>
                  <a:cubicBezTo>
                    <a:pt x="52" y="132"/>
                    <a:pt x="45" y="132"/>
                    <a:pt x="37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7" y="127"/>
                    <a:pt x="37" y="127"/>
                    <a:pt x="37" y="127"/>
                  </a:cubicBezTo>
                  <a:close/>
                  <a:moveTo>
                    <a:pt x="37" y="68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41" y="68"/>
                    <a:pt x="44" y="69"/>
                    <a:pt x="47" y="69"/>
                  </a:cubicBezTo>
                  <a:cubicBezTo>
                    <a:pt x="50" y="69"/>
                    <a:pt x="52" y="70"/>
                    <a:pt x="54" y="70"/>
                  </a:cubicBezTo>
                  <a:cubicBezTo>
                    <a:pt x="55" y="71"/>
                    <a:pt x="56" y="71"/>
                    <a:pt x="57" y="71"/>
                  </a:cubicBezTo>
                  <a:cubicBezTo>
                    <a:pt x="57" y="72"/>
                    <a:pt x="58" y="72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2"/>
                    <a:pt x="59" y="72"/>
                    <a:pt x="60" y="73"/>
                  </a:cubicBezTo>
                  <a:cubicBezTo>
                    <a:pt x="60" y="73"/>
                    <a:pt x="60" y="73"/>
                    <a:pt x="61" y="73"/>
                  </a:cubicBezTo>
                  <a:cubicBezTo>
                    <a:pt x="61" y="73"/>
                    <a:pt x="62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4" y="72"/>
                    <a:pt x="64" y="71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4" y="66"/>
                    <a:pt x="64" y="65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9" y="63"/>
                    <a:pt x="56" y="61"/>
                    <a:pt x="52" y="61"/>
                  </a:cubicBezTo>
                  <a:cubicBezTo>
                    <a:pt x="47" y="60"/>
                    <a:pt x="43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8"/>
                    <a:pt x="37" y="68"/>
                    <a:pt x="37" y="68"/>
                  </a:cubicBez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1" y="49"/>
                    <a:pt x="44" y="49"/>
                    <a:pt x="47" y="49"/>
                  </a:cubicBezTo>
                  <a:cubicBezTo>
                    <a:pt x="50" y="49"/>
                    <a:pt x="52" y="50"/>
                    <a:pt x="54" y="51"/>
                  </a:cubicBezTo>
                  <a:cubicBezTo>
                    <a:pt x="55" y="51"/>
                    <a:pt x="56" y="51"/>
                    <a:pt x="57" y="51"/>
                  </a:cubicBezTo>
                  <a:cubicBezTo>
                    <a:pt x="57" y="52"/>
                    <a:pt x="58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0" y="53"/>
                    <a:pt x="61" y="53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49"/>
                    <a:pt x="65" y="48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6"/>
                    <a:pt x="64" y="45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9" y="43"/>
                    <a:pt x="56" y="42"/>
                    <a:pt x="52" y="41"/>
                  </a:cubicBezTo>
                  <a:cubicBezTo>
                    <a:pt x="47" y="40"/>
                    <a:pt x="43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9"/>
                    <a:pt x="37" y="49"/>
                    <a:pt x="37" y="4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41" y="29"/>
                    <a:pt x="44" y="29"/>
                    <a:pt x="47" y="29"/>
                  </a:cubicBezTo>
                  <a:cubicBezTo>
                    <a:pt x="50" y="29"/>
                    <a:pt x="52" y="30"/>
                    <a:pt x="54" y="31"/>
                  </a:cubicBezTo>
                  <a:cubicBezTo>
                    <a:pt x="55" y="31"/>
                    <a:pt x="56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3"/>
                    <a:pt x="60" y="33"/>
                  </a:cubicBezTo>
                  <a:cubicBezTo>
                    <a:pt x="60" y="33"/>
                    <a:pt x="60" y="33"/>
                    <a:pt x="61" y="33"/>
                  </a:cubicBezTo>
                  <a:cubicBezTo>
                    <a:pt x="61" y="33"/>
                    <a:pt x="62" y="33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32"/>
                    <a:pt x="64" y="31"/>
                    <a:pt x="64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26"/>
                    <a:pt x="64" y="25"/>
                    <a:pt x="63" y="25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9" y="23"/>
                    <a:pt x="56" y="22"/>
                    <a:pt x="52" y="21"/>
                  </a:cubicBezTo>
                  <a:cubicBezTo>
                    <a:pt x="47" y="20"/>
                    <a:pt x="43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lnTo>
                    <a:pt x="37" y="29"/>
                  </a:lnTo>
                  <a:close/>
                  <a:moveTo>
                    <a:pt x="5" y="138"/>
                  </a:moveTo>
                  <a:cubicBezTo>
                    <a:pt x="7" y="135"/>
                    <a:pt x="11" y="132"/>
                    <a:pt x="15" y="130"/>
                  </a:cubicBezTo>
                  <a:cubicBezTo>
                    <a:pt x="21" y="128"/>
                    <a:pt x="29" y="127"/>
                    <a:pt x="37" y="127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0" y="132"/>
                    <a:pt x="22" y="132"/>
                    <a:pt x="17" y="135"/>
                  </a:cubicBezTo>
                  <a:cubicBezTo>
                    <a:pt x="11" y="137"/>
                    <a:pt x="7" y="141"/>
                    <a:pt x="6" y="147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51"/>
                    <a:pt x="4" y="152"/>
                    <a:pt x="2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1"/>
                    <a:pt x="0" y="150"/>
                    <a:pt x="0" y="14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1"/>
                    <a:pt x="1" y="17"/>
                  </a:cubicBezTo>
                  <a:cubicBezTo>
                    <a:pt x="4" y="10"/>
                    <a:pt x="9" y="6"/>
                    <a:pt x="15" y="3"/>
                  </a:cubicBezTo>
                  <a:cubicBezTo>
                    <a:pt x="21" y="1"/>
                    <a:pt x="29" y="0"/>
                    <a:pt x="37" y="0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0" y="4"/>
                    <a:pt x="23" y="5"/>
                    <a:pt x="17" y="8"/>
                  </a:cubicBezTo>
                  <a:cubicBezTo>
                    <a:pt x="12" y="10"/>
                    <a:pt x="8" y="13"/>
                    <a:pt x="6" y="19"/>
                  </a:cubicBezTo>
                  <a:cubicBezTo>
                    <a:pt x="5" y="22"/>
                    <a:pt x="5" y="29"/>
                    <a:pt x="5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138"/>
                    <a:pt x="5" y="138"/>
                    <a:pt x="5" y="138"/>
                  </a:cubicBezTo>
                  <a:close/>
                  <a:moveTo>
                    <a:pt x="37" y="20"/>
                  </a:moveTo>
                  <a:cubicBezTo>
                    <a:pt x="32" y="20"/>
                    <a:pt x="27" y="20"/>
                    <a:pt x="23" y="21"/>
                  </a:cubicBezTo>
                  <a:cubicBezTo>
                    <a:pt x="19" y="22"/>
                    <a:pt x="15" y="23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4" y="33"/>
                    <a:pt x="15" y="33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3" y="30"/>
                    <a:pt x="25" y="29"/>
                    <a:pt x="28" y="29"/>
                  </a:cubicBezTo>
                  <a:cubicBezTo>
                    <a:pt x="31" y="29"/>
                    <a:pt x="34" y="29"/>
                    <a:pt x="37" y="29"/>
                  </a:cubicBezTo>
                  <a:cubicBezTo>
                    <a:pt x="37" y="20"/>
                    <a:pt x="37" y="20"/>
                    <a:pt x="37" y="20"/>
                  </a:cubicBezTo>
                  <a:close/>
                  <a:moveTo>
                    <a:pt x="37" y="40"/>
                  </a:moveTo>
                  <a:cubicBezTo>
                    <a:pt x="32" y="40"/>
                    <a:pt x="27" y="40"/>
                    <a:pt x="23" y="41"/>
                  </a:cubicBezTo>
                  <a:cubicBezTo>
                    <a:pt x="19" y="42"/>
                    <a:pt x="15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0" y="46"/>
                    <a:pt x="10" y="47"/>
                  </a:cubicBezTo>
                  <a:cubicBezTo>
                    <a:pt x="10" y="48"/>
                    <a:pt x="10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1"/>
                    <a:pt x="12" y="52"/>
                    <a:pt x="13" y="52"/>
                  </a:cubicBezTo>
                  <a:cubicBezTo>
                    <a:pt x="14" y="53"/>
                    <a:pt x="15" y="53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2"/>
                    <a:pt x="18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3" y="50"/>
                    <a:pt x="25" y="49"/>
                    <a:pt x="28" y="49"/>
                  </a:cubicBezTo>
                  <a:cubicBezTo>
                    <a:pt x="31" y="49"/>
                    <a:pt x="34" y="49"/>
                    <a:pt x="37" y="49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7" y="60"/>
                  </a:moveTo>
                  <a:cubicBezTo>
                    <a:pt x="32" y="60"/>
                    <a:pt x="27" y="60"/>
                    <a:pt x="23" y="61"/>
                  </a:cubicBezTo>
                  <a:cubicBezTo>
                    <a:pt x="19" y="61"/>
                    <a:pt x="15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0" y="66"/>
                    <a:pt x="10" y="67"/>
                  </a:cubicBezTo>
                  <a:cubicBezTo>
                    <a:pt x="10" y="68"/>
                    <a:pt x="10" y="69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1" y="71"/>
                    <a:pt x="12" y="72"/>
                    <a:pt x="13" y="72"/>
                  </a:cubicBezTo>
                  <a:cubicBezTo>
                    <a:pt x="14" y="73"/>
                    <a:pt x="15" y="73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8" y="72"/>
                    <a:pt x="18" y="71"/>
                  </a:cubicBezTo>
                  <a:cubicBezTo>
                    <a:pt x="19" y="71"/>
                    <a:pt x="20" y="71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70"/>
                    <a:pt x="25" y="69"/>
                    <a:pt x="28" y="69"/>
                  </a:cubicBezTo>
                  <a:cubicBezTo>
                    <a:pt x="31" y="69"/>
                    <a:pt x="34" y="68"/>
                    <a:pt x="37" y="68"/>
                  </a:cubicBezTo>
                  <a:lnTo>
                    <a:pt x="3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4" name="Freeform 67"/>
            <p:cNvSpPr>
              <a:spLocks noEditPoints="1"/>
            </p:cNvSpPr>
            <p:nvPr/>
          </p:nvSpPr>
          <p:spPr bwMode="auto">
            <a:xfrm>
              <a:off x="5781685" y="1787536"/>
              <a:ext cx="246063" cy="66675"/>
            </a:xfrm>
            <a:custGeom>
              <a:avLst/>
              <a:gdLst>
                <a:gd name="T0" fmla="*/ 103 w 109"/>
                <a:gd name="T1" fmla="*/ 11 h 29"/>
                <a:gd name="T2" fmla="*/ 97 w 109"/>
                <a:gd name="T3" fmla="*/ 12 h 29"/>
                <a:gd name="T4" fmla="*/ 83 w 109"/>
                <a:gd name="T5" fmla="*/ 7 h 29"/>
                <a:gd name="T6" fmla="*/ 69 w 109"/>
                <a:gd name="T7" fmla="*/ 12 h 29"/>
                <a:gd name="T8" fmla="*/ 55 w 109"/>
                <a:gd name="T9" fmla="*/ 7 h 29"/>
                <a:gd name="T10" fmla="*/ 57 w 109"/>
                <a:gd name="T11" fmla="*/ 2 h 29"/>
                <a:gd name="T12" fmla="*/ 69 w 109"/>
                <a:gd name="T13" fmla="*/ 8 h 29"/>
                <a:gd name="T14" fmla="*/ 81 w 109"/>
                <a:gd name="T15" fmla="*/ 2 h 29"/>
                <a:gd name="T16" fmla="*/ 85 w 109"/>
                <a:gd name="T17" fmla="*/ 2 h 29"/>
                <a:gd name="T18" fmla="*/ 97 w 109"/>
                <a:gd name="T19" fmla="*/ 8 h 29"/>
                <a:gd name="T20" fmla="*/ 101 w 109"/>
                <a:gd name="T21" fmla="*/ 7 h 29"/>
                <a:gd name="T22" fmla="*/ 107 w 109"/>
                <a:gd name="T23" fmla="*/ 4 h 29"/>
                <a:gd name="T24" fmla="*/ 109 w 109"/>
                <a:gd name="T25" fmla="*/ 17 h 29"/>
                <a:gd name="T26" fmla="*/ 109 w 109"/>
                <a:gd name="T27" fmla="*/ 17 h 29"/>
                <a:gd name="T28" fmla="*/ 105 w 109"/>
                <a:gd name="T29" fmla="*/ 20 h 29"/>
                <a:gd name="T30" fmla="*/ 92 w 109"/>
                <a:gd name="T31" fmla="*/ 25 h 29"/>
                <a:gd name="T32" fmla="*/ 79 w 109"/>
                <a:gd name="T33" fmla="*/ 28 h 29"/>
                <a:gd name="T34" fmla="*/ 64 w 109"/>
                <a:gd name="T35" fmla="*/ 22 h 29"/>
                <a:gd name="T36" fmla="*/ 55 w 109"/>
                <a:gd name="T37" fmla="*/ 21 h 29"/>
                <a:gd name="T38" fmla="*/ 56 w 109"/>
                <a:gd name="T39" fmla="*/ 16 h 29"/>
                <a:gd name="T40" fmla="*/ 73 w 109"/>
                <a:gd name="T41" fmla="*/ 21 h 29"/>
                <a:gd name="T42" fmla="*/ 85 w 109"/>
                <a:gd name="T43" fmla="*/ 23 h 29"/>
                <a:gd name="T44" fmla="*/ 103 w 109"/>
                <a:gd name="T45" fmla="*/ 15 h 29"/>
                <a:gd name="T46" fmla="*/ 104 w 109"/>
                <a:gd name="T47" fmla="*/ 11 h 29"/>
                <a:gd name="T48" fmla="*/ 55 w 109"/>
                <a:gd name="T49" fmla="*/ 7 h 29"/>
                <a:gd name="T50" fmla="*/ 41 w 109"/>
                <a:gd name="T51" fmla="*/ 12 h 29"/>
                <a:gd name="T52" fmla="*/ 27 w 109"/>
                <a:gd name="T53" fmla="*/ 7 h 29"/>
                <a:gd name="T54" fmla="*/ 12 w 109"/>
                <a:gd name="T55" fmla="*/ 12 h 29"/>
                <a:gd name="T56" fmla="*/ 5 w 109"/>
                <a:gd name="T57" fmla="*/ 11 h 29"/>
                <a:gd name="T58" fmla="*/ 5 w 109"/>
                <a:gd name="T59" fmla="*/ 17 h 29"/>
                <a:gd name="T60" fmla="*/ 18 w 109"/>
                <a:gd name="T61" fmla="*/ 17 h 29"/>
                <a:gd name="T62" fmla="*/ 28 w 109"/>
                <a:gd name="T63" fmla="*/ 20 h 29"/>
                <a:gd name="T64" fmla="*/ 28 w 109"/>
                <a:gd name="T65" fmla="*/ 21 h 29"/>
                <a:gd name="T66" fmla="*/ 34 w 109"/>
                <a:gd name="T67" fmla="*/ 23 h 29"/>
                <a:gd name="T68" fmla="*/ 40 w 109"/>
                <a:gd name="T69" fmla="*/ 21 h 29"/>
                <a:gd name="T70" fmla="*/ 42 w 109"/>
                <a:gd name="T71" fmla="*/ 20 h 29"/>
                <a:gd name="T72" fmla="*/ 55 w 109"/>
                <a:gd name="T73" fmla="*/ 21 h 29"/>
                <a:gd name="T74" fmla="*/ 42 w 109"/>
                <a:gd name="T75" fmla="*/ 25 h 29"/>
                <a:gd name="T76" fmla="*/ 39 w 109"/>
                <a:gd name="T77" fmla="*/ 27 h 29"/>
                <a:gd name="T78" fmla="*/ 26 w 109"/>
                <a:gd name="T79" fmla="*/ 25 h 29"/>
                <a:gd name="T80" fmla="*/ 25 w 109"/>
                <a:gd name="T81" fmla="*/ 25 h 29"/>
                <a:gd name="T82" fmla="*/ 17 w 109"/>
                <a:gd name="T83" fmla="*/ 22 h 29"/>
                <a:gd name="T84" fmla="*/ 6 w 109"/>
                <a:gd name="T85" fmla="*/ 22 h 29"/>
                <a:gd name="T86" fmla="*/ 2 w 109"/>
                <a:gd name="T87" fmla="*/ 23 h 29"/>
                <a:gd name="T88" fmla="*/ 0 w 109"/>
                <a:gd name="T89" fmla="*/ 7 h 29"/>
                <a:gd name="T90" fmla="*/ 0 w 109"/>
                <a:gd name="T91" fmla="*/ 5 h 29"/>
                <a:gd name="T92" fmla="*/ 8 w 109"/>
                <a:gd name="T93" fmla="*/ 7 h 29"/>
                <a:gd name="T94" fmla="*/ 19 w 109"/>
                <a:gd name="T95" fmla="*/ 6 h 29"/>
                <a:gd name="T96" fmla="*/ 25 w 109"/>
                <a:gd name="T97" fmla="*/ 1 h 29"/>
                <a:gd name="T98" fmla="*/ 34 w 109"/>
                <a:gd name="T99" fmla="*/ 6 h 29"/>
                <a:gd name="T100" fmla="*/ 47 w 109"/>
                <a:gd name="T101" fmla="*/ 6 h 29"/>
                <a:gd name="T102" fmla="*/ 53 w 109"/>
                <a:gd name="T103" fmla="*/ 1 h 29"/>
                <a:gd name="T104" fmla="*/ 55 w 109"/>
                <a:gd name="T10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29">
                  <a:moveTo>
                    <a:pt x="104" y="11"/>
                  </a:moveTo>
                  <a:cubicBezTo>
                    <a:pt x="104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1" y="12"/>
                    <a:pt x="99" y="12"/>
                    <a:pt x="97" y="12"/>
                  </a:cubicBezTo>
                  <a:cubicBezTo>
                    <a:pt x="94" y="12"/>
                    <a:pt x="91" y="12"/>
                    <a:pt x="88" y="10"/>
                  </a:cubicBezTo>
                  <a:cubicBezTo>
                    <a:pt x="86" y="9"/>
                    <a:pt x="84" y="8"/>
                    <a:pt x="83" y="7"/>
                  </a:cubicBezTo>
                  <a:cubicBezTo>
                    <a:pt x="81" y="8"/>
                    <a:pt x="79" y="9"/>
                    <a:pt x="78" y="10"/>
                  </a:cubicBezTo>
                  <a:cubicBezTo>
                    <a:pt x="75" y="12"/>
                    <a:pt x="72" y="12"/>
                    <a:pt x="69" y="12"/>
                  </a:cubicBezTo>
                  <a:cubicBezTo>
                    <a:pt x="65" y="12"/>
                    <a:pt x="62" y="12"/>
                    <a:pt x="60" y="10"/>
                  </a:cubicBezTo>
                  <a:cubicBezTo>
                    <a:pt x="58" y="9"/>
                    <a:pt x="56" y="8"/>
                    <a:pt x="55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7" y="2"/>
                  </a:cubicBezTo>
                  <a:cubicBezTo>
                    <a:pt x="58" y="3"/>
                    <a:pt x="60" y="5"/>
                    <a:pt x="62" y="6"/>
                  </a:cubicBezTo>
                  <a:cubicBezTo>
                    <a:pt x="64" y="7"/>
                    <a:pt x="66" y="8"/>
                    <a:pt x="69" y="8"/>
                  </a:cubicBezTo>
                  <a:cubicBezTo>
                    <a:pt x="71" y="8"/>
                    <a:pt x="73" y="7"/>
                    <a:pt x="75" y="6"/>
                  </a:cubicBezTo>
                  <a:cubicBezTo>
                    <a:pt x="78" y="5"/>
                    <a:pt x="79" y="3"/>
                    <a:pt x="81" y="2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0"/>
                    <a:pt x="84" y="0"/>
                    <a:pt x="85" y="2"/>
                  </a:cubicBezTo>
                  <a:cubicBezTo>
                    <a:pt x="86" y="3"/>
                    <a:pt x="88" y="5"/>
                    <a:pt x="90" y="6"/>
                  </a:cubicBezTo>
                  <a:cubicBezTo>
                    <a:pt x="92" y="7"/>
                    <a:pt x="94" y="8"/>
                    <a:pt x="97" y="8"/>
                  </a:cubicBezTo>
                  <a:cubicBezTo>
                    <a:pt x="98" y="8"/>
                    <a:pt x="100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3" y="6"/>
                    <a:pt x="104" y="6"/>
                    <a:pt x="105" y="5"/>
                  </a:cubicBezTo>
                  <a:cubicBezTo>
                    <a:pt x="106" y="5"/>
                    <a:pt x="106" y="4"/>
                    <a:pt x="107" y="4"/>
                  </a:cubicBezTo>
                  <a:cubicBezTo>
                    <a:pt x="108" y="4"/>
                    <a:pt x="109" y="5"/>
                    <a:pt x="109" y="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9"/>
                    <a:pt x="108" y="20"/>
                    <a:pt x="107" y="20"/>
                  </a:cubicBezTo>
                  <a:cubicBezTo>
                    <a:pt x="106" y="20"/>
                    <a:pt x="105" y="20"/>
                    <a:pt x="105" y="20"/>
                  </a:cubicBezTo>
                  <a:cubicBezTo>
                    <a:pt x="104" y="20"/>
                    <a:pt x="104" y="20"/>
                    <a:pt x="103" y="20"/>
                  </a:cubicBezTo>
                  <a:cubicBezTo>
                    <a:pt x="99" y="20"/>
                    <a:pt x="96" y="23"/>
                    <a:pt x="92" y="25"/>
                  </a:cubicBezTo>
                  <a:cubicBezTo>
                    <a:pt x="91" y="25"/>
                    <a:pt x="89" y="26"/>
                    <a:pt x="88" y="27"/>
                  </a:cubicBezTo>
                  <a:cubicBezTo>
                    <a:pt x="84" y="29"/>
                    <a:pt x="82" y="29"/>
                    <a:pt x="79" y="28"/>
                  </a:cubicBezTo>
                  <a:cubicBezTo>
                    <a:pt x="76" y="28"/>
                    <a:pt x="74" y="27"/>
                    <a:pt x="71" y="25"/>
                  </a:cubicBezTo>
                  <a:cubicBezTo>
                    <a:pt x="69" y="24"/>
                    <a:pt x="66" y="23"/>
                    <a:pt x="64" y="22"/>
                  </a:cubicBezTo>
                  <a:cubicBezTo>
                    <a:pt x="61" y="21"/>
                    <a:pt x="59" y="21"/>
                    <a:pt x="56" y="21"/>
                  </a:cubicBezTo>
                  <a:cubicBezTo>
                    <a:pt x="56" y="21"/>
                    <a:pt x="55" y="21"/>
                    <a:pt x="55" y="21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60" y="16"/>
                    <a:pt x="62" y="16"/>
                    <a:pt x="65" y="17"/>
                  </a:cubicBezTo>
                  <a:cubicBezTo>
                    <a:pt x="68" y="18"/>
                    <a:pt x="71" y="20"/>
                    <a:pt x="73" y="21"/>
                  </a:cubicBezTo>
                  <a:cubicBezTo>
                    <a:pt x="75" y="22"/>
                    <a:pt x="78" y="23"/>
                    <a:pt x="80" y="24"/>
                  </a:cubicBezTo>
                  <a:cubicBezTo>
                    <a:pt x="82" y="24"/>
                    <a:pt x="83" y="24"/>
                    <a:pt x="85" y="23"/>
                  </a:cubicBezTo>
                  <a:cubicBezTo>
                    <a:pt x="87" y="22"/>
                    <a:pt x="88" y="21"/>
                    <a:pt x="90" y="20"/>
                  </a:cubicBezTo>
                  <a:cubicBezTo>
                    <a:pt x="94" y="18"/>
                    <a:pt x="98" y="16"/>
                    <a:pt x="103" y="15"/>
                  </a:cubicBezTo>
                  <a:cubicBezTo>
                    <a:pt x="103" y="15"/>
                    <a:pt x="104" y="15"/>
                    <a:pt x="104" y="15"/>
                  </a:cubicBezTo>
                  <a:lnTo>
                    <a:pt x="104" y="11"/>
                  </a:lnTo>
                  <a:close/>
                  <a:moveTo>
                    <a:pt x="55" y="7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3" y="8"/>
                    <a:pt x="51" y="9"/>
                    <a:pt x="49" y="10"/>
                  </a:cubicBezTo>
                  <a:cubicBezTo>
                    <a:pt x="47" y="12"/>
                    <a:pt x="44" y="12"/>
                    <a:pt x="41" y="12"/>
                  </a:cubicBezTo>
                  <a:cubicBezTo>
                    <a:pt x="37" y="12"/>
                    <a:pt x="34" y="12"/>
                    <a:pt x="32" y="10"/>
                  </a:cubicBezTo>
                  <a:cubicBezTo>
                    <a:pt x="30" y="9"/>
                    <a:pt x="28" y="8"/>
                    <a:pt x="27" y="7"/>
                  </a:cubicBezTo>
                  <a:cubicBezTo>
                    <a:pt x="25" y="8"/>
                    <a:pt x="23" y="9"/>
                    <a:pt x="21" y="10"/>
                  </a:cubicBezTo>
                  <a:cubicBezTo>
                    <a:pt x="19" y="12"/>
                    <a:pt x="16" y="12"/>
                    <a:pt x="12" y="12"/>
                  </a:cubicBezTo>
                  <a:cubicBezTo>
                    <a:pt x="10" y="12"/>
                    <a:pt x="8" y="12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7" y="17"/>
                    <a:pt x="9" y="17"/>
                  </a:cubicBezTo>
                  <a:cubicBezTo>
                    <a:pt x="12" y="16"/>
                    <a:pt x="15" y="16"/>
                    <a:pt x="18" y="17"/>
                  </a:cubicBezTo>
                  <a:cubicBezTo>
                    <a:pt x="21" y="18"/>
                    <a:pt x="24" y="19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2"/>
                    <a:pt x="32" y="23"/>
                    <a:pt x="34" y="23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8" y="22"/>
                    <a:pt x="39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6" y="18"/>
                    <a:pt x="50" y="16"/>
                    <a:pt x="55" y="16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1" y="21"/>
                    <a:pt x="47" y="23"/>
                    <a:pt x="44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0" y="26"/>
                    <a:pt x="39" y="27"/>
                  </a:cubicBezTo>
                  <a:cubicBezTo>
                    <a:pt x="37" y="27"/>
                    <a:pt x="36" y="27"/>
                    <a:pt x="34" y="27"/>
                  </a:cubicBezTo>
                  <a:cubicBezTo>
                    <a:pt x="31" y="28"/>
                    <a:pt x="29" y="2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3" y="23"/>
                    <a:pt x="20" y="22"/>
                    <a:pt x="17" y="22"/>
                  </a:cubicBezTo>
                  <a:cubicBezTo>
                    <a:pt x="15" y="21"/>
                    <a:pt x="12" y="21"/>
                    <a:pt x="9" y="21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3" y="23"/>
                    <a:pt x="3" y="23"/>
                    <a:pt x="2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3" y="4"/>
                    <a:pt x="4" y="5"/>
                  </a:cubicBezTo>
                  <a:cubicBezTo>
                    <a:pt x="5" y="6"/>
                    <a:pt x="6" y="6"/>
                    <a:pt x="8" y="7"/>
                  </a:cubicBezTo>
                  <a:cubicBezTo>
                    <a:pt x="9" y="7"/>
                    <a:pt x="11" y="8"/>
                    <a:pt x="12" y="8"/>
                  </a:cubicBezTo>
                  <a:cubicBezTo>
                    <a:pt x="15" y="8"/>
                    <a:pt x="17" y="7"/>
                    <a:pt x="19" y="6"/>
                  </a:cubicBezTo>
                  <a:cubicBezTo>
                    <a:pt x="21" y="5"/>
                    <a:pt x="23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8" y="0"/>
                    <a:pt x="28" y="2"/>
                  </a:cubicBezTo>
                  <a:cubicBezTo>
                    <a:pt x="30" y="3"/>
                    <a:pt x="32" y="5"/>
                    <a:pt x="34" y="6"/>
                  </a:cubicBezTo>
                  <a:cubicBezTo>
                    <a:pt x="36" y="7"/>
                    <a:pt x="38" y="8"/>
                    <a:pt x="41" y="8"/>
                  </a:cubicBezTo>
                  <a:cubicBezTo>
                    <a:pt x="43" y="8"/>
                    <a:pt x="45" y="7"/>
                    <a:pt x="47" y="6"/>
                  </a:cubicBezTo>
                  <a:cubicBezTo>
                    <a:pt x="49" y="5"/>
                    <a:pt x="51" y="3"/>
                    <a:pt x="53" y="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1"/>
                    <a:pt x="54" y="1"/>
                    <a:pt x="55" y="1"/>
                  </a:cubicBezTo>
                  <a:lnTo>
                    <a:pt x="5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5" name="Freeform 68"/>
            <p:cNvSpPr>
              <a:spLocks noEditPoints="1"/>
            </p:cNvSpPr>
            <p:nvPr/>
          </p:nvSpPr>
          <p:spPr bwMode="auto">
            <a:xfrm>
              <a:off x="5781685" y="1844686"/>
              <a:ext cx="246063" cy="49213"/>
            </a:xfrm>
            <a:custGeom>
              <a:avLst/>
              <a:gdLst>
                <a:gd name="T0" fmla="*/ 99 w 109"/>
                <a:gd name="T1" fmla="*/ 8 h 22"/>
                <a:gd name="T2" fmla="*/ 99 w 109"/>
                <a:gd name="T3" fmla="*/ 8 h 22"/>
                <a:gd name="T4" fmla="*/ 83 w 109"/>
                <a:gd name="T5" fmla="*/ 14 h 22"/>
                <a:gd name="T6" fmla="*/ 75 w 109"/>
                <a:gd name="T7" fmla="*/ 13 h 22"/>
                <a:gd name="T8" fmla="*/ 67 w 109"/>
                <a:gd name="T9" fmla="*/ 10 h 22"/>
                <a:gd name="T10" fmla="*/ 65 w 109"/>
                <a:gd name="T11" fmla="*/ 9 h 22"/>
                <a:gd name="T12" fmla="*/ 56 w 109"/>
                <a:gd name="T13" fmla="*/ 6 h 22"/>
                <a:gd name="T14" fmla="*/ 55 w 109"/>
                <a:gd name="T15" fmla="*/ 6 h 22"/>
                <a:gd name="T16" fmla="*/ 55 w 109"/>
                <a:gd name="T17" fmla="*/ 2 h 22"/>
                <a:gd name="T18" fmla="*/ 56 w 109"/>
                <a:gd name="T19" fmla="*/ 1 h 22"/>
                <a:gd name="T20" fmla="*/ 68 w 109"/>
                <a:gd name="T21" fmla="*/ 5 h 22"/>
                <a:gd name="T22" fmla="*/ 69 w 109"/>
                <a:gd name="T23" fmla="*/ 6 h 22"/>
                <a:gd name="T24" fmla="*/ 76 w 109"/>
                <a:gd name="T25" fmla="*/ 9 h 22"/>
                <a:gd name="T26" fmla="*/ 82 w 109"/>
                <a:gd name="T27" fmla="*/ 9 h 22"/>
                <a:gd name="T28" fmla="*/ 96 w 109"/>
                <a:gd name="T29" fmla="*/ 4 h 22"/>
                <a:gd name="T30" fmla="*/ 96 w 109"/>
                <a:gd name="T31" fmla="*/ 4 h 22"/>
                <a:gd name="T32" fmla="*/ 101 w 109"/>
                <a:gd name="T33" fmla="*/ 1 h 22"/>
                <a:gd name="T34" fmla="*/ 107 w 109"/>
                <a:gd name="T35" fmla="*/ 1 h 22"/>
                <a:gd name="T36" fmla="*/ 109 w 109"/>
                <a:gd name="T37" fmla="*/ 3 h 22"/>
                <a:gd name="T38" fmla="*/ 109 w 109"/>
                <a:gd name="T39" fmla="*/ 19 h 22"/>
                <a:gd name="T40" fmla="*/ 107 w 109"/>
                <a:gd name="T41" fmla="*/ 22 h 22"/>
                <a:gd name="T42" fmla="*/ 55 w 109"/>
                <a:gd name="T43" fmla="*/ 22 h 22"/>
                <a:gd name="T44" fmla="*/ 55 w 109"/>
                <a:gd name="T45" fmla="*/ 17 h 22"/>
                <a:gd name="T46" fmla="*/ 104 w 109"/>
                <a:gd name="T47" fmla="*/ 17 h 22"/>
                <a:gd name="T48" fmla="*/ 104 w 109"/>
                <a:gd name="T49" fmla="*/ 5 h 22"/>
                <a:gd name="T50" fmla="*/ 103 w 109"/>
                <a:gd name="T51" fmla="*/ 6 h 22"/>
                <a:gd name="T52" fmla="*/ 99 w 109"/>
                <a:gd name="T53" fmla="*/ 8 h 22"/>
                <a:gd name="T54" fmla="*/ 55 w 109"/>
                <a:gd name="T55" fmla="*/ 6 h 22"/>
                <a:gd name="T56" fmla="*/ 48 w 109"/>
                <a:gd name="T57" fmla="*/ 9 h 22"/>
                <a:gd name="T58" fmla="*/ 43 w 109"/>
                <a:gd name="T59" fmla="*/ 11 h 22"/>
                <a:gd name="T60" fmla="*/ 43 w 109"/>
                <a:gd name="T61" fmla="*/ 11 h 22"/>
                <a:gd name="T62" fmla="*/ 35 w 109"/>
                <a:gd name="T63" fmla="*/ 13 h 22"/>
                <a:gd name="T64" fmla="*/ 26 w 109"/>
                <a:gd name="T65" fmla="*/ 12 h 22"/>
                <a:gd name="T66" fmla="*/ 22 w 109"/>
                <a:gd name="T67" fmla="*/ 10 h 22"/>
                <a:gd name="T68" fmla="*/ 13 w 109"/>
                <a:gd name="T69" fmla="*/ 7 h 22"/>
                <a:gd name="T70" fmla="*/ 8 w 109"/>
                <a:gd name="T71" fmla="*/ 8 h 22"/>
                <a:gd name="T72" fmla="*/ 5 w 109"/>
                <a:gd name="T73" fmla="*/ 10 h 22"/>
                <a:gd name="T74" fmla="*/ 5 w 109"/>
                <a:gd name="T75" fmla="*/ 17 h 22"/>
                <a:gd name="T76" fmla="*/ 55 w 109"/>
                <a:gd name="T77" fmla="*/ 17 h 22"/>
                <a:gd name="T78" fmla="*/ 55 w 109"/>
                <a:gd name="T79" fmla="*/ 22 h 22"/>
                <a:gd name="T80" fmla="*/ 2 w 109"/>
                <a:gd name="T81" fmla="*/ 22 h 22"/>
                <a:gd name="T82" fmla="*/ 0 w 109"/>
                <a:gd name="T83" fmla="*/ 19 h 22"/>
                <a:gd name="T84" fmla="*/ 0 w 109"/>
                <a:gd name="T85" fmla="*/ 9 h 22"/>
                <a:gd name="T86" fmla="*/ 0 w 109"/>
                <a:gd name="T87" fmla="*/ 9 h 22"/>
                <a:gd name="T88" fmla="*/ 1 w 109"/>
                <a:gd name="T89" fmla="*/ 7 h 22"/>
                <a:gd name="T90" fmla="*/ 6 w 109"/>
                <a:gd name="T91" fmla="*/ 3 h 22"/>
                <a:gd name="T92" fmla="*/ 13 w 109"/>
                <a:gd name="T93" fmla="*/ 2 h 22"/>
                <a:gd name="T94" fmla="*/ 24 w 109"/>
                <a:gd name="T95" fmla="*/ 5 h 22"/>
                <a:gd name="T96" fmla="*/ 28 w 109"/>
                <a:gd name="T97" fmla="*/ 7 h 22"/>
                <a:gd name="T98" fmla="*/ 35 w 109"/>
                <a:gd name="T99" fmla="*/ 8 h 22"/>
                <a:gd name="T100" fmla="*/ 41 w 109"/>
                <a:gd name="T101" fmla="*/ 7 h 22"/>
                <a:gd name="T102" fmla="*/ 41 w 109"/>
                <a:gd name="T103" fmla="*/ 7 h 22"/>
                <a:gd name="T104" fmla="*/ 41 w 109"/>
                <a:gd name="T105" fmla="*/ 7 h 22"/>
                <a:gd name="T106" fmla="*/ 46 w 109"/>
                <a:gd name="T107" fmla="*/ 5 h 22"/>
                <a:gd name="T108" fmla="*/ 55 w 109"/>
                <a:gd name="T109" fmla="*/ 2 h 22"/>
                <a:gd name="T110" fmla="*/ 55 w 109"/>
                <a:gd name="T1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" h="22"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4" y="11"/>
                    <a:pt x="89" y="14"/>
                    <a:pt x="83" y="14"/>
                  </a:cubicBezTo>
                  <a:cubicBezTo>
                    <a:pt x="80" y="14"/>
                    <a:pt x="77" y="14"/>
                    <a:pt x="75" y="13"/>
                  </a:cubicBezTo>
                  <a:cubicBezTo>
                    <a:pt x="72" y="12"/>
                    <a:pt x="70" y="11"/>
                    <a:pt x="67" y="10"/>
                  </a:cubicBezTo>
                  <a:cubicBezTo>
                    <a:pt x="67" y="10"/>
                    <a:pt x="66" y="10"/>
                    <a:pt x="65" y="9"/>
                  </a:cubicBezTo>
                  <a:cubicBezTo>
                    <a:pt x="62" y="8"/>
                    <a:pt x="59" y="6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60" y="1"/>
                    <a:pt x="64" y="3"/>
                    <a:pt x="68" y="5"/>
                  </a:cubicBezTo>
                  <a:cubicBezTo>
                    <a:pt x="68" y="5"/>
                    <a:pt x="69" y="6"/>
                    <a:pt x="69" y="6"/>
                  </a:cubicBezTo>
                  <a:cubicBezTo>
                    <a:pt x="72" y="7"/>
                    <a:pt x="74" y="8"/>
                    <a:pt x="76" y="9"/>
                  </a:cubicBezTo>
                  <a:cubicBezTo>
                    <a:pt x="78" y="9"/>
                    <a:pt x="80" y="10"/>
                    <a:pt x="82" y="9"/>
                  </a:cubicBezTo>
                  <a:cubicBezTo>
                    <a:pt x="87" y="9"/>
                    <a:pt x="92" y="7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8" y="3"/>
                    <a:pt x="99" y="2"/>
                    <a:pt x="101" y="1"/>
                  </a:cubicBezTo>
                  <a:cubicBezTo>
                    <a:pt x="103" y="1"/>
                    <a:pt x="105" y="0"/>
                    <a:pt x="107" y="1"/>
                  </a:cubicBezTo>
                  <a:cubicBezTo>
                    <a:pt x="108" y="1"/>
                    <a:pt x="109" y="2"/>
                    <a:pt x="109" y="3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21"/>
                    <a:pt x="108" y="22"/>
                    <a:pt x="107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3" y="6"/>
                    <a:pt x="103" y="6"/>
                  </a:cubicBezTo>
                  <a:cubicBezTo>
                    <a:pt x="101" y="6"/>
                    <a:pt x="100" y="7"/>
                    <a:pt x="99" y="8"/>
                  </a:cubicBezTo>
                  <a:close/>
                  <a:moveTo>
                    <a:pt x="55" y="6"/>
                  </a:moveTo>
                  <a:cubicBezTo>
                    <a:pt x="52" y="7"/>
                    <a:pt x="50" y="8"/>
                    <a:pt x="48" y="9"/>
                  </a:cubicBezTo>
                  <a:cubicBezTo>
                    <a:pt x="46" y="10"/>
                    <a:pt x="45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12"/>
                    <a:pt x="37" y="13"/>
                    <a:pt x="35" y="13"/>
                  </a:cubicBezTo>
                  <a:cubicBezTo>
                    <a:pt x="32" y="13"/>
                    <a:pt x="29" y="13"/>
                    <a:pt x="26" y="12"/>
                  </a:cubicBezTo>
                  <a:cubicBezTo>
                    <a:pt x="25" y="11"/>
                    <a:pt x="24" y="10"/>
                    <a:pt x="22" y="10"/>
                  </a:cubicBezTo>
                  <a:cubicBezTo>
                    <a:pt x="19" y="8"/>
                    <a:pt x="16" y="7"/>
                    <a:pt x="13" y="7"/>
                  </a:cubicBezTo>
                  <a:cubicBezTo>
                    <a:pt x="11" y="7"/>
                    <a:pt x="10" y="7"/>
                    <a:pt x="8" y="8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2" y="6"/>
                    <a:pt x="4" y="4"/>
                    <a:pt x="6" y="3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7" y="2"/>
                    <a:pt x="21" y="4"/>
                    <a:pt x="24" y="5"/>
                  </a:cubicBezTo>
                  <a:cubicBezTo>
                    <a:pt x="25" y="6"/>
                    <a:pt x="27" y="7"/>
                    <a:pt x="28" y="7"/>
                  </a:cubicBezTo>
                  <a:cubicBezTo>
                    <a:pt x="30" y="8"/>
                    <a:pt x="32" y="8"/>
                    <a:pt x="35" y="8"/>
                  </a:cubicBezTo>
                  <a:cubicBezTo>
                    <a:pt x="37" y="8"/>
                    <a:pt x="39" y="8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6"/>
                    <a:pt x="44" y="6"/>
                    <a:pt x="46" y="5"/>
                  </a:cubicBezTo>
                  <a:cubicBezTo>
                    <a:pt x="49" y="3"/>
                    <a:pt x="51" y="2"/>
                    <a:pt x="55" y="2"/>
                  </a:cubicBezTo>
                  <a:lnTo>
                    <a:pt x="5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6" name="Freeform 69"/>
            <p:cNvSpPr>
              <a:spLocks noEditPoints="1"/>
            </p:cNvSpPr>
            <p:nvPr/>
          </p:nvSpPr>
          <p:spPr bwMode="auto">
            <a:xfrm>
              <a:off x="5772159" y="1681174"/>
              <a:ext cx="263525" cy="127000"/>
            </a:xfrm>
            <a:custGeom>
              <a:avLst/>
              <a:gdLst>
                <a:gd name="T0" fmla="*/ 110 w 117"/>
                <a:gd name="T1" fmla="*/ 47 h 56"/>
                <a:gd name="T2" fmla="*/ 112 w 117"/>
                <a:gd name="T3" fmla="*/ 18 h 56"/>
                <a:gd name="T4" fmla="*/ 62 w 117"/>
                <a:gd name="T5" fmla="*/ 14 h 56"/>
                <a:gd name="T6" fmla="*/ 59 w 117"/>
                <a:gd name="T7" fmla="*/ 7 h 56"/>
                <a:gd name="T8" fmla="*/ 63 w 117"/>
                <a:gd name="T9" fmla="*/ 1 h 56"/>
                <a:gd name="T10" fmla="*/ 67 w 117"/>
                <a:gd name="T11" fmla="*/ 12 h 56"/>
                <a:gd name="T12" fmla="*/ 117 w 117"/>
                <a:gd name="T13" fmla="*/ 16 h 56"/>
                <a:gd name="T14" fmla="*/ 113 w 117"/>
                <a:gd name="T15" fmla="*/ 50 h 56"/>
                <a:gd name="T16" fmla="*/ 113 w 117"/>
                <a:gd name="T17" fmla="*/ 50 h 56"/>
                <a:gd name="T18" fmla="*/ 113 w 117"/>
                <a:gd name="T19" fmla="*/ 51 h 56"/>
                <a:gd name="T20" fmla="*/ 113 w 117"/>
                <a:gd name="T21" fmla="*/ 51 h 56"/>
                <a:gd name="T22" fmla="*/ 101 w 117"/>
                <a:gd name="T23" fmla="*/ 56 h 56"/>
                <a:gd name="T24" fmla="*/ 84 w 117"/>
                <a:gd name="T25" fmla="*/ 51 h 56"/>
                <a:gd name="T26" fmla="*/ 61 w 117"/>
                <a:gd name="T27" fmla="*/ 51 h 56"/>
                <a:gd name="T28" fmla="*/ 59 w 117"/>
                <a:gd name="T29" fmla="*/ 48 h 56"/>
                <a:gd name="T30" fmla="*/ 64 w 117"/>
                <a:gd name="T31" fmla="*/ 48 h 56"/>
                <a:gd name="T32" fmla="*/ 81 w 117"/>
                <a:gd name="T33" fmla="*/ 48 h 56"/>
                <a:gd name="T34" fmla="*/ 92 w 117"/>
                <a:gd name="T35" fmla="*/ 48 h 56"/>
                <a:gd name="T36" fmla="*/ 109 w 117"/>
                <a:gd name="T37" fmla="*/ 48 h 56"/>
                <a:gd name="T38" fmla="*/ 109 w 117"/>
                <a:gd name="T39" fmla="*/ 47 h 56"/>
                <a:gd name="T40" fmla="*/ 59 w 117"/>
                <a:gd name="T41" fmla="*/ 7 h 56"/>
                <a:gd name="T42" fmla="*/ 55 w 117"/>
                <a:gd name="T43" fmla="*/ 14 h 56"/>
                <a:gd name="T44" fmla="*/ 5 w 117"/>
                <a:gd name="T45" fmla="*/ 18 h 56"/>
                <a:gd name="T46" fmla="*/ 8 w 117"/>
                <a:gd name="T47" fmla="*/ 47 h 56"/>
                <a:gd name="T48" fmla="*/ 8 w 117"/>
                <a:gd name="T49" fmla="*/ 47 h 56"/>
                <a:gd name="T50" fmla="*/ 8 w 117"/>
                <a:gd name="T51" fmla="*/ 47 h 56"/>
                <a:gd name="T52" fmla="*/ 12 w 117"/>
                <a:gd name="T53" fmla="*/ 50 h 56"/>
                <a:gd name="T54" fmla="*/ 25 w 117"/>
                <a:gd name="T55" fmla="*/ 48 h 56"/>
                <a:gd name="T56" fmla="*/ 36 w 117"/>
                <a:gd name="T57" fmla="*/ 48 h 56"/>
                <a:gd name="T58" fmla="*/ 53 w 117"/>
                <a:gd name="T59" fmla="*/ 48 h 56"/>
                <a:gd name="T60" fmla="*/ 59 w 117"/>
                <a:gd name="T61" fmla="*/ 39 h 56"/>
                <a:gd name="T62" fmla="*/ 56 w 117"/>
                <a:gd name="T63" fmla="*/ 51 h 56"/>
                <a:gd name="T64" fmla="*/ 33 w 117"/>
                <a:gd name="T65" fmla="*/ 51 h 56"/>
                <a:gd name="T66" fmla="*/ 28 w 117"/>
                <a:gd name="T67" fmla="*/ 51 h 56"/>
                <a:gd name="T68" fmla="*/ 16 w 117"/>
                <a:gd name="T69" fmla="*/ 56 h 56"/>
                <a:gd name="T70" fmla="*/ 5 w 117"/>
                <a:gd name="T71" fmla="*/ 51 h 56"/>
                <a:gd name="T72" fmla="*/ 4 w 117"/>
                <a:gd name="T73" fmla="*/ 50 h 56"/>
                <a:gd name="T74" fmla="*/ 1 w 117"/>
                <a:gd name="T75" fmla="*/ 45 h 56"/>
                <a:gd name="T76" fmla="*/ 2 w 117"/>
                <a:gd name="T77" fmla="*/ 14 h 56"/>
                <a:gd name="T78" fmla="*/ 51 w 117"/>
                <a:gd name="T79" fmla="*/ 3 h 56"/>
                <a:gd name="T80" fmla="*/ 54 w 117"/>
                <a:gd name="T81" fmla="*/ 1 h 56"/>
                <a:gd name="T82" fmla="*/ 59 w 117"/>
                <a:gd name="T8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56">
                  <a:moveTo>
                    <a:pt x="109" y="47"/>
                  </a:move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5"/>
                    <a:pt x="112" y="43"/>
                  </a:cubicBezTo>
                  <a:cubicBezTo>
                    <a:pt x="112" y="42"/>
                    <a:pt x="112" y="41"/>
                    <a:pt x="112" y="3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2" y="17"/>
                    <a:pt x="62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1" y="7"/>
                    <a:pt x="60" y="7"/>
                    <a:pt x="59" y="7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60" y="2"/>
                    <a:pt x="61" y="2"/>
                  </a:cubicBezTo>
                  <a:cubicBezTo>
                    <a:pt x="62" y="2"/>
                    <a:pt x="62" y="1"/>
                    <a:pt x="63" y="1"/>
                  </a:cubicBezTo>
                  <a:cubicBezTo>
                    <a:pt x="63" y="1"/>
                    <a:pt x="64" y="1"/>
                    <a:pt x="64" y="1"/>
                  </a:cubicBezTo>
                  <a:cubicBezTo>
                    <a:pt x="66" y="1"/>
                    <a:pt x="67" y="2"/>
                    <a:pt x="67" y="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6" y="14"/>
                    <a:pt x="117" y="15"/>
                    <a:pt x="117" y="16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41"/>
                    <a:pt x="117" y="43"/>
                    <a:pt x="116" y="45"/>
                  </a:cubicBezTo>
                  <a:cubicBezTo>
                    <a:pt x="116" y="47"/>
                    <a:pt x="115" y="48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1" y="52"/>
                    <a:pt x="109" y="54"/>
                    <a:pt x="107" y="55"/>
                  </a:cubicBezTo>
                  <a:cubicBezTo>
                    <a:pt x="105" y="55"/>
                    <a:pt x="103" y="56"/>
                    <a:pt x="101" y="56"/>
                  </a:cubicBezTo>
                  <a:cubicBezTo>
                    <a:pt x="96" y="56"/>
                    <a:pt x="92" y="54"/>
                    <a:pt x="89" y="51"/>
                  </a:cubicBezTo>
                  <a:cubicBezTo>
                    <a:pt x="88" y="50"/>
                    <a:pt x="87" y="49"/>
                    <a:pt x="87" y="48"/>
                  </a:cubicBezTo>
                  <a:cubicBezTo>
                    <a:pt x="86" y="49"/>
                    <a:pt x="85" y="50"/>
                    <a:pt x="84" y="51"/>
                  </a:cubicBezTo>
                  <a:cubicBezTo>
                    <a:pt x="81" y="54"/>
                    <a:pt x="77" y="56"/>
                    <a:pt x="73" y="56"/>
                  </a:cubicBezTo>
                  <a:cubicBezTo>
                    <a:pt x="68" y="56"/>
                    <a:pt x="64" y="54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50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43"/>
                    <a:pt x="62" y="46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7" y="50"/>
                    <a:pt x="69" y="51"/>
                    <a:pt x="73" y="51"/>
                  </a:cubicBezTo>
                  <a:cubicBezTo>
                    <a:pt x="76" y="51"/>
                    <a:pt x="79" y="50"/>
                    <a:pt x="81" y="48"/>
                  </a:cubicBezTo>
                  <a:cubicBezTo>
                    <a:pt x="83" y="46"/>
                    <a:pt x="84" y="43"/>
                    <a:pt x="84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43"/>
                    <a:pt x="90" y="46"/>
                    <a:pt x="92" y="48"/>
                  </a:cubicBezTo>
                  <a:cubicBezTo>
                    <a:pt x="95" y="50"/>
                    <a:pt x="98" y="51"/>
                    <a:pt x="101" y="51"/>
                  </a:cubicBezTo>
                  <a:cubicBezTo>
                    <a:pt x="102" y="51"/>
                    <a:pt x="104" y="51"/>
                    <a:pt x="105" y="50"/>
                  </a:cubicBezTo>
                  <a:cubicBezTo>
                    <a:pt x="107" y="50"/>
                    <a:pt x="108" y="49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7" y="7"/>
                    <a:pt x="56" y="7"/>
                    <a:pt x="55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4" y="18"/>
                    <a:pt x="5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6" y="45"/>
                    <a:pt x="7" y="46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49"/>
                    <a:pt x="11" y="50"/>
                    <a:pt x="12" y="50"/>
                  </a:cubicBezTo>
                  <a:cubicBezTo>
                    <a:pt x="13" y="51"/>
                    <a:pt x="15" y="51"/>
                    <a:pt x="16" y="51"/>
                  </a:cubicBezTo>
                  <a:cubicBezTo>
                    <a:pt x="20" y="51"/>
                    <a:pt x="23" y="50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6"/>
                    <a:pt x="28" y="43"/>
                    <a:pt x="28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3"/>
                    <a:pt x="34" y="46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50"/>
                    <a:pt x="41" y="51"/>
                    <a:pt x="45" y="51"/>
                  </a:cubicBezTo>
                  <a:cubicBezTo>
                    <a:pt x="48" y="51"/>
                    <a:pt x="51" y="50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5" y="46"/>
                    <a:pt x="56" y="43"/>
                    <a:pt x="56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8" y="49"/>
                    <a:pt x="57" y="50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3" y="54"/>
                    <a:pt x="49" y="56"/>
                    <a:pt x="45" y="56"/>
                  </a:cubicBezTo>
                  <a:cubicBezTo>
                    <a:pt x="40" y="56"/>
                    <a:pt x="36" y="54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0"/>
                    <a:pt x="31" y="49"/>
                    <a:pt x="31" y="48"/>
                  </a:cubicBezTo>
                  <a:cubicBezTo>
                    <a:pt x="30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5" y="54"/>
                    <a:pt x="21" y="56"/>
                    <a:pt x="16" y="56"/>
                  </a:cubicBezTo>
                  <a:cubicBezTo>
                    <a:pt x="14" y="56"/>
                    <a:pt x="12" y="55"/>
                    <a:pt x="10" y="55"/>
                  </a:cubicBezTo>
                  <a:cubicBezTo>
                    <a:pt x="8" y="54"/>
                    <a:pt x="6" y="52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4" y="51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49"/>
                    <a:pt x="2" y="47"/>
                    <a:pt x="1" y="45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2" y="1"/>
                    <a:pt x="53" y="0"/>
                    <a:pt x="54" y="1"/>
                  </a:cubicBezTo>
                  <a:cubicBezTo>
                    <a:pt x="55" y="1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lnTo>
                    <a:pt x="5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7" name="Freeform 70"/>
            <p:cNvSpPr>
              <a:spLocks noEditPoints="1"/>
            </p:cNvSpPr>
            <p:nvPr/>
          </p:nvSpPr>
          <p:spPr bwMode="auto">
            <a:xfrm>
              <a:off x="5756285" y="1889136"/>
              <a:ext cx="295276" cy="46038"/>
            </a:xfrm>
            <a:custGeom>
              <a:avLst/>
              <a:gdLst>
                <a:gd name="T0" fmla="*/ 66 w 131"/>
                <a:gd name="T1" fmla="*/ 15 h 20"/>
                <a:gd name="T2" fmla="*/ 109 w 131"/>
                <a:gd name="T3" fmla="*/ 11 h 20"/>
                <a:gd name="T4" fmla="*/ 124 w 131"/>
                <a:gd name="T5" fmla="*/ 5 h 20"/>
                <a:gd name="T6" fmla="*/ 118 w 131"/>
                <a:gd name="T7" fmla="*/ 5 h 20"/>
                <a:gd name="T8" fmla="*/ 118 w 131"/>
                <a:gd name="T9" fmla="*/ 5 h 20"/>
                <a:gd name="T10" fmla="*/ 118 w 131"/>
                <a:gd name="T11" fmla="*/ 5 h 20"/>
                <a:gd name="T12" fmla="*/ 66 w 131"/>
                <a:gd name="T13" fmla="*/ 5 h 20"/>
                <a:gd name="T14" fmla="*/ 66 w 131"/>
                <a:gd name="T15" fmla="*/ 0 h 20"/>
                <a:gd name="T16" fmla="*/ 118 w 131"/>
                <a:gd name="T17" fmla="*/ 0 h 20"/>
                <a:gd name="T18" fmla="*/ 118 w 131"/>
                <a:gd name="T19" fmla="*/ 0 h 20"/>
                <a:gd name="T20" fmla="*/ 118 w 131"/>
                <a:gd name="T21" fmla="*/ 0 h 20"/>
                <a:gd name="T22" fmla="*/ 128 w 131"/>
                <a:gd name="T23" fmla="*/ 0 h 20"/>
                <a:gd name="T24" fmla="*/ 131 w 131"/>
                <a:gd name="T25" fmla="*/ 3 h 20"/>
                <a:gd name="T26" fmla="*/ 111 w 131"/>
                <a:gd name="T27" fmla="*/ 16 h 20"/>
                <a:gd name="T28" fmla="*/ 66 w 131"/>
                <a:gd name="T29" fmla="*/ 20 h 20"/>
                <a:gd name="T30" fmla="*/ 66 w 131"/>
                <a:gd name="T31" fmla="*/ 15 h 20"/>
                <a:gd name="T32" fmla="*/ 66 w 131"/>
                <a:gd name="T33" fmla="*/ 15 h 20"/>
                <a:gd name="T34" fmla="*/ 66 w 131"/>
                <a:gd name="T35" fmla="*/ 15 h 20"/>
                <a:gd name="T36" fmla="*/ 66 w 131"/>
                <a:gd name="T37" fmla="*/ 20 h 20"/>
                <a:gd name="T38" fmla="*/ 66 w 131"/>
                <a:gd name="T39" fmla="*/ 20 h 20"/>
                <a:gd name="T40" fmla="*/ 21 w 131"/>
                <a:gd name="T41" fmla="*/ 16 h 20"/>
                <a:gd name="T42" fmla="*/ 0 w 131"/>
                <a:gd name="T43" fmla="*/ 3 h 20"/>
                <a:gd name="T44" fmla="*/ 0 w 131"/>
                <a:gd name="T45" fmla="*/ 3 h 20"/>
                <a:gd name="T46" fmla="*/ 3 w 131"/>
                <a:gd name="T47" fmla="*/ 0 h 20"/>
                <a:gd name="T48" fmla="*/ 13 w 131"/>
                <a:gd name="T49" fmla="*/ 0 h 20"/>
                <a:gd name="T50" fmla="*/ 13 w 131"/>
                <a:gd name="T51" fmla="*/ 0 h 20"/>
                <a:gd name="T52" fmla="*/ 13 w 131"/>
                <a:gd name="T53" fmla="*/ 0 h 20"/>
                <a:gd name="T54" fmla="*/ 66 w 131"/>
                <a:gd name="T55" fmla="*/ 0 h 20"/>
                <a:gd name="T56" fmla="*/ 66 w 131"/>
                <a:gd name="T57" fmla="*/ 5 h 20"/>
                <a:gd name="T58" fmla="*/ 13 w 131"/>
                <a:gd name="T59" fmla="*/ 5 h 20"/>
                <a:gd name="T60" fmla="*/ 13 w 131"/>
                <a:gd name="T61" fmla="*/ 5 h 20"/>
                <a:gd name="T62" fmla="*/ 13 w 131"/>
                <a:gd name="T63" fmla="*/ 5 h 20"/>
                <a:gd name="T64" fmla="*/ 7 w 131"/>
                <a:gd name="T65" fmla="*/ 5 h 20"/>
                <a:gd name="T66" fmla="*/ 22 w 131"/>
                <a:gd name="T67" fmla="*/ 11 h 20"/>
                <a:gd name="T68" fmla="*/ 66 w 131"/>
                <a:gd name="T6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20">
                  <a:moveTo>
                    <a:pt x="66" y="15"/>
                  </a:moveTo>
                  <a:cubicBezTo>
                    <a:pt x="83" y="15"/>
                    <a:pt x="98" y="13"/>
                    <a:pt x="109" y="11"/>
                  </a:cubicBezTo>
                  <a:cubicBezTo>
                    <a:pt x="117" y="9"/>
                    <a:pt x="122" y="7"/>
                    <a:pt x="124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0" y="0"/>
                    <a:pt x="131" y="1"/>
                    <a:pt x="131" y="3"/>
                  </a:cubicBezTo>
                  <a:cubicBezTo>
                    <a:pt x="131" y="8"/>
                    <a:pt x="123" y="13"/>
                    <a:pt x="111" y="16"/>
                  </a:cubicBezTo>
                  <a:cubicBezTo>
                    <a:pt x="99" y="18"/>
                    <a:pt x="83" y="20"/>
                    <a:pt x="66" y="20"/>
                  </a:cubicBezTo>
                  <a:lnTo>
                    <a:pt x="66" y="15"/>
                  </a:lnTo>
                  <a:close/>
                  <a:moveTo>
                    <a:pt x="66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48" y="20"/>
                    <a:pt x="32" y="18"/>
                    <a:pt x="21" y="16"/>
                  </a:cubicBezTo>
                  <a:cubicBezTo>
                    <a:pt x="8" y="13"/>
                    <a:pt x="1" y="8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7"/>
                    <a:pt x="14" y="9"/>
                    <a:pt x="22" y="11"/>
                  </a:cubicBezTo>
                  <a:cubicBezTo>
                    <a:pt x="33" y="13"/>
                    <a:pt x="48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8" name="Freeform 71"/>
            <p:cNvSpPr>
              <a:spLocks noEditPoints="1"/>
            </p:cNvSpPr>
            <p:nvPr/>
          </p:nvSpPr>
          <p:spPr bwMode="auto">
            <a:xfrm>
              <a:off x="5880110" y="1620848"/>
              <a:ext cx="47625" cy="69851"/>
            </a:xfrm>
            <a:custGeom>
              <a:avLst/>
              <a:gdLst>
                <a:gd name="T0" fmla="*/ 11 w 21"/>
                <a:gd name="T1" fmla="*/ 26 h 31"/>
                <a:gd name="T2" fmla="*/ 12 w 21"/>
                <a:gd name="T3" fmla="*/ 26 h 31"/>
                <a:gd name="T4" fmla="*/ 12 w 21"/>
                <a:gd name="T5" fmla="*/ 26 h 31"/>
                <a:gd name="T6" fmla="*/ 13 w 21"/>
                <a:gd name="T7" fmla="*/ 25 h 31"/>
                <a:gd name="T8" fmla="*/ 15 w 21"/>
                <a:gd name="T9" fmla="*/ 23 h 31"/>
                <a:gd name="T10" fmla="*/ 16 w 21"/>
                <a:gd name="T11" fmla="*/ 19 h 31"/>
                <a:gd name="T12" fmla="*/ 13 w 21"/>
                <a:gd name="T13" fmla="*/ 9 h 31"/>
                <a:gd name="T14" fmla="*/ 11 w 21"/>
                <a:gd name="T15" fmla="*/ 5 h 31"/>
                <a:gd name="T16" fmla="*/ 11 w 21"/>
                <a:gd name="T17" fmla="*/ 0 h 31"/>
                <a:gd name="T18" fmla="*/ 17 w 21"/>
                <a:gd name="T19" fmla="*/ 7 h 31"/>
                <a:gd name="T20" fmla="*/ 21 w 21"/>
                <a:gd name="T21" fmla="*/ 19 h 31"/>
                <a:gd name="T22" fmla="*/ 19 w 21"/>
                <a:gd name="T23" fmla="*/ 25 h 31"/>
                <a:gd name="T24" fmla="*/ 15 w 21"/>
                <a:gd name="T25" fmla="*/ 29 h 31"/>
                <a:gd name="T26" fmla="*/ 13 w 21"/>
                <a:gd name="T27" fmla="*/ 30 h 31"/>
                <a:gd name="T28" fmla="*/ 13 w 21"/>
                <a:gd name="T29" fmla="*/ 30 h 31"/>
                <a:gd name="T30" fmla="*/ 11 w 21"/>
                <a:gd name="T31" fmla="*/ 31 h 31"/>
                <a:gd name="T32" fmla="*/ 11 w 21"/>
                <a:gd name="T33" fmla="*/ 26 h 31"/>
                <a:gd name="T34" fmla="*/ 8 w 21"/>
                <a:gd name="T35" fmla="*/ 25 h 31"/>
                <a:gd name="T36" fmla="*/ 9 w 21"/>
                <a:gd name="T37" fmla="*/ 26 h 31"/>
                <a:gd name="T38" fmla="*/ 11 w 21"/>
                <a:gd name="T39" fmla="*/ 26 h 31"/>
                <a:gd name="T40" fmla="*/ 11 w 21"/>
                <a:gd name="T41" fmla="*/ 26 h 31"/>
                <a:gd name="T42" fmla="*/ 11 w 21"/>
                <a:gd name="T43" fmla="*/ 31 h 31"/>
                <a:gd name="T44" fmla="*/ 11 w 21"/>
                <a:gd name="T45" fmla="*/ 31 h 31"/>
                <a:gd name="T46" fmla="*/ 8 w 21"/>
                <a:gd name="T47" fmla="*/ 30 h 31"/>
                <a:gd name="T48" fmla="*/ 6 w 21"/>
                <a:gd name="T49" fmla="*/ 29 h 31"/>
                <a:gd name="T50" fmla="*/ 2 w 21"/>
                <a:gd name="T51" fmla="*/ 25 h 31"/>
                <a:gd name="T52" fmla="*/ 0 w 21"/>
                <a:gd name="T53" fmla="*/ 19 h 31"/>
                <a:gd name="T54" fmla="*/ 4 w 21"/>
                <a:gd name="T55" fmla="*/ 7 h 31"/>
                <a:gd name="T56" fmla="*/ 10 w 21"/>
                <a:gd name="T57" fmla="*/ 0 h 31"/>
                <a:gd name="T58" fmla="*/ 10 w 21"/>
                <a:gd name="T59" fmla="*/ 0 h 31"/>
                <a:gd name="T60" fmla="*/ 10 w 21"/>
                <a:gd name="T61" fmla="*/ 0 h 31"/>
                <a:gd name="T62" fmla="*/ 11 w 21"/>
                <a:gd name="T63" fmla="*/ 0 h 31"/>
                <a:gd name="T64" fmla="*/ 11 w 21"/>
                <a:gd name="T65" fmla="*/ 5 h 31"/>
                <a:gd name="T66" fmla="*/ 10 w 21"/>
                <a:gd name="T67" fmla="*/ 5 h 31"/>
                <a:gd name="T68" fmla="*/ 10 w 21"/>
                <a:gd name="T69" fmla="*/ 5 h 31"/>
                <a:gd name="T70" fmla="*/ 10 w 21"/>
                <a:gd name="T71" fmla="*/ 5 h 31"/>
                <a:gd name="T72" fmla="*/ 8 w 21"/>
                <a:gd name="T73" fmla="*/ 9 h 31"/>
                <a:gd name="T74" fmla="*/ 5 w 21"/>
                <a:gd name="T75" fmla="*/ 19 h 31"/>
                <a:gd name="T76" fmla="*/ 6 w 21"/>
                <a:gd name="T77" fmla="*/ 23 h 31"/>
                <a:gd name="T78" fmla="*/ 8 w 21"/>
                <a:gd name="T7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31">
                  <a:moveTo>
                    <a:pt x="11" y="26"/>
                  </a:move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4" y="25"/>
                    <a:pt x="15" y="24"/>
                    <a:pt x="15" y="23"/>
                  </a:cubicBezTo>
                  <a:cubicBezTo>
                    <a:pt x="16" y="22"/>
                    <a:pt x="16" y="21"/>
                    <a:pt x="16" y="19"/>
                  </a:cubicBezTo>
                  <a:cubicBezTo>
                    <a:pt x="16" y="18"/>
                    <a:pt x="15" y="13"/>
                    <a:pt x="13" y="9"/>
                  </a:cubicBezTo>
                  <a:cubicBezTo>
                    <a:pt x="12" y="7"/>
                    <a:pt x="11" y="6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3"/>
                    <a:pt x="17" y="7"/>
                  </a:cubicBezTo>
                  <a:cubicBezTo>
                    <a:pt x="19" y="11"/>
                    <a:pt x="21" y="18"/>
                    <a:pt x="21" y="19"/>
                  </a:cubicBezTo>
                  <a:cubicBezTo>
                    <a:pt x="21" y="21"/>
                    <a:pt x="20" y="23"/>
                    <a:pt x="19" y="25"/>
                  </a:cubicBezTo>
                  <a:cubicBezTo>
                    <a:pt x="18" y="27"/>
                    <a:pt x="17" y="28"/>
                    <a:pt x="15" y="29"/>
                  </a:cubicBezTo>
                  <a:cubicBezTo>
                    <a:pt x="15" y="30"/>
                    <a:pt x="14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1" y="31"/>
                    <a:pt x="11" y="31"/>
                  </a:cubicBezTo>
                  <a:lnTo>
                    <a:pt x="11" y="26"/>
                  </a:lnTo>
                  <a:close/>
                  <a:moveTo>
                    <a:pt x="8" y="25"/>
                  </a:moveTo>
                  <a:cubicBezTo>
                    <a:pt x="9" y="25"/>
                    <a:pt x="9" y="25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30"/>
                    <a:pt x="6" y="29"/>
                  </a:cubicBezTo>
                  <a:cubicBezTo>
                    <a:pt x="4" y="28"/>
                    <a:pt x="3" y="27"/>
                    <a:pt x="2" y="25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8"/>
                    <a:pt x="2" y="11"/>
                    <a:pt x="4" y="7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7"/>
                    <a:pt x="8" y="9"/>
                  </a:cubicBezTo>
                  <a:cubicBezTo>
                    <a:pt x="7" y="13"/>
                    <a:pt x="5" y="18"/>
                    <a:pt x="5" y="19"/>
                  </a:cubicBezTo>
                  <a:cubicBezTo>
                    <a:pt x="5" y="21"/>
                    <a:pt x="5" y="22"/>
                    <a:pt x="6" y="23"/>
                  </a:cubicBezTo>
                  <a:cubicBezTo>
                    <a:pt x="7" y="24"/>
                    <a:pt x="7" y="25"/>
                    <a:pt x="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9" name="Freeform 72"/>
            <p:cNvSpPr>
              <a:spLocks noEditPoints="1"/>
            </p:cNvSpPr>
            <p:nvPr/>
          </p:nvSpPr>
          <p:spPr bwMode="auto">
            <a:xfrm>
              <a:off x="6019810" y="1946287"/>
              <a:ext cx="192089" cy="358777"/>
            </a:xfrm>
            <a:custGeom>
              <a:avLst/>
              <a:gdLst>
                <a:gd name="T0" fmla="*/ 72 w 85"/>
                <a:gd name="T1" fmla="*/ 14 h 159"/>
                <a:gd name="T2" fmla="*/ 43 w 85"/>
                <a:gd name="T3" fmla="*/ 0 h 159"/>
                <a:gd name="T4" fmla="*/ 85 w 85"/>
                <a:gd name="T5" fmla="*/ 39 h 159"/>
                <a:gd name="T6" fmla="*/ 71 w 85"/>
                <a:gd name="T7" fmla="*/ 119 h 159"/>
                <a:gd name="T8" fmla="*/ 63 w 85"/>
                <a:gd name="T9" fmla="*/ 22 h 159"/>
                <a:gd name="T10" fmla="*/ 43 w 85"/>
                <a:gd name="T11" fmla="*/ 11 h 159"/>
                <a:gd name="T12" fmla="*/ 74 w 85"/>
                <a:gd name="T13" fmla="*/ 39 h 159"/>
                <a:gd name="T14" fmla="*/ 43 w 85"/>
                <a:gd name="T15" fmla="*/ 153 h 159"/>
                <a:gd name="T16" fmla="*/ 68 w 85"/>
                <a:gd name="T17" fmla="*/ 126 h 159"/>
                <a:gd name="T18" fmla="*/ 68 w 85"/>
                <a:gd name="T19" fmla="*/ 66 h 159"/>
                <a:gd name="T20" fmla="*/ 43 w 85"/>
                <a:gd name="T21" fmla="*/ 41 h 159"/>
                <a:gd name="T22" fmla="*/ 57 w 85"/>
                <a:gd name="T23" fmla="*/ 52 h 159"/>
                <a:gd name="T24" fmla="*/ 63 w 85"/>
                <a:gd name="T25" fmla="*/ 126 h 159"/>
                <a:gd name="T26" fmla="*/ 43 w 85"/>
                <a:gd name="T27" fmla="*/ 53 h 159"/>
                <a:gd name="T28" fmla="*/ 49 w 85"/>
                <a:gd name="T29" fmla="*/ 60 h 159"/>
                <a:gd name="T30" fmla="*/ 46 w 85"/>
                <a:gd name="T31" fmla="*/ 137 h 159"/>
                <a:gd name="T32" fmla="*/ 43 w 85"/>
                <a:gd name="T33" fmla="*/ 145 h 159"/>
                <a:gd name="T34" fmla="*/ 49 w 85"/>
                <a:gd name="T35" fmla="*/ 141 h 159"/>
                <a:gd name="T36" fmla="*/ 56 w 85"/>
                <a:gd name="T37" fmla="*/ 66 h 159"/>
                <a:gd name="T38" fmla="*/ 43 w 85"/>
                <a:gd name="T39" fmla="*/ 53 h 159"/>
                <a:gd name="T40" fmla="*/ 13 w 85"/>
                <a:gd name="T41" fmla="*/ 14 h 159"/>
                <a:gd name="T42" fmla="*/ 5 w 85"/>
                <a:gd name="T43" fmla="*/ 125 h 159"/>
                <a:gd name="T44" fmla="*/ 33 w 85"/>
                <a:gd name="T45" fmla="*/ 154 h 159"/>
                <a:gd name="T46" fmla="*/ 34 w 85"/>
                <a:gd name="T47" fmla="*/ 154 h 159"/>
                <a:gd name="T48" fmla="*/ 34 w 85"/>
                <a:gd name="T49" fmla="*/ 159 h 159"/>
                <a:gd name="T50" fmla="*/ 33 w 85"/>
                <a:gd name="T51" fmla="*/ 159 h 159"/>
                <a:gd name="T52" fmla="*/ 0 w 85"/>
                <a:gd name="T53" fmla="*/ 125 h 159"/>
                <a:gd name="T54" fmla="*/ 9 w 85"/>
                <a:gd name="T55" fmla="*/ 11 h 159"/>
                <a:gd name="T56" fmla="*/ 43 w 85"/>
                <a:gd name="T57" fmla="*/ 4 h 159"/>
                <a:gd name="T58" fmla="*/ 41 w 85"/>
                <a:gd name="T59" fmla="*/ 41 h 159"/>
                <a:gd name="T60" fmla="*/ 18 w 85"/>
                <a:gd name="T61" fmla="*/ 116 h 159"/>
                <a:gd name="T62" fmla="*/ 35 w 85"/>
                <a:gd name="T63" fmla="*/ 116 h 159"/>
                <a:gd name="T64" fmla="*/ 41 w 85"/>
                <a:gd name="T65" fmla="*/ 58 h 159"/>
                <a:gd name="T66" fmla="*/ 41 w 85"/>
                <a:gd name="T67" fmla="*/ 53 h 159"/>
                <a:gd name="T68" fmla="*/ 30 w 85"/>
                <a:gd name="T69" fmla="*/ 113 h 159"/>
                <a:gd name="T70" fmla="*/ 28 w 85"/>
                <a:gd name="T71" fmla="*/ 51 h 159"/>
                <a:gd name="T72" fmla="*/ 43 w 85"/>
                <a:gd name="T73" fmla="*/ 145 h 159"/>
                <a:gd name="T74" fmla="*/ 27 w 85"/>
                <a:gd name="T75" fmla="*/ 141 h 159"/>
                <a:gd name="T76" fmla="*/ 16 w 85"/>
                <a:gd name="T77" fmla="*/ 119 h 159"/>
                <a:gd name="T78" fmla="*/ 35 w 85"/>
                <a:gd name="T79" fmla="*/ 16 h 159"/>
                <a:gd name="T80" fmla="*/ 35 w 85"/>
                <a:gd name="T81" fmla="*/ 11 h 159"/>
                <a:gd name="T82" fmla="*/ 12 w 85"/>
                <a:gd name="T83" fmla="*/ 119 h 159"/>
                <a:gd name="T84" fmla="*/ 17 w 85"/>
                <a:gd name="T85" fmla="*/ 140 h 159"/>
                <a:gd name="T86" fmla="*/ 34 w 85"/>
                <a:gd name="T8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" h="159">
                  <a:moveTo>
                    <a:pt x="81" y="114"/>
                  </a:moveTo>
                  <a:cubicBezTo>
                    <a:pt x="81" y="39"/>
                    <a:pt x="81" y="39"/>
                    <a:pt x="81" y="39"/>
                  </a:cubicBezTo>
                  <a:cubicBezTo>
                    <a:pt x="81" y="29"/>
                    <a:pt x="77" y="20"/>
                    <a:pt x="72" y="14"/>
                  </a:cubicBezTo>
                  <a:cubicBezTo>
                    <a:pt x="67" y="8"/>
                    <a:pt x="59" y="4"/>
                    <a:pt x="50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4"/>
                    <a:pt x="75" y="11"/>
                  </a:cubicBezTo>
                  <a:cubicBezTo>
                    <a:pt x="82" y="18"/>
                    <a:pt x="85" y="28"/>
                    <a:pt x="85" y="39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5" y="118"/>
                    <a:pt x="84" y="119"/>
                    <a:pt x="83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0" y="119"/>
                    <a:pt x="69" y="118"/>
                    <a:pt x="69" y="116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3"/>
                    <a:pt x="67" y="26"/>
                    <a:pt x="63" y="22"/>
                  </a:cubicBezTo>
                  <a:cubicBezTo>
                    <a:pt x="60" y="18"/>
                    <a:pt x="56" y="16"/>
                    <a:pt x="50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7" y="11"/>
                    <a:pt x="63" y="14"/>
                    <a:pt x="67" y="19"/>
                  </a:cubicBezTo>
                  <a:cubicBezTo>
                    <a:pt x="72" y="24"/>
                    <a:pt x="74" y="32"/>
                    <a:pt x="74" y="39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81" y="114"/>
                    <a:pt x="81" y="114"/>
                    <a:pt x="81" y="114"/>
                  </a:cubicBezTo>
                  <a:close/>
                  <a:moveTo>
                    <a:pt x="43" y="153"/>
                  </a:moveTo>
                  <a:cubicBezTo>
                    <a:pt x="43" y="158"/>
                    <a:pt x="43" y="158"/>
                    <a:pt x="43" y="158"/>
                  </a:cubicBezTo>
                  <a:cubicBezTo>
                    <a:pt x="48" y="156"/>
                    <a:pt x="53" y="153"/>
                    <a:pt x="57" y="149"/>
                  </a:cubicBezTo>
                  <a:cubicBezTo>
                    <a:pt x="64" y="143"/>
                    <a:pt x="67" y="135"/>
                    <a:pt x="6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59"/>
                    <a:pt x="65" y="53"/>
                    <a:pt x="61" y="48"/>
                  </a:cubicBezTo>
                  <a:cubicBezTo>
                    <a:pt x="56" y="44"/>
                    <a:pt x="50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9" y="46"/>
                    <a:pt x="54" y="48"/>
                    <a:pt x="57" y="52"/>
                  </a:cubicBezTo>
                  <a:cubicBezTo>
                    <a:pt x="61" y="55"/>
                    <a:pt x="63" y="60"/>
                    <a:pt x="63" y="6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34"/>
                    <a:pt x="59" y="141"/>
                    <a:pt x="54" y="146"/>
                  </a:cubicBezTo>
                  <a:cubicBezTo>
                    <a:pt x="51" y="149"/>
                    <a:pt x="47" y="151"/>
                    <a:pt x="43" y="153"/>
                  </a:cubicBezTo>
                  <a:close/>
                  <a:moveTo>
                    <a:pt x="43" y="53"/>
                  </a:move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8"/>
                    <a:pt x="48" y="58"/>
                    <a:pt x="49" y="60"/>
                  </a:cubicBezTo>
                  <a:cubicBezTo>
                    <a:pt x="50" y="61"/>
                    <a:pt x="51" y="63"/>
                    <a:pt x="51" y="66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30"/>
                    <a:pt x="49" y="134"/>
                    <a:pt x="46" y="137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5" y="138"/>
                    <a:pt x="44" y="139"/>
                    <a:pt x="43" y="140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5" y="144"/>
                    <a:pt x="47" y="143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53" y="137"/>
                    <a:pt x="56" y="131"/>
                    <a:pt x="56" y="125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2"/>
                    <a:pt x="55" y="59"/>
                    <a:pt x="52" y="57"/>
                  </a:cubicBezTo>
                  <a:cubicBezTo>
                    <a:pt x="50" y="54"/>
                    <a:pt x="47" y="53"/>
                    <a:pt x="44" y="53"/>
                  </a:cubicBezTo>
                  <a:lnTo>
                    <a:pt x="43" y="53"/>
                  </a:lnTo>
                  <a:close/>
                  <a:moveTo>
                    <a:pt x="43" y="4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4"/>
                    <a:pt x="18" y="8"/>
                    <a:pt x="13" y="14"/>
                  </a:cubicBezTo>
                  <a:cubicBezTo>
                    <a:pt x="8" y="20"/>
                    <a:pt x="5" y="29"/>
                    <a:pt x="5" y="39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33"/>
                    <a:pt x="8" y="140"/>
                    <a:pt x="13" y="145"/>
                  </a:cubicBezTo>
                  <a:cubicBezTo>
                    <a:pt x="18" y="151"/>
                    <a:pt x="25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7" y="154"/>
                    <a:pt x="40" y="154"/>
                    <a:pt x="43" y="153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0" y="158"/>
                    <a:pt x="37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24" y="159"/>
                    <a:pt x="16" y="155"/>
                    <a:pt x="10" y="149"/>
                  </a:cubicBezTo>
                  <a:cubicBezTo>
                    <a:pt x="4" y="143"/>
                    <a:pt x="0" y="13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7"/>
                    <a:pt x="3" y="18"/>
                    <a:pt x="9" y="11"/>
                  </a:cubicBezTo>
                  <a:cubicBezTo>
                    <a:pt x="16" y="4"/>
                    <a:pt x="24" y="0"/>
                    <a:pt x="3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6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5" y="41"/>
                    <a:pt x="29" y="44"/>
                    <a:pt x="25" y="48"/>
                  </a:cubicBezTo>
                  <a:cubicBezTo>
                    <a:pt x="21" y="53"/>
                    <a:pt x="18" y="59"/>
                    <a:pt x="18" y="6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17"/>
                    <a:pt x="19" y="118"/>
                    <a:pt x="20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4" y="118"/>
                    <a:pt x="35" y="117"/>
                    <a:pt x="35" y="11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5" y="63"/>
                    <a:pt x="35" y="61"/>
                    <a:pt x="37" y="60"/>
                  </a:cubicBezTo>
                  <a:cubicBezTo>
                    <a:pt x="38" y="58"/>
                    <a:pt x="39" y="58"/>
                    <a:pt x="41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8" y="53"/>
                    <a:pt x="35" y="54"/>
                    <a:pt x="33" y="56"/>
                  </a:cubicBezTo>
                  <a:cubicBezTo>
                    <a:pt x="31" y="59"/>
                    <a:pt x="30" y="62"/>
                    <a:pt x="30" y="66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0"/>
                    <a:pt x="25" y="55"/>
                    <a:pt x="28" y="51"/>
                  </a:cubicBezTo>
                  <a:cubicBezTo>
                    <a:pt x="31" y="48"/>
                    <a:pt x="36" y="46"/>
                    <a:pt x="41" y="46"/>
                  </a:cubicBezTo>
                  <a:cubicBezTo>
                    <a:pt x="43" y="46"/>
                    <a:pt x="43" y="46"/>
                    <a:pt x="43" y="46"/>
                  </a:cubicBezTo>
                  <a:close/>
                  <a:moveTo>
                    <a:pt x="43" y="145"/>
                  </a:moveTo>
                  <a:cubicBezTo>
                    <a:pt x="43" y="140"/>
                    <a:pt x="43" y="140"/>
                    <a:pt x="43" y="140"/>
                  </a:cubicBezTo>
                  <a:cubicBezTo>
                    <a:pt x="40" y="141"/>
                    <a:pt x="37" y="142"/>
                    <a:pt x="34" y="142"/>
                  </a:cubicBezTo>
                  <a:cubicBezTo>
                    <a:pt x="31" y="142"/>
                    <a:pt x="29" y="142"/>
                    <a:pt x="27" y="141"/>
                  </a:cubicBezTo>
                  <a:cubicBezTo>
                    <a:pt x="24" y="140"/>
                    <a:pt x="22" y="138"/>
                    <a:pt x="21" y="137"/>
                  </a:cubicBezTo>
                  <a:cubicBezTo>
                    <a:pt x="20" y="135"/>
                    <a:pt x="18" y="133"/>
                    <a:pt x="18" y="130"/>
                  </a:cubicBezTo>
                  <a:cubicBezTo>
                    <a:pt x="17" y="127"/>
                    <a:pt x="16" y="124"/>
                    <a:pt x="16" y="11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8" y="26"/>
                    <a:pt x="21" y="22"/>
                  </a:cubicBezTo>
                  <a:cubicBezTo>
                    <a:pt x="25" y="18"/>
                    <a:pt x="30" y="16"/>
                    <a:pt x="35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9" y="11"/>
                    <a:pt x="22" y="14"/>
                    <a:pt x="18" y="19"/>
                  </a:cubicBezTo>
                  <a:cubicBezTo>
                    <a:pt x="14" y="24"/>
                    <a:pt x="12" y="30"/>
                    <a:pt x="12" y="3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4"/>
                    <a:pt x="12" y="128"/>
                    <a:pt x="13" y="131"/>
                  </a:cubicBezTo>
                  <a:cubicBezTo>
                    <a:pt x="14" y="135"/>
                    <a:pt x="15" y="137"/>
                    <a:pt x="17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9" y="142"/>
                    <a:pt x="22" y="144"/>
                    <a:pt x="25" y="145"/>
                  </a:cubicBezTo>
                  <a:cubicBezTo>
                    <a:pt x="27" y="146"/>
                    <a:pt x="31" y="147"/>
                    <a:pt x="34" y="147"/>
                  </a:cubicBezTo>
                  <a:cubicBezTo>
                    <a:pt x="37" y="147"/>
                    <a:pt x="40" y="146"/>
                    <a:pt x="43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6689737" y="1758961"/>
              <a:ext cx="66675" cy="52389"/>
            </a:xfrm>
            <a:custGeom>
              <a:avLst/>
              <a:gdLst>
                <a:gd name="T0" fmla="*/ 23 w 30"/>
                <a:gd name="T1" fmla="*/ 19 h 23"/>
                <a:gd name="T2" fmla="*/ 15 w 30"/>
                <a:gd name="T3" fmla="*/ 7 h 23"/>
                <a:gd name="T4" fmla="*/ 15 w 30"/>
                <a:gd name="T5" fmla="*/ 7 h 23"/>
                <a:gd name="T6" fmla="*/ 15 w 30"/>
                <a:gd name="T7" fmla="*/ 0 h 23"/>
                <a:gd name="T8" fmla="*/ 17 w 30"/>
                <a:gd name="T9" fmla="*/ 1 h 23"/>
                <a:gd name="T10" fmla="*/ 29 w 30"/>
                <a:gd name="T11" fmla="*/ 20 h 23"/>
                <a:gd name="T12" fmla="*/ 30 w 30"/>
                <a:gd name="T13" fmla="*/ 21 h 23"/>
                <a:gd name="T14" fmla="*/ 27 w 30"/>
                <a:gd name="T15" fmla="*/ 23 h 23"/>
                <a:gd name="T16" fmla="*/ 15 w 30"/>
                <a:gd name="T17" fmla="*/ 23 h 23"/>
                <a:gd name="T18" fmla="*/ 15 w 30"/>
                <a:gd name="T19" fmla="*/ 19 h 23"/>
                <a:gd name="T20" fmla="*/ 23 w 30"/>
                <a:gd name="T21" fmla="*/ 19 h 23"/>
                <a:gd name="T22" fmla="*/ 15 w 30"/>
                <a:gd name="T23" fmla="*/ 7 h 23"/>
                <a:gd name="T24" fmla="*/ 7 w 30"/>
                <a:gd name="T25" fmla="*/ 19 h 23"/>
                <a:gd name="T26" fmla="*/ 15 w 30"/>
                <a:gd name="T27" fmla="*/ 19 h 23"/>
                <a:gd name="T28" fmla="*/ 15 w 30"/>
                <a:gd name="T29" fmla="*/ 23 h 23"/>
                <a:gd name="T30" fmla="*/ 3 w 30"/>
                <a:gd name="T31" fmla="*/ 23 h 23"/>
                <a:gd name="T32" fmla="*/ 3 w 30"/>
                <a:gd name="T33" fmla="*/ 23 h 23"/>
                <a:gd name="T34" fmla="*/ 2 w 30"/>
                <a:gd name="T35" fmla="*/ 23 h 23"/>
                <a:gd name="T36" fmla="*/ 1 w 30"/>
                <a:gd name="T37" fmla="*/ 20 h 23"/>
                <a:gd name="T38" fmla="*/ 13 w 30"/>
                <a:gd name="T39" fmla="*/ 1 h 23"/>
                <a:gd name="T40" fmla="*/ 14 w 30"/>
                <a:gd name="T41" fmla="*/ 0 h 23"/>
                <a:gd name="T42" fmla="*/ 15 w 30"/>
                <a:gd name="T43" fmla="*/ 0 h 23"/>
                <a:gd name="T44" fmla="*/ 15 w 30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3">
                  <a:moveTo>
                    <a:pt x="23" y="19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30" y="20"/>
                    <a:pt x="30" y="21"/>
                  </a:cubicBezTo>
                  <a:cubicBezTo>
                    <a:pt x="30" y="22"/>
                    <a:pt x="29" y="23"/>
                    <a:pt x="27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9"/>
                    <a:pt x="15" y="19"/>
                    <a:pt x="15" y="19"/>
                  </a:cubicBezTo>
                  <a:lnTo>
                    <a:pt x="23" y="19"/>
                  </a:lnTo>
                  <a:close/>
                  <a:moveTo>
                    <a:pt x="15" y="7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6827849" y="1882787"/>
              <a:ext cx="55563" cy="65088"/>
            </a:xfrm>
            <a:custGeom>
              <a:avLst/>
              <a:gdLst>
                <a:gd name="T0" fmla="*/ 11 w 25"/>
                <a:gd name="T1" fmla="*/ 19 h 29"/>
                <a:gd name="T2" fmla="*/ 17 w 25"/>
                <a:gd name="T3" fmla="*/ 15 h 29"/>
                <a:gd name="T4" fmla="*/ 11 w 25"/>
                <a:gd name="T5" fmla="*/ 11 h 29"/>
                <a:gd name="T6" fmla="*/ 11 w 25"/>
                <a:gd name="T7" fmla="*/ 5 h 29"/>
                <a:gd name="T8" fmla="*/ 23 w 25"/>
                <a:gd name="T9" fmla="*/ 13 h 29"/>
                <a:gd name="T10" fmla="*/ 24 w 25"/>
                <a:gd name="T11" fmla="*/ 13 h 29"/>
                <a:gd name="T12" fmla="*/ 23 w 25"/>
                <a:gd name="T13" fmla="*/ 17 h 29"/>
                <a:gd name="T14" fmla="*/ 11 w 25"/>
                <a:gd name="T15" fmla="*/ 24 h 29"/>
                <a:gd name="T16" fmla="*/ 11 w 25"/>
                <a:gd name="T17" fmla="*/ 19 h 29"/>
                <a:gd name="T18" fmla="*/ 5 w 25"/>
                <a:gd name="T19" fmla="*/ 23 h 29"/>
                <a:gd name="T20" fmla="*/ 11 w 25"/>
                <a:gd name="T21" fmla="*/ 19 h 29"/>
                <a:gd name="T22" fmla="*/ 11 w 25"/>
                <a:gd name="T23" fmla="*/ 24 h 29"/>
                <a:gd name="T24" fmla="*/ 4 w 25"/>
                <a:gd name="T25" fmla="*/ 29 h 29"/>
                <a:gd name="T26" fmla="*/ 3 w 25"/>
                <a:gd name="T27" fmla="*/ 29 h 29"/>
                <a:gd name="T28" fmla="*/ 0 w 25"/>
                <a:gd name="T29" fmla="*/ 27 h 29"/>
                <a:gd name="T30" fmla="*/ 0 w 25"/>
                <a:gd name="T31" fmla="*/ 3 h 29"/>
                <a:gd name="T32" fmla="*/ 0 w 25"/>
                <a:gd name="T33" fmla="*/ 3 h 29"/>
                <a:gd name="T34" fmla="*/ 1 w 25"/>
                <a:gd name="T35" fmla="*/ 1 h 29"/>
                <a:gd name="T36" fmla="*/ 4 w 25"/>
                <a:gd name="T37" fmla="*/ 1 h 29"/>
                <a:gd name="T38" fmla="*/ 11 w 25"/>
                <a:gd name="T39" fmla="*/ 5 h 29"/>
                <a:gd name="T40" fmla="*/ 11 w 25"/>
                <a:gd name="T41" fmla="*/ 11 h 29"/>
                <a:gd name="T42" fmla="*/ 5 w 25"/>
                <a:gd name="T43" fmla="*/ 7 h 29"/>
                <a:gd name="T44" fmla="*/ 5 w 25"/>
                <a:gd name="T4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9">
                  <a:moveTo>
                    <a:pt x="11" y="19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5" y="15"/>
                    <a:pt x="24" y="16"/>
                    <a:pt x="23" y="17"/>
                  </a:cubicBezTo>
                  <a:cubicBezTo>
                    <a:pt x="11" y="24"/>
                    <a:pt x="11" y="24"/>
                    <a:pt x="11" y="24"/>
                  </a:cubicBezTo>
                  <a:lnTo>
                    <a:pt x="11" y="19"/>
                  </a:lnTo>
                  <a:close/>
                  <a:moveTo>
                    <a:pt x="5" y="23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2" y="29"/>
                    <a:pt x="0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6580198" y="1882787"/>
              <a:ext cx="39688" cy="34925"/>
            </a:xfrm>
            <a:custGeom>
              <a:avLst/>
              <a:gdLst>
                <a:gd name="T0" fmla="*/ 12 w 17"/>
                <a:gd name="T1" fmla="*/ 7 h 15"/>
                <a:gd name="T2" fmla="*/ 11 w 17"/>
                <a:gd name="T3" fmla="*/ 8 h 15"/>
                <a:gd name="T4" fmla="*/ 11 w 17"/>
                <a:gd name="T5" fmla="*/ 2 h 15"/>
                <a:gd name="T6" fmla="*/ 13 w 17"/>
                <a:gd name="T7" fmla="*/ 1 h 15"/>
                <a:gd name="T8" fmla="*/ 14 w 17"/>
                <a:gd name="T9" fmla="*/ 0 h 15"/>
                <a:gd name="T10" fmla="*/ 17 w 17"/>
                <a:gd name="T11" fmla="*/ 3 h 15"/>
                <a:gd name="T12" fmla="*/ 17 w 17"/>
                <a:gd name="T13" fmla="*/ 12 h 15"/>
                <a:gd name="T14" fmla="*/ 17 w 17"/>
                <a:gd name="T15" fmla="*/ 12 h 15"/>
                <a:gd name="T16" fmla="*/ 17 w 17"/>
                <a:gd name="T17" fmla="*/ 13 h 15"/>
                <a:gd name="T18" fmla="*/ 14 w 17"/>
                <a:gd name="T19" fmla="*/ 14 h 15"/>
                <a:gd name="T20" fmla="*/ 11 w 17"/>
                <a:gd name="T21" fmla="*/ 14 h 15"/>
                <a:gd name="T22" fmla="*/ 11 w 17"/>
                <a:gd name="T23" fmla="*/ 9 h 15"/>
                <a:gd name="T24" fmla="*/ 12 w 17"/>
                <a:gd name="T25" fmla="*/ 9 h 15"/>
                <a:gd name="T26" fmla="*/ 12 w 17"/>
                <a:gd name="T27" fmla="*/ 7 h 15"/>
                <a:gd name="T28" fmla="*/ 11 w 17"/>
                <a:gd name="T29" fmla="*/ 8 h 15"/>
                <a:gd name="T30" fmla="*/ 9 w 17"/>
                <a:gd name="T31" fmla="*/ 9 h 15"/>
                <a:gd name="T32" fmla="*/ 11 w 17"/>
                <a:gd name="T33" fmla="*/ 9 h 15"/>
                <a:gd name="T34" fmla="*/ 11 w 17"/>
                <a:gd name="T35" fmla="*/ 14 h 15"/>
                <a:gd name="T36" fmla="*/ 8 w 17"/>
                <a:gd name="T37" fmla="*/ 13 h 15"/>
                <a:gd name="T38" fmla="*/ 2 w 17"/>
                <a:gd name="T39" fmla="*/ 13 h 15"/>
                <a:gd name="T40" fmla="*/ 2 w 17"/>
                <a:gd name="T41" fmla="*/ 13 h 15"/>
                <a:gd name="T42" fmla="*/ 0 w 17"/>
                <a:gd name="T43" fmla="*/ 12 h 15"/>
                <a:gd name="T44" fmla="*/ 1 w 17"/>
                <a:gd name="T45" fmla="*/ 8 h 15"/>
                <a:gd name="T46" fmla="*/ 11 w 17"/>
                <a:gd name="T47" fmla="*/ 2 h 15"/>
                <a:gd name="T48" fmla="*/ 11 w 17"/>
                <a:gd name="T4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5">
                  <a:moveTo>
                    <a:pt x="12" y="7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6" y="14"/>
                    <a:pt x="15" y="15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lnTo>
                    <a:pt x="12" y="7"/>
                  </a:lnTo>
                  <a:close/>
                  <a:moveTo>
                    <a:pt x="11" y="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6" y="13"/>
                    <a:pt x="4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3" name="Freeform 77"/>
            <p:cNvSpPr>
              <a:spLocks noEditPoints="1"/>
            </p:cNvSpPr>
            <p:nvPr/>
          </p:nvSpPr>
          <p:spPr bwMode="auto">
            <a:xfrm>
              <a:off x="6775461" y="1801824"/>
              <a:ext cx="63500" cy="63500"/>
            </a:xfrm>
            <a:custGeom>
              <a:avLst/>
              <a:gdLst>
                <a:gd name="T0" fmla="*/ 15 w 28"/>
                <a:gd name="T1" fmla="*/ 16 h 28"/>
                <a:gd name="T2" fmla="*/ 19 w 28"/>
                <a:gd name="T3" fmla="*/ 20 h 28"/>
                <a:gd name="T4" fmla="*/ 22 w 28"/>
                <a:gd name="T5" fmla="*/ 6 h 28"/>
                <a:gd name="T6" fmla="*/ 15 w 28"/>
                <a:gd name="T7" fmla="*/ 8 h 28"/>
                <a:gd name="T8" fmla="*/ 15 w 28"/>
                <a:gd name="T9" fmla="*/ 3 h 28"/>
                <a:gd name="T10" fmla="*/ 25 w 28"/>
                <a:gd name="T11" fmla="*/ 1 h 28"/>
                <a:gd name="T12" fmla="*/ 26 w 28"/>
                <a:gd name="T13" fmla="*/ 1 h 28"/>
                <a:gd name="T14" fmla="*/ 27 w 28"/>
                <a:gd name="T15" fmla="*/ 3 h 28"/>
                <a:gd name="T16" fmla="*/ 23 w 28"/>
                <a:gd name="T17" fmla="*/ 25 h 28"/>
                <a:gd name="T18" fmla="*/ 23 w 28"/>
                <a:gd name="T19" fmla="*/ 25 h 28"/>
                <a:gd name="T20" fmla="*/ 22 w 28"/>
                <a:gd name="T21" fmla="*/ 27 h 28"/>
                <a:gd name="T22" fmla="*/ 18 w 28"/>
                <a:gd name="T23" fmla="*/ 27 h 28"/>
                <a:gd name="T24" fmla="*/ 15 w 28"/>
                <a:gd name="T25" fmla="*/ 23 h 28"/>
                <a:gd name="T26" fmla="*/ 15 w 28"/>
                <a:gd name="T27" fmla="*/ 16 h 28"/>
                <a:gd name="T28" fmla="*/ 8 w 28"/>
                <a:gd name="T29" fmla="*/ 9 h 28"/>
                <a:gd name="T30" fmla="*/ 15 w 28"/>
                <a:gd name="T31" fmla="*/ 16 h 28"/>
                <a:gd name="T32" fmla="*/ 15 w 28"/>
                <a:gd name="T33" fmla="*/ 23 h 28"/>
                <a:gd name="T34" fmla="*/ 1 w 28"/>
                <a:gd name="T35" fmla="*/ 9 h 28"/>
                <a:gd name="T36" fmla="*/ 1 w 28"/>
                <a:gd name="T37" fmla="*/ 8 h 28"/>
                <a:gd name="T38" fmla="*/ 3 w 28"/>
                <a:gd name="T39" fmla="*/ 5 h 28"/>
                <a:gd name="T40" fmla="*/ 15 w 28"/>
                <a:gd name="T41" fmla="*/ 3 h 28"/>
                <a:gd name="T42" fmla="*/ 15 w 28"/>
                <a:gd name="T43" fmla="*/ 8 h 28"/>
                <a:gd name="T44" fmla="*/ 8 w 28"/>
                <a:gd name="T45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8">
                  <a:moveTo>
                    <a:pt x="15" y="16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7" y="1"/>
                    <a:pt x="28" y="2"/>
                    <a:pt x="27" y="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8"/>
                    <a:pt x="19" y="28"/>
                    <a:pt x="18" y="27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16"/>
                  </a:lnTo>
                  <a:close/>
                  <a:moveTo>
                    <a:pt x="8" y="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1" y="6"/>
                    <a:pt x="3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8"/>
                    <a:pt x="15" y="8"/>
                    <a:pt x="15" y="8"/>
                  </a:cubicBez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4" name="Freeform 78"/>
            <p:cNvSpPr>
              <a:spLocks noEditPoints="1"/>
            </p:cNvSpPr>
            <p:nvPr/>
          </p:nvSpPr>
          <p:spPr bwMode="auto">
            <a:xfrm>
              <a:off x="6775461" y="1968512"/>
              <a:ext cx="60325" cy="61913"/>
            </a:xfrm>
            <a:custGeom>
              <a:avLst/>
              <a:gdLst>
                <a:gd name="T0" fmla="*/ 19 w 27"/>
                <a:gd name="T1" fmla="*/ 7 h 27"/>
                <a:gd name="T2" fmla="*/ 15 w 27"/>
                <a:gd name="T3" fmla="*/ 11 h 27"/>
                <a:gd name="T4" fmla="*/ 15 w 27"/>
                <a:gd name="T5" fmla="*/ 5 h 27"/>
                <a:gd name="T6" fmla="*/ 18 w 27"/>
                <a:gd name="T7" fmla="*/ 1 h 27"/>
                <a:gd name="T8" fmla="*/ 20 w 27"/>
                <a:gd name="T9" fmla="*/ 0 h 27"/>
                <a:gd name="T10" fmla="*/ 23 w 27"/>
                <a:gd name="T11" fmla="*/ 2 h 27"/>
                <a:gd name="T12" fmla="*/ 27 w 27"/>
                <a:gd name="T13" fmla="*/ 24 h 27"/>
                <a:gd name="T14" fmla="*/ 27 w 27"/>
                <a:gd name="T15" fmla="*/ 25 h 27"/>
                <a:gd name="T16" fmla="*/ 25 w 27"/>
                <a:gd name="T17" fmla="*/ 27 h 27"/>
                <a:gd name="T18" fmla="*/ 15 w 27"/>
                <a:gd name="T19" fmla="*/ 25 h 27"/>
                <a:gd name="T20" fmla="*/ 15 w 27"/>
                <a:gd name="T21" fmla="*/ 20 h 27"/>
                <a:gd name="T22" fmla="*/ 22 w 27"/>
                <a:gd name="T23" fmla="*/ 22 h 27"/>
                <a:gd name="T24" fmla="*/ 19 w 27"/>
                <a:gd name="T25" fmla="*/ 7 h 27"/>
                <a:gd name="T26" fmla="*/ 15 w 27"/>
                <a:gd name="T27" fmla="*/ 11 h 27"/>
                <a:gd name="T28" fmla="*/ 8 w 27"/>
                <a:gd name="T29" fmla="*/ 18 h 27"/>
                <a:gd name="T30" fmla="*/ 15 w 27"/>
                <a:gd name="T31" fmla="*/ 20 h 27"/>
                <a:gd name="T32" fmla="*/ 15 w 27"/>
                <a:gd name="T33" fmla="*/ 25 h 27"/>
                <a:gd name="T34" fmla="*/ 3 w 27"/>
                <a:gd name="T35" fmla="*/ 22 h 27"/>
                <a:gd name="T36" fmla="*/ 3 w 27"/>
                <a:gd name="T37" fmla="*/ 22 h 27"/>
                <a:gd name="T38" fmla="*/ 1 w 27"/>
                <a:gd name="T39" fmla="*/ 22 h 27"/>
                <a:gd name="T40" fmla="*/ 1 w 27"/>
                <a:gd name="T41" fmla="*/ 18 h 27"/>
                <a:gd name="T42" fmla="*/ 15 w 27"/>
                <a:gd name="T43" fmla="*/ 5 h 27"/>
                <a:gd name="T44" fmla="*/ 15 w 27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27">
                  <a:moveTo>
                    <a:pt x="19" y="7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27" y="26"/>
                    <a:pt x="26" y="27"/>
                    <a:pt x="25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19" y="7"/>
                  </a:lnTo>
                  <a:close/>
                  <a:moveTo>
                    <a:pt x="15" y="11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0" y="21"/>
                    <a:pt x="0" y="19"/>
                    <a:pt x="1" y="18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5" name="Freeform 79"/>
            <p:cNvSpPr>
              <a:spLocks noEditPoints="1"/>
            </p:cNvSpPr>
            <p:nvPr/>
          </p:nvSpPr>
          <p:spPr bwMode="auto">
            <a:xfrm>
              <a:off x="6610361" y="1801824"/>
              <a:ext cx="60325" cy="63500"/>
            </a:xfrm>
            <a:custGeom>
              <a:avLst/>
              <a:gdLst>
                <a:gd name="T0" fmla="*/ 12 w 27"/>
                <a:gd name="T1" fmla="*/ 16 h 28"/>
                <a:gd name="T2" fmla="*/ 19 w 27"/>
                <a:gd name="T3" fmla="*/ 9 h 28"/>
                <a:gd name="T4" fmla="*/ 12 w 27"/>
                <a:gd name="T5" fmla="*/ 8 h 28"/>
                <a:gd name="T6" fmla="*/ 12 w 27"/>
                <a:gd name="T7" fmla="*/ 3 h 28"/>
                <a:gd name="T8" fmla="*/ 25 w 27"/>
                <a:gd name="T9" fmla="*/ 5 h 28"/>
                <a:gd name="T10" fmla="*/ 25 w 27"/>
                <a:gd name="T11" fmla="*/ 5 h 28"/>
                <a:gd name="T12" fmla="*/ 26 w 27"/>
                <a:gd name="T13" fmla="*/ 6 h 28"/>
                <a:gd name="T14" fmla="*/ 26 w 27"/>
                <a:gd name="T15" fmla="*/ 9 h 28"/>
                <a:gd name="T16" fmla="*/ 12 w 27"/>
                <a:gd name="T17" fmla="*/ 23 h 28"/>
                <a:gd name="T18" fmla="*/ 12 w 27"/>
                <a:gd name="T19" fmla="*/ 16 h 28"/>
                <a:gd name="T20" fmla="*/ 9 w 27"/>
                <a:gd name="T21" fmla="*/ 20 h 28"/>
                <a:gd name="T22" fmla="*/ 12 w 27"/>
                <a:gd name="T23" fmla="*/ 16 h 28"/>
                <a:gd name="T24" fmla="*/ 12 w 27"/>
                <a:gd name="T25" fmla="*/ 23 h 28"/>
                <a:gd name="T26" fmla="*/ 9 w 27"/>
                <a:gd name="T27" fmla="*/ 27 h 28"/>
                <a:gd name="T28" fmla="*/ 9 w 27"/>
                <a:gd name="T29" fmla="*/ 27 h 28"/>
                <a:gd name="T30" fmla="*/ 8 w 27"/>
                <a:gd name="T31" fmla="*/ 27 h 28"/>
                <a:gd name="T32" fmla="*/ 5 w 27"/>
                <a:gd name="T33" fmla="*/ 25 h 28"/>
                <a:gd name="T34" fmla="*/ 0 w 27"/>
                <a:gd name="T35" fmla="*/ 4 h 28"/>
                <a:gd name="T36" fmla="*/ 0 w 27"/>
                <a:gd name="T37" fmla="*/ 2 h 28"/>
                <a:gd name="T38" fmla="*/ 3 w 27"/>
                <a:gd name="T39" fmla="*/ 1 h 28"/>
                <a:gd name="T40" fmla="*/ 12 w 27"/>
                <a:gd name="T41" fmla="*/ 3 h 28"/>
                <a:gd name="T42" fmla="*/ 12 w 27"/>
                <a:gd name="T43" fmla="*/ 8 h 28"/>
                <a:gd name="T44" fmla="*/ 5 w 27"/>
                <a:gd name="T45" fmla="*/ 6 h 28"/>
                <a:gd name="T46" fmla="*/ 9 w 27"/>
                <a:gd name="T4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28">
                  <a:moveTo>
                    <a:pt x="12" y="16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6" y="6"/>
                    <a:pt x="26" y="6"/>
                  </a:cubicBezTo>
                  <a:cubicBezTo>
                    <a:pt x="27" y="7"/>
                    <a:pt x="27" y="9"/>
                    <a:pt x="26" y="9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16"/>
                  </a:lnTo>
                  <a:close/>
                  <a:moveTo>
                    <a:pt x="9" y="20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8"/>
                    <a:pt x="5" y="27"/>
                    <a:pt x="5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6" name="Freeform 80"/>
            <p:cNvSpPr>
              <a:spLocks noEditPoints="1"/>
            </p:cNvSpPr>
            <p:nvPr/>
          </p:nvSpPr>
          <p:spPr bwMode="auto">
            <a:xfrm>
              <a:off x="6402397" y="1912949"/>
              <a:ext cx="438151" cy="273052"/>
            </a:xfrm>
            <a:custGeom>
              <a:avLst/>
              <a:gdLst>
                <a:gd name="T0" fmla="*/ 156 w 194"/>
                <a:gd name="T1" fmla="*/ 54 h 121"/>
                <a:gd name="T2" fmla="*/ 146 w 194"/>
                <a:gd name="T3" fmla="*/ 57 h 121"/>
                <a:gd name="T4" fmla="*/ 153 w 194"/>
                <a:gd name="T5" fmla="*/ 50 h 121"/>
                <a:gd name="T6" fmla="*/ 158 w 194"/>
                <a:gd name="T7" fmla="*/ 49 h 121"/>
                <a:gd name="T8" fmla="*/ 194 w 194"/>
                <a:gd name="T9" fmla="*/ 85 h 121"/>
                <a:gd name="T10" fmla="*/ 158 w 194"/>
                <a:gd name="T11" fmla="*/ 121 h 121"/>
                <a:gd name="T12" fmla="*/ 146 w 194"/>
                <a:gd name="T13" fmla="*/ 116 h 121"/>
                <a:gd name="T14" fmla="*/ 180 w 194"/>
                <a:gd name="T15" fmla="*/ 107 h 121"/>
                <a:gd name="T16" fmla="*/ 180 w 194"/>
                <a:gd name="T17" fmla="*/ 63 h 121"/>
                <a:gd name="T18" fmla="*/ 146 w 194"/>
                <a:gd name="T19" fmla="*/ 51 h 121"/>
                <a:gd name="T20" fmla="*/ 158 w 194"/>
                <a:gd name="T21" fmla="*/ 54 h 121"/>
                <a:gd name="T22" fmla="*/ 145 w 194"/>
                <a:gd name="T23" fmla="*/ 57 h 121"/>
                <a:gd name="T24" fmla="*/ 135 w 194"/>
                <a:gd name="T25" fmla="*/ 61 h 121"/>
                <a:gd name="T26" fmla="*/ 134 w 194"/>
                <a:gd name="T27" fmla="*/ 55 h 121"/>
                <a:gd name="T28" fmla="*/ 133 w 194"/>
                <a:gd name="T29" fmla="*/ 51 h 121"/>
                <a:gd name="T30" fmla="*/ 146 w 194"/>
                <a:gd name="T31" fmla="*/ 51 h 121"/>
                <a:gd name="T32" fmla="*/ 133 w 194"/>
                <a:gd name="T33" fmla="*/ 48 h 121"/>
                <a:gd name="T34" fmla="*/ 119 w 194"/>
                <a:gd name="T35" fmla="*/ 23 h 121"/>
                <a:gd name="T36" fmla="*/ 98 w 194"/>
                <a:gd name="T37" fmla="*/ 9 h 121"/>
                <a:gd name="T38" fmla="*/ 93 w 194"/>
                <a:gd name="T39" fmla="*/ 7 h 121"/>
                <a:gd name="T40" fmla="*/ 93 w 194"/>
                <a:gd name="T41" fmla="*/ 7 h 121"/>
                <a:gd name="T42" fmla="*/ 78 w 194"/>
                <a:gd name="T43" fmla="*/ 5 h 121"/>
                <a:gd name="T44" fmla="*/ 76 w 194"/>
                <a:gd name="T45" fmla="*/ 5 h 121"/>
                <a:gd name="T46" fmla="*/ 23 w 194"/>
                <a:gd name="T47" fmla="*/ 61 h 121"/>
                <a:gd name="T48" fmla="*/ 25 w 194"/>
                <a:gd name="T49" fmla="*/ 77 h 121"/>
                <a:gd name="T50" fmla="*/ 23 w 194"/>
                <a:gd name="T51" fmla="*/ 80 h 121"/>
                <a:gd name="T52" fmla="*/ 5 w 194"/>
                <a:gd name="T53" fmla="*/ 98 h 121"/>
                <a:gd name="T54" fmla="*/ 11 w 194"/>
                <a:gd name="T55" fmla="*/ 111 h 121"/>
                <a:gd name="T56" fmla="*/ 78 w 194"/>
                <a:gd name="T57" fmla="*/ 116 h 121"/>
                <a:gd name="T58" fmla="*/ 146 w 194"/>
                <a:gd name="T59" fmla="*/ 116 h 121"/>
                <a:gd name="T60" fmla="*/ 81 w 194"/>
                <a:gd name="T61" fmla="*/ 121 h 121"/>
                <a:gd name="T62" fmla="*/ 23 w 194"/>
                <a:gd name="T63" fmla="*/ 121 h 121"/>
                <a:gd name="T64" fmla="*/ 7 w 194"/>
                <a:gd name="T65" fmla="*/ 115 h 121"/>
                <a:gd name="T66" fmla="*/ 7 w 194"/>
                <a:gd name="T67" fmla="*/ 82 h 121"/>
                <a:gd name="T68" fmla="*/ 19 w 194"/>
                <a:gd name="T69" fmla="*/ 70 h 121"/>
                <a:gd name="T70" fmla="*/ 35 w 194"/>
                <a:gd name="T71" fmla="*/ 19 h 121"/>
                <a:gd name="T72" fmla="*/ 76 w 194"/>
                <a:gd name="T73" fmla="*/ 0 h 121"/>
                <a:gd name="T74" fmla="*/ 77 w 194"/>
                <a:gd name="T75" fmla="*/ 0 h 121"/>
                <a:gd name="T76" fmla="*/ 78 w 194"/>
                <a:gd name="T77" fmla="*/ 0 h 121"/>
                <a:gd name="T78" fmla="*/ 94 w 194"/>
                <a:gd name="T79" fmla="*/ 2 h 121"/>
                <a:gd name="T80" fmla="*/ 97 w 194"/>
                <a:gd name="T81" fmla="*/ 3 h 121"/>
                <a:gd name="T82" fmla="*/ 100 w 194"/>
                <a:gd name="T83" fmla="*/ 4 h 121"/>
                <a:gd name="T84" fmla="*/ 136 w 194"/>
                <a:gd name="T85" fmla="*/ 43 h 121"/>
                <a:gd name="T86" fmla="*/ 138 w 194"/>
                <a:gd name="T87" fmla="*/ 50 h 121"/>
                <a:gd name="T88" fmla="*/ 139 w 194"/>
                <a:gd name="T89" fmla="*/ 55 h 121"/>
                <a:gd name="T90" fmla="*/ 143 w 194"/>
                <a:gd name="T91" fmla="*/ 52 h 121"/>
                <a:gd name="T92" fmla="*/ 146 w 194"/>
                <a:gd name="T93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" h="121">
                  <a:moveTo>
                    <a:pt x="158" y="54"/>
                  </a:moveTo>
                  <a:cubicBezTo>
                    <a:pt x="157" y="54"/>
                    <a:pt x="156" y="54"/>
                    <a:pt x="156" y="54"/>
                  </a:cubicBezTo>
                  <a:cubicBezTo>
                    <a:pt x="155" y="54"/>
                    <a:pt x="154" y="54"/>
                    <a:pt x="154" y="54"/>
                  </a:cubicBezTo>
                  <a:cubicBezTo>
                    <a:pt x="151" y="55"/>
                    <a:pt x="148" y="56"/>
                    <a:pt x="146" y="57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8" y="51"/>
                    <a:pt x="150" y="50"/>
                    <a:pt x="153" y="50"/>
                  </a:cubicBezTo>
                  <a:cubicBezTo>
                    <a:pt x="154" y="50"/>
                    <a:pt x="155" y="50"/>
                    <a:pt x="155" y="49"/>
                  </a:cubicBezTo>
                  <a:cubicBezTo>
                    <a:pt x="156" y="49"/>
                    <a:pt x="157" y="49"/>
                    <a:pt x="158" y="49"/>
                  </a:cubicBezTo>
                  <a:cubicBezTo>
                    <a:pt x="168" y="49"/>
                    <a:pt x="177" y="53"/>
                    <a:pt x="183" y="60"/>
                  </a:cubicBezTo>
                  <a:cubicBezTo>
                    <a:pt x="190" y="66"/>
                    <a:pt x="194" y="75"/>
                    <a:pt x="194" y="85"/>
                  </a:cubicBezTo>
                  <a:cubicBezTo>
                    <a:pt x="194" y="95"/>
                    <a:pt x="190" y="104"/>
                    <a:pt x="183" y="111"/>
                  </a:cubicBezTo>
                  <a:cubicBezTo>
                    <a:pt x="177" y="117"/>
                    <a:pt x="168" y="121"/>
                    <a:pt x="158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67" y="116"/>
                    <a:pt x="174" y="113"/>
                    <a:pt x="180" y="107"/>
                  </a:cubicBezTo>
                  <a:cubicBezTo>
                    <a:pt x="186" y="102"/>
                    <a:pt x="189" y="94"/>
                    <a:pt x="189" y="85"/>
                  </a:cubicBezTo>
                  <a:cubicBezTo>
                    <a:pt x="189" y="77"/>
                    <a:pt x="186" y="69"/>
                    <a:pt x="180" y="63"/>
                  </a:cubicBezTo>
                  <a:cubicBezTo>
                    <a:pt x="174" y="58"/>
                    <a:pt x="167" y="54"/>
                    <a:pt x="158" y="54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6" y="51"/>
                    <a:pt x="146" y="51"/>
                  </a:cubicBezTo>
                  <a:lnTo>
                    <a:pt x="158" y="54"/>
                  </a:lnTo>
                  <a:close/>
                  <a:moveTo>
                    <a:pt x="146" y="57"/>
                  </a:moveTo>
                  <a:cubicBezTo>
                    <a:pt x="145" y="57"/>
                    <a:pt x="145" y="57"/>
                    <a:pt x="145" y="57"/>
                  </a:cubicBezTo>
                  <a:cubicBezTo>
                    <a:pt x="143" y="58"/>
                    <a:pt x="140" y="60"/>
                    <a:pt x="138" y="61"/>
                  </a:cubicBezTo>
                  <a:cubicBezTo>
                    <a:pt x="137" y="62"/>
                    <a:pt x="135" y="62"/>
                    <a:pt x="135" y="61"/>
                  </a:cubicBezTo>
                  <a:cubicBezTo>
                    <a:pt x="134" y="61"/>
                    <a:pt x="134" y="60"/>
                    <a:pt x="134" y="60"/>
                  </a:cubicBezTo>
                  <a:cubicBezTo>
                    <a:pt x="134" y="58"/>
                    <a:pt x="134" y="57"/>
                    <a:pt x="134" y="55"/>
                  </a:cubicBezTo>
                  <a:cubicBezTo>
                    <a:pt x="134" y="54"/>
                    <a:pt x="133" y="52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0"/>
                    <a:pt x="134" y="48"/>
                    <a:pt x="135" y="48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2" y="47"/>
                    <a:pt x="132" y="46"/>
                    <a:pt x="132" y="45"/>
                  </a:cubicBezTo>
                  <a:cubicBezTo>
                    <a:pt x="129" y="37"/>
                    <a:pt x="125" y="29"/>
                    <a:pt x="119" y="23"/>
                  </a:cubicBezTo>
                  <a:cubicBezTo>
                    <a:pt x="114" y="17"/>
                    <a:pt x="106" y="12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8"/>
                    <a:pt x="97" y="8"/>
                    <a:pt x="96" y="8"/>
                  </a:cubicBezTo>
                  <a:cubicBezTo>
                    <a:pt x="95" y="8"/>
                    <a:pt x="94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0" y="6"/>
                    <a:pt x="88" y="6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8" y="5"/>
                    <a:pt x="77" y="5"/>
                    <a:pt x="77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61" y="6"/>
                    <a:pt x="48" y="12"/>
                    <a:pt x="38" y="22"/>
                  </a:cubicBezTo>
                  <a:cubicBezTo>
                    <a:pt x="29" y="32"/>
                    <a:pt x="23" y="46"/>
                    <a:pt x="23" y="61"/>
                  </a:cubicBezTo>
                  <a:cubicBezTo>
                    <a:pt x="23" y="64"/>
                    <a:pt x="23" y="66"/>
                    <a:pt x="23" y="69"/>
                  </a:cubicBezTo>
                  <a:cubicBezTo>
                    <a:pt x="24" y="72"/>
                    <a:pt x="24" y="75"/>
                    <a:pt x="25" y="77"/>
                  </a:cubicBezTo>
                  <a:cubicBezTo>
                    <a:pt x="26" y="78"/>
                    <a:pt x="25" y="80"/>
                    <a:pt x="24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8" y="80"/>
                    <a:pt x="14" y="82"/>
                    <a:pt x="10" y="86"/>
                  </a:cubicBezTo>
                  <a:cubicBezTo>
                    <a:pt x="7" y="89"/>
                    <a:pt x="5" y="93"/>
                    <a:pt x="5" y="98"/>
                  </a:cubicBezTo>
                  <a:cubicBezTo>
                    <a:pt x="5" y="103"/>
                    <a:pt x="7" y="108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4" y="114"/>
                    <a:pt x="18" y="116"/>
                    <a:pt x="2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7" y="121"/>
                    <a:pt x="11" y="119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0"/>
                    <a:pt x="0" y="105"/>
                    <a:pt x="0" y="98"/>
                  </a:cubicBezTo>
                  <a:cubicBezTo>
                    <a:pt x="0" y="92"/>
                    <a:pt x="3" y="86"/>
                    <a:pt x="7" y="82"/>
                  </a:cubicBezTo>
                  <a:cubicBezTo>
                    <a:pt x="10" y="79"/>
                    <a:pt x="15" y="76"/>
                    <a:pt x="20" y="76"/>
                  </a:cubicBezTo>
                  <a:cubicBezTo>
                    <a:pt x="19" y="74"/>
                    <a:pt x="19" y="72"/>
                    <a:pt x="19" y="70"/>
                  </a:cubicBezTo>
                  <a:cubicBezTo>
                    <a:pt x="18" y="67"/>
                    <a:pt x="18" y="64"/>
                    <a:pt x="18" y="61"/>
                  </a:cubicBezTo>
                  <a:cubicBezTo>
                    <a:pt x="18" y="45"/>
                    <a:pt x="24" y="30"/>
                    <a:pt x="35" y="19"/>
                  </a:cubicBezTo>
                  <a:cubicBezTo>
                    <a:pt x="45" y="8"/>
                    <a:pt x="60" y="1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0"/>
                    <a:pt x="86" y="1"/>
                  </a:cubicBezTo>
                  <a:cubicBezTo>
                    <a:pt x="89" y="1"/>
                    <a:pt x="92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3"/>
                    <a:pt x="96" y="3"/>
                    <a:pt x="97" y="3"/>
                  </a:cubicBezTo>
                  <a:cubicBezTo>
                    <a:pt x="98" y="4"/>
                    <a:pt x="99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9" y="8"/>
                    <a:pt x="117" y="13"/>
                    <a:pt x="123" y="20"/>
                  </a:cubicBezTo>
                  <a:cubicBezTo>
                    <a:pt x="129" y="26"/>
                    <a:pt x="134" y="35"/>
                    <a:pt x="136" y="43"/>
                  </a:cubicBezTo>
                  <a:cubicBezTo>
                    <a:pt x="137" y="44"/>
                    <a:pt x="137" y="46"/>
                    <a:pt x="137" y="47"/>
                  </a:cubicBezTo>
                  <a:cubicBezTo>
                    <a:pt x="137" y="48"/>
                    <a:pt x="138" y="49"/>
                    <a:pt x="138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2"/>
                    <a:pt x="138" y="53"/>
                    <a:pt x="139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40" y="54"/>
                    <a:pt x="142" y="53"/>
                    <a:pt x="143" y="52"/>
                  </a:cubicBezTo>
                  <a:cubicBezTo>
                    <a:pt x="144" y="52"/>
                    <a:pt x="145" y="52"/>
                    <a:pt x="146" y="52"/>
                  </a:cubicBezTo>
                  <a:lnTo>
                    <a:pt x="14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7" name="Freeform 81"/>
            <p:cNvSpPr>
              <a:spLocks noEditPoints="1"/>
            </p:cNvSpPr>
            <p:nvPr/>
          </p:nvSpPr>
          <p:spPr bwMode="auto">
            <a:xfrm>
              <a:off x="6200785" y="2298714"/>
              <a:ext cx="290514" cy="323851"/>
            </a:xfrm>
            <a:custGeom>
              <a:avLst/>
              <a:gdLst>
                <a:gd name="T0" fmla="*/ 123 w 128"/>
                <a:gd name="T1" fmla="*/ 5 h 143"/>
                <a:gd name="T2" fmla="*/ 114 w 128"/>
                <a:gd name="T3" fmla="*/ 5 h 143"/>
                <a:gd name="T4" fmla="*/ 125 w 128"/>
                <a:gd name="T5" fmla="*/ 143 h 143"/>
                <a:gd name="T6" fmla="*/ 109 w 128"/>
                <a:gd name="T7" fmla="*/ 127 h 143"/>
                <a:gd name="T8" fmla="*/ 109 w 128"/>
                <a:gd name="T9" fmla="*/ 115 h 143"/>
                <a:gd name="T10" fmla="*/ 116 w 128"/>
                <a:gd name="T11" fmla="*/ 104 h 143"/>
                <a:gd name="T12" fmla="*/ 114 w 128"/>
                <a:gd name="T13" fmla="*/ 91 h 143"/>
                <a:gd name="T14" fmla="*/ 119 w 128"/>
                <a:gd name="T15" fmla="*/ 78 h 143"/>
                <a:gd name="T16" fmla="*/ 114 w 128"/>
                <a:gd name="T17" fmla="*/ 76 h 143"/>
                <a:gd name="T18" fmla="*/ 119 w 128"/>
                <a:gd name="T19" fmla="*/ 42 h 143"/>
                <a:gd name="T20" fmla="*/ 109 w 128"/>
                <a:gd name="T21" fmla="*/ 52 h 143"/>
                <a:gd name="T22" fmla="*/ 116 w 128"/>
                <a:gd name="T23" fmla="*/ 16 h 143"/>
                <a:gd name="T24" fmla="*/ 109 w 128"/>
                <a:gd name="T25" fmla="*/ 33 h 143"/>
                <a:gd name="T26" fmla="*/ 100 w 128"/>
                <a:gd name="T27" fmla="*/ 136 h 143"/>
                <a:gd name="T28" fmla="*/ 102 w 128"/>
                <a:gd name="T29" fmla="*/ 143 h 143"/>
                <a:gd name="T30" fmla="*/ 109 w 128"/>
                <a:gd name="T31" fmla="*/ 10 h 143"/>
                <a:gd name="T32" fmla="*/ 93 w 128"/>
                <a:gd name="T33" fmla="*/ 42 h 143"/>
                <a:gd name="T34" fmla="*/ 102 w 128"/>
                <a:gd name="T35" fmla="*/ 0 h 143"/>
                <a:gd name="T36" fmla="*/ 102 w 128"/>
                <a:gd name="T37" fmla="*/ 16 h 143"/>
                <a:gd name="T38" fmla="*/ 105 w 128"/>
                <a:gd name="T39" fmla="*/ 28 h 143"/>
                <a:gd name="T40" fmla="*/ 100 w 128"/>
                <a:gd name="T41" fmla="*/ 42 h 143"/>
                <a:gd name="T42" fmla="*/ 105 w 128"/>
                <a:gd name="T43" fmla="*/ 44 h 143"/>
                <a:gd name="T44" fmla="*/ 105 w 128"/>
                <a:gd name="T45" fmla="*/ 76 h 143"/>
                <a:gd name="T46" fmla="*/ 102 w 128"/>
                <a:gd name="T47" fmla="*/ 63 h 143"/>
                <a:gd name="T48" fmla="*/ 102 w 128"/>
                <a:gd name="T49" fmla="*/ 104 h 143"/>
                <a:gd name="T50" fmla="*/ 109 w 128"/>
                <a:gd name="T51" fmla="*/ 86 h 143"/>
                <a:gd name="T52" fmla="*/ 109 w 128"/>
                <a:gd name="T53" fmla="*/ 127 h 143"/>
                <a:gd name="T54" fmla="*/ 64 w 128"/>
                <a:gd name="T55" fmla="*/ 93 h 143"/>
                <a:gd name="T56" fmla="*/ 93 w 128"/>
                <a:gd name="T57" fmla="*/ 50 h 143"/>
                <a:gd name="T58" fmla="*/ 28 w 128"/>
                <a:gd name="T59" fmla="*/ 7 h 143"/>
                <a:gd name="T60" fmla="*/ 25 w 128"/>
                <a:gd name="T61" fmla="*/ 0 h 143"/>
                <a:gd name="T62" fmla="*/ 35 w 128"/>
                <a:gd name="T63" fmla="*/ 42 h 143"/>
                <a:gd name="T64" fmla="*/ 28 w 128"/>
                <a:gd name="T65" fmla="*/ 136 h 143"/>
                <a:gd name="T66" fmla="*/ 64 w 128"/>
                <a:gd name="T67" fmla="*/ 106 h 143"/>
                <a:gd name="T68" fmla="*/ 23 w 128"/>
                <a:gd name="T69" fmla="*/ 138 h 143"/>
                <a:gd name="T70" fmla="*/ 37 w 128"/>
                <a:gd name="T71" fmla="*/ 88 h 143"/>
                <a:gd name="T72" fmla="*/ 35 w 128"/>
                <a:gd name="T73" fmla="*/ 50 h 143"/>
                <a:gd name="T74" fmla="*/ 25 w 128"/>
                <a:gd name="T75" fmla="*/ 110 h 143"/>
                <a:gd name="T76" fmla="*/ 18 w 128"/>
                <a:gd name="T77" fmla="*/ 127 h 143"/>
                <a:gd name="T78" fmla="*/ 18 w 128"/>
                <a:gd name="T79" fmla="*/ 86 h 143"/>
                <a:gd name="T80" fmla="*/ 18 w 128"/>
                <a:gd name="T81" fmla="*/ 80 h 143"/>
                <a:gd name="T82" fmla="*/ 25 w 128"/>
                <a:gd name="T83" fmla="*/ 63 h 143"/>
                <a:gd name="T84" fmla="*/ 25 w 128"/>
                <a:gd name="T85" fmla="*/ 57 h 143"/>
                <a:gd name="T86" fmla="*/ 23 w 128"/>
                <a:gd name="T87" fmla="*/ 44 h 143"/>
                <a:gd name="T88" fmla="*/ 28 w 128"/>
                <a:gd name="T89" fmla="*/ 31 h 143"/>
                <a:gd name="T90" fmla="*/ 23 w 128"/>
                <a:gd name="T91" fmla="*/ 28 h 143"/>
                <a:gd name="T92" fmla="*/ 9 w 128"/>
                <a:gd name="T93" fmla="*/ 5 h 143"/>
                <a:gd name="T94" fmla="*/ 18 w 128"/>
                <a:gd name="T95" fmla="*/ 133 h 143"/>
                <a:gd name="T96" fmla="*/ 0 w 128"/>
                <a:gd name="T97" fmla="*/ 141 h 143"/>
                <a:gd name="T98" fmla="*/ 18 w 128"/>
                <a:gd name="T99" fmla="*/ 5 h 143"/>
                <a:gd name="T100" fmla="*/ 11 w 128"/>
                <a:gd name="T101" fmla="*/ 33 h 143"/>
                <a:gd name="T102" fmla="*/ 18 w 128"/>
                <a:gd name="T103" fmla="*/ 16 h 143"/>
                <a:gd name="T104" fmla="*/ 18 w 128"/>
                <a:gd name="T105" fmla="*/ 57 h 143"/>
                <a:gd name="T106" fmla="*/ 18 w 128"/>
                <a:gd name="T107" fmla="*/ 63 h 143"/>
                <a:gd name="T108" fmla="*/ 18 w 128"/>
                <a:gd name="T109" fmla="*/ 76 h 143"/>
                <a:gd name="T110" fmla="*/ 11 w 128"/>
                <a:gd name="T111" fmla="*/ 86 h 143"/>
                <a:gd name="T112" fmla="*/ 13 w 128"/>
                <a:gd name="T113" fmla="*/ 99 h 143"/>
                <a:gd name="T114" fmla="*/ 9 w 128"/>
                <a:gd name="T115" fmla="*/ 112 h 143"/>
                <a:gd name="T116" fmla="*/ 13 w 128"/>
                <a:gd name="T117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43">
                  <a:moveTo>
                    <a:pt x="109" y="133"/>
                  </a:moveTo>
                  <a:cubicBezTo>
                    <a:pt x="116" y="133"/>
                    <a:pt x="116" y="133"/>
                    <a:pt x="116" y="133"/>
                  </a:cubicBezTo>
                  <a:cubicBezTo>
                    <a:pt x="118" y="133"/>
                    <a:pt x="119" y="134"/>
                    <a:pt x="119" y="136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9"/>
                    <a:pt x="118" y="10"/>
                    <a:pt x="116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5" y="0"/>
                    <a:pt x="11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7" y="0"/>
                    <a:pt x="128" y="1"/>
                    <a:pt x="128" y="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8" y="142"/>
                    <a:pt x="127" y="143"/>
                    <a:pt x="125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5" y="143"/>
                    <a:pt x="114" y="142"/>
                    <a:pt x="114" y="141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109" y="127"/>
                  </a:moveTo>
                  <a:cubicBezTo>
                    <a:pt x="116" y="127"/>
                    <a:pt x="116" y="127"/>
                    <a:pt x="116" y="127"/>
                  </a:cubicBezTo>
                  <a:cubicBezTo>
                    <a:pt x="118" y="127"/>
                    <a:pt x="119" y="126"/>
                    <a:pt x="119" y="12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1"/>
                    <a:pt x="118" y="110"/>
                    <a:pt x="116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9" y="127"/>
                    <a:pt x="109" y="127"/>
                    <a:pt x="109" y="127"/>
                  </a:cubicBezTo>
                  <a:close/>
                  <a:moveTo>
                    <a:pt x="109" y="104"/>
                  </a:moveTo>
                  <a:cubicBezTo>
                    <a:pt x="116" y="104"/>
                    <a:pt x="116" y="104"/>
                    <a:pt x="116" y="104"/>
                  </a:cubicBezTo>
                  <a:cubicBezTo>
                    <a:pt x="118" y="104"/>
                    <a:pt x="119" y="103"/>
                    <a:pt x="119" y="10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9" y="87"/>
                    <a:pt x="118" y="86"/>
                    <a:pt x="116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104"/>
                    <a:pt x="109" y="104"/>
                    <a:pt x="109" y="104"/>
                  </a:cubicBezTo>
                  <a:close/>
                  <a:moveTo>
                    <a:pt x="109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8" y="80"/>
                    <a:pt x="119" y="79"/>
                    <a:pt x="119" y="78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4"/>
                    <a:pt x="118" y="63"/>
                    <a:pt x="116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lose/>
                  <a:moveTo>
                    <a:pt x="109" y="57"/>
                  </a:moveTo>
                  <a:cubicBezTo>
                    <a:pt x="116" y="57"/>
                    <a:pt x="116" y="57"/>
                    <a:pt x="116" y="57"/>
                  </a:cubicBezTo>
                  <a:cubicBezTo>
                    <a:pt x="118" y="57"/>
                    <a:pt x="119" y="56"/>
                    <a:pt x="119" y="54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8" y="39"/>
                    <a:pt x="116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7"/>
                    <a:pt x="109" y="57"/>
                    <a:pt x="109" y="57"/>
                  </a:cubicBezTo>
                  <a:close/>
                  <a:moveTo>
                    <a:pt x="109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9" y="32"/>
                    <a:pt x="119" y="3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8" y="16"/>
                    <a:pt x="116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9" y="28"/>
                    <a:pt x="109" y="28"/>
                    <a:pt x="109" y="28"/>
                  </a:cubicBezTo>
                  <a:lnTo>
                    <a:pt x="109" y="33"/>
                  </a:lnTo>
                  <a:close/>
                  <a:moveTo>
                    <a:pt x="64" y="101"/>
                  </a:moveTo>
                  <a:cubicBezTo>
                    <a:pt x="93" y="101"/>
                    <a:pt x="93" y="101"/>
                    <a:pt x="93" y="101"/>
                  </a:cubicBezTo>
                  <a:cubicBezTo>
                    <a:pt x="94" y="101"/>
                    <a:pt x="96" y="102"/>
                    <a:pt x="96" y="10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4"/>
                    <a:pt x="101" y="133"/>
                    <a:pt x="102" y="133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2"/>
                    <a:pt x="104" y="143"/>
                    <a:pt x="102" y="143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2" y="143"/>
                    <a:pt x="91" y="142"/>
                    <a:pt x="91" y="141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1"/>
                    <a:pt x="64" y="101"/>
                    <a:pt x="64" y="101"/>
                  </a:cubicBezTo>
                  <a:close/>
                  <a:moveTo>
                    <a:pt x="109" y="10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1" y="10"/>
                    <a:pt x="100" y="9"/>
                    <a:pt x="100" y="7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41"/>
                    <a:pt x="94" y="42"/>
                    <a:pt x="93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2" y="0"/>
                    <a:pt x="9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1"/>
                    <a:pt x="105" y="2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10"/>
                    <a:pt x="109" y="10"/>
                    <a:pt x="109" y="10"/>
                  </a:cubicBezTo>
                  <a:close/>
                  <a:moveTo>
                    <a:pt x="109" y="16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2"/>
                    <a:pt x="101" y="33"/>
                    <a:pt x="102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109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1" y="39"/>
                    <a:pt x="100" y="40"/>
                    <a:pt x="100" y="42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6"/>
                    <a:pt x="101" y="57"/>
                    <a:pt x="102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39"/>
                    <a:pt x="109" y="39"/>
                    <a:pt x="109" y="39"/>
                  </a:cubicBezTo>
                  <a:close/>
                  <a:moveTo>
                    <a:pt x="109" y="63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0"/>
                    <a:pt x="100" y="79"/>
                    <a:pt x="100" y="78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4"/>
                    <a:pt x="101" y="63"/>
                    <a:pt x="102" y="63"/>
                  </a:cubicBezTo>
                  <a:cubicBezTo>
                    <a:pt x="109" y="63"/>
                    <a:pt x="109" y="63"/>
                    <a:pt x="109" y="63"/>
                  </a:cubicBezTo>
                  <a:close/>
                  <a:moveTo>
                    <a:pt x="109" y="86"/>
                  </a:moveTo>
                  <a:cubicBezTo>
                    <a:pt x="102" y="86"/>
                    <a:pt x="102" y="86"/>
                    <a:pt x="102" y="86"/>
                  </a:cubicBezTo>
                  <a:cubicBezTo>
                    <a:pt x="101" y="86"/>
                    <a:pt x="100" y="87"/>
                    <a:pt x="100" y="89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3"/>
                    <a:pt x="101" y="104"/>
                    <a:pt x="102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86"/>
                    <a:pt x="109" y="86"/>
                    <a:pt x="109" y="86"/>
                  </a:cubicBezTo>
                  <a:close/>
                  <a:moveTo>
                    <a:pt x="109" y="110"/>
                  </a:moveTo>
                  <a:cubicBezTo>
                    <a:pt x="102" y="110"/>
                    <a:pt x="102" y="110"/>
                    <a:pt x="102" y="110"/>
                  </a:cubicBezTo>
                  <a:cubicBezTo>
                    <a:pt x="101" y="110"/>
                    <a:pt x="100" y="111"/>
                    <a:pt x="100" y="112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6"/>
                    <a:pt x="101" y="127"/>
                    <a:pt x="102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0"/>
                    <a:pt x="109" y="110"/>
                    <a:pt x="109" y="110"/>
                  </a:cubicBezTo>
                  <a:close/>
                  <a:moveTo>
                    <a:pt x="64" y="93"/>
                  </a:moveTo>
                  <a:cubicBezTo>
                    <a:pt x="64" y="88"/>
                    <a:pt x="64" y="88"/>
                    <a:pt x="64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6" y="51"/>
                    <a:pt x="96" y="53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2"/>
                    <a:pt x="94" y="93"/>
                    <a:pt x="93" y="93"/>
                  </a:cubicBezTo>
                  <a:lnTo>
                    <a:pt x="64" y="93"/>
                  </a:lnTo>
                  <a:close/>
                  <a:moveTo>
                    <a:pt x="28" y="5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28" y="9"/>
                    <a:pt x="27" y="10"/>
                    <a:pt x="25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2" y="41"/>
                    <a:pt x="32" y="3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18" y="133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27" y="133"/>
                    <a:pt x="28" y="134"/>
                    <a:pt x="28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2"/>
                    <a:pt x="33" y="101"/>
                    <a:pt x="35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2"/>
                    <a:pt x="36" y="143"/>
                    <a:pt x="3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3"/>
                    <a:pt x="23" y="142"/>
                    <a:pt x="23" y="141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3"/>
                    <a:pt x="18" y="133"/>
                    <a:pt x="18" y="133"/>
                  </a:cubicBezTo>
                  <a:close/>
                  <a:moveTo>
                    <a:pt x="64" y="50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3" y="93"/>
                    <a:pt x="32" y="92"/>
                    <a:pt x="32" y="9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1"/>
                    <a:pt x="33" y="50"/>
                    <a:pt x="35" y="50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18" y="127"/>
                  </a:moveTo>
                  <a:cubicBezTo>
                    <a:pt x="25" y="127"/>
                    <a:pt x="25" y="127"/>
                    <a:pt x="25" y="127"/>
                  </a:cubicBezTo>
                  <a:cubicBezTo>
                    <a:pt x="27" y="127"/>
                    <a:pt x="28" y="126"/>
                    <a:pt x="28" y="125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7" y="110"/>
                    <a:pt x="25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7"/>
                    <a:pt x="18" y="127"/>
                    <a:pt x="18" y="127"/>
                  </a:cubicBezTo>
                  <a:close/>
                  <a:moveTo>
                    <a:pt x="18" y="104"/>
                  </a:moveTo>
                  <a:cubicBezTo>
                    <a:pt x="25" y="104"/>
                    <a:pt x="25" y="104"/>
                    <a:pt x="25" y="104"/>
                  </a:cubicBezTo>
                  <a:cubicBezTo>
                    <a:pt x="27" y="104"/>
                    <a:pt x="28" y="103"/>
                    <a:pt x="28" y="101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7"/>
                    <a:pt x="27" y="86"/>
                    <a:pt x="25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104"/>
                    <a:pt x="18" y="104"/>
                    <a:pt x="18" y="104"/>
                  </a:cubicBezTo>
                  <a:close/>
                  <a:moveTo>
                    <a:pt x="18" y="80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3"/>
                    <a:pt x="28" y="64"/>
                    <a:pt x="28" y="6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9"/>
                    <a:pt x="27" y="80"/>
                    <a:pt x="25" y="80"/>
                  </a:cubicBezTo>
                  <a:cubicBezTo>
                    <a:pt x="18" y="80"/>
                    <a:pt x="18" y="80"/>
                    <a:pt x="18" y="80"/>
                  </a:cubicBezTo>
                  <a:close/>
                  <a:moveTo>
                    <a:pt x="18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7" y="57"/>
                    <a:pt x="28" y="56"/>
                    <a:pt x="28" y="5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7" y="39"/>
                    <a:pt x="25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18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8" y="32"/>
                    <a:pt x="28" y="3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7" y="16"/>
                    <a:pt x="2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33"/>
                  </a:lnTo>
                  <a:close/>
                  <a:moveTo>
                    <a:pt x="18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9" y="9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4"/>
                    <a:pt x="10" y="133"/>
                    <a:pt x="11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3" y="142"/>
                    <a:pt x="12" y="143"/>
                    <a:pt x="11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1" y="143"/>
                    <a:pt x="0" y="142"/>
                    <a:pt x="0" y="1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8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0" y="39"/>
                    <a:pt x="9" y="40"/>
                    <a:pt x="9" y="4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6"/>
                    <a:pt x="10" y="57"/>
                    <a:pt x="11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39"/>
                    <a:pt x="18" y="39"/>
                    <a:pt x="18" y="39"/>
                  </a:cubicBezTo>
                  <a:close/>
                  <a:moveTo>
                    <a:pt x="18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9" y="64"/>
                    <a:pt x="9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9"/>
                    <a:pt x="10" y="80"/>
                    <a:pt x="11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lose/>
                  <a:moveTo>
                    <a:pt x="18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0" y="86"/>
                    <a:pt x="9" y="87"/>
                    <a:pt x="9" y="8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3"/>
                    <a:pt x="10" y="104"/>
                    <a:pt x="11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86"/>
                    <a:pt x="18" y="86"/>
                    <a:pt x="18" y="86"/>
                  </a:cubicBezTo>
                  <a:close/>
                  <a:moveTo>
                    <a:pt x="18" y="11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10" y="110"/>
                    <a:pt x="9" y="111"/>
                    <a:pt x="9" y="11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6"/>
                    <a:pt x="10" y="127"/>
                    <a:pt x="11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8" y="115"/>
                    <a:pt x="18" y="115"/>
                    <a:pt x="18" y="115"/>
                  </a:cubicBezTo>
                  <a:lnTo>
                    <a:pt x="1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8" name="Freeform 82"/>
            <p:cNvSpPr>
              <a:spLocks noEditPoints="1"/>
            </p:cNvSpPr>
            <p:nvPr/>
          </p:nvSpPr>
          <p:spPr bwMode="auto">
            <a:xfrm>
              <a:off x="5703897" y="884245"/>
              <a:ext cx="42863" cy="325439"/>
            </a:xfrm>
            <a:custGeom>
              <a:avLst/>
              <a:gdLst>
                <a:gd name="T0" fmla="*/ 9 w 19"/>
                <a:gd name="T1" fmla="*/ 139 h 144"/>
                <a:gd name="T2" fmla="*/ 14 w 19"/>
                <a:gd name="T3" fmla="*/ 139 h 144"/>
                <a:gd name="T4" fmla="*/ 14 w 19"/>
                <a:gd name="T5" fmla="*/ 6 h 144"/>
                <a:gd name="T6" fmla="*/ 13 w 19"/>
                <a:gd name="T7" fmla="*/ 6 h 144"/>
                <a:gd name="T8" fmla="*/ 9 w 19"/>
                <a:gd name="T9" fmla="*/ 6 h 144"/>
                <a:gd name="T10" fmla="*/ 9 w 19"/>
                <a:gd name="T11" fmla="*/ 6 h 144"/>
                <a:gd name="T12" fmla="*/ 9 w 19"/>
                <a:gd name="T13" fmla="*/ 2 h 144"/>
                <a:gd name="T14" fmla="*/ 9 w 19"/>
                <a:gd name="T15" fmla="*/ 2 h 144"/>
                <a:gd name="T16" fmla="*/ 12 w 19"/>
                <a:gd name="T17" fmla="*/ 1 h 144"/>
                <a:gd name="T18" fmla="*/ 15 w 19"/>
                <a:gd name="T19" fmla="*/ 0 h 144"/>
                <a:gd name="T20" fmla="*/ 16 w 19"/>
                <a:gd name="T21" fmla="*/ 0 h 144"/>
                <a:gd name="T22" fmla="*/ 19 w 19"/>
                <a:gd name="T23" fmla="*/ 2 h 144"/>
                <a:gd name="T24" fmla="*/ 19 w 19"/>
                <a:gd name="T25" fmla="*/ 141 h 144"/>
                <a:gd name="T26" fmla="*/ 16 w 19"/>
                <a:gd name="T27" fmla="*/ 144 h 144"/>
                <a:gd name="T28" fmla="*/ 9 w 19"/>
                <a:gd name="T29" fmla="*/ 144 h 144"/>
                <a:gd name="T30" fmla="*/ 9 w 19"/>
                <a:gd name="T31" fmla="*/ 139 h 144"/>
                <a:gd name="T32" fmla="*/ 4 w 19"/>
                <a:gd name="T33" fmla="*/ 6 h 144"/>
                <a:gd name="T34" fmla="*/ 4 w 19"/>
                <a:gd name="T35" fmla="*/ 139 h 144"/>
                <a:gd name="T36" fmla="*/ 9 w 19"/>
                <a:gd name="T37" fmla="*/ 139 h 144"/>
                <a:gd name="T38" fmla="*/ 9 w 19"/>
                <a:gd name="T39" fmla="*/ 144 h 144"/>
                <a:gd name="T40" fmla="*/ 2 w 19"/>
                <a:gd name="T41" fmla="*/ 144 h 144"/>
                <a:gd name="T42" fmla="*/ 0 w 19"/>
                <a:gd name="T43" fmla="*/ 141 h 144"/>
                <a:gd name="T44" fmla="*/ 0 w 19"/>
                <a:gd name="T45" fmla="*/ 2 h 144"/>
                <a:gd name="T46" fmla="*/ 0 w 19"/>
                <a:gd name="T47" fmla="*/ 2 h 144"/>
                <a:gd name="T48" fmla="*/ 0 w 19"/>
                <a:gd name="T49" fmla="*/ 1 h 144"/>
                <a:gd name="T50" fmla="*/ 3 w 19"/>
                <a:gd name="T51" fmla="*/ 0 h 144"/>
                <a:gd name="T52" fmla="*/ 6 w 19"/>
                <a:gd name="T53" fmla="*/ 1 h 144"/>
                <a:gd name="T54" fmla="*/ 9 w 19"/>
                <a:gd name="T55" fmla="*/ 2 h 144"/>
                <a:gd name="T56" fmla="*/ 9 w 19"/>
                <a:gd name="T57" fmla="*/ 6 h 144"/>
                <a:gd name="T58" fmla="*/ 5 w 19"/>
                <a:gd name="T59" fmla="*/ 6 h 144"/>
                <a:gd name="T60" fmla="*/ 4 w 19"/>
                <a:gd name="T61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144">
                  <a:moveTo>
                    <a:pt x="9" y="139"/>
                  </a:moveTo>
                  <a:cubicBezTo>
                    <a:pt x="14" y="139"/>
                    <a:pt x="14" y="139"/>
                    <a:pt x="14" y="13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3" y="1"/>
                    <a:pt x="14" y="1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9" y="142"/>
                    <a:pt x="18" y="144"/>
                    <a:pt x="16" y="144"/>
                  </a:cubicBezTo>
                  <a:cubicBezTo>
                    <a:pt x="9" y="144"/>
                    <a:pt x="9" y="144"/>
                    <a:pt x="9" y="144"/>
                  </a:cubicBezTo>
                  <a:lnTo>
                    <a:pt x="9" y="139"/>
                  </a:lnTo>
                  <a:close/>
                  <a:moveTo>
                    <a:pt x="4" y="6"/>
                  </a:moveTo>
                  <a:cubicBezTo>
                    <a:pt x="4" y="139"/>
                    <a:pt x="4" y="139"/>
                    <a:pt x="4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0" y="142"/>
                    <a:pt x="0" y="1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6"/>
                    <a:pt x="5" y="6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12" name="Freeform 83"/>
            <p:cNvSpPr>
              <a:spLocks noEditPoints="1"/>
            </p:cNvSpPr>
            <p:nvPr/>
          </p:nvSpPr>
          <p:spPr bwMode="auto">
            <a:xfrm>
              <a:off x="5694372" y="827094"/>
              <a:ext cx="61913" cy="61913"/>
            </a:xfrm>
            <a:custGeom>
              <a:avLst/>
              <a:gdLst>
                <a:gd name="T0" fmla="*/ 13 w 27"/>
                <a:gd name="T1" fmla="*/ 0 h 27"/>
                <a:gd name="T2" fmla="*/ 23 w 27"/>
                <a:gd name="T3" fmla="*/ 4 h 27"/>
                <a:gd name="T4" fmla="*/ 23 w 27"/>
                <a:gd name="T5" fmla="*/ 4 h 27"/>
                <a:gd name="T6" fmla="*/ 27 w 27"/>
                <a:gd name="T7" fmla="*/ 13 h 27"/>
                <a:gd name="T8" fmla="*/ 23 w 27"/>
                <a:gd name="T9" fmla="*/ 23 h 27"/>
                <a:gd name="T10" fmla="*/ 23 w 27"/>
                <a:gd name="T11" fmla="*/ 23 h 27"/>
                <a:gd name="T12" fmla="*/ 13 w 27"/>
                <a:gd name="T13" fmla="*/ 27 h 27"/>
                <a:gd name="T14" fmla="*/ 13 w 27"/>
                <a:gd name="T15" fmla="*/ 27 h 27"/>
                <a:gd name="T16" fmla="*/ 13 w 27"/>
                <a:gd name="T17" fmla="*/ 22 h 27"/>
                <a:gd name="T18" fmla="*/ 13 w 27"/>
                <a:gd name="T19" fmla="*/ 22 h 27"/>
                <a:gd name="T20" fmla="*/ 19 w 27"/>
                <a:gd name="T21" fmla="*/ 19 h 27"/>
                <a:gd name="T22" fmla="*/ 19 w 27"/>
                <a:gd name="T23" fmla="*/ 19 h 27"/>
                <a:gd name="T24" fmla="*/ 19 w 27"/>
                <a:gd name="T25" fmla="*/ 19 h 27"/>
                <a:gd name="T26" fmla="*/ 22 w 27"/>
                <a:gd name="T27" fmla="*/ 13 h 27"/>
                <a:gd name="T28" fmla="*/ 19 w 27"/>
                <a:gd name="T29" fmla="*/ 7 h 27"/>
                <a:gd name="T30" fmla="*/ 19 w 27"/>
                <a:gd name="T31" fmla="*/ 7 h 27"/>
                <a:gd name="T32" fmla="*/ 19 w 27"/>
                <a:gd name="T33" fmla="*/ 7 h 27"/>
                <a:gd name="T34" fmla="*/ 13 w 27"/>
                <a:gd name="T35" fmla="*/ 4 h 27"/>
                <a:gd name="T36" fmla="*/ 13 w 27"/>
                <a:gd name="T37" fmla="*/ 4 h 27"/>
                <a:gd name="T38" fmla="*/ 13 w 27"/>
                <a:gd name="T39" fmla="*/ 0 h 27"/>
                <a:gd name="T40" fmla="*/ 13 w 27"/>
                <a:gd name="T41" fmla="*/ 27 h 27"/>
                <a:gd name="T42" fmla="*/ 4 w 27"/>
                <a:gd name="T43" fmla="*/ 23 h 27"/>
                <a:gd name="T44" fmla="*/ 4 w 27"/>
                <a:gd name="T45" fmla="*/ 23 h 27"/>
                <a:gd name="T46" fmla="*/ 4 w 27"/>
                <a:gd name="T47" fmla="*/ 23 h 27"/>
                <a:gd name="T48" fmla="*/ 4 w 27"/>
                <a:gd name="T49" fmla="*/ 23 h 27"/>
                <a:gd name="T50" fmla="*/ 0 w 27"/>
                <a:gd name="T51" fmla="*/ 13 h 27"/>
                <a:gd name="T52" fmla="*/ 4 w 27"/>
                <a:gd name="T53" fmla="*/ 4 h 27"/>
                <a:gd name="T54" fmla="*/ 4 w 27"/>
                <a:gd name="T55" fmla="*/ 3 h 27"/>
                <a:gd name="T56" fmla="*/ 13 w 27"/>
                <a:gd name="T57" fmla="*/ 0 h 27"/>
                <a:gd name="T58" fmla="*/ 13 w 27"/>
                <a:gd name="T59" fmla="*/ 4 h 27"/>
                <a:gd name="T60" fmla="*/ 7 w 27"/>
                <a:gd name="T61" fmla="*/ 7 h 27"/>
                <a:gd name="T62" fmla="*/ 7 w 27"/>
                <a:gd name="T63" fmla="*/ 7 h 27"/>
                <a:gd name="T64" fmla="*/ 4 w 27"/>
                <a:gd name="T65" fmla="*/ 13 h 27"/>
                <a:gd name="T66" fmla="*/ 7 w 27"/>
                <a:gd name="T67" fmla="*/ 19 h 27"/>
                <a:gd name="T68" fmla="*/ 7 w 27"/>
                <a:gd name="T69" fmla="*/ 19 h 27"/>
                <a:gd name="T70" fmla="*/ 13 w 27"/>
                <a:gd name="T71" fmla="*/ 22 h 27"/>
                <a:gd name="T72" fmla="*/ 13 w 27"/>
                <a:gd name="T7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7" y="0"/>
                    <a:pt x="20" y="1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5" y="6"/>
                    <a:pt x="27" y="9"/>
                    <a:pt x="27" y="13"/>
                  </a:cubicBezTo>
                  <a:cubicBezTo>
                    <a:pt x="27" y="17"/>
                    <a:pt x="25" y="20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5"/>
                    <a:pt x="17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8" y="21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13" y="27"/>
                  </a:moveTo>
                  <a:cubicBezTo>
                    <a:pt x="9" y="27"/>
                    <a:pt x="6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0"/>
                    <a:pt x="0" y="17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10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9"/>
                    <a:pt x="4" y="11"/>
                    <a:pt x="4" y="13"/>
                  </a:cubicBezTo>
                  <a:cubicBezTo>
                    <a:pt x="4" y="16"/>
                    <a:pt x="5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21"/>
                    <a:pt x="11" y="22"/>
                    <a:pt x="13" y="22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36" name="Freeform 84"/>
            <p:cNvSpPr>
              <a:spLocks noEditPoints="1"/>
            </p:cNvSpPr>
            <p:nvPr/>
          </p:nvSpPr>
          <p:spPr bwMode="auto">
            <a:xfrm>
              <a:off x="5753109" y="885831"/>
              <a:ext cx="282575" cy="203201"/>
            </a:xfrm>
            <a:custGeom>
              <a:avLst/>
              <a:gdLst>
                <a:gd name="T0" fmla="*/ 63 w 125"/>
                <a:gd name="T1" fmla="*/ 0 h 90"/>
                <a:gd name="T2" fmla="*/ 123 w 125"/>
                <a:gd name="T3" fmla="*/ 0 h 90"/>
                <a:gd name="T4" fmla="*/ 125 w 125"/>
                <a:gd name="T5" fmla="*/ 2 h 90"/>
                <a:gd name="T6" fmla="*/ 125 w 125"/>
                <a:gd name="T7" fmla="*/ 88 h 90"/>
                <a:gd name="T8" fmla="*/ 123 w 125"/>
                <a:gd name="T9" fmla="*/ 90 h 90"/>
                <a:gd name="T10" fmla="*/ 63 w 125"/>
                <a:gd name="T11" fmla="*/ 90 h 90"/>
                <a:gd name="T12" fmla="*/ 63 w 125"/>
                <a:gd name="T13" fmla="*/ 86 h 90"/>
                <a:gd name="T14" fmla="*/ 120 w 125"/>
                <a:gd name="T15" fmla="*/ 86 h 90"/>
                <a:gd name="T16" fmla="*/ 120 w 125"/>
                <a:gd name="T17" fmla="*/ 5 h 90"/>
                <a:gd name="T18" fmla="*/ 63 w 125"/>
                <a:gd name="T19" fmla="*/ 5 h 90"/>
                <a:gd name="T20" fmla="*/ 63 w 125"/>
                <a:gd name="T21" fmla="*/ 0 h 90"/>
                <a:gd name="T22" fmla="*/ 3 w 125"/>
                <a:gd name="T23" fmla="*/ 0 h 90"/>
                <a:gd name="T24" fmla="*/ 63 w 125"/>
                <a:gd name="T25" fmla="*/ 0 h 90"/>
                <a:gd name="T26" fmla="*/ 63 w 125"/>
                <a:gd name="T27" fmla="*/ 5 h 90"/>
                <a:gd name="T28" fmla="*/ 5 w 125"/>
                <a:gd name="T29" fmla="*/ 5 h 90"/>
                <a:gd name="T30" fmla="*/ 5 w 125"/>
                <a:gd name="T31" fmla="*/ 86 h 90"/>
                <a:gd name="T32" fmla="*/ 63 w 125"/>
                <a:gd name="T33" fmla="*/ 86 h 90"/>
                <a:gd name="T34" fmla="*/ 63 w 125"/>
                <a:gd name="T35" fmla="*/ 90 h 90"/>
                <a:gd name="T36" fmla="*/ 3 w 125"/>
                <a:gd name="T37" fmla="*/ 90 h 90"/>
                <a:gd name="T38" fmla="*/ 0 w 125"/>
                <a:gd name="T39" fmla="*/ 88 h 90"/>
                <a:gd name="T40" fmla="*/ 0 w 125"/>
                <a:gd name="T41" fmla="*/ 2 h 90"/>
                <a:gd name="T42" fmla="*/ 3 w 125"/>
                <a:gd name="T4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90">
                  <a:moveTo>
                    <a:pt x="6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1"/>
                    <a:pt x="125" y="2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9"/>
                    <a:pt x="124" y="90"/>
                    <a:pt x="12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63" y="5"/>
                    <a:pt x="63" y="5"/>
                    <a:pt x="63" y="5"/>
                  </a:cubicBezTo>
                  <a:lnTo>
                    <a:pt x="63" y="0"/>
                  </a:lnTo>
                  <a:close/>
                  <a:moveTo>
                    <a:pt x="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" y="90"/>
                    <a:pt x="0" y="89"/>
                    <a:pt x="0" y="8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40" name="Freeform 85"/>
            <p:cNvSpPr>
              <a:spLocks noEditPoints="1"/>
            </p:cNvSpPr>
            <p:nvPr/>
          </p:nvSpPr>
          <p:spPr bwMode="auto">
            <a:xfrm>
              <a:off x="5810259" y="1144596"/>
              <a:ext cx="158750" cy="439740"/>
            </a:xfrm>
            <a:custGeom>
              <a:avLst/>
              <a:gdLst>
                <a:gd name="T0" fmla="*/ 41 w 70"/>
                <a:gd name="T1" fmla="*/ 190 h 195"/>
                <a:gd name="T2" fmla="*/ 43 w 70"/>
                <a:gd name="T3" fmla="*/ 87 h 195"/>
                <a:gd name="T4" fmla="*/ 60 w 70"/>
                <a:gd name="T5" fmla="*/ 67 h 195"/>
                <a:gd name="T6" fmla="*/ 60 w 70"/>
                <a:gd name="T7" fmla="*/ 67 h 195"/>
                <a:gd name="T8" fmla="*/ 64 w 70"/>
                <a:gd name="T9" fmla="*/ 49 h 195"/>
                <a:gd name="T10" fmla="*/ 58 w 70"/>
                <a:gd name="T11" fmla="*/ 26 h 195"/>
                <a:gd name="T12" fmla="*/ 57 w 70"/>
                <a:gd name="T13" fmla="*/ 24 h 195"/>
                <a:gd name="T14" fmla="*/ 48 w 70"/>
                <a:gd name="T15" fmla="*/ 7 h 195"/>
                <a:gd name="T16" fmla="*/ 50 w 70"/>
                <a:gd name="T17" fmla="*/ 50 h 195"/>
                <a:gd name="T18" fmla="*/ 50 w 70"/>
                <a:gd name="T19" fmla="*/ 50 h 195"/>
                <a:gd name="T20" fmla="*/ 42 w 70"/>
                <a:gd name="T21" fmla="*/ 47 h 195"/>
                <a:gd name="T22" fmla="*/ 35 w 70"/>
                <a:gd name="T23" fmla="*/ 5 h 195"/>
                <a:gd name="T24" fmla="*/ 35 w 70"/>
                <a:gd name="T25" fmla="*/ 0 h 195"/>
                <a:gd name="T26" fmla="*/ 39 w 70"/>
                <a:gd name="T27" fmla="*/ 0 h 195"/>
                <a:gd name="T28" fmla="*/ 42 w 70"/>
                <a:gd name="T29" fmla="*/ 2 h 195"/>
                <a:gd name="T30" fmla="*/ 47 w 70"/>
                <a:gd name="T31" fmla="*/ 45 h 195"/>
                <a:gd name="T32" fmla="*/ 43 w 70"/>
                <a:gd name="T33" fmla="*/ 3 h 195"/>
                <a:gd name="T34" fmla="*/ 61 w 70"/>
                <a:gd name="T35" fmla="*/ 22 h 195"/>
                <a:gd name="T36" fmla="*/ 62 w 70"/>
                <a:gd name="T37" fmla="*/ 24 h 195"/>
                <a:gd name="T38" fmla="*/ 69 w 70"/>
                <a:gd name="T39" fmla="*/ 48 h 195"/>
                <a:gd name="T40" fmla="*/ 64 w 70"/>
                <a:gd name="T41" fmla="*/ 70 h 195"/>
                <a:gd name="T42" fmla="*/ 55 w 70"/>
                <a:gd name="T43" fmla="*/ 83 h 195"/>
                <a:gd name="T44" fmla="*/ 46 w 70"/>
                <a:gd name="T45" fmla="*/ 193 h 195"/>
                <a:gd name="T46" fmla="*/ 35 w 70"/>
                <a:gd name="T47" fmla="*/ 195 h 195"/>
                <a:gd name="T48" fmla="*/ 12 w 70"/>
                <a:gd name="T49" fmla="*/ 26 h 195"/>
                <a:gd name="T50" fmla="*/ 5 w 70"/>
                <a:gd name="T51" fmla="*/ 49 h 195"/>
                <a:gd name="T52" fmla="*/ 9 w 70"/>
                <a:gd name="T53" fmla="*/ 67 h 195"/>
                <a:gd name="T54" fmla="*/ 18 w 70"/>
                <a:gd name="T55" fmla="*/ 80 h 195"/>
                <a:gd name="T56" fmla="*/ 28 w 70"/>
                <a:gd name="T57" fmla="*/ 89 h 195"/>
                <a:gd name="T58" fmla="*/ 28 w 70"/>
                <a:gd name="T59" fmla="*/ 190 h 195"/>
                <a:gd name="T60" fmla="*/ 35 w 70"/>
                <a:gd name="T61" fmla="*/ 195 h 195"/>
                <a:gd name="T62" fmla="*/ 23 w 70"/>
                <a:gd name="T63" fmla="*/ 193 h 195"/>
                <a:gd name="T64" fmla="*/ 15 w 70"/>
                <a:gd name="T65" fmla="*/ 83 h 195"/>
                <a:gd name="T66" fmla="*/ 5 w 70"/>
                <a:gd name="T67" fmla="*/ 70 h 195"/>
                <a:gd name="T68" fmla="*/ 0 w 70"/>
                <a:gd name="T69" fmla="*/ 48 h 195"/>
                <a:gd name="T70" fmla="*/ 7 w 70"/>
                <a:gd name="T71" fmla="*/ 24 h 195"/>
                <a:gd name="T72" fmla="*/ 8 w 70"/>
                <a:gd name="T73" fmla="*/ 22 h 195"/>
                <a:gd name="T74" fmla="*/ 24 w 70"/>
                <a:gd name="T75" fmla="*/ 0 h 195"/>
                <a:gd name="T76" fmla="*/ 24 w 70"/>
                <a:gd name="T77" fmla="*/ 0 h 195"/>
                <a:gd name="T78" fmla="*/ 22 w 70"/>
                <a:gd name="T79" fmla="*/ 45 h 195"/>
                <a:gd name="T80" fmla="*/ 28 w 70"/>
                <a:gd name="T81" fmla="*/ 3 h 195"/>
                <a:gd name="T82" fmla="*/ 35 w 70"/>
                <a:gd name="T83" fmla="*/ 0 h 195"/>
                <a:gd name="T84" fmla="*/ 32 w 70"/>
                <a:gd name="T85" fmla="*/ 5 h 195"/>
                <a:gd name="T86" fmla="*/ 25 w 70"/>
                <a:gd name="T87" fmla="*/ 50 h 195"/>
                <a:gd name="T88" fmla="*/ 19 w 70"/>
                <a:gd name="T89" fmla="*/ 50 h 195"/>
                <a:gd name="T90" fmla="*/ 17 w 70"/>
                <a:gd name="T91" fmla="*/ 47 h 195"/>
                <a:gd name="T92" fmla="*/ 12 w 70"/>
                <a:gd name="T93" fmla="*/ 24 h 195"/>
                <a:gd name="T94" fmla="*/ 12 w 70"/>
                <a:gd name="T95" fmla="*/ 2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195">
                  <a:moveTo>
                    <a:pt x="35" y="190"/>
                  </a:moveTo>
                  <a:cubicBezTo>
                    <a:pt x="41" y="190"/>
                    <a:pt x="41" y="190"/>
                    <a:pt x="41" y="190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88"/>
                    <a:pt x="42" y="87"/>
                    <a:pt x="43" y="87"/>
                  </a:cubicBezTo>
                  <a:cubicBezTo>
                    <a:pt x="46" y="85"/>
                    <a:pt x="49" y="83"/>
                    <a:pt x="51" y="80"/>
                  </a:cubicBezTo>
                  <a:cubicBezTo>
                    <a:pt x="55" y="76"/>
                    <a:pt x="58" y="71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2" y="64"/>
                    <a:pt x="63" y="61"/>
                    <a:pt x="64" y="58"/>
                  </a:cubicBezTo>
                  <a:cubicBezTo>
                    <a:pt x="65" y="55"/>
                    <a:pt x="65" y="52"/>
                    <a:pt x="64" y="49"/>
                  </a:cubicBezTo>
                  <a:cubicBezTo>
                    <a:pt x="64" y="42"/>
                    <a:pt x="61" y="35"/>
                    <a:pt x="59" y="29"/>
                  </a:cubicBezTo>
                  <a:cubicBezTo>
                    <a:pt x="58" y="28"/>
                    <a:pt x="58" y="27"/>
                    <a:pt x="58" y="26"/>
                  </a:cubicBezTo>
                  <a:cubicBezTo>
                    <a:pt x="57" y="25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8"/>
                    <a:pt x="52" y="10"/>
                    <a:pt x="48" y="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3" y="48"/>
                    <a:pt x="52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49"/>
                    <a:pt x="42" y="4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2" y="1"/>
                    <a:pt x="42" y="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"/>
                    <a:pt x="44" y="0"/>
                    <a:pt x="46" y="0"/>
                  </a:cubicBezTo>
                  <a:cubicBezTo>
                    <a:pt x="54" y="1"/>
                    <a:pt x="59" y="15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3"/>
                    <a:pt x="62" y="23"/>
                    <a:pt x="62" y="24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6" y="34"/>
                    <a:pt x="68" y="41"/>
                    <a:pt x="69" y="48"/>
                  </a:cubicBezTo>
                  <a:cubicBezTo>
                    <a:pt x="70" y="52"/>
                    <a:pt x="69" y="56"/>
                    <a:pt x="68" y="60"/>
                  </a:cubicBezTo>
                  <a:cubicBezTo>
                    <a:pt x="68" y="63"/>
                    <a:pt x="66" y="66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4"/>
                    <a:pt x="59" y="79"/>
                    <a:pt x="55" y="83"/>
                  </a:cubicBezTo>
                  <a:cubicBezTo>
                    <a:pt x="52" y="86"/>
                    <a:pt x="49" y="89"/>
                    <a:pt x="46" y="91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5" y="195"/>
                    <a:pt x="44" y="195"/>
                  </a:cubicBezTo>
                  <a:cubicBezTo>
                    <a:pt x="35" y="195"/>
                    <a:pt x="35" y="195"/>
                    <a:pt x="35" y="195"/>
                  </a:cubicBezTo>
                  <a:lnTo>
                    <a:pt x="35" y="190"/>
                  </a:lnTo>
                  <a:close/>
                  <a:moveTo>
                    <a:pt x="12" y="26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8" y="35"/>
                    <a:pt x="6" y="42"/>
                    <a:pt x="5" y="49"/>
                  </a:cubicBezTo>
                  <a:cubicBezTo>
                    <a:pt x="4" y="52"/>
                    <a:pt x="5" y="55"/>
                    <a:pt x="5" y="58"/>
                  </a:cubicBezTo>
                  <a:cubicBezTo>
                    <a:pt x="6" y="61"/>
                    <a:pt x="7" y="64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71"/>
                    <a:pt x="14" y="76"/>
                    <a:pt x="18" y="80"/>
                  </a:cubicBezTo>
                  <a:cubicBezTo>
                    <a:pt x="21" y="83"/>
                    <a:pt x="24" y="86"/>
                    <a:pt x="27" y="87"/>
                  </a:cubicBezTo>
                  <a:cubicBezTo>
                    <a:pt x="28" y="88"/>
                    <a:pt x="28" y="89"/>
                    <a:pt x="28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4" y="195"/>
                    <a:pt x="23" y="194"/>
                    <a:pt x="23" y="193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0" y="89"/>
                    <a:pt x="17" y="86"/>
                    <a:pt x="15" y="83"/>
                  </a:cubicBezTo>
                  <a:cubicBezTo>
                    <a:pt x="11" y="79"/>
                    <a:pt x="7" y="74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3" y="66"/>
                    <a:pt x="2" y="63"/>
                    <a:pt x="1" y="60"/>
                  </a:cubicBezTo>
                  <a:cubicBezTo>
                    <a:pt x="0" y="56"/>
                    <a:pt x="0" y="52"/>
                    <a:pt x="0" y="48"/>
                  </a:cubicBezTo>
                  <a:cubicBezTo>
                    <a:pt x="1" y="41"/>
                    <a:pt x="4" y="34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5"/>
                    <a:pt x="15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"/>
                    <a:pt x="26" y="2"/>
                    <a:pt x="26" y="3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9"/>
                    <a:pt x="26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7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7" y="10"/>
                    <a:pt x="14" y="18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73" name="Freeform 87"/>
            <p:cNvSpPr>
              <a:spLocks noEditPoints="1"/>
            </p:cNvSpPr>
            <p:nvPr/>
          </p:nvSpPr>
          <p:spPr bwMode="auto">
            <a:xfrm>
              <a:off x="7907350" y="1200158"/>
              <a:ext cx="111126" cy="207964"/>
            </a:xfrm>
            <a:custGeom>
              <a:avLst/>
              <a:gdLst>
                <a:gd name="T0" fmla="*/ 24 w 49"/>
                <a:gd name="T1" fmla="*/ 61 h 92"/>
                <a:gd name="T2" fmla="*/ 43 w 49"/>
                <a:gd name="T3" fmla="*/ 38 h 92"/>
                <a:gd name="T4" fmla="*/ 24 w 49"/>
                <a:gd name="T5" fmla="*/ 23 h 92"/>
                <a:gd name="T6" fmla="*/ 24 w 49"/>
                <a:gd name="T7" fmla="*/ 17 h 92"/>
                <a:gd name="T8" fmla="*/ 47 w 49"/>
                <a:gd name="T9" fmla="*/ 36 h 92"/>
                <a:gd name="T10" fmla="*/ 48 w 49"/>
                <a:gd name="T11" fmla="*/ 36 h 92"/>
                <a:gd name="T12" fmla="*/ 48 w 49"/>
                <a:gd name="T13" fmla="*/ 39 h 92"/>
                <a:gd name="T14" fmla="*/ 24 w 49"/>
                <a:gd name="T15" fmla="*/ 68 h 92"/>
                <a:gd name="T16" fmla="*/ 24 w 49"/>
                <a:gd name="T17" fmla="*/ 61 h 92"/>
                <a:gd name="T18" fmla="*/ 5 w 49"/>
                <a:gd name="T19" fmla="*/ 83 h 92"/>
                <a:gd name="T20" fmla="*/ 24 w 49"/>
                <a:gd name="T21" fmla="*/ 61 h 92"/>
                <a:gd name="T22" fmla="*/ 24 w 49"/>
                <a:gd name="T23" fmla="*/ 68 h 92"/>
                <a:gd name="T24" fmla="*/ 5 w 49"/>
                <a:gd name="T25" fmla="*/ 91 h 92"/>
                <a:gd name="T26" fmla="*/ 3 w 49"/>
                <a:gd name="T27" fmla="*/ 92 h 92"/>
                <a:gd name="T28" fmla="*/ 0 w 49"/>
                <a:gd name="T29" fmla="*/ 90 h 92"/>
                <a:gd name="T30" fmla="*/ 0 w 49"/>
                <a:gd name="T31" fmla="*/ 3 h 92"/>
                <a:gd name="T32" fmla="*/ 0 w 49"/>
                <a:gd name="T33" fmla="*/ 3 h 92"/>
                <a:gd name="T34" fmla="*/ 1 w 49"/>
                <a:gd name="T35" fmla="*/ 1 h 92"/>
                <a:gd name="T36" fmla="*/ 4 w 49"/>
                <a:gd name="T37" fmla="*/ 1 h 92"/>
                <a:gd name="T38" fmla="*/ 24 w 49"/>
                <a:gd name="T39" fmla="*/ 17 h 92"/>
                <a:gd name="T40" fmla="*/ 24 w 49"/>
                <a:gd name="T41" fmla="*/ 23 h 92"/>
                <a:gd name="T42" fmla="*/ 5 w 49"/>
                <a:gd name="T43" fmla="*/ 8 h 92"/>
                <a:gd name="T44" fmla="*/ 5 w 49"/>
                <a:gd name="T45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92">
                  <a:moveTo>
                    <a:pt x="24" y="61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8"/>
                    <a:pt x="48" y="39"/>
                  </a:cubicBezTo>
                  <a:cubicBezTo>
                    <a:pt x="24" y="68"/>
                    <a:pt x="24" y="68"/>
                    <a:pt x="24" y="68"/>
                  </a:cubicBezTo>
                  <a:lnTo>
                    <a:pt x="24" y="61"/>
                  </a:lnTo>
                  <a:close/>
                  <a:moveTo>
                    <a:pt x="5" y="83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2"/>
                    <a:pt x="3" y="92"/>
                    <a:pt x="3" y="92"/>
                  </a:cubicBezTo>
                  <a:cubicBezTo>
                    <a:pt x="1" y="92"/>
                    <a:pt x="0" y="91"/>
                    <a:pt x="0" y="9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97" name="Freeform 88"/>
            <p:cNvSpPr>
              <a:spLocks noEditPoints="1"/>
            </p:cNvSpPr>
            <p:nvPr/>
          </p:nvSpPr>
          <p:spPr bwMode="auto">
            <a:xfrm>
              <a:off x="8142300" y="1203333"/>
              <a:ext cx="111126" cy="204789"/>
            </a:xfrm>
            <a:custGeom>
              <a:avLst/>
              <a:gdLst>
                <a:gd name="T0" fmla="*/ 44 w 49"/>
                <a:gd name="T1" fmla="*/ 82 h 91"/>
                <a:gd name="T2" fmla="*/ 44 w 49"/>
                <a:gd name="T3" fmla="*/ 7 h 91"/>
                <a:gd name="T4" fmla="*/ 25 w 49"/>
                <a:gd name="T5" fmla="*/ 22 h 91"/>
                <a:gd name="T6" fmla="*/ 25 w 49"/>
                <a:gd name="T7" fmla="*/ 16 h 91"/>
                <a:gd name="T8" fmla="*/ 45 w 49"/>
                <a:gd name="T9" fmla="*/ 0 h 91"/>
                <a:gd name="T10" fmla="*/ 46 w 49"/>
                <a:gd name="T11" fmla="*/ 0 h 91"/>
                <a:gd name="T12" fmla="*/ 49 w 49"/>
                <a:gd name="T13" fmla="*/ 2 h 91"/>
                <a:gd name="T14" fmla="*/ 49 w 49"/>
                <a:gd name="T15" fmla="*/ 89 h 91"/>
                <a:gd name="T16" fmla="*/ 49 w 49"/>
                <a:gd name="T17" fmla="*/ 89 h 91"/>
                <a:gd name="T18" fmla="*/ 48 w 49"/>
                <a:gd name="T19" fmla="*/ 91 h 91"/>
                <a:gd name="T20" fmla="*/ 45 w 49"/>
                <a:gd name="T21" fmla="*/ 90 h 91"/>
                <a:gd name="T22" fmla="*/ 25 w 49"/>
                <a:gd name="T23" fmla="*/ 67 h 91"/>
                <a:gd name="T24" fmla="*/ 25 w 49"/>
                <a:gd name="T25" fmla="*/ 60 h 91"/>
                <a:gd name="T26" fmla="*/ 44 w 49"/>
                <a:gd name="T27" fmla="*/ 82 h 91"/>
                <a:gd name="T28" fmla="*/ 25 w 49"/>
                <a:gd name="T29" fmla="*/ 22 h 91"/>
                <a:gd name="T30" fmla="*/ 6 w 49"/>
                <a:gd name="T31" fmla="*/ 37 h 91"/>
                <a:gd name="T32" fmla="*/ 25 w 49"/>
                <a:gd name="T33" fmla="*/ 60 h 91"/>
                <a:gd name="T34" fmla="*/ 25 w 49"/>
                <a:gd name="T35" fmla="*/ 67 h 91"/>
                <a:gd name="T36" fmla="*/ 1 w 49"/>
                <a:gd name="T37" fmla="*/ 38 h 91"/>
                <a:gd name="T38" fmla="*/ 1 w 49"/>
                <a:gd name="T39" fmla="*/ 38 h 91"/>
                <a:gd name="T40" fmla="*/ 1 w 49"/>
                <a:gd name="T41" fmla="*/ 38 h 91"/>
                <a:gd name="T42" fmla="*/ 2 w 49"/>
                <a:gd name="T43" fmla="*/ 35 h 91"/>
                <a:gd name="T44" fmla="*/ 25 w 49"/>
                <a:gd name="T45" fmla="*/ 16 h 91"/>
                <a:gd name="T46" fmla="*/ 25 w 49"/>
                <a:gd name="T4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91">
                  <a:moveTo>
                    <a:pt x="44" y="82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6" y="0"/>
                    <a:pt x="46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8" y="90"/>
                    <a:pt x="48" y="91"/>
                  </a:cubicBezTo>
                  <a:cubicBezTo>
                    <a:pt x="47" y="91"/>
                    <a:pt x="45" y="91"/>
                    <a:pt x="45" y="90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0"/>
                    <a:pt x="25" y="60"/>
                    <a:pt x="25" y="60"/>
                  </a:cubicBezTo>
                  <a:lnTo>
                    <a:pt x="44" y="82"/>
                  </a:lnTo>
                  <a:close/>
                  <a:moveTo>
                    <a:pt x="25" y="2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6"/>
                    <a:pt x="2" y="35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2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01" name="Freeform 89"/>
            <p:cNvSpPr/>
            <p:nvPr/>
          </p:nvSpPr>
          <p:spPr bwMode="auto">
            <a:xfrm>
              <a:off x="8239139" y="1406534"/>
              <a:ext cx="14288" cy="1111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1 w 6"/>
                <a:gd name="T7" fmla="*/ 4 h 5"/>
                <a:gd name="T8" fmla="*/ 1 w 6"/>
                <a:gd name="T9" fmla="*/ 0 h 5"/>
                <a:gd name="T10" fmla="*/ 2 w 6"/>
                <a:gd name="T11" fmla="*/ 0 h 5"/>
                <a:gd name="T12" fmla="*/ 3 w 6"/>
                <a:gd name="T13" fmla="*/ 0 h 5"/>
                <a:gd name="T14" fmla="*/ 6 w 6"/>
                <a:gd name="T15" fmla="*/ 2 h 5"/>
                <a:gd name="T16" fmla="*/ 6 w 6"/>
                <a:gd name="T17" fmla="*/ 2 h 5"/>
                <a:gd name="T18" fmla="*/ 3 w 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4"/>
                    <a:pt x="5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03" name="Freeform 90"/>
            <p:cNvSpPr/>
            <p:nvPr/>
          </p:nvSpPr>
          <p:spPr bwMode="auto">
            <a:xfrm>
              <a:off x="7907350" y="1403359"/>
              <a:ext cx="11112" cy="14289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0 w 5"/>
                <a:gd name="T7" fmla="*/ 3 h 6"/>
                <a:gd name="T8" fmla="*/ 0 w 5"/>
                <a:gd name="T9" fmla="*/ 3 h 6"/>
                <a:gd name="T10" fmla="*/ 1 w 5"/>
                <a:gd name="T11" fmla="*/ 1 h 6"/>
                <a:gd name="T12" fmla="*/ 4 w 5"/>
                <a:gd name="T13" fmla="*/ 1 h 6"/>
                <a:gd name="T14" fmla="*/ 4 w 5"/>
                <a:gd name="T15" fmla="*/ 1 h 6"/>
                <a:gd name="T16" fmla="*/ 5 w 5"/>
                <a:gd name="T17" fmla="*/ 3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09" name="Freeform 91"/>
            <p:cNvSpPr>
              <a:spLocks noEditPoints="1"/>
            </p:cNvSpPr>
            <p:nvPr/>
          </p:nvSpPr>
          <p:spPr bwMode="auto">
            <a:xfrm>
              <a:off x="7912113" y="1285883"/>
              <a:ext cx="334964" cy="131764"/>
            </a:xfrm>
            <a:custGeom>
              <a:avLst/>
              <a:gdLst>
                <a:gd name="T0" fmla="*/ 147 w 148"/>
                <a:gd name="T1" fmla="*/ 53 h 58"/>
                <a:gd name="T2" fmla="*/ 148 w 148"/>
                <a:gd name="T3" fmla="*/ 54 h 58"/>
                <a:gd name="T4" fmla="*/ 148 w 148"/>
                <a:gd name="T5" fmla="*/ 55 h 58"/>
                <a:gd name="T6" fmla="*/ 146 w 148"/>
                <a:gd name="T7" fmla="*/ 58 h 58"/>
                <a:gd name="T8" fmla="*/ 75 w 148"/>
                <a:gd name="T9" fmla="*/ 58 h 58"/>
                <a:gd name="T10" fmla="*/ 75 w 148"/>
                <a:gd name="T11" fmla="*/ 53 h 58"/>
                <a:gd name="T12" fmla="*/ 141 w 148"/>
                <a:gd name="T13" fmla="*/ 53 h 58"/>
                <a:gd name="T14" fmla="*/ 101 w 148"/>
                <a:gd name="T15" fmla="*/ 6 h 58"/>
                <a:gd name="T16" fmla="*/ 76 w 148"/>
                <a:gd name="T17" fmla="*/ 26 h 58"/>
                <a:gd name="T18" fmla="*/ 75 w 148"/>
                <a:gd name="T19" fmla="*/ 27 h 58"/>
                <a:gd name="T20" fmla="*/ 75 w 148"/>
                <a:gd name="T21" fmla="*/ 21 h 58"/>
                <a:gd name="T22" fmla="*/ 100 w 148"/>
                <a:gd name="T23" fmla="*/ 1 h 58"/>
                <a:gd name="T24" fmla="*/ 100 w 148"/>
                <a:gd name="T25" fmla="*/ 1 h 58"/>
                <a:gd name="T26" fmla="*/ 104 w 148"/>
                <a:gd name="T27" fmla="*/ 1 h 58"/>
                <a:gd name="T28" fmla="*/ 147 w 148"/>
                <a:gd name="T29" fmla="*/ 53 h 58"/>
                <a:gd name="T30" fmla="*/ 75 w 148"/>
                <a:gd name="T31" fmla="*/ 58 h 58"/>
                <a:gd name="T32" fmla="*/ 3 w 148"/>
                <a:gd name="T33" fmla="*/ 58 h 58"/>
                <a:gd name="T34" fmla="*/ 3 w 148"/>
                <a:gd name="T35" fmla="*/ 58 h 58"/>
                <a:gd name="T36" fmla="*/ 2 w 148"/>
                <a:gd name="T37" fmla="*/ 57 h 58"/>
                <a:gd name="T38" fmla="*/ 1 w 148"/>
                <a:gd name="T39" fmla="*/ 54 h 58"/>
                <a:gd name="T40" fmla="*/ 2 w 148"/>
                <a:gd name="T41" fmla="*/ 54 h 58"/>
                <a:gd name="T42" fmla="*/ 2 w 148"/>
                <a:gd name="T43" fmla="*/ 53 h 58"/>
                <a:gd name="T44" fmla="*/ 45 w 148"/>
                <a:gd name="T45" fmla="*/ 1 h 58"/>
                <a:gd name="T46" fmla="*/ 45 w 148"/>
                <a:gd name="T47" fmla="*/ 1 h 58"/>
                <a:gd name="T48" fmla="*/ 49 w 148"/>
                <a:gd name="T49" fmla="*/ 1 h 58"/>
                <a:gd name="T50" fmla="*/ 75 w 148"/>
                <a:gd name="T51" fmla="*/ 21 h 58"/>
                <a:gd name="T52" fmla="*/ 75 w 148"/>
                <a:gd name="T53" fmla="*/ 21 h 58"/>
                <a:gd name="T54" fmla="*/ 75 w 148"/>
                <a:gd name="T55" fmla="*/ 27 h 58"/>
                <a:gd name="T56" fmla="*/ 73 w 148"/>
                <a:gd name="T57" fmla="*/ 26 h 58"/>
                <a:gd name="T58" fmla="*/ 48 w 148"/>
                <a:gd name="T59" fmla="*/ 6 h 58"/>
                <a:gd name="T60" fmla="*/ 8 w 148"/>
                <a:gd name="T61" fmla="*/ 53 h 58"/>
                <a:gd name="T62" fmla="*/ 75 w 148"/>
                <a:gd name="T63" fmla="*/ 53 h 58"/>
                <a:gd name="T64" fmla="*/ 75 w 148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58">
                  <a:moveTo>
                    <a:pt x="147" y="53"/>
                  </a:moveTo>
                  <a:cubicBezTo>
                    <a:pt x="148" y="54"/>
                    <a:pt x="148" y="54"/>
                    <a:pt x="148" y="54"/>
                  </a:cubicBezTo>
                  <a:cubicBezTo>
                    <a:pt x="148" y="54"/>
                    <a:pt x="148" y="55"/>
                    <a:pt x="148" y="55"/>
                  </a:cubicBezTo>
                  <a:cubicBezTo>
                    <a:pt x="148" y="57"/>
                    <a:pt x="147" y="58"/>
                    <a:pt x="146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7"/>
                    <a:pt x="75" y="27"/>
                    <a:pt x="75" y="2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3" y="0"/>
                    <a:pt x="104" y="1"/>
                  </a:cubicBezTo>
                  <a:cubicBezTo>
                    <a:pt x="147" y="53"/>
                    <a:pt x="147" y="53"/>
                    <a:pt x="147" y="53"/>
                  </a:cubicBezTo>
                  <a:close/>
                  <a:moveTo>
                    <a:pt x="75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8"/>
                    <a:pt x="2" y="57"/>
                  </a:cubicBezTo>
                  <a:cubicBezTo>
                    <a:pt x="1" y="56"/>
                    <a:pt x="0" y="55"/>
                    <a:pt x="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8" y="0"/>
                    <a:pt x="49" y="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5" y="53"/>
                    <a:pt x="75" y="53"/>
                    <a:pt x="75" y="53"/>
                  </a:cubicBezTo>
                  <a:lnTo>
                    <a:pt x="7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24" name="Freeform 92"/>
            <p:cNvSpPr>
              <a:spLocks noEditPoints="1"/>
            </p:cNvSpPr>
            <p:nvPr/>
          </p:nvSpPr>
          <p:spPr bwMode="auto">
            <a:xfrm>
              <a:off x="7916875" y="1195395"/>
              <a:ext cx="330201" cy="138114"/>
            </a:xfrm>
            <a:custGeom>
              <a:avLst/>
              <a:gdLst>
                <a:gd name="T0" fmla="*/ 73 w 146"/>
                <a:gd name="T1" fmla="*/ 56 h 61"/>
                <a:gd name="T2" fmla="*/ 95 w 146"/>
                <a:gd name="T3" fmla="*/ 37 h 61"/>
                <a:gd name="T4" fmla="*/ 97 w 146"/>
                <a:gd name="T5" fmla="*/ 36 h 61"/>
                <a:gd name="T6" fmla="*/ 99 w 146"/>
                <a:gd name="T7" fmla="*/ 35 h 61"/>
                <a:gd name="T8" fmla="*/ 136 w 146"/>
                <a:gd name="T9" fmla="*/ 5 h 61"/>
                <a:gd name="T10" fmla="*/ 73 w 146"/>
                <a:gd name="T11" fmla="*/ 5 h 61"/>
                <a:gd name="T12" fmla="*/ 73 w 146"/>
                <a:gd name="T13" fmla="*/ 0 h 61"/>
                <a:gd name="T14" fmla="*/ 143 w 146"/>
                <a:gd name="T15" fmla="*/ 0 h 61"/>
                <a:gd name="T16" fmla="*/ 143 w 146"/>
                <a:gd name="T17" fmla="*/ 0 h 61"/>
                <a:gd name="T18" fmla="*/ 145 w 146"/>
                <a:gd name="T19" fmla="*/ 1 h 61"/>
                <a:gd name="T20" fmla="*/ 144 w 146"/>
                <a:gd name="T21" fmla="*/ 4 h 61"/>
                <a:gd name="T22" fmla="*/ 102 w 146"/>
                <a:gd name="T23" fmla="*/ 38 h 61"/>
                <a:gd name="T24" fmla="*/ 100 w 146"/>
                <a:gd name="T25" fmla="*/ 40 h 61"/>
                <a:gd name="T26" fmla="*/ 98 w 146"/>
                <a:gd name="T27" fmla="*/ 41 h 61"/>
                <a:gd name="T28" fmla="*/ 74 w 146"/>
                <a:gd name="T29" fmla="*/ 61 h 61"/>
                <a:gd name="T30" fmla="*/ 73 w 146"/>
                <a:gd name="T31" fmla="*/ 61 h 61"/>
                <a:gd name="T32" fmla="*/ 73 w 146"/>
                <a:gd name="T33" fmla="*/ 56 h 61"/>
                <a:gd name="T34" fmla="*/ 46 w 146"/>
                <a:gd name="T35" fmla="*/ 35 h 61"/>
                <a:gd name="T36" fmla="*/ 48 w 146"/>
                <a:gd name="T37" fmla="*/ 36 h 61"/>
                <a:gd name="T38" fmla="*/ 50 w 146"/>
                <a:gd name="T39" fmla="*/ 37 h 61"/>
                <a:gd name="T40" fmla="*/ 73 w 146"/>
                <a:gd name="T41" fmla="*/ 56 h 61"/>
                <a:gd name="T42" fmla="*/ 73 w 146"/>
                <a:gd name="T43" fmla="*/ 56 h 61"/>
                <a:gd name="T44" fmla="*/ 73 w 146"/>
                <a:gd name="T45" fmla="*/ 61 h 61"/>
                <a:gd name="T46" fmla="*/ 71 w 146"/>
                <a:gd name="T47" fmla="*/ 61 h 61"/>
                <a:gd name="T48" fmla="*/ 47 w 146"/>
                <a:gd name="T49" fmla="*/ 41 h 61"/>
                <a:gd name="T50" fmla="*/ 45 w 146"/>
                <a:gd name="T51" fmla="*/ 40 h 61"/>
                <a:gd name="T52" fmla="*/ 43 w 146"/>
                <a:gd name="T53" fmla="*/ 38 h 61"/>
                <a:gd name="T54" fmla="*/ 1 w 146"/>
                <a:gd name="T55" fmla="*/ 4 h 61"/>
                <a:gd name="T56" fmla="*/ 0 w 146"/>
                <a:gd name="T57" fmla="*/ 2 h 61"/>
                <a:gd name="T58" fmla="*/ 2 w 146"/>
                <a:gd name="T59" fmla="*/ 0 h 61"/>
                <a:gd name="T60" fmla="*/ 73 w 146"/>
                <a:gd name="T61" fmla="*/ 0 h 61"/>
                <a:gd name="T62" fmla="*/ 73 w 146"/>
                <a:gd name="T63" fmla="*/ 5 h 61"/>
                <a:gd name="T64" fmla="*/ 9 w 146"/>
                <a:gd name="T65" fmla="*/ 5 h 61"/>
                <a:gd name="T66" fmla="*/ 46 w 146"/>
                <a:gd name="T67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61">
                  <a:moveTo>
                    <a:pt x="73" y="56"/>
                  </a:moveTo>
                  <a:cubicBezTo>
                    <a:pt x="95" y="37"/>
                    <a:pt x="95" y="37"/>
                    <a:pt x="95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4" y="0"/>
                    <a:pt x="145" y="1"/>
                  </a:cubicBezTo>
                  <a:cubicBezTo>
                    <a:pt x="146" y="2"/>
                    <a:pt x="146" y="3"/>
                    <a:pt x="144" y="4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61"/>
                    <a:pt x="73" y="61"/>
                    <a:pt x="73" y="61"/>
                  </a:cubicBezTo>
                  <a:lnTo>
                    <a:pt x="73" y="56"/>
                  </a:lnTo>
                  <a:close/>
                  <a:moveTo>
                    <a:pt x="46" y="35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1" y="61"/>
                    <a:pt x="71" y="6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4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36" name="Freeform 93"/>
            <p:cNvSpPr>
              <a:spLocks noEditPoints="1"/>
            </p:cNvSpPr>
            <p:nvPr/>
          </p:nvSpPr>
          <p:spPr bwMode="auto">
            <a:xfrm>
              <a:off x="7161223" y="2211401"/>
              <a:ext cx="69851" cy="34925"/>
            </a:xfrm>
            <a:custGeom>
              <a:avLst/>
              <a:gdLst>
                <a:gd name="T0" fmla="*/ 15 w 31"/>
                <a:gd name="T1" fmla="*/ 0 h 16"/>
                <a:gd name="T2" fmla="*/ 28 w 31"/>
                <a:gd name="T3" fmla="*/ 0 h 16"/>
                <a:gd name="T4" fmla="*/ 31 w 31"/>
                <a:gd name="T5" fmla="*/ 2 h 16"/>
                <a:gd name="T6" fmla="*/ 31 w 31"/>
                <a:gd name="T7" fmla="*/ 13 h 16"/>
                <a:gd name="T8" fmla="*/ 28 w 31"/>
                <a:gd name="T9" fmla="*/ 16 h 16"/>
                <a:gd name="T10" fmla="*/ 15 w 31"/>
                <a:gd name="T11" fmla="*/ 16 h 16"/>
                <a:gd name="T12" fmla="*/ 15 w 31"/>
                <a:gd name="T13" fmla="*/ 11 h 16"/>
                <a:gd name="T14" fmla="*/ 26 w 31"/>
                <a:gd name="T15" fmla="*/ 11 h 16"/>
                <a:gd name="T16" fmla="*/ 26 w 31"/>
                <a:gd name="T17" fmla="*/ 5 h 16"/>
                <a:gd name="T18" fmla="*/ 15 w 31"/>
                <a:gd name="T19" fmla="*/ 5 h 16"/>
                <a:gd name="T20" fmla="*/ 15 w 31"/>
                <a:gd name="T21" fmla="*/ 0 h 16"/>
                <a:gd name="T22" fmla="*/ 2 w 31"/>
                <a:gd name="T23" fmla="*/ 0 h 16"/>
                <a:gd name="T24" fmla="*/ 15 w 31"/>
                <a:gd name="T25" fmla="*/ 0 h 16"/>
                <a:gd name="T26" fmla="*/ 15 w 31"/>
                <a:gd name="T27" fmla="*/ 5 h 16"/>
                <a:gd name="T28" fmla="*/ 5 w 31"/>
                <a:gd name="T29" fmla="*/ 5 h 16"/>
                <a:gd name="T30" fmla="*/ 5 w 31"/>
                <a:gd name="T31" fmla="*/ 11 h 16"/>
                <a:gd name="T32" fmla="*/ 15 w 31"/>
                <a:gd name="T33" fmla="*/ 11 h 16"/>
                <a:gd name="T34" fmla="*/ 15 w 31"/>
                <a:gd name="T35" fmla="*/ 16 h 16"/>
                <a:gd name="T36" fmla="*/ 2 w 31"/>
                <a:gd name="T37" fmla="*/ 16 h 16"/>
                <a:gd name="T38" fmla="*/ 0 w 31"/>
                <a:gd name="T39" fmla="*/ 13 h 16"/>
                <a:gd name="T40" fmla="*/ 0 w 31"/>
                <a:gd name="T41" fmla="*/ 2 h 16"/>
                <a:gd name="T42" fmla="*/ 2 w 31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16">
                  <a:moveTo>
                    <a:pt x="1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0" y="16"/>
                    <a:pt x="28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0"/>
                  </a:lnTo>
                  <a:close/>
                  <a:moveTo>
                    <a:pt x="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60" name="Freeform 95"/>
            <p:cNvSpPr>
              <a:spLocks noEditPoints="1"/>
            </p:cNvSpPr>
            <p:nvPr/>
          </p:nvSpPr>
          <p:spPr bwMode="auto">
            <a:xfrm>
              <a:off x="7038986" y="2298714"/>
              <a:ext cx="131764" cy="133351"/>
            </a:xfrm>
            <a:custGeom>
              <a:avLst/>
              <a:gdLst>
                <a:gd name="T0" fmla="*/ 29 w 58"/>
                <a:gd name="T1" fmla="*/ 54 h 59"/>
                <a:gd name="T2" fmla="*/ 46 w 58"/>
                <a:gd name="T3" fmla="*/ 47 h 59"/>
                <a:gd name="T4" fmla="*/ 47 w 58"/>
                <a:gd name="T5" fmla="*/ 47 h 59"/>
                <a:gd name="T6" fmla="*/ 54 w 58"/>
                <a:gd name="T7" fmla="*/ 29 h 59"/>
                <a:gd name="T8" fmla="*/ 46 w 58"/>
                <a:gd name="T9" fmla="*/ 12 h 59"/>
                <a:gd name="T10" fmla="*/ 29 w 58"/>
                <a:gd name="T11" fmla="*/ 5 h 59"/>
                <a:gd name="T12" fmla="*/ 29 w 58"/>
                <a:gd name="T13" fmla="*/ 5 h 59"/>
                <a:gd name="T14" fmla="*/ 29 w 58"/>
                <a:gd name="T15" fmla="*/ 0 h 59"/>
                <a:gd name="T16" fmla="*/ 29 w 58"/>
                <a:gd name="T17" fmla="*/ 0 h 59"/>
                <a:gd name="T18" fmla="*/ 50 w 58"/>
                <a:gd name="T19" fmla="*/ 9 h 59"/>
                <a:gd name="T20" fmla="*/ 58 w 58"/>
                <a:gd name="T21" fmla="*/ 29 h 59"/>
                <a:gd name="T22" fmla="*/ 50 w 58"/>
                <a:gd name="T23" fmla="*/ 50 h 59"/>
                <a:gd name="T24" fmla="*/ 50 w 58"/>
                <a:gd name="T25" fmla="*/ 50 h 59"/>
                <a:gd name="T26" fmla="*/ 29 w 58"/>
                <a:gd name="T27" fmla="*/ 59 h 59"/>
                <a:gd name="T28" fmla="*/ 29 w 58"/>
                <a:gd name="T29" fmla="*/ 59 h 59"/>
                <a:gd name="T30" fmla="*/ 29 w 58"/>
                <a:gd name="T31" fmla="*/ 54 h 59"/>
                <a:gd name="T32" fmla="*/ 29 w 58"/>
                <a:gd name="T33" fmla="*/ 5 h 59"/>
                <a:gd name="T34" fmla="*/ 12 w 58"/>
                <a:gd name="T35" fmla="*/ 12 h 59"/>
                <a:gd name="T36" fmla="*/ 5 w 58"/>
                <a:gd name="T37" fmla="*/ 29 h 59"/>
                <a:gd name="T38" fmla="*/ 12 w 58"/>
                <a:gd name="T39" fmla="*/ 47 h 59"/>
                <a:gd name="T40" fmla="*/ 12 w 58"/>
                <a:gd name="T41" fmla="*/ 47 h 59"/>
                <a:gd name="T42" fmla="*/ 12 w 58"/>
                <a:gd name="T43" fmla="*/ 47 h 59"/>
                <a:gd name="T44" fmla="*/ 29 w 58"/>
                <a:gd name="T45" fmla="*/ 54 h 59"/>
                <a:gd name="T46" fmla="*/ 29 w 58"/>
                <a:gd name="T47" fmla="*/ 59 h 59"/>
                <a:gd name="T48" fmla="*/ 9 w 58"/>
                <a:gd name="T49" fmla="*/ 50 h 59"/>
                <a:gd name="T50" fmla="*/ 9 w 58"/>
                <a:gd name="T51" fmla="*/ 50 h 59"/>
                <a:gd name="T52" fmla="*/ 0 w 58"/>
                <a:gd name="T53" fmla="*/ 29 h 59"/>
                <a:gd name="T54" fmla="*/ 9 w 58"/>
                <a:gd name="T55" fmla="*/ 9 h 59"/>
                <a:gd name="T56" fmla="*/ 9 w 58"/>
                <a:gd name="T57" fmla="*/ 9 h 59"/>
                <a:gd name="T58" fmla="*/ 29 w 58"/>
                <a:gd name="T59" fmla="*/ 0 h 59"/>
                <a:gd name="T60" fmla="*/ 29 w 58"/>
                <a:gd name="T61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59">
                  <a:moveTo>
                    <a:pt x="29" y="54"/>
                  </a:moveTo>
                  <a:cubicBezTo>
                    <a:pt x="36" y="54"/>
                    <a:pt x="42" y="51"/>
                    <a:pt x="46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2"/>
                    <a:pt x="54" y="36"/>
                    <a:pt x="54" y="29"/>
                  </a:cubicBezTo>
                  <a:cubicBezTo>
                    <a:pt x="54" y="23"/>
                    <a:pt x="51" y="17"/>
                    <a:pt x="46" y="12"/>
                  </a:cubicBezTo>
                  <a:cubicBezTo>
                    <a:pt x="42" y="8"/>
                    <a:pt x="36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4" y="4"/>
                    <a:pt x="50" y="9"/>
                  </a:cubicBezTo>
                  <a:cubicBezTo>
                    <a:pt x="55" y="14"/>
                    <a:pt x="58" y="21"/>
                    <a:pt x="58" y="29"/>
                  </a:cubicBezTo>
                  <a:cubicBezTo>
                    <a:pt x="58" y="37"/>
                    <a:pt x="55" y="45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5"/>
                    <a:pt x="37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29" y="5"/>
                  </a:moveTo>
                  <a:cubicBezTo>
                    <a:pt x="22" y="5"/>
                    <a:pt x="16" y="8"/>
                    <a:pt x="12" y="12"/>
                  </a:cubicBezTo>
                  <a:cubicBezTo>
                    <a:pt x="8" y="17"/>
                    <a:pt x="5" y="23"/>
                    <a:pt x="5" y="29"/>
                  </a:cubicBezTo>
                  <a:cubicBezTo>
                    <a:pt x="5" y="36"/>
                    <a:pt x="8" y="42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6" y="51"/>
                    <a:pt x="22" y="54"/>
                    <a:pt x="29" y="54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1" y="59"/>
                    <a:pt x="14" y="55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7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4"/>
                    <a:pt x="21" y="0"/>
                    <a:pt x="29" y="0"/>
                  </a:cubicBezTo>
                  <a:lnTo>
                    <a:pt x="2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87" name="Freeform 97"/>
            <p:cNvSpPr>
              <a:spLocks noEditPoints="1"/>
            </p:cNvSpPr>
            <p:nvPr/>
          </p:nvSpPr>
          <p:spPr bwMode="auto">
            <a:xfrm>
              <a:off x="8536001" y="320678"/>
              <a:ext cx="39688" cy="74614"/>
            </a:xfrm>
            <a:custGeom>
              <a:avLst/>
              <a:gdLst>
                <a:gd name="T0" fmla="*/ 9 w 18"/>
                <a:gd name="T1" fmla="*/ 0 h 33"/>
                <a:gd name="T2" fmla="*/ 16 w 18"/>
                <a:gd name="T3" fmla="*/ 0 h 33"/>
                <a:gd name="T4" fmla="*/ 18 w 18"/>
                <a:gd name="T5" fmla="*/ 2 h 33"/>
                <a:gd name="T6" fmla="*/ 18 w 18"/>
                <a:gd name="T7" fmla="*/ 31 h 33"/>
                <a:gd name="T8" fmla="*/ 16 w 18"/>
                <a:gd name="T9" fmla="*/ 33 h 33"/>
                <a:gd name="T10" fmla="*/ 9 w 18"/>
                <a:gd name="T11" fmla="*/ 33 h 33"/>
                <a:gd name="T12" fmla="*/ 9 w 18"/>
                <a:gd name="T13" fmla="*/ 29 h 33"/>
                <a:gd name="T14" fmla="*/ 13 w 18"/>
                <a:gd name="T15" fmla="*/ 29 h 33"/>
                <a:gd name="T16" fmla="*/ 13 w 18"/>
                <a:gd name="T17" fmla="*/ 5 h 33"/>
                <a:gd name="T18" fmla="*/ 9 w 18"/>
                <a:gd name="T19" fmla="*/ 5 h 33"/>
                <a:gd name="T20" fmla="*/ 9 w 18"/>
                <a:gd name="T21" fmla="*/ 0 h 33"/>
                <a:gd name="T22" fmla="*/ 3 w 18"/>
                <a:gd name="T23" fmla="*/ 0 h 33"/>
                <a:gd name="T24" fmla="*/ 9 w 18"/>
                <a:gd name="T25" fmla="*/ 0 h 33"/>
                <a:gd name="T26" fmla="*/ 9 w 18"/>
                <a:gd name="T27" fmla="*/ 5 h 33"/>
                <a:gd name="T28" fmla="*/ 5 w 18"/>
                <a:gd name="T29" fmla="*/ 5 h 33"/>
                <a:gd name="T30" fmla="*/ 5 w 18"/>
                <a:gd name="T31" fmla="*/ 29 h 33"/>
                <a:gd name="T32" fmla="*/ 9 w 18"/>
                <a:gd name="T33" fmla="*/ 29 h 33"/>
                <a:gd name="T34" fmla="*/ 9 w 18"/>
                <a:gd name="T35" fmla="*/ 33 h 33"/>
                <a:gd name="T36" fmla="*/ 3 w 18"/>
                <a:gd name="T37" fmla="*/ 33 h 33"/>
                <a:gd name="T38" fmla="*/ 0 w 18"/>
                <a:gd name="T39" fmla="*/ 31 h 33"/>
                <a:gd name="T40" fmla="*/ 0 w 18"/>
                <a:gd name="T41" fmla="*/ 2 h 33"/>
                <a:gd name="T42" fmla="*/ 3 w 18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7" y="33"/>
                    <a:pt x="16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31" name="Freeform 98"/>
            <p:cNvSpPr>
              <a:spLocks noEditPoints="1"/>
            </p:cNvSpPr>
            <p:nvPr/>
          </p:nvSpPr>
          <p:spPr bwMode="auto">
            <a:xfrm>
              <a:off x="8607439" y="357191"/>
              <a:ext cx="41275" cy="74614"/>
            </a:xfrm>
            <a:custGeom>
              <a:avLst/>
              <a:gdLst>
                <a:gd name="T0" fmla="*/ 9 w 18"/>
                <a:gd name="T1" fmla="*/ 0 h 33"/>
                <a:gd name="T2" fmla="*/ 15 w 18"/>
                <a:gd name="T3" fmla="*/ 0 h 33"/>
                <a:gd name="T4" fmla="*/ 18 w 18"/>
                <a:gd name="T5" fmla="*/ 2 h 33"/>
                <a:gd name="T6" fmla="*/ 18 w 18"/>
                <a:gd name="T7" fmla="*/ 31 h 33"/>
                <a:gd name="T8" fmla="*/ 15 w 18"/>
                <a:gd name="T9" fmla="*/ 33 h 33"/>
                <a:gd name="T10" fmla="*/ 9 w 18"/>
                <a:gd name="T11" fmla="*/ 33 h 33"/>
                <a:gd name="T12" fmla="*/ 9 w 18"/>
                <a:gd name="T13" fmla="*/ 28 h 33"/>
                <a:gd name="T14" fmla="*/ 13 w 18"/>
                <a:gd name="T15" fmla="*/ 28 h 33"/>
                <a:gd name="T16" fmla="*/ 13 w 18"/>
                <a:gd name="T17" fmla="*/ 4 h 33"/>
                <a:gd name="T18" fmla="*/ 9 w 18"/>
                <a:gd name="T19" fmla="*/ 4 h 33"/>
                <a:gd name="T20" fmla="*/ 9 w 18"/>
                <a:gd name="T21" fmla="*/ 0 h 33"/>
                <a:gd name="T22" fmla="*/ 2 w 18"/>
                <a:gd name="T23" fmla="*/ 0 h 33"/>
                <a:gd name="T24" fmla="*/ 9 w 18"/>
                <a:gd name="T25" fmla="*/ 0 h 33"/>
                <a:gd name="T26" fmla="*/ 9 w 18"/>
                <a:gd name="T27" fmla="*/ 4 h 33"/>
                <a:gd name="T28" fmla="*/ 5 w 18"/>
                <a:gd name="T29" fmla="*/ 4 h 33"/>
                <a:gd name="T30" fmla="*/ 5 w 18"/>
                <a:gd name="T31" fmla="*/ 28 h 33"/>
                <a:gd name="T32" fmla="*/ 9 w 18"/>
                <a:gd name="T33" fmla="*/ 28 h 33"/>
                <a:gd name="T34" fmla="*/ 9 w 18"/>
                <a:gd name="T35" fmla="*/ 33 h 33"/>
                <a:gd name="T36" fmla="*/ 2 w 18"/>
                <a:gd name="T37" fmla="*/ 33 h 33"/>
                <a:gd name="T38" fmla="*/ 0 w 18"/>
                <a:gd name="T39" fmla="*/ 31 h 33"/>
                <a:gd name="T40" fmla="*/ 0 w 18"/>
                <a:gd name="T41" fmla="*/ 2 h 33"/>
                <a:gd name="T42" fmla="*/ 2 w 18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7" y="33"/>
                    <a:pt x="15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9" y="0"/>
                  </a:lnTo>
                  <a:close/>
                  <a:moveTo>
                    <a:pt x="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32" name="Freeform 99"/>
            <p:cNvSpPr>
              <a:spLocks noEditPoints="1"/>
            </p:cNvSpPr>
            <p:nvPr/>
          </p:nvSpPr>
          <p:spPr bwMode="auto">
            <a:xfrm>
              <a:off x="8680464" y="320678"/>
              <a:ext cx="41275" cy="74614"/>
            </a:xfrm>
            <a:custGeom>
              <a:avLst/>
              <a:gdLst>
                <a:gd name="T0" fmla="*/ 9 w 18"/>
                <a:gd name="T1" fmla="*/ 0 h 33"/>
                <a:gd name="T2" fmla="*/ 15 w 18"/>
                <a:gd name="T3" fmla="*/ 0 h 33"/>
                <a:gd name="T4" fmla="*/ 18 w 18"/>
                <a:gd name="T5" fmla="*/ 2 h 33"/>
                <a:gd name="T6" fmla="*/ 18 w 18"/>
                <a:gd name="T7" fmla="*/ 31 h 33"/>
                <a:gd name="T8" fmla="*/ 15 w 18"/>
                <a:gd name="T9" fmla="*/ 33 h 33"/>
                <a:gd name="T10" fmla="*/ 9 w 18"/>
                <a:gd name="T11" fmla="*/ 33 h 33"/>
                <a:gd name="T12" fmla="*/ 9 w 18"/>
                <a:gd name="T13" fmla="*/ 29 h 33"/>
                <a:gd name="T14" fmla="*/ 13 w 18"/>
                <a:gd name="T15" fmla="*/ 29 h 33"/>
                <a:gd name="T16" fmla="*/ 13 w 18"/>
                <a:gd name="T17" fmla="*/ 5 h 33"/>
                <a:gd name="T18" fmla="*/ 9 w 18"/>
                <a:gd name="T19" fmla="*/ 5 h 33"/>
                <a:gd name="T20" fmla="*/ 9 w 18"/>
                <a:gd name="T21" fmla="*/ 0 h 33"/>
                <a:gd name="T22" fmla="*/ 2 w 18"/>
                <a:gd name="T23" fmla="*/ 0 h 33"/>
                <a:gd name="T24" fmla="*/ 9 w 18"/>
                <a:gd name="T25" fmla="*/ 0 h 33"/>
                <a:gd name="T26" fmla="*/ 9 w 18"/>
                <a:gd name="T27" fmla="*/ 5 h 33"/>
                <a:gd name="T28" fmla="*/ 5 w 18"/>
                <a:gd name="T29" fmla="*/ 5 h 33"/>
                <a:gd name="T30" fmla="*/ 5 w 18"/>
                <a:gd name="T31" fmla="*/ 29 h 33"/>
                <a:gd name="T32" fmla="*/ 9 w 18"/>
                <a:gd name="T33" fmla="*/ 29 h 33"/>
                <a:gd name="T34" fmla="*/ 9 w 18"/>
                <a:gd name="T35" fmla="*/ 33 h 33"/>
                <a:gd name="T36" fmla="*/ 2 w 18"/>
                <a:gd name="T37" fmla="*/ 33 h 33"/>
                <a:gd name="T38" fmla="*/ 0 w 18"/>
                <a:gd name="T39" fmla="*/ 31 h 33"/>
                <a:gd name="T40" fmla="*/ 0 w 18"/>
                <a:gd name="T41" fmla="*/ 2 h 33"/>
                <a:gd name="T42" fmla="*/ 2 w 18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6" y="33"/>
                    <a:pt x="15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35" name="Freeform 100"/>
            <p:cNvSpPr>
              <a:spLocks noEditPoints="1"/>
            </p:cNvSpPr>
            <p:nvPr/>
          </p:nvSpPr>
          <p:spPr bwMode="auto">
            <a:xfrm>
              <a:off x="8751902" y="357191"/>
              <a:ext cx="39688" cy="74614"/>
            </a:xfrm>
            <a:custGeom>
              <a:avLst/>
              <a:gdLst>
                <a:gd name="T0" fmla="*/ 8 w 17"/>
                <a:gd name="T1" fmla="*/ 0 h 33"/>
                <a:gd name="T2" fmla="*/ 15 w 17"/>
                <a:gd name="T3" fmla="*/ 0 h 33"/>
                <a:gd name="T4" fmla="*/ 17 w 17"/>
                <a:gd name="T5" fmla="*/ 2 h 33"/>
                <a:gd name="T6" fmla="*/ 17 w 17"/>
                <a:gd name="T7" fmla="*/ 31 h 33"/>
                <a:gd name="T8" fmla="*/ 15 w 17"/>
                <a:gd name="T9" fmla="*/ 33 h 33"/>
                <a:gd name="T10" fmla="*/ 8 w 17"/>
                <a:gd name="T11" fmla="*/ 33 h 33"/>
                <a:gd name="T12" fmla="*/ 8 w 17"/>
                <a:gd name="T13" fmla="*/ 28 h 33"/>
                <a:gd name="T14" fmla="*/ 13 w 17"/>
                <a:gd name="T15" fmla="*/ 28 h 33"/>
                <a:gd name="T16" fmla="*/ 13 w 17"/>
                <a:gd name="T17" fmla="*/ 4 h 33"/>
                <a:gd name="T18" fmla="*/ 8 w 17"/>
                <a:gd name="T19" fmla="*/ 4 h 33"/>
                <a:gd name="T20" fmla="*/ 8 w 17"/>
                <a:gd name="T21" fmla="*/ 0 h 33"/>
                <a:gd name="T22" fmla="*/ 2 w 17"/>
                <a:gd name="T23" fmla="*/ 0 h 33"/>
                <a:gd name="T24" fmla="*/ 8 w 17"/>
                <a:gd name="T25" fmla="*/ 0 h 33"/>
                <a:gd name="T26" fmla="*/ 8 w 17"/>
                <a:gd name="T27" fmla="*/ 4 h 33"/>
                <a:gd name="T28" fmla="*/ 4 w 17"/>
                <a:gd name="T29" fmla="*/ 4 h 33"/>
                <a:gd name="T30" fmla="*/ 4 w 17"/>
                <a:gd name="T31" fmla="*/ 28 h 33"/>
                <a:gd name="T32" fmla="*/ 8 w 17"/>
                <a:gd name="T33" fmla="*/ 28 h 33"/>
                <a:gd name="T34" fmla="*/ 8 w 17"/>
                <a:gd name="T35" fmla="*/ 33 h 33"/>
                <a:gd name="T36" fmla="*/ 2 w 17"/>
                <a:gd name="T37" fmla="*/ 33 h 33"/>
                <a:gd name="T38" fmla="*/ 0 w 17"/>
                <a:gd name="T39" fmla="*/ 31 h 33"/>
                <a:gd name="T40" fmla="*/ 0 w 17"/>
                <a:gd name="T41" fmla="*/ 2 h 33"/>
                <a:gd name="T42" fmla="*/ 2 w 17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3">
                  <a:moveTo>
                    <a:pt x="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6" y="33"/>
                    <a:pt x="15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8" y="0"/>
                  </a:lnTo>
                  <a:close/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55" name="Freeform 101"/>
            <p:cNvSpPr>
              <a:spLocks noEditPoints="1"/>
            </p:cNvSpPr>
            <p:nvPr/>
          </p:nvSpPr>
          <p:spPr bwMode="auto">
            <a:xfrm>
              <a:off x="7672399" y="4024337"/>
              <a:ext cx="47625" cy="47625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0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16 h 21"/>
                <a:gd name="T14" fmla="*/ 14 w 21"/>
                <a:gd name="T15" fmla="*/ 14 h 21"/>
                <a:gd name="T16" fmla="*/ 14 w 21"/>
                <a:gd name="T17" fmla="*/ 14 h 21"/>
                <a:gd name="T18" fmla="*/ 16 w 21"/>
                <a:gd name="T19" fmla="*/ 10 h 21"/>
                <a:gd name="T20" fmla="*/ 14 w 21"/>
                <a:gd name="T21" fmla="*/ 6 h 21"/>
                <a:gd name="T22" fmla="*/ 10 w 21"/>
                <a:gd name="T23" fmla="*/ 5 h 21"/>
                <a:gd name="T24" fmla="*/ 10 w 21"/>
                <a:gd name="T25" fmla="*/ 0 h 21"/>
                <a:gd name="T26" fmla="*/ 10 w 21"/>
                <a:gd name="T27" fmla="*/ 0 h 21"/>
                <a:gd name="T28" fmla="*/ 10 w 21"/>
                <a:gd name="T29" fmla="*/ 0 h 21"/>
                <a:gd name="T30" fmla="*/ 10 w 21"/>
                <a:gd name="T31" fmla="*/ 5 h 21"/>
                <a:gd name="T32" fmla="*/ 10 w 21"/>
                <a:gd name="T33" fmla="*/ 5 h 21"/>
                <a:gd name="T34" fmla="*/ 6 w 21"/>
                <a:gd name="T35" fmla="*/ 6 h 21"/>
                <a:gd name="T36" fmla="*/ 6 w 21"/>
                <a:gd name="T37" fmla="*/ 6 h 21"/>
                <a:gd name="T38" fmla="*/ 5 w 21"/>
                <a:gd name="T39" fmla="*/ 10 h 21"/>
                <a:gd name="T40" fmla="*/ 6 w 21"/>
                <a:gd name="T41" fmla="*/ 14 h 21"/>
                <a:gd name="T42" fmla="*/ 10 w 21"/>
                <a:gd name="T43" fmla="*/ 16 h 21"/>
                <a:gd name="T44" fmla="*/ 10 w 21"/>
                <a:gd name="T45" fmla="*/ 16 h 21"/>
                <a:gd name="T46" fmla="*/ 10 w 21"/>
                <a:gd name="T47" fmla="*/ 21 h 21"/>
                <a:gd name="T48" fmla="*/ 10 w 21"/>
                <a:gd name="T49" fmla="*/ 21 h 21"/>
                <a:gd name="T50" fmla="*/ 3 w 21"/>
                <a:gd name="T51" fmla="*/ 18 h 21"/>
                <a:gd name="T52" fmla="*/ 0 w 21"/>
                <a:gd name="T53" fmla="*/ 10 h 21"/>
                <a:gd name="T54" fmla="*/ 3 w 21"/>
                <a:gd name="T55" fmla="*/ 3 h 21"/>
                <a:gd name="T56" fmla="*/ 3 w 21"/>
                <a:gd name="T57" fmla="*/ 3 h 21"/>
                <a:gd name="T58" fmla="*/ 10 w 21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9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9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19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59" name="Freeform 102"/>
            <p:cNvSpPr>
              <a:spLocks noEditPoints="1"/>
            </p:cNvSpPr>
            <p:nvPr/>
          </p:nvSpPr>
          <p:spPr bwMode="auto">
            <a:xfrm>
              <a:off x="7708913" y="3984648"/>
              <a:ext cx="38100" cy="39688"/>
            </a:xfrm>
            <a:custGeom>
              <a:avLst/>
              <a:gdLst>
                <a:gd name="T0" fmla="*/ 8 w 17"/>
                <a:gd name="T1" fmla="*/ 0 h 17"/>
                <a:gd name="T2" fmla="*/ 14 w 17"/>
                <a:gd name="T3" fmla="*/ 3 h 17"/>
                <a:gd name="T4" fmla="*/ 17 w 17"/>
                <a:gd name="T5" fmla="*/ 9 h 17"/>
                <a:gd name="T6" fmla="*/ 14 w 17"/>
                <a:gd name="T7" fmla="*/ 15 h 17"/>
                <a:gd name="T8" fmla="*/ 14 w 17"/>
                <a:gd name="T9" fmla="*/ 15 h 17"/>
                <a:gd name="T10" fmla="*/ 14 w 17"/>
                <a:gd name="T11" fmla="*/ 15 h 17"/>
                <a:gd name="T12" fmla="*/ 8 w 17"/>
                <a:gd name="T13" fmla="*/ 17 h 17"/>
                <a:gd name="T14" fmla="*/ 8 w 17"/>
                <a:gd name="T15" fmla="*/ 17 h 17"/>
                <a:gd name="T16" fmla="*/ 8 w 17"/>
                <a:gd name="T17" fmla="*/ 13 h 17"/>
                <a:gd name="T18" fmla="*/ 8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2 w 17"/>
                <a:gd name="T25" fmla="*/ 9 h 17"/>
                <a:gd name="T26" fmla="*/ 11 w 17"/>
                <a:gd name="T27" fmla="*/ 6 h 17"/>
                <a:gd name="T28" fmla="*/ 8 w 17"/>
                <a:gd name="T29" fmla="*/ 5 h 17"/>
                <a:gd name="T30" fmla="*/ 8 w 17"/>
                <a:gd name="T31" fmla="*/ 5 h 17"/>
                <a:gd name="T32" fmla="*/ 8 w 17"/>
                <a:gd name="T33" fmla="*/ 0 h 17"/>
                <a:gd name="T34" fmla="*/ 8 w 17"/>
                <a:gd name="T35" fmla="*/ 17 h 17"/>
                <a:gd name="T36" fmla="*/ 2 w 17"/>
                <a:gd name="T37" fmla="*/ 15 h 17"/>
                <a:gd name="T38" fmla="*/ 2 w 17"/>
                <a:gd name="T39" fmla="*/ 15 h 17"/>
                <a:gd name="T40" fmla="*/ 2 w 17"/>
                <a:gd name="T41" fmla="*/ 15 h 17"/>
                <a:gd name="T42" fmla="*/ 0 w 17"/>
                <a:gd name="T43" fmla="*/ 9 h 17"/>
                <a:gd name="T44" fmla="*/ 2 w 17"/>
                <a:gd name="T45" fmla="*/ 3 h 17"/>
                <a:gd name="T46" fmla="*/ 2 w 17"/>
                <a:gd name="T47" fmla="*/ 3 h 17"/>
                <a:gd name="T48" fmla="*/ 8 w 17"/>
                <a:gd name="T49" fmla="*/ 0 h 17"/>
                <a:gd name="T50" fmla="*/ 8 w 17"/>
                <a:gd name="T51" fmla="*/ 5 h 17"/>
                <a:gd name="T52" fmla="*/ 6 w 17"/>
                <a:gd name="T53" fmla="*/ 6 h 17"/>
                <a:gd name="T54" fmla="*/ 6 w 17"/>
                <a:gd name="T55" fmla="*/ 6 h 17"/>
                <a:gd name="T56" fmla="*/ 6 w 17"/>
                <a:gd name="T57" fmla="*/ 6 h 17"/>
                <a:gd name="T58" fmla="*/ 5 w 17"/>
                <a:gd name="T59" fmla="*/ 9 h 17"/>
                <a:gd name="T60" fmla="*/ 6 w 17"/>
                <a:gd name="T61" fmla="*/ 12 h 17"/>
                <a:gd name="T62" fmla="*/ 6 w 17"/>
                <a:gd name="T63" fmla="*/ 12 h 17"/>
                <a:gd name="T64" fmla="*/ 8 w 17"/>
                <a:gd name="T65" fmla="*/ 13 h 17"/>
                <a:gd name="T66" fmla="*/ 8 w 17"/>
                <a:gd name="T6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1" y="0"/>
                    <a:pt x="13" y="1"/>
                    <a:pt x="14" y="3"/>
                  </a:cubicBezTo>
                  <a:cubicBezTo>
                    <a:pt x="16" y="4"/>
                    <a:pt x="17" y="7"/>
                    <a:pt x="17" y="9"/>
                  </a:cubicBezTo>
                  <a:cubicBezTo>
                    <a:pt x="17" y="11"/>
                    <a:pt x="16" y="13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1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7"/>
                  </a:moveTo>
                  <a:cubicBezTo>
                    <a:pt x="6" y="17"/>
                    <a:pt x="4" y="17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3"/>
                    <a:pt x="8" y="13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5" name="Freeform 103"/>
            <p:cNvSpPr>
              <a:spLocks noEditPoints="1"/>
            </p:cNvSpPr>
            <p:nvPr/>
          </p:nvSpPr>
          <p:spPr bwMode="auto">
            <a:xfrm>
              <a:off x="7681925" y="3938612"/>
              <a:ext cx="28575" cy="28575"/>
            </a:xfrm>
            <a:custGeom>
              <a:avLst/>
              <a:gdLst>
                <a:gd name="T0" fmla="*/ 6 w 13"/>
                <a:gd name="T1" fmla="*/ 0 h 13"/>
                <a:gd name="T2" fmla="*/ 11 w 13"/>
                <a:gd name="T3" fmla="*/ 2 h 13"/>
                <a:gd name="T4" fmla="*/ 11 w 13"/>
                <a:gd name="T5" fmla="*/ 2 h 13"/>
                <a:gd name="T6" fmla="*/ 13 w 13"/>
                <a:gd name="T7" fmla="*/ 7 h 13"/>
                <a:gd name="T8" fmla="*/ 11 w 13"/>
                <a:gd name="T9" fmla="*/ 11 h 13"/>
                <a:gd name="T10" fmla="*/ 11 w 13"/>
                <a:gd name="T11" fmla="*/ 11 h 13"/>
                <a:gd name="T12" fmla="*/ 6 w 13"/>
                <a:gd name="T13" fmla="*/ 13 h 13"/>
                <a:gd name="T14" fmla="*/ 6 w 13"/>
                <a:gd name="T15" fmla="*/ 9 h 13"/>
                <a:gd name="T16" fmla="*/ 8 w 13"/>
                <a:gd name="T17" fmla="*/ 8 h 13"/>
                <a:gd name="T18" fmla="*/ 8 w 13"/>
                <a:gd name="T19" fmla="*/ 8 h 13"/>
                <a:gd name="T20" fmla="*/ 8 w 13"/>
                <a:gd name="T21" fmla="*/ 7 h 13"/>
                <a:gd name="T22" fmla="*/ 8 w 13"/>
                <a:gd name="T23" fmla="*/ 5 h 13"/>
                <a:gd name="T24" fmla="*/ 8 w 13"/>
                <a:gd name="T25" fmla="*/ 5 h 13"/>
                <a:gd name="T26" fmla="*/ 6 w 13"/>
                <a:gd name="T27" fmla="*/ 5 h 13"/>
                <a:gd name="T28" fmla="*/ 6 w 13"/>
                <a:gd name="T29" fmla="*/ 0 h 13"/>
                <a:gd name="T30" fmla="*/ 6 w 13"/>
                <a:gd name="T31" fmla="*/ 13 h 13"/>
                <a:gd name="T32" fmla="*/ 1 w 13"/>
                <a:gd name="T33" fmla="*/ 11 h 13"/>
                <a:gd name="T34" fmla="*/ 0 w 13"/>
                <a:gd name="T35" fmla="*/ 7 h 13"/>
                <a:gd name="T36" fmla="*/ 1 w 13"/>
                <a:gd name="T37" fmla="*/ 2 h 13"/>
                <a:gd name="T38" fmla="*/ 1 w 13"/>
                <a:gd name="T39" fmla="*/ 2 h 13"/>
                <a:gd name="T40" fmla="*/ 6 w 13"/>
                <a:gd name="T41" fmla="*/ 0 h 13"/>
                <a:gd name="T42" fmla="*/ 6 w 13"/>
                <a:gd name="T43" fmla="*/ 5 h 13"/>
                <a:gd name="T44" fmla="*/ 5 w 13"/>
                <a:gd name="T45" fmla="*/ 5 h 13"/>
                <a:gd name="T46" fmla="*/ 5 w 13"/>
                <a:gd name="T47" fmla="*/ 5 h 13"/>
                <a:gd name="T48" fmla="*/ 5 w 13"/>
                <a:gd name="T49" fmla="*/ 5 h 13"/>
                <a:gd name="T50" fmla="*/ 4 w 13"/>
                <a:gd name="T51" fmla="*/ 7 h 13"/>
                <a:gd name="T52" fmla="*/ 5 w 13"/>
                <a:gd name="T53" fmla="*/ 8 h 13"/>
                <a:gd name="T54" fmla="*/ 6 w 13"/>
                <a:gd name="T55" fmla="*/ 9 h 13"/>
                <a:gd name="T56" fmla="*/ 6 w 13"/>
                <a:gd name="T5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8" y="0"/>
                    <a:pt x="10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3" y="5"/>
                    <a:pt x="13" y="7"/>
                  </a:cubicBezTo>
                  <a:cubicBezTo>
                    <a:pt x="13" y="8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6" y="5"/>
                  </a:cubicBezTo>
                  <a:lnTo>
                    <a:pt x="6" y="0"/>
                  </a:lnTo>
                  <a:close/>
                  <a:moveTo>
                    <a:pt x="6" y="13"/>
                  </a:moveTo>
                  <a:cubicBezTo>
                    <a:pt x="4" y="13"/>
                    <a:pt x="3" y="13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lnTo>
                    <a:pt x="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6" name="Freeform 104"/>
            <p:cNvSpPr>
              <a:spLocks noEditPoints="1"/>
            </p:cNvSpPr>
            <p:nvPr/>
          </p:nvSpPr>
          <p:spPr bwMode="auto">
            <a:xfrm>
              <a:off x="7672399" y="3859236"/>
              <a:ext cx="47625" cy="44450"/>
            </a:xfrm>
            <a:custGeom>
              <a:avLst/>
              <a:gdLst>
                <a:gd name="T0" fmla="*/ 10 w 21"/>
                <a:gd name="T1" fmla="*/ 0 h 20"/>
                <a:gd name="T2" fmla="*/ 18 w 21"/>
                <a:gd name="T3" fmla="*/ 3 h 20"/>
                <a:gd name="T4" fmla="*/ 18 w 21"/>
                <a:gd name="T5" fmla="*/ 3 h 20"/>
                <a:gd name="T6" fmla="*/ 21 w 21"/>
                <a:gd name="T7" fmla="*/ 10 h 20"/>
                <a:gd name="T8" fmla="*/ 18 w 21"/>
                <a:gd name="T9" fmla="*/ 17 h 20"/>
                <a:gd name="T10" fmla="*/ 18 w 21"/>
                <a:gd name="T11" fmla="*/ 17 h 20"/>
                <a:gd name="T12" fmla="*/ 10 w 21"/>
                <a:gd name="T13" fmla="*/ 20 h 20"/>
                <a:gd name="T14" fmla="*/ 10 w 21"/>
                <a:gd name="T15" fmla="*/ 16 h 20"/>
                <a:gd name="T16" fmla="*/ 14 w 21"/>
                <a:gd name="T17" fmla="*/ 14 h 20"/>
                <a:gd name="T18" fmla="*/ 14 w 21"/>
                <a:gd name="T19" fmla="*/ 14 h 20"/>
                <a:gd name="T20" fmla="*/ 16 w 21"/>
                <a:gd name="T21" fmla="*/ 10 h 20"/>
                <a:gd name="T22" fmla="*/ 14 w 21"/>
                <a:gd name="T23" fmla="*/ 6 h 20"/>
                <a:gd name="T24" fmla="*/ 14 w 21"/>
                <a:gd name="T25" fmla="*/ 6 h 20"/>
                <a:gd name="T26" fmla="*/ 10 w 21"/>
                <a:gd name="T27" fmla="*/ 4 h 20"/>
                <a:gd name="T28" fmla="*/ 10 w 21"/>
                <a:gd name="T29" fmla="*/ 0 h 20"/>
                <a:gd name="T30" fmla="*/ 10 w 21"/>
                <a:gd name="T31" fmla="*/ 0 h 20"/>
                <a:gd name="T32" fmla="*/ 10 w 21"/>
                <a:gd name="T33" fmla="*/ 0 h 20"/>
                <a:gd name="T34" fmla="*/ 10 w 21"/>
                <a:gd name="T35" fmla="*/ 4 h 20"/>
                <a:gd name="T36" fmla="*/ 10 w 21"/>
                <a:gd name="T37" fmla="*/ 4 h 20"/>
                <a:gd name="T38" fmla="*/ 6 w 21"/>
                <a:gd name="T39" fmla="*/ 6 h 20"/>
                <a:gd name="T40" fmla="*/ 5 w 21"/>
                <a:gd name="T41" fmla="*/ 10 h 20"/>
                <a:gd name="T42" fmla="*/ 6 w 21"/>
                <a:gd name="T43" fmla="*/ 14 h 20"/>
                <a:gd name="T44" fmla="*/ 6 w 21"/>
                <a:gd name="T45" fmla="*/ 14 h 20"/>
                <a:gd name="T46" fmla="*/ 6 w 21"/>
                <a:gd name="T47" fmla="*/ 14 h 20"/>
                <a:gd name="T48" fmla="*/ 10 w 21"/>
                <a:gd name="T49" fmla="*/ 16 h 20"/>
                <a:gd name="T50" fmla="*/ 10 w 21"/>
                <a:gd name="T51" fmla="*/ 16 h 20"/>
                <a:gd name="T52" fmla="*/ 10 w 21"/>
                <a:gd name="T53" fmla="*/ 20 h 20"/>
                <a:gd name="T54" fmla="*/ 10 w 21"/>
                <a:gd name="T55" fmla="*/ 20 h 20"/>
                <a:gd name="T56" fmla="*/ 3 w 21"/>
                <a:gd name="T57" fmla="*/ 17 h 20"/>
                <a:gd name="T58" fmla="*/ 3 w 21"/>
                <a:gd name="T59" fmla="*/ 17 h 20"/>
                <a:gd name="T60" fmla="*/ 0 w 21"/>
                <a:gd name="T61" fmla="*/ 10 h 20"/>
                <a:gd name="T62" fmla="*/ 3 w 21"/>
                <a:gd name="T63" fmla="*/ 3 h 20"/>
                <a:gd name="T64" fmla="*/ 10 w 21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0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7" name="Freeform 106"/>
            <p:cNvSpPr>
              <a:spLocks noEditPoints="1"/>
            </p:cNvSpPr>
            <p:nvPr/>
          </p:nvSpPr>
          <p:spPr bwMode="auto">
            <a:xfrm>
              <a:off x="6211898" y="987432"/>
              <a:ext cx="696914" cy="447678"/>
            </a:xfrm>
            <a:custGeom>
              <a:avLst/>
              <a:gdLst>
                <a:gd name="T0" fmla="*/ 154 w 308"/>
                <a:gd name="T1" fmla="*/ 0 h 198"/>
                <a:gd name="T2" fmla="*/ 305 w 308"/>
                <a:gd name="T3" fmla="*/ 0 h 198"/>
                <a:gd name="T4" fmla="*/ 308 w 308"/>
                <a:gd name="T5" fmla="*/ 2 h 198"/>
                <a:gd name="T6" fmla="*/ 308 w 308"/>
                <a:gd name="T7" fmla="*/ 195 h 198"/>
                <a:gd name="T8" fmla="*/ 305 w 308"/>
                <a:gd name="T9" fmla="*/ 198 h 198"/>
                <a:gd name="T10" fmla="*/ 154 w 308"/>
                <a:gd name="T11" fmla="*/ 198 h 198"/>
                <a:gd name="T12" fmla="*/ 154 w 308"/>
                <a:gd name="T13" fmla="*/ 193 h 198"/>
                <a:gd name="T14" fmla="*/ 303 w 308"/>
                <a:gd name="T15" fmla="*/ 193 h 198"/>
                <a:gd name="T16" fmla="*/ 303 w 308"/>
                <a:gd name="T17" fmla="*/ 5 h 198"/>
                <a:gd name="T18" fmla="*/ 154 w 308"/>
                <a:gd name="T19" fmla="*/ 5 h 198"/>
                <a:gd name="T20" fmla="*/ 154 w 308"/>
                <a:gd name="T21" fmla="*/ 0 h 198"/>
                <a:gd name="T22" fmla="*/ 3 w 308"/>
                <a:gd name="T23" fmla="*/ 0 h 198"/>
                <a:gd name="T24" fmla="*/ 154 w 308"/>
                <a:gd name="T25" fmla="*/ 0 h 198"/>
                <a:gd name="T26" fmla="*/ 154 w 308"/>
                <a:gd name="T27" fmla="*/ 5 h 198"/>
                <a:gd name="T28" fmla="*/ 5 w 308"/>
                <a:gd name="T29" fmla="*/ 5 h 198"/>
                <a:gd name="T30" fmla="*/ 5 w 308"/>
                <a:gd name="T31" fmla="*/ 193 h 198"/>
                <a:gd name="T32" fmla="*/ 154 w 308"/>
                <a:gd name="T33" fmla="*/ 193 h 198"/>
                <a:gd name="T34" fmla="*/ 154 w 308"/>
                <a:gd name="T35" fmla="*/ 198 h 198"/>
                <a:gd name="T36" fmla="*/ 3 w 308"/>
                <a:gd name="T37" fmla="*/ 198 h 198"/>
                <a:gd name="T38" fmla="*/ 0 w 308"/>
                <a:gd name="T39" fmla="*/ 195 h 198"/>
                <a:gd name="T40" fmla="*/ 0 w 308"/>
                <a:gd name="T41" fmla="*/ 2 h 198"/>
                <a:gd name="T42" fmla="*/ 3 w 308"/>
                <a:gd name="T4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198">
                  <a:moveTo>
                    <a:pt x="154" y="0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307" y="0"/>
                    <a:pt x="308" y="1"/>
                    <a:pt x="308" y="2"/>
                  </a:cubicBezTo>
                  <a:cubicBezTo>
                    <a:pt x="308" y="195"/>
                    <a:pt x="308" y="195"/>
                    <a:pt x="308" y="195"/>
                  </a:cubicBezTo>
                  <a:cubicBezTo>
                    <a:pt x="308" y="196"/>
                    <a:pt x="307" y="198"/>
                    <a:pt x="305" y="198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54" y="193"/>
                    <a:pt x="154" y="193"/>
                    <a:pt x="154" y="193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154" y="5"/>
                    <a:pt x="154" y="5"/>
                    <a:pt x="154" y="5"/>
                  </a:cubicBezTo>
                  <a:lnTo>
                    <a:pt x="154" y="0"/>
                  </a:lnTo>
                  <a:close/>
                  <a:moveTo>
                    <a:pt x="3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93"/>
                    <a:pt x="5" y="193"/>
                    <a:pt x="5" y="193"/>
                  </a:cubicBezTo>
                  <a:cubicBezTo>
                    <a:pt x="154" y="193"/>
                    <a:pt x="154" y="193"/>
                    <a:pt x="154" y="193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3" y="198"/>
                    <a:pt x="3" y="198"/>
                    <a:pt x="3" y="198"/>
                  </a:cubicBezTo>
                  <a:cubicBezTo>
                    <a:pt x="2" y="198"/>
                    <a:pt x="0" y="196"/>
                    <a:pt x="0" y="19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8" name="Freeform 107"/>
            <p:cNvSpPr>
              <a:spLocks noEditPoints="1"/>
            </p:cNvSpPr>
            <p:nvPr/>
          </p:nvSpPr>
          <p:spPr bwMode="auto">
            <a:xfrm>
              <a:off x="6269048" y="1482735"/>
              <a:ext cx="119063" cy="80963"/>
            </a:xfrm>
            <a:custGeom>
              <a:avLst/>
              <a:gdLst>
                <a:gd name="T0" fmla="*/ 26 w 53"/>
                <a:gd name="T1" fmla="*/ 0 h 36"/>
                <a:gd name="T2" fmla="*/ 26 w 53"/>
                <a:gd name="T3" fmla="*/ 0 h 36"/>
                <a:gd name="T4" fmla="*/ 45 w 53"/>
                <a:gd name="T5" fmla="*/ 8 h 36"/>
                <a:gd name="T6" fmla="*/ 45 w 53"/>
                <a:gd name="T7" fmla="*/ 8 h 36"/>
                <a:gd name="T8" fmla="*/ 53 w 53"/>
                <a:gd name="T9" fmla="*/ 27 h 36"/>
                <a:gd name="T10" fmla="*/ 53 w 53"/>
                <a:gd name="T11" fmla="*/ 29 h 36"/>
                <a:gd name="T12" fmla="*/ 52 w 53"/>
                <a:gd name="T13" fmla="*/ 30 h 36"/>
                <a:gd name="T14" fmla="*/ 52 w 53"/>
                <a:gd name="T15" fmla="*/ 32 h 36"/>
                <a:gd name="T16" fmla="*/ 50 w 53"/>
                <a:gd name="T17" fmla="*/ 33 h 36"/>
                <a:gd name="T18" fmla="*/ 49 w 53"/>
                <a:gd name="T19" fmla="*/ 35 h 36"/>
                <a:gd name="T20" fmla="*/ 48 w 53"/>
                <a:gd name="T21" fmla="*/ 35 h 36"/>
                <a:gd name="T22" fmla="*/ 47 w 53"/>
                <a:gd name="T23" fmla="*/ 36 h 36"/>
                <a:gd name="T24" fmla="*/ 45 w 53"/>
                <a:gd name="T25" fmla="*/ 36 h 36"/>
                <a:gd name="T26" fmla="*/ 26 w 53"/>
                <a:gd name="T27" fmla="*/ 36 h 36"/>
                <a:gd name="T28" fmla="*/ 26 w 53"/>
                <a:gd name="T29" fmla="*/ 31 h 36"/>
                <a:gd name="T30" fmla="*/ 45 w 53"/>
                <a:gd name="T31" fmla="*/ 31 h 36"/>
                <a:gd name="T32" fmla="*/ 47 w 53"/>
                <a:gd name="T33" fmla="*/ 30 h 36"/>
                <a:gd name="T34" fmla="*/ 48 w 53"/>
                <a:gd name="T35" fmla="*/ 29 h 36"/>
                <a:gd name="T36" fmla="*/ 48 w 53"/>
                <a:gd name="T37" fmla="*/ 28 h 36"/>
                <a:gd name="T38" fmla="*/ 48 w 53"/>
                <a:gd name="T39" fmla="*/ 27 h 36"/>
                <a:gd name="T40" fmla="*/ 42 w 53"/>
                <a:gd name="T41" fmla="*/ 11 h 36"/>
                <a:gd name="T42" fmla="*/ 41 w 53"/>
                <a:gd name="T43" fmla="*/ 11 h 36"/>
                <a:gd name="T44" fmla="*/ 26 w 53"/>
                <a:gd name="T45" fmla="*/ 5 h 36"/>
                <a:gd name="T46" fmla="*/ 26 w 53"/>
                <a:gd name="T47" fmla="*/ 5 h 36"/>
                <a:gd name="T48" fmla="*/ 26 w 53"/>
                <a:gd name="T49" fmla="*/ 0 h 36"/>
                <a:gd name="T50" fmla="*/ 5 w 53"/>
                <a:gd name="T51" fmla="*/ 36 h 36"/>
                <a:gd name="T52" fmla="*/ 4 w 53"/>
                <a:gd name="T53" fmla="*/ 35 h 36"/>
                <a:gd name="T54" fmla="*/ 4 w 53"/>
                <a:gd name="T55" fmla="*/ 35 h 36"/>
                <a:gd name="T56" fmla="*/ 3 w 53"/>
                <a:gd name="T57" fmla="*/ 33 h 36"/>
                <a:gd name="T58" fmla="*/ 3 w 53"/>
                <a:gd name="T59" fmla="*/ 33 h 36"/>
                <a:gd name="T60" fmla="*/ 1 w 53"/>
                <a:gd name="T61" fmla="*/ 32 h 36"/>
                <a:gd name="T62" fmla="*/ 1 w 53"/>
                <a:gd name="T63" fmla="*/ 32 h 36"/>
                <a:gd name="T64" fmla="*/ 0 w 53"/>
                <a:gd name="T65" fmla="*/ 30 h 36"/>
                <a:gd name="T66" fmla="*/ 0 w 53"/>
                <a:gd name="T67" fmla="*/ 29 h 36"/>
                <a:gd name="T68" fmla="*/ 0 w 53"/>
                <a:gd name="T69" fmla="*/ 27 h 36"/>
                <a:gd name="T70" fmla="*/ 8 w 53"/>
                <a:gd name="T71" fmla="*/ 8 h 36"/>
                <a:gd name="T72" fmla="*/ 26 w 53"/>
                <a:gd name="T73" fmla="*/ 0 h 36"/>
                <a:gd name="T74" fmla="*/ 26 w 53"/>
                <a:gd name="T75" fmla="*/ 5 h 36"/>
                <a:gd name="T76" fmla="*/ 11 w 53"/>
                <a:gd name="T77" fmla="*/ 11 h 36"/>
                <a:gd name="T78" fmla="*/ 5 w 53"/>
                <a:gd name="T79" fmla="*/ 27 h 36"/>
                <a:gd name="T80" fmla="*/ 5 w 53"/>
                <a:gd name="T81" fmla="*/ 28 h 36"/>
                <a:gd name="T82" fmla="*/ 5 w 53"/>
                <a:gd name="T83" fmla="*/ 29 h 36"/>
                <a:gd name="T84" fmla="*/ 6 w 53"/>
                <a:gd name="T85" fmla="*/ 30 h 36"/>
                <a:gd name="T86" fmla="*/ 6 w 53"/>
                <a:gd name="T87" fmla="*/ 30 h 36"/>
                <a:gd name="T88" fmla="*/ 7 w 53"/>
                <a:gd name="T89" fmla="*/ 31 h 36"/>
                <a:gd name="T90" fmla="*/ 26 w 53"/>
                <a:gd name="T91" fmla="*/ 31 h 36"/>
                <a:gd name="T92" fmla="*/ 26 w 53"/>
                <a:gd name="T93" fmla="*/ 36 h 36"/>
                <a:gd name="T94" fmla="*/ 7 w 53"/>
                <a:gd name="T95" fmla="*/ 36 h 36"/>
                <a:gd name="T96" fmla="*/ 5 w 53"/>
                <a:gd name="T9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36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40" y="3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0" y="13"/>
                    <a:pt x="53" y="19"/>
                    <a:pt x="53" y="27"/>
                  </a:cubicBezTo>
                  <a:cubicBezTo>
                    <a:pt x="53" y="27"/>
                    <a:pt x="53" y="28"/>
                    <a:pt x="53" y="29"/>
                  </a:cubicBezTo>
                  <a:cubicBezTo>
                    <a:pt x="53" y="29"/>
                    <a:pt x="53" y="30"/>
                    <a:pt x="52" y="30"/>
                  </a:cubicBezTo>
                  <a:cubicBezTo>
                    <a:pt x="52" y="31"/>
                    <a:pt x="52" y="31"/>
                    <a:pt x="52" y="32"/>
                  </a:cubicBezTo>
                  <a:cubicBezTo>
                    <a:pt x="51" y="32"/>
                    <a:pt x="50" y="33"/>
                    <a:pt x="50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6" y="36"/>
                    <a:pt x="4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31"/>
                    <a:pt x="46" y="30"/>
                    <a:pt x="47" y="30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8" y="21"/>
                    <a:pt x="46" y="15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7"/>
                    <a:pt x="32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lnTo>
                    <a:pt x="26" y="0"/>
                  </a:lnTo>
                  <a:close/>
                  <a:moveTo>
                    <a:pt x="5" y="36"/>
                  </a:moveTo>
                  <a:cubicBezTo>
                    <a:pt x="5" y="36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3" y="34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2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9"/>
                    <a:pt x="3" y="13"/>
                    <a:pt x="8" y="8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15" y="8"/>
                    <a:pt x="11" y="11"/>
                  </a:cubicBezTo>
                  <a:cubicBezTo>
                    <a:pt x="7" y="15"/>
                    <a:pt x="5" y="21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7" y="31"/>
                    <a:pt x="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6"/>
                    <a:pt x="6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9" name="Freeform 108"/>
            <p:cNvSpPr>
              <a:spLocks noEditPoints="1"/>
            </p:cNvSpPr>
            <p:nvPr/>
          </p:nvSpPr>
          <p:spPr bwMode="auto">
            <a:xfrm>
              <a:off x="6502411" y="1482735"/>
              <a:ext cx="119063" cy="80963"/>
            </a:xfrm>
            <a:custGeom>
              <a:avLst/>
              <a:gdLst>
                <a:gd name="T0" fmla="*/ 26 w 53"/>
                <a:gd name="T1" fmla="*/ 0 h 36"/>
                <a:gd name="T2" fmla="*/ 26 w 53"/>
                <a:gd name="T3" fmla="*/ 0 h 36"/>
                <a:gd name="T4" fmla="*/ 45 w 53"/>
                <a:gd name="T5" fmla="*/ 8 h 36"/>
                <a:gd name="T6" fmla="*/ 45 w 53"/>
                <a:gd name="T7" fmla="*/ 8 h 36"/>
                <a:gd name="T8" fmla="*/ 45 w 53"/>
                <a:gd name="T9" fmla="*/ 8 h 36"/>
                <a:gd name="T10" fmla="*/ 53 w 53"/>
                <a:gd name="T11" fmla="*/ 27 h 36"/>
                <a:gd name="T12" fmla="*/ 53 w 53"/>
                <a:gd name="T13" fmla="*/ 29 h 36"/>
                <a:gd name="T14" fmla="*/ 52 w 53"/>
                <a:gd name="T15" fmla="*/ 30 h 36"/>
                <a:gd name="T16" fmla="*/ 51 w 53"/>
                <a:gd name="T17" fmla="*/ 32 h 36"/>
                <a:gd name="T18" fmla="*/ 50 w 53"/>
                <a:gd name="T19" fmla="*/ 33 h 36"/>
                <a:gd name="T20" fmla="*/ 50 w 53"/>
                <a:gd name="T21" fmla="*/ 33 h 36"/>
                <a:gd name="T22" fmla="*/ 50 w 53"/>
                <a:gd name="T23" fmla="*/ 33 h 36"/>
                <a:gd name="T24" fmla="*/ 48 w 53"/>
                <a:gd name="T25" fmla="*/ 35 h 36"/>
                <a:gd name="T26" fmla="*/ 48 w 53"/>
                <a:gd name="T27" fmla="*/ 35 h 36"/>
                <a:gd name="T28" fmla="*/ 47 w 53"/>
                <a:gd name="T29" fmla="*/ 36 h 36"/>
                <a:gd name="T30" fmla="*/ 45 w 53"/>
                <a:gd name="T31" fmla="*/ 36 h 36"/>
                <a:gd name="T32" fmla="*/ 26 w 53"/>
                <a:gd name="T33" fmla="*/ 36 h 36"/>
                <a:gd name="T34" fmla="*/ 26 w 53"/>
                <a:gd name="T35" fmla="*/ 31 h 36"/>
                <a:gd name="T36" fmla="*/ 45 w 53"/>
                <a:gd name="T37" fmla="*/ 31 h 36"/>
                <a:gd name="T38" fmla="*/ 46 w 53"/>
                <a:gd name="T39" fmla="*/ 30 h 36"/>
                <a:gd name="T40" fmla="*/ 46 w 53"/>
                <a:gd name="T41" fmla="*/ 30 h 36"/>
                <a:gd name="T42" fmla="*/ 48 w 53"/>
                <a:gd name="T43" fmla="*/ 29 h 36"/>
                <a:gd name="T44" fmla="*/ 48 w 53"/>
                <a:gd name="T45" fmla="*/ 28 h 36"/>
                <a:gd name="T46" fmla="*/ 48 w 53"/>
                <a:gd name="T47" fmla="*/ 27 h 36"/>
                <a:gd name="T48" fmla="*/ 41 w 53"/>
                <a:gd name="T49" fmla="*/ 11 h 36"/>
                <a:gd name="T50" fmla="*/ 41 w 53"/>
                <a:gd name="T51" fmla="*/ 11 h 36"/>
                <a:gd name="T52" fmla="*/ 26 w 53"/>
                <a:gd name="T53" fmla="*/ 5 h 36"/>
                <a:gd name="T54" fmla="*/ 26 w 53"/>
                <a:gd name="T55" fmla="*/ 5 h 36"/>
                <a:gd name="T56" fmla="*/ 26 w 53"/>
                <a:gd name="T57" fmla="*/ 0 h 36"/>
                <a:gd name="T58" fmla="*/ 5 w 53"/>
                <a:gd name="T59" fmla="*/ 36 h 36"/>
                <a:gd name="T60" fmla="*/ 4 w 53"/>
                <a:gd name="T61" fmla="*/ 35 h 36"/>
                <a:gd name="T62" fmla="*/ 4 w 53"/>
                <a:gd name="T63" fmla="*/ 35 h 36"/>
                <a:gd name="T64" fmla="*/ 2 w 53"/>
                <a:gd name="T65" fmla="*/ 33 h 36"/>
                <a:gd name="T66" fmla="*/ 1 w 53"/>
                <a:gd name="T67" fmla="*/ 32 h 36"/>
                <a:gd name="T68" fmla="*/ 1 w 53"/>
                <a:gd name="T69" fmla="*/ 32 h 36"/>
                <a:gd name="T70" fmla="*/ 0 w 53"/>
                <a:gd name="T71" fmla="*/ 30 h 36"/>
                <a:gd name="T72" fmla="*/ 0 w 53"/>
                <a:gd name="T73" fmla="*/ 29 h 36"/>
                <a:gd name="T74" fmla="*/ 0 w 53"/>
                <a:gd name="T75" fmla="*/ 27 h 36"/>
                <a:gd name="T76" fmla="*/ 7 w 53"/>
                <a:gd name="T77" fmla="*/ 8 h 36"/>
                <a:gd name="T78" fmla="*/ 7 w 53"/>
                <a:gd name="T79" fmla="*/ 8 h 36"/>
                <a:gd name="T80" fmla="*/ 26 w 53"/>
                <a:gd name="T81" fmla="*/ 0 h 36"/>
                <a:gd name="T82" fmla="*/ 26 w 53"/>
                <a:gd name="T83" fmla="*/ 5 h 36"/>
                <a:gd name="T84" fmla="*/ 11 w 53"/>
                <a:gd name="T85" fmla="*/ 11 h 36"/>
                <a:gd name="T86" fmla="*/ 11 w 53"/>
                <a:gd name="T87" fmla="*/ 12 h 36"/>
                <a:gd name="T88" fmla="*/ 4 w 53"/>
                <a:gd name="T89" fmla="*/ 27 h 36"/>
                <a:gd name="T90" fmla="*/ 4 w 53"/>
                <a:gd name="T91" fmla="*/ 28 h 36"/>
                <a:gd name="T92" fmla="*/ 5 w 53"/>
                <a:gd name="T93" fmla="*/ 29 h 36"/>
                <a:gd name="T94" fmla="*/ 6 w 53"/>
                <a:gd name="T95" fmla="*/ 30 h 36"/>
                <a:gd name="T96" fmla="*/ 6 w 53"/>
                <a:gd name="T97" fmla="*/ 30 h 36"/>
                <a:gd name="T98" fmla="*/ 7 w 53"/>
                <a:gd name="T99" fmla="*/ 31 h 36"/>
                <a:gd name="T100" fmla="*/ 26 w 53"/>
                <a:gd name="T101" fmla="*/ 31 h 36"/>
                <a:gd name="T102" fmla="*/ 26 w 53"/>
                <a:gd name="T103" fmla="*/ 36 h 36"/>
                <a:gd name="T104" fmla="*/ 7 w 53"/>
                <a:gd name="T105" fmla="*/ 36 h 36"/>
                <a:gd name="T106" fmla="*/ 5 w 53"/>
                <a:gd name="T10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36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40" y="3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0" y="13"/>
                    <a:pt x="53" y="19"/>
                    <a:pt x="53" y="27"/>
                  </a:cubicBezTo>
                  <a:cubicBezTo>
                    <a:pt x="53" y="27"/>
                    <a:pt x="53" y="28"/>
                    <a:pt x="53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1" y="32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9" y="34"/>
                    <a:pt x="49" y="34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7" y="36"/>
                    <a:pt x="47" y="36"/>
                  </a:cubicBezTo>
                  <a:cubicBezTo>
                    <a:pt x="46" y="36"/>
                    <a:pt x="46" y="36"/>
                    <a:pt x="4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8" y="21"/>
                    <a:pt x="45" y="15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8"/>
                    <a:pt x="32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lnTo>
                    <a:pt x="26" y="0"/>
                  </a:lnTo>
                  <a:close/>
                  <a:moveTo>
                    <a:pt x="5" y="36"/>
                  </a:moveTo>
                  <a:cubicBezTo>
                    <a:pt x="5" y="36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4"/>
                    <a:pt x="3" y="34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0"/>
                    <a:pt x="3" y="13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15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5"/>
                    <a:pt x="4" y="21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7" y="31"/>
                    <a:pt x="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6"/>
                    <a:pt x="6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0" name="Freeform 109"/>
            <p:cNvSpPr>
              <a:spLocks noEditPoints="1"/>
            </p:cNvSpPr>
            <p:nvPr/>
          </p:nvSpPr>
          <p:spPr bwMode="auto">
            <a:xfrm>
              <a:off x="6737361" y="1482735"/>
              <a:ext cx="119063" cy="80963"/>
            </a:xfrm>
            <a:custGeom>
              <a:avLst/>
              <a:gdLst>
                <a:gd name="T0" fmla="*/ 27 w 53"/>
                <a:gd name="T1" fmla="*/ 31 h 36"/>
                <a:gd name="T2" fmla="*/ 44 w 53"/>
                <a:gd name="T3" fmla="*/ 31 h 36"/>
                <a:gd name="T4" fmla="*/ 46 w 53"/>
                <a:gd name="T5" fmla="*/ 29 h 36"/>
                <a:gd name="T6" fmla="*/ 48 w 53"/>
                <a:gd name="T7" fmla="*/ 27 h 36"/>
                <a:gd name="T8" fmla="*/ 48 w 53"/>
                <a:gd name="T9" fmla="*/ 27 h 36"/>
                <a:gd name="T10" fmla="*/ 42 w 53"/>
                <a:gd name="T11" fmla="*/ 11 h 36"/>
                <a:gd name="T12" fmla="*/ 42 w 53"/>
                <a:gd name="T13" fmla="*/ 11 h 36"/>
                <a:gd name="T14" fmla="*/ 27 w 53"/>
                <a:gd name="T15" fmla="*/ 5 h 36"/>
                <a:gd name="T16" fmla="*/ 27 w 53"/>
                <a:gd name="T17" fmla="*/ 5 h 36"/>
                <a:gd name="T18" fmla="*/ 27 w 53"/>
                <a:gd name="T19" fmla="*/ 0 h 36"/>
                <a:gd name="T20" fmla="*/ 27 w 53"/>
                <a:gd name="T21" fmla="*/ 0 h 36"/>
                <a:gd name="T22" fmla="*/ 45 w 53"/>
                <a:gd name="T23" fmla="*/ 8 h 36"/>
                <a:gd name="T24" fmla="*/ 45 w 53"/>
                <a:gd name="T25" fmla="*/ 8 h 36"/>
                <a:gd name="T26" fmla="*/ 45 w 53"/>
                <a:gd name="T27" fmla="*/ 8 h 36"/>
                <a:gd name="T28" fmla="*/ 53 w 53"/>
                <a:gd name="T29" fmla="*/ 27 h 36"/>
                <a:gd name="T30" fmla="*/ 53 w 53"/>
                <a:gd name="T31" fmla="*/ 28 h 36"/>
                <a:gd name="T32" fmla="*/ 53 w 53"/>
                <a:gd name="T33" fmla="*/ 28 h 36"/>
                <a:gd name="T34" fmla="*/ 53 w 53"/>
                <a:gd name="T35" fmla="*/ 29 h 36"/>
                <a:gd name="T36" fmla="*/ 52 w 53"/>
                <a:gd name="T37" fmla="*/ 31 h 36"/>
                <a:gd name="T38" fmla="*/ 49 w 53"/>
                <a:gd name="T39" fmla="*/ 33 h 36"/>
                <a:gd name="T40" fmla="*/ 47 w 53"/>
                <a:gd name="T41" fmla="*/ 35 h 36"/>
                <a:gd name="T42" fmla="*/ 47 w 53"/>
                <a:gd name="T43" fmla="*/ 35 h 36"/>
                <a:gd name="T44" fmla="*/ 46 w 53"/>
                <a:gd name="T45" fmla="*/ 36 h 36"/>
                <a:gd name="T46" fmla="*/ 44 w 53"/>
                <a:gd name="T47" fmla="*/ 36 h 36"/>
                <a:gd name="T48" fmla="*/ 27 w 53"/>
                <a:gd name="T49" fmla="*/ 36 h 36"/>
                <a:gd name="T50" fmla="*/ 27 w 53"/>
                <a:gd name="T51" fmla="*/ 31 h 36"/>
                <a:gd name="T52" fmla="*/ 6 w 53"/>
                <a:gd name="T53" fmla="*/ 31 h 36"/>
                <a:gd name="T54" fmla="*/ 27 w 53"/>
                <a:gd name="T55" fmla="*/ 31 h 36"/>
                <a:gd name="T56" fmla="*/ 27 w 53"/>
                <a:gd name="T57" fmla="*/ 36 h 36"/>
                <a:gd name="T58" fmla="*/ 6 w 53"/>
                <a:gd name="T59" fmla="*/ 36 h 36"/>
                <a:gd name="T60" fmla="*/ 4 w 53"/>
                <a:gd name="T61" fmla="*/ 36 h 36"/>
                <a:gd name="T62" fmla="*/ 4 w 53"/>
                <a:gd name="T63" fmla="*/ 36 h 36"/>
                <a:gd name="T64" fmla="*/ 3 w 53"/>
                <a:gd name="T65" fmla="*/ 35 h 36"/>
                <a:gd name="T66" fmla="*/ 3 w 53"/>
                <a:gd name="T67" fmla="*/ 35 h 36"/>
                <a:gd name="T68" fmla="*/ 3 w 53"/>
                <a:gd name="T69" fmla="*/ 35 h 36"/>
                <a:gd name="T70" fmla="*/ 2 w 53"/>
                <a:gd name="T71" fmla="*/ 34 h 36"/>
                <a:gd name="T72" fmla="*/ 2 w 53"/>
                <a:gd name="T73" fmla="*/ 34 h 36"/>
                <a:gd name="T74" fmla="*/ 1 w 53"/>
                <a:gd name="T75" fmla="*/ 33 h 36"/>
                <a:gd name="T76" fmla="*/ 1 w 53"/>
                <a:gd name="T77" fmla="*/ 32 h 36"/>
                <a:gd name="T78" fmla="*/ 0 w 53"/>
                <a:gd name="T79" fmla="*/ 29 h 36"/>
                <a:gd name="T80" fmla="*/ 0 w 53"/>
                <a:gd name="T81" fmla="*/ 27 h 36"/>
                <a:gd name="T82" fmla="*/ 8 w 53"/>
                <a:gd name="T83" fmla="*/ 8 h 36"/>
                <a:gd name="T84" fmla="*/ 27 w 53"/>
                <a:gd name="T85" fmla="*/ 0 h 36"/>
                <a:gd name="T86" fmla="*/ 27 w 53"/>
                <a:gd name="T87" fmla="*/ 5 h 36"/>
                <a:gd name="T88" fmla="*/ 11 w 53"/>
                <a:gd name="T89" fmla="*/ 11 h 36"/>
                <a:gd name="T90" fmla="*/ 5 w 53"/>
                <a:gd name="T91" fmla="*/ 27 h 36"/>
                <a:gd name="T92" fmla="*/ 5 w 53"/>
                <a:gd name="T93" fmla="*/ 29 h 36"/>
                <a:gd name="T94" fmla="*/ 5 w 53"/>
                <a:gd name="T95" fmla="*/ 30 h 36"/>
                <a:gd name="T96" fmla="*/ 5 w 53"/>
                <a:gd name="T97" fmla="*/ 31 h 36"/>
                <a:gd name="T98" fmla="*/ 5 w 53"/>
                <a:gd name="T99" fmla="*/ 31 h 36"/>
                <a:gd name="T100" fmla="*/ 6 w 53"/>
                <a:gd name="T10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36">
                  <a:moveTo>
                    <a:pt x="27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30"/>
                    <a:pt x="46" y="29"/>
                  </a:cubicBezTo>
                  <a:cubicBezTo>
                    <a:pt x="47" y="28"/>
                    <a:pt x="48" y="28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1"/>
                    <a:pt x="46" y="1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8" y="8"/>
                    <a:pt x="33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4" y="0"/>
                    <a:pt x="40" y="3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0" y="13"/>
                    <a:pt x="53" y="19"/>
                    <a:pt x="53" y="27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30"/>
                    <a:pt x="52" y="30"/>
                    <a:pt x="52" y="31"/>
                  </a:cubicBezTo>
                  <a:cubicBezTo>
                    <a:pt x="51" y="31"/>
                    <a:pt x="50" y="32"/>
                    <a:pt x="49" y="33"/>
                  </a:cubicBezTo>
                  <a:cubicBezTo>
                    <a:pt x="49" y="33"/>
                    <a:pt x="48" y="34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6" y="35"/>
                    <a:pt x="46" y="36"/>
                  </a:cubicBezTo>
                  <a:cubicBezTo>
                    <a:pt x="45" y="36"/>
                    <a:pt x="45" y="36"/>
                    <a:pt x="44" y="36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7" y="31"/>
                  </a:lnTo>
                  <a:close/>
                  <a:moveTo>
                    <a:pt x="6" y="31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3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19"/>
                    <a:pt x="3" y="13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5"/>
                    <a:pt x="15" y="8"/>
                    <a:pt x="11" y="11"/>
                  </a:cubicBezTo>
                  <a:cubicBezTo>
                    <a:pt x="7" y="15"/>
                    <a:pt x="5" y="21"/>
                    <a:pt x="5" y="27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1" name="Freeform 110"/>
            <p:cNvSpPr>
              <a:spLocks noEditPoints="1"/>
            </p:cNvSpPr>
            <p:nvPr/>
          </p:nvSpPr>
          <p:spPr bwMode="auto">
            <a:xfrm>
              <a:off x="6215073" y="1552584"/>
              <a:ext cx="225425" cy="84138"/>
            </a:xfrm>
            <a:custGeom>
              <a:avLst/>
              <a:gdLst>
                <a:gd name="T0" fmla="*/ 93 w 100"/>
                <a:gd name="T1" fmla="*/ 21 h 37"/>
                <a:gd name="T2" fmla="*/ 93 w 100"/>
                <a:gd name="T3" fmla="*/ 8 h 37"/>
                <a:gd name="T4" fmla="*/ 95 w 100"/>
                <a:gd name="T5" fmla="*/ 3 h 37"/>
                <a:gd name="T6" fmla="*/ 100 w 100"/>
                <a:gd name="T7" fmla="*/ 13 h 37"/>
                <a:gd name="T8" fmla="*/ 97 w 100"/>
                <a:gd name="T9" fmla="*/ 24 h 37"/>
                <a:gd name="T10" fmla="*/ 93 w 100"/>
                <a:gd name="T11" fmla="*/ 21 h 37"/>
                <a:gd name="T12" fmla="*/ 93 w 100"/>
                <a:gd name="T13" fmla="*/ 21 h 37"/>
                <a:gd name="T14" fmla="*/ 93 w 100"/>
                <a:gd name="T15" fmla="*/ 21 h 37"/>
                <a:gd name="T16" fmla="*/ 93 w 100"/>
                <a:gd name="T17" fmla="*/ 28 h 37"/>
                <a:gd name="T18" fmla="*/ 92 w 100"/>
                <a:gd name="T19" fmla="*/ 22 h 37"/>
                <a:gd name="T20" fmla="*/ 92 w 100"/>
                <a:gd name="T21" fmla="*/ 7 h 37"/>
                <a:gd name="T22" fmla="*/ 92 w 100"/>
                <a:gd name="T23" fmla="*/ 1 h 37"/>
                <a:gd name="T24" fmla="*/ 93 w 100"/>
                <a:gd name="T25" fmla="*/ 8 h 37"/>
                <a:gd name="T26" fmla="*/ 93 w 100"/>
                <a:gd name="T27" fmla="*/ 21 h 37"/>
                <a:gd name="T28" fmla="*/ 92 w 100"/>
                <a:gd name="T29" fmla="*/ 7 h 37"/>
                <a:gd name="T30" fmla="*/ 50 w 100"/>
                <a:gd name="T31" fmla="*/ 32 h 37"/>
                <a:gd name="T32" fmla="*/ 82 w 100"/>
                <a:gd name="T33" fmla="*/ 29 h 37"/>
                <a:gd name="T34" fmla="*/ 92 w 100"/>
                <a:gd name="T35" fmla="*/ 29 h 37"/>
                <a:gd name="T36" fmla="*/ 69 w 100"/>
                <a:gd name="T37" fmla="*/ 37 h 37"/>
                <a:gd name="T38" fmla="*/ 50 w 100"/>
                <a:gd name="T39" fmla="*/ 32 h 37"/>
                <a:gd name="T40" fmla="*/ 92 w 100"/>
                <a:gd name="T41" fmla="*/ 7 h 37"/>
                <a:gd name="T42" fmla="*/ 85 w 100"/>
                <a:gd name="T43" fmla="*/ 4 h 37"/>
                <a:gd name="T44" fmla="*/ 78 w 100"/>
                <a:gd name="T45" fmla="*/ 8 h 37"/>
                <a:gd name="T46" fmla="*/ 70 w 100"/>
                <a:gd name="T47" fmla="*/ 12 h 37"/>
                <a:gd name="T48" fmla="*/ 70 w 100"/>
                <a:gd name="T49" fmla="*/ 12 h 37"/>
                <a:gd name="T50" fmla="*/ 70 w 100"/>
                <a:gd name="T51" fmla="*/ 12 h 37"/>
                <a:gd name="T52" fmla="*/ 50 w 100"/>
                <a:gd name="T53" fmla="*/ 12 h 37"/>
                <a:gd name="T54" fmla="*/ 69 w 100"/>
                <a:gd name="T55" fmla="*/ 7 h 37"/>
                <a:gd name="T56" fmla="*/ 70 w 100"/>
                <a:gd name="T57" fmla="*/ 7 h 37"/>
                <a:gd name="T58" fmla="*/ 70 w 100"/>
                <a:gd name="T59" fmla="*/ 7 h 37"/>
                <a:gd name="T60" fmla="*/ 74 w 100"/>
                <a:gd name="T61" fmla="*/ 5 h 37"/>
                <a:gd name="T62" fmla="*/ 85 w 100"/>
                <a:gd name="T63" fmla="*/ 0 h 37"/>
                <a:gd name="T64" fmla="*/ 92 w 100"/>
                <a:gd name="T65" fmla="*/ 1 h 37"/>
                <a:gd name="T66" fmla="*/ 92 w 100"/>
                <a:gd name="T67" fmla="*/ 7 h 37"/>
                <a:gd name="T68" fmla="*/ 15 w 100"/>
                <a:gd name="T69" fmla="*/ 4 h 37"/>
                <a:gd name="T70" fmla="*/ 9 w 100"/>
                <a:gd name="T71" fmla="*/ 7 h 37"/>
                <a:gd name="T72" fmla="*/ 7 w 100"/>
                <a:gd name="T73" fmla="*/ 21 h 37"/>
                <a:gd name="T74" fmla="*/ 31 w 100"/>
                <a:gd name="T75" fmla="*/ 32 h 37"/>
                <a:gd name="T76" fmla="*/ 50 w 100"/>
                <a:gd name="T77" fmla="*/ 37 h 37"/>
                <a:gd name="T78" fmla="*/ 16 w 100"/>
                <a:gd name="T79" fmla="*/ 33 h 37"/>
                <a:gd name="T80" fmla="*/ 0 w 100"/>
                <a:gd name="T81" fmla="*/ 13 h 37"/>
                <a:gd name="T82" fmla="*/ 10 w 100"/>
                <a:gd name="T83" fmla="*/ 0 h 37"/>
                <a:gd name="T84" fmla="*/ 21 w 100"/>
                <a:gd name="T85" fmla="*/ 1 h 37"/>
                <a:gd name="T86" fmla="*/ 28 w 100"/>
                <a:gd name="T87" fmla="*/ 6 h 37"/>
                <a:gd name="T88" fmla="*/ 31 w 100"/>
                <a:gd name="T89" fmla="*/ 7 h 37"/>
                <a:gd name="T90" fmla="*/ 31 w 100"/>
                <a:gd name="T91" fmla="*/ 7 h 37"/>
                <a:gd name="T92" fmla="*/ 50 w 100"/>
                <a:gd name="T93" fmla="*/ 12 h 37"/>
                <a:gd name="T94" fmla="*/ 31 w 100"/>
                <a:gd name="T95" fmla="*/ 12 h 37"/>
                <a:gd name="T96" fmla="*/ 31 w 100"/>
                <a:gd name="T97" fmla="*/ 12 h 37"/>
                <a:gd name="T98" fmla="*/ 30 w 100"/>
                <a:gd name="T99" fmla="*/ 12 h 37"/>
                <a:gd name="T100" fmla="*/ 23 w 100"/>
                <a:gd name="T101" fmla="*/ 8 h 37"/>
                <a:gd name="T102" fmla="*/ 15 w 100"/>
                <a:gd name="T10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37">
                  <a:moveTo>
                    <a:pt x="93" y="21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5" y="19"/>
                    <a:pt x="96" y="16"/>
                    <a:pt x="95" y="14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4" y="2"/>
                    <a:pt x="94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8" y="6"/>
                    <a:pt x="100" y="9"/>
                    <a:pt x="100" y="13"/>
                  </a:cubicBezTo>
                  <a:cubicBezTo>
                    <a:pt x="100" y="17"/>
                    <a:pt x="99" y="21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5"/>
                    <a:pt x="94" y="27"/>
                    <a:pt x="93" y="28"/>
                  </a:cubicBezTo>
                  <a:lnTo>
                    <a:pt x="93" y="21"/>
                  </a:lnTo>
                  <a:close/>
                  <a:moveTo>
                    <a:pt x="93" y="21"/>
                  </a:moveTo>
                  <a:cubicBezTo>
                    <a:pt x="93" y="21"/>
                    <a:pt x="93" y="21"/>
                    <a:pt x="93" y="21"/>
                  </a:cubicBezTo>
                  <a:close/>
                  <a:moveTo>
                    <a:pt x="92" y="22"/>
                  </a:moveTo>
                  <a:cubicBezTo>
                    <a:pt x="92" y="22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8"/>
                    <a:pt x="92" y="28"/>
                    <a:pt x="92" y="29"/>
                  </a:cubicBezTo>
                  <a:cubicBezTo>
                    <a:pt x="92" y="22"/>
                    <a:pt x="92" y="22"/>
                    <a:pt x="92" y="22"/>
                  </a:cubicBezTo>
                  <a:close/>
                  <a:moveTo>
                    <a:pt x="93" y="8"/>
                  </a:moveTo>
                  <a:cubicBezTo>
                    <a:pt x="93" y="8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2"/>
                  </a:cubicBezTo>
                  <a:cubicBezTo>
                    <a:pt x="93" y="8"/>
                    <a:pt x="93" y="8"/>
                    <a:pt x="93" y="8"/>
                  </a:cubicBezTo>
                  <a:close/>
                  <a:moveTo>
                    <a:pt x="93" y="21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lose/>
                  <a:moveTo>
                    <a:pt x="92" y="7"/>
                  </a:moveTo>
                  <a:cubicBezTo>
                    <a:pt x="92" y="7"/>
                    <a:pt x="92" y="7"/>
                    <a:pt x="92" y="7"/>
                  </a:cubicBezTo>
                  <a:close/>
                  <a:moveTo>
                    <a:pt x="50" y="32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74" y="32"/>
                    <a:pt x="78" y="31"/>
                    <a:pt x="82" y="29"/>
                  </a:cubicBezTo>
                  <a:cubicBezTo>
                    <a:pt x="86" y="27"/>
                    <a:pt x="89" y="25"/>
                    <a:pt x="92" y="22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0" y="31"/>
                    <a:pt x="87" y="32"/>
                    <a:pt x="84" y="33"/>
                  </a:cubicBezTo>
                  <a:cubicBezTo>
                    <a:pt x="80" y="36"/>
                    <a:pt x="75" y="37"/>
                    <a:pt x="6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2"/>
                    <a:pt x="50" y="32"/>
                    <a:pt x="50" y="32"/>
                  </a:cubicBezTo>
                  <a:close/>
                  <a:moveTo>
                    <a:pt x="92" y="7"/>
                  </a:moveTo>
                  <a:cubicBezTo>
                    <a:pt x="92" y="7"/>
                    <a:pt x="92" y="7"/>
                    <a:pt x="92" y="7"/>
                  </a:cubicBezTo>
                  <a:cubicBezTo>
                    <a:pt x="91" y="6"/>
                    <a:pt x="90" y="5"/>
                    <a:pt x="89" y="5"/>
                  </a:cubicBezTo>
                  <a:cubicBezTo>
                    <a:pt x="88" y="5"/>
                    <a:pt x="86" y="4"/>
                    <a:pt x="85" y="4"/>
                  </a:cubicBezTo>
                  <a:cubicBezTo>
                    <a:pt x="84" y="4"/>
                    <a:pt x="82" y="5"/>
                    <a:pt x="81" y="5"/>
                  </a:cubicBezTo>
                  <a:cubicBezTo>
                    <a:pt x="80" y="6"/>
                    <a:pt x="79" y="7"/>
                    <a:pt x="78" y="8"/>
                  </a:cubicBezTo>
                  <a:cubicBezTo>
                    <a:pt x="77" y="9"/>
                    <a:pt x="76" y="10"/>
                    <a:pt x="74" y="11"/>
                  </a:cubicBezTo>
                  <a:cubicBezTo>
                    <a:pt x="73" y="11"/>
                    <a:pt x="72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1" y="7"/>
                    <a:pt x="71" y="7"/>
                    <a:pt x="72" y="6"/>
                  </a:cubicBezTo>
                  <a:cubicBezTo>
                    <a:pt x="73" y="6"/>
                    <a:pt x="73" y="5"/>
                    <a:pt x="74" y="5"/>
                  </a:cubicBezTo>
                  <a:cubicBezTo>
                    <a:pt x="75" y="3"/>
                    <a:pt x="77" y="2"/>
                    <a:pt x="79" y="1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7" y="0"/>
                    <a:pt x="89" y="0"/>
                    <a:pt x="90" y="0"/>
                  </a:cubicBezTo>
                  <a:cubicBezTo>
                    <a:pt x="91" y="1"/>
                    <a:pt x="91" y="1"/>
                    <a:pt x="92" y="1"/>
                  </a:cubicBezTo>
                  <a:lnTo>
                    <a:pt x="92" y="7"/>
                  </a:lnTo>
                  <a:close/>
                  <a:moveTo>
                    <a:pt x="92" y="7"/>
                  </a:moveTo>
                  <a:cubicBezTo>
                    <a:pt x="92" y="7"/>
                    <a:pt x="92" y="7"/>
                    <a:pt x="92" y="7"/>
                  </a:cubicBezTo>
                  <a:close/>
                  <a:moveTo>
                    <a:pt x="15" y="4"/>
                  </a:moveTo>
                  <a:cubicBezTo>
                    <a:pt x="14" y="4"/>
                    <a:pt x="13" y="5"/>
                    <a:pt x="12" y="5"/>
                  </a:cubicBezTo>
                  <a:cubicBezTo>
                    <a:pt x="11" y="5"/>
                    <a:pt x="10" y="6"/>
                    <a:pt x="9" y="7"/>
                  </a:cubicBezTo>
                  <a:cubicBezTo>
                    <a:pt x="7" y="8"/>
                    <a:pt x="5" y="11"/>
                    <a:pt x="5" y="14"/>
                  </a:cubicBezTo>
                  <a:cubicBezTo>
                    <a:pt x="5" y="16"/>
                    <a:pt x="6" y="19"/>
                    <a:pt x="7" y="21"/>
                  </a:cubicBezTo>
                  <a:cubicBezTo>
                    <a:pt x="10" y="24"/>
                    <a:pt x="14" y="27"/>
                    <a:pt x="18" y="29"/>
                  </a:cubicBezTo>
                  <a:cubicBezTo>
                    <a:pt x="22" y="31"/>
                    <a:pt x="27" y="32"/>
                    <a:pt x="31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6" y="37"/>
                    <a:pt x="21" y="36"/>
                    <a:pt x="16" y="33"/>
                  </a:cubicBezTo>
                  <a:cubicBezTo>
                    <a:pt x="11" y="31"/>
                    <a:pt x="7" y="28"/>
                    <a:pt x="4" y="24"/>
                  </a:cubicBezTo>
                  <a:cubicBezTo>
                    <a:pt x="1" y="21"/>
                    <a:pt x="0" y="17"/>
                    <a:pt x="0" y="13"/>
                  </a:cubicBezTo>
                  <a:cubicBezTo>
                    <a:pt x="1" y="9"/>
                    <a:pt x="2" y="6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2"/>
                    <a:pt x="25" y="3"/>
                    <a:pt x="27" y="5"/>
                  </a:cubicBezTo>
                  <a:cubicBezTo>
                    <a:pt x="27" y="5"/>
                    <a:pt x="28" y="6"/>
                    <a:pt x="28" y="6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7" y="11"/>
                    <a:pt x="26" y="11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2" name="Freeform 111"/>
            <p:cNvSpPr>
              <a:spLocks noEditPoints="1"/>
            </p:cNvSpPr>
            <p:nvPr/>
          </p:nvSpPr>
          <p:spPr bwMode="auto">
            <a:xfrm>
              <a:off x="6680211" y="1552584"/>
              <a:ext cx="225425" cy="84138"/>
            </a:xfrm>
            <a:custGeom>
              <a:avLst/>
              <a:gdLst>
                <a:gd name="T0" fmla="*/ 69 w 100"/>
                <a:gd name="T1" fmla="*/ 32 h 37"/>
                <a:gd name="T2" fmla="*/ 93 w 100"/>
                <a:gd name="T3" fmla="*/ 21 h 37"/>
                <a:gd name="T4" fmla="*/ 49 w 100"/>
                <a:gd name="T5" fmla="*/ 13 h 37"/>
                <a:gd name="T6" fmla="*/ 95 w 100"/>
                <a:gd name="T7" fmla="*/ 14 h 37"/>
                <a:gd name="T8" fmla="*/ 91 w 100"/>
                <a:gd name="T9" fmla="*/ 7 h 37"/>
                <a:gd name="T10" fmla="*/ 85 w 100"/>
                <a:gd name="T11" fmla="*/ 4 h 37"/>
                <a:gd name="T12" fmla="*/ 77 w 100"/>
                <a:gd name="T13" fmla="*/ 8 h 37"/>
                <a:gd name="T14" fmla="*/ 72 w 100"/>
                <a:gd name="T15" fmla="*/ 11 h 37"/>
                <a:gd name="T16" fmla="*/ 71 w 100"/>
                <a:gd name="T17" fmla="*/ 12 h 37"/>
                <a:gd name="T18" fmla="*/ 49 w 100"/>
                <a:gd name="T19" fmla="*/ 12 h 37"/>
                <a:gd name="T20" fmla="*/ 69 w 100"/>
                <a:gd name="T21" fmla="*/ 7 h 37"/>
                <a:gd name="T22" fmla="*/ 71 w 100"/>
                <a:gd name="T23" fmla="*/ 7 h 37"/>
                <a:gd name="T24" fmla="*/ 72 w 100"/>
                <a:gd name="T25" fmla="*/ 6 h 37"/>
                <a:gd name="T26" fmla="*/ 79 w 100"/>
                <a:gd name="T27" fmla="*/ 1 h 37"/>
                <a:gd name="T28" fmla="*/ 90 w 100"/>
                <a:gd name="T29" fmla="*/ 0 h 37"/>
                <a:gd name="T30" fmla="*/ 95 w 100"/>
                <a:gd name="T31" fmla="*/ 3 h 37"/>
                <a:gd name="T32" fmla="*/ 96 w 100"/>
                <a:gd name="T33" fmla="*/ 24 h 37"/>
                <a:gd name="T34" fmla="*/ 84 w 100"/>
                <a:gd name="T35" fmla="*/ 33 h 37"/>
                <a:gd name="T36" fmla="*/ 49 w 100"/>
                <a:gd name="T37" fmla="*/ 37 h 37"/>
                <a:gd name="T38" fmla="*/ 23 w 100"/>
                <a:gd name="T39" fmla="*/ 8 h 37"/>
                <a:gd name="T40" fmla="*/ 15 w 100"/>
                <a:gd name="T41" fmla="*/ 4 h 37"/>
                <a:gd name="T42" fmla="*/ 8 w 100"/>
                <a:gd name="T43" fmla="*/ 7 h 37"/>
                <a:gd name="T44" fmla="*/ 5 w 100"/>
                <a:gd name="T45" fmla="*/ 14 h 37"/>
                <a:gd name="T46" fmla="*/ 7 w 100"/>
                <a:gd name="T47" fmla="*/ 21 h 37"/>
                <a:gd name="T48" fmla="*/ 31 w 100"/>
                <a:gd name="T49" fmla="*/ 32 h 37"/>
                <a:gd name="T50" fmla="*/ 49 w 100"/>
                <a:gd name="T51" fmla="*/ 37 h 37"/>
                <a:gd name="T52" fmla="*/ 16 w 100"/>
                <a:gd name="T53" fmla="*/ 33 h 37"/>
                <a:gd name="T54" fmla="*/ 4 w 100"/>
                <a:gd name="T55" fmla="*/ 24 h 37"/>
                <a:gd name="T56" fmla="*/ 5 w 100"/>
                <a:gd name="T57" fmla="*/ 3 h 37"/>
                <a:gd name="T58" fmla="*/ 10 w 100"/>
                <a:gd name="T59" fmla="*/ 0 h 37"/>
                <a:gd name="T60" fmla="*/ 21 w 100"/>
                <a:gd name="T61" fmla="*/ 1 h 37"/>
                <a:gd name="T62" fmla="*/ 26 w 100"/>
                <a:gd name="T63" fmla="*/ 5 h 37"/>
                <a:gd name="T64" fmla="*/ 31 w 100"/>
                <a:gd name="T65" fmla="*/ 7 h 37"/>
                <a:gd name="T66" fmla="*/ 49 w 100"/>
                <a:gd name="T67" fmla="*/ 7 h 37"/>
                <a:gd name="T68" fmla="*/ 32 w 100"/>
                <a:gd name="T69" fmla="*/ 12 h 37"/>
                <a:gd name="T70" fmla="*/ 26 w 100"/>
                <a:gd name="T71" fmla="*/ 11 h 37"/>
                <a:gd name="T72" fmla="*/ 23 w 100"/>
                <a:gd name="T73" fmla="*/ 8 h 37"/>
                <a:gd name="T74" fmla="*/ 49 w 100"/>
                <a:gd name="T75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37">
                  <a:moveTo>
                    <a:pt x="49" y="32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74" y="32"/>
                    <a:pt x="78" y="31"/>
                    <a:pt x="82" y="29"/>
                  </a:cubicBezTo>
                  <a:cubicBezTo>
                    <a:pt x="86" y="27"/>
                    <a:pt x="90" y="24"/>
                    <a:pt x="9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5" y="19"/>
                    <a:pt x="95" y="16"/>
                    <a:pt x="95" y="14"/>
                  </a:cubicBezTo>
                  <a:cubicBezTo>
                    <a:pt x="95" y="11"/>
                    <a:pt x="94" y="9"/>
                    <a:pt x="92" y="7"/>
                  </a:cubicBezTo>
                  <a:cubicBezTo>
                    <a:pt x="92" y="7"/>
                    <a:pt x="91" y="7"/>
                    <a:pt x="91" y="7"/>
                  </a:cubicBezTo>
                  <a:cubicBezTo>
                    <a:pt x="90" y="6"/>
                    <a:pt x="90" y="5"/>
                    <a:pt x="88" y="5"/>
                  </a:cubicBezTo>
                  <a:cubicBezTo>
                    <a:pt x="87" y="5"/>
                    <a:pt x="86" y="4"/>
                    <a:pt x="85" y="4"/>
                  </a:cubicBezTo>
                  <a:cubicBezTo>
                    <a:pt x="84" y="4"/>
                    <a:pt x="82" y="5"/>
                    <a:pt x="81" y="5"/>
                  </a:cubicBezTo>
                  <a:cubicBezTo>
                    <a:pt x="79" y="6"/>
                    <a:pt x="78" y="7"/>
                    <a:pt x="77" y="8"/>
                  </a:cubicBezTo>
                  <a:cubicBezTo>
                    <a:pt x="77" y="9"/>
                    <a:pt x="76" y="9"/>
                    <a:pt x="75" y="10"/>
                  </a:cubicBezTo>
                  <a:cubicBezTo>
                    <a:pt x="74" y="11"/>
                    <a:pt x="73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1" y="12"/>
                    <a:pt x="71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70" y="7"/>
                    <a:pt x="70" y="7"/>
                  </a:cubicBezTo>
                  <a:cubicBezTo>
                    <a:pt x="70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2" y="6"/>
                    <a:pt x="72" y="6"/>
                  </a:cubicBezTo>
                  <a:cubicBezTo>
                    <a:pt x="73" y="6"/>
                    <a:pt x="73" y="5"/>
                    <a:pt x="74" y="5"/>
                  </a:cubicBezTo>
                  <a:cubicBezTo>
                    <a:pt x="75" y="3"/>
                    <a:pt x="77" y="2"/>
                    <a:pt x="79" y="1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7" y="0"/>
                    <a:pt x="88" y="0"/>
                    <a:pt x="90" y="0"/>
                  </a:cubicBezTo>
                  <a:cubicBezTo>
                    <a:pt x="92" y="1"/>
                    <a:pt x="93" y="2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8" y="6"/>
                    <a:pt x="100" y="9"/>
                    <a:pt x="100" y="13"/>
                  </a:cubicBezTo>
                  <a:cubicBezTo>
                    <a:pt x="100" y="17"/>
                    <a:pt x="99" y="21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3" y="28"/>
                    <a:pt x="89" y="31"/>
                    <a:pt x="84" y="33"/>
                  </a:cubicBezTo>
                  <a:cubicBezTo>
                    <a:pt x="80" y="36"/>
                    <a:pt x="74" y="37"/>
                    <a:pt x="69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32"/>
                  </a:lnTo>
                  <a:close/>
                  <a:moveTo>
                    <a:pt x="23" y="8"/>
                  </a:moveTo>
                  <a:cubicBezTo>
                    <a:pt x="22" y="7"/>
                    <a:pt x="20" y="6"/>
                    <a:pt x="19" y="5"/>
                  </a:cubicBezTo>
                  <a:cubicBezTo>
                    <a:pt x="18" y="5"/>
                    <a:pt x="16" y="4"/>
                    <a:pt x="15" y="4"/>
                  </a:cubicBezTo>
                  <a:cubicBezTo>
                    <a:pt x="14" y="4"/>
                    <a:pt x="13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5" y="11"/>
                    <a:pt x="5" y="14"/>
                  </a:cubicBezTo>
                  <a:cubicBezTo>
                    <a:pt x="5" y="16"/>
                    <a:pt x="5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4"/>
                    <a:pt x="14" y="27"/>
                    <a:pt x="18" y="29"/>
                  </a:cubicBezTo>
                  <a:cubicBezTo>
                    <a:pt x="22" y="31"/>
                    <a:pt x="26" y="32"/>
                    <a:pt x="31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6" y="37"/>
                    <a:pt x="20" y="36"/>
                    <a:pt x="16" y="33"/>
                  </a:cubicBezTo>
                  <a:cubicBezTo>
                    <a:pt x="11" y="31"/>
                    <a:pt x="7" y="28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7"/>
                    <a:pt x="0" y="13"/>
                  </a:cubicBezTo>
                  <a:cubicBezTo>
                    <a:pt x="0" y="9"/>
                    <a:pt x="2" y="6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8" y="1"/>
                    <a:pt x="10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2"/>
                    <a:pt x="25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6"/>
                    <a:pt x="28" y="6"/>
                    <a:pt x="28" y="6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8" y="11"/>
                    <a:pt x="26" y="11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lnTo>
                    <a:pt x="2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3" name="Freeform 113"/>
            <p:cNvSpPr>
              <a:spLocks noEditPoints="1"/>
            </p:cNvSpPr>
            <p:nvPr/>
          </p:nvSpPr>
          <p:spPr bwMode="auto">
            <a:xfrm>
              <a:off x="10356866" y="1119195"/>
              <a:ext cx="41275" cy="26988"/>
            </a:xfrm>
            <a:custGeom>
              <a:avLst/>
              <a:gdLst>
                <a:gd name="T0" fmla="*/ 9 w 18"/>
                <a:gd name="T1" fmla="*/ 0 h 12"/>
                <a:gd name="T2" fmla="*/ 16 w 18"/>
                <a:gd name="T3" fmla="*/ 0 h 12"/>
                <a:gd name="T4" fmla="*/ 18 w 18"/>
                <a:gd name="T5" fmla="*/ 3 h 12"/>
                <a:gd name="T6" fmla="*/ 18 w 18"/>
                <a:gd name="T7" fmla="*/ 10 h 12"/>
                <a:gd name="T8" fmla="*/ 16 w 18"/>
                <a:gd name="T9" fmla="*/ 12 h 12"/>
                <a:gd name="T10" fmla="*/ 9 w 18"/>
                <a:gd name="T11" fmla="*/ 12 h 12"/>
                <a:gd name="T12" fmla="*/ 9 w 18"/>
                <a:gd name="T13" fmla="*/ 8 h 12"/>
                <a:gd name="T14" fmla="*/ 13 w 18"/>
                <a:gd name="T15" fmla="*/ 8 h 12"/>
                <a:gd name="T16" fmla="*/ 13 w 18"/>
                <a:gd name="T17" fmla="*/ 5 h 12"/>
                <a:gd name="T18" fmla="*/ 9 w 18"/>
                <a:gd name="T19" fmla="*/ 5 h 12"/>
                <a:gd name="T20" fmla="*/ 9 w 18"/>
                <a:gd name="T21" fmla="*/ 0 h 12"/>
                <a:gd name="T22" fmla="*/ 3 w 18"/>
                <a:gd name="T23" fmla="*/ 0 h 12"/>
                <a:gd name="T24" fmla="*/ 9 w 18"/>
                <a:gd name="T25" fmla="*/ 0 h 12"/>
                <a:gd name="T26" fmla="*/ 9 w 18"/>
                <a:gd name="T27" fmla="*/ 5 h 12"/>
                <a:gd name="T28" fmla="*/ 5 w 18"/>
                <a:gd name="T29" fmla="*/ 5 h 12"/>
                <a:gd name="T30" fmla="*/ 5 w 18"/>
                <a:gd name="T31" fmla="*/ 8 h 12"/>
                <a:gd name="T32" fmla="*/ 9 w 18"/>
                <a:gd name="T33" fmla="*/ 8 h 12"/>
                <a:gd name="T34" fmla="*/ 9 w 18"/>
                <a:gd name="T35" fmla="*/ 12 h 12"/>
                <a:gd name="T36" fmla="*/ 3 w 18"/>
                <a:gd name="T37" fmla="*/ 12 h 12"/>
                <a:gd name="T38" fmla="*/ 0 w 18"/>
                <a:gd name="T39" fmla="*/ 10 h 12"/>
                <a:gd name="T40" fmla="*/ 0 w 18"/>
                <a:gd name="T41" fmla="*/ 3 h 12"/>
                <a:gd name="T42" fmla="*/ 3 w 18"/>
                <a:gd name="T4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4" name="Freeform 114"/>
            <p:cNvSpPr>
              <a:spLocks noEditPoints="1"/>
            </p:cNvSpPr>
            <p:nvPr/>
          </p:nvSpPr>
          <p:spPr bwMode="auto">
            <a:xfrm>
              <a:off x="10390203" y="1193807"/>
              <a:ext cx="73026" cy="74614"/>
            </a:xfrm>
            <a:custGeom>
              <a:avLst/>
              <a:gdLst>
                <a:gd name="T0" fmla="*/ 16 w 32"/>
                <a:gd name="T1" fmla="*/ 28 h 33"/>
                <a:gd name="T2" fmla="*/ 24 w 32"/>
                <a:gd name="T3" fmla="*/ 25 h 33"/>
                <a:gd name="T4" fmla="*/ 24 w 32"/>
                <a:gd name="T5" fmla="*/ 25 h 33"/>
                <a:gd name="T6" fmla="*/ 28 w 32"/>
                <a:gd name="T7" fmla="*/ 17 h 33"/>
                <a:gd name="T8" fmla="*/ 24 w 32"/>
                <a:gd name="T9" fmla="*/ 9 h 33"/>
                <a:gd name="T10" fmla="*/ 16 w 32"/>
                <a:gd name="T11" fmla="*/ 5 h 33"/>
                <a:gd name="T12" fmla="*/ 16 w 32"/>
                <a:gd name="T13" fmla="*/ 0 h 33"/>
                <a:gd name="T14" fmla="*/ 28 w 32"/>
                <a:gd name="T15" fmla="*/ 5 h 33"/>
                <a:gd name="T16" fmla="*/ 32 w 32"/>
                <a:gd name="T17" fmla="*/ 17 h 33"/>
                <a:gd name="T18" fmla="*/ 28 w 32"/>
                <a:gd name="T19" fmla="*/ 28 h 33"/>
                <a:gd name="T20" fmla="*/ 28 w 32"/>
                <a:gd name="T21" fmla="*/ 28 h 33"/>
                <a:gd name="T22" fmla="*/ 16 w 32"/>
                <a:gd name="T23" fmla="*/ 33 h 33"/>
                <a:gd name="T24" fmla="*/ 16 w 32"/>
                <a:gd name="T25" fmla="*/ 28 h 33"/>
                <a:gd name="T26" fmla="*/ 16 w 32"/>
                <a:gd name="T27" fmla="*/ 5 h 33"/>
                <a:gd name="T28" fmla="*/ 8 w 32"/>
                <a:gd name="T29" fmla="*/ 9 h 33"/>
                <a:gd name="T30" fmla="*/ 5 w 32"/>
                <a:gd name="T31" fmla="*/ 17 h 33"/>
                <a:gd name="T32" fmla="*/ 8 w 32"/>
                <a:gd name="T33" fmla="*/ 25 h 33"/>
                <a:gd name="T34" fmla="*/ 16 w 32"/>
                <a:gd name="T35" fmla="*/ 28 h 33"/>
                <a:gd name="T36" fmla="*/ 16 w 32"/>
                <a:gd name="T37" fmla="*/ 33 h 33"/>
                <a:gd name="T38" fmla="*/ 5 w 32"/>
                <a:gd name="T39" fmla="*/ 28 h 33"/>
                <a:gd name="T40" fmla="*/ 5 w 32"/>
                <a:gd name="T41" fmla="*/ 28 h 33"/>
                <a:gd name="T42" fmla="*/ 0 w 32"/>
                <a:gd name="T43" fmla="*/ 17 h 33"/>
                <a:gd name="T44" fmla="*/ 5 w 32"/>
                <a:gd name="T45" fmla="*/ 5 h 33"/>
                <a:gd name="T46" fmla="*/ 16 w 32"/>
                <a:gd name="T47" fmla="*/ 0 h 33"/>
                <a:gd name="T48" fmla="*/ 16 w 32"/>
                <a:gd name="T4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3">
                  <a:moveTo>
                    <a:pt x="16" y="28"/>
                  </a:moveTo>
                  <a:cubicBezTo>
                    <a:pt x="19" y="28"/>
                    <a:pt x="22" y="27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23"/>
                    <a:pt x="28" y="20"/>
                    <a:pt x="28" y="17"/>
                  </a:cubicBezTo>
                  <a:cubicBezTo>
                    <a:pt x="28" y="14"/>
                    <a:pt x="26" y="11"/>
                    <a:pt x="24" y="9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2" y="12"/>
                    <a:pt x="32" y="17"/>
                  </a:cubicBezTo>
                  <a:cubicBezTo>
                    <a:pt x="32" y="21"/>
                    <a:pt x="31" y="25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5" y="31"/>
                    <a:pt x="21" y="33"/>
                    <a:pt x="16" y="33"/>
                  </a:cubicBezTo>
                  <a:lnTo>
                    <a:pt x="16" y="28"/>
                  </a:lnTo>
                  <a:close/>
                  <a:moveTo>
                    <a:pt x="16" y="5"/>
                  </a:moveTo>
                  <a:cubicBezTo>
                    <a:pt x="13" y="5"/>
                    <a:pt x="10" y="6"/>
                    <a:pt x="8" y="9"/>
                  </a:cubicBezTo>
                  <a:cubicBezTo>
                    <a:pt x="6" y="11"/>
                    <a:pt x="5" y="14"/>
                    <a:pt x="5" y="17"/>
                  </a:cubicBezTo>
                  <a:cubicBezTo>
                    <a:pt x="5" y="20"/>
                    <a:pt x="6" y="23"/>
                    <a:pt x="8" y="25"/>
                  </a:cubicBezTo>
                  <a:cubicBezTo>
                    <a:pt x="10" y="27"/>
                    <a:pt x="13" y="28"/>
                    <a:pt x="16" y="28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2" y="33"/>
                    <a:pt x="8" y="31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25"/>
                    <a:pt x="0" y="21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5" name="Freeform 115"/>
            <p:cNvSpPr>
              <a:spLocks noEditPoints="1"/>
            </p:cNvSpPr>
            <p:nvPr/>
          </p:nvSpPr>
          <p:spPr bwMode="auto">
            <a:xfrm>
              <a:off x="10339404" y="1146183"/>
              <a:ext cx="176214" cy="327026"/>
            </a:xfrm>
            <a:custGeom>
              <a:avLst/>
              <a:gdLst>
                <a:gd name="T0" fmla="*/ 73 w 78"/>
                <a:gd name="T1" fmla="*/ 140 h 145"/>
                <a:gd name="T2" fmla="*/ 73 w 78"/>
                <a:gd name="T3" fmla="*/ 29 h 145"/>
                <a:gd name="T4" fmla="*/ 61 w 78"/>
                <a:gd name="T5" fmla="*/ 5 h 145"/>
                <a:gd name="T6" fmla="*/ 75 w 78"/>
                <a:gd name="T7" fmla="*/ 0 h 145"/>
                <a:gd name="T8" fmla="*/ 78 w 78"/>
                <a:gd name="T9" fmla="*/ 29 h 145"/>
                <a:gd name="T10" fmla="*/ 78 w 78"/>
                <a:gd name="T11" fmla="*/ 143 h 145"/>
                <a:gd name="T12" fmla="*/ 61 w 78"/>
                <a:gd name="T13" fmla="*/ 145 h 145"/>
                <a:gd name="T14" fmla="*/ 61 w 78"/>
                <a:gd name="T15" fmla="*/ 59 h 145"/>
                <a:gd name="T16" fmla="*/ 61 w 78"/>
                <a:gd name="T17" fmla="*/ 17 h 145"/>
                <a:gd name="T18" fmla="*/ 61 w 78"/>
                <a:gd name="T19" fmla="*/ 19 h 145"/>
                <a:gd name="T20" fmla="*/ 65 w 78"/>
                <a:gd name="T21" fmla="*/ 38 h 145"/>
                <a:gd name="T22" fmla="*/ 61 w 78"/>
                <a:gd name="T23" fmla="*/ 59 h 145"/>
                <a:gd name="T24" fmla="*/ 61 w 78"/>
                <a:gd name="T25" fmla="*/ 140 h 145"/>
                <a:gd name="T26" fmla="*/ 39 w 78"/>
                <a:gd name="T27" fmla="*/ 145 h 145"/>
                <a:gd name="T28" fmla="*/ 61 w 78"/>
                <a:gd name="T29" fmla="*/ 5 h 145"/>
                <a:gd name="T30" fmla="*/ 39 w 78"/>
                <a:gd name="T31" fmla="*/ 0 h 145"/>
                <a:gd name="T32" fmla="*/ 61 w 78"/>
                <a:gd name="T33" fmla="*/ 5 h 145"/>
                <a:gd name="T34" fmla="*/ 61 w 78"/>
                <a:gd name="T35" fmla="*/ 17 h 145"/>
                <a:gd name="T36" fmla="*/ 60 w 78"/>
                <a:gd name="T37" fmla="*/ 20 h 145"/>
                <a:gd name="T38" fmla="*/ 61 w 78"/>
                <a:gd name="T39" fmla="*/ 25 h 145"/>
                <a:gd name="T40" fmla="*/ 57 w 78"/>
                <a:gd name="T41" fmla="*/ 20 h 145"/>
                <a:gd name="T42" fmla="*/ 39 w 78"/>
                <a:gd name="T43" fmla="*/ 12 h 145"/>
                <a:gd name="T44" fmla="*/ 39 w 78"/>
                <a:gd name="T45" fmla="*/ 8 h 145"/>
                <a:gd name="T46" fmla="*/ 60 w 78"/>
                <a:gd name="T47" fmla="*/ 16 h 145"/>
                <a:gd name="T48" fmla="*/ 60 w 78"/>
                <a:gd name="T49" fmla="*/ 16 h 145"/>
                <a:gd name="T50" fmla="*/ 61 w 78"/>
                <a:gd name="T51" fmla="*/ 51 h 145"/>
                <a:gd name="T52" fmla="*/ 60 w 78"/>
                <a:gd name="T53" fmla="*/ 59 h 145"/>
                <a:gd name="T54" fmla="*/ 39 w 78"/>
                <a:gd name="T55" fmla="*/ 68 h 145"/>
                <a:gd name="T56" fmla="*/ 39 w 78"/>
                <a:gd name="T57" fmla="*/ 63 h 145"/>
                <a:gd name="T58" fmla="*/ 57 w 78"/>
                <a:gd name="T59" fmla="*/ 56 h 145"/>
                <a:gd name="T60" fmla="*/ 57 w 78"/>
                <a:gd name="T61" fmla="*/ 56 h 145"/>
                <a:gd name="T62" fmla="*/ 18 w 78"/>
                <a:gd name="T63" fmla="*/ 140 h 145"/>
                <a:gd name="T64" fmla="*/ 39 w 78"/>
                <a:gd name="T65" fmla="*/ 145 h 145"/>
                <a:gd name="T66" fmla="*/ 18 w 78"/>
                <a:gd name="T67" fmla="*/ 140 h 145"/>
                <a:gd name="T68" fmla="*/ 18 w 78"/>
                <a:gd name="T69" fmla="*/ 5 h 145"/>
                <a:gd name="T70" fmla="*/ 39 w 78"/>
                <a:gd name="T71" fmla="*/ 0 h 145"/>
                <a:gd name="T72" fmla="*/ 39 w 78"/>
                <a:gd name="T73" fmla="*/ 8 h 145"/>
                <a:gd name="T74" fmla="*/ 21 w 78"/>
                <a:gd name="T75" fmla="*/ 20 h 145"/>
                <a:gd name="T76" fmla="*/ 18 w 78"/>
                <a:gd name="T77" fmla="*/ 17 h 145"/>
                <a:gd name="T78" fmla="*/ 39 w 78"/>
                <a:gd name="T79" fmla="*/ 8 h 145"/>
                <a:gd name="T80" fmla="*/ 39 w 78"/>
                <a:gd name="T81" fmla="*/ 68 h 145"/>
                <a:gd name="T82" fmla="*/ 18 w 78"/>
                <a:gd name="T83" fmla="*/ 59 h 145"/>
                <a:gd name="T84" fmla="*/ 18 w 78"/>
                <a:gd name="T85" fmla="*/ 59 h 145"/>
                <a:gd name="T86" fmla="*/ 18 w 78"/>
                <a:gd name="T87" fmla="*/ 59 h 145"/>
                <a:gd name="T88" fmla="*/ 18 w 78"/>
                <a:gd name="T89" fmla="*/ 56 h 145"/>
                <a:gd name="T90" fmla="*/ 18 w 78"/>
                <a:gd name="T91" fmla="*/ 51 h 145"/>
                <a:gd name="T92" fmla="*/ 21 w 78"/>
                <a:gd name="T93" fmla="*/ 56 h 145"/>
                <a:gd name="T94" fmla="*/ 5 w 78"/>
                <a:gd name="T95" fmla="*/ 140 h 145"/>
                <a:gd name="T96" fmla="*/ 18 w 78"/>
                <a:gd name="T97" fmla="*/ 145 h 145"/>
                <a:gd name="T98" fmla="*/ 0 w 78"/>
                <a:gd name="T99" fmla="*/ 143 h 145"/>
                <a:gd name="T100" fmla="*/ 2 w 78"/>
                <a:gd name="T101" fmla="*/ 0 h 145"/>
                <a:gd name="T102" fmla="*/ 18 w 78"/>
                <a:gd name="T103" fmla="*/ 5 h 145"/>
                <a:gd name="T104" fmla="*/ 5 w 78"/>
                <a:gd name="T105" fmla="*/ 140 h 145"/>
                <a:gd name="T106" fmla="*/ 9 w 78"/>
                <a:gd name="T107" fmla="*/ 38 h 145"/>
                <a:gd name="T108" fmla="*/ 18 w 78"/>
                <a:gd name="T109" fmla="*/ 59 h 145"/>
                <a:gd name="T110" fmla="*/ 18 w 78"/>
                <a:gd name="T111" fmla="*/ 51 h 145"/>
                <a:gd name="T112" fmla="*/ 18 w 78"/>
                <a:gd name="T113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145">
                  <a:moveTo>
                    <a:pt x="61" y="140"/>
                  </a:moveTo>
                  <a:cubicBezTo>
                    <a:pt x="73" y="140"/>
                    <a:pt x="73" y="140"/>
                    <a:pt x="73" y="140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8" y="1"/>
                    <a:pt x="78" y="3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4"/>
                    <a:pt x="76" y="145"/>
                    <a:pt x="75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0"/>
                    <a:pt x="61" y="140"/>
                    <a:pt x="61" y="140"/>
                  </a:cubicBezTo>
                  <a:close/>
                  <a:moveTo>
                    <a:pt x="61" y="59"/>
                  </a:moveTo>
                  <a:cubicBezTo>
                    <a:pt x="66" y="53"/>
                    <a:pt x="69" y="46"/>
                    <a:pt x="69" y="38"/>
                  </a:cubicBezTo>
                  <a:cubicBezTo>
                    <a:pt x="69" y="30"/>
                    <a:pt x="66" y="22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8"/>
                    <a:pt x="61" y="19"/>
                    <a:pt x="61" y="19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8"/>
                    <a:pt x="65" y="33"/>
                    <a:pt x="65" y="38"/>
                  </a:cubicBezTo>
                  <a:cubicBezTo>
                    <a:pt x="65" y="43"/>
                    <a:pt x="63" y="47"/>
                    <a:pt x="61" y="51"/>
                  </a:cubicBezTo>
                  <a:lnTo>
                    <a:pt x="61" y="59"/>
                  </a:lnTo>
                  <a:close/>
                  <a:moveTo>
                    <a:pt x="39" y="140"/>
                  </a:moveTo>
                  <a:cubicBezTo>
                    <a:pt x="61" y="140"/>
                    <a:pt x="61" y="140"/>
                    <a:pt x="61" y="140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0"/>
                    <a:pt x="39" y="140"/>
                    <a:pt x="39" y="140"/>
                  </a:cubicBezTo>
                  <a:close/>
                  <a:moveTo>
                    <a:pt x="61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1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0" y="16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3"/>
                    <a:pt x="59" y="21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3" y="15"/>
                    <a:pt x="46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7" y="8"/>
                    <a:pt x="55" y="11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1" y="17"/>
                    <a:pt x="61" y="17"/>
                    <a:pt x="61" y="17"/>
                  </a:cubicBezTo>
                  <a:close/>
                  <a:moveTo>
                    <a:pt x="61" y="51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5" y="64"/>
                    <a:pt x="47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6" y="63"/>
                    <a:pt x="52" y="60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9" y="54"/>
                    <a:pt x="60" y="53"/>
                    <a:pt x="61" y="51"/>
                  </a:cubicBezTo>
                  <a:close/>
                  <a:moveTo>
                    <a:pt x="18" y="140"/>
                  </a:moveTo>
                  <a:cubicBezTo>
                    <a:pt x="39" y="140"/>
                    <a:pt x="39" y="140"/>
                    <a:pt x="39" y="140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0"/>
                    <a:pt x="18" y="140"/>
                    <a:pt x="18" y="140"/>
                  </a:cubicBezTo>
                  <a:close/>
                  <a:moveTo>
                    <a:pt x="3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5"/>
                    <a:pt x="39" y="5"/>
                    <a:pt x="39" y="5"/>
                  </a:cubicBezTo>
                  <a:close/>
                  <a:moveTo>
                    <a:pt x="39" y="8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2" y="12"/>
                    <a:pt x="26" y="15"/>
                    <a:pt x="21" y="20"/>
                  </a:cubicBezTo>
                  <a:cubicBezTo>
                    <a:pt x="20" y="21"/>
                    <a:pt x="19" y="23"/>
                    <a:pt x="18" y="2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31" y="8"/>
                    <a:pt x="39" y="8"/>
                  </a:cubicBezTo>
                  <a:close/>
                  <a:moveTo>
                    <a:pt x="39" y="63"/>
                  </a:moveTo>
                  <a:cubicBezTo>
                    <a:pt x="39" y="68"/>
                    <a:pt x="39" y="68"/>
                    <a:pt x="39" y="68"/>
                  </a:cubicBezTo>
                  <a:cubicBezTo>
                    <a:pt x="31" y="68"/>
                    <a:pt x="23" y="64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3"/>
                    <a:pt x="20" y="54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6" y="60"/>
                    <a:pt x="32" y="63"/>
                    <a:pt x="39" y="63"/>
                  </a:cubicBezTo>
                  <a:close/>
                  <a:moveTo>
                    <a:pt x="5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1" y="145"/>
                    <a:pt x="0" y="144"/>
                    <a:pt x="0" y="1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0"/>
                    <a:pt x="5" y="140"/>
                    <a:pt x="5" y="140"/>
                  </a:cubicBezTo>
                  <a:close/>
                  <a:moveTo>
                    <a:pt x="18" y="17"/>
                  </a:moveTo>
                  <a:cubicBezTo>
                    <a:pt x="12" y="22"/>
                    <a:pt x="9" y="30"/>
                    <a:pt x="9" y="38"/>
                  </a:cubicBezTo>
                  <a:cubicBezTo>
                    <a:pt x="9" y="46"/>
                    <a:pt x="12" y="53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8"/>
                    <a:pt x="17" y="57"/>
                    <a:pt x="18" y="5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7"/>
                    <a:pt x="14" y="43"/>
                    <a:pt x="14" y="38"/>
                  </a:cubicBezTo>
                  <a:cubicBezTo>
                    <a:pt x="14" y="33"/>
                    <a:pt x="15" y="28"/>
                    <a:pt x="18" y="25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6" name="Freeform 117"/>
            <p:cNvSpPr>
              <a:spLocks noEditPoints="1"/>
            </p:cNvSpPr>
            <p:nvPr/>
          </p:nvSpPr>
          <p:spPr bwMode="auto">
            <a:xfrm>
              <a:off x="7396174" y="623892"/>
              <a:ext cx="352426" cy="223839"/>
            </a:xfrm>
            <a:custGeom>
              <a:avLst/>
              <a:gdLst>
                <a:gd name="T0" fmla="*/ 104 w 156"/>
                <a:gd name="T1" fmla="*/ 94 h 99"/>
                <a:gd name="T2" fmla="*/ 152 w 156"/>
                <a:gd name="T3" fmla="*/ 94 h 99"/>
                <a:gd name="T4" fmla="*/ 152 w 156"/>
                <a:gd name="T5" fmla="*/ 5 h 99"/>
                <a:gd name="T6" fmla="*/ 78 w 156"/>
                <a:gd name="T7" fmla="*/ 5 h 99"/>
                <a:gd name="T8" fmla="*/ 78 w 156"/>
                <a:gd name="T9" fmla="*/ 0 h 99"/>
                <a:gd name="T10" fmla="*/ 154 w 156"/>
                <a:gd name="T11" fmla="*/ 0 h 99"/>
                <a:gd name="T12" fmla="*/ 156 w 156"/>
                <a:gd name="T13" fmla="*/ 2 h 99"/>
                <a:gd name="T14" fmla="*/ 156 w 156"/>
                <a:gd name="T15" fmla="*/ 96 h 99"/>
                <a:gd name="T16" fmla="*/ 154 w 156"/>
                <a:gd name="T17" fmla="*/ 99 h 99"/>
                <a:gd name="T18" fmla="*/ 104 w 156"/>
                <a:gd name="T19" fmla="*/ 99 h 99"/>
                <a:gd name="T20" fmla="*/ 78 w 156"/>
                <a:gd name="T21" fmla="*/ 99 h 99"/>
                <a:gd name="T22" fmla="*/ 78 w 156"/>
                <a:gd name="T23" fmla="*/ 94 h 99"/>
                <a:gd name="T24" fmla="*/ 104 w 156"/>
                <a:gd name="T25" fmla="*/ 94 h 99"/>
                <a:gd name="T26" fmla="*/ 78 w 156"/>
                <a:gd name="T27" fmla="*/ 87 h 99"/>
                <a:gd name="T28" fmla="*/ 103 w 156"/>
                <a:gd name="T29" fmla="*/ 87 h 99"/>
                <a:gd name="T30" fmla="*/ 140 w 156"/>
                <a:gd name="T31" fmla="*/ 87 h 99"/>
                <a:gd name="T32" fmla="*/ 143 w 156"/>
                <a:gd name="T33" fmla="*/ 85 h 99"/>
                <a:gd name="T34" fmla="*/ 143 w 156"/>
                <a:gd name="T35" fmla="*/ 14 h 99"/>
                <a:gd name="T36" fmla="*/ 140 w 156"/>
                <a:gd name="T37" fmla="*/ 11 h 99"/>
                <a:gd name="T38" fmla="*/ 78 w 156"/>
                <a:gd name="T39" fmla="*/ 11 h 99"/>
                <a:gd name="T40" fmla="*/ 78 w 156"/>
                <a:gd name="T41" fmla="*/ 16 h 99"/>
                <a:gd name="T42" fmla="*/ 138 w 156"/>
                <a:gd name="T43" fmla="*/ 16 h 99"/>
                <a:gd name="T44" fmla="*/ 138 w 156"/>
                <a:gd name="T45" fmla="*/ 82 h 99"/>
                <a:gd name="T46" fmla="*/ 103 w 156"/>
                <a:gd name="T47" fmla="*/ 82 h 99"/>
                <a:gd name="T48" fmla="*/ 78 w 156"/>
                <a:gd name="T49" fmla="*/ 82 h 99"/>
                <a:gd name="T50" fmla="*/ 78 w 156"/>
                <a:gd name="T51" fmla="*/ 87 h 99"/>
                <a:gd name="T52" fmla="*/ 78 w 156"/>
                <a:gd name="T53" fmla="*/ 5 h 99"/>
                <a:gd name="T54" fmla="*/ 5 w 156"/>
                <a:gd name="T55" fmla="*/ 5 h 99"/>
                <a:gd name="T56" fmla="*/ 5 w 156"/>
                <a:gd name="T57" fmla="*/ 94 h 99"/>
                <a:gd name="T58" fmla="*/ 53 w 156"/>
                <a:gd name="T59" fmla="*/ 94 h 99"/>
                <a:gd name="T60" fmla="*/ 78 w 156"/>
                <a:gd name="T61" fmla="*/ 94 h 99"/>
                <a:gd name="T62" fmla="*/ 78 w 156"/>
                <a:gd name="T63" fmla="*/ 99 h 99"/>
                <a:gd name="T64" fmla="*/ 53 w 156"/>
                <a:gd name="T65" fmla="*/ 99 h 99"/>
                <a:gd name="T66" fmla="*/ 3 w 156"/>
                <a:gd name="T67" fmla="*/ 99 h 99"/>
                <a:gd name="T68" fmla="*/ 0 w 156"/>
                <a:gd name="T69" fmla="*/ 96 h 99"/>
                <a:gd name="T70" fmla="*/ 0 w 156"/>
                <a:gd name="T71" fmla="*/ 2 h 99"/>
                <a:gd name="T72" fmla="*/ 3 w 156"/>
                <a:gd name="T73" fmla="*/ 0 h 99"/>
                <a:gd name="T74" fmla="*/ 78 w 156"/>
                <a:gd name="T75" fmla="*/ 0 h 99"/>
                <a:gd name="T76" fmla="*/ 78 w 156"/>
                <a:gd name="T77" fmla="*/ 5 h 99"/>
                <a:gd name="T78" fmla="*/ 78 w 156"/>
                <a:gd name="T79" fmla="*/ 11 h 99"/>
                <a:gd name="T80" fmla="*/ 16 w 156"/>
                <a:gd name="T81" fmla="*/ 11 h 99"/>
                <a:gd name="T82" fmla="*/ 14 w 156"/>
                <a:gd name="T83" fmla="*/ 14 h 99"/>
                <a:gd name="T84" fmla="*/ 14 w 156"/>
                <a:gd name="T85" fmla="*/ 85 h 99"/>
                <a:gd name="T86" fmla="*/ 16 w 156"/>
                <a:gd name="T87" fmla="*/ 87 h 99"/>
                <a:gd name="T88" fmla="*/ 53 w 156"/>
                <a:gd name="T89" fmla="*/ 87 h 99"/>
                <a:gd name="T90" fmla="*/ 78 w 156"/>
                <a:gd name="T91" fmla="*/ 87 h 99"/>
                <a:gd name="T92" fmla="*/ 78 w 156"/>
                <a:gd name="T93" fmla="*/ 82 h 99"/>
                <a:gd name="T94" fmla="*/ 53 w 156"/>
                <a:gd name="T95" fmla="*/ 82 h 99"/>
                <a:gd name="T96" fmla="*/ 19 w 156"/>
                <a:gd name="T97" fmla="*/ 82 h 99"/>
                <a:gd name="T98" fmla="*/ 19 w 156"/>
                <a:gd name="T99" fmla="*/ 16 h 99"/>
                <a:gd name="T100" fmla="*/ 78 w 156"/>
                <a:gd name="T101" fmla="*/ 16 h 99"/>
                <a:gd name="T102" fmla="*/ 78 w 156"/>
                <a:gd name="T103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99">
                  <a:moveTo>
                    <a:pt x="104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6" y="1"/>
                    <a:pt x="156" y="2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6" y="98"/>
                    <a:pt x="155" y="99"/>
                    <a:pt x="15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104" y="94"/>
                    <a:pt x="104" y="94"/>
                    <a:pt x="104" y="94"/>
                  </a:cubicBezTo>
                  <a:close/>
                  <a:moveTo>
                    <a:pt x="78" y="87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42" y="87"/>
                    <a:pt x="143" y="86"/>
                    <a:pt x="143" y="8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2"/>
                    <a:pt x="142" y="11"/>
                    <a:pt x="140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78" y="87"/>
                  </a:lnTo>
                  <a:close/>
                  <a:moveTo>
                    <a:pt x="78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99"/>
                    <a:pt x="0" y="98"/>
                    <a:pt x="0" y="9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5"/>
                    <a:pt x="78" y="5"/>
                    <a:pt x="78" y="5"/>
                  </a:cubicBezTo>
                  <a:close/>
                  <a:moveTo>
                    <a:pt x="78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4" y="12"/>
                    <a:pt x="14" y="1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6"/>
                    <a:pt x="15" y="87"/>
                    <a:pt x="1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8" y="16"/>
                    <a:pt x="78" y="16"/>
                    <a:pt x="78" y="16"/>
                  </a:cubicBezTo>
                  <a:lnTo>
                    <a:pt x="7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7" name="Freeform 118"/>
            <p:cNvSpPr>
              <a:spLocks noEditPoints="1"/>
            </p:cNvSpPr>
            <p:nvPr/>
          </p:nvSpPr>
          <p:spPr bwMode="auto">
            <a:xfrm>
              <a:off x="7485075" y="896944"/>
              <a:ext cx="177800" cy="30163"/>
            </a:xfrm>
            <a:custGeom>
              <a:avLst/>
              <a:gdLst>
                <a:gd name="T0" fmla="*/ 39 w 79"/>
                <a:gd name="T1" fmla="*/ 8 h 13"/>
                <a:gd name="T2" fmla="*/ 74 w 79"/>
                <a:gd name="T3" fmla="*/ 8 h 13"/>
                <a:gd name="T4" fmla="*/ 74 w 79"/>
                <a:gd name="T5" fmla="*/ 5 h 13"/>
                <a:gd name="T6" fmla="*/ 66 w 79"/>
                <a:gd name="T7" fmla="*/ 5 h 13"/>
                <a:gd name="T8" fmla="*/ 39 w 79"/>
                <a:gd name="T9" fmla="*/ 5 h 13"/>
                <a:gd name="T10" fmla="*/ 39 w 79"/>
                <a:gd name="T11" fmla="*/ 0 h 13"/>
                <a:gd name="T12" fmla="*/ 66 w 79"/>
                <a:gd name="T13" fmla="*/ 0 h 13"/>
                <a:gd name="T14" fmla="*/ 77 w 79"/>
                <a:gd name="T15" fmla="*/ 0 h 13"/>
                <a:gd name="T16" fmla="*/ 79 w 79"/>
                <a:gd name="T17" fmla="*/ 3 h 13"/>
                <a:gd name="T18" fmla="*/ 79 w 79"/>
                <a:gd name="T19" fmla="*/ 10 h 13"/>
                <a:gd name="T20" fmla="*/ 77 w 79"/>
                <a:gd name="T21" fmla="*/ 13 h 13"/>
                <a:gd name="T22" fmla="*/ 39 w 79"/>
                <a:gd name="T23" fmla="*/ 13 h 13"/>
                <a:gd name="T24" fmla="*/ 39 w 79"/>
                <a:gd name="T25" fmla="*/ 8 h 13"/>
                <a:gd name="T26" fmla="*/ 4 w 79"/>
                <a:gd name="T27" fmla="*/ 5 h 13"/>
                <a:gd name="T28" fmla="*/ 4 w 79"/>
                <a:gd name="T29" fmla="*/ 8 h 13"/>
                <a:gd name="T30" fmla="*/ 39 w 79"/>
                <a:gd name="T31" fmla="*/ 8 h 13"/>
                <a:gd name="T32" fmla="*/ 39 w 79"/>
                <a:gd name="T33" fmla="*/ 13 h 13"/>
                <a:gd name="T34" fmla="*/ 2 w 79"/>
                <a:gd name="T35" fmla="*/ 13 h 13"/>
                <a:gd name="T36" fmla="*/ 0 w 79"/>
                <a:gd name="T37" fmla="*/ 10 h 13"/>
                <a:gd name="T38" fmla="*/ 0 w 79"/>
                <a:gd name="T39" fmla="*/ 3 h 13"/>
                <a:gd name="T40" fmla="*/ 2 w 79"/>
                <a:gd name="T41" fmla="*/ 0 h 13"/>
                <a:gd name="T42" fmla="*/ 12 w 79"/>
                <a:gd name="T43" fmla="*/ 0 h 13"/>
                <a:gd name="T44" fmla="*/ 39 w 79"/>
                <a:gd name="T45" fmla="*/ 0 h 13"/>
                <a:gd name="T46" fmla="*/ 39 w 79"/>
                <a:gd name="T47" fmla="*/ 5 h 13"/>
                <a:gd name="T48" fmla="*/ 12 w 79"/>
                <a:gd name="T49" fmla="*/ 5 h 13"/>
                <a:gd name="T50" fmla="*/ 4 w 79"/>
                <a:gd name="T5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13">
                  <a:moveTo>
                    <a:pt x="39" y="8"/>
                  </a:moveTo>
                  <a:cubicBezTo>
                    <a:pt x="74" y="8"/>
                    <a:pt x="74" y="8"/>
                    <a:pt x="74" y="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9" y="1"/>
                    <a:pt x="79" y="3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2"/>
                    <a:pt x="78" y="13"/>
                    <a:pt x="77" y="13"/>
                  </a:cubicBezTo>
                  <a:cubicBezTo>
                    <a:pt x="39" y="13"/>
                    <a:pt x="39" y="13"/>
                    <a:pt x="39" y="13"/>
                  </a:cubicBezTo>
                  <a:lnTo>
                    <a:pt x="39" y="8"/>
                  </a:lnTo>
                  <a:close/>
                  <a:moveTo>
                    <a:pt x="4" y="5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8" name="Freeform 119"/>
            <p:cNvSpPr>
              <a:spLocks noEditPoints="1"/>
            </p:cNvSpPr>
            <p:nvPr/>
          </p:nvSpPr>
          <p:spPr bwMode="auto">
            <a:xfrm>
              <a:off x="6580198" y="214316"/>
              <a:ext cx="157163" cy="336552"/>
            </a:xfrm>
            <a:custGeom>
              <a:avLst/>
              <a:gdLst>
                <a:gd name="T0" fmla="*/ 34 w 69"/>
                <a:gd name="T1" fmla="*/ 125 h 149"/>
                <a:gd name="T2" fmla="*/ 64 w 69"/>
                <a:gd name="T3" fmla="*/ 135 h 149"/>
                <a:gd name="T4" fmla="*/ 64 w 69"/>
                <a:gd name="T5" fmla="*/ 41 h 149"/>
                <a:gd name="T6" fmla="*/ 63 w 69"/>
                <a:gd name="T7" fmla="*/ 26 h 149"/>
                <a:gd name="T8" fmla="*/ 55 w 69"/>
                <a:gd name="T9" fmla="*/ 17 h 149"/>
                <a:gd name="T10" fmla="*/ 55 w 69"/>
                <a:gd name="T11" fmla="*/ 64 h 149"/>
                <a:gd name="T12" fmla="*/ 51 w 69"/>
                <a:gd name="T13" fmla="*/ 65 h 149"/>
                <a:gd name="T14" fmla="*/ 34 w 69"/>
                <a:gd name="T15" fmla="*/ 49 h 149"/>
                <a:gd name="T16" fmla="*/ 36 w 69"/>
                <a:gd name="T17" fmla="*/ 43 h 149"/>
                <a:gd name="T18" fmla="*/ 50 w 69"/>
                <a:gd name="T19" fmla="*/ 14 h 149"/>
                <a:gd name="T20" fmla="*/ 34 w 69"/>
                <a:gd name="T21" fmla="*/ 9 h 149"/>
                <a:gd name="T22" fmla="*/ 52 w 69"/>
                <a:gd name="T23" fmla="*/ 0 h 149"/>
                <a:gd name="T24" fmla="*/ 59 w 69"/>
                <a:gd name="T25" fmla="*/ 3 h 149"/>
                <a:gd name="T26" fmla="*/ 59 w 69"/>
                <a:gd name="T27" fmla="*/ 14 h 149"/>
                <a:gd name="T28" fmla="*/ 67 w 69"/>
                <a:gd name="T29" fmla="*/ 25 h 149"/>
                <a:gd name="T30" fmla="*/ 69 w 69"/>
                <a:gd name="T31" fmla="*/ 41 h 149"/>
                <a:gd name="T32" fmla="*/ 69 w 69"/>
                <a:gd name="T33" fmla="*/ 143 h 149"/>
                <a:gd name="T34" fmla="*/ 67 w 69"/>
                <a:gd name="T35" fmla="*/ 149 h 149"/>
                <a:gd name="T36" fmla="*/ 63 w 69"/>
                <a:gd name="T37" fmla="*/ 145 h 149"/>
                <a:gd name="T38" fmla="*/ 63 w 69"/>
                <a:gd name="T39" fmla="*/ 144 h 149"/>
                <a:gd name="T40" fmla="*/ 34 w 69"/>
                <a:gd name="T41" fmla="*/ 130 h 149"/>
                <a:gd name="T42" fmla="*/ 34 w 69"/>
                <a:gd name="T43" fmla="*/ 125 h 149"/>
                <a:gd name="T44" fmla="*/ 13 w 69"/>
                <a:gd name="T45" fmla="*/ 129 h 149"/>
                <a:gd name="T46" fmla="*/ 34 w 69"/>
                <a:gd name="T47" fmla="*/ 130 h 149"/>
                <a:gd name="T48" fmla="*/ 5 w 69"/>
                <a:gd name="T49" fmla="*/ 144 h 149"/>
                <a:gd name="T50" fmla="*/ 5 w 69"/>
                <a:gd name="T51" fmla="*/ 145 h 149"/>
                <a:gd name="T52" fmla="*/ 2 w 69"/>
                <a:gd name="T53" fmla="*/ 149 h 149"/>
                <a:gd name="T54" fmla="*/ 0 w 69"/>
                <a:gd name="T55" fmla="*/ 143 h 149"/>
                <a:gd name="T56" fmla="*/ 0 w 69"/>
                <a:gd name="T57" fmla="*/ 41 h 149"/>
                <a:gd name="T58" fmla="*/ 0 w 69"/>
                <a:gd name="T59" fmla="*/ 40 h 149"/>
                <a:gd name="T60" fmla="*/ 1 w 69"/>
                <a:gd name="T61" fmla="*/ 25 h 149"/>
                <a:gd name="T62" fmla="*/ 10 w 69"/>
                <a:gd name="T63" fmla="*/ 14 h 149"/>
                <a:gd name="T64" fmla="*/ 10 w 69"/>
                <a:gd name="T65" fmla="*/ 3 h 149"/>
                <a:gd name="T66" fmla="*/ 16 w 69"/>
                <a:gd name="T67" fmla="*/ 0 h 149"/>
                <a:gd name="T68" fmla="*/ 34 w 69"/>
                <a:gd name="T69" fmla="*/ 9 h 149"/>
                <a:gd name="T70" fmla="*/ 18 w 69"/>
                <a:gd name="T71" fmla="*/ 14 h 149"/>
                <a:gd name="T72" fmla="*/ 18 w 69"/>
                <a:gd name="T73" fmla="*/ 58 h 149"/>
                <a:gd name="T74" fmla="*/ 33 w 69"/>
                <a:gd name="T75" fmla="*/ 43 h 149"/>
                <a:gd name="T76" fmla="*/ 34 w 69"/>
                <a:gd name="T77" fmla="*/ 49 h 149"/>
                <a:gd name="T78" fmla="*/ 14 w 69"/>
                <a:gd name="T79" fmla="*/ 65 h 149"/>
                <a:gd name="T80" fmla="*/ 14 w 69"/>
                <a:gd name="T81" fmla="*/ 64 h 149"/>
                <a:gd name="T82" fmla="*/ 13 w 69"/>
                <a:gd name="T83" fmla="*/ 18 h 149"/>
                <a:gd name="T84" fmla="*/ 6 w 69"/>
                <a:gd name="T85" fmla="*/ 26 h 149"/>
                <a:gd name="T86" fmla="*/ 4 w 69"/>
                <a:gd name="T87" fmla="*/ 40 h 149"/>
                <a:gd name="T88" fmla="*/ 4 w 69"/>
                <a:gd name="T89" fmla="*/ 41 h 149"/>
                <a:gd name="T90" fmla="*/ 4 w 69"/>
                <a:gd name="T91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149">
                  <a:moveTo>
                    <a:pt x="34" y="125"/>
                  </a:moveTo>
                  <a:cubicBezTo>
                    <a:pt x="34" y="125"/>
                    <a:pt x="34" y="125"/>
                    <a:pt x="34" y="125"/>
                  </a:cubicBezTo>
                  <a:cubicBezTo>
                    <a:pt x="42" y="125"/>
                    <a:pt x="49" y="126"/>
                    <a:pt x="55" y="129"/>
                  </a:cubicBezTo>
                  <a:cubicBezTo>
                    <a:pt x="59" y="130"/>
                    <a:pt x="62" y="133"/>
                    <a:pt x="64" y="135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71"/>
                    <a:pt x="64" y="51"/>
                    <a:pt x="64" y="41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6"/>
                    <a:pt x="64" y="30"/>
                    <a:pt x="63" y="26"/>
                  </a:cubicBezTo>
                  <a:cubicBezTo>
                    <a:pt x="62" y="24"/>
                    <a:pt x="61" y="23"/>
                    <a:pt x="60" y="21"/>
                  </a:cubicBezTo>
                  <a:cubicBezTo>
                    <a:pt x="58" y="20"/>
                    <a:pt x="57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4" y="66"/>
                    <a:pt x="52" y="66"/>
                  </a:cubicBezTo>
                  <a:cubicBezTo>
                    <a:pt x="52" y="66"/>
                    <a:pt x="51" y="66"/>
                    <a:pt x="51" y="65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2"/>
                    <a:pt x="36" y="42"/>
                    <a:pt x="36" y="43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9" y="2"/>
                    <a:pt x="59" y="3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5"/>
                    <a:pt x="62" y="16"/>
                    <a:pt x="63" y="18"/>
                  </a:cubicBezTo>
                  <a:cubicBezTo>
                    <a:pt x="65" y="20"/>
                    <a:pt x="66" y="22"/>
                    <a:pt x="67" y="25"/>
                  </a:cubicBezTo>
                  <a:cubicBezTo>
                    <a:pt x="69" y="29"/>
                    <a:pt x="69" y="35"/>
                    <a:pt x="69" y="40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1"/>
                    <a:pt x="69" y="71"/>
                    <a:pt x="69" y="92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69" y="147"/>
                    <a:pt x="69" y="148"/>
                    <a:pt x="67" y="149"/>
                  </a:cubicBezTo>
                  <a:cubicBezTo>
                    <a:pt x="67" y="149"/>
                    <a:pt x="67" y="149"/>
                    <a:pt x="67" y="149"/>
                  </a:cubicBezTo>
                  <a:cubicBezTo>
                    <a:pt x="64" y="149"/>
                    <a:pt x="64" y="148"/>
                    <a:pt x="63" y="14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1" y="139"/>
                    <a:pt x="58" y="135"/>
                    <a:pt x="53" y="133"/>
                  </a:cubicBezTo>
                  <a:cubicBezTo>
                    <a:pt x="48" y="131"/>
                    <a:pt x="41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lnTo>
                    <a:pt x="34" y="125"/>
                  </a:lnTo>
                  <a:close/>
                  <a:moveTo>
                    <a:pt x="4" y="135"/>
                  </a:moveTo>
                  <a:cubicBezTo>
                    <a:pt x="7" y="133"/>
                    <a:pt x="10" y="130"/>
                    <a:pt x="13" y="129"/>
                  </a:cubicBezTo>
                  <a:cubicBezTo>
                    <a:pt x="19" y="126"/>
                    <a:pt x="26" y="125"/>
                    <a:pt x="34" y="12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30"/>
                    <a:pt x="20" y="131"/>
                    <a:pt x="15" y="133"/>
                  </a:cubicBezTo>
                  <a:cubicBezTo>
                    <a:pt x="10" y="135"/>
                    <a:pt x="7" y="139"/>
                    <a:pt x="5" y="144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4" y="148"/>
                    <a:pt x="4" y="149"/>
                    <a:pt x="2" y="149"/>
                  </a:cubicBezTo>
                  <a:cubicBezTo>
                    <a:pt x="0" y="148"/>
                    <a:pt x="0" y="147"/>
                    <a:pt x="0" y="14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0" y="29"/>
                    <a:pt x="1" y="25"/>
                  </a:cubicBezTo>
                  <a:cubicBezTo>
                    <a:pt x="2" y="22"/>
                    <a:pt x="3" y="20"/>
                    <a:pt x="5" y="18"/>
                  </a:cubicBezTo>
                  <a:cubicBezTo>
                    <a:pt x="6" y="16"/>
                    <a:pt x="8" y="15"/>
                    <a:pt x="10" y="1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1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2"/>
                    <a:pt x="34" y="4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6"/>
                    <a:pt x="15" y="66"/>
                    <a:pt x="14" y="65"/>
                  </a:cubicBezTo>
                  <a:cubicBezTo>
                    <a:pt x="14" y="65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1" y="18"/>
                    <a:pt x="10" y="20"/>
                    <a:pt x="9" y="21"/>
                  </a:cubicBezTo>
                  <a:cubicBezTo>
                    <a:pt x="7" y="23"/>
                    <a:pt x="6" y="24"/>
                    <a:pt x="6" y="26"/>
                  </a:cubicBezTo>
                  <a:cubicBezTo>
                    <a:pt x="4" y="30"/>
                    <a:pt x="4" y="36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87"/>
                    <a:pt x="4" y="87"/>
                    <a:pt x="4" y="87"/>
                  </a:cubicBezTo>
                  <a:lnTo>
                    <a:pt x="4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9" name="Freeform 120"/>
            <p:cNvSpPr>
              <a:spLocks noEditPoints="1"/>
            </p:cNvSpPr>
            <p:nvPr/>
          </p:nvSpPr>
          <p:spPr bwMode="auto">
            <a:xfrm>
              <a:off x="6734186" y="234952"/>
              <a:ext cx="158750" cy="315915"/>
            </a:xfrm>
            <a:custGeom>
              <a:avLst/>
              <a:gdLst>
                <a:gd name="T0" fmla="*/ 35 w 70"/>
                <a:gd name="T1" fmla="*/ 116 h 140"/>
                <a:gd name="T2" fmla="*/ 56 w 70"/>
                <a:gd name="T3" fmla="*/ 120 h 140"/>
                <a:gd name="T4" fmla="*/ 65 w 70"/>
                <a:gd name="T5" fmla="*/ 126 h 140"/>
                <a:gd name="T6" fmla="*/ 65 w 70"/>
                <a:gd name="T7" fmla="*/ 70 h 140"/>
                <a:gd name="T8" fmla="*/ 65 w 70"/>
                <a:gd name="T9" fmla="*/ 32 h 140"/>
                <a:gd name="T10" fmla="*/ 65 w 70"/>
                <a:gd name="T11" fmla="*/ 31 h 140"/>
                <a:gd name="T12" fmla="*/ 64 w 70"/>
                <a:gd name="T13" fmla="*/ 17 h 140"/>
                <a:gd name="T14" fmla="*/ 53 w 70"/>
                <a:gd name="T15" fmla="*/ 7 h 140"/>
                <a:gd name="T16" fmla="*/ 35 w 70"/>
                <a:gd name="T17" fmla="*/ 5 h 140"/>
                <a:gd name="T18" fmla="*/ 35 w 70"/>
                <a:gd name="T19" fmla="*/ 0 h 140"/>
                <a:gd name="T20" fmla="*/ 55 w 70"/>
                <a:gd name="T21" fmla="*/ 3 h 140"/>
                <a:gd name="T22" fmla="*/ 68 w 70"/>
                <a:gd name="T23" fmla="*/ 16 h 140"/>
                <a:gd name="T24" fmla="*/ 69 w 70"/>
                <a:gd name="T25" fmla="*/ 31 h 140"/>
                <a:gd name="T26" fmla="*/ 69 w 70"/>
                <a:gd name="T27" fmla="*/ 32 h 140"/>
                <a:gd name="T28" fmla="*/ 69 w 70"/>
                <a:gd name="T29" fmla="*/ 70 h 140"/>
                <a:gd name="T30" fmla="*/ 69 w 70"/>
                <a:gd name="T31" fmla="*/ 134 h 140"/>
                <a:gd name="T32" fmla="*/ 69 w 70"/>
                <a:gd name="T33" fmla="*/ 136 h 140"/>
                <a:gd name="T34" fmla="*/ 69 w 70"/>
                <a:gd name="T35" fmla="*/ 136 h 140"/>
                <a:gd name="T36" fmla="*/ 67 w 70"/>
                <a:gd name="T37" fmla="*/ 140 h 140"/>
                <a:gd name="T38" fmla="*/ 67 w 70"/>
                <a:gd name="T39" fmla="*/ 140 h 140"/>
                <a:gd name="T40" fmla="*/ 64 w 70"/>
                <a:gd name="T41" fmla="*/ 136 h 140"/>
                <a:gd name="T42" fmla="*/ 64 w 70"/>
                <a:gd name="T43" fmla="*/ 136 h 140"/>
                <a:gd name="T44" fmla="*/ 64 w 70"/>
                <a:gd name="T45" fmla="*/ 135 h 140"/>
                <a:gd name="T46" fmla="*/ 64 w 70"/>
                <a:gd name="T47" fmla="*/ 135 h 140"/>
                <a:gd name="T48" fmla="*/ 54 w 70"/>
                <a:gd name="T49" fmla="*/ 124 h 140"/>
                <a:gd name="T50" fmla="*/ 35 w 70"/>
                <a:gd name="T51" fmla="*/ 121 h 140"/>
                <a:gd name="T52" fmla="*/ 35 w 70"/>
                <a:gd name="T53" fmla="*/ 116 h 140"/>
                <a:gd name="T54" fmla="*/ 5 w 70"/>
                <a:gd name="T55" fmla="*/ 126 h 140"/>
                <a:gd name="T56" fmla="*/ 14 w 70"/>
                <a:gd name="T57" fmla="*/ 120 h 140"/>
                <a:gd name="T58" fmla="*/ 35 w 70"/>
                <a:gd name="T59" fmla="*/ 116 h 140"/>
                <a:gd name="T60" fmla="*/ 35 w 70"/>
                <a:gd name="T61" fmla="*/ 116 h 140"/>
                <a:gd name="T62" fmla="*/ 35 w 70"/>
                <a:gd name="T63" fmla="*/ 121 h 140"/>
                <a:gd name="T64" fmla="*/ 35 w 70"/>
                <a:gd name="T65" fmla="*/ 121 h 140"/>
                <a:gd name="T66" fmla="*/ 16 w 70"/>
                <a:gd name="T67" fmla="*/ 124 h 140"/>
                <a:gd name="T68" fmla="*/ 6 w 70"/>
                <a:gd name="T69" fmla="*/ 135 h 140"/>
                <a:gd name="T70" fmla="*/ 6 w 70"/>
                <a:gd name="T71" fmla="*/ 136 h 140"/>
                <a:gd name="T72" fmla="*/ 3 w 70"/>
                <a:gd name="T73" fmla="*/ 140 h 140"/>
                <a:gd name="T74" fmla="*/ 3 w 70"/>
                <a:gd name="T75" fmla="*/ 140 h 140"/>
                <a:gd name="T76" fmla="*/ 0 w 70"/>
                <a:gd name="T77" fmla="*/ 136 h 140"/>
                <a:gd name="T78" fmla="*/ 0 w 70"/>
                <a:gd name="T79" fmla="*/ 134 h 140"/>
                <a:gd name="T80" fmla="*/ 0 w 70"/>
                <a:gd name="T81" fmla="*/ 74 h 140"/>
                <a:gd name="T82" fmla="*/ 0 w 70"/>
                <a:gd name="T83" fmla="*/ 32 h 140"/>
                <a:gd name="T84" fmla="*/ 0 w 70"/>
                <a:gd name="T85" fmla="*/ 32 h 140"/>
                <a:gd name="T86" fmla="*/ 0 w 70"/>
                <a:gd name="T87" fmla="*/ 31 h 140"/>
                <a:gd name="T88" fmla="*/ 0 w 70"/>
                <a:gd name="T89" fmla="*/ 31 h 140"/>
                <a:gd name="T90" fmla="*/ 2 w 70"/>
                <a:gd name="T91" fmla="*/ 16 h 140"/>
                <a:gd name="T92" fmla="*/ 15 w 70"/>
                <a:gd name="T93" fmla="*/ 3 h 140"/>
                <a:gd name="T94" fmla="*/ 35 w 70"/>
                <a:gd name="T95" fmla="*/ 0 h 140"/>
                <a:gd name="T96" fmla="*/ 35 w 70"/>
                <a:gd name="T97" fmla="*/ 0 h 140"/>
                <a:gd name="T98" fmla="*/ 35 w 70"/>
                <a:gd name="T99" fmla="*/ 5 h 140"/>
                <a:gd name="T100" fmla="*/ 35 w 70"/>
                <a:gd name="T101" fmla="*/ 5 h 140"/>
                <a:gd name="T102" fmla="*/ 16 w 70"/>
                <a:gd name="T103" fmla="*/ 7 h 140"/>
                <a:gd name="T104" fmla="*/ 6 w 70"/>
                <a:gd name="T105" fmla="*/ 17 h 140"/>
                <a:gd name="T106" fmla="*/ 5 w 70"/>
                <a:gd name="T107" fmla="*/ 31 h 140"/>
                <a:gd name="T108" fmla="*/ 5 w 70"/>
                <a:gd name="T109" fmla="*/ 31 h 140"/>
                <a:gd name="T110" fmla="*/ 5 w 70"/>
                <a:gd name="T111" fmla="*/ 32 h 140"/>
                <a:gd name="T112" fmla="*/ 5 w 70"/>
                <a:gd name="T113" fmla="*/ 32 h 140"/>
                <a:gd name="T114" fmla="*/ 5 w 70"/>
                <a:gd name="T115" fmla="*/ 74 h 140"/>
                <a:gd name="T116" fmla="*/ 5 w 70"/>
                <a:gd name="T117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" h="140">
                  <a:moveTo>
                    <a:pt x="35" y="116"/>
                  </a:moveTo>
                  <a:cubicBezTo>
                    <a:pt x="43" y="116"/>
                    <a:pt x="50" y="117"/>
                    <a:pt x="56" y="120"/>
                  </a:cubicBezTo>
                  <a:cubicBezTo>
                    <a:pt x="59" y="121"/>
                    <a:pt x="62" y="124"/>
                    <a:pt x="65" y="12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7"/>
                    <a:pt x="65" y="21"/>
                    <a:pt x="64" y="17"/>
                  </a:cubicBezTo>
                  <a:cubicBezTo>
                    <a:pt x="62" y="12"/>
                    <a:pt x="58" y="9"/>
                    <a:pt x="53" y="7"/>
                  </a:cubicBezTo>
                  <a:cubicBezTo>
                    <a:pt x="48" y="5"/>
                    <a:pt x="42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2" y="0"/>
                    <a:pt x="50" y="1"/>
                    <a:pt x="55" y="3"/>
                  </a:cubicBezTo>
                  <a:cubicBezTo>
                    <a:pt x="61" y="5"/>
                    <a:pt x="66" y="9"/>
                    <a:pt x="68" y="16"/>
                  </a:cubicBezTo>
                  <a:cubicBezTo>
                    <a:pt x="69" y="20"/>
                    <a:pt x="69" y="26"/>
                    <a:pt x="69" y="31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8"/>
                    <a:pt x="70" y="139"/>
                    <a:pt x="67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5" y="140"/>
                    <a:pt x="65" y="139"/>
                    <a:pt x="64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2" y="130"/>
                    <a:pt x="59" y="126"/>
                    <a:pt x="54" y="124"/>
                  </a:cubicBezTo>
                  <a:cubicBezTo>
                    <a:pt x="49" y="122"/>
                    <a:pt x="42" y="121"/>
                    <a:pt x="35" y="121"/>
                  </a:cubicBezTo>
                  <a:lnTo>
                    <a:pt x="35" y="116"/>
                  </a:lnTo>
                  <a:close/>
                  <a:moveTo>
                    <a:pt x="5" y="126"/>
                  </a:moveTo>
                  <a:cubicBezTo>
                    <a:pt x="7" y="124"/>
                    <a:pt x="10" y="121"/>
                    <a:pt x="14" y="120"/>
                  </a:cubicBezTo>
                  <a:cubicBezTo>
                    <a:pt x="20" y="117"/>
                    <a:pt x="27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28" y="121"/>
                    <a:pt x="21" y="122"/>
                    <a:pt x="16" y="124"/>
                  </a:cubicBezTo>
                  <a:cubicBezTo>
                    <a:pt x="11" y="126"/>
                    <a:pt x="8" y="130"/>
                    <a:pt x="6" y="135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9"/>
                    <a:pt x="5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0" y="139"/>
                    <a:pt x="0" y="138"/>
                    <a:pt x="0" y="13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0" y="20"/>
                    <a:pt x="2" y="16"/>
                  </a:cubicBezTo>
                  <a:cubicBezTo>
                    <a:pt x="4" y="9"/>
                    <a:pt x="8" y="5"/>
                    <a:pt x="15" y="3"/>
                  </a:cubicBezTo>
                  <a:cubicBezTo>
                    <a:pt x="20" y="1"/>
                    <a:pt x="27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8" y="5"/>
                    <a:pt x="21" y="5"/>
                    <a:pt x="16" y="7"/>
                  </a:cubicBezTo>
                  <a:cubicBezTo>
                    <a:pt x="12" y="9"/>
                    <a:pt x="8" y="12"/>
                    <a:pt x="6" y="17"/>
                  </a:cubicBezTo>
                  <a:cubicBezTo>
                    <a:pt x="5" y="21"/>
                    <a:pt x="5" y="27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74"/>
                    <a:pt x="5" y="74"/>
                    <a:pt x="5" y="74"/>
                  </a:cubicBezTo>
                  <a:lnTo>
                    <a:pt x="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0" name="Freeform 121"/>
            <p:cNvSpPr>
              <a:spLocks noEditPoints="1"/>
            </p:cNvSpPr>
            <p:nvPr/>
          </p:nvSpPr>
          <p:spPr bwMode="auto">
            <a:xfrm>
              <a:off x="10136203" y="1957400"/>
              <a:ext cx="301625" cy="254002"/>
            </a:xfrm>
            <a:custGeom>
              <a:avLst/>
              <a:gdLst>
                <a:gd name="T0" fmla="*/ 108 w 134"/>
                <a:gd name="T1" fmla="*/ 6 h 112"/>
                <a:gd name="T2" fmla="*/ 67 w 134"/>
                <a:gd name="T3" fmla="*/ 47 h 112"/>
                <a:gd name="T4" fmla="*/ 67 w 134"/>
                <a:gd name="T5" fmla="*/ 41 h 112"/>
                <a:gd name="T6" fmla="*/ 106 w 134"/>
                <a:gd name="T7" fmla="*/ 1 h 112"/>
                <a:gd name="T8" fmla="*/ 110 w 134"/>
                <a:gd name="T9" fmla="*/ 1 h 112"/>
                <a:gd name="T10" fmla="*/ 133 w 134"/>
                <a:gd name="T11" fmla="*/ 25 h 112"/>
                <a:gd name="T12" fmla="*/ 133 w 134"/>
                <a:gd name="T13" fmla="*/ 28 h 112"/>
                <a:gd name="T14" fmla="*/ 73 w 134"/>
                <a:gd name="T15" fmla="*/ 88 h 112"/>
                <a:gd name="T16" fmla="*/ 67 w 134"/>
                <a:gd name="T17" fmla="*/ 94 h 112"/>
                <a:gd name="T18" fmla="*/ 67 w 134"/>
                <a:gd name="T19" fmla="*/ 88 h 112"/>
                <a:gd name="T20" fmla="*/ 70 w 134"/>
                <a:gd name="T21" fmla="*/ 84 h 112"/>
                <a:gd name="T22" fmla="*/ 128 w 134"/>
                <a:gd name="T23" fmla="*/ 26 h 112"/>
                <a:gd name="T24" fmla="*/ 108 w 134"/>
                <a:gd name="T25" fmla="*/ 6 h 112"/>
                <a:gd name="T26" fmla="*/ 67 w 134"/>
                <a:gd name="T27" fmla="*/ 47 h 112"/>
                <a:gd name="T28" fmla="*/ 50 w 134"/>
                <a:gd name="T29" fmla="*/ 64 h 112"/>
                <a:gd name="T30" fmla="*/ 47 w 134"/>
                <a:gd name="T31" fmla="*/ 64 h 112"/>
                <a:gd name="T32" fmla="*/ 26 w 134"/>
                <a:gd name="T33" fmla="*/ 43 h 112"/>
                <a:gd name="T34" fmla="*/ 6 w 134"/>
                <a:gd name="T35" fmla="*/ 64 h 112"/>
                <a:gd name="T36" fmla="*/ 26 w 134"/>
                <a:gd name="T37" fmla="*/ 84 h 112"/>
                <a:gd name="T38" fmla="*/ 48 w 134"/>
                <a:gd name="T39" fmla="*/ 106 h 112"/>
                <a:gd name="T40" fmla="*/ 67 w 134"/>
                <a:gd name="T41" fmla="*/ 88 h 112"/>
                <a:gd name="T42" fmla="*/ 67 w 134"/>
                <a:gd name="T43" fmla="*/ 94 h 112"/>
                <a:gd name="T44" fmla="*/ 50 w 134"/>
                <a:gd name="T45" fmla="*/ 111 h 112"/>
                <a:gd name="T46" fmla="*/ 47 w 134"/>
                <a:gd name="T47" fmla="*/ 111 h 112"/>
                <a:gd name="T48" fmla="*/ 23 w 134"/>
                <a:gd name="T49" fmla="*/ 88 h 112"/>
                <a:gd name="T50" fmla="*/ 1 w 134"/>
                <a:gd name="T51" fmla="*/ 65 h 112"/>
                <a:gd name="T52" fmla="*/ 1 w 134"/>
                <a:gd name="T53" fmla="*/ 65 h 112"/>
                <a:gd name="T54" fmla="*/ 1 w 134"/>
                <a:gd name="T55" fmla="*/ 62 h 112"/>
                <a:gd name="T56" fmla="*/ 24 w 134"/>
                <a:gd name="T57" fmla="*/ 39 h 112"/>
                <a:gd name="T58" fmla="*/ 24 w 134"/>
                <a:gd name="T59" fmla="*/ 38 h 112"/>
                <a:gd name="T60" fmla="*/ 27 w 134"/>
                <a:gd name="T61" fmla="*/ 38 h 112"/>
                <a:gd name="T62" fmla="*/ 48 w 134"/>
                <a:gd name="T63" fmla="*/ 59 h 112"/>
                <a:gd name="T64" fmla="*/ 67 w 134"/>
                <a:gd name="T65" fmla="*/ 41 h 112"/>
                <a:gd name="T66" fmla="*/ 67 w 134"/>
                <a:gd name="T67" fmla="*/ 4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12">
                  <a:moveTo>
                    <a:pt x="108" y="6"/>
                  </a:moveTo>
                  <a:cubicBezTo>
                    <a:pt x="67" y="47"/>
                    <a:pt x="67" y="47"/>
                    <a:pt x="67" y="47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9" y="0"/>
                    <a:pt x="110" y="1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4" y="26"/>
                    <a:pt x="134" y="27"/>
                    <a:pt x="133" y="2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128" y="26"/>
                    <a:pt x="128" y="26"/>
                    <a:pt x="128" y="26"/>
                  </a:cubicBezTo>
                  <a:lnTo>
                    <a:pt x="108" y="6"/>
                  </a:lnTo>
                  <a:close/>
                  <a:moveTo>
                    <a:pt x="67" y="47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65"/>
                    <a:pt x="47" y="65"/>
                    <a:pt x="47" y="6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2"/>
                    <a:pt x="47" y="112"/>
                    <a:pt x="47" y="111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4"/>
                    <a:pt x="0" y="63"/>
                    <a:pt x="1" y="6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7"/>
                    <a:pt x="26" y="37"/>
                    <a:pt x="27" y="3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1" name="Freeform 122"/>
            <p:cNvSpPr>
              <a:spLocks noEditPoints="1"/>
            </p:cNvSpPr>
            <p:nvPr/>
          </p:nvSpPr>
          <p:spPr bwMode="auto">
            <a:xfrm>
              <a:off x="9091627" y="692155"/>
              <a:ext cx="320675" cy="320677"/>
            </a:xfrm>
            <a:custGeom>
              <a:avLst/>
              <a:gdLst>
                <a:gd name="T0" fmla="*/ 73 w 142"/>
                <a:gd name="T1" fmla="*/ 137 h 142"/>
                <a:gd name="T2" fmla="*/ 90 w 142"/>
                <a:gd name="T3" fmla="*/ 124 h 142"/>
                <a:gd name="T4" fmla="*/ 110 w 142"/>
                <a:gd name="T5" fmla="*/ 112 h 142"/>
                <a:gd name="T6" fmla="*/ 129 w 142"/>
                <a:gd name="T7" fmla="*/ 103 h 142"/>
                <a:gd name="T8" fmla="*/ 122 w 142"/>
                <a:gd name="T9" fmla="*/ 95 h 142"/>
                <a:gd name="T10" fmla="*/ 129 w 142"/>
                <a:gd name="T11" fmla="*/ 70 h 142"/>
                <a:gd name="T12" fmla="*/ 127 w 142"/>
                <a:gd name="T13" fmla="*/ 54 h 142"/>
                <a:gd name="T14" fmla="*/ 119 w 142"/>
                <a:gd name="T15" fmla="*/ 42 h 142"/>
                <a:gd name="T16" fmla="*/ 116 w 142"/>
                <a:gd name="T17" fmla="*/ 23 h 142"/>
                <a:gd name="T18" fmla="*/ 95 w 142"/>
                <a:gd name="T19" fmla="*/ 20 h 142"/>
                <a:gd name="T20" fmla="*/ 73 w 142"/>
                <a:gd name="T21" fmla="*/ 15 h 142"/>
                <a:gd name="T22" fmla="*/ 73 w 142"/>
                <a:gd name="T23" fmla="*/ 2 h 142"/>
                <a:gd name="T24" fmla="*/ 95 w 142"/>
                <a:gd name="T25" fmla="*/ 15 h 142"/>
                <a:gd name="T26" fmla="*/ 121 w 142"/>
                <a:gd name="T27" fmla="*/ 21 h 142"/>
                <a:gd name="T28" fmla="*/ 123 w 142"/>
                <a:gd name="T29" fmla="*/ 39 h 142"/>
                <a:gd name="T30" fmla="*/ 139 w 142"/>
                <a:gd name="T31" fmla="*/ 49 h 142"/>
                <a:gd name="T32" fmla="*/ 132 w 142"/>
                <a:gd name="T33" fmla="*/ 75 h 142"/>
                <a:gd name="T34" fmla="*/ 133 w 142"/>
                <a:gd name="T35" fmla="*/ 100 h 142"/>
                <a:gd name="T36" fmla="*/ 118 w 142"/>
                <a:gd name="T37" fmla="*/ 121 h 142"/>
                <a:gd name="T38" fmla="*/ 93 w 142"/>
                <a:gd name="T39" fmla="*/ 128 h 142"/>
                <a:gd name="T40" fmla="*/ 71 w 142"/>
                <a:gd name="T41" fmla="*/ 142 h 142"/>
                <a:gd name="T42" fmla="*/ 71 w 142"/>
                <a:gd name="T43" fmla="*/ 117 h 142"/>
                <a:gd name="T44" fmla="*/ 116 w 142"/>
                <a:gd name="T45" fmla="*/ 64 h 142"/>
                <a:gd name="T46" fmla="*/ 71 w 142"/>
                <a:gd name="T47" fmla="*/ 30 h 142"/>
                <a:gd name="T48" fmla="*/ 104 w 142"/>
                <a:gd name="T49" fmla="*/ 95 h 142"/>
                <a:gd name="T50" fmla="*/ 71 w 142"/>
                <a:gd name="T51" fmla="*/ 117 h 142"/>
                <a:gd name="T52" fmla="*/ 8 w 142"/>
                <a:gd name="T53" fmla="*/ 89 h 142"/>
                <a:gd name="T54" fmla="*/ 18 w 142"/>
                <a:gd name="T55" fmla="*/ 90 h 142"/>
                <a:gd name="T56" fmla="*/ 30 w 142"/>
                <a:gd name="T57" fmla="*/ 113 h 142"/>
                <a:gd name="T58" fmla="*/ 44 w 142"/>
                <a:gd name="T59" fmla="*/ 122 h 142"/>
                <a:gd name="T60" fmla="*/ 58 w 142"/>
                <a:gd name="T61" fmla="*/ 126 h 142"/>
                <a:gd name="T62" fmla="*/ 71 w 142"/>
                <a:gd name="T63" fmla="*/ 142 h 142"/>
                <a:gd name="T64" fmla="*/ 57 w 142"/>
                <a:gd name="T65" fmla="*/ 130 h 142"/>
                <a:gd name="T66" fmla="*/ 38 w 142"/>
                <a:gd name="T67" fmla="*/ 134 h 142"/>
                <a:gd name="T68" fmla="*/ 25 w 142"/>
                <a:gd name="T69" fmla="*/ 111 h 142"/>
                <a:gd name="T70" fmla="*/ 6 w 142"/>
                <a:gd name="T71" fmla="*/ 94 h 142"/>
                <a:gd name="T72" fmla="*/ 2 w 142"/>
                <a:gd name="T73" fmla="*/ 69 h 142"/>
                <a:gd name="T74" fmla="*/ 15 w 142"/>
                <a:gd name="T75" fmla="*/ 46 h 142"/>
                <a:gd name="T76" fmla="*/ 21 w 142"/>
                <a:gd name="T77" fmla="*/ 21 h 142"/>
                <a:gd name="T78" fmla="*/ 39 w 142"/>
                <a:gd name="T79" fmla="*/ 19 h 142"/>
                <a:gd name="T80" fmla="*/ 50 w 142"/>
                <a:gd name="T81" fmla="*/ 3 h 142"/>
                <a:gd name="T82" fmla="*/ 71 w 142"/>
                <a:gd name="T83" fmla="*/ 14 h 142"/>
                <a:gd name="T84" fmla="*/ 53 w 142"/>
                <a:gd name="T85" fmla="*/ 8 h 142"/>
                <a:gd name="T86" fmla="*/ 52 w 142"/>
                <a:gd name="T87" fmla="*/ 18 h 142"/>
                <a:gd name="T88" fmla="*/ 29 w 142"/>
                <a:gd name="T89" fmla="*/ 30 h 142"/>
                <a:gd name="T90" fmla="*/ 20 w 142"/>
                <a:gd name="T91" fmla="*/ 44 h 142"/>
                <a:gd name="T92" fmla="*/ 16 w 142"/>
                <a:gd name="T93" fmla="*/ 58 h 142"/>
                <a:gd name="T94" fmla="*/ 71 w 142"/>
                <a:gd name="T95" fmla="*/ 25 h 142"/>
                <a:gd name="T96" fmla="*/ 26 w 142"/>
                <a:gd name="T97" fmla="*/ 78 h 142"/>
                <a:gd name="T98" fmla="*/ 71 w 142"/>
                <a:gd name="T99" fmla="*/ 112 h 142"/>
                <a:gd name="T100" fmla="*/ 38 w 142"/>
                <a:gd name="T101" fmla="*/ 47 h 142"/>
                <a:gd name="T102" fmla="*/ 71 w 142"/>
                <a:gd name="T103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142">
                  <a:moveTo>
                    <a:pt x="71" y="128"/>
                  </a:moveTo>
                  <a:cubicBezTo>
                    <a:pt x="71" y="128"/>
                    <a:pt x="72" y="129"/>
                    <a:pt x="72" y="129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8" y="125"/>
                    <a:pt x="89" y="124"/>
                    <a:pt x="90" y="124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3" y="123"/>
                    <a:pt x="97" y="121"/>
                    <a:pt x="100" y="119"/>
                  </a:cubicBezTo>
                  <a:cubicBezTo>
                    <a:pt x="104" y="117"/>
                    <a:pt x="107" y="115"/>
                    <a:pt x="110" y="112"/>
                  </a:cubicBezTo>
                  <a:cubicBezTo>
                    <a:pt x="111" y="111"/>
                    <a:pt x="112" y="111"/>
                    <a:pt x="113" y="112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7"/>
                    <a:pt x="121" y="96"/>
                    <a:pt x="122" y="95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2"/>
                    <a:pt x="125" y="88"/>
                    <a:pt x="126" y="84"/>
                  </a:cubicBezTo>
                  <a:cubicBezTo>
                    <a:pt x="127" y="80"/>
                    <a:pt x="127" y="76"/>
                    <a:pt x="127" y="73"/>
                  </a:cubicBezTo>
                  <a:cubicBezTo>
                    <a:pt x="127" y="71"/>
                    <a:pt x="128" y="70"/>
                    <a:pt x="129" y="70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5" y="54"/>
                    <a:pt x="124" y="53"/>
                    <a:pt x="124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3" y="49"/>
                    <a:pt x="121" y="45"/>
                    <a:pt x="119" y="42"/>
                  </a:cubicBezTo>
                  <a:cubicBezTo>
                    <a:pt x="117" y="38"/>
                    <a:pt x="115" y="35"/>
                    <a:pt x="112" y="32"/>
                  </a:cubicBezTo>
                  <a:cubicBezTo>
                    <a:pt x="111" y="31"/>
                    <a:pt x="111" y="30"/>
                    <a:pt x="112" y="29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20"/>
                    <a:pt x="96" y="21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2" y="19"/>
                    <a:pt x="88" y="17"/>
                    <a:pt x="84" y="16"/>
                  </a:cubicBezTo>
                  <a:cubicBezTo>
                    <a:pt x="80" y="15"/>
                    <a:pt x="76" y="15"/>
                    <a:pt x="73" y="15"/>
                  </a:cubicBezTo>
                  <a:cubicBezTo>
                    <a:pt x="72" y="15"/>
                    <a:pt x="71" y="15"/>
                    <a:pt x="71" y="1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3" y="1"/>
                    <a:pt x="73" y="2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8" y="10"/>
                    <a:pt x="82" y="11"/>
                    <a:pt x="85" y="12"/>
                  </a:cubicBezTo>
                  <a:cubicBezTo>
                    <a:pt x="89" y="12"/>
                    <a:pt x="92" y="14"/>
                    <a:pt x="95" y="15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7"/>
                    <a:pt x="103" y="7"/>
                    <a:pt x="104" y="8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2" y="21"/>
                    <a:pt x="122" y="23"/>
                    <a:pt x="121" y="24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9" y="33"/>
                    <a:pt x="121" y="36"/>
                    <a:pt x="123" y="39"/>
                  </a:cubicBezTo>
                  <a:cubicBezTo>
                    <a:pt x="125" y="42"/>
                    <a:pt x="127" y="45"/>
                    <a:pt x="128" y="49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7" y="47"/>
                    <a:pt x="138" y="48"/>
                    <a:pt x="139" y="49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42" y="72"/>
                    <a:pt x="141" y="73"/>
                    <a:pt x="140" y="73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132" y="78"/>
                    <a:pt x="131" y="82"/>
                    <a:pt x="130" y="85"/>
                  </a:cubicBezTo>
                  <a:cubicBezTo>
                    <a:pt x="129" y="89"/>
                    <a:pt x="128" y="92"/>
                    <a:pt x="127" y="95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5" y="101"/>
                    <a:pt x="135" y="103"/>
                    <a:pt x="134" y="104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2"/>
                    <a:pt x="119" y="122"/>
                    <a:pt x="118" y="121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09" y="119"/>
                    <a:pt x="106" y="121"/>
                    <a:pt x="103" y="123"/>
                  </a:cubicBezTo>
                  <a:cubicBezTo>
                    <a:pt x="100" y="125"/>
                    <a:pt x="97" y="126"/>
                    <a:pt x="93" y="128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5" y="137"/>
                    <a:pt x="94" y="138"/>
                    <a:pt x="92" y="139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28"/>
                    <a:pt x="71" y="128"/>
                    <a:pt x="71" y="128"/>
                  </a:cubicBezTo>
                  <a:close/>
                  <a:moveTo>
                    <a:pt x="71" y="117"/>
                  </a:moveTo>
                  <a:cubicBezTo>
                    <a:pt x="73" y="117"/>
                    <a:pt x="76" y="116"/>
                    <a:pt x="78" y="116"/>
                  </a:cubicBezTo>
                  <a:cubicBezTo>
                    <a:pt x="90" y="114"/>
                    <a:pt x="100" y="108"/>
                    <a:pt x="108" y="98"/>
                  </a:cubicBezTo>
                  <a:cubicBezTo>
                    <a:pt x="115" y="88"/>
                    <a:pt x="118" y="75"/>
                    <a:pt x="116" y="64"/>
                  </a:cubicBezTo>
                  <a:cubicBezTo>
                    <a:pt x="114" y="52"/>
                    <a:pt x="108" y="41"/>
                    <a:pt x="98" y="34"/>
                  </a:cubicBezTo>
                  <a:cubicBezTo>
                    <a:pt x="90" y="28"/>
                    <a:pt x="80" y="25"/>
                    <a:pt x="71" y="2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9" y="30"/>
                    <a:pt x="88" y="33"/>
                    <a:pt x="95" y="38"/>
                  </a:cubicBezTo>
                  <a:cubicBezTo>
                    <a:pt x="104" y="45"/>
                    <a:pt x="110" y="54"/>
                    <a:pt x="111" y="65"/>
                  </a:cubicBezTo>
                  <a:cubicBezTo>
                    <a:pt x="113" y="75"/>
                    <a:pt x="111" y="86"/>
                    <a:pt x="104" y="95"/>
                  </a:cubicBezTo>
                  <a:cubicBezTo>
                    <a:pt x="97" y="104"/>
                    <a:pt x="88" y="110"/>
                    <a:pt x="77" y="111"/>
                  </a:cubicBezTo>
                  <a:cubicBezTo>
                    <a:pt x="75" y="112"/>
                    <a:pt x="73" y="112"/>
                    <a:pt x="71" y="112"/>
                  </a:cubicBezTo>
                  <a:lnTo>
                    <a:pt x="71" y="117"/>
                  </a:lnTo>
                  <a:close/>
                  <a:moveTo>
                    <a:pt x="13" y="72"/>
                  </a:moveTo>
                  <a:cubicBezTo>
                    <a:pt x="5" y="73"/>
                    <a:pt x="5" y="73"/>
                    <a:pt x="5" y="73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8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1" y="97"/>
                    <a:pt x="23" y="100"/>
                  </a:cubicBezTo>
                  <a:cubicBezTo>
                    <a:pt x="25" y="104"/>
                    <a:pt x="27" y="107"/>
                    <a:pt x="30" y="110"/>
                  </a:cubicBezTo>
                  <a:cubicBezTo>
                    <a:pt x="31" y="110"/>
                    <a:pt x="31" y="112"/>
                    <a:pt x="30" y="113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6" y="121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0" y="123"/>
                    <a:pt x="54" y="125"/>
                    <a:pt x="58" y="126"/>
                  </a:cubicBezTo>
                  <a:cubicBezTo>
                    <a:pt x="62" y="127"/>
                    <a:pt x="66" y="127"/>
                    <a:pt x="69" y="127"/>
                  </a:cubicBezTo>
                  <a:cubicBezTo>
                    <a:pt x="70" y="127"/>
                    <a:pt x="71" y="127"/>
                    <a:pt x="71" y="128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2"/>
                    <a:pt x="69" y="141"/>
                    <a:pt x="69" y="140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64" y="132"/>
                    <a:pt x="60" y="131"/>
                    <a:pt x="57" y="130"/>
                  </a:cubicBezTo>
                  <a:cubicBezTo>
                    <a:pt x="53" y="129"/>
                    <a:pt x="50" y="128"/>
                    <a:pt x="47" y="127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1" y="135"/>
                    <a:pt x="39" y="135"/>
                    <a:pt x="38" y="13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0" y="121"/>
                    <a:pt x="20" y="119"/>
                    <a:pt x="21" y="11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3" y="109"/>
                    <a:pt x="21" y="106"/>
                    <a:pt x="19" y="103"/>
                  </a:cubicBezTo>
                  <a:cubicBezTo>
                    <a:pt x="17" y="100"/>
                    <a:pt x="15" y="96"/>
                    <a:pt x="14" y="9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95"/>
                    <a:pt x="4" y="94"/>
                    <a:pt x="3" y="9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0"/>
                    <a:pt x="1" y="69"/>
                    <a:pt x="2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4"/>
                    <a:pt x="11" y="60"/>
                    <a:pt x="12" y="57"/>
                  </a:cubicBezTo>
                  <a:cubicBezTo>
                    <a:pt x="13" y="53"/>
                    <a:pt x="14" y="50"/>
                    <a:pt x="15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1"/>
                    <a:pt x="7" y="39"/>
                    <a:pt x="8" y="38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3" y="20"/>
                    <a:pt x="24" y="21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3"/>
                    <a:pt x="36" y="21"/>
                    <a:pt x="39" y="19"/>
                  </a:cubicBezTo>
                  <a:cubicBezTo>
                    <a:pt x="42" y="17"/>
                    <a:pt x="45" y="15"/>
                    <a:pt x="49" y="1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5"/>
                    <a:pt x="48" y="4"/>
                    <a:pt x="50" y="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0" y="13"/>
                    <a:pt x="70" y="13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6"/>
                    <a:pt x="53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9" y="19"/>
                    <a:pt x="45" y="21"/>
                    <a:pt x="42" y="23"/>
                  </a:cubicBezTo>
                  <a:cubicBezTo>
                    <a:pt x="38" y="25"/>
                    <a:pt x="35" y="27"/>
                    <a:pt x="32" y="30"/>
                  </a:cubicBezTo>
                  <a:cubicBezTo>
                    <a:pt x="31" y="31"/>
                    <a:pt x="30" y="31"/>
                    <a:pt x="29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1" y="46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50"/>
                    <a:pt x="17" y="54"/>
                    <a:pt x="16" y="58"/>
                  </a:cubicBezTo>
                  <a:cubicBezTo>
                    <a:pt x="15" y="62"/>
                    <a:pt x="15" y="66"/>
                    <a:pt x="15" y="69"/>
                  </a:cubicBezTo>
                  <a:cubicBezTo>
                    <a:pt x="15" y="71"/>
                    <a:pt x="14" y="72"/>
                    <a:pt x="13" y="72"/>
                  </a:cubicBezTo>
                  <a:close/>
                  <a:moveTo>
                    <a:pt x="71" y="25"/>
                  </a:moveTo>
                  <a:cubicBezTo>
                    <a:pt x="69" y="25"/>
                    <a:pt x="66" y="25"/>
                    <a:pt x="64" y="26"/>
                  </a:cubicBezTo>
                  <a:cubicBezTo>
                    <a:pt x="52" y="28"/>
                    <a:pt x="42" y="34"/>
                    <a:pt x="34" y="44"/>
                  </a:cubicBezTo>
                  <a:cubicBezTo>
                    <a:pt x="27" y="54"/>
                    <a:pt x="24" y="67"/>
                    <a:pt x="26" y="78"/>
                  </a:cubicBezTo>
                  <a:cubicBezTo>
                    <a:pt x="28" y="90"/>
                    <a:pt x="34" y="100"/>
                    <a:pt x="44" y="108"/>
                  </a:cubicBezTo>
                  <a:cubicBezTo>
                    <a:pt x="52" y="114"/>
                    <a:pt x="62" y="117"/>
                    <a:pt x="71" y="117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63" y="112"/>
                    <a:pt x="54" y="109"/>
                    <a:pt x="47" y="104"/>
                  </a:cubicBezTo>
                  <a:cubicBezTo>
                    <a:pt x="38" y="97"/>
                    <a:pt x="32" y="88"/>
                    <a:pt x="31" y="77"/>
                  </a:cubicBezTo>
                  <a:cubicBezTo>
                    <a:pt x="29" y="67"/>
                    <a:pt x="31" y="56"/>
                    <a:pt x="38" y="47"/>
                  </a:cubicBezTo>
                  <a:cubicBezTo>
                    <a:pt x="45" y="38"/>
                    <a:pt x="54" y="32"/>
                    <a:pt x="65" y="31"/>
                  </a:cubicBezTo>
                  <a:cubicBezTo>
                    <a:pt x="67" y="30"/>
                    <a:pt x="69" y="30"/>
                    <a:pt x="71" y="30"/>
                  </a:cubicBezTo>
                  <a:lnTo>
                    <a:pt x="7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2" name="Freeform 123"/>
            <p:cNvSpPr>
              <a:spLocks noEditPoints="1"/>
            </p:cNvSpPr>
            <p:nvPr/>
          </p:nvSpPr>
          <p:spPr bwMode="auto">
            <a:xfrm>
              <a:off x="9342452" y="873131"/>
              <a:ext cx="220663" cy="223839"/>
            </a:xfrm>
            <a:custGeom>
              <a:avLst/>
              <a:gdLst>
                <a:gd name="T0" fmla="*/ 86 w 98"/>
                <a:gd name="T1" fmla="*/ 64 h 99"/>
                <a:gd name="T2" fmla="*/ 88 w 98"/>
                <a:gd name="T3" fmla="*/ 52 h 99"/>
                <a:gd name="T4" fmla="*/ 84 w 98"/>
                <a:gd name="T5" fmla="*/ 37 h 99"/>
                <a:gd name="T6" fmla="*/ 83 w 98"/>
                <a:gd name="T7" fmla="*/ 21 h 99"/>
                <a:gd name="T8" fmla="*/ 71 w 98"/>
                <a:gd name="T9" fmla="*/ 19 h 99"/>
                <a:gd name="T10" fmla="*/ 64 w 98"/>
                <a:gd name="T11" fmla="*/ 13 h 99"/>
                <a:gd name="T12" fmla="*/ 53 w 98"/>
                <a:gd name="T13" fmla="*/ 5 h 99"/>
                <a:gd name="T14" fmla="*/ 49 w 98"/>
                <a:gd name="T15" fmla="*/ 12 h 99"/>
                <a:gd name="T16" fmla="*/ 68 w 98"/>
                <a:gd name="T17" fmla="*/ 4 h 99"/>
                <a:gd name="T18" fmla="*/ 74 w 98"/>
                <a:gd name="T19" fmla="*/ 15 h 99"/>
                <a:gd name="T20" fmla="*/ 85 w 98"/>
                <a:gd name="T21" fmla="*/ 16 h 99"/>
                <a:gd name="T22" fmla="*/ 94 w 98"/>
                <a:gd name="T23" fmla="*/ 34 h 99"/>
                <a:gd name="T24" fmla="*/ 91 w 98"/>
                <a:gd name="T25" fmla="*/ 48 h 99"/>
                <a:gd name="T26" fmla="*/ 94 w 98"/>
                <a:gd name="T27" fmla="*/ 69 h 99"/>
                <a:gd name="T28" fmla="*/ 83 w 98"/>
                <a:gd name="T29" fmla="*/ 74 h 99"/>
                <a:gd name="T30" fmla="*/ 83 w 98"/>
                <a:gd name="T31" fmla="*/ 82 h 99"/>
                <a:gd name="T32" fmla="*/ 64 w 98"/>
                <a:gd name="T33" fmla="*/ 94 h 99"/>
                <a:gd name="T34" fmla="*/ 50 w 98"/>
                <a:gd name="T35" fmla="*/ 92 h 99"/>
                <a:gd name="T36" fmla="*/ 49 w 98"/>
                <a:gd name="T37" fmla="*/ 87 h 99"/>
                <a:gd name="T38" fmla="*/ 64 w 98"/>
                <a:gd name="T39" fmla="*/ 86 h 99"/>
                <a:gd name="T40" fmla="*/ 77 w 98"/>
                <a:gd name="T41" fmla="*/ 83 h 99"/>
                <a:gd name="T42" fmla="*/ 75 w 98"/>
                <a:gd name="T43" fmla="*/ 76 h 99"/>
                <a:gd name="T44" fmla="*/ 86 w 98"/>
                <a:gd name="T45" fmla="*/ 64 h 99"/>
                <a:gd name="T46" fmla="*/ 77 w 98"/>
                <a:gd name="T47" fmla="*/ 56 h 99"/>
                <a:gd name="T48" fmla="*/ 61 w 98"/>
                <a:gd name="T49" fmla="*/ 23 h 99"/>
                <a:gd name="T50" fmla="*/ 49 w 98"/>
                <a:gd name="T51" fmla="*/ 25 h 99"/>
                <a:gd name="T52" fmla="*/ 63 w 98"/>
                <a:gd name="T53" fmla="*/ 30 h 99"/>
                <a:gd name="T54" fmla="*/ 62 w 98"/>
                <a:gd name="T55" fmla="*/ 70 h 99"/>
                <a:gd name="T56" fmla="*/ 49 w 98"/>
                <a:gd name="T57" fmla="*/ 12 h 99"/>
                <a:gd name="T58" fmla="*/ 33 w 98"/>
                <a:gd name="T59" fmla="*/ 13 h 99"/>
                <a:gd name="T60" fmla="*/ 21 w 98"/>
                <a:gd name="T61" fmla="*/ 16 h 99"/>
                <a:gd name="T62" fmla="*/ 23 w 98"/>
                <a:gd name="T63" fmla="*/ 22 h 99"/>
                <a:gd name="T64" fmla="*/ 12 w 98"/>
                <a:gd name="T65" fmla="*/ 35 h 99"/>
                <a:gd name="T66" fmla="*/ 8 w 98"/>
                <a:gd name="T67" fmla="*/ 33 h 99"/>
                <a:gd name="T68" fmla="*/ 11 w 98"/>
                <a:gd name="T69" fmla="*/ 49 h 99"/>
                <a:gd name="T70" fmla="*/ 12 w 98"/>
                <a:gd name="T71" fmla="*/ 65 h 99"/>
                <a:gd name="T72" fmla="*/ 19 w 98"/>
                <a:gd name="T73" fmla="*/ 75 h 99"/>
                <a:gd name="T74" fmla="*/ 33 w 98"/>
                <a:gd name="T75" fmla="*/ 83 h 99"/>
                <a:gd name="T76" fmla="*/ 34 w 98"/>
                <a:gd name="T77" fmla="*/ 86 h 99"/>
                <a:gd name="T78" fmla="*/ 46 w 98"/>
                <a:gd name="T79" fmla="*/ 89 h 99"/>
                <a:gd name="T80" fmla="*/ 49 w 98"/>
                <a:gd name="T81" fmla="*/ 97 h 99"/>
                <a:gd name="T82" fmla="*/ 28 w 98"/>
                <a:gd name="T83" fmla="*/ 92 h 99"/>
                <a:gd name="T84" fmla="*/ 20 w 98"/>
                <a:gd name="T85" fmla="*/ 80 h 99"/>
                <a:gd name="T86" fmla="*/ 12 w 98"/>
                <a:gd name="T87" fmla="*/ 82 h 99"/>
                <a:gd name="T88" fmla="*/ 8 w 98"/>
                <a:gd name="T89" fmla="*/ 62 h 99"/>
                <a:gd name="T90" fmla="*/ 2 w 98"/>
                <a:gd name="T91" fmla="*/ 50 h 99"/>
                <a:gd name="T92" fmla="*/ 7 w 98"/>
                <a:gd name="T93" fmla="*/ 28 h 99"/>
                <a:gd name="T94" fmla="*/ 18 w 98"/>
                <a:gd name="T95" fmla="*/ 20 h 99"/>
                <a:gd name="T96" fmla="*/ 16 w 98"/>
                <a:gd name="T97" fmla="*/ 13 h 99"/>
                <a:gd name="T98" fmla="*/ 37 w 98"/>
                <a:gd name="T99" fmla="*/ 9 h 99"/>
                <a:gd name="T100" fmla="*/ 49 w 98"/>
                <a:gd name="T101" fmla="*/ 2 h 99"/>
                <a:gd name="T102" fmla="*/ 49 w 98"/>
                <a:gd name="T103" fmla="*/ 20 h 99"/>
                <a:gd name="T104" fmla="*/ 33 w 98"/>
                <a:gd name="T105" fmla="*/ 25 h 99"/>
                <a:gd name="T106" fmla="*/ 32 w 98"/>
                <a:gd name="T107" fmla="*/ 73 h 99"/>
                <a:gd name="T108" fmla="*/ 49 w 98"/>
                <a:gd name="T109" fmla="*/ 79 h 99"/>
                <a:gd name="T110" fmla="*/ 39 w 98"/>
                <a:gd name="T111" fmla="*/ 72 h 99"/>
                <a:gd name="T112" fmla="*/ 25 w 98"/>
                <a:gd name="T113" fmla="*/ 44 h 99"/>
                <a:gd name="T114" fmla="*/ 49 w 98"/>
                <a:gd name="T115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99">
                  <a:moveTo>
                    <a:pt x="86" y="64"/>
                  </a:moveTo>
                  <a:cubicBezTo>
                    <a:pt x="86" y="64"/>
                    <a:pt x="86" y="64"/>
                    <a:pt x="86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6" y="51"/>
                    <a:pt x="87" y="50"/>
                  </a:cubicBezTo>
                  <a:cubicBezTo>
                    <a:pt x="87" y="47"/>
                    <a:pt x="86" y="45"/>
                    <a:pt x="86" y="43"/>
                  </a:cubicBezTo>
                  <a:cubicBezTo>
                    <a:pt x="86" y="41"/>
                    <a:pt x="85" y="39"/>
                    <a:pt x="84" y="37"/>
                  </a:cubicBezTo>
                  <a:cubicBezTo>
                    <a:pt x="84" y="36"/>
                    <a:pt x="84" y="34"/>
                    <a:pt x="85" y="3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6" y="24"/>
                    <a:pt x="76" y="23"/>
                  </a:cubicBezTo>
                  <a:cubicBezTo>
                    <a:pt x="74" y="21"/>
                    <a:pt x="73" y="20"/>
                    <a:pt x="71" y="19"/>
                  </a:cubicBezTo>
                  <a:cubicBezTo>
                    <a:pt x="69" y="17"/>
                    <a:pt x="67" y="16"/>
                    <a:pt x="65" y="15"/>
                  </a:cubicBezTo>
                  <a:cubicBezTo>
                    <a:pt x="64" y="15"/>
                    <a:pt x="63" y="14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11"/>
                    <a:pt x="50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9" y="4"/>
                    <a:pt x="70" y="6"/>
                    <a:pt x="70" y="7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3"/>
                    <a:pt x="72" y="14"/>
                    <a:pt x="74" y="15"/>
                  </a:cubicBezTo>
                  <a:cubicBezTo>
                    <a:pt x="75" y="16"/>
                    <a:pt x="76" y="17"/>
                    <a:pt x="78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5"/>
                    <a:pt x="85" y="15"/>
                    <a:pt x="85" y="16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2"/>
                    <a:pt x="95" y="34"/>
                    <a:pt x="94" y="34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0" y="39"/>
                    <a:pt x="90" y="40"/>
                    <a:pt x="91" y="42"/>
                  </a:cubicBezTo>
                  <a:cubicBezTo>
                    <a:pt x="91" y="44"/>
                    <a:pt x="91" y="46"/>
                    <a:pt x="91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98" y="50"/>
                    <a:pt x="98" y="52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70"/>
                    <a:pt x="93" y="71"/>
                    <a:pt x="91" y="70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6" y="71"/>
                    <a:pt x="85" y="72"/>
                    <a:pt x="83" y="74"/>
                  </a:cubicBezTo>
                  <a:cubicBezTo>
                    <a:pt x="82" y="75"/>
                    <a:pt x="81" y="77"/>
                    <a:pt x="80" y="78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4"/>
                    <a:pt x="83" y="85"/>
                    <a:pt x="82" y="86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4" y="94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58" y="91"/>
                    <a:pt x="56" y="91"/>
                  </a:cubicBezTo>
                  <a:cubicBezTo>
                    <a:pt x="54" y="91"/>
                    <a:pt x="52" y="92"/>
                    <a:pt x="50" y="92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1" y="87"/>
                    <a:pt x="53" y="87"/>
                    <a:pt x="55" y="86"/>
                  </a:cubicBezTo>
                  <a:cubicBezTo>
                    <a:pt x="57" y="86"/>
                    <a:pt x="60" y="85"/>
                    <a:pt x="62" y="85"/>
                  </a:cubicBezTo>
                  <a:cubicBezTo>
                    <a:pt x="63" y="84"/>
                    <a:pt x="64" y="85"/>
                    <a:pt x="64" y="86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78"/>
                    <a:pt x="74" y="77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7" y="75"/>
                    <a:pt x="78" y="73"/>
                    <a:pt x="80" y="71"/>
                  </a:cubicBezTo>
                  <a:cubicBezTo>
                    <a:pt x="81" y="69"/>
                    <a:pt x="82" y="67"/>
                    <a:pt x="83" y="65"/>
                  </a:cubicBezTo>
                  <a:cubicBezTo>
                    <a:pt x="83" y="64"/>
                    <a:pt x="85" y="64"/>
                    <a:pt x="86" y="64"/>
                  </a:cubicBezTo>
                  <a:close/>
                  <a:moveTo>
                    <a:pt x="49" y="79"/>
                  </a:moveTo>
                  <a:cubicBezTo>
                    <a:pt x="55" y="79"/>
                    <a:pt x="60" y="77"/>
                    <a:pt x="64" y="74"/>
                  </a:cubicBezTo>
                  <a:cubicBezTo>
                    <a:pt x="71" y="70"/>
                    <a:pt x="76" y="64"/>
                    <a:pt x="77" y="56"/>
                  </a:cubicBezTo>
                  <a:cubicBezTo>
                    <a:pt x="79" y="50"/>
                    <a:pt x="78" y="44"/>
                    <a:pt x="76" y="39"/>
                  </a:cubicBezTo>
                  <a:cubicBezTo>
                    <a:pt x="74" y="34"/>
                    <a:pt x="71" y="29"/>
                    <a:pt x="66" y="26"/>
                  </a:cubicBezTo>
                  <a:cubicBezTo>
                    <a:pt x="65" y="25"/>
                    <a:pt x="63" y="24"/>
                    <a:pt x="61" y="23"/>
                  </a:cubicBezTo>
                  <a:cubicBezTo>
                    <a:pt x="59" y="22"/>
                    <a:pt x="57" y="21"/>
                    <a:pt x="55" y="21"/>
                  </a:cubicBezTo>
                  <a:cubicBezTo>
                    <a:pt x="53" y="20"/>
                    <a:pt x="51" y="20"/>
                    <a:pt x="49" y="20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5"/>
                    <a:pt x="53" y="25"/>
                    <a:pt x="54" y="26"/>
                  </a:cubicBezTo>
                  <a:cubicBezTo>
                    <a:pt x="56" y="26"/>
                    <a:pt x="58" y="26"/>
                    <a:pt x="59" y="27"/>
                  </a:cubicBezTo>
                  <a:cubicBezTo>
                    <a:pt x="61" y="28"/>
                    <a:pt x="62" y="29"/>
                    <a:pt x="63" y="30"/>
                  </a:cubicBezTo>
                  <a:cubicBezTo>
                    <a:pt x="67" y="32"/>
                    <a:pt x="70" y="36"/>
                    <a:pt x="72" y="41"/>
                  </a:cubicBezTo>
                  <a:cubicBezTo>
                    <a:pt x="73" y="45"/>
                    <a:pt x="74" y="50"/>
                    <a:pt x="73" y="55"/>
                  </a:cubicBezTo>
                  <a:cubicBezTo>
                    <a:pt x="71" y="61"/>
                    <a:pt x="67" y="67"/>
                    <a:pt x="62" y="70"/>
                  </a:cubicBezTo>
                  <a:cubicBezTo>
                    <a:pt x="58" y="72"/>
                    <a:pt x="54" y="74"/>
                    <a:pt x="49" y="74"/>
                  </a:cubicBezTo>
                  <a:lnTo>
                    <a:pt x="49" y="79"/>
                  </a:lnTo>
                  <a:close/>
                  <a:moveTo>
                    <a:pt x="49" y="12"/>
                  </a:moveTo>
                  <a:cubicBezTo>
                    <a:pt x="47" y="12"/>
                    <a:pt x="45" y="12"/>
                    <a:pt x="43" y="12"/>
                  </a:cubicBezTo>
                  <a:cubicBezTo>
                    <a:pt x="41" y="13"/>
                    <a:pt x="38" y="13"/>
                    <a:pt x="36" y="14"/>
                  </a:cubicBezTo>
                  <a:cubicBezTo>
                    <a:pt x="35" y="14"/>
                    <a:pt x="34" y="14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1" y="24"/>
                    <a:pt x="20" y="26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4" y="34"/>
                    <a:pt x="13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1" y="47"/>
                    <a:pt x="11" y="48"/>
                    <a:pt x="11" y="49"/>
                  </a:cubicBezTo>
                  <a:cubicBezTo>
                    <a:pt x="11" y="51"/>
                    <a:pt x="11" y="53"/>
                    <a:pt x="12" y="56"/>
                  </a:cubicBezTo>
                  <a:cubicBezTo>
                    <a:pt x="12" y="58"/>
                    <a:pt x="13" y="60"/>
                    <a:pt x="14" y="62"/>
                  </a:cubicBezTo>
                  <a:cubicBezTo>
                    <a:pt x="14" y="63"/>
                    <a:pt x="13" y="64"/>
                    <a:pt x="12" y="6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0" y="75"/>
                    <a:pt x="21" y="75"/>
                    <a:pt x="22" y="76"/>
                  </a:cubicBezTo>
                  <a:cubicBezTo>
                    <a:pt x="24" y="77"/>
                    <a:pt x="25" y="79"/>
                    <a:pt x="27" y="80"/>
                  </a:cubicBezTo>
                  <a:cubicBezTo>
                    <a:pt x="29" y="81"/>
                    <a:pt x="31" y="82"/>
                    <a:pt x="33" y="83"/>
                  </a:cubicBezTo>
                  <a:cubicBezTo>
                    <a:pt x="34" y="84"/>
                    <a:pt x="34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8"/>
                    <a:pt x="48" y="87"/>
                    <a:pt x="49" y="8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98"/>
                    <a:pt x="47" y="99"/>
                    <a:pt x="46" y="98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8" y="94"/>
                    <a:pt x="28" y="93"/>
                    <a:pt x="28" y="9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7" y="86"/>
                    <a:pt x="26" y="85"/>
                    <a:pt x="24" y="84"/>
                  </a:cubicBezTo>
                  <a:cubicBezTo>
                    <a:pt x="23" y="83"/>
                    <a:pt x="21" y="82"/>
                    <a:pt x="20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5" y="84"/>
                    <a:pt x="13" y="83"/>
                    <a:pt x="12" y="82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3" y="65"/>
                    <a:pt x="4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0"/>
                    <a:pt x="7" y="58"/>
                    <a:pt x="7" y="56"/>
                  </a:cubicBezTo>
                  <a:cubicBezTo>
                    <a:pt x="7" y="55"/>
                    <a:pt x="7" y="53"/>
                    <a:pt x="7" y="51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8"/>
                    <a:pt x="7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3" y="26"/>
                    <a:pt x="14" y="25"/>
                  </a:cubicBezTo>
                  <a:cubicBezTo>
                    <a:pt x="15" y="23"/>
                    <a:pt x="17" y="22"/>
                    <a:pt x="18" y="2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3" y="3"/>
                    <a:pt x="34" y="4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8"/>
                    <a:pt x="40" y="8"/>
                    <a:pt x="42" y="7"/>
                  </a:cubicBezTo>
                  <a:cubicBezTo>
                    <a:pt x="44" y="7"/>
                    <a:pt x="46" y="7"/>
                    <a:pt x="47" y="7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1"/>
                    <a:pt x="49" y="1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9" y="20"/>
                  </a:moveTo>
                  <a:cubicBezTo>
                    <a:pt x="43" y="20"/>
                    <a:pt x="38" y="22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7" y="29"/>
                    <a:pt x="22" y="35"/>
                    <a:pt x="20" y="43"/>
                  </a:cubicBezTo>
                  <a:cubicBezTo>
                    <a:pt x="19" y="48"/>
                    <a:pt x="20" y="54"/>
                    <a:pt x="22" y="60"/>
                  </a:cubicBezTo>
                  <a:cubicBezTo>
                    <a:pt x="24" y="65"/>
                    <a:pt x="27" y="69"/>
                    <a:pt x="32" y="73"/>
                  </a:cubicBezTo>
                  <a:cubicBezTo>
                    <a:pt x="33" y="74"/>
                    <a:pt x="35" y="75"/>
                    <a:pt x="37" y="76"/>
                  </a:cubicBezTo>
                  <a:cubicBezTo>
                    <a:pt x="39" y="77"/>
                    <a:pt x="40" y="77"/>
                    <a:pt x="42" y="78"/>
                  </a:cubicBezTo>
                  <a:cubicBezTo>
                    <a:pt x="45" y="78"/>
                    <a:pt x="47" y="79"/>
                    <a:pt x="49" y="7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7" y="74"/>
                    <a:pt x="45" y="74"/>
                    <a:pt x="43" y="73"/>
                  </a:cubicBezTo>
                  <a:cubicBezTo>
                    <a:pt x="42" y="73"/>
                    <a:pt x="40" y="72"/>
                    <a:pt x="39" y="72"/>
                  </a:cubicBezTo>
                  <a:cubicBezTo>
                    <a:pt x="37" y="71"/>
                    <a:pt x="36" y="70"/>
                    <a:pt x="35" y="69"/>
                  </a:cubicBezTo>
                  <a:cubicBezTo>
                    <a:pt x="31" y="66"/>
                    <a:pt x="28" y="62"/>
                    <a:pt x="26" y="58"/>
                  </a:cubicBezTo>
                  <a:cubicBezTo>
                    <a:pt x="24" y="53"/>
                    <a:pt x="24" y="49"/>
                    <a:pt x="25" y="44"/>
                  </a:cubicBezTo>
                  <a:cubicBezTo>
                    <a:pt x="27" y="37"/>
                    <a:pt x="31" y="32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4" y="25"/>
                    <a:pt x="49" y="25"/>
                  </a:cubicBezTo>
                  <a:lnTo>
                    <a:pt x="4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3" name="Freeform 124"/>
            <p:cNvSpPr>
              <a:spLocks noEditPoints="1"/>
            </p:cNvSpPr>
            <p:nvPr/>
          </p:nvSpPr>
          <p:spPr bwMode="auto">
            <a:xfrm>
              <a:off x="6662748" y="3049606"/>
              <a:ext cx="330201" cy="331790"/>
            </a:xfrm>
            <a:custGeom>
              <a:avLst/>
              <a:gdLst>
                <a:gd name="T0" fmla="*/ 73 w 146"/>
                <a:gd name="T1" fmla="*/ 142 h 147"/>
                <a:gd name="T2" fmla="*/ 122 w 146"/>
                <a:gd name="T3" fmla="*/ 122 h 147"/>
                <a:gd name="T4" fmla="*/ 142 w 146"/>
                <a:gd name="T5" fmla="*/ 74 h 147"/>
                <a:gd name="T6" fmla="*/ 122 w 146"/>
                <a:gd name="T7" fmla="*/ 25 h 147"/>
                <a:gd name="T8" fmla="*/ 73 w 146"/>
                <a:gd name="T9" fmla="*/ 5 h 147"/>
                <a:gd name="T10" fmla="*/ 73 w 146"/>
                <a:gd name="T11" fmla="*/ 0 h 147"/>
                <a:gd name="T12" fmla="*/ 125 w 146"/>
                <a:gd name="T13" fmla="*/ 22 h 147"/>
                <a:gd name="T14" fmla="*/ 146 w 146"/>
                <a:gd name="T15" fmla="*/ 74 h 147"/>
                <a:gd name="T16" fmla="*/ 125 w 146"/>
                <a:gd name="T17" fmla="*/ 125 h 147"/>
                <a:gd name="T18" fmla="*/ 73 w 146"/>
                <a:gd name="T19" fmla="*/ 147 h 147"/>
                <a:gd name="T20" fmla="*/ 73 w 146"/>
                <a:gd name="T21" fmla="*/ 142 h 147"/>
                <a:gd name="T22" fmla="*/ 73 w 146"/>
                <a:gd name="T23" fmla="*/ 96 h 147"/>
                <a:gd name="T24" fmla="*/ 88 w 146"/>
                <a:gd name="T25" fmla="*/ 90 h 147"/>
                <a:gd name="T26" fmla="*/ 90 w 146"/>
                <a:gd name="T27" fmla="*/ 89 h 147"/>
                <a:gd name="T28" fmla="*/ 112 w 146"/>
                <a:gd name="T29" fmla="*/ 38 h 147"/>
                <a:gd name="T30" fmla="*/ 112 w 146"/>
                <a:gd name="T31" fmla="*/ 38 h 147"/>
                <a:gd name="T32" fmla="*/ 112 w 146"/>
                <a:gd name="T33" fmla="*/ 38 h 147"/>
                <a:gd name="T34" fmla="*/ 112 w 146"/>
                <a:gd name="T35" fmla="*/ 36 h 147"/>
                <a:gd name="T36" fmla="*/ 108 w 146"/>
                <a:gd name="T37" fmla="*/ 35 h 147"/>
                <a:gd name="T38" fmla="*/ 73 w 146"/>
                <a:gd name="T39" fmla="*/ 51 h 147"/>
                <a:gd name="T40" fmla="*/ 73 w 146"/>
                <a:gd name="T41" fmla="*/ 56 h 147"/>
                <a:gd name="T42" fmla="*/ 105 w 146"/>
                <a:gd name="T43" fmla="*/ 42 h 147"/>
                <a:gd name="T44" fmla="*/ 86 w 146"/>
                <a:gd name="T45" fmla="*/ 86 h 147"/>
                <a:gd name="T46" fmla="*/ 73 w 146"/>
                <a:gd name="T47" fmla="*/ 91 h 147"/>
                <a:gd name="T48" fmla="*/ 73 w 146"/>
                <a:gd name="T49" fmla="*/ 96 h 147"/>
                <a:gd name="T50" fmla="*/ 73 w 146"/>
                <a:gd name="T51" fmla="*/ 5 h 147"/>
                <a:gd name="T52" fmla="*/ 25 w 146"/>
                <a:gd name="T53" fmla="*/ 25 h 147"/>
                <a:gd name="T54" fmla="*/ 5 w 146"/>
                <a:gd name="T55" fmla="*/ 74 h 147"/>
                <a:gd name="T56" fmla="*/ 25 w 146"/>
                <a:gd name="T57" fmla="*/ 122 h 147"/>
                <a:gd name="T58" fmla="*/ 73 w 146"/>
                <a:gd name="T59" fmla="*/ 142 h 147"/>
                <a:gd name="T60" fmla="*/ 73 w 146"/>
                <a:gd name="T61" fmla="*/ 147 h 147"/>
                <a:gd name="T62" fmla="*/ 22 w 146"/>
                <a:gd name="T63" fmla="*/ 125 h 147"/>
                <a:gd name="T64" fmla="*/ 0 w 146"/>
                <a:gd name="T65" fmla="*/ 74 h 147"/>
                <a:gd name="T66" fmla="*/ 22 w 146"/>
                <a:gd name="T67" fmla="*/ 22 h 147"/>
                <a:gd name="T68" fmla="*/ 73 w 146"/>
                <a:gd name="T69" fmla="*/ 0 h 147"/>
                <a:gd name="T70" fmla="*/ 73 w 146"/>
                <a:gd name="T71" fmla="*/ 5 h 147"/>
                <a:gd name="T72" fmla="*/ 73 w 146"/>
                <a:gd name="T73" fmla="*/ 51 h 147"/>
                <a:gd name="T74" fmla="*/ 58 w 146"/>
                <a:gd name="T75" fmla="*/ 57 h 147"/>
                <a:gd name="T76" fmla="*/ 57 w 146"/>
                <a:gd name="T77" fmla="*/ 59 h 147"/>
                <a:gd name="T78" fmla="*/ 35 w 146"/>
                <a:gd name="T79" fmla="*/ 109 h 147"/>
                <a:gd name="T80" fmla="*/ 35 w 146"/>
                <a:gd name="T81" fmla="*/ 109 h 147"/>
                <a:gd name="T82" fmla="*/ 35 w 146"/>
                <a:gd name="T83" fmla="*/ 109 h 147"/>
                <a:gd name="T84" fmla="*/ 35 w 146"/>
                <a:gd name="T85" fmla="*/ 111 h 147"/>
                <a:gd name="T86" fmla="*/ 38 w 146"/>
                <a:gd name="T87" fmla="*/ 112 h 147"/>
                <a:gd name="T88" fmla="*/ 73 w 146"/>
                <a:gd name="T89" fmla="*/ 96 h 147"/>
                <a:gd name="T90" fmla="*/ 73 w 146"/>
                <a:gd name="T91" fmla="*/ 91 h 147"/>
                <a:gd name="T92" fmla="*/ 42 w 146"/>
                <a:gd name="T93" fmla="*/ 105 h 147"/>
                <a:gd name="T94" fmla="*/ 61 w 146"/>
                <a:gd name="T95" fmla="*/ 61 h 147"/>
                <a:gd name="T96" fmla="*/ 73 w 146"/>
                <a:gd name="T97" fmla="*/ 56 h 147"/>
                <a:gd name="T98" fmla="*/ 73 w 146"/>
                <a:gd name="T99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147">
                  <a:moveTo>
                    <a:pt x="73" y="142"/>
                  </a:moveTo>
                  <a:cubicBezTo>
                    <a:pt x="92" y="142"/>
                    <a:pt x="109" y="134"/>
                    <a:pt x="122" y="122"/>
                  </a:cubicBezTo>
                  <a:cubicBezTo>
                    <a:pt x="134" y="110"/>
                    <a:pt x="142" y="92"/>
                    <a:pt x="142" y="74"/>
                  </a:cubicBezTo>
                  <a:cubicBezTo>
                    <a:pt x="142" y="55"/>
                    <a:pt x="134" y="38"/>
                    <a:pt x="122" y="25"/>
                  </a:cubicBezTo>
                  <a:cubicBezTo>
                    <a:pt x="109" y="13"/>
                    <a:pt x="92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3" y="0"/>
                    <a:pt x="112" y="9"/>
                    <a:pt x="125" y="22"/>
                  </a:cubicBezTo>
                  <a:cubicBezTo>
                    <a:pt x="138" y="35"/>
                    <a:pt x="146" y="53"/>
                    <a:pt x="146" y="74"/>
                  </a:cubicBezTo>
                  <a:cubicBezTo>
                    <a:pt x="146" y="94"/>
                    <a:pt x="138" y="112"/>
                    <a:pt x="125" y="125"/>
                  </a:cubicBezTo>
                  <a:cubicBezTo>
                    <a:pt x="112" y="139"/>
                    <a:pt x="93" y="147"/>
                    <a:pt x="73" y="147"/>
                  </a:cubicBezTo>
                  <a:cubicBezTo>
                    <a:pt x="73" y="142"/>
                    <a:pt x="73" y="142"/>
                    <a:pt x="73" y="142"/>
                  </a:cubicBezTo>
                  <a:close/>
                  <a:moveTo>
                    <a:pt x="73" y="96"/>
                  </a:moveTo>
                  <a:cubicBezTo>
                    <a:pt x="88" y="90"/>
                    <a:pt x="88" y="90"/>
                    <a:pt x="88" y="90"/>
                  </a:cubicBezTo>
                  <a:cubicBezTo>
                    <a:pt x="89" y="90"/>
                    <a:pt x="89" y="89"/>
                    <a:pt x="90" y="89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7"/>
                    <a:pt x="112" y="36"/>
                  </a:cubicBezTo>
                  <a:cubicBezTo>
                    <a:pt x="111" y="35"/>
                    <a:pt x="110" y="35"/>
                    <a:pt x="108" y="35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73" y="91"/>
                    <a:pt x="73" y="91"/>
                    <a:pt x="73" y="91"/>
                  </a:cubicBezTo>
                  <a:lnTo>
                    <a:pt x="73" y="96"/>
                  </a:lnTo>
                  <a:close/>
                  <a:moveTo>
                    <a:pt x="73" y="5"/>
                  </a:moveTo>
                  <a:cubicBezTo>
                    <a:pt x="54" y="5"/>
                    <a:pt x="37" y="13"/>
                    <a:pt x="25" y="25"/>
                  </a:cubicBezTo>
                  <a:cubicBezTo>
                    <a:pt x="13" y="38"/>
                    <a:pt x="5" y="55"/>
                    <a:pt x="5" y="74"/>
                  </a:cubicBezTo>
                  <a:cubicBezTo>
                    <a:pt x="5" y="92"/>
                    <a:pt x="13" y="110"/>
                    <a:pt x="25" y="122"/>
                  </a:cubicBezTo>
                  <a:cubicBezTo>
                    <a:pt x="37" y="134"/>
                    <a:pt x="54" y="142"/>
                    <a:pt x="73" y="14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53" y="147"/>
                    <a:pt x="35" y="139"/>
                    <a:pt x="22" y="125"/>
                  </a:cubicBezTo>
                  <a:cubicBezTo>
                    <a:pt x="8" y="112"/>
                    <a:pt x="0" y="94"/>
                    <a:pt x="0" y="74"/>
                  </a:cubicBezTo>
                  <a:cubicBezTo>
                    <a:pt x="0" y="53"/>
                    <a:pt x="8" y="35"/>
                    <a:pt x="22" y="22"/>
                  </a:cubicBezTo>
                  <a:cubicBezTo>
                    <a:pt x="35" y="9"/>
                    <a:pt x="5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lose/>
                  <a:moveTo>
                    <a:pt x="73" y="51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7" y="58"/>
                    <a:pt x="57" y="5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10"/>
                    <a:pt x="35" y="111"/>
                  </a:cubicBezTo>
                  <a:cubicBezTo>
                    <a:pt x="35" y="112"/>
                    <a:pt x="37" y="112"/>
                    <a:pt x="38" y="11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4" name="Freeform 125"/>
            <p:cNvSpPr>
              <a:spLocks noEditPoints="1"/>
            </p:cNvSpPr>
            <p:nvPr/>
          </p:nvSpPr>
          <p:spPr bwMode="auto">
            <a:xfrm>
              <a:off x="6804036" y="3189307"/>
              <a:ext cx="47625" cy="47625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1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21 h 21"/>
                <a:gd name="T14" fmla="*/ 10 w 21"/>
                <a:gd name="T15" fmla="*/ 16 h 21"/>
                <a:gd name="T16" fmla="*/ 10 w 21"/>
                <a:gd name="T17" fmla="*/ 16 h 21"/>
                <a:gd name="T18" fmla="*/ 14 w 21"/>
                <a:gd name="T19" fmla="*/ 15 h 21"/>
                <a:gd name="T20" fmla="*/ 14 w 21"/>
                <a:gd name="T21" fmla="*/ 15 h 21"/>
                <a:gd name="T22" fmla="*/ 16 w 21"/>
                <a:gd name="T23" fmla="*/ 11 h 21"/>
                <a:gd name="T24" fmla="*/ 14 w 21"/>
                <a:gd name="T25" fmla="*/ 7 h 21"/>
                <a:gd name="T26" fmla="*/ 10 w 21"/>
                <a:gd name="T27" fmla="*/ 5 h 21"/>
                <a:gd name="T28" fmla="*/ 10 w 21"/>
                <a:gd name="T29" fmla="*/ 5 h 21"/>
                <a:gd name="T30" fmla="*/ 10 w 21"/>
                <a:gd name="T31" fmla="*/ 0 h 21"/>
                <a:gd name="T32" fmla="*/ 10 w 21"/>
                <a:gd name="T33" fmla="*/ 21 h 21"/>
                <a:gd name="T34" fmla="*/ 3 w 21"/>
                <a:gd name="T35" fmla="*/ 18 h 21"/>
                <a:gd name="T36" fmla="*/ 0 w 21"/>
                <a:gd name="T37" fmla="*/ 11 h 21"/>
                <a:gd name="T38" fmla="*/ 3 w 21"/>
                <a:gd name="T39" fmla="*/ 3 h 21"/>
                <a:gd name="T40" fmla="*/ 3 w 21"/>
                <a:gd name="T41" fmla="*/ 3 h 21"/>
                <a:gd name="T42" fmla="*/ 10 w 21"/>
                <a:gd name="T43" fmla="*/ 0 h 21"/>
                <a:gd name="T44" fmla="*/ 10 w 21"/>
                <a:gd name="T45" fmla="*/ 5 h 21"/>
                <a:gd name="T46" fmla="*/ 6 w 21"/>
                <a:gd name="T47" fmla="*/ 7 h 21"/>
                <a:gd name="T48" fmla="*/ 6 w 21"/>
                <a:gd name="T49" fmla="*/ 7 h 21"/>
                <a:gd name="T50" fmla="*/ 6 w 21"/>
                <a:gd name="T51" fmla="*/ 7 h 21"/>
                <a:gd name="T52" fmla="*/ 5 w 21"/>
                <a:gd name="T53" fmla="*/ 11 h 21"/>
                <a:gd name="T54" fmla="*/ 6 w 21"/>
                <a:gd name="T55" fmla="*/ 15 h 21"/>
                <a:gd name="T56" fmla="*/ 10 w 21"/>
                <a:gd name="T57" fmla="*/ 16 h 21"/>
                <a:gd name="T58" fmla="*/ 10 w 21"/>
                <a:gd name="T5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2"/>
                    <a:pt x="16" y="11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3" y="6"/>
                    <a:pt x="12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0" y="21"/>
                  </a:move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5" name="Freeform 126"/>
            <p:cNvSpPr>
              <a:spLocks noEditPoints="1"/>
            </p:cNvSpPr>
            <p:nvPr/>
          </p:nvSpPr>
          <p:spPr bwMode="auto">
            <a:xfrm>
              <a:off x="10477516" y="384178"/>
              <a:ext cx="195264" cy="368303"/>
            </a:xfrm>
            <a:custGeom>
              <a:avLst/>
              <a:gdLst>
                <a:gd name="T0" fmla="*/ 82 w 87"/>
                <a:gd name="T1" fmla="*/ 5 h 163"/>
                <a:gd name="T2" fmla="*/ 84 w 87"/>
                <a:gd name="T3" fmla="*/ 0 h 163"/>
                <a:gd name="T4" fmla="*/ 84 w 87"/>
                <a:gd name="T5" fmla="*/ 163 h 163"/>
                <a:gd name="T6" fmla="*/ 43 w 87"/>
                <a:gd name="T7" fmla="*/ 149 h 163"/>
                <a:gd name="T8" fmla="*/ 52 w 87"/>
                <a:gd name="T9" fmla="*/ 146 h 163"/>
                <a:gd name="T10" fmla="*/ 52 w 87"/>
                <a:gd name="T11" fmla="*/ 128 h 163"/>
                <a:gd name="T12" fmla="*/ 43 w 87"/>
                <a:gd name="T13" fmla="*/ 124 h 163"/>
                <a:gd name="T14" fmla="*/ 49 w 87"/>
                <a:gd name="T15" fmla="*/ 131 h 163"/>
                <a:gd name="T16" fmla="*/ 51 w 87"/>
                <a:gd name="T17" fmla="*/ 137 h 163"/>
                <a:gd name="T18" fmla="*/ 43 w 87"/>
                <a:gd name="T19" fmla="*/ 144 h 163"/>
                <a:gd name="T20" fmla="*/ 43 w 87"/>
                <a:gd name="T21" fmla="*/ 114 h 163"/>
                <a:gd name="T22" fmla="*/ 52 w 87"/>
                <a:gd name="T23" fmla="*/ 110 h 163"/>
                <a:gd name="T24" fmla="*/ 52 w 87"/>
                <a:gd name="T25" fmla="*/ 93 h 163"/>
                <a:gd name="T26" fmla="*/ 43 w 87"/>
                <a:gd name="T27" fmla="*/ 94 h 163"/>
                <a:gd name="T28" fmla="*/ 49 w 87"/>
                <a:gd name="T29" fmla="*/ 96 h 163"/>
                <a:gd name="T30" fmla="*/ 49 w 87"/>
                <a:gd name="T31" fmla="*/ 107 h 163"/>
                <a:gd name="T32" fmla="*/ 43 w 87"/>
                <a:gd name="T33" fmla="*/ 114 h 163"/>
                <a:gd name="T34" fmla="*/ 79 w 87"/>
                <a:gd name="T35" fmla="*/ 79 h 163"/>
                <a:gd name="T36" fmla="*/ 43 w 87"/>
                <a:gd name="T37" fmla="*/ 46 h 163"/>
                <a:gd name="T38" fmla="*/ 74 w 87"/>
                <a:gd name="T39" fmla="*/ 77 h 163"/>
                <a:gd name="T40" fmla="*/ 43 w 87"/>
                <a:gd name="T41" fmla="*/ 44 h 163"/>
                <a:gd name="T42" fmla="*/ 79 w 87"/>
                <a:gd name="T43" fmla="*/ 11 h 163"/>
                <a:gd name="T44" fmla="*/ 43 w 87"/>
                <a:gd name="T45" fmla="*/ 14 h 163"/>
                <a:gd name="T46" fmla="*/ 43 w 87"/>
                <a:gd name="T47" fmla="*/ 39 h 163"/>
                <a:gd name="T48" fmla="*/ 43 w 87"/>
                <a:gd name="T49" fmla="*/ 159 h 163"/>
                <a:gd name="T50" fmla="*/ 0 w 87"/>
                <a:gd name="T51" fmla="*/ 161 h 163"/>
                <a:gd name="T52" fmla="*/ 43 w 87"/>
                <a:gd name="T53" fmla="*/ 0 h 163"/>
                <a:gd name="T54" fmla="*/ 5 w 87"/>
                <a:gd name="T55" fmla="*/ 159 h 163"/>
                <a:gd name="T56" fmla="*/ 8 w 87"/>
                <a:gd name="T57" fmla="*/ 11 h 163"/>
                <a:gd name="T58" fmla="*/ 43 w 87"/>
                <a:gd name="T59" fmla="*/ 44 h 163"/>
                <a:gd name="T60" fmla="*/ 13 w 87"/>
                <a:gd name="T61" fmla="*/ 14 h 163"/>
                <a:gd name="T62" fmla="*/ 43 w 87"/>
                <a:gd name="T63" fmla="*/ 46 h 163"/>
                <a:gd name="T64" fmla="*/ 8 w 87"/>
                <a:gd name="T65" fmla="*/ 79 h 163"/>
                <a:gd name="T66" fmla="*/ 43 w 87"/>
                <a:gd name="T67" fmla="*/ 77 h 163"/>
                <a:gd name="T68" fmla="*/ 43 w 87"/>
                <a:gd name="T69" fmla="*/ 51 h 163"/>
                <a:gd name="T70" fmla="*/ 35 w 87"/>
                <a:gd name="T71" fmla="*/ 93 h 163"/>
                <a:gd name="T72" fmla="*/ 35 w 87"/>
                <a:gd name="T73" fmla="*/ 110 h 163"/>
                <a:gd name="T74" fmla="*/ 43 w 87"/>
                <a:gd name="T75" fmla="*/ 109 h 163"/>
                <a:gd name="T76" fmla="*/ 36 w 87"/>
                <a:gd name="T77" fmla="*/ 101 h 163"/>
                <a:gd name="T78" fmla="*/ 43 w 87"/>
                <a:gd name="T79" fmla="*/ 94 h 163"/>
                <a:gd name="T80" fmla="*/ 35 w 87"/>
                <a:gd name="T81" fmla="*/ 128 h 163"/>
                <a:gd name="T82" fmla="*/ 35 w 87"/>
                <a:gd name="T83" fmla="*/ 146 h 163"/>
                <a:gd name="T84" fmla="*/ 38 w 87"/>
                <a:gd name="T85" fmla="*/ 142 h 163"/>
                <a:gd name="T86" fmla="*/ 38 w 87"/>
                <a:gd name="T8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163">
                  <a:moveTo>
                    <a:pt x="43" y="159"/>
                  </a:moveTo>
                  <a:cubicBezTo>
                    <a:pt x="82" y="159"/>
                    <a:pt x="82" y="159"/>
                    <a:pt x="82" y="159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7" y="1"/>
                    <a:pt x="87" y="2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6" y="163"/>
                    <a:pt x="8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43" y="159"/>
                    <a:pt x="43" y="159"/>
                    <a:pt x="43" y="159"/>
                  </a:cubicBezTo>
                  <a:close/>
                  <a:moveTo>
                    <a:pt x="43" y="149"/>
                  </a:moveTo>
                  <a:cubicBezTo>
                    <a:pt x="43" y="149"/>
                    <a:pt x="43" y="149"/>
                    <a:pt x="43" y="149"/>
                  </a:cubicBezTo>
                  <a:cubicBezTo>
                    <a:pt x="47" y="149"/>
                    <a:pt x="50" y="148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4" y="143"/>
                    <a:pt x="56" y="140"/>
                    <a:pt x="56" y="137"/>
                  </a:cubicBezTo>
                  <a:cubicBezTo>
                    <a:pt x="56" y="133"/>
                    <a:pt x="54" y="130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0" y="126"/>
                    <a:pt x="47" y="124"/>
                    <a:pt x="43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5" y="129"/>
                    <a:pt x="47" y="130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50" y="133"/>
                    <a:pt x="51" y="135"/>
                    <a:pt x="51" y="137"/>
                  </a:cubicBezTo>
                  <a:cubicBezTo>
                    <a:pt x="51" y="139"/>
                    <a:pt x="50" y="141"/>
                    <a:pt x="49" y="142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47" y="144"/>
                    <a:pt x="45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9"/>
                    <a:pt x="43" y="149"/>
                    <a:pt x="43" y="149"/>
                  </a:cubicBezTo>
                  <a:close/>
                  <a:moveTo>
                    <a:pt x="43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7" y="114"/>
                    <a:pt x="50" y="113"/>
                    <a:pt x="52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4" y="108"/>
                    <a:pt x="56" y="105"/>
                    <a:pt x="56" y="101"/>
                  </a:cubicBezTo>
                  <a:cubicBezTo>
                    <a:pt x="56" y="98"/>
                    <a:pt x="54" y="95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0" y="90"/>
                    <a:pt x="47" y="89"/>
                    <a:pt x="43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5" y="94"/>
                    <a:pt x="47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7"/>
                    <a:pt x="51" y="99"/>
                    <a:pt x="51" y="101"/>
                  </a:cubicBezTo>
                  <a:cubicBezTo>
                    <a:pt x="51" y="104"/>
                    <a:pt x="50" y="105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7" y="108"/>
                    <a:pt x="45" y="109"/>
                    <a:pt x="43" y="10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114"/>
                    <a:pt x="43" y="114"/>
                    <a:pt x="43" y="114"/>
                  </a:cubicBezTo>
                  <a:close/>
                  <a:moveTo>
                    <a:pt x="43" y="81"/>
                  </a:moveTo>
                  <a:cubicBezTo>
                    <a:pt x="76" y="81"/>
                    <a:pt x="76" y="81"/>
                    <a:pt x="76" y="81"/>
                  </a:cubicBezTo>
                  <a:cubicBezTo>
                    <a:pt x="78" y="81"/>
                    <a:pt x="79" y="80"/>
                    <a:pt x="79" y="7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47"/>
                    <a:pt x="78" y="46"/>
                    <a:pt x="76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81"/>
                    <a:pt x="43" y="81"/>
                    <a:pt x="43" y="81"/>
                  </a:cubicBezTo>
                  <a:close/>
                  <a:moveTo>
                    <a:pt x="43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8" y="44"/>
                    <a:pt x="79" y="43"/>
                    <a:pt x="79" y="4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0"/>
                    <a:pt x="78" y="9"/>
                    <a:pt x="76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43" y="39"/>
                    <a:pt x="43" y="39"/>
                    <a:pt x="43" y="39"/>
                  </a:cubicBezTo>
                  <a:lnTo>
                    <a:pt x="43" y="44"/>
                  </a:lnTo>
                  <a:close/>
                  <a:moveTo>
                    <a:pt x="5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1" y="163"/>
                    <a:pt x="0" y="162"/>
                    <a:pt x="0" y="1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9"/>
                    <a:pt x="5" y="159"/>
                    <a:pt x="5" y="159"/>
                  </a:cubicBezTo>
                  <a:close/>
                  <a:moveTo>
                    <a:pt x="43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4"/>
                    <a:pt x="11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4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9" y="46"/>
                    <a:pt x="8" y="47"/>
                    <a:pt x="8" y="4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1"/>
                    <a:pt x="11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6"/>
                    <a:pt x="43" y="46"/>
                    <a:pt x="43" y="46"/>
                  </a:cubicBezTo>
                  <a:close/>
                  <a:moveTo>
                    <a:pt x="43" y="89"/>
                  </a:moveTo>
                  <a:cubicBezTo>
                    <a:pt x="40" y="89"/>
                    <a:pt x="37" y="90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2" y="95"/>
                    <a:pt x="31" y="98"/>
                    <a:pt x="31" y="101"/>
                  </a:cubicBezTo>
                  <a:cubicBezTo>
                    <a:pt x="31" y="105"/>
                    <a:pt x="32" y="108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2"/>
                    <a:pt x="40" y="114"/>
                    <a:pt x="43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1" y="109"/>
                    <a:pt x="39" y="108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5"/>
                    <a:pt x="36" y="104"/>
                    <a:pt x="36" y="101"/>
                  </a:cubicBezTo>
                  <a:cubicBezTo>
                    <a:pt x="36" y="99"/>
                    <a:pt x="37" y="97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95"/>
                    <a:pt x="41" y="94"/>
                    <a:pt x="43" y="94"/>
                  </a:cubicBezTo>
                  <a:cubicBezTo>
                    <a:pt x="43" y="89"/>
                    <a:pt x="43" y="89"/>
                    <a:pt x="43" y="89"/>
                  </a:cubicBezTo>
                  <a:close/>
                  <a:moveTo>
                    <a:pt x="43" y="124"/>
                  </a:moveTo>
                  <a:cubicBezTo>
                    <a:pt x="40" y="124"/>
                    <a:pt x="37" y="126"/>
                    <a:pt x="35" y="128"/>
                  </a:cubicBezTo>
                  <a:cubicBezTo>
                    <a:pt x="32" y="130"/>
                    <a:pt x="31" y="133"/>
                    <a:pt x="31" y="137"/>
                  </a:cubicBezTo>
                  <a:cubicBezTo>
                    <a:pt x="31" y="140"/>
                    <a:pt x="32" y="143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7" y="148"/>
                    <a:pt x="40" y="149"/>
                    <a:pt x="43" y="149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44"/>
                    <a:pt x="39" y="144"/>
                    <a:pt x="38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7" y="141"/>
                    <a:pt x="36" y="139"/>
                    <a:pt x="36" y="137"/>
                  </a:cubicBezTo>
                  <a:cubicBezTo>
                    <a:pt x="36" y="135"/>
                    <a:pt x="37" y="133"/>
                    <a:pt x="38" y="131"/>
                  </a:cubicBezTo>
                  <a:cubicBezTo>
                    <a:pt x="39" y="130"/>
                    <a:pt x="41" y="129"/>
                    <a:pt x="43" y="129"/>
                  </a:cubicBezTo>
                  <a:lnTo>
                    <a:pt x="43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6" name="Freeform 127"/>
            <p:cNvSpPr>
              <a:spLocks noEditPoints="1"/>
            </p:cNvSpPr>
            <p:nvPr/>
          </p:nvSpPr>
          <p:spPr bwMode="auto">
            <a:xfrm>
              <a:off x="10675955" y="384178"/>
              <a:ext cx="87313" cy="368303"/>
            </a:xfrm>
            <a:custGeom>
              <a:avLst/>
              <a:gdLst>
                <a:gd name="T0" fmla="*/ 34 w 39"/>
                <a:gd name="T1" fmla="*/ 150 h 163"/>
                <a:gd name="T2" fmla="*/ 34 w 39"/>
                <a:gd name="T3" fmla="*/ 30 h 163"/>
                <a:gd name="T4" fmla="*/ 20 w 39"/>
                <a:gd name="T5" fmla="*/ 19 h 163"/>
                <a:gd name="T6" fmla="*/ 20 w 39"/>
                <a:gd name="T7" fmla="*/ 13 h 163"/>
                <a:gd name="T8" fmla="*/ 38 w 39"/>
                <a:gd name="T9" fmla="*/ 27 h 163"/>
                <a:gd name="T10" fmla="*/ 39 w 39"/>
                <a:gd name="T11" fmla="*/ 29 h 163"/>
                <a:gd name="T12" fmla="*/ 39 w 39"/>
                <a:gd name="T13" fmla="*/ 152 h 163"/>
                <a:gd name="T14" fmla="*/ 39 w 39"/>
                <a:gd name="T15" fmla="*/ 152 h 163"/>
                <a:gd name="T16" fmla="*/ 37 w 39"/>
                <a:gd name="T17" fmla="*/ 154 h 163"/>
                <a:gd name="T18" fmla="*/ 20 w 39"/>
                <a:gd name="T19" fmla="*/ 159 h 163"/>
                <a:gd name="T20" fmla="*/ 20 w 39"/>
                <a:gd name="T21" fmla="*/ 154 h 163"/>
                <a:gd name="T22" fmla="*/ 34 w 39"/>
                <a:gd name="T23" fmla="*/ 150 h 163"/>
                <a:gd name="T24" fmla="*/ 20 w 39"/>
                <a:gd name="T25" fmla="*/ 19 h 163"/>
                <a:gd name="T26" fmla="*/ 5 w 39"/>
                <a:gd name="T27" fmla="*/ 7 h 163"/>
                <a:gd name="T28" fmla="*/ 5 w 39"/>
                <a:gd name="T29" fmla="*/ 158 h 163"/>
                <a:gd name="T30" fmla="*/ 20 w 39"/>
                <a:gd name="T31" fmla="*/ 154 h 163"/>
                <a:gd name="T32" fmla="*/ 20 w 39"/>
                <a:gd name="T33" fmla="*/ 159 h 163"/>
                <a:gd name="T34" fmla="*/ 3 w 39"/>
                <a:gd name="T35" fmla="*/ 163 h 163"/>
                <a:gd name="T36" fmla="*/ 3 w 39"/>
                <a:gd name="T37" fmla="*/ 163 h 163"/>
                <a:gd name="T38" fmla="*/ 0 w 39"/>
                <a:gd name="T39" fmla="*/ 161 h 163"/>
                <a:gd name="T40" fmla="*/ 0 w 39"/>
                <a:gd name="T41" fmla="*/ 2 h 163"/>
                <a:gd name="T42" fmla="*/ 0 w 39"/>
                <a:gd name="T43" fmla="*/ 2 h 163"/>
                <a:gd name="T44" fmla="*/ 1 w 39"/>
                <a:gd name="T45" fmla="*/ 1 h 163"/>
                <a:gd name="T46" fmla="*/ 4 w 39"/>
                <a:gd name="T47" fmla="*/ 1 h 163"/>
                <a:gd name="T48" fmla="*/ 20 w 39"/>
                <a:gd name="T49" fmla="*/ 13 h 163"/>
                <a:gd name="T50" fmla="*/ 20 w 39"/>
                <a:gd name="T51" fmla="*/ 1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63">
                  <a:moveTo>
                    <a:pt x="34" y="15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8"/>
                    <a:pt x="39" y="29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9" y="153"/>
                    <a:pt x="38" y="154"/>
                    <a:pt x="37" y="154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4"/>
                    <a:pt x="20" y="154"/>
                    <a:pt x="20" y="154"/>
                  </a:cubicBezTo>
                  <a:lnTo>
                    <a:pt x="34" y="150"/>
                  </a:lnTo>
                  <a:close/>
                  <a:moveTo>
                    <a:pt x="20" y="1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1" y="163"/>
                    <a:pt x="0" y="162"/>
                    <a:pt x="0" y="1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7" name="Freeform 128"/>
            <p:cNvSpPr>
              <a:spLocks noEditPoints="1"/>
            </p:cNvSpPr>
            <p:nvPr/>
          </p:nvSpPr>
          <p:spPr bwMode="auto">
            <a:xfrm>
              <a:off x="10506092" y="414342"/>
              <a:ext cx="138113" cy="58738"/>
            </a:xfrm>
            <a:custGeom>
              <a:avLst/>
              <a:gdLst>
                <a:gd name="T0" fmla="*/ 30 w 61"/>
                <a:gd name="T1" fmla="*/ 0 h 26"/>
                <a:gd name="T2" fmla="*/ 59 w 61"/>
                <a:gd name="T3" fmla="*/ 0 h 26"/>
                <a:gd name="T4" fmla="*/ 61 w 61"/>
                <a:gd name="T5" fmla="*/ 3 h 26"/>
                <a:gd name="T6" fmla="*/ 61 w 61"/>
                <a:gd name="T7" fmla="*/ 24 h 26"/>
                <a:gd name="T8" fmla="*/ 59 w 61"/>
                <a:gd name="T9" fmla="*/ 26 h 26"/>
                <a:gd name="T10" fmla="*/ 30 w 61"/>
                <a:gd name="T11" fmla="*/ 26 h 26"/>
                <a:gd name="T12" fmla="*/ 30 w 61"/>
                <a:gd name="T13" fmla="*/ 22 h 26"/>
                <a:gd name="T14" fmla="*/ 56 w 61"/>
                <a:gd name="T15" fmla="*/ 22 h 26"/>
                <a:gd name="T16" fmla="*/ 56 w 61"/>
                <a:gd name="T17" fmla="*/ 5 h 26"/>
                <a:gd name="T18" fmla="*/ 30 w 61"/>
                <a:gd name="T19" fmla="*/ 5 h 26"/>
                <a:gd name="T20" fmla="*/ 30 w 61"/>
                <a:gd name="T21" fmla="*/ 0 h 26"/>
                <a:gd name="T22" fmla="*/ 2 w 61"/>
                <a:gd name="T23" fmla="*/ 0 h 26"/>
                <a:gd name="T24" fmla="*/ 30 w 61"/>
                <a:gd name="T25" fmla="*/ 0 h 26"/>
                <a:gd name="T26" fmla="*/ 30 w 61"/>
                <a:gd name="T27" fmla="*/ 5 h 26"/>
                <a:gd name="T28" fmla="*/ 4 w 61"/>
                <a:gd name="T29" fmla="*/ 5 h 26"/>
                <a:gd name="T30" fmla="*/ 4 w 61"/>
                <a:gd name="T31" fmla="*/ 22 h 26"/>
                <a:gd name="T32" fmla="*/ 30 w 61"/>
                <a:gd name="T33" fmla="*/ 22 h 26"/>
                <a:gd name="T34" fmla="*/ 30 w 61"/>
                <a:gd name="T35" fmla="*/ 26 h 26"/>
                <a:gd name="T36" fmla="*/ 2 w 61"/>
                <a:gd name="T37" fmla="*/ 26 h 26"/>
                <a:gd name="T38" fmla="*/ 0 w 61"/>
                <a:gd name="T39" fmla="*/ 24 h 26"/>
                <a:gd name="T40" fmla="*/ 0 w 61"/>
                <a:gd name="T41" fmla="*/ 3 h 26"/>
                <a:gd name="T42" fmla="*/ 2 w 61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26">
                  <a:moveTo>
                    <a:pt x="3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5"/>
                    <a:pt x="60" y="26"/>
                    <a:pt x="5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0"/>
                  </a:lnTo>
                  <a:close/>
                  <a:moveTo>
                    <a:pt x="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8" name="Freeform 129"/>
            <p:cNvSpPr>
              <a:spLocks noEditPoints="1"/>
            </p:cNvSpPr>
            <p:nvPr/>
          </p:nvSpPr>
          <p:spPr bwMode="auto">
            <a:xfrm>
              <a:off x="10506092" y="500067"/>
              <a:ext cx="138113" cy="58738"/>
            </a:xfrm>
            <a:custGeom>
              <a:avLst/>
              <a:gdLst>
                <a:gd name="T0" fmla="*/ 30 w 61"/>
                <a:gd name="T1" fmla="*/ 0 h 26"/>
                <a:gd name="T2" fmla="*/ 59 w 61"/>
                <a:gd name="T3" fmla="*/ 0 h 26"/>
                <a:gd name="T4" fmla="*/ 61 w 61"/>
                <a:gd name="T5" fmla="*/ 2 h 26"/>
                <a:gd name="T6" fmla="*/ 61 w 61"/>
                <a:gd name="T7" fmla="*/ 23 h 26"/>
                <a:gd name="T8" fmla="*/ 59 w 61"/>
                <a:gd name="T9" fmla="*/ 26 h 26"/>
                <a:gd name="T10" fmla="*/ 30 w 61"/>
                <a:gd name="T11" fmla="*/ 26 h 26"/>
                <a:gd name="T12" fmla="*/ 30 w 61"/>
                <a:gd name="T13" fmla="*/ 21 h 26"/>
                <a:gd name="T14" fmla="*/ 56 w 61"/>
                <a:gd name="T15" fmla="*/ 21 h 26"/>
                <a:gd name="T16" fmla="*/ 56 w 61"/>
                <a:gd name="T17" fmla="*/ 4 h 26"/>
                <a:gd name="T18" fmla="*/ 30 w 61"/>
                <a:gd name="T19" fmla="*/ 4 h 26"/>
                <a:gd name="T20" fmla="*/ 30 w 61"/>
                <a:gd name="T21" fmla="*/ 0 h 26"/>
                <a:gd name="T22" fmla="*/ 2 w 61"/>
                <a:gd name="T23" fmla="*/ 0 h 26"/>
                <a:gd name="T24" fmla="*/ 30 w 61"/>
                <a:gd name="T25" fmla="*/ 0 h 26"/>
                <a:gd name="T26" fmla="*/ 30 w 61"/>
                <a:gd name="T27" fmla="*/ 4 h 26"/>
                <a:gd name="T28" fmla="*/ 4 w 61"/>
                <a:gd name="T29" fmla="*/ 4 h 26"/>
                <a:gd name="T30" fmla="*/ 4 w 61"/>
                <a:gd name="T31" fmla="*/ 21 h 26"/>
                <a:gd name="T32" fmla="*/ 30 w 61"/>
                <a:gd name="T33" fmla="*/ 21 h 26"/>
                <a:gd name="T34" fmla="*/ 30 w 61"/>
                <a:gd name="T35" fmla="*/ 26 h 26"/>
                <a:gd name="T36" fmla="*/ 2 w 61"/>
                <a:gd name="T37" fmla="*/ 26 h 26"/>
                <a:gd name="T38" fmla="*/ 0 w 61"/>
                <a:gd name="T39" fmla="*/ 23 h 26"/>
                <a:gd name="T40" fmla="*/ 0 w 61"/>
                <a:gd name="T41" fmla="*/ 2 h 26"/>
                <a:gd name="T42" fmla="*/ 2 w 61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26">
                  <a:moveTo>
                    <a:pt x="3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5"/>
                    <a:pt x="60" y="26"/>
                    <a:pt x="5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30" y="0"/>
                  </a:lnTo>
                  <a:close/>
                  <a:moveTo>
                    <a:pt x="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9" name="Freeform 132"/>
            <p:cNvSpPr>
              <a:spLocks noEditPoints="1"/>
            </p:cNvSpPr>
            <p:nvPr/>
          </p:nvSpPr>
          <p:spPr bwMode="auto">
            <a:xfrm>
              <a:off x="7527937" y="217490"/>
              <a:ext cx="63500" cy="303214"/>
            </a:xfrm>
            <a:custGeom>
              <a:avLst/>
              <a:gdLst>
                <a:gd name="T0" fmla="*/ 23 w 28"/>
                <a:gd name="T1" fmla="*/ 5 h 134"/>
                <a:gd name="T2" fmla="*/ 14 w 28"/>
                <a:gd name="T3" fmla="*/ 5 h 134"/>
                <a:gd name="T4" fmla="*/ 14 w 28"/>
                <a:gd name="T5" fmla="*/ 0 h 134"/>
                <a:gd name="T6" fmla="*/ 26 w 28"/>
                <a:gd name="T7" fmla="*/ 0 h 134"/>
                <a:gd name="T8" fmla="*/ 28 w 28"/>
                <a:gd name="T9" fmla="*/ 2 h 134"/>
                <a:gd name="T10" fmla="*/ 28 w 28"/>
                <a:gd name="T11" fmla="*/ 131 h 134"/>
                <a:gd name="T12" fmla="*/ 26 w 28"/>
                <a:gd name="T13" fmla="*/ 134 h 134"/>
                <a:gd name="T14" fmla="*/ 14 w 28"/>
                <a:gd name="T15" fmla="*/ 134 h 134"/>
                <a:gd name="T16" fmla="*/ 14 w 28"/>
                <a:gd name="T17" fmla="*/ 129 h 134"/>
                <a:gd name="T18" fmla="*/ 23 w 28"/>
                <a:gd name="T19" fmla="*/ 129 h 134"/>
                <a:gd name="T20" fmla="*/ 23 w 28"/>
                <a:gd name="T21" fmla="*/ 5 h 134"/>
                <a:gd name="T22" fmla="*/ 14 w 28"/>
                <a:gd name="T23" fmla="*/ 5 h 134"/>
                <a:gd name="T24" fmla="*/ 5 w 28"/>
                <a:gd name="T25" fmla="*/ 5 h 134"/>
                <a:gd name="T26" fmla="*/ 5 w 28"/>
                <a:gd name="T27" fmla="*/ 129 h 134"/>
                <a:gd name="T28" fmla="*/ 14 w 28"/>
                <a:gd name="T29" fmla="*/ 129 h 134"/>
                <a:gd name="T30" fmla="*/ 14 w 28"/>
                <a:gd name="T31" fmla="*/ 134 h 134"/>
                <a:gd name="T32" fmla="*/ 3 w 28"/>
                <a:gd name="T33" fmla="*/ 134 h 134"/>
                <a:gd name="T34" fmla="*/ 0 w 28"/>
                <a:gd name="T35" fmla="*/ 131 h 134"/>
                <a:gd name="T36" fmla="*/ 0 w 28"/>
                <a:gd name="T37" fmla="*/ 2 h 134"/>
                <a:gd name="T38" fmla="*/ 3 w 28"/>
                <a:gd name="T39" fmla="*/ 0 h 134"/>
                <a:gd name="T40" fmla="*/ 14 w 28"/>
                <a:gd name="T41" fmla="*/ 0 h 134"/>
                <a:gd name="T42" fmla="*/ 14 w 28"/>
                <a:gd name="T43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34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8" y="133"/>
                    <a:pt x="27" y="134"/>
                    <a:pt x="26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23" y="129"/>
                    <a:pt x="23" y="129"/>
                    <a:pt x="23" y="129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2" y="134"/>
                    <a:pt x="0" y="133"/>
                    <a:pt x="0" y="1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0" name="Freeform 133"/>
            <p:cNvSpPr>
              <a:spLocks noEditPoints="1"/>
            </p:cNvSpPr>
            <p:nvPr/>
          </p:nvSpPr>
          <p:spPr bwMode="auto">
            <a:xfrm>
              <a:off x="7453324" y="307978"/>
              <a:ext cx="63500" cy="212727"/>
            </a:xfrm>
            <a:custGeom>
              <a:avLst/>
              <a:gdLst>
                <a:gd name="T0" fmla="*/ 23 w 28"/>
                <a:gd name="T1" fmla="*/ 5 h 94"/>
                <a:gd name="T2" fmla="*/ 14 w 28"/>
                <a:gd name="T3" fmla="*/ 5 h 94"/>
                <a:gd name="T4" fmla="*/ 14 w 28"/>
                <a:gd name="T5" fmla="*/ 0 h 94"/>
                <a:gd name="T6" fmla="*/ 25 w 28"/>
                <a:gd name="T7" fmla="*/ 0 h 94"/>
                <a:gd name="T8" fmla="*/ 28 w 28"/>
                <a:gd name="T9" fmla="*/ 3 h 94"/>
                <a:gd name="T10" fmla="*/ 28 w 28"/>
                <a:gd name="T11" fmla="*/ 91 h 94"/>
                <a:gd name="T12" fmla="*/ 25 w 28"/>
                <a:gd name="T13" fmla="*/ 94 h 94"/>
                <a:gd name="T14" fmla="*/ 14 w 28"/>
                <a:gd name="T15" fmla="*/ 94 h 94"/>
                <a:gd name="T16" fmla="*/ 14 w 28"/>
                <a:gd name="T17" fmla="*/ 89 h 94"/>
                <a:gd name="T18" fmla="*/ 23 w 28"/>
                <a:gd name="T19" fmla="*/ 89 h 94"/>
                <a:gd name="T20" fmla="*/ 23 w 28"/>
                <a:gd name="T21" fmla="*/ 5 h 94"/>
                <a:gd name="T22" fmla="*/ 14 w 28"/>
                <a:gd name="T23" fmla="*/ 5 h 94"/>
                <a:gd name="T24" fmla="*/ 5 w 28"/>
                <a:gd name="T25" fmla="*/ 5 h 94"/>
                <a:gd name="T26" fmla="*/ 5 w 28"/>
                <a:gd name="T27" fmla="*/ 89 h 94"/>
                <a:gd name="T28" fmla="*/ 14 w 28"/>
                <a:gd name="T29" fmla="*/ 89 h 94"/>
                <a:gd name="T30" fmla="*/ 14 w 28"/>
                <a:gd name="T31" fmla="*/ 94 h 94"/>
                <a:gd name="T32" fmla="*/ 3 w 28"/>
                <a:gd name="T33" fmla="*/ 94 h 94"/>
                <a:gd name="T34" fmla="*/ 0 w 28"/>
                <a:gd name="T35" fmla="*/ 91 h 94"/>
                <a:gd name="T36" fmla="*/ 0 w 28"/>
                <a:gd name="T37" fmla="*/ 3 h 94"/>
                <a:gd name="T38" fmla="*/ 3 w 28"/>
                <a:gd name="T39" fmla="*/ 0 h 94"/>
                <a:gd name="T40" fmla="*/ 14 w 28"/>
                <a:gd name="T41" fmla="*/ 0 h 94"/>
                <a:gd name="T42" fmla="*/ 14 w 28"/>
                <a:gd name="T43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94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3"/>
                    <a:pt x="27" y="94"/>
                    <a:pt x="2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23" y="89"/>
                    <a:pt x="23" y="89"/>
                    <a:pt x="23" y="89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1" name="Freeform 134"/>
            <p:cNvSpPr>
              <a:spLocks noEditPoints="1"/>
            </p:cNvSpPr>
            <p:nvPr/>
          </p:nvSpPr>
          <p:spPr bwMode="auto">
            <a:xfrm>
              <a:off x="7378712" y="276228"/>
              <a:ext cx="60325" cy="244476"/>
            </a:xfrm>
            <a:custGeom>
              <a:avLst/>
              <a:gdLst>
                <a:gd name="T0" fmla="*/ 23 w 27"/>
                <a:gd name="T1" fmla="*/ 5 h 108"/>
                <a:gd name="T2" fmla="*/ 14 w 27"/>
                <a:gd name="T3" fmla="*/ 5 h 108"/>
                <a:gd name="T4" fmla="*/ 14 w 27"/>
                <a:gd name="T5" fmla="*/ 0 h 108"/>
                <a:gd name="T6" fmla="*/ 25 w 27"/>
                <a:gd name="T7" fmla="*/ 0 h 108"/>
                <a:gd name="T8" fmla="*/ 27 w 27"/>
                <a:gd name="T9" fmla="*/ 2 h 108"/>
                <a:gd name="T10" fmla="*/ 27 w 27"/>
                <a:gd name="T11" fmla="*/ 105 h 108"/>
                <a:gd name="T12" fmla="*/ 25 w 27"/>
                <a:gd name="T13" fmla="*/ 108 h 108"/>
                <a:gd name="T14" fmla="*/ 14 w 27"/>
                <a:gd name="T15" fmla="*/ 108 h 108"/>
                <a:gd name="T16" fmla="*/ 14 w 27"/>
                <a:gd name="T17" fmla="*/ 103 h 108"/>
                <a:gd name="T18" fmla="*/ 23 w 27"/>
                <a:gd name="T19" fmla="*/ 103 h 108"/>
                <a:gd name="T20" fmla="*/ 23 w 27"/>
                <a:gd name="T21" fmla="*/ 5 h 108"/>
                <a:gd name="T22" fmla="*/ 14 w 27"/>
                <a:gd name="T23" fmla="*/ 5 h 108"/>
                <a:gd name="T24" fmla="*/ 5 w 27"/>
                <a:gd name="T25" fmla="*/ 5 h 108"/>
                <a:gd name="T26" fmla="*/ 5 w 27"/>
                <a:gd name="T27" fmla="*/ 103 h 108"/>
                <a:gd name="T28" fmla="*/ 14 w 27"/>
                <a:gd name="T29" fmla="*/ 103 h 108"/>
                <a:gd name="T30" fmla="*/ 14 w 27"/>
                <a:gd name="T31" fmla="*/ 108 h 108"/>
                <a:gd name="T32" fmla="*/ 2 w 27"/>
                <a:gd name="T33" fmla="*/ 108 h 108"/>
                <a:gd name="T34" fmla="*/ 0 w 27"/>
                <a:gd name="T35" fmla="*/ 105 h 108"/>
                <a:gd name="T36" fmla="*/ 0 w 27"/>
                <a:gd name="T37" fmla="*/ 2 h 108"/>
                <a:gd name="T38" fmla="*/ 2 w 27"/>
                <a:gd name="T39" fmla="*/ 0 h 108"/>
                <a:gd name="T40" fmla="*/ 14 w 27"/>
                <a:gd name="T41" fmla="*/ 0 h 108"/>
                <a:gd name="T42" fmla="*/ 14 w 27"/>
                <a:gd name="T43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108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107"/>
                    <a:pt x="26" y="108"/>
                    <a:pt x="2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23" y="103"/>
                    <a:pt x="23" y="103"/>
                    <a:pt x="23" y="103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0" y="107"/>
                    <a:pt x="0" y="10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2" name="Freeform 135"/>
            <p:cNvSpPr>
              <a:spLocks noEditPoints="1"/>
            </p:cNvSpPr>
            <p:nvPr/>
          </p:nvSpPr>
          <p:spPr bwMode="auto">
            <a:xfrm>
              <a:off x="7678750" y="123826"/>
              <a:ext cx="63500" cy="36514"/>
            </a:xfrm>
            <a:custGeom>
              <a:avLst/>
              <a:gdLst>
                <a:gd name="T0" fmla="*/ 23 w 28"/>
                <a:gd name="T1" fmla="*/ 5 h 16"/>
                <a:gd name="T2" fmla="*/ 14 w 28"/>
                <a:gd name="T3" fmla="*/ 5 h 16"/>
                <a:gd name="T4" fmla="*/ 14 w 28"/>
                <a:gd name="T5" fmla="*/ 0 h 16"/>
                <a:gd name="T6" fmla="*/ 25 w 28"/>
                <a:gd name="T7" fmla="*/ 0 h 16"/>
                <a:gd name="T8" fmla="*/ 28 w 28"/>
                <a:gd name="T9" fmla="*/ 3 h 16"/>
                <a:gd name="T10" fmla="*/ 28 w 28"/>
                <a:gd name="T11" fmla="*/ 14 h 16"/>
                <a:gd name="T12" fmla="*/ 25 w 28"/>
                <a:gd name="T13" fmla="*/ 16 h 16"/>
                <a:gd name="T14" fmla="*/ 14 w 28"/>
                <a:gd name="T15" fmla="*/ 16 h 16"/>
                <a:gd name="T16" fmla="*/ 14 w 28"/>
                <a:gd name="T17" fmla="*/ 11 h 16"/>
                <a:gd name="T18" fmla="*/ 23 w 28"/>
                <a:gd name="T19" fmla="*/ 11 h 16"/>
                <a:gd name="T20" fmla="*/ 23 w 28"/>
                <a:gd name="T21" fmla="*/ 5 h 16"/>
                <a:gd name="T22" fmla="*/ 14 w 28"/>
                <a:gd name="T23" fmla="*/ 5 h 16"/>
                <a:gd name="T24" fmla="*/ 5 w 28"/>
                <a:gd name="T25" fmla="*/ 5 h 16"/>
                <a:gd name="T26" fmla="*/ 5 w 28"/>
                <a:gd name="T27" fmla="*/ 11 h 16"/>
                <a:gd name="T28" fmla="*/ 14 w 28"/>
                <a:gd name="T29" fmla="*/ 11 h 16"/>
                <a:gd name="T30" fmla="*/ 14 w 28"/>
                <a:gd name="T31" fmla="*/ 16 h 16"/>
                <a:gd name="T32" fmla="*/ 3 w 28"/>
                <a:gd name="T33" fmla="*/ 16 h 16"/>
                <a:gd name="T34" fmla="*/ 0 w 28"/>
                <a:gd name="T35" fmla="*/ 14 h 16"/>
                <a:gd name="T36" fmla="*/ 0 w 28"/>
                <a:gd name="T37" fmla="*/ 3 h 16"/>
                <a:gd name="T38" fmla="*/ 3 w 28"/>
                <a:gd name="T39" fmla="*/ 0 h 16"/>
                <a:gd name="T40" fmla="*/ 14 w 28"/>
                <a:gd name="T41" fmla="*/ 0 h 16"/>
                <a:gd name="T42" fmla="*/ 14 w 28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8" y="2"/>
                    <a:pt x="28" y="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7" y="16"/>
                    <a:pt x="2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3" name="Freeform 136"/>
            <p:cNvSpPr>
              <a:spLocks noEditPoints="1"/>
            </p:cNvSpPr>
            <p:nvPr/>
          </p:nvSpPr>
          <p:spPr bwMode="auto">
            <a:xfrm>
              <a:off x="7527937" y="179390"/>
              <a:ext cx="63500" cy="34925"/>
            </a:xfrm>
            <a:custGeom>
              <a:avLst/>
              <a:gdLst>
                <a:gd name="T0" fmla="*/ 23 w 28"/>
                <a:gd name="T1" fmla="*/ 5 h 16"/>
                <a:gd name="T2" fmla="*/ 14 w 28"/>
                <a:gd name="T3" fmla="*/ 5 h 16"/>
                <a:gd name="T4" fmla="*/ 14 w 28"/>
                <a:gd name="T5" fmla="*/ 0 h 16"/>
                <a:gd name="T6" fmla="*/ 26 w 28"/>
                <a:gd name="T7" fmla="*/ 0 h 16"/>
                <a:gd name="T8" fmla="*/ 28 w 28"/>
                <a:gd name="T9" fmla="*/ 3 h 16"/>
                <a:gd name="T10" fmla="*/ 28 w 28"/>
                <a:gd name="T11" fmla="*/ 14 h 16"/>
                <a:gd name="T12" fmla="*/ 26 w 28"/>
                <a:gd name="T13" fmla="*/ 16 h 16"/>
                <a:gd name="T14" fmla="*/ 14 w 28"/>
                <a:gd name="T15" fmla="*/ 16 h 16"/>
                <a:gd name="T16" fmla="*/ 14 w 28"/>
                <a:gd name="T17" fmla="*/ 11 h 16"/>
                <a:gd name="T18" fmla="*/ 23 w 28"/>
                <a:gd name="T19" fmla="*/ 11 h 16"/>
                <a:gd name="T20" fmla="*/ 23 w 28"/>
                <a:gd name="T21" fmla="*/ 5 h 16"/>
                <a:gd name="T22" fmla="*/ 14 w 28"/>
                <a:gd name="T23" fmla="*/ 5 h 16"/>
                <a:gd name="T24" fmla="*/ 5 w 28"/>
                <a:gd name="T25" fmla="*/ 5 h 16"/>
                <a:gd name="T26" fmla="*/ 5 w 28"/>
                <a:gd name="T27" fmla="*/ 11 h 16"/>
                <a:gd name="T28" fmla="*/ 14 w 28"/>
                <a:gd name="T29" fmla="*/ 11 h 16"/>
                <a:gd name="T30" fmla="*/ 14 w 28"/>
                <a:gd name="T31" fmla="*/ 16 h 16"/>
                <a:gd name="T32" fmla="*/ 3 w 28"/>
                <a:gd name="T33" fmla="*/ 16 h 16"/>
                <a:gd name="T34" fmla="*/ 0 w 28"/>
                <a:gd name="T35" fmla="*/ 14 h 16"/>
                <a:gd name="T36" fmla="*/ 0 w 28"/>
                <a:gd name="T37" fmla="*/ 3 h 16"/>
                <a:gd name="T38" fmla="*/ 3 w 28"/>
                <a:gd name="T39" fmla="*/ 0 h 16"/>
                <a:gd name="T40" fmla="*/ 14 w 28"/>
                <a:gd name="T41" fmla="*/ 0 h 16"/>
                <a:gd name="T42" fmla="*/ 14 w 28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7" y="16"/>
                    <a:pt x="26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0" y="15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4" name="Freeform 137"/>
            <p:cNvSpPr>
              <a:spLocks noEditPoints="1"/>
            </p:cNvSpPr>
            <p:nvPr/>
          </p:nvSpPr>
          <p:spPr bwMode="auto">
            <a:xfrm>
              <a:off x="7453324" y="271466"/>
              <a:ext cx="63500" cy="36514"/>
            </a:xfrm>
            <a:custGeom>
              <a:avLst/>
              <a:gdLst>
                <a:gd name="T0" fmla="*/ 23 w 28"/>
                <a:gd name="T1" fmla="*/ 5 h 16"/>
                <a:gd name="T2" fmla="*/ 14 w 28"/>
                <a:gd name="T3" fmla="*/ 5 h 16"/>
                <a:gd name="T4" fmla="*/ 14 w 28"/>
                <a:gd name="T5" fmla="*/ 0 h 16"/>
                <a:gd name="T6" fmla="*/ 25 w 28"/>
                <a:gd name="T7" fmla="*/ 0 h 16"/>
                <a:gd name="T8" fmla="*/ 28 w 28"/>
                <a:gd name="T9" fmla="*/ 2 h 16"/>
                <a:gd name="T10" fmla="*/ 28 w 28"/>
                <a:gd name="T11" fmla="*/ 13 h 16"/>
                <a:gd name="T12" fmla="*/ 25 w 28"/>
                <a:gd name="T13" fmla="*/ 16 h 16"/>
                <a:gd name="T14" fmla="*/ 14 w 28"/>
                <a:gd name="T15" fmla="*/ 16 h 16"/>
                <a:gd name="T16" fmla="*/ 14 w 28"/>
                <a:gd name="T17" fmla="*/ 11 h 16"/>
                <a:gd name="T18" fmla="*/ 23 w 28"/>
                <a:gd name="T19" fmla="*/ 11 h 16"/>
                <a:gd name="T20" fmla="*/ 23 w 28"/>
                <a:gd name="T21" fmla="*/ 5 h 16"/>
                <a:gd name="T22" fmla="*/ 14 w 28"/>
                <a:gd name="T23" fmla="*/ 5 h 16"/>
                <a:gd name="T24" fmla="*/ 5 w 28"/>
                <a:gd name="T25" fmla="*/ 5 h 16"/>
                <a:gd name="T26" fmla="*/ 5 w 28"/>
                <a:gd name="T27" fmla="*/ 11 h 16"/>
                <a:gd name="T28" fmla="*/ 14 w 28"/>
                <a:gd name="T29" fmla="*/ 11 h 16"/>
                <a:gd name="T30" fmla="*/ 14 w 28"/>
                <a:gd name="T31" fmla="*/ 16 h 16"/>
                <a:gd name="T32" fmla="*/ 3 w 28"/>
                <a:gd name="T33" fmla="*/ 16 h 16"/>
                <a:gd name="T34" fmla="*/ 0 w 28"/>
                <a:gd name="T35" fmla="*/ 13 h 16"/>
                <a:gd name="T36" fmla="*/ 0 w 28"/>
                <a:gd name="T37" fmla="*/ 2 h 16"/>
                <a:gd name="T38" fmla="*/ 3 w 28"/>
                <a:gd name="T39" fmla="*/ 0 h 16"/>
                <a:gd name="T40" fmla="*/ 14 w 28"/>
                <a:gd name="T41" fmla="*/ 0 h 16"/>
                <a:gd name="T42" fmla="*/ 14 w 28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5"/>
                    <a:pt x="27" y="16"/>
                    <a:pt x="2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5" name="Freeform 138"/>
            <p:cNvSpPr>
              <a:spLocks noEditPoints="1"/>
            </p:cNvSpPr>
            <p:nvPr/>
          </p:nvSpPr>
          <p:spPr bwMode="auto">
            <a:xfrm>
              <a:off x="7378712" y="238127"/>
              <a:ext cx="60325" cy="34925"/>
            </a:xfrm>
            <a:custGeom>
              <a:avLst/>
              <a:gdLst>
                <a:gd name="T0" fmla="*/ 23 w 27"/>
                <a:gd name="T1" fmla="*/ 5 h 16"/>
                <a:gd name="T2" fmla="*/ 14 w 27"/>
                <a:gd name="T3" fmla="*/ 5 h 16"/>
                <a:gd name="T4" fmla="*/ 14 w 27"/>
                <a:gd name="T5" fmla="*/ 0 h 16"/>
                <a:gd name="T6" fmla="*/ 25 w 27"/>
                <a:gd name="T7" fmla="*/ 0 h 16"/>
                <a:gd name="T8" fmla="*/ 27 w 27"/>
                <a:gd name="T9" fmla="*/ 3 h 16"/>
                <a:gd name="T10" fmla="*/ 27 w 27"/>
                <a:gd name="T11" fmla="*/ 14 h 16"/>
                <a:gd name="T12" fmla="*/ 25 w 27"/>
                <a:gd name="T13" fmla="*/ 16 h 16"/>
                <a:gd name="T14" fmla="*/ 14 w 27"/>
                <a:gd name="T15" fmla="*/ 16 h 16"/>
                <a:gd name="T16" fmla="*/ 14 w 27"/>
                <a:gd name="T17" fmla="*/ 11 h 16"/>
                <a:gd name="T18" fmla="*/ 23 w 27"/>
                <a:gd name="T19" fmla="*/ 11 h 16"/>
                <a:gd name="T20" fmla="*/ 23 w 27"/>
                <a:gd name="T21" fmla="*/ 5 h 16"/>
                <a:gd name="T22" fmla="*/ 14 w 27"/>
                <a:gd name="T23" fmla="*/ 5 h 16"/>
                <a:gd name="T24" fmla="*/ 5 w 27"/>
                <a:gd name="T25" fmla="*/ 5 h 16"/>
                <a:gd name="T26" fmla="*/ 5 w 27"/>
                <a:gd name="T27" fmla="*/ 11 h 16"/>
                <a:gd name="T28" fmla="*/ 14 w 27"/>
                <a:gd name="T29" fmla="*/ 11 h 16"/>
                <a:gd name="T30" fmla="*/ 14 w 27"/>
                <a:gd name="T31" fmla="*/ 16 h 16"/>
                <a:gd name="T32" fmla="*/ 2 w 27"/>
                <a:gd name="T33" fmla="*/ 16 h 16"/>
                <a:gd name="T34" fmla="*/ 0 w 27"/>
                <a:gd name="T35" fmla="*/ 14 h 16"/>
                <a:gd name="T36" fmla="*/ 0 w 27"/>
                <a:gd name="T37" fmla="*/ 3 h 16"/>
                <a:gd name="T38" fmla="*/ 2 w 27"/>
                <a:gd name="T39" fmla="*/ 0 h 16"/>
                <a:gd name="T40" fmla="*/ 14 w 27"/>
                <a:gd name="T41" fmla="*/ 0 h 16"/>
                <a:gd name="T42" fmla="*/ 14 w 27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6"/>
                    <a:pt x="2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6" name="Freeform 139"/>
            <p:cNvSpPr>
              <a:spLocks noEditPoints="1"/>
            </p:cNvSpPr>
            <p:nvPr/>
          </p:nvSpPr>
          <p:spPr bwMode="auto">
            <a:xfrm>
              <a:off x="7604138" y="315916"/>
              <a:ext cx="61913" cy="34925"/>
            </a:xfrm>
            <a:custGeom>
              <a:avLst/>
              <a:gdLst>
                <a:gd name="T0" fmla="*/ 23 w 27"/>
                <a:gd name="T1" fmla="*/ 4 h 15"/>
                <a:gd name="T2" fmla="*/ 14 w 27"/>
                <a:gd name="T3" fmla="*/ 4 h 15"/>
                <a:gd name="T4" fmla="*/ 14 w 27"/>
                <a:gd name="T5" fmla="*/ 0 h 15"/>
                <a:gd name="T6" fmla="*/ 25 w 27"/>
                <a:gd name="T7" fmla="*/ 0 h 15"/>
                <a:gd name="T8" fmla="*/ 27 w 27"/>
                <a:gd name="T9" fmla="*/ 2 h 15"/>
                <a:gd name="T10" fmla="*/ 27 w 27"/>
                <a:gd name="T11" fmla="*/ 13 h 15"/>
                <a:gd name="T12" fmla="*/ 25 w 27"/>
                <a:gd name="T13" fmla="*/ 15 h 15"/>
                <a:gd name="T14" fmla="*/ 14 w 27"/>
                <a:gd name="T15" fmla="*/ 15 h 15"/>
                <a:gd name="T16" fmla="*/ 14 w 27"/>
                <a:gd name="T17" fmla="*/ 11 h 15"/>
                <a:gd name="T18" fmla="*/ 23 w 27"/>
                <a:gd name="T19" fmla="*/ 11 h 15"/>
                <a:gd name="T20" fmla="*/ 23 w 27"/>
                <a:gd name="T21" fmla="*/ 4 h 15"/>
                <a:gd name="T22" fmla="*/ 14 w 27"/>
                <a:gd name="T23" fmla="*/ 4 h 15"/>
                <a:gd name="T24" fmla="*/ 5 w 27"/>
                <a:gd name="T25" fmla="*/ 4 h 15"/>
                <a:gd name="T26" fmla="*/ 5 w 27"/>
                <a:gd name="T27" fmla="*/ 11 h 15"/>
                <a:gd name="T28" fmla="*/ 14 w 27"/>
                <a:gd name="T29" fmla="*/ 11 h 15"/>
                <a:gd name="T30" fmla="*/ 14 w 27"/>
                <a:gd name="T31" fmla="*/ 15 h 15"/>
                <a:gd name="T32" fmla="*/ 2 w 27"/>
                <a:gd name="T33" fmla="*/ 15 h 15"/>
                <a:gd name="T34" fmla="*/ 0 w 27"/>
                <a:gd name="T35" fmla="*/ 13 h 15"/>
                <a:gd name="T36" fmla="*/ 0 w 27"/>
                <a:gd name="T37" fmla="*/ 2 h 15"/>
                <a:gd name="T38" fmla="*/ 2 w 27"/>
                <a:gd name="T39" fmla="*/ 0 h 15"/>
                <a:gd name="T40" fmla="*/ 14 w 27"/>
                <a:gd name="T41" fmla="*/ 0 h 15"/>
                <a:gd name="T42" fmla="*/ 14 w 27"/>
                <a:gd name="T4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15">
                  <a:moveTo>
                    <a:pt x="2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6" y="15"/>
                    <a:pt x="2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4"/>
                  </a:lnTo>
                  <a:close/>
                  <a:moveTo>
                    <a:pt x="1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7" name="Freeform 140"/>
            <p:cNvSpPr>
              <a:spLocks noEditPoints="1"/>
            </p:cNvSpPr>
            <p:nvPr/>
          </p:nvSpPr>
          <p:spPr bwMode="auto">
            <a:xfrm>
              <a:off x="8863026" y="1331921"/>
              <a:ext cx="249238" cy="247651"/>
            </a:xfrm>
            <a:custGeom>
              <a:avLst/>
              <a:gdLst>
                <a:gd name="T0" fmla="*/ 55 w 110"/>
                <a:gd name="T1" fmla="*/ 5 h 110"/>
                <a:gd name="T2" fmla="*/ 107 w 110"/>
                <a:gd name="T3" fmla="*/ 0 h 110"/>
                <a:gd name="T4" fmla="*/ 110 w 110"/>
                <a:gd name="T5" fmla="*/ 107 h 110"/>
                <a:gd name="T6" fmla="*/ 55 w 110"/>
                <a:gd name="T7" fmla="*/ 110 h 110"/>
                <a:gd name="T8" fmla="*/ 105 w 110"/>
                <a:gd name="T9" fmla="*/ 105 h 110"/>
                <a:gd name="T10" fmla="*/ 55 w 110"/>
                <a:gd name="T11" fmla="*/ 101 h 110"/>
                <a:gd name="T12" fmla="*/ 72 w 110"/>
                <a:gd name="T13" fmla="*/ 99 h 110"/>
                <a:gd name="T14" fmla="*/ 69 w 110"/>
                <a:gd name="T15" fmla="*/ 88 h 110"/>
                <a:gd name="T16" fmla="*/ 62 w 110"/>
                <a:gd name="T17" fmla="*/ 45 h 110"/>
                <a:gd name="T18" fmla="*/ 72 w 110"/>
                <a:gd name="T19" fmla="*/ 42 h 110"/>
                <a:gd name="T20" fmla="*/ 69 w 110"/>
                <a:gd name="T21" fmla="*/ 32 h 110"/>
                <a:gd name="T22" fmla="*/ 55 w 110"/>
                <a:gd name="T23" fmla="*/ 37 h 110"/>
                <a:gd name="T24" fmla="*/ 67 w 110"/>
                <a:gd name="T25" fmla="*/ 40 h 110"/>
                <a:gd name="T26" fmla="*/ 57 w 110"/>
                <a:gd name="T27" fmla="*/ 42 h 110"/>
                <a:gd name="T28" fmla="*/ 60 w 110"/>
                <a:gd name="T29" fmla="*/ 93 h 110"/>
                <a:gd name="T30" fmla="*/ 67 w 110"/>
                <a:gd name="T31" fmla="*/ 96 h 110"/>
                <a:gd name="T32" fmla="*/ 55 w 110"/>
                <a:gd name="T33" fmla="*/ 101 h 110"/>
                <a:gd name="T34" fmla="*/ 55 w 110"/>
                <a:gd name="T35" fmla="*/ 30 h 110"/>
                <a:gd name="T36" fmla="*/ 66 w 110"/>
                <a:gd name="T37" fmla="*/ 19 h 110"/>
                <a:gd name="T38" fmla="*/ 55 w 110"/>
                <a:gd name="T39" fmla="*/ 9 h 110"/>
                <a:gd name="T40" fmla="*/ 55 w 110"/>
                <a:gd name="T41" fmla="*/ 13 h 110"/>
                <a:gd name="T42" fmla="*/ 59 w 110"/>
                <a:gd name="T43" fmla="*/ 15 h 110"/>
                <a:gd name="T44" fmla="*/ 59 w 110"/>
                <a:gd name="T45" fmla="*/ 23 h 110"/>
                <a:gd name="T46" fmla="*/ 55 w 110"/>
                <a:gd name="T47" fmla="*/ 25 h 110"/>
                <a:gd name="T48" fmla="*/ 55 w 110"/>
                <a:gd name="T49" fmla="*/ 5 h 110"/>
                <a:gd name="T50" fmla="*/ 5 w 110"/>
                <a:gd name="T51" fmla="*/ 105 h 110"/>
                <a:gd name="T52" fmla="*/ 55 w 110"/>
                <a:gd name="T53" fmla="*/ 110 h 110"/>
                <a:gd name="T54" fmla="*/ 0 w 110"/>
                <a:gd name="T55" fmla="*/ 107 h 110"/>
                <a:gd name="T56" fmla="*/ 2 w 110"/>
                <a:gd name="T57" fmla="*/ 0 h 110"/>
                <a:gd name="T58" fmla="*/ 55 w 110"/>
                <a:gd name="T59" fmla="*/ 5 h 110"/>
                <a:gd name="T60" fmla="*/ 48 w 110"/>
                <a:gd name="T61" fmla="*/ 11 h 110"/>
                <a:gd name="T62" fmla="*/ 45 w 110"/>
                <a:gd name="T63" fmla="*/ 19 h 110"/>
                <a:gd name="T64" fmla="*/ 48 w 110"/>
                <a:gd name="T65" fmla="*/ 27 h 110"/>
                <a:gd name="T66" fmla="*/ 55 w 110"/>
                <a:gd name="T67" fmla="*/ 30 h 110"/>
                <a:gd name="T68" fmla="*/ 51 w 110"/>
                <a:gd name="T69" fmla="*/ 23 h 110"/>
                <a:gd name="T70" fmla="*/ 50 w 110"/>
                <a:gd name="T71" fmla="*/ 19 h 110"/>
                <a:gd name="T72" fmla="*/ 51 w 110"/>
                <a:gd name="T73" fmla="*/ 15 h 110"/>
                <a:gd name="T74" fmla="*/ 55 w 110"/>
                <a:gd name="T75" fmla="*/ 9 h 110"/>
                <a:gd name="T76" fmla="*/ 41 w 110"/>
                <a:gd name="T77" fmla="*/ 32 h 110"/>
                <a:gd name="T78" fmla="*/ 39 w 110"/>
                <a:gd name="T79" fmla="*/ 42 h 110"/>
                <a:gd name="T80" fmla="*/ 49 w 110"/>
                <a:gd name="T81" fmla="*/ 45 h 110"/>
                <a:gd name="T82" fmla="*/ 41 w 110"/>
                <a:gd name="T83" fmla="*/ 88 h 110"/>
                <a:gd name="T84" fmla="*/ 39 w 110"/>
                <a:gd name="T85" fmla="*/ 99 h 110"/>
                <a:gd name="T86" fmla="*/ 55 w 110"/>
                <a:gd name="T87" fmla="*/ 101 h 110"/>
                <a:gd name="T88" fmla="*/ 44 w 110"/>
                <a:gd name="T89" fmla="*/ 96 h 110"/>
                <a:gd name="T90" fmla="*/ 51 w 110"/>
                <a:gd name="T91" fmla="*/ 93 h 110"/>
                <a:gd name="T92" fmla="*/ 53 w 110"/>
                <a:gd name="T93" fmla="*/ 42 h 110"/>
                <a:gd name="T94" fmla="*/ 44 w 110"/>
                <a:gd name="T95" fmla="*/ 40 h 110"/>
                <a:gd name="T96" fmla="*/ 55 w 110"/>
                <a:gd name="T97" fmla="*/ 3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10">
                  <a:moveTo>
                    <a:pt x="10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9" y="0"/>
                    <a:pt x="110" y="1"/>
                    <a:pt x="110" y="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109"/>
                    <a:pt x="109" y="110"/>
                    <a:pt x="107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5"/>
                    <a:pt x="105" y="5"/>
                    <a:pt x="105" y="5"/>
                  </a:cubicBezTo>
                  <a:close/>
                  <a:moveTo>
                    <a:pt x="55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71" y="101"/>
                    <a:pt x="72" y="100"/>
                    <a:pt x="72" y="99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0"/>
                    <a:pt x="71" y="88"/>
                    <a:pt x="69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5"/>
                    <a:pt x="72" y="44"/>
                    <a:pt x="72" y="4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3"/>
                    <a:pt x="71" y="32"/>
                    <a:pt x="69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40"/>
                    <a:pt x="57" y="41"/>
                    <a:pt x="57" y="4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8" y="93"/>
                    <a:pt x="60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1"/>
                    <a:pt x="55" y="101"/>
                    <a:pt x="55" y="101"/>
                  </a:cubicBezTo>
                  <a:close/>
                  <a:moveTo>
                    <a:pt x="55" y="30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58" y="30"/>
                    <a:pt x="61" y="29"/>
                    <a:pt x="63" y="27"/>
                  </a:cubicBezTo>
                  <a:cubicBezTo>
                    <a:pt x="65" y="25"/>
                    <a:pt x="66" y="22"/>
                    <a:pt x="66" y="19"/>
                  </a:cubicBezTo>
                  <a:cubicBezTo>
                    <a:pt x="66" y="16"/>
                    <a:pt x="65" y="14"/>
                    <a:pt x="63" y="12"/>
                  </a:cubicBezTo>
                  <a:cubicBezTo>
                    <a:pt x="61" y="10"/>
                    <a:pt x="58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13"/>
                    <a:pt x="58" y="14"/>
                    <a:pt x="59" y="15"/>
                  </a:cubicBezTo>
                  <a:cubicBezTo>
                    <a:pt x="60" y="16"/>
                    <a:pt x="61" y="18"/>
                    <a:pt x="61" y="19"/>
                  </a:cubicBezTo>
                  <a:cubicBezTo>
                    <a:pt x="61" y="21"/>
                    <a:pt x="60" y="22"/>
                    <a:pt x="59" y="23"/>
                  </a:cubicBezTo>
                  <a:cubicBezTo>
                    <a:pt x="58" y="24"/>
                    <a:pt x="57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lnTo>
                    <a:pt x="55" y="30"/>
                  </a:lnTo>
                  <a:close/>
                  <a:moveTo>
                    <a:pt x="5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1" y="110"/>
                    <a:pt x="0" y="109"/>
                    <a:pt x="0" y="10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55" y="9"/>
                  </a:moveTo>
                  <a:cubicBezTo>
                    <a:pt x="52" y="9"/>
                    <a:pt x="50" y="10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4"/>
                    <a:pt x="45" y="16"/>
                    <a:pt x="45" y="19"/>
                  </a:cubicBezTo>
                  <a:cubicBezTo>
                    <a:pt x="45" y="22"/>
                    <a:pt x="46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8"/>
                    <a:pt x="52" y="30"/>
                    <a:pt x="55" y="30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2"/>
                    <a:pt x="50" y="21"/>
                    <a:pt x="50" y="19"/>
                  </a:cubicBezTo>
                  <a:cubicBezTo>
                    <a:pt x="50" y="18"/>
                    <a:pt x="50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4"/>
                    <a:pt x="53" y="13"/>
                    <a:pt x="55" y="13"/>
                  </a:cubicBezTo>
                  <a:cubicBezTo>
                    <a:pt x="55" y="9"/>
                    <a:pt x="55" y="9"/>
                    <a:pt x="55" y="9"/>
                  </a:cubicBezTo>
                  <a:close/>
                  <a:moveTo>
                    <a:pt x="55" y="32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39" y="33"/>
                    <a:pt x="39" y="3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4"/>
                    <a:pt x="40" y="45"/>
                    <a:pt x="41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0" y="88"/>
                    <a:pt x="39" y="90"/>
                    <a:pt x="39" y="91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40" y="101"/>
                    <a:pt x="41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2" y="93"/>
                    <a:pt x="53" y="92"/>
                    <a:pt x="53" y="91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2" y="40"/>
                    <a:pt x="51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5" y="37"/>
                    <a:pt x="55" y="37"/>
                    <a:pt x="55" y="37"/>
                  </a:cubicBezTo>
                  <a:lnTo>
                    <a:pt x="5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8" name="Freeform 141"/>
            <p:cNvSpPr>
              <a:spLocks noEditPoints="1"/>
            </p:cNvSpPr>
            <p:nvPr/>
          </p:nvSpPr>
          <p:spPr bwMode="auto">
            <a:xfrm>
              <a:off x="9371027" y="1901837"/>
              <a:ext cx="115888" cy="112714"/>
            </a:xfrm>
            <a:custGeom>
              <a:avLst/>
              <a:gdLst>
                <a:gd name="T0" fmla="*/ 25 w 51"/>
                <a:gd name="T1" fmla="*/ 5 h 50"/>
                <a:gd name="T2" fmla="*/ 25 w 51"/>
                <a:gd name="T3" fmla="*/ 5 h 50"/>
                <a:gd name="T4" fmla="*/ 25 w 51"/>
                <a:gd name="T5" fmla="*/ 0 h 50"/>
                <a:gd name="T6" fmla="*/ 25 w 51"/>
                <a:gd name="T7" fmla="*/ 0 h 50"/>
                <a:gd name="T8" fmla="*/ 43 w 51"/>
                <a:gd name="T9" fmla="*/ 7 h 50"/>
                <a:gd name="T10" fmla="*/ 43 w 51"/>
                <a:gd name="T11" fmla="*/ 7 h 50"/>
                <a:gd name="T12" fmla="*/ 51 w 51"/>
                <a:gd name="T13" fmla="*/ 25 h 50"/>
                <a:gd name="T14" fmla="*/ 43 w 51"/>
                <a:gd name="T15" fmla="*/ 43 h 50"/>
                <a:gd name="T16" fmla="*/ 43 w 51"/>
                <a:gd name="T17" fmla="*/ 43 h 50"/>
                <a:gd name="T18" fmla="*/ 25 w 51"/>
                <a:gd name="T19" fmla="*/ 50 h 50"/>
                <a:gd name="T20" fmla="*/ 25 w 51"/>
                <a:gd name="T21" fmla="*/ 50 h 50"/>
                <a:gd name="T22" fmla="*/ 25 w 51"/>
                <a:gd name="T23" fmla="*/ 45 h 50"/>
                <a:gd name="T24" fmla="*/ 25 w 51"/>
                <a:gd name="T25" fmla="*/ 45 h 50"/>
                <a:gd name="T26" fmla="*/ 40 w 51"/>
                <a:gd name="T27" fmla="*/ 39 h 50"/>
                <a:gd name="T28" fmla="*/ 40 w 51"/>
                <a:gd name="T29" fmla="*/ 39 h 50"/>
                <a:gd name="T30" fmla="*/ 40 w 51"/>
                <a:gd name="T31" fmla="*/ 39 h 50"/>
                <a:gd name="T32" fmla="*/ 46 w 51"/>
                <a:gd name="T33" fmla="*/ 25 h 50"/>
                <a:gd name="T34" fmla="*/ 40 w 51"/>
                <a:gd name="T35" fmla="*/ 11 h 50"/>
                <a:gd name="T36" fmla="*/ 40 w 51"/>
                <a:gd name="T37" fmla="*/ 10 h 50"/>
                <a:gd name="T38" fmla="*/ 25 w 51"/>
                <a:gd name="T39" fmla="*/ 5 h 50"/>
                <a:gd name="T40" fmla="*/ 25 w 51"/>
                <a:gd name="T41" fmla="*/ 5 h 50"/>
                <a:gd name="T42" fmla="*/ 11 w 51"/>
                <a:gd name="T43" fmla="*/ 11 h 50"/>
                <a:gd name="T44" fmla="*/ 5 w 51"/>
                <a:gd name="T45" fmla="*/ 25 h 50"/>
                <a:gd name="T46" fmla="*/ 11 w 51"/>
                <a:gd name="T47" fmla="*/ 39 h 50"/>
                <a:gd name="T48" fmla="*/ 11 w 51"/>
                <a:gd name="T49" fmla="*/ 39 h 50"/>
                <a:gd name="T50" fmla="*/ 11 w 51"/>
                <a:gd name="T51" fmla="*/ 39 h 50"/>
                <a:gd name="T52" fmla="*/ 25 w 51"/>
                <a:gd name="T53" fmla="*/ 45 h 50"/>
                <a:gd name="T54" fmla="*/ 25 w 51"/>
                <a:gd name="T55" fmla="*/ 50 h 50"/>
                <a:gd name="T56" fmla="*/ 8 w 51"/>
                <a:gd name="T57" fmla="*/ 43 h 50"/>
                <a:gd name="T58" fmla="*/ 8 w 51"/>
                <a:gd name="T59" fmla="*/ 43 h 50"/>
                <a:gd name="T60" fmla="*/ 0 w 51"/>
                <a:gd name="T61" fmla="*/ 25 h 50"/>
                <a:gd name="T62" fmla="*/ 8 w 51"/>
                <a:gd name="T63" fmla="*/ 7 h 50"/>
                <a:gd name="T64" fmla="*/ 25 w 51"/>
                <a:gd name="T65" fmla="*/ 0 h 50"/>
                <a:gd name="T66" fmla="*/ 25 w 51"/>
                <a:gd name="T67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0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9" y="2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8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39" y="47"/>
                    <a:pt x="32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1" y="45"/>
                    <a:pt x="36" y="43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4" y="36"/>
                    <a:pt x="46" y="31"/>
                    <a:pt x="46" y="25"/>
                  </a:cubicBezTo>
                  <a:cubicBezTo>
                    <a:pt x="46" y="19"/>
                    <a:pt x="44" y="14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6" y="7"/>
                    <a:pt x="31" y="5"/>
                    <a:pt x="25" y="5"/>
                  </a:cubicBezTo>
                  <a:close/>
                  <a:moveTo>
                    <a:pt x="25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7" y="14"/>
                    <a:pt x="5" y="19"/>
                    <a:pt x="5" y="25"/>
                  </a:cubicBezTo>
                  <a:cubicBezTo>
                    <a:pt x="5" y="31"/>
                    <a:pt x="7" y="36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5" y="43"/>
                    <a:pt x="20" y="45"/>
                    <a:pt x="25" y="45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8" y="50"/>
                    <a:pt x="12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38"/>
                    <a:pt x="0" y="32"/>
                    <a:pt x="0" y="25"/>
                  </a:cubicBezTo>
                  <a:cubicBezTo>
                    <a:pt x="0" y="18"/>
                    <a:pt x="3" y="12"/>
                    <a:pt x="8" y="7"/>
                  </a:cubicBezTo>
                  <a:cubicBezTo>
                    <a:pt x="12" y="3"/>
                    <a:pt x="18" y="0"/>
                    <a:pt x="25" y="0"/>
                  </a:cubicBezTo>
                  <a:lnTo>
                    <a:pt x="2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9" name="Freeform 142"/>
            <p:cNvSpPr>
              <a:spLocks noEditPoints="1"/>
            </p:cNvSpPr>
            <p:nvPr/>
          </p:nvSpPr>
          <p:spPr bwMode="auto">
            <a:xfrm>
              <a:off x="9326578" y="1854212"/>
              <a:ext cx="206375" cy="295277"/>
            </a:xfrm>
            <a:custGeom>
              <a:avLst/>
              <a:gdLst>
                <a:gd name="T0" fmla="*/ 45 w 91"/>
                <a:gd name="T1" fmla="*/ 4 h 131"/>
                <a:gd name="T2" fmla="*/ 89 w 91"/>
                <a:gd name="T3" fmla="*/ 0 h 131"/>
                <a:gd name="T4" fmla="*/ 91 w 91"/>
                <a:gd name="T5" fmla="*/ 129 h 131"/>
                <a:gd name="T6" fmla="*/ 45 w 91"/>
                <a:gd name="T7" fmla="*/ 131 h 131"/>
                <a:gd name="T8" fmla="*/ 86 w 91"/>
                <a:gd name="T9" fmla="*/ 127 h 131"/>
                <a:gd name="T10" fmla="*/ 45 w 91"/>
                <a:gd name="T11" fmla="*/ 120 h 131"/>
                <a:gd name="T12" fmla="*/ 55 w 91"/>
                <a:gd name="T13" fmla="*/ 116 h 131"/>
                <a:gd name="T14" fmla="*/ 59 w 91"/>
                <a:gd name="T15" fmla="*/ 106 h 131"/>
                <a:gd name="T16" fmla="*/ 45 w 91"/>
                <a:gd name="T17" fmla="*/ 92 h 131"/>
                <a:gd name="T18" fmla="*/ 45 w 91"/>
                <a:gd name="T19" fmla="*/ 97 h 131"/>
                <a:gd name="T20" fmla="*/ 52 w 91"/>
                <a:gd name="T21" fmla="*/ 99 h 131"/>
                <a:gd name="T22" fmla="*/ 52 w 91"/>
                <a:gd name="T23" fmla="*/ 112 h 131"/>
                <a:gd name="T24" fmla="*/ 45 w 91"/>
                <a:gd name="T25" fmla="*/ 115 h 131"/>
                <a:gd name="T26" fmla="*/ 45 w 91"/>
                <a:gd name="T27" fmla="*/ 120 h 131"/>
                <a:gd name="T28" fmla="*/ 45 w 91"/>
                <a:gd name="T29" fmla="*/ 82 h 131"/>
                <a:gd name="T30" fmla="*/ 82 w 91"/>
                <a:gd name="T31" fmla="*/ 46 h 131"/>
                <a:gd name="T32" fmla="*/ 45 w 91"/>
                <a:gd name="T33" fmla="*/ 10 h 131"/>
                <a:gd name="T34" fmla="*/ 45 w 91"/>
                <a:gd name="T35" fmla="*/ 15 h 131"/>
                <a:gd name="T36" fmla="*/ 68 w 91"/>
                <a:gd name="T37" fmla="*/ 24 h 131"/>
                <a:gd name="T38" fmla="*/ 68 w 91"/>
                <a:gd name="T39" fmla="*/ 68 h 131"/>
                <a:gd name="T40" fmla="*/ 45 w 91"/>
                <a:gd name="T41" fmla="*/ 77 h 131"/>
                <a:gd name="T42" fmla="*/ 45 w 91"/>
                <a:gd name="T43" fmla="*/ 4 h 131"/>
                <a:gd name="T44" fmla="*/ 4 w 91"/>
                <a:gd name="T45" fmla="*/ 127 h 131"/>
                <a:gd name="T46" fmla="*/ 45 w 91"/>
                <a:gd name="T47" fmla="*/ 131 h 131"/>
                <a:gd name="T48" fmla="*/ 0 w 91"/>
                <a:gd name="T49" fmla="*/ 129 h 131"/>
                <a:gd name="T50" fmla="*/ 2 w 91"/>
                <a:gd name="T51" fmla="*/ 0 h 131"/>
                <a:gd name="T52" fmla="*/ 45 w 91"/>
                <a:gd name="T53" fmla="*/ 4 h 131"/>
                <a:gd name="T54" fmla="*/ 20 w 91"/>
                <a:gd name="T55" fmla="*/ 20 h 131"/>
                <a:gd name="T56" fmla="*/ 20 w 91"/>
                <a:gd name="T57" fmla="*/ 72 h 131"/>
                <a:gd name="T58" fmla="*/ 45 w 91"/>
                <a:gd name="T59" fmla="*/ 77 h 131"/>
                <a:gd name="T60" fmla="*/ 14 w 91"/>
                <a:gd name="T61" fmla="*/ 46 h 131"/>
                <a:gd name="T62" fmla="*/ 45 w 91"/>
                <a:gd name="T63" fmla="*/ 15 h 131"/>
                <a:gd name="T64" fmla="*/ 45 w 91"/>
                <a:gd name="T65" fmla="*/ 92 h 131"/>
                <a:gd name="T66" fmla="*/ 36 w 91"/>
                <a:gd name="T67" fmla="*/ 96 h 131"/>
                <a:gd name="T68" fmla="*/ 36 w 91"/>
                <a:gd name="T69" fmla="*/ 115 h 131"/>
                <a:gd name="T70" fmla="*/ 45 w 91"/>
                <a:gd name="T71" fmla="*/ 115 h 131"/>
                <a:gd name="T72" fmla="*/ 36 w 91"/>
                <a:gd name="T73" fmla="*/ 106 h 131"/>
                <a:gd name="T74" fmla="*/ 39 w 91"/>
                <a:gd name="T75" fmla="*/ 99 h 131"/>
                <a:gd name="T76" fmla="*/ 45 w 91"/>
                <a:gd name="T77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31">
                  <a:moveTo>
                    <a:pt x="86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1" y="1"/>
                    <a:pt x="91" y="2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30"/>
                    <a:pt x="90" y="131"/>
                    <a:pt x="89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86" y="127"/>
                    <a:pt x="86" y="127"/>
                    <a:pt x="86" y="127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45" y="120"/>
                  </a:moveTo>
                  <a:cubicBezTo>
                    <a:pt x="45" y="120"/>
                    <a:pt x="45" y="120"/>
                    <a:pt x="45" y="120"/>
                  </a:cubicBezTo>
                  <a:cubicBezTo>
                    <a:pt x="49" y="120"/>
                    <a:pt x="53" y="118"/>
                    <a:pt x="55" y="11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8" y="113"/>
                    <a:pt x="59" y="110"/>
                    <a:pt x="59" y="106"/>
                  </a:cubicBezTo>
                  <a:cubicBezTo>
                    <a:pt x="59" y="102"/>
                    <a:pt x="58" y="98"/>
                    <a:pt x="55" y="96"/>
                  </a:cubicBezTo>
                  <a:cubicBezTo>
                    <a:pt x="53" y="93"/>
                    <a:pt x="49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7"/>
                    <a:pt x="50" y="98"/>
                    <a:pt x="52" y="99"/>
                  </a:cubicBezTo>
                  <a:cubicBezTo>
                    <a:pt x="53" y="101"/>
                    <a:pt x="54" y="103"/>
                    <a:pt x="54" y="106"/>
                  </a:cubicBezTo>
                  <a:cubicBezTo>
                    <a:pt x="54" y="108"/>
                    <a:pt x="53" y="110"/>
                    <a:pt x="52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4"/>
                    <a:pt x="48" y="115"/>
                    <a:pt x="45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20"/>
                    <a:pt x="45" y="120"/>
                    <a:pt x="45" y="120"/>
                  </a:cubicBezTo>
                  <a:close/>
                  <a:moveTo>
                    <a:pt x="45" y="82"/>
                  </a:moveTo>
                  <a:cubicBezTo>
                    <a:pt x="45" y="82"/>
                    <a:pt x="45" y="82"/>
                    <a:pt x="45" y="82"/>
                  </a:cubicBezTo>
                  <a:cubicBezTo>
                    <a:pt x="55" y="82"/>
                    <a:pt x="64" y="78"/>
                    <a:pt x="71" y="72"/>
                  </a:cubicBezTo>
                  <a:cubicBezTo>
                    <a:pt x="77" y="65"/>
                    <a:pt x="82" y="56"/>
                    <a:pt x="82" y="46"/>
                  </a:cubicBezTo>
                  <a:cubicBezTo>
                    <a:pt x="82" y="36"/>
                    <a:pt x="77" y="27"/>
                    <a:pt x="71" y="20"/>
                  </a:cubicBezTo>
                  <a:cubicBezTo>
                    <a:pt x="64" y="14"/>
                    <a:pt x="5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4" y="15"/>
                    <a:pt x="62" y="18"/>
                    <a:pt x="68" y="24"/>
                  </a:cubicBezTo>
                  <a:cubicBezTo>
                    <a:pt x="73" y="30"/>
                    <a:pt x="77" y="37"/>
                    <a:pt x="77" y="46"/>
                  </a:cubicBezTo>
                  <a:cubicBezTo>
                    <a:pt x="77" y="55"/>
                    <a:pt x="73" y="62"/>
                    <a:pt x="68" y="68"/>
                  </a:cubicBezTo>
                  <a:cubicBezTo>
                    <a:pt x="62" y="74"/>
                    <a:pt x="54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lnTo>
                    <a:pt x="45" y="82"/>
                  </a:lnTo>
                  <a:close/>
                  <a:moveTo>
                    <a:pt x="4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5" y="10"/>
                  </a:moveTo>
                  <a:cubicBezTo>
                    <a:pt x="35" y="10"/>
                    <a:pt x="26" y="14"/>
                    <a:pt x="20" y="20"/>
                  </a:cubicBezTo>
                  <a:cubicBezTo>
                    <a:pt x="13" y="27"/>
                    <a:pt x="9" y="36"/>
                    <a:pt x="9" y="46"/>
                  </a:cubicBezTo>
                  <a:cubicBezTo>
                    <a:pt x="9" y="56"/>
                    <a:pt x="13" y="65"/>
                    <a:pt x="20" y="72"/>
                  </a:cubicBezTo>
                  <a:cubicBezTo>
                    <a:pt x="26" y="78"/>
                    <a:pt x="35" y="82"/>
                    <a:pt x="45" y="8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37" y="77"/>
                    <a:pt x="29" y="74"/>
                    <a:pt x="23" y="68"/>
                  </a:cubicBezTo>
                  <a:cubicBezTo>
                    <a:pt x="18" y="62"/>
                    <a:pt x="14" y="55"/>
                    <a:pt x="14" y="46"/>
                  </a:cubicBezTo>
                  <a:cubicBezTo>
                    <a:pt x="14" y="37"/>
                    <a:pt x="18" y="30"/>
                    <a:pt x="23" y="24"/>
                  </a:cubicBezTo>
                  <a:cubicBezTo>
                    <a:pt x="29" y="18"/>
                    <a:pt x="37" y="15"/>
                    <a:pt x="45" y="15"/>
                  </a:cubicBezTo>
                  <a:cubicBezTo>
                    <a:pt x="45" y="10"/>
                    <a:pt x="45" y="10"/>
                    <a:pt x="45" y="10"/>
                  </a:cubicBezTo>
                  <a:close/>
                  <a:moveTo>
                    <a:pt x="45" y="92"/>
                  </a:moveTo>
                  <a:cubicBezTo>
                    <a:pt x="42" y="92"/>
                    <a:pt x="38" y="93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3" y="98"/>
                    <a:pt x="32" y="102"/>
                    <a:pt x="32" y="106"/>
                  </a:cubicBezTo>
                  <a:cubicBezTo>
                    <a:pt x="32" y="110"/>
                    <a:pt x="33" y="113"/>
                    <a:pt x="36" y="115"/>
                  </a:cubicBezTo>
                  <a:cubicBezTo>
                    <a:pt x="38" y="118"/>
                    <a:pt x="42" y="120"/>
                    <a:pt x="45" y="120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3" y="115"/>
                    <a:pt x="41" y="114"/>
                    <a:pt x="39" y="112"/>
                  </a:cubicBezTo>
                  <a:cubicBezTo>
                    <a:pt x="37" y="110"/>
                    <a:pt x="36" y="108"/>
                    <a:pt x="36" y="106"/>
                  </a:cubicBezTo>
                  <a:cubicBezTo>
                    <a:pt x="36" y="103"/>
                    <a:pt x="37" y="101"/>
                    <a:pt x="39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1" y="98"/>
                    <a:pt x="43" y="97"/>
                    <a:pt x="45" y="97"/>
                  </a:cubicBezTo>
                  <a:lnTo>
                    <a:pt x="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0" name="Freeform 143"/>
            <p:cNvSpPr>
              <a:spLocks noEditPoints="1"/>
            </p:cNvSpPr>
            <p:nvPr/>
          </p:nvSpPr>
          <p:spPr bwMode="auto">
            <a:xfrm>
              <a:off x="9124964" y="1819286"/>
              <a:ext cx="50801" cy="31751"/>
            </a:xfrm>
            <a:custGeom>
              <a:avLst/>
              <a:gdLst>
                <a:gd name="T0" fmla="*/ 17 w 22"/>
                <a:gd name="T1" fmla="*/ 9 h 14"/>
                <a:gd name="T2" fmla="*/ 16 w 22"/>
                <a:gd name="T3" fmla="*/ 6 h 14"/>
                <a:gd name="T4" fmla="*/ 16 w 22"/>
                <a:gd name="T5" fmla="*/ 6 h 14"/>
                <a:gd name="T6" fmla="*/ 12 w 22"/>
                <a:gd name="T7" fmla="*/ 5 h 14"/>
                <a:gd name="T8" fmla="*/ 11 w 22"/>
                <a:gd name="T9" fmla="*/ 5 h 14"/>
                <a:gd name="T10" fmla="*/ 11 w 22"/>
                <a:gd name="T11" fmla="*/ 0 h 14"/>
                <a:gd name="T12" fmla="*/ 12 w 22"/>
                <a:gd name="T13" fmla="*/ 0 h 14"/>
                <a:gd name="T14" fmla="*/ 19 w 22"/>
                <a:gd name="T15" fmla="*/ 3 h 14"/>
                <a:gd name="T16" fmla="*/ 19 w 22"/>
                <a:gd name="T17" fmla="*/ 3 h 14"/>
                <a:gd name="T18" fmla="*/ 22 w 22"/>
                <a:gd name="T19" fmla="*/ 10 h 14"/>
                <a:gd name="T20" fmla="*/ 22 w 22"/>
                <a:gd name="T21" fmla="*/ 11 h 14"/>
                <a:gd name="T22" fmla="*/ 22 w 22"/>
                <a:gd name="T23" fmla="*/ 11 h 14"/>
                <a:gd name="T24" fmla="*/ 22 w 22"/>
                <a:gd name="T25" fmla="*/ 12 h 14"/>
                <a:gd name="T26" fmla="*/ 19 w 22"/>
                <a:gd name="T27" fmla="*/ 14 h 14"/>
                <a:gd name="T28" fmla="*/ 11 w 22"/>
                <a:gd name="T29" fmla="*/ 14 h 14"/>
                <a:gd name="T30" fmla="*/ 11 w 22"/>
                <a:gd name="T31" fmla="*/ 9 h 14"/>
                <a:gd name="T32" fmla="*/ 17 w 22"/>
                <a:gd name="T33" fmla="*/ 9 h 14"/>
                <a:gd name="T34" fmla="*/ 11 w 22"/>
                <a:gd name="T35" fmla="*/ 5 h 14"/>
                <a:gd name="T36" fmla="*/ 9 w 22"/>
                <a:gd name="T37" fmla="*/ 5 h 14"/>
                <a:gd name="T38" fmla="*/ 6 w 22"/>
                <a:gd name="T39" fmla="*/ 6 h 14"/>
                <a:gd name="T40" fmla="*/ 4 w 22"/>
                <a:gd name="T41" fmla="*/ 9 h 14"/>
                <a:gd name="T42" fmla="*/ 11 w 22"/>
                <a:gd name="T43" fmla="*/ 9 h 14"/>
                <a:gd name="T44" fmla="*/ 11 w 22"/>
                <a:gd name="T45" fmla="*/ 14 h 14"/>
                <a:gd name="T46" fmla="*/ 2 w 22"/>
                <a:gd name="T47" fmla="*/ 14 h 14"/>
                <a:gd name="T48" fmla="*/ 2 w 22"/>
                <a:gd name="T49" fmla="*/ 14 h 14"/>
                <a:gd name="T50" fmla="*/ 0 w 22"/>
                <a:gd name="T51" fmla="*/ 12 h 14"/>
                <a:gd name="T52" fmla="*/ 0 w 22"/>
                <a:gd name="T53" fmla="*/ 11 h 14"/>
                <a:gd name="T54" fmla="*/ 0 w 22"/>
                <a:gd name="T55" fmla="*/ 11 h 14"/>
                <a:gd name="T56" fmla="*/ 0 w 22"/>
                <a:gd name="T57" fmla="*/ 10 h 14"/>
                <a:gd name="T58" fmla="*/ 2 w 22"/>
                <a:gd name="T59" fmla="*/ 3 h 14"/>
                <a:gd name="T60" fmla="*/ 9 w 22"/>
                <a:gd name="T61" fmla="*/ 0 h 14"/>
                <a:gd name="T62" fmla="*/ 11 w 22"/>
                <a:gd name="T63" fmla="*/ 0 h 14"/>
                <a:gd name="T64" fmla="*/ 11 w 22"/>
                <a:gd name="T6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14">
                  <a:moveTo>
                    <a:pt x="17" y="9"/>
                  </a:moveTo>
                  <a:cubicBezTo>
                    <a:pt x="17" y="8"/>
                    <a:pt x="17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1" y="13"/>
                    <a:pt x="20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7" y="9"/>
                  </a:lnTo>
                  <a:close/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1" name="Freeform 144"/>
            <p:cNvSpPr>
              <a:spLocks noEditPoints="1"/>
            </p:cNvSpPr>
            <p:nvPr/>
          </p:nvSpPr>
          <p:spPr bwMode="auto">
            <a:xfrm>
              <a:off x="9102739" y="1854212"/>
              <a:ext cx="206375" cy="295277"/>
            </a:xfrm>
            <a:custGeom>
              <a:avLst/>
              <a:gdLst>
                <a:gd name="T0" fmla="*/ 86 w 91"/>
                <a:gd name="T1" fmla="*/ 127 h 131"/>
                <a:gd name="T2" fmla="*/ 45 w 91"/>
                <a:gd name="T3" fmla="*/ 4 h 131"/>
                <a:gd name="T4" fmla="*/ 89 w 91"/>
                <a:gd name="T5" fmla="*/ 0 h 131"/>
                <a:gd name="T6" fmla="*/ 91 w 91"/>
                <a:gd name="T7" fmla="*/ 129 h 131"/>
                <a:gd name="T8" fmla="*/ 45 w 91"/>
                <a:gd name="T9" fmla="*/ 131 h 131"/>
                <a:gd name="T10" fmla="*/ 45 w 91"/>
                <a:gd name="T11" fmla="*/ 120 h 131"/>
                <a:gd name="T12" fmla="*/ 55 w 91"/>
                <a:gd name="T13" fmla="*/ 116 h 131"/>
                <a:gd name="T14" fmla="*/ 59 w 91"/>
                <a:gd name="T15" fmla="*/ 106 h 131"/>
                <a:gd name="T16" fmla="*/ 55 w 91"/>
                <a:gd name="T17" fmla="*/ 96 h 131"/>
                <a:gd name="T18" fmla="*/ 45 w 91"/>
                <a:gd name="T19" fmla="*/ 92 h 131"/>
                <a:gd name="T20" fmla="*/ 45 w 91"/>
                <a:gd name="T21" fmla="*/ 97 h 131"/>
                <a:gd name="T22" fmla="*/ 52 w 91"/>
                <a:gd name="T23" fmla="*/ 99 h 131"/>
                <a:gd name="T24" fmla="*/ 54 w 91"/>
                <a:gd name="T25" fmla="*/ 106 h 131"/>
                <a:gd name="T26" fmla="*/ 52 w 91"/>
                <a:gd name="T27" fmla="*/ 112 h 131"/>
                <a:gd name="T28" fmla="*/ 45 w 91"/>
                <a:gd name="T29" fmla="*/ 115 h 131"/>
                <a:gd name="T30" fmla="*/ 45 w 91"/>
                <a:gd name="T31" fmla="*/ 82 h 131"/>
                <a:gd name="T32" fmla="*/ 71 w 91"/>
                <a:gd name="T33" fmla="*/ 72 h 131"/>
                <a:gd name="T34" fmla="*/ 71 w 91"/>
                <a:gd name="T35" fmla="*/ 20 h 131"/>
                <a:gd name="T36" fmla="*/ 45 w 91"/>
                <a:gd name="T37" fmla="*/ 10 h 131"/>
                <a:gd name="T38" fmla="*/ 45 w 91"/>
                <a:gd name="T39" fmla="*/ 15 h 131"/>
                <a:gd name="T40" fmla="*/ 77 w 91"/>
                <a:gd name="T41" fmla="*/ 46 h 131"/>
                <a:gd name="T42" fmla="*/ 45 w 91"/>
                <a:gd name="T43" fmla="*/ 77 h 131"/>
                <a:gd name="T44" fmla="*/ 45 w 91"/>
                <a:gd name="T45" fmla="*/ 82 h 131"/>
                <a:gd name="T46" fmla="*/ 45 w 91"/>
                <a:gd name="T47" fmla="*/ 127 h 131"/>
                <a:gd name="T48" fmla="*/ 2 w 91"/>
                <a:gd name="T49" fmla="*/ 131 h 131"/>
                <a:gd name="T50" fmla="*/ 0 w 91"/>
                <a:gd name="T51" fmla="*/ 2 h 131"/>
                <a:gd name="T52" fmla="*/ 18 w 91"/>
                <a:gd name="T53" fmla="*/ 0 h 131"/>
                <a:gd name="T54" fmla="*/ 45 w 91"/>
                <a:gd name="T55" fmla="*/ 0 h 131"/>
                <a:gd name="T56" fmla="*/ 23 w 91"/>
                <a:gd name="T57" fmla="*/ 4 h 131"/>
                <a:gd name="T58" fmla="*/ 4 w 91"/>
                <a:gd name="T59" fmla="*/ 4 h 131"/>
                <a:gd name="T60" fmla="*/ 45 w 91"/>
                <a:gd name="T61" fmla="*/ 10 h 131"/>
                <a:gd name="T62" fmla="*/ 9 w 91"/>
                <a:gd name="T63" fmla="*/ 46 h 131"/>
                <a:gd name="T64" fmla="*/ 45 w 91"/>
                <a:gd name="T65" fmla="*/ 82 h 131"/>
                <a:gd name="T66" fmla="*/ 23 w 91"/>
                <a:gd name="T67" fmla="*/ 68 h 131"/>
                <a:gd name="T68" fmla="*/ 23 w 91"/>
                <a:gd name="T69" fmla="*/ 24 h 131"/>
                <a:gd name="T70" fmla="*/ 45 w 91"/>
                <a:gd name="T71" fmla="*/ 10 h 131"/>
                <a:gd name="T72" fmla="*/ 35 w 91"/>
                <a:gd name="T73" fmla="*/ 96 h 131"/>
                <a:gd name="T74" fmla="*/ 31 w 91"/>
                <a:gd name="T75" fmla="*/ 106 h 131"/>
                <a:gd name="T76" fmla="*/ 45 w 91"/>
                <a:gd name="T77" fmla="*/ 120 h 131"/>
                <a:gd name="T78" fmla="*/ 39 w 91"/>
                <a:gd name="T79" fmla="*/ 112 h 131"/>
                <a:gd name="T80" fmla="*/ 39 w 91"/>
                <a:gd name="T81" fmla="*/ 99 h 131"/>
                <a:gd name="T82" fmla="*/ 39 w 91"/>
                <a:gd name="T83" fmla="*/ 99 h 131"/>
                <a:gd name="T84" fmla="*/ 45 w 91"/>
                <a:gd name="T85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31">
                  <a:moveTo>
                    <a:pt x="45" y="127"/>
                  </a:moveTo>
                  <a:cubicBezTo>
                    <a:pt x="86" y="127"/>
                    <a:pt x="86" y="127"/>
                    <a:pt x="86" y="127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1" y="1"/>
                    <a:pt x="91" y="2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30"/>
                    <a:pt x="90" y="131"/>
                    <a:pt x="89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27"/>
                    <a:pt x="45" y="127"/>
                    <a:pt x="45" y="127"/>
                  </a:cubicBezTo>
                  <a:close/>
                  <a:moveTo>
                    <a:pt x="45" y="120"/>
                  </a:moveTo>
                  <a:cubicBezTo>
                    <a:pt x="45" y="120"/>
                    <a:pt x="45" y="120"/>
                    <a:pt x="45" y="120"/>
                  </a:cubicBezTo>
                  <a:cubicBezTo>
                    <a:pt x="49" y="120"/>
                    <a:pt x="52" y="118"/>
                    <a:pt x="55" y="11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8" y="113"/>
                    <a:pt x="59" y="110"/>
                    <a:pt x="59" y="106"/>
                  </a:cubicBezTo>
                  <a:cubicBezTo>
                    <a:pt x="59" y="102"/>
                    <a:pt x="58" y="98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3" y="93"/>
                    <a:pt x="49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7"/>
                    <a:pt x="50" y="98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3" y="101"/>
                    <a:pt x="54" y="103"/>
                    <a:pt x="54" y="106"/>
                  </a:cubicBezTo>
                  <a:cubicBezTo>
                    <a:pt x="54" y="108"/>
                    <a:pt x="53" y="110"/>
                    <a:pt x="52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4"/>
                    <a:pt x="48" y="115"/>
                    <a:pt x="45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20"/>
                    <a:pt x="45" y="120"/>
                    <a:pt x="45" y="120"/>
                  </a:cubicBezTo>
                  <a:close/>
                  <a:moveTo>
                    <a:pt x="45" y="82"/>
                  </a:moveTo>
                  <a:cubicBezTo>
                    <a:pt x="45" y="82"/>
                    <a:pt x="45" y="82"/>
                    <a:pt x="45" y="82"/>
                  </a:cubicBezTo>
                  <a:cubicBezTo>
                    <a:pt x="55" y="82"/>
                    <a:pt x="64" y="78"/>
                    <a:pt x="71" y="72"/>
                  </a:cubicBezTo>
                  <a:cubicBezTo>
                    <a:pt x="77" y="65"/>
                    <a:pt x="81" y="56"/>
                    <a:pt x="81" y="46"/>
                  </a:cubicBezTo>
                  <a:cubicBezTo>
                    <a:pt x="81" y="36"/>
                    <a:pt x="77" y="27"/>
                    <a:pt x="71" y="20"/>
                  </a:cubicBezTo>
                  <a:cubicBezTo>
                    <a:pt x="64" y="14"/>
                    <a:pt x="5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4" y="15"/>
                    <a:pt x="62" y="18"/>
                    <a:pt x="67" y="24"/>
                  </a:cubicBezTo>
                  <a:cubicBezTo>
                    <a:pt x="73" y="30"/>
                    <a:pt x="77" y="37"/>
                    <a:pt x="77" y="46"/>
                  </a:cubicBezTo>
                  <a:cubicBezTo>
                    <a:pt x="77" y="55"/>
                    <a:pt x="73" y="62"/>
                    <a:pt x="67" y="68"/>
                  </a:cubicBezTo>
                  <a:cubicBezTo>
                    <a:pt x="62" y="74"/>
                    <a:pt x="54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lnTo>
                    <a:pt x="45" y="82"/>
                  </a:lnTo>
                  <a:close/>
                  <a:moveTo>
                    <a:pt x="4" y="127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7"/>
                    <a:pt x="4" y="127"/>
                    <a:pt x="4" y="127"/>
                  </a:cubicBezTo>
                  <a:close/>
                  <a:moveTo>
                    <a:pt x="45" y="10"/>
                  </a:moveTo>
                  <a:cubicBezTo>
                    <a:pt x="35" y="10"/>
                    <a:pt x="26" y="14"/>
                    <a:pt x="20" y="20"/>
                  </a:cubicBezTo>
                  <a:cubicBezTo>
                    <a:pt x="13" y="27"/>
                    <a:pt x="9" y="36"/>
                    <a:pt x="9" y="46"/>
                  </a:cubicBezTo>
                  <a:cubicBezTo>
                    <a:pt x="9" y="56"/>
                    <a:pt x="13" y="65"/>
                    <a:pt x="20" y="72"/>
                  </a:cubicBezTo>
                  <a:cubicBezTo>
                    <a:pt x="26" y="78"/>
                    <a:pt x="35" y="82"/>
                    <a:pt x="45" y="8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37" y="77"/>
                    <a:pt x="29" y="74"/>
                    <a:pt x="23" y="68"/>
                  </a:cubicBezTo>
                  <a:cubicBezTo>
                    <a:pt x="17" y="62"/>
                    <a:pt x="14" y="55"/>
                    <a:pt x="14" y="46"/>
                  </a:cubicBezTo>
                  <a:cubicBezTo>
                    <a:pt x="14" y="37"/>
                    <a:pt x="17" y="30"/>
                    <a:pt x="23" y="24"/>
                  </a:cubicBezTo>
                  <a:cubicBezTo>
                    <a:pt x="29" y="18"/>
                    <a:pt x="37" y="15"/>
                    <a:pt x="45" y="15"/>
                  </a:cubicBezTo>
                  <a:cubicBezTo>
                    <a:pt x="45" y="10"/>
                    <a:pt x="45" y="10"/>
                    <a:pt x="45" y="10"/>
                  </a:cubicBezTo>
                  <a:close/>
                  <a:moveTo>
                    <a:pt x="45" y="92"/>
                  </a:moveTo>
                  <a:cubicBezTo>
                    <a:pt x="41" y="92"/>
                    <a:pt x="38" y="93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3" y="98"/>
                    <a:pt x="31" y="102"/>
                    <a:pt x="31" y="106"/>
                  </a:cubicBezTo>
                  <a:cubicBezTo>
                    <a:pt x="31" y="110"/>
                    <a:pt x="33" y="113"/>
                    <a:pt x="35" y="115"/>
                  </a:cubicBezTo>
                  <a:cubicBezTo>
                    <a:pt x="38" y="118"/>
                    <a:pt x="41" y="120"/>
                    <a:pt x="45" y="120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3" y="115"/>
                    <a:pt x="41" y="114"/>
                    <a:pt x="39" y="112"/>
                  </a:cubicBezTo>
                  <a:cubicBezTo>
                    <a:pt x="37" y="110"/>
                    <a:pt x="36" y="108"/>
                    <a:pt x="36" y="106"/>
                  </a:cubicBezTo>
                  <a:cubicBezTo>
                    <a:pt x="36" y="103"/>
                    <a:pt x="37" y="101"/>
                    <a:pt x="39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1" y="98"/>
                    <a:pt x="43" y="97"/>
                    <a:pt x="45" y="97"/>
                  </a:cubicBezTo>
                  <a:lnTo>
                    <a:pt x="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2" name="Freeform 145"/>
            <p:cNvSpPr>
              <a:spLocks noEditPoints="1"/>
            </p:cNvSpPr>
            <p:nvPr/>
          </p:nvSpPr>
          <p:spPr bwMode="auto">
            <a:xfrm>
              <a:off x="9148777" y="1901837"/>
              <a:ext cx="114300" cy="112714"/>
            </a:xfrm>
            <a:custGeom>
              <a:avLst/>
              <a:gdLst>
                <a:gd name="T0" fmla="*/ 25 w 51"/>
                <a:gd name="T1" fmla="*/ 45 h 50"/>
                <a:gd name="T2" fmla="*/ 40 w 51"/>
                <a:gd name="T3" fmla="*/ 39 h 50"/>
                <a:gd name="T4" fmla="*/ 40 w 51"/>
                <a:gd name="T5" fmla="*/ 39 h 50"/>
                <a:gd name="T6" fmla="*/ 46 w 51"/>
                <a:gd name="T7" fmla="*/ 25 h 50"/>
                <a:gd name="T8" fmla="*/ 40 w 51"/>
                <a:gd name="T9" fmla="*/ 11 h 50"/>
                <a:gd name="T10" fmla="*/ 40 w 51"/>
                <a:gd name="T11" fmla="*/ 11 h 50"/>
                <a:gd name="T12" fmla="*/ 25 w 51"/>
                <a:gd name="T13" fmla="*/ 5 h 50"/>
                <a:gd name="T14" fmla="*/ 25 w 51"/>
                <a:gd name="T15" fmla="*/ 5 h 50"/>
                <a:gd name="T16" fmla="*/ 25 w 51"/>
                <a:gd name="T17" fmla="*/ 0 h 50"/>
                <a:gd name="T18" fmla="*/ 25 w 51"/>
                <a:gd name="T19" fmla="*/ 0 h 50"/>
                <a:gd name="T20" fmla="*/ 43 w 51"/>
                <a:gd name="T21" fmla="*/ 7 h 50"/>
                <a:gd name="T22" fmla="*/ 43 w 51"/>
                <a:gd name="T23" fmla="*/ 7 h 50"/>
                <a:gd name="T24" fmla="*/ 43 w 51"/>
                <a:gd name="T25" fmla="*/ 7 h 50"/>
                <a:gd name="T26" fmla="*/ 51 w 51"/>
                <a:gd name="T27" fmla="*/ 25 h 50"/>
                <a:gd name="T28" fmla="*/ 43 w 51"/>
                <a:gd name="T29" fmla="*/ 43 h 50"/>
                <a:gd name="T30" fmla="*/ 43 w 51"/>
                <a:gd name="T31" fmla="*/ 43 h 50"/>
                <a:gd name="T32" fmla="*/ 43 w 51"/>
                <a:gd name="T33" fmla="*/ 43 h 50"/>
                <a:gd name="T34" fmla="*/ 25 w 51"/>
                <a:gd name="T35" fmla="*/ 50 h 50"/>
                <a:gd name="T36" fmla="*/ 25 w 51"/>
                <a:gd name="T37" fmla="*/ 50 h 50"/>
                <a:gd name="T38" fmla="*/ 25 w 51"/>
                <a:gd name="T39" fmla="*/ 45 h 50"/>
                <a:gd name="T40" fmla="*/ 25 w 51"/>
                <a:gd name="T41" fmla="*/ 5 h 50"/>
                <a:gd name="T42" fmla="*/ 11 w 51"/>
                <a:gd name="T43" fmla="*/ 11 h 50"/>
                <a:gd name="T44" fmla="*/ 11 w 51"/>
                <a:gd name="T45" fmla="*/ 11 h 50"/>
                <a:gd name="T46" fmla="*/ 5 w 51"/>
                <a:gd name="T47" fmla="*/ 25 h 50"/>
                <a:gd name="T48" fmla="*/ 11 w 51"/>
                <a:gd name="T49" fmla="*/ 39 h 50"/>
                <a:gd name="T50" fmla="*/ 25 w 51"/>
                <a:gd name="T51" fmla="*/ 45 h 50"/>
                <a:gd name="T52" fmla="*/ 25 w 51"/>
                <a:gd name="T53" fmla="*/ 50 h 50"/>
                <a:gd name="T54" fmla="*/ 7 w 51"/>
                <a:gd name="T55" fmla="*/ 43 h 50"/>
                <a:gd name="T56" fmla="*/ 0 w 51"/>
                <a:gd name="T57" fmla="*/ 25 h 50"/>
                <a:gd name="T58" fmla="*/ 7 w 51"/>
                <a:gd name="T59" fmla="*/ 7 h 50"/>
                <a:gd name="T60" fmla="*/ 7 w 51"/>
                <a:gd name="T61" fmla="*/ 7 h 50"/>
                <a:gd name="T62" fmla="*/ 25 w 51"/>
                <a:gd name="T63" fmla="*/ 0 h 50"/>
                <a:gd name="T64" fmla="*/ 25 w 51"/>
                <a:gd name="T65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50">
                  <a:moveTo>
                    <a:pt x="25" y="45"/>
                  </a:moveTo>
                  <a:cubicBezTo>
                    <a:pt x="31" y="45"/>
                    <a:pt x="36" y="43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3" y="36"/>
                    <a:pt x="46" y="31"/>
                    <a:pt x="46" y="25"/>
                  </a:cubicBezTo>
                  <a:cubicBezTo>
                    <a:pt x="46" y="19"/>
                    <a:pt x="43" y="14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6" y="7"/>
                    <a:pt x="31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9" y="3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8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39" y="47"/>
                    <a:pt x="32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5"/>
                    <a:pt x="25" y="45"/>
                    <a:pt x="25" y="45"/>
                  </a:cubicBezTo>
                  <a:close/>
                  <a:moveTo>
                    <a:pt x="25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4"/>
                    <a:pt x="5" y="19"/>
                    <a:pt x="5" y="25"/>
                  </a:cubicBezTo>
                  <a:cubicBezTo>
                    <a:pt x="5" y="31"/>
                    <a:pt x="7" y="36"/>
                    <a:pt x="11" y="39"/>
                  </a:cubicBezTo>
                  <a:cubicBezTo>
                    <a:pt x="15" y="43"/>
                    <a:pt x="20" y="45"/>
                    <a:pt x="25" y="45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8" y="50"/>
                    <a:pt x="12" y="47"/>
                    <a:pt x="7" y="43"/>
                  </a:cubicBezTo>
                  <a:cubicBezTo>
                    <a:pt x="3" y="38"/>
                    <a:pt x="0" y="32"/>
                    <a:pt x="0" y="25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2" y="3"/>
                    <a:pt x="18" y="0"/>
                    <a:pt x="25" y="0"/>
                  </a:cubicBezTo>
                  <a:lnTo>
                    <a:pt x="2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3" name="Freeform 146"/>
            <p:cNvSpPr>
              <a:spLocks noEditPoints="1"/>
            </p:cNvSpPr>
            <p:nvPr/>
          </p:nvSpPr>
          <p:spPr bwMode="auto">
            <a:xfrm>
              <a:off x="5981710" y="484191"/>
              <a:ext cx="363538" cy="341315"/>
            </a:xfrm>
            <a:custGeom>
              <a:avLst/>
              <a:gdLst>
                <a:gd name="T0" fmla="*/ 146 w 161"/>
                <a:gd name="T1" fmla="*/ 137 h 151"/>
                <a:gd name="T2" fmla="*/ 139 w 161"/>
                <a:gd name="T3" fmla="*/ 28 h 151"/>
                <a:gd name="T4" fmla="*/ 161 w 161"/>
                <a:gd name="T5" fmla="*/ 137 h 151"/>
                <a:gd name="T6" fmla="*/ 149 w 161"/>
                <a:gd name="T7" fmla="*/ 151 h 151"/>
                <a:gd name="T8" fmla="*/ 147 w 161"/>
                <a:gd name="T9" fmla="*/ 89 h 151"/>
                <a:gd name="T10" fmla="*/ 147 w 161"/>
                <a:gd name="T11" fmla="*/ 73 h 151"/>
                <a:gd name="T12" fmla="*/ 143 w 161"/>
                <a:gd name="T13" fmla="*/ 77 h 151"/>
                <a:gd name="T14" fmla="*/ 143 w 161"/>
                <a:gd name="T15" fmla="*/ 86 h 151"/>
                <a:gd name="T16" fmla="*/ 139 w 161"/>
                <a:gd name="T17" fmla="*/ 63 h 151"/>
                <a:gd name="T18" fmla="*/ 139 w 161"/>
                <a:gd name="T19" fmla="*/ 40 h 151"/>
                <a:gd name="T20" fmla="*/ 143 w 161"/>
                <a:gd name="T21" fmla="*/ 56 h 151"/>
                <a:gd name="T22" fmla="*/ 132 w 161"/>
                <a:gd name="T23" fmla="*/ 137 h 151"/>
                <a:gd name="T24" fmla="*/ 139 w 161"/>
                <a:gd name="T25" fmla="*/ 151 h 151"/>
                <a:gd name="T26" fmla="*/ 130 w 161"/>
                <a:gd name="T27" fmla="*/ 28 h 151"/>
                <a:gd name="T28" fmla="*/ 139 w 161"/>
                <a:gd name="T29" fmla="*/ 40 h 151"/>
                <a:gd name="T30" fmla="*/ 134 w 161"/>
                <a:gd name="T31" fmla="*/ 56 h 151"/>
                <a:gd name="T32" fmla="*/ 130 w 161"/>
                <a:gd name="T33" fmla="*/ 59 h 151"/>
                <a:gd name="T34" fmla="*/ 139 w 161"/>
                <a:gd name="T35" fmla="*/ 70 h 151"/>
                <a:gd name="T36" fmla="*/ 134 w 161"/>
                <a:gd name="T37" fmla="*/ 86 h 151"/>
                <a:gd name="T38" fmla="*/ 131 w 161"/>
                <a:gd name="T39" fmla="*/ 89 h 151"/>
                <a:gd name="T40" fmla="*/ 130 w 161"/>
                <a:gd name="T41" fmla="*/ 89 h 151"/>
                <a:gd name="T42" fmla="*/ 130 w 161"/>
                <a:gd name="T43" fmla="*/ 87 h 151"/>
                <a:gd name="T44" fmla="*/ 81 w 161"/>
                <a:gd name="T45" fmla="*/ 135 h 151"/>
                <a:gd name="T46" fmla="*/ 129 w 161"/>
                <a:gd name="T47" fmla="*/ 151 h 151"/>
                <a:gd name="T48" fmla="*/ 81 w 161"/>
                <a:gd name="T49" fmla="*/ 135 h 151"/>
                <a:gd name="T50" fmla="*/ 130 w 161"/>
                <a:gd name="T51" fmla="*/ 23 h 151"/>
                <a:gd name="T52" fmla="*/ 127 w 161"/>
                <a:gd name="T53" fmla="*/ 52 h 151"/>
                <a:gd name="T54" fmla="*/ 130 w 161"/>
                <a:gd name="T55" fmla="*/ 89 h 151"/>
                <a:gd name="T56" fmla="*/ 81 w 161"/>
                <a:gd name="T57" fmla="*/ 126 h 151"/>
                <a:gd name="T58" fmla="*/ 81 w 161"/>
                <a:gd name="T59" fmla="*/ 42 h 151"/>
                <a:gd name="T60" fmla="*/ 117 w 161"/>
                <a:gd name="T61" fmla="*/ 123 h 151"/>
                <a:gd name="T62" fmla="*/ 63 w 161"/>
                <a:gd name="T63" fmla="*/ 6 h 151"/>
                <a:gd name="T64" fmla="*/ 6 w 161"/>
                <a:gd name="T65" fmla="*/ 10 h 151"/>
                <a:gd name="T66" fmla="*/ 24 w 161"/>
                <a:gd name="T67" fmla="*/ 24 h 151"/>
                <a:gd name="T68" fmla="*/ 8 w 161"/>
                <a:gd name="T69" fmla="*/ 28 h 151"/>
                <a:gd name="T70" fmla="*/ 19 w 161"/>
                <a:gd name="T71" fmla="*/ 138 h 151"/>
                <a:gd name="T72" fmla="*/ 33 w 161"/>
                <a:gd name="T73" fmla="*/ 137 h 151"/>
                <a:gd name="T74" fmla="*/ 38 w 161"/>
                <a:gd name="T75" fmla="*/ 140 h 151"/>
                <a:gd name="T76" fmla="*/ 14 w 161"/>
                <a:gd name="T77" fmla="*/ 149 h 151"/>
                <a:gd name="T78" fmla="*/ 3 w 161"/>
                <a:gd name="T79" fmla="*/ 26 h 151"/>
                <a:gd name="T80" fmla="*/ 0 w 161"/>
                <a:gd name="T81" fmla="*/ 9 h 151"/>
                <a:gd name="T82" fmla="*/ 62 w 161"/>
                <a:gd name="T83" fmla="*/ 1 h 151"/>
                <a:gd name="T84" fmla="*/ 71 w 161"/>
                <a:gd name="T85" fmla="*/ 9 h 151"/>
                <a:gd name="T86" fmla="*/ 81 w 161"/>
                <a:gd name="T87" fmla="*/ 23 h 151"/>
                <a:gd name="T88" fmla="*/ 48 w 161"/>
                <a:gd name="T89" fmla="*/ 24 h 151"/>
                <a:gd name="T90" fmla="*/ 81 w 161"/>
                <a:gd name="T91" fmla="*/ 37 h 151"/>
                <a:gd name="T92" fmla="*/ 20 w 161"/>
                <a:gd name="T93" fmla="*/ 126 h 151"/>
                <a:gd name="T94" fmla="*/ 22 w 161"/>
                <a:gd name="T95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" h="151">
                  <a:moveTo>
                    <a:pt x="139" y="147"/>
                  </a:moveTo>
                  <a:cubicBezTo>
                    <a:pt x="146" y="147"/>
                    <a:pt x="146" y="147"/>
                    <a:pt x="146" y="147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6"/>
                    <a:pt x="147" y="135"/>
                    <a:pt x="149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60" y="23"/>
                    <a:pt x="161" y="24"/>
                    <a:pt x="161" y="2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38"/>
                    <a:pt x="160" y="140"/>
                    <a:pt x="159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50"/>
                    <a:pt x="150" y="151"/>
                    <a:pt x="149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47"/>
                    <a:pt x="139" y="147"/>
                    <a:pt x="139" y="147"/>
                  </a:cubicBezTo>
                  <a:close/>
                  <a:moveTo>
                    <a:pt x="139" y="93"/>
                  </a:moveTo>
                  <a:cubicBezTo>
                    <a:pt x="142" y="93"/>
                    <a:pt x="145" y="92"/>
                    <a:pt x="147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9" y="87"/>
                    <a:pt x="150" y="85"/>
                    <a:pt x="150" y="81"/>
                  </a:cubicBezTo>
                  <a:cubicBezTo>
                    <a:pt x="150" y="78"/>
                    <a:pt x="149" y="75"/>
                    <a:pt x="14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5" y="71"/>
                    <a:pt x="142" y="70"/>
                    <a:pt x="139" y="70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40" y="75"/>
                    <a:pt x="142" y="76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4" y="78"/>
                    <a:pt x="145" y="80"/>
                    <a:pt x="145" y="81"/>
                  </a:cubicBezTo>
                  <a:cubicBezTo>
                    <a:pt x="145" y="83"/>
                    <a:pt x="145" y="85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2" y="87"/>
                    <a:pt x="140" y="88"/>
                    <a:pt x="139" y="88"/>
                  </a:cubicBezTo>
                  <a:cubicBezTo>
                    <a:pt x="139" y="93"/>
                    <a:pt x="139" y="93"/>
                    <a:pt x="139" y="93"/>
                  </a:cubicBezTo>
                  <a:close/>
                  <a:moveTo>
                    <a:pt x="139" y="63"/>
                  </a:moveTo>
                  <a:cubicBezTo>
                    <a:pt x="142" y="63"/>
                    <a:pt x="145" y="62"/>
                    <a:pt x="147" y="60"/>
                  </a:cubicBezTo>
                  <a:cubicBezTo>
                    <a:pt x="149" y="58"/>
                    <a:pt x="150" y="55"/>
                    <a:pt x="150" y="52"/>
                  </a:cubicBezTo>
                  <a:cubicBezTo>
                    <a:pt x="150" y="48"/>
                    <a:pt x="149" y="46"/>
                    <a:pt x="147" y="43"/>
                  </a:cubicBezTo>
                  <a:cubicBezTo>
                    <a:pt x="145" y="41"/>
                    <a:pt x="142" y="40"/>
                    <a:pt x="139" y="40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0" y="45"/>
                    <a:pt x="142" y="46"/>
                    <a:pt x="143" y="47"/>
                  </a:cubicBezTo>
                  <a:cubicBezTo>
                    <a:pt x="144" y="48"/>
                    <a:pt x="145" y="50"/>
                    <a:pt x="145" y="52"/>
                  </a:cubicBezTo>
                  <a:cubicBezTo>
                    <a:pt x="145" y="53"/>
                    <a:pt x="144" y="55"/>
                    <a:pt x="143" y="56"/>
                  </a:cubicBezTo>
                  <a:cubicBezTo>
                    <a:pt x="142" y="57"/>
                    <a:pt x="140" y="58"/>
                    <a:pt x="139" y="58"/>
                  </a:cubicBezTo>
                  <a:lnTo>
                    <a:pt x="139" y="63"/>
                  </a:lnTo>
                  <a:close/>
                  <a:moveTo>
                    <a:pt x="130" y="135"/>
                  </a:moveTo>
                  <a:cubicBezTo>
                    <a:pt x="131" y="135"/>
                    <a:pt x="132" y="136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30" y="135"/>
                    <a:pt x="130" y="135"/>
                    <a:pt x="130" y="135"/>
                  </a:cubicBezTo>
                  <a:close/>
                  <a:moveTo>
                    <a:pt x="139" y="28"/>
                  </a:moveTo>
                  <a:cubicBezTo>
                    <a:pt x="130" y="28"/>
                    <a:pt x="130" y="28"/>
                    <a:pt x="130" y="28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8"/>
                    <a:pt x="139" y="28"/>
                    <a:pt x="139" y="28"/>
                  </a:cubicBezTo>
                  <a:close/>
                  <a:moveTo>
                    <a:pt x="139" y="40"/>
                  </a:moveTo>
                  <a:cubicBezTo>
                    <a:pt x="139" y="45"/>
                    <a:pt x="139" y="45"/>
                    <a:pt x="139" y="45"/>
                  </a:cubicBezTo>
                  <a:cubicBezTo>
                    <a:pt x="137" y="45"/>
                    <a:pt x="135" y="46"/>
                    <a:pt x="134" y="47"/>
                  </a:cubicBezTo>
                  <a:cubicBezTo>
                    <a:pt x="133" y="48"/>
                    <a:pt x="132" y="50"/>
                    <a:pt x="132" y="52"/>
                  </a:cubicBezTo>
                  <a:cubicBezTo>
                    <a:pt x="132" y="53"/>
                    <a:pt x="133" y="55"/>
                    <a:pt x="134" y="56"/>
                  </a:cubicBezTo>
                  <a:cubicBezTo>
                    <a:pt x="135" y="57"/>
                    <a:pt x="137" y="58"/>
                    <a:pt x="139" y="58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5" y="63"/>
                    <a:pt x="133" y="62"/>
                    <a:pt x="131" y="60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1" y="43"/>
                  </a:cubicBezTo>
                  <a:cubicBezTo>
                    <a:pt x="133" y="41"/>
                    <a:pt x="135" y="40"/>
                    <a:pt x="139" y="40"/>
                  </a:cubicBezTo>
                  <a:close/>
                  <a:moveTo>
                    <a:pt x="139" y="70"/>
                  </a:moveTo>
                  <a:cubicBezTo>
                    <a:pt x="139" y="75"/>
                    <a:pt x="139" y="75"/>
                    <a:pt x="139" y="75"/>
                  </a:cubicBezTo>
                  <a:cubicBezTo>
                    <a:pt x="137" y="75"/>
                    <a:pt x="135" y="76"/>
                    <a:pt x="134" y="77"/>
                  </a:cubicBezTo>
                  <a:cubicBezTo>
                    <a:pt x="133" y="78"/>
                    <a:pt x="132" y="80"/>
                    <a:pt x="132" y="81"/>
                  </a:cubicBezTo>
                  <a:cubicBezTo>
                    <a:pt x="132" y="83"/>
                    <a:pt x="133" y="85"/>
                    <a:pt x="134" y="86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5" y="87"/>
                    <a:pt x="137" y="88"/>
                    <a:pt x="139" y="88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5" y="93"/>
                    <a:pt x="133" y="92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1" y="8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0" y="86"/>
                    <a:pt x="130" y="86"/>
                    <a:pt x="130" y="8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4"/>
                    <a:pt x="130" y="73"/>
                    <a:pt x="131" y="73"/>
                  </a:cubicBezTo>
                  <a:cubicBezTo>
                    <a:pt x="133" y="71"/>
                    <a:pt x="135" y="70"/>
                    <a:pt x="139" y="70"/>
                  </a:cubicBezTo>
                  <a:close/>
                  <a:moveTo>
                    <a:pt x="81" y="135"/>
                  </a:moveTo>
                  <a:cubicBezTo>
                    <a:pt x="129" y="135"/>
                    <a:pt x="129" y="135"/>
                    <a:pt x="129" y="135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8" y="151"/>
                    <a:pt x="127" y="150"/>
                    <a:pt x="127" y="149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35"/>
                    <a:pt x="81" y="135"/>
                    <a:pt x="81" y="135"/>
                  </a:cubicBezTo>
                  <a:close/>
                  <a:moveTo>
                    <a:pt x="130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8"/>
                    <a:pt x="130" y="28"/>
                    <a:pt x="130" y="28"/>
                  </a:cubicBezTo>
                  <a:close/>
                  <a:moveTo>
                    <a:pt x="130" y="44"/>
                  </a:moveTo>
                  <a:cubicBezTo>
                    <a:pt x="130" y="59"/>
                    <a:pt x="130" y="59"/>
                    <a:pt x="130" y="59"/>
                  </a:cubicBezTo>
                  <a:cubicBezTo>
                    <a:pt x="128" y="57"/>
                    <a:pt x="127" y="54"/>
                    <a:pt x="127" y="52"/>
                  </a:cubicBezTo>
                  <a:cubicBezTo>
                    <a:pt x="127" y="49"/>
                    <a:pt x="128" y="46"/>
                    <a:pt x="130" y="44"/>
                  </a:cubicBezTo>
                  <a:close/>
                  <a:moveTo>
                    <a:pt x="130" y="74"/>
                  </a:move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8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28" y="87"/>
                    <a:pt x="127" y="84"/>
                    <a:pt x="127" y="81"/>
                  </a:cubicBezTo>
                  <a:cubicBezTo>
                    <a:pt x="127" y="78"/>
                    <a:pt x="128" y="76"/>
                    <a:pt x="130" y="74"/>
                  </a:cubicBezTo>
                  <a:close/>
                  <a:moveTo>
                    <a:pt x="81" y="126"/>
                  </a:moveTo>
                  <a:cubicBezTo>
                    <a:pt x="81" y="121"/>
                    <a:pt x="81" y="121"/>
                    <a:pt x="81" y="121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6" y="37"/>
                    <a:pt x="117" y="38"/>
                    <a:pt x="117" y="4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7" y="124"/>
                    <a:pt x="116" y="126"/>
                    <a:pt x="115" y="126"/>
                  </a:cubicBezTo>
                  <a:lnTo>
                    <a:pt x="81" y="126"/>
                  </a:lnTo>
                  <a:close/>
                  <a:moveTo>
                    <a:pt x="66" y="10"/>
                  </a:moveTo>
                  <a:cubicBezTo>
                    <a:pt x="63" y="6"/>
                    <a:pt x="63" y="6"/>
                    <a:pt x="63" y="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5"/>
                    <a:pt x="25" y="26"/>
                    <a:pt x="24" y="27"/>
                  </a:cubicBezTo>
                  <a:cubicBezTo>
                    <a:pt x="24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8" y="135"/>
                    <a:pt x="19" y="136"/>
                    <a:pt x="19" y="137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4" y="135"/>
                    <a:pt x="36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50"/>
                    <a:pt x="37" y="151"/>
                    <a:pt x="3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5" y="151"/>
                    <a:pt x="14" y="150"/>
                    <a:pt x="14" y="149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4" y="140"/>
                    <a:pt x="3" y="138"/>
                    <a:pt x="3" y="13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4"/>
                    <a:pt x="4" y="23"/>
                    <a:pt x="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1"/>
                    <a:pt x="71" y="1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8"/>
                    <a:pt x="47" y="27"/>
                    <a:pt x="47" y="26"/>
                  </a:cubicBezTo>
                  <a:cubicBezTo>
                    <a:pt x="47" y="25"/>
                    <a:pt x="47" y="24"/>
                    <a:pt x="48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66" y="10"/>
                    <a:pt x="66" y="10"/>
                    <a:pt x="66" y="10"/>
                  </a:cubicBezTo>
                  <a:close/>
                  <a:moveTo>
                    <a:pt x="8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8"/>
                    <a:pt x="18" y="40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4"/>
                    <a:pt x="19" y="126"/>
                    <a:pt x="20" y="126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81" y="42"/>
                    <a:pt x="81" y="42"/>
                    <a:pt x="81" y="42"/>
                  </a:cubicBezTo>
                  <a:lnTo>
                    <a:pt x="8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4" name="Freeform 147"/>
            <p:cNvSpPr>
              <a:spLocks noEditPoints="1"/>
            </p:cNvSpPr>
            <p:nvPr/>
          </p:nvSpPr>
          <p:spPr bwMode="auto">
            <a:xfrm>
              <a:off x="8007363" y="793755"/>
              <a:ext cx="49213" cy="47625"/>
            </a:xfrm>
            <a:custGeom>
              <a:avLst/>
              <a:gdLst>
                <a:gd name="T0" fmla="*/ 11 w 22"/>
                <a:gd name="T1" fmla="*/ 2 h 21"/>
                <a:gd name="T2" fmla="*/ 21 w 22"/>
                <a:gd name="T3" fmla="*/ 7 h 21"/>
                <a:gd name="T4" fmla="*/ 22 w 22"/>
                <a:gd name="T5" fmla="*/ 10 h 21"/>
                <a:gd name="T6" fmla="*/ 17 w 22"/>
                <a:gd name="T7" fmla="*/ 19 h 21"/>
                <a:gd name="T8" fmla="*/ 16 w 22"/>
                <a:gd name="T9" fmla="*/ 20 h 21"/>
                <a:gd name="T10" fmla="*/ 13 w 22"/>
                <a:gd name="T11" fmla="*/ 20 h 21"/>
                <a:gd name="T12" fmla="*/ 11 w 22"/>
                <a:gd name="T13" fmla="*/ 19 h 21"/>
                <a:gd name="T14" fmla="*/ 11 w 22"/>
                <a:gd name="T15" fmla="*/ 13 h 21"/>
                <a:gd name="T16" fmla="*/ 12 w 22"/>
                <a:gd name="T17" fmla="*/ 14 h 21"/>
                <a:gd name="T18" fmla="*/ 14 w 22"/>
                <a:gd name="T19" fmla="*/ 15 h 21"/>
                <a:gd name="T20" fmla="*/ 16 w 22"/>
                <a:gd name="T21" fmla="*/ 10 h 21"/>
                <a:gd name="T22" fmla="*/ 11 w 22"/>
                <a:gd name="T23" fmla="*/ 7 h 21"/>
                <a:gd name="T24" fmla="*/ 11 w 22"/>
                <a:gd name="T25" fmla="*/ 2 h 21"/>
                <a:gd name="T26" fmla="*/ 3 w 22"/>
                <a:gd name="T27" fmla="*/ 14 h 21"/>
                <a:gd name="T28" fmla="*/ 2 w 22"/>
                <a:gd name="T29" fmla="*/ 14 h 21"/>
                <a:gd name="T30" fmla="*/ 2 w 22"/>
                <a:gd name="T31" fmla="*/ 14 h 21"/>
                <a:gd name="T32" fmla="*/ 1 w 22"/>
                <a:gd name="T33" fmla="*/ 13 h 21"/>
                <a:gd name="T34" fmla="*/ 0 w 22"/>
                <a:gd name="T35" fmla="*/ 10 h 21"/>
                <a:gd name="T36" fmla="*/ 5 w 22"/>
                <a:gd name="T37" fmla="*/ 1 h 21"/>
                <a:gd name="T38" fmla="*/ 8 w 22"/>
                <a:gd name="T39" fmla="*/ 0 h 21"/>
                <a:gd name="T40" fmla="*/ 11 w 22"/>
                <a:gd name="T41" fmla="*/ 2 h 21"/>
                <a:gd name="T42" fmla="*/ 11 w 22"/>
                <a:gd name="T43" fmla="*/ 7 h 21"/>
                <a:gd name="T44" fmla="*/ 8 w 22"/>
                <a:gd name="T45" fmla="*/ 6 h 21"/>
                <a:gd name="T46" fmla="*/ 6 w 22"/>
                <a:gd name="T47" fmla="*/ 10 h 21"/>
                <a:gd name="T48" fmla="*/ 7 w 22"/>
                <a:gd name="T49" fmla="*/ 11 h 21"/>
                <a:gd name="T50" fmla="*/ 7 w 22"/>
                <a:gd name="T51" fmla="*/ 11 h 21"/>
                <a:gd name="T52" fmla="*/ 7 w 22"/>
                <a:gd name="T53" fmla="*/ 11 h 21"/>
                <a:gd name="T54" fmla="*/ 11 w 22"/>
                <a:gd name="T55" fmla="*/ 13 h 21"/>
                <a:gd name="T56" fmla="*/ 11 w 22"/>
                <a:gd name="T57" fmla="*/ 19 h 21"/>
                <a:gd name="T58" fmla="*/ 9 w 22"/>
                <a:gd name="T59" fmla="*/ 18 h 21"/>
                <a:gd name="T60" fmla="*/ 5 w 22"/>
                <a:gd name="T61" fmla="*/ 15 h 21"/>
                <a:gd name="T62" fmla="*/ 3 w 22"/>
                <a:gd name="T6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21">
                  <a:moveTo>
                    <a:pt x="11" y="2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1"/>
                    <a:pt x="14" y="21"/>
                    <a:pt x="13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4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11" y="2"/>
                  </a:ln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10" y="12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8" y="17"/>
                    <a:pt x="6" y="16"/>
                    <a:pt x="5" y="15"/>
                  </a:cubicBezTo>
                  <a:cubicBezTo>
                    <a:pt x="4" y="15"/>
                    <a:pt x="4" y="15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5" name="Freeform 148"/>
            <p:cNvSpPr>
              <a:spLocks noEditPoints="1"/>
            </p:cNvSpPr>
            <p:nvPr/>
          </p:nvSpPr>
          <p:spPr bwMode="auto">
            <a:xfrm>
              <a:off x="7745425" y="1003307"/>
              <a:ext cx="195264" cy="153989"/>
            </a:xfrm>
            <a:custGeom>
              <a:avLst/>
              <a:gdLst>
                <a:gd name="T0" fmla="*/ 82 w 87"/>
                <a:gd name="T1" fmla="*/ 11 h 68"/>
                <a:gd name="T2" fmla="*/ 77 w 87"/>
                <a:gd name="T3" fmla="*/ 6 h 68"/>
                <a:gd name="T4" fmla="*/ 75 w 87"/>
                <a:gd name="T5" fmla="*/ 6 h 68"/>
                <a:gd name="T6" fmla="*/ 77 w 87"/>
                <a:gd name="T7" fmla="*/ 0 h 68"/>
                <a:gd name="T8" fmla="*/ 79 w 87"/>
                <a:gd name="T9" fmla="*/ 1 h 68"/>
                <a:gd name="T10" fmla="*/ 87 w 87"/>
                <a:gd name="T11" fmla="*/ 11 h 68"/>
                <a:gd name="T12" fmla="*/ 75 w 87"/>
                <a:gd name="T13" fmla="*/ 22 h 68"/>
                <a:gd name="T14" fmla="*/ 87 w 87"/>
                <a:gd name="T15" fmla="*/ 13 h 68"/>
                <a:gd name="T16" fmla="*/ 87 w 87"/>
                <a:gd name="T17" fmla="*/ 13 h 68"/>
                <a:gd name="T18" fmla="*/ 63 w 87"/>
                <a:gd name="T19" fmla="*/ 47 h 68"/>
                <a:gd name="T20" fmla="*/ 75 w 87"/>
                <a:gd name="T21" fmla="*/ 22 h 68"/>
                <a:gd name="T22" fmla="*/ 63 w 87"/>
                <a:gd name="T23" fmla="*/ 47 h 68"/>
                <a:gd name="T24" fmla="*/ 63 w 87"/>
                <a:gd name="T25" fmla="*/ 28 h 68"/>
                <a:gd name="T26" fmla="*/ 72 w 87"/>
                <a:gd name="T27" fmla="*/ 1 h 68"/>
                <a:gd name="T28" fmla="*/ 75 w 87"/>
                <a:gd name="T29" fmla="*/ 0 h 68"/>
                <a:gd name="T30" fmla="*/ 75 w 87"/>
                <a:gd name="T31" fmla="*/ 6 h 68"/>
                <a:gd name="T32" fmla="*/ 63 w 87"/>
                <a:gd name="T33" fmla="*/ 55 h 68"/>
                <a:gd name="T34" fmla="*/ 63 w 87"/>
                <a:gd name="T35" fmla="*/ 56 h 68"/>
                <a:gd name="T36" fmla="*/ 68 w 87"/>
                <a:gd name="T37" fmla="*/ 49 h 68"/>
                <a:gd name="T38" fmla="*/ 53 w 87"/>
                <a:gd name="T39" fmla="*/ 58 h 68"/>
                <a:gd name="T40" fmla="*/ 63 w 87"/>
                <a:gd name="T41" fmla="*/ 47 h 68"/>
                <a:gd name="T42" fmla="*/ 53 w 87"/>
                <a:gd name="T43" fmla="*/ 43 h 68"/>
                <a:gd name="T44" fmla="*/ 63 w 87"/>
                <a:gd name="T45" fmla="*/ 18 h 68"/>
                <a:gd name="T46" fmla="*/ 55 w 87"/>
                <a:gd name="T47" fmla="*/ 43 h 68"/>
                <a:gd name="T48" fmla="*/ 53 w 87"/>
                <a:gd name="T49" fmla="*/ 58 h 68"/>
                <a:gd name="T50" fmla="*/ 63 w 87"/>
                <a:gd name="T51" fmla="*/ 56 h 68"/>
                <a:gd name="T52" fmla="*/ 63 w 87"/>
                <a:gd name="T53" fmla="*/ 55 h 68"/>
                <a:gd name="T54" fmla="*/ 59 w 87"/>
                <a:gd name="T55" fmla="*/ 60 h 68"/>
                <a:gd name="T56" fmla="*/ 53 w 87"/>
                <a:gd name="T57" fmla="*/ 64 h 68"/>
                <a:gd name="T58" fmla="*/ 46 w 87"/>
                <a:gd name="T59" fmla="*/ 62 h 68"/>
                <a:gd name="T60" fmla="*/ 53 w 87"/>
                <a:gd name="T61" fmla="*/ 47 h 68"/>
                <a:gd name="T62" fmla="*/ 44 w 87"/>
                <a:gd name="T63" fmla="*/ 62 h 68"/>
                <a:gd name="T64" fmla="*/ 53 w 87"/>
                <a:gd name="T65" fmla="*/ 43 h 68"/>
                <a:gd name="T66" fmla="*/ 44 w 87"/>
                <a:gd name="T67" fmla="*/ 48 h 68"/>
                <a:gd name="T68" fmla="*/ 53 w 87"/>
                <a:gd name="T69" fmla="*/ 37 h 68"/>
                <a:gd name="T70" fmla="*/ 53 w 87"/>
                <a:gd name="T71" fmla="*/ 64 h 68"/>
                <a:gd name="T72" fmla="*/ 53 w 87"/>
                <a:gd name="T73" fmla="*/ 63 h 68"/>
                <a:gd name="T74" fmla="*/ 47 w 87"/>
                <a:gd name="T75" fmla="*/ 67 h 68"/>
                <a:gd name="T76" fmla="*/ 22 w 87"/>
                <a:gd name="T77" fmla="*/ 60 h 68"/>
                <a:gd name="T78" fmla="*/ 37 w 87"/>
                <a:gd name="T79" fmla="*/ 63 h 68"/>
                <a:gd name="T80" fmla="*/ 44 w 87"/>
                <a:gd name="T81" fmla="*/ 62 h 68"/>
                <a:gd name="T82" fmla="*/ 43 w 87"/>
                <a:gd name="T83" fmla="*/ 53 h 68"/>
                <a:gd name="T84" fmla="*/ 16 w 87"/>
                <a:gd name="T85" fmla="*/ 39 h 68"/>
                <a:gd name="T86" fmla="*/ 9 w 87"/>
                <a:gd name="T87" fmla="*/ 21 h 68"/>
                <a:gd name="T88" fmla="*/ 22 w 87"/>
                <a:gd name="T89" fmla="*/ 60 h 68"/>
                <a:gd name="T90" fmla="*/ 44 w 87"/>
                <a:gd name="T91" fmla="*/ 52 h 68"/>
                <a:gd name="T92" fmla="*/ 20 w 87"/>
                <a:gd name="T93" fmla="*/ 64 h 68"/>
                <a:gd name="T94" fmla="*/ 5 w 87"/>
                <a:gd name="T95" fmla="*/ 16 h 68"/>
                <a:gd name="T96" fmla="*/ 21 w 87"/>
                <a:gd name="T97" fmla="*/ 22 h 68"/>
                <a:gd name="T98" fmla="*/ 21 w 87"/>
                <a:gd name="T99" fmla="*/ 38 h 68"/>
                <a:gd name="T100" fmla="*/ 41 w 87"/>
                <a:gd name="T101" fmla="*/ 49 h 68"/>
                <a:gd name="T102" fmla="*/ 44 w 87"/>
                <a:gd name="T103" fmla="*/ 67 h 68"/>
                <a:gd name="T104" fmla="*/ 42 w 87"/>
                <a:gd name="T105" fmla="*/ 68 h 68"/>
                <a:gd name="T106" fmla="*/ 37 w 87"/>
                <a:gd name="T107" fmla="*/ 68 h 68"/>
                <a:gd name="T108" fmla="*/ 37 w 87"/>
                <a:gd name="T109" fmla="*/ 68 h 68"/>
                <a:gd name="T110" fmla="*/ 37 w 87"/>
                <a:gd name="T1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" h="68">
                  <a:moveTo>
                    <a:pt x="75" y="25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2" y="10"/>
                    <a:pt x="81" y="9"/>
                    <a:pt x="80" y="8"/>
                  </a:cubicBezTo>
                  <a:cubicBezTo>
                    <a:pt x="79" y="7"/>
                    <a:pt x="78" y="6"/>
                    <a:pt x="77" y="6"/>
                  </a:cubicBezTo>
                  <a:cubicBezTo>
                    <a:pt x="76" y="5"/>
                    <a:pt x="76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6" y="0"/>
                    <a:pt x="77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8" y="1"/>
                    <a:pt x="78" y="1"/>
                    <a:pt x="79" y="1"/>
                  </a:cubicBezTo>
                  <a:cubicBezTo>
                    <a:pt x="81" y="2"/>
                    <a:pt x="82" y="4"/>
                    <a:pt x="84" y="5"/>
                  </a:cubicBezTo>
                  <a:cubicBezTo>
                    <a:pt x="85" y="7"/>
                    <a:pt x="86" y="9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7" y="13"/>
                  </a:moveTo>
                  <a:cubicBezTo>
                    <a:pt x="75" y="35"/>
                    <a:pt x="75" y="35"/>
                    <a:pt x="75" y="35"/>
                  </a:cubicBezTo>
                  <a:lnTo>
                    <a:pt x="87" y="13"/>
                  </a:lnTo>
                  <a:close/>
                  <a:moveTo>
                    <a:pt x="63" y="47"/>
                  </a:moveTo>
                  <a:cubicBezTo>
                    <a:pt x="63" y="47"/>
                    <a:pt x="63" y="47"/>
                    <a:pt x="63" y="47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47"/>
                    <a:pt x="63" y="47"/>
                    <a:pt x="63" y="47"/>
                  </a:cubicBezTo>
                  <a:close/>
                  <a:moveTo>
                    <a:pt x="75" y="6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"/>
                    <a:pt x="75" y="6"/>
                    <a:pt x="75" y="6"/>
                  </a:cubicBezTo>
                  <a:close/>
                  <a:moveTo>
                    <a:pt x="63" y="56"/>
                  </a:moveTo>
                  <a:cubicBezTo>
                    <a:pt x="63" y="55"/>
                    <a:pt x="63" y="55"/>
                    <a:pt x="63" y="55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2"/>
                    <a:pt x="65" y="54"/>
                    <a:pt x="63" y="56"/>
                  </a:cubicBezTo>
                  <a:close/>
                  <a:moveTo>
                    <a:pt x="75" y="35"/>
                  </a:moveTo>
                  <a:cubicBezTo>
                    <a:pt x="68" y="49"/>
                    <a:pt x="68" y="49"/>
                    <a:pt x="68" y="49"/>
                  </a:cubicBezTo>
                  <a:lnTo>
                    <a:pt x="75" y="35"/>
                  </a:lnTo>
                  <a:close/>
                  <a:moveTo>
                    <a:pt x="53" y="58"/>
                  </a:moveTo>
                  <a:cubicBezTo>
                    <a:pt x="54" y="58"/>
                    <a:pt x="55" y="57"/>
                    <a:pt x="56" y="56"/>
                  </a:cubicBezTo>
                  <a:cubicBezTo>
                    <a:pt x="59" y="54"/>
                    <a:pt x="61" y="51"/>
                    <a:pt x="63" y="47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4"/>
                    <a:pt x="54" y="45"/>
                    <a:pt x="53" y="47"/>
                  </a:cubicBezTo>
                  <a:cubicBezTo>
                    <a:pt x="53" y="58"/>
                    <a:pt x="53" y="58"/>
                    <a:pt x="53" y="58"/>
                  </a:cubicBezTo>
                  <a:close/>
                  <a:moveTo>
                    <a:pt x="63" y="55"/>
                  </a:moveTo>
                  <a:cubicBezTo>
                    <a:pt x="63" y="56"/>
                    <a:pt x="63" y="56"/>
                    <a:pt x="63" y="56"/>
                  </a:cubicBezTo>
                  <a:cubicBezTo>
                    <a:pt x="62" y="57"/>
                    <a:pt x="61" y="59"/>
                    <a:pt x="59" y="60"/>
                  </a:cubicBezTo>
                  <a:cubicBezTo>
                    <a:pt x="63" y="55"/>
                    <a:pt x="63" y="55"/>
                    <a:pt x="63" y="55"/>
                  </a:cubicBezTo>
                  <a:close/>
                  <a:moveTo>
                    <a:pt x="53" y="64"/>
                  </a:moveTo>
                  <a:cubicBezTo>
                    <a:pt x="55" y="63"/>
                    <a:pt x="57" y="62"/>
                    <a:pt x="59" y="60"/>
                  </a:cubicBezTo>
                  <a:cubicBezTo>
                    <a:pt x="53" y="63"/>
                    <a:pt x="53" y="63"/>
                    <a:pt x="53" y="63"/>
                  </a:cubicBezTo>
                  <a:lnTo>
                    <a:pt x="53" y="64"/>
                  </a:lnTo>
                  <a:close/>
                  <a:moveTo>
                    <a:pt x="44" y="62"/>
                  </a:moveTo>
                  <a:cubicBezTo>
                    <a:pt x="45" y="62"/>
                    <a:pt x="45" y="62"/>
                    <a:pt x="46" y="62"/>
                  </a:cubicBezTo>
                  <a:cubicBezTo>
                    <a:pt x="48" y="61"/>
                    <a:pt x="51" y="60"/>
                    <a:pt x="53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1" y="49"/>
                    <a:pt x="48" y="51"/>
                    <a:pt x="44" y="53"/>
                  </a:cubicBezTo>
                  <a:cubicBezTo>
                    <a:pt x="44" y="62"/>
                    <a:pt x="44" y="62"/>
                    <a:pt x="44" y="62"/>
                  </a:cubicBezTo>
                  <a:close/>
                  <a:moveTo>
                    <a:pt x="53" y="37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6"/>
                    <a:pt x="50" y="44"/>
                    <a:pt x="51" y="41"/>
                  </a:cubicBezTo>
                  <a:cubicBezTo>
                    <a:pt x="53" y="37"/>
                    <a:pt x="53" y="37"/>
                    <a:pt x="53" y="37"/>
                  </a:cubicBezTo>
                  <a:close/>
                  <a:moveTo>
                    <a:pt x="53" y="63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1" y="65"/>
                    <a:pt x="49" y="66"/>
                    <a:pt x="47" y="67"/>
                  </a:cubicBezTo>
                  <a:cubicBezTo>
                    <a:pt x="53" y="63"/>
                    <a:pt x="53" y="63"/>
                    <a:pt x="53" y="63"/>
                  </a:cubicBezTo>
                  <a:close/>
                  <a:moveTo>
                    <a:pt x="44" y="67"/>
                  </a:moveTo>
                  <a:cubicBezTo>
                    <a:pt x="45" y="67"/>
                    <a:pt x="46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22" y="60"/>
                  </a:moveTo>
                  <a:cubicBezTo>
                    <a:pt x="25" y="61"/>
                    <a:pt x="27" y="62"/>
                    <a:pt x="29" y="62"/>
                  </a:cubicBezTo>
                  <a:cubicBezTo>
                    <a:pt x="32" y="63"/>
                    <a:pt x="34" y="63"/>
                    <a:pt x="37" y="63"/>
                  </a:cubicBezTo>
                  <a:cubicBezTo>
                    <a:pt x="38" y="63"/>
                    <a:pt x="40" y="63"/>
                    <a:pt x="41" y="63"/>
                  </a:cubicBezTo>
                  <a:cubicBezTo>
                    <a:pt x="42" y="63"/>
                    <a:pt x="43" y="63"/>
                    <a:pt x="44" y="6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3"/>
                  </a:cubicBezTo>
                  <a:cubicBezTo>
                    <a:pt x="38" y="55"/>
                    <a:pt x="32" y="54"/>
                    <a:pt x="27" y="52"/>
                  </a:cubicBezTo>
                  <a:cubicBezTo>
                    <a:pt x="21" y="49"/>
                    <a:pt x="18" y="44"/>
                    <a:pt x="16" y="39"/>
                  </a:cubicBezTo>
                  <a:cubicBezTo>
                    <a:pt x="15" y="35"/>
                    <a:pt x="15" y="30"/>
                    <a:pt x="17" y="2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8"/>
                    <a:pt x="5" y="35"/>
                    <a:pt x="7" y="42"/>
                  </a:cubicBezTo>
                  <a:cubicBezTo>
                    <a:pt x="10" y="49"/>
                    <a:pt x="15" y="56"/>
                    <a:pt x="22" y="60"/>
                  </a:cubicBezTo>
                  <a:close/>
                  <a:moveTo>
                    <a:pt x="44" y="48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5" y="66"/>
                    <a:pt x="23" y="65"/>
                    <a:pt x="20" y="64"/>
                  </a:cubicBezTo>
                  <a:cubicBezTo>
                    <a:pt x="11" y="59"/>
                    <a:pt x="6" y="52"/>
                    <a:pt x="3" y="43"/>
                  </a:cubicBezTo>
                  <a:cubicBezTo>
                    <a:pt x="0" y="35"/>
                    <a:pt x="1" y="25"/>
                    <a:pt x="5" y="16"/>
                  </a:cubicBezTo>
                  <a:cubicBezTo>
                    <a:pt x="6" y="15"/>
                    <a:pt x="7" y="15"/>
                    <a:pt x="9" y="1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4"/>
                    <a:pt x="22" y="25"/>
                  </a:cubicBezTo>
                  <a:cubicBezTo>
                    <a:pt x="20" y="29"/>
                    <a:pt x="19" y="34"/>
                    <a:pt x="21" y="38"/>
                  </a:cubicBezTo>
                  <a:cubicBezTo>
                    <a:pt x="22" y="42"/>
                    <a:pt x="25" y="45"/>
                    <a:pt x="29" y="47"/>
                  </a:cubicBezTo>
                  <a:cubicBezTo>
                    <a:pt x="33" y="50"/>
                    <a:pt x="37" y="50"/>
                    <a:pt x="41" y="49"/>
                  </a:cubicBezTo>
                  <a:cubicBezTo>
                    <a:pt x="42" y="48"/>
                    <a:pt x="43" y="48"/>
                    <a:pt x="44" y="48"/>
                  </a:cubicBezTo>
                  <a:close/>
                  <a:moveTo>
                    <a:pt x="44" y="67"/>
                  </a:move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3" y="68"/>
                    <a:pt x="42" y="68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37" y="68"/>
                  </a:moveTo>
                  <a:cubicBezTo>
                    <a:pt x="28" y="67"/>
                    <a:pt x="28" y="67"/>
                    <a:pt x="28" y="67"/>
                  </a:cubicBezTo>
                  <a:cubicBezTo>
                    <a:pt x="31" y="68"/>
                    <a:pt x="34" y="68"/>
                    <a:pt x="37" y="68"/>
                  </a:cubicBezTo>
                  <a:close/>
                  <a:moveTo>
                    <a:pt x="42" y="68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38" y="68"/>
                    <a:pt x="40" y="68"/>
                    <a:pt x="4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6" name="Freeform 149"/>
            <p:cNvSpPr>
              <a:spLocks noEditPoints="1"/>
            </p:cNvSpPr>
            <p:nvPr/>
          </p:nvSpPr>
          <p:spPr bwMode="auto">
            <a:xfrm>
              <a:off x="7777175" y="809631"/>
              <a:ext cx="331789" cy="295277"/>
            </a:xfrm>
            <a:custGeom>
              <a:avLst/>
              <a:gdLst>
                <a:gd name="T0" fmla="*/ 109 w 147"/>
                <a:gd name="T1" fmla="*/ 15 h 131"/>
                <a:gd name="T2" fmla="*/ 103 w 147"/>
                <a:gd name="T3" fmla="*/ 11 h 131"/>
                <a:gd name="T4" fmla="*/ 101 w 147"/>
                <a:gd name="T5" fmla="*/ 11 h 131"/>
                <a:gd name="T6" fmla="*/ 73 w 147"/>
                <a:gd name="T7" fmla="*/ 4 h 131"/>
                <a:gd name="T8" fmla="*/ 89 w 147"/>
                <a:gd name="T9" fmla="*/ 1 h 131"/>
                <a:gd name="T10" fmla="*/ 105 w 147"/>
                <a:gd name="T11" fmla="*/ 7 h 131"/>
                <a:gd name="T12" fmla="*/ 111 w 147"/>
                <a:gd name="T13" fmla="*/ 11 h 131"/>
                <a:gd name="T14" fmla="*/ 144 w 147"/>
                <a:gd name="T15" fmla="*/ 56 h 131"/>
                <a:gd name="T16" fmla="*/ 119 w 147"/>
                <a:gd name="T17" fmla="*/ 128 h 131"/>
                <a:gd name="T18" fmla="*/ 111 w 147"/>
                <a:gd name="T19" fmla="*/ 128 h 131"/>
                <a:gd name="T20" fmla="*/ 101 w 147"/>
                <a:gd name="T21" fmla="*/ 107 h 131"/>
                <a:gd name="T22" fmla="*/ 87 w 147"/>
                <a:gd name="T23" fmla="*/ 105 h 131"/>
                <a:gd name="T24" fmla="*/ 81 w 147"/>
                <a:gd name="T25" fmla="*/ 109 h 131"/>
                <a:gd name="T26" fmla="*/ 74 w 147"/>
                <a:gd name="T27" fmla="*/ 107 h 131"/>
                <a:gd name="T28" fmla="*/ 74 w 147"/>
                <a:gd name="T29" fmla="*/ 99 h 131"/>
                <a:gd name="T30" fmla="*/ 76 w 147"/>
                <a:gd name="T31" fmla="*/ 91 h 131"/>
                <a:gd name="T32" fmla="*/ 85 w 147"/>
                <a:gd name="T33" fmla="*/ 101 h 131"/>
                <a:gd name="T34" fmla="*/ 103 w 147"/>
                <a:gd name="T35" fmla="*/ 102 h 131"/>
                <a:gd name="T36" fmla="*/ 115 w 147"/>
                <a:gd name="T37" fmla="*/ 126 h 131"/>
                <a:gd name="T38" fmla="*/ 133 w 147"/>
                <a:gd name="T39" fmla="*/ 104 h 131"/>
                <a:gd name="T40" fmla="*/ 73 w 147"/>
                <a:gd name="T41" fmla="*/ 4 h 131"/>
                <a:gd name="T42" fmla="*/ 12 w 147"/>
                <a:gd name="T43" fmla="*/ 41 h 131"/>
                <a:gd name="T44" fmla="*/ 5 w 147"/>
                <a:gd name="T45" fmla="*/ 66 h 131"/>
                <a:gd name="T46" fmla="*/ 5 w 147"/>
                <a:gd name="T47" fmla="*/ 68 h 131"/>
                <a:gd name="T48" fmla="*/ 13 w 147"/>
                <a:gd name="T49" fmla="*/ 63 h 131"/>
                <a:gd name="T50" fmla="*/ 31 w 147"/>
                <a:gd name="T51" fmla="*/ 64 h 131"/>
                <a:gd name="T52" fmla="*/ 49 w 147"/>
                <a:gd name="T53" fmla="*/ 82 h 131"/>
                <a:gd name="T54" fmla="*/ 63 w 147"/>
                <a:gd name="T55" fmla="*/ 82 h 131"/>
                <a:gd name="T56" fmla="*/ 67 w 147"/>
                <a:gd name="T57" fmla="*/ 83 h 131"/>
                <a:gd name="T58" fmla="*/ 73 w 147"/>
                <a:gd name="T59" fmla="*/ 96 h 131"/>
                <a:gd name="T60" fmla="*/ 65 w 147"/>
                <a:gd name="T61" fmla="*/ 88 h 131"/>
                <a:gd name="T62" fmla="*/ 62 w 147"/>
                <a:gd name="T63" fmla="*/ 86 h 131"/>
                <a:gd name="T64" fmla="*/ 56 w 147"/>
                <a:gd name="T65" fmla="*/ 85 h 131"/>
                <a:gd name="T66" fmla="*/ 45 w 147"/>
                <a:gd name="T67" fmla="*/ 89 h 131"/>
                <a:gd name="T68" fmla="*/ 38 w 147"/>
                <a:gd name="T69" fmla="*/ 87 h 131"/>
                <a:gd name="T70" fmla="*/ 36 w 147"/>
                <a:gd name="T71" fmla="*/ 75 h 131"/>
                <a:gd name="T72" fmla="*/ 20 w 147"/>
                <a:gd name="T73" fmla="*/ 66 h 131"/>
                <a:gd name="T74" fmla="*/ 10 w 147"/>
                <a:gd name="T75" fmla="*/ 70 h 131"/>
                <a:gd name="T76" fmla="*/ 7 w 147"/>
                <a:gd name="T77" fmla="*/ 73 h 131"/>
                <a:gd name="T78" fmla="*/ 3 w 147"/>
                <a:gd name="T79" fmla="*/ 75 h 131"/>
                <a:gd name="T80" fmla="*/ 3 w 147"/>
                <a:gd name="T81" fmla="*/ 75 h 131"/>
                <a:gd name="T82" fmla="*/ 0 w 147"/>
                <a:gd name="T83" fmla="*/ 70 h 131"/>
                <a:gd name="T84" fmla="*/ 0 w 147"/>
                <a:gd name="T85" fmla="*/ 70 h 131"/>
                <a:gd name="T86" fmla="*/ 0 w 147"/>
                <a:gd name="T87" fmla="*/ 65 h 131"/>
                <a:gd name="T88" fmla="*/ 35 w 147"/>
                <a:gd name="T89" fmla="*/ 10 h 131"/>
                <a:gd name="T90" fmla="*/ 73 w 147"/>
                <a:gd name="T9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131">
                  <a:moveTo>
                    <a:pt x="113" y="17"/>
                  </a:moveTo>
                  <a:cubicBezTo>
                    <a:pt x="112" y="17"/>
                    <a:pt x="110" y="16"/>
                    <a:pt x="109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7" y="14"/>
                    <a:pt x="106" y="13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2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1"/>
                    <a:pt x="102" y="11"/>
                    <a:pt x="101" y="11"/>
                  </a:cubicBezTo>
                  <a:cubicBezTo>
                    <a:pt x="97" y="9"/>
                    <a:pt x="92" y="7"/>
                    <a:pt x="88" y="6"/>
                  </a:cubicBezTo>
                  <a:cubicBezTo>
                    <a:pt x="83" y="5"/>
                    <a:pt x="78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8" y="0"/>
                    <a:pt x="83" y="0"/>
                    <a:pt x="89" y="1"/>
                  </a:cubicBezTo>
                  <a:cubicBezTo>
                    <a:pt x="94" y="2"/>
                    <a:pt x="99" y="4"/>
                    <a:pt x="103" y="6"/>
                  </a:cubicBezTo>
                  <a:cubicBezTo>
                    <a:pt x="104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7"/>
                    <a:pt x="106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9"/>
                    <a:pt x="110" y="10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3" y="12"/>
                    <a:pt x="114" y="13"/>
                    <a:pt x="116" y="14"/>
                  </a:cubicBezTo>
                  <a:cubicBezTo>
                    <a:pt x="130" y="24"/>
                    <a:pt x="140" y="40"/>
                    <a:pt x="144" y="56"/>
                  </a:cubicBezTo>
                  <a:cubicBezTo>
                    <a:pt x="147" y="73"/>
                    <a:pt x="145" y="91"/>
                    <a:pt x="137" y="107"/>
                  </a:cubicBezTo>
                  <a:cubicBezTo>
                    <a:pt x="135" y="111"/>
                    <a:pt x="132" y="115"/>
                    <a:pt x="129" y="118"/>
                  </a:cubicBezTo>
                  <a:cubicBezTo>
                    <a:pt x="126" y="122"/>
                    <a:pt x="123" y="125"/>
                    <a:pt x="119" y="128"/>
                  </a:cubicBezTo>
                  <a:cubicBezTo>
                    <a:pt x="119" y="129"/>
                    <a:pt x="118" y="130"/>
                    <a:pt x="117" y="130"/>
                  </a:cubicBezTo>
                  <a:cubicBezTo>
                    <a:pt x="116" y="130"/>
                    <a:pt x="115" y="131"/>
                    <a:pt x="115" y="131"/>
                  </a:cubicBezTo>
                  <a:cubicBezTo>
                    <a:pt x="113" y="131"/>
                    <a:pt x="111" y="130"/>
                    <a:pt x="111" y="128"/>
                  </a:cubicBezTo>
                  <a:cubicBezTo>
                    <a:pt x="110" y="127"/>
                    <a:pt x="110" y="125"/>
                    <a:pt x="110" y="123"/>
                  </a:cubicBezTo>
                  <a:cubicBezTo>
                    <a:pt x="110" y="120"/>
                    <a:pt x="110" y="116"/>
                    <a:pt x="108" y="113"/>
                  </a:cubicBezTo>
                  <a:cubicBezTo>
                    <a:pt x="106" y="111"/>
                    <a:pt x="104" y="108"/>
                    <a:pt x="101" y="107"/>
                  </a:cubicBezTo>
                  <a:cubicBezTo>
                    <a:pt x="99" y="106"/>
                    <a:pt x="98" y="105"/>
                    <a:pt x="97" y="105"/>
                  </a:cubicBezTo>
                  <a:cubicBezTo>
                    <a:pt x="95" y="105"/>
                    <a:pt x="94" y="105"/>
                    <a:pt x="92" y="105"/>
                  </a:cubicBezTo>
                  <a:cubicBezTo>
                    <a:pt x="90" y="105"/>
                    <a:pt x="89" y="105"/>
                    <a:pt x="87" y="105"/>
                  </a:cubicBezTo>
                  <a:cubicBezTo>
                    <a:pt x="85" y="106"/>
                    <a:pt x="83" y="107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79" y="110"/>
                    <a:pt x="78" y="111"/>
                    <a:pt x="77" y="111"/>
                  </a:cubicBezTo>
                  <a:cubicBezTo>
                    <a:pt x="75" y="111"/>
                    <a:pt x="74" y="109"/>
                    <a:pt x="74" y="107"/>
                  </a:cubicBezTo>
                  <a:cubicBezTo>
                    <a:pt x="74" y="107"/>
                    <a:pt x="74" y="106"/>
                    <a:pt x="74" y="105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2"/>
                    <a:pt x="74" y="100"/>
                    <a:pt x="74" y="99"/>
                  </a:cubicBezTo>
                  <a:cubicBezTo>
                    <a:pt x="73" y="98"/>
                    <a:pt x="73" y="97"/>
                    <a:pt x="73" y="9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4" y="89"/>
                    <a:pt x="75" y="90"/>
                    <a:pt x="76" y="91"/>
                  </a:cubicBezTo>
                  <a:cubicBezTo>
                    <a:pt x="77" y="93"/>
                    <a:pt x="78" y="95"/>
                    <a:pt x="78" y="98"/>
                  </a:cubicBezTo>
                  <a:cubicBezTo>
                    <a:pt x="79" y="100"/>
                    <a:pt x="79" y="102"/>
                    <a:pt x="79" y="104"/>
                  </a:cubicBezTo>
                  <a:cubicBezTo>
                    <a:pt x="81" y="103"/>
                    <a:pt x="83" y="102"/>
                    <a:pt x="85" y="101"/>
                  </a:cubicBezTo>
                  <a:cubicBezTo>
                    <a:pt x="88" y="100"/>
                    <a:pt x="90" y="100"/>
                    <a:pt x="92" y="100"/>
                  </a:cubicBezTo>
                  <a:cubicBezTo>
                    <a:pt x="94" y="100"/>
                    <a:pt x="96" y="100"/>
                    <a:pt x="98" y="100"/>
                  </a:cubicBezTo>
                  <a:cubicBezTo>
                    <a:pt x="100" y="101"/>
                    <a:pt x="101" y="101"/>
                    <a:pt x="103" y="102"/>
                  </a:cubicBezTo>
                  <a:cubicBezTo>
                    <a:pt x="107" y="104"/>
                    <a:pt x="110" y="107"/>
                    <a:pt x="112" y="111"/>
                  </a:cubicBezTo>
                  <a:cubicBezTo>
                    <a:pt x="114" y="115"/>
                    <a:pt x="115" y="119"/>
                    <a:pt x="115" y="123"/>
                  </a:cubicBezTo>
                  <a:cubicBezTo>
                    <a:pt x="115" y="124"/>
                    <a:pt x="115" y="125"/>
                    <a:pt x="115" y="126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20" y="122"/>
                    <a:pt x="123" y="119"/>
                    <a:pt x="125" y="115"/>
                  </a:cubicBezTo>
                  <a:cubicBezTo>
                    <a:pt x="128" y="112"/>
                    <a:pt x="131" y="108"/>
                    <a:pt x="133" y="104"/>
                  </a:cubicBezTo>
                  <a:cubicBezTo>
                    <a:pt x="141" y="89"/>
                    <a:pt x="142" y="73"/>
                    <a:pt x="139" y="57"/>
                  </a:cubicBezTo>
                  <a:cubicBezTo>
                    <a:pt x="135" y="42"/>
                    <a:pt x="126" y="27"/>
                    <a:pt x="113" y="17"/>
                  </a:cubicBezTo>
                  <a:close/>
                  <a:moveTo>
                    <a:pt x="73" y="4"/>
                  </a:moveTo>
                  <a:cubicBezTo>
                    <a:pt x="60" y="4"/>
                    <a:pt x="48" y="8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20"/>
                    <a:pt x="18" y="29"/>
                    <a:pt x="12" y="41"/>
                  </a:cubicBezTo>
                  <a:cubicBezTo>
                    <a:pt x="10" y="45"/>
                    <a:pt x="9" y="49"/>
                    <a:pt x="7" y="53"/>
                  </a:cubicBezTo>
                  <a:cubicBezTo>
                    <a:pt x="6" y="57"/>
                    <a:pt x="5" y="61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7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6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4"/>
                    <a:pt x="11" y="63"/>
                    <a:pt x="13" y="63"/>
                  </a:cubicBezTo>
                  <a:cubicBezTo>
                    <a:pt x="15" y="62"/>
                    <a:pt x="18" y="62"/>
                    <a:pt x="20" y="62"/>
                  </a:cubicBezTo>
                  <a:cubicBezTo>
                    <a:pt x="22" y="62"/>
                    <a:pt x="24" y="62"/>
                    <a:pt x="26" y="62"/>
                  </a:cubicBezTo>
                  <a:cubicBezTo>
                    <a:pt x="28" y="63"/>
                    <a:pt x="29" y="63"/>
                    <a:pt x="31" y="64"/>
                  </a:cubicBezTo>
                  <a:cubicBezTo>
                    <a:pt x="35" y="66"/>
                    <a:pt x="38" y="69"/>
                    <a:pt x="40" y="73"/>
                  </a:cubicBezTo>
                  <a:cubicBezTo>
                    <a:pt x="42" y="76"/>
                    <a:pt x="43" y="80"/>
                    <a:pt x="43" y="85"/>
                  </a:cubicBezTo>
                  <a:cubicBezTo>
                    <a:pt x="45" y="83"/>
                    <a:pt x="47" y="82"/>
                    <a:pt x="49" y="82"/>
                  </a:cubicBezTo>
                  <a:cubicBezTo>
                    <a:pt x="51" y="81"/>
                    <a:pt x="54" y="81"/>
                    <a:pt x="56" y="81"/>
                  </a:cubicBezTo>
                  <a:cubicBezTo>
                    <a:pt x="57" y="81"/>
                    <a:pt x="58" y="81"/>
                    <a:pt x="60" y="81"/>
                  </a:cubicBezTo>
                  <a:cubicBezTo>
                    <a:pt x="61" y="81"/>
                    <a:pt x="62" y="81"/>
                    <a:pt x="63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4" y="82"/>
                    <a:pt x="64" y="82"/>
                    <a:pt x="65" y="82"/>
                  </a:cubicBezTo>
                  <a:cubicBezTo>
                    <a:pt x="66" y="83"/>
                    <a:pt x="66" y="83"/>
                    <a:pt x="67" y="83"/>
                  </a:cubicBezTo>
                  <a:cubicBezTo>
                    <a:pt x="69" y="84"/>
                    <a:pt x="70" y="85"/>
                    <a:pt x="72" y="87"/>
                  </a:cubicBezTo>
                  <a:cubicBezTo>
                    <a:pt x="72" y="87"/>
                    <a:pt x="72" y="87"/>
                    <a:pt x="73" y="88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2" y="95"/>
                    <a:pt x="72" y="95"/>
                    <a:pt x="72" y="94"/>
                  </a:cubicBezTo>
                  <a:cubicBezTo>
                    <a:pt x="71" y="93"/>
                    <a:pt x="70" y="91"/>
                    <a:pt x="69" y="90"/>
                  </a:cubicBezTo>
                  <a:cubicBezTo>
                    <a:pt x="67" y="89"/>
                    <a:pt x="66" y="88"/>
                    <a:pt x="65" y="88"/>
                  </a:cubicBezTo>
                  <a:cubicBezTo>
                    <a:pt x="64" y="87"/>
                    <a:pt x="64" y="87"/>
                    <a:pt x="63" y="87"/>
                  </a:cubicBezTo>
                  <a:cubicBezTo>
                    <a:pt x="63" y="87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1" y="86"/>
                    <a:pt x="60" y="86"/>
                    <a:pt x="59" y="86"/>
                  </a:cubicBezTo>
                  <a:cubicBezTo>
                    <a:pt x="58" y="85"/>
                    <a:pt x="57" y="85"/>
                    <a:pt x="56" y="85"/>
                  </a:cubicBezTo>
                  <a:cubicBezTo>
                    <a:pt x="54" y="85"/>
                    <a:pt x="52" y="86"/>
                    <a:pt x="50" y="86"/>
                  </a:cubicBezTo>
                  <a:cubicBezTo>
                    <a:pt x="49" y="87"/>
                    <a:pt x="47" y="88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3" y="91"/>
                    <a:pt x="42" y="91"/>
                    <a:pt x="41" y="91"/>
                  </a:cubicBezTo>
                  <a:cubicBezTo>
                    <a:pt x="38" y="91"/>
                    <a:pt x="38" y="90"/>
                    <a:pt x="38" y="87"/>
                  </a:cubicBezTo>
                  <a:cubicBezTo>
                    <a:pt x="38" y="87"/>
                    <a:pt x="38" y="87"/>
                    <a:pt x="38" y="86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1"/>
                    <a:pt x="37" y="78"/>
                    <a:pt x="36" y="75"/>
                  </a:cubicBezTo>
                  <a:cubicBezTo>
                    <a:pt x="34" y="72"/>
                    <a:pt x="32" y="70"/>
                    <a:pt x="29" y="68"/>
                  </a:cubicBezTo>
                  <a:cubicBezTo>
                    <a:pt x="27" y="68"/>
                    <a:pt x="26" y="67"/>
                    <a:pt x="25" y="67"/>
                  </a:cubicBezTo>
                  <a:cubicBezTo>
                    <a:pt x="23" y="67"/>
                    <a:pt x="22" y="66"/>
                    <a:pt x="20" y="66"/>
                  </a:cubicBezTo>
                  <a:cubicBezTo>
                    <a:pt x="18" y="66"/>
                    <a:pt x="16" y="67"/>
                    <a:pt x="15" y="67"/>
                  </a:cubicBezTo>
                  <a:cubicBezTo>
                    <a:pt x="13" y="68"/>
                    <a:pt x="11" y="69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0"/>
                    <a:pt x="9" y="71"/>
                    <a:pt x="8" y="71"/>
                  </a:cubicBezTo>
                  <a:cubicBezTo>
                    <a:pt x="8" y="72"/>
                    <a:pt x="7" y="72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4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1" y="74"/>
                    <a:pt x="0" y="73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8"/>
                  </a:cubicBezTo>
                  <a:cubicBezTo>
                    <a:pt x="0" y="67"/>
                    <a:pt x="0" y="66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1"/>
                    <a:pt x="1" y="56"/>
                    <a:pt x="3" y="52"/>
                  </a:cubicBezTo>
                  <a:cubicBezTo>
                    <a:pt x="4" y="47"/>
                    <a:pt x="6" y="43"/>
                    <a:pt x="8" y="39"/>
                  </a:cubicBezTo>
                  <a:cubicBezTo>
                    <a:pt x="15" y="26"/>
                    <a:pt x="24" y="17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6" y="3"/>
                    <a:pt x="59" y="0"/>
                    <a:pt x="73" y="0"/>
                  </a:cubicBezTo>
                  <a:lnTo>
                    <a:pt x="7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7" name="Freeform 152"/>
            <p:cNvSpPr>
              <a:spLocks noEditPoints="1"/>
            </p:cNvSpPr>
            <p:nvPr/>
          </p:nvSpPr>
          <p:spPr bwMode="auto">
            <a:xfrm>
              <a:off x="8215326" y="857255"/>
              <a:ext cx="360363" cy="361952"/>
            </a:xfrm>
            <a:custGeom>
              <a:avLst/>
              <a:gdLst>
                <a:gd name="T0" fmla="*/ 94 w 160"/>
                <a:gd name="T1" fmla="*/ 112 h 160"/>
                <a:gd name="T2" fmla="*/ 97 w 160"/>
                <a:gd name="T3" fmla="*/ 113 h 160"/>
                <a:gd name="T4" fmla="*/ 154 w 160"/>
                <a:gd name="T5" fmla="*/ 138 h 160"/>
                <a:gd name="T6" fmla="*/ 113 w 160"/>
                <a:gd name="T7" fmla="*/ 93 h 160"/>
                <a:gd name="T8" fmla="*/ 104 w 160"/>
                <a:gd name="T9" fmla="*/ 21 h 160"/>
                <a:gd name="T10" fmla="*/ 79 w 160"/>
                <a:gd name="T11" fmla="*/ 2 h 160"/>
                <a:gd name="T12" fmla="*/ 126 w 160"/>
                <a:gd name="T13" fmla="*/ 55 h 160"/>
                <a:gd name="T14" fmla="*/ 159 w 160"/>
                <a:gd name="T15" fmla="*/ 136 h 160"/>
                <a:gd name="T16" fmla="*/ 140 w 160"/>
                <a:gd name="T17" fmla="*/ 159 h 160"/>
                <a:gd name="T18" fmla="*/ 95 w 160"/>
                <a:gd name="T19" fmla="*/ 117 h 160"/>
                <a:gd name="T20" fmla="*/ 79 w 160"/>
                <a:gd name="T21" fmla="*/ 119 h 160"/>
                <a:gd name="T22" fmla="*/ 100 w 160"/>
                <a:gd name="T23" fmla="*/ 77 h 160"/>
                <a:gd name="T24" fmla="*/ 102 w 160"/>
                <a:gd name="T25" fmla="*/ 51 h 160"/>
                <a:gd name="T26" fmla="*/ 79 w 160"/>
                <a:gd name="T27" fmla="*/ 49 h 160"/>
                <a:gd name="T28" fmla="*/ 97 w 160"/>
                <a:gd name="T29" fmla="*/ 54 h 160"/>
                <a:gd name="T30" fmla="*/ 79 w 160"/>
                <a:gd name="T31" fmla="*/ 72 h 160"/>
                <a:gd name="T32" fmla="*/ 22 w 160"/>
                <a:gd name="T33" fmla="*/ 104 h 160"/>
                <a:gd name="T34" fmla="*/ 79 w 160"/>
                <a:gd name="T35" fmla="*/ 119 h 160"/>
                <a:gd name="T36" fmla="*/ 56 w 160"/>
                <a:gd name="T37" fmla="*/ 126 h 160"/>
                <a:gd name="T38" fmla="*/ 18 w 160"/>
                <a:gd name="T39" fmla="*/ 107 h 160"/>
                <a:gd name="T40" fmla="*/ 0 w 160"/>
                <a:gd name="T41" fmla="*/ 63 h 160"/>
                <a:gd name="T42" fmla="*/ 63 w 160"/>
                <a:gd name="T43" fmla="*/ 0 h 160"/>
                <a:gd name="T44" fmla="*/ 79 w 160"/>
                <a:gd name="T45" fmla="*/ 7 h 160"/>
                <a:gd name="T46" fmla="*/ 22 w 160"/>
                <a:gd name="T47" fmla="*/ 21 h 160"/>
                <a:gd name="T48" fmla="*/ 5 w 160"/>
                <a:gd name="T49" fmla="*/ 63 h 160"/>
                <a:gd name="T50" fmla="*/ 22 w 160"/>
                <a:gd name="T51" fmla="*/ 104 h 160"/>
                <a:gd name="T52" fmla="*/ 77 w 160"/>
                <a:gd name="T53" fmla="*/ 49 h 160"/>
                <a:gd name="T54" fmla="*/ 74 w 160"/>
                <a:gd name="T55" fmla="*/ 24 h 160"/>
                <a:gd name="T56" fmla="*/ 49 w 160"/>
                <a:gd name="T57" fmla="*/ 26 h 160"/>
                <a:gd name="T58" fmla="*/ 26 w 160"/>
                <a:gd name="T59" fmla="*/ 49 h 160"/>
                <a:gd name="T60" fmla="*/ 24 w 160"/>
                <a:gd name="T61" fmla="*/ 74 h 160"/>
                <a:gd name="T62" fmla="*/ 49 w 160"/>
                <a:gd name="T63" fmla="*/ 77 h 160"/>
                <a:gd name="T64" fmla="*/ 51 w 160"/>
                <a:gd name="T65" fmla="*/ 102 h 160"/>
                <a:gd name="T66" fmla="*/ 77 w 160"/>
                <a:gd name="T67" fmla="*/ 99 h 160"/>
                <a:gd name="T68" fmla="*/ 79 w 160"/>
                <a:gd name="T69" fmla="*/ 77 h 160"/>
                <a:gd name="T70" fmla="*/ 74 w 160"/>
                <a:gd name="T71" fmla="*/ 72 h 160"/>
                <a:gd name="T72" fmla="*/ 72 w 160"/>
                <a:gd name="T73" fmla="*/ 97 h 160"/>
                <a:gd name="T74" fmla="*/ 54 w 160"/>
                <a:gd name="T75" fmla="*/ 74 h 160"/>
                <a:gd name="T76" fmla="*/ 29 w 160"/>
                <a:gd name="T77" fmla="*/ 72 h 160"/>
                <a:gd name="T78" fmla="*/ 51 w 160"/>
                <a:gd name="T79" fmla="*/ 54 h 160"/>
                <a:gd name="T80" fmla="*/ 54 w 160"/>
                <a:gd name="T81" fmla="*/ 28 h 160"/>
                <a:gd name="T82" fmla="*/ 72 w 160"/>
                <a:gd name="T83" fmla="*/ 51 h 160"/>
                <a:gd name="T84" fmla="*/ 79 w 160"/>
                <a:gd name="T85" fmla="*/ 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60">
                  <a:moveTo>
                    <a:pt x="79" y="119"/>
                  </a:moveTo>
                  <a:cubicBezTo>
                    <a:pt x="84" y="117"/>
                    <a:pt x="89" y="115"/>
                    <a:pt x="94" y="112"/>
                  </a:cubicBezTo>
                  <a:cubicBezTo>
                    <a:pt x="95" y="112"/>
                    <a:pt x="96" y="112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2" y="96"/>
                    <a:pt x="112" y="94"/>
                    <a:pt x="113" y="93"/>
                  </a:cubicBezTo>
                  <a:cubicBezTo>
                    <a:pt x="120" y="82"/>
                    <a:pt x="122" y="69"/>
                    <a:pt x="121" y="56"/>
                  </a:cubicBezTo>
                  <a:cubicBezTo>
                    <a:pt x="119" y="43"/>
                    <a:pt x="114" y="31"/>
                    <a:pt x="104" y="21"/>
                  </a:cubicBezTo>
                  <a:cubicBezTo>
                    <a:pt x="97" y="14"/>
                    <a:pt x="89" y="9"/>
                    <a:pt x="79" y="7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90" y="5"/>
                    <a:pt x="100" y="10"/>
                    <a:pt x="108" y="18"/>
                  </a:cubicBezTo>
                  <a:cubicBezTo>
                    <a:pt x="118" y="29"/>
                    <a:pt x="124" y="42"/>
                    <a:pt x="126" y="55"/>
                  </a:cubicBezTo>
                  <a:cubicBezTo>
                    <a:pt x="127" y="69"/>
                    <a:pt x="125" y="82"/>
                    <a:pt x="118" y="94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60" y="137"/>
                    <a:pt x="160" y="139"/>
                    <a:pt x="159" y="140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9" y="160"/>
                    <a:pt x="137" y="160"/>
                    <a:pt x="136" y="159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0" y="120"/>
                    <a:pt x="85" y="122"/>
                    <a:pt x="79" y="124"/>
                  </a:cubicBezTo>
                  <a:cubicBezTo>
                    <a:pt x="79" y="119"/>
                    <a:pt x="79" y="119"/>
                    <a:pt x="79" y="119"/>
                  </a:cubicBezTo>
                  <a:close/>
                  <a:moveTo>
                    <a:pt x="79" y="77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01" y="77"/>
                    <a:pt x="102" y="76"/>
                    <a:pt x="102" y="74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0"/>
                    <a:pt x="101" y="49"/>
                    <a:pt x="100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79" y="72"/>
                    <a:pt x="79" y="72"/>
                    <a:pt x="79" y="72"/>
                  </a:cubicBezTo>
                  <a:lnTo>
                    <a:pt x="79" y="77"/>
                  </a:lnTo>
                  <a:close/>
                  <a:moveTo>
                    <a:pt x="22" y="104"/>
                  </a:moveTo>
                  <a:cubicBezTo>
                    <a:pt x="31" y="114"/>
                    <a:pt x="44" y="119"/>
                    <a:pt x="56" y="121"/>
                  </a:cubicBezTo>
                  <a:cubicBezTo>
                    <a:pt x="64" y="122"/>
                    <a:pt x="72" y="121"/>
                    <a:pt x="79" y="119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2" y="126"/>
                    <a:pt x="64" y="126"/>
                    <a:pt x="56" y="126"/>
                  </a:cubicBezTo>
                  <a:cubicBezTo>
                    <a:pt x="42" y="124"/>
                    <a:pt x="29" y="118"/>
                    <a:pt x="18" y="108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6" y="95"/>
                    <a:pt x="0" y="79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7"/>
                    <a:pt x="6" y="30"/>
                    <a:pt x="18" y="18"/>
                  </a:cubicBezTo>
                  <a:cubicBezTo>
                    <a:pt x="31" y="6"/>
                    <a:pt x="47" y="0"/>
                    <a:pt x="63" y="0"/>
                  </a:cubicBezTo>
                  <a:cubicBezTo>
                    <a:pt x="68" y="0"/>
                    <a:pt x="74" y="0"/>
                    <a:pt x="79" y="2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4" y="5"/>
                    <a:pt x="68" y="4"/>
                    <a:pt x="63" y="4"/>
                  </a:cubicBezTo>
                  <a:cubicBezTo>
                    <a:pt x="48" y="4"/>
                    <a:pt x="33" y="10"/>
                    <a:pt x="22" y="21"/>
                  </a:cubicBezTo>
                  <a:cubicBezTo>
                    <a:pt x="10" y="33"/>
                    <a:pt x="5" y="48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78"/>
                    <a:pt x="10" y="93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lose/>
                  <a:moveTo>
                    <a:pt x="79" y="49"/>
                  </a:moveTo>
                  <a:cubicBezTo>
                    <a:pt x="77" y="49"/>
                    <a:pt x="77" y="49"/>
                    <a:pt x="77" y="49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5"/>
                    <a:pt x="76" y="24"/>
                    <a:pt x="74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49" y="25"/>
                    <a:pt x="49" y="26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4" y="50"/>
                    <a:pt x="24" y="5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6"/>
                    <a:pt x="25" y="77"/>
                    <a:pt x="26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101"/>
                    <a:pt x="50" y="102"/>
                    <a:pt x="51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6" y="102"/>
                    <a:pt x="77" y="101"/>
                    <a:pt x="77" y="99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2" y="73"/>
                    <a:pt x="72" y="74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3"/>
                    <a:pt x="53" y="72"/>
                    <a:pt x="51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4"/>
                    <a:pt x="54" y="53"/>
                    <a:pt x="54" y="5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3"/>
                    <a:pt x="73" y="54"/>
                    <a:pt x="74" y="54"/>
                  </a:cubicBezTo>
                  <a:cubicBezTo>
                    <a:pt x="79" y="54"/>
                    <a:pt x="79" y="54"/>
                    <a:pt x="79" y="54"/>
                  </a:cubicBezTo>
                  <a:lnTo>
                    <a:pt x="79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8" name="Freeform 153"/>
            <p:cNvSpPr>
              <a:spLocks noEditPoints="1"/>
            </p:cNvSpPr>
            <p:nvPr/>
          </p:nvSpPr>
          <p:spPr bwMode="auto">
            <a:xfrm>
              <a:off x="7891475" y="4664102"/>
              <a:ext cx="107950" cy="130176"/>
            </a:xfrm>
            <a:custGeom>
              <a:avLst/>
              <a:gdLst>
                <a:gd name="T0" fmla="*/ 24 w 48"/>
                <a:gd name="T1" fmla="*/ 47 h 58"/>
                <a:gd name="T2" fmla="*/ 35 w 48"/>
                <a:gd name="T3" fmla="*/ 30 h 58"/>
                <a:gd name="T4" fmla="*/ 43 w 48"/>
                <a:gd name="T5" fmla="*/ 4 h 58"/>
                <a:gd name="T6" fmla="*/ 24 w 48"/>
                <a:gd name="T7" fmla="*/ 4 h 58"/>
                <a:gd name="T8" fmla="*/ 24 w 48"/>
                <a:gd name="T9" fmla="*/ 0 h 58"/>
                <a:gd name="T10" fmla="*/ 45 w 48"/>
                <a:gd name="T11" fmla="*/ 0 h 58"/>
                <a:gd name="T12" fmla="*/ 45 w 48"/>
                <a:gd name="T13" fmla="*/ 0 h 58"/>
                <a:gd name="T14" fmla="*/ 46 w 48"/>
                <a:gd name="T15" fmla="*/ 0 h 58"/>
                <a:gd name="T16" fmla="*/ 48 w 48"/>
                <a:gd name="T17" fmla="*/ 2 h 58"/>
                <a:gd name="T18" fmla="*/ 39 w 48"/>
                <a:gd name="T19" fmla="*/ 32 h 58"/>
                <a:gd name="T20" fmla="*/ 24 w 48"/>
                <a:gd name="T21" fmla="*/ 54 h 58"/>
                <a:gd name="T22" fmla="*/ 24 w 48"/>
                <a:gd name="T23" fmla="*/ 47 h 58"/>
                <a:gd name="T24" fmla="*/ 5 w 48"/>
                <a:gd name="T25" fmla="*/ 4 h 58"/>
                <a:gd name="T26" fmla="*/ 10 w 48"/>
                <a:gd name="T27" fmla="*/ 30 h 58"/>
                <a:gd name="T28" fmla="*/ 20 w 48"/>
                <a:gd name="T29" fmla="*/ 52 h 58"/>
                <a:gd name="T30" fmla="*/ 24 w 48"/>
                <a:gd name="T31" fmla="*/ 47 h 58"/>
                <a:gd name="T32" fmla="*/ 24 w 48"/>
                <a:gd name="T33" fmla="*/ 54 h 58"/>
                <a:gd name="T34" fmla="*/ 21 w 48"/>
                <a:gd name="T35" fmla="*/ 57 h 58"/>
                <a:gd name="T36" fmla="*/ 20 w 48"/>
                <a:gd name="T37" fmla="*/ 58 h 58"/>
                <a:gd name="T38" fmla="*/ 17 w 48"/>
                <a:gd name="T39" fmla="*/ 57 h 58"/>
                <a:gd name="T40" fmla="*/ 5 w 48"/>
                <a:gd name="T41" fmla="*/ 31 h 58"/>
                <a:gd name="T42" fmla="*/ 0 w 48"/>
                <a:gd name="T43" fmla="*/ 2 h 58"/>
                <a:gd name="T44" fmla="*/ 0 w 48"/>
                <a:gd name="T45" fmla="*/ 2 h 58"/>
                <a:gd name="T46" fmla="*/ 3 w 48"/>
                <a:gd name="T47" fmla="*/ 0 h 58"/>
                <a:gd name="T48" fmla="*/ 24 w 48"/>
                <a:gd name="T49" fmla="*/ 0 h 58"/>
                <a:gd name="T50" fmla="*/ 24 w 48"/>
                <a:gd name="T51" fmla="*/ 4 h 58"/>
                <a:gd name="T52" fmla="*/ 5 w 48"/>
                <a:gd name="T5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58">
                  <a:moveTo>
                    <a:pt x="24" y="47"/>
                  </a:moveTo>
                  <a:cubicBezTo>
                    <a:pt x="28" y="42"/>
                    <a:pt x="32" y="36"/>
                    <a:pt x="35" y="30"/>
                  </a:cubicBezTo>
                  <a:cubicBezTo>
                    <a:pt x="39" y="22"/>
                    <a:pt x="42" y="14"/>
                    <a:pt x="4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7" y="13"/>
                    <a:pt x="44" y="23"/>
                    <a:pt x="39" y="32"/>
                  </a:cubicBezTo>
                  <a:cubicBezTo>
                    <a:pt x="35" y="40"/>
                    <a:pt x="30" y="48"/>
                    <a:pt x="24" y="54"/>
                  </a:cubicBezTo>
                  <a:lnTo>
                    <a:pt x="24" y="47"/>
                  </a:lnTo>
                  <a:close/>
                  <a:moveTo>
                    <a:pt x="5" y="4"/>
                  </a:moveTo>
                  <a:cubicBezTo>
                    <a:pt x="6" y="13"/>
                    <a:pt x="7" y="22"/>
                    <a:pt x="10" y="30"/>
                  </a:cubicBezTo>
                  <a:cubicBezTo>
                    <a:pt x="12" y="38"/>
                    <a:pt x="16" y="46"/>
                    <a:pt x="20" y="52"/>
                  </a:cubicBezTo>
                  <a:cubicBezTo>
                    <a:pt x="21" y="50"/>
                    <a:pt x="23" y="49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5"/>
                    <a:pt x="22" y="56"/>
                    <a:pt x="21" y="57"/>
                  </a:cubicBezTo>
                  <a:cubicBezTo>
                    <a:pt x="21" y="57"/>
                    <a:pt x="21" y="58"/>
                    <a:pt x="20" y="58"/>
                  </a:cubicBezTo>
                  <a:cubicBezTo>
                    <a:pt x="19" y="58"/>
                    <a:pt x="18" y="58"/>
                    <a:pt x="17" y="57"/>
                  </a:cubicBezTo>
                  <a:cubicBezTo>
                    <a:pt x="12" y="50"/>
                    <a:pt x="8" y="41"/>
                    <a:pt x="5" y="31"/>
                  </a:cubicBezTo>
                  <a:cubicBezTo>
                    <a:pt x="3" y="22"/>
                    <a:pt x="1" y="1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9" name="Freeform 154"/>
            <p:cNvSpPr>
              <a:spLocks noEditPoints="1"/>
            </p:cNvSpPr>
            <p:nvPr/>
          </p:nvSpPr>
          <p:spPr bwMode="auto">
            <a:xfrm>
              <a:off x="7891475" y="4510114"/>
              <a:ext cx="107950" cy="133351"/>
            </a:xfrm>
            <a:custGeom>
              <a:avLst/>
              <a:gdLst>
                <a:gd name="T0" fmla="*/ 24 w 48"/>
                <a:gd name="T1" fmla="*/ 54 h 59"/>
                <a:gd name="T2" fmla="*/ 43 w 48"/>
                <a:gd name="T3" fmla="*/ 54 h 59"/>
                <a:gd name="T4" fmla="*/ 35 w 48"/>
                <a:gd name="T5" fmla="*/ 28 h 59"/>
                <a:gd name="T6" fmla="*/ 24 w 48"/>
                <a:gd name="T7" fmla="*/ 11 h 59"/>
                <a:gd name="T8" fmla="*/ 24 w 48"/>
                <a:gd name="T9" fmla="*/ 4 h 59"/>
                <a:gd name="T10" fmla="*/ 39 w 48"/>
                <a:gd name="T11" fmla="*/ 26 h 59"/>
                <a:gd name="T12" fmla="*/ 48 w 48"/>
                <a:gd name="T13" fmla="*/ 56 h 59"/>
                <a:gd name="T14" fmla="*/ 48 w 48"/>
                <a:gd name="T15" fmla="*/ 56 h 59"/>
                <a:gd name="T16" fmla="*/ 45 w 48"/>
                <a:gd name="T17" fmla="*/ 59 h 59"/>
                <a:gd name="T18" fmla="*/ 24 w 48"/>
                <a:gd name="T19" fmla="*/ 59 h 59"/>
                <a:gd name="T20" fmla="*/ 24 w 48"/>
                <a:gd name="T21" fmla="*/ 54 h 59"/>
                <a:gd name="T22" fmla="*/ 20 w 48"/>
                <a:gd name="T23" fmla="*/ 6 h 59"/>
                <a:gd name="T24" fmla="*/ 10 w 48"/>
                <a:gd name="T25" fmla="*/ 28 h 59"/>
                <a:gd name="T26" fmla="*/ 5 w 48"/>
                <a:gd name="T27" fmla="*/ 54 h 59"/>
                <a:gd name="T28" fmla="*/ 24 w 48"/>
                <a:gd name="T29" fmla="*/ 54 h 59"/>
                <a:gd name="T30" fmla="*/ 24 w 48"/>
                <a:gd name="T31" fmla="*/ 59 h 59"/>
                <a:gd name="T32" fmla="*/ 3 w 48"/>
                <a:gd name="T33" fmla="*/ 59 h 59"/>
                <a:gd name="T34" fmla="*/ 3 w 48"/>
                <a:gd name="T35" fmla="*/ 59 h 59"/>
                <a:gd name="T36" fmla="*/ 2 w 48"/>
                <a:gd name="T37" fmla="*/ 59 h 59"/>
                <a:gd name="T38" fmla="*/ 0 w 48"/>
                <a:gd name="T39" fmla="*/ 56 h 59"/>
                <a:gd name="T40" fmla="*/ 5 w 48"/>
                <a:gd name="T41" fmla="*/ 27 h 59"/>
                <a:gd name="T42" fmla="*/ 17 w 48"/>
                <a:gd name="T43" fmla="*/ 1 h 59"/>
                <a:gd name="T44" fmla="*/ 17 w 48"/>
                <a:gd name="T45" fmla="*/ 1 h 59"/>
                <a:gd name="T46" fmla="*/ 17 w 48"/>
                <a:gd name="T47" fmla="*/ 1 h 59"/>
                <a:gd name="T48" fmla="*/ 21 w 48"/>
                <a:gd name="T49" fmla="*/ 1 h 59"/>
                <a:gd name="T50" fmla="*/ 24 w 48"/>
                <a:gd name="T51" fmla="*/ 4 h 59"/>
                <a:gd name="T52" fmla="*/ 24 w 48"/>
                <a:gd name="T53" fmla="*/ 11 h 59"/>
                <a:gd name="T54" fmla="*/ 20 w 48"/>
                <a:gd name="T5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59">
                  <a:moveTo>
                    <a:pt x="24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2" y="45"/>
                    <a:pt x="39" y="36"/>
                    <a:pt x="35" y="28"/>
                  </a:cubicBezTo>
                  <a:cubicBezTo>
                    <a:pt x="32" y="22"/>
                    <a:pt x="28" y="16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0" y="10"/>
                    <a:pt x="35" y="18"/>
                    <a:pt x="39" y="26"/>
                  </a:cubicBezTo>
                  <a:cubicBezTo>
                    <a:pt x="44" y="35"/>
                    <a:pt x="47" y="4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8"/>
                    <a:pt x="47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24" y="54"/>
                  </a:lnTo>
                  <a:close/>
                  <a:moveTo>
                    <a:pt x="20" y="6"/>
                  </a:moveTo>
                  <a:cubicBezTo>
                    <a:pt x="16" y="13"/>
                    <a:pt x="12" y="20"/>
                    <a:pt x="10" y="28"/>
                  </a:cubicBezTo>
                  <a:cubicBezTo>
                    <a:pt x="7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6"/>
                    <a:pt x="3" y="36"/>
                    <a:pt x="5" y="27"/>
                  </a:cubicBezTo>
                  <a:cubicBezTo>
                    <a:pt x="8" y="17"/>
                    <a:pt x="12" y="8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3" y="3"/>
                    <a:pt x="24" y="4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9"/>
                    <a:pt x="21" y="8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0" name="Freeform 155"/>
            <p:cNvSpPr>
              <a:spLocks noEditPoints="1"/>
            </p:cNvSpPr>
            <p:nvPr/>
          </p:nvSpPr>
          <p:spPr bwMode="auto">
            <a:xfrm>
              <a:off x="7820038" y="4462489"/>
              <a:ext cx="96838" cy="180976"/>
            </a:xfrm>
            <a:custGeom>
              <a:avLst/>
              <a:gdLst>
                <a:gd name="T0" fmla="*/ 21 w 43"/>
                <a:gd name="T1" fmla="*/ 57 h 80"/>
                <a:gd name="T2" fmla="*/ 24 w 43"/>
                <a:gd name="T3" fmla="*/ 43 h 80"/>
                <a:gd name="T4" fmla="*/ 37 w 43"/>
                <a:gd name="T5" fmla="*/ 16 h 80"/>
                <a:gd name="T6" fmla="*/ 21 w 43"/>
                <a:gd name="T7" fmla="*/ 9 h 80"/>
                <a:gd name="T8" fmla="*/ 21 w 43"/>
                <a:gd name="T9" fmla="*/ 8 h 80"/>
                <a:gd name="T10" fmla="*/ 21 w 43"/>
                <a:gd name="T11" fmla="*/ 3 h 80"/>
                <a:gd name="T12" fmla="*/ 23 w 43"/>
                <a:gd name="T13" fmla="*/ 4 h 80"/>
                <a:gd name="T14" fmla="*/ 41 w 43"/>
                <a:gd name="T15" fmla="*/ 13 h 80"/>
                <a:gd name="T16" fmla="*/ 42 w 43"/>
                <a:gd name="T17" fmla="*/ 13 h 80"/>
                <a:gd name="T18" fmla="*/ 42 w 43"/>
                <a:gd name="T19" fmla="*/ 16 h 80"/>
                <a:gd name="T20" fmla="*/ 29 w 43"/>
                <a:gd name="T21" fmla="*/ 45 h 80"/>
                <a:gd name="T22" fmla="*/ 23 w 43"/>
                <a:gd name="T23" fmla="*/ 77 h 80"/>
                <a:gd name="T24" fmla="*/ 23 w 43"/>
                <a:gd name="T25" fmla="*/ 77 h 80"/>
                <a:gd name="T26" fmla="*/ 21 w 43"/>
                <a:gd name="T27" fmla="*/ 80 h 80"/>
                <a:gd name="T28" fmla="*/ 21 w 43"/>
                <a:gd name="T29" fmla="*/ 57 h 80"/>
                <a:gd name="T30" fmla="*/ 5 w 43"/>
                <a:gd name="T31" fmla="*/ 5 h 80"/>
                <a:gd name="T32" fmla="*/ 5 w 43"/>
                <a:gd name="T33" fmla="*/ 75 h 80"/>
                <a:gd name="T34" fmla="*/ 19 w 43"/>
                <a:gd name="T35" fmla="*/ 75 h 80"/>
                <a:gd name="T36" fmla="*/ 21 w 43"/>
                <a:gd name="T37" fmla="*/ 57 h 80"/>
                <a:gd name="T38" fmla="*/ 21 w 43"/>
                <a:gd name="T39" fmla="*/ 80 h 80"/>
                <a:gd name="T40" fmla="*/ 21 w 43"/>
                <a:gd name="T41" fmla="*/ 80 h 80"/>
                <a:gd name="T42" fmla="*/ 2 w 43"/>
                <a:gd name="T43" fmla="*/ 80 h 80"/>
                <a:gd name="T44" fmla="*/ 0 w 43"/>
                <a:gd name="T45" fmla="*/ 77 h 80"/>
                <a:gd name="T46" fmla="*/ 0 w 43"/>
                <a:gd name="T47" fmla="*/ 2 h 80"/>
                <a:gd name="T48" fmla="*/ 0 w 43"/>
                <a:gd name="T49" fmla="*/ 2 h 80"/>
                <a:gd name="T50" fmla="*/ 0 w 43"/>
                <a:gd name="T51" fmla="*/ 2 h 80"/>
                <a:gd name="T52" fmla="*/ 3 w 43"/>
                <a:gd name="T53" fmla="*/ 0 h 80"/>
                <a:gd name="T54" fmla="*/ 21 w 43"/>
                <a:gd name="T55" fmla="*/ 3 h 80"/>
                <a:gd name="T56" fmla="*/ 21 w 43"/>
                <a:gd name="T57" fmla="*/ 8 h 80"/>
                <a:gd name="T58" fmla="*/ 5 w 43"/>
                <a:gd name="T5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0">
                  <a:moveTo>
                    <a:pt x="21" y="57"/>
                  </a:moveTo>
                  <a:cubicBezTo>
                    <a:pt x="22" y="52"/>
                    <a:pt x="23" y="48"/>
                    <a:pt x="24" y="43"/>
                  </a:cubicBezTo>
                  <a:cubicBezTo>
                    <a:pt x="28" y="33"/>
                    <a:pt x="32" y="24"/>
                    <a:pt x="37" y="16"/>
                  </a:cubicBezTo>
                  <a:cubicBezTo>
                    <a:pt x="32" y="13"/>
                    <a:pt x="27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9" y="6"/>
                    <a:pt x="36" y="9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5"/>
                    <a:pt x="42" y="16"/>
                  </a:cubicBezTo>
                  <a:cubicBezTo>
                    <a:pt x="37" y="24"/>
                    <a:pt x="32" y="34"/>
                    <a:pt x="29" y="45"/>
                  </a:cubicBezTo>
                  <a:cubicBezTo>
                    <a:pt x="26" y="55"/>
                    <a:pt x="24" y="66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9"/>
                    <a:pt x="22" y="80"/>
                    <a:pt x="21" y="80"/>
                  </a:cubicBezTo>
                  <a:lnTo>
                    <a:pt x="21" y="57"/>
                  </a:lnTo>
                  <a:close/>
                  <a:moveTo>
                    <a:pt x="5" y="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69"/>
                    <a:pt x="20" y="63"/>
                    <a:pt x="21" y="5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5" y="2"/>
                    <a:pt x="21" y="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7"/>
                    <a:pt x="10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1" name="Freeform 156"/>
            <p:cNvSpPr>
              <a:spLocks noEditPoints="1"/>
            </p:cNvSpPr>
            <p:nvPr/>
          </p:nvSpPr>
          <p:spPr bwMode="auto">
            <a:xfrm>
              <a:off x="7702563" y="4664102"/>
              <a:ext cx="96838" cy="177801"/>
            </a:xfrm>
            <a:custGeom>
              <a:avLst/>
              <a:gdLst>
                <a:gd name="T0" fmla="*/ 38 w 43"/>
                <a:gd name="T1" fmla="*/ 74 h 79"/>
                <a:gd name="T2" fmla="*/ 38 w 43"/>
                <a:gd name="T3" fmla="*/ 4 h 79"/>
                <a:gd name="T4" fmla="*/ 24 w 43"/>
                <a:gd name="T5" fmla="*/ 4 h 79"/>
                <a:gd name="T6" fmla="*/ 22 w 43"/>
                <a:gd name="T7" fmla="*/ 19 h 79"/>
                <a:gd name="T8" fmla="*/ 22 w 43"/>
                <a:gd name="T9" fmla="*/ 0 h 79"/>
                <a:gd name="T10" fmla="*/ 41 w 43"/>
                <a:gd name="T11" fmla="*/ 0 h 79"/>
                <a:gd name="T12" fmla="*/ 43 w 43"/>
                <a:gd name="T13" fmla="*/ 2 h 79"/>
                <a:gd name="T14" fmla="*/ 43 w 43"/>
                <a:gd name="T15" fmla="*/ 77 h 79"/>
                <a:gd name="T16" fmla="*/ 43 w 43"/>
                <a:gd name="T17" fmla="*/ 77 h 79"/>
                <a:gd name="T18" fmla="*/ 43 w 43"/>
                <a:gd name="T19" fmla="*/ 77 h 79"/>
                <a:gd name="T20" fmla="*/ 41 w 43"/>
                <a:gd name="T21" fmla="*/ 79 h 79"/>
                <a:gd name="T22" fmla="*/ 22 w 43"/>
                <a:gd name="T23" fmla="*/ 76 h 79"/>
                <a:gd name="T24" fmla="*/ 22 w 43"/>
                <a:gd name="T25" fmla="*/ 71 h 79"/>
                <a:gd name="T26" fmla="*/ 38 w 43"/>
                <a:gd name="T27" fmla="*/ 74 h 79"/>
                <a:gd name="T28" fmla="*/ 22 w 43"/>
                <a:gd name="T29" fmla="*/ 19 h 79"/>
                <a:gd name="T30" fmla="*/ 18 w 43"/>
                <a:gd name="T31" fmla="*/ 36 h 79"/>
                <a:gd name="T32" fmla="*/ 6 w 43"/>
                <a:gd name="T33" fmla="*/ 63 h 79"/>
                <a:gd name="T34" fmla="*/ 21 w 43"/>
                <a:gd name="T35" fmla="*/ 70 h 79"/>
                <a:gd name="T36" fmla="*/ 22 w 43"/>
                <a:gd name="T37" fmla="*/ 71 h 79"/>
                <a:gd name="T38" fmla="*/ 22 w 43"/>
                <a:gd name="T39" fmla="*/ 76 h 79"/>
                <a:gd name="T40" fmla="*/ 20 w 43"/>
                <a:gd name="T41" fmla="*/ 75 h 79"/>
                <a:gd name="T42" fmla="*/ 1 w 43"/>
                <a:gd name="T43" fmla="*/ 66 h 79"/>
                <a:gd name="T44" fmla="*/ 1 w 43"/>
                <a:gd name="T45" fmla="*/ 66 h 79"/>
                <a:gd name="T46" fmla="*/ 0 w 43"/>
                <a:gd name="T47" fmla="*/ 62 h 79"/>
                <a:gd name="T48" fmla="*/ 13 w 43"/>
                <a:gd name="T49" fmla="*/ 34 h 79"/>
                <a:gd name="T50" fmla="*/ 19 w 43"/>
                <a:gd name="T51" fmla="*/ 2 h 79"/>
                <a:gd name="T52" fmla="*/ 19 w 43"/>
                <a:gd name="T53" fmla="*/ 2 h 79"/>
                <a:gd name="T54" fmla="*/ 21 w 43"/>
                <a:gd name="T55" fmla="*/ 0 h 79"/>
                <a:gd name="T56" fmla="*/ 22 w 43"/>
                <a:gd name="T57" fmla="*/ 0 h 79"/>
                <a:gd name="T58" fmla="*/ 22 w 43"/>
                <a:gd name="T5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38" y="7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9"/>
                    <a:pt x="23" y="14"/>
                    <a:pt x="22" y="1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8"/>
                    <a:pt x="42" y="79"/>
                    <a:pt x="41" y="79"/>
                  </a:cubicBezTo>
                  <a:cubicBezTo>
                    <a:pt x="34" y="79"/>
                    <a:pt x="28" y="78"/>
                    <a:pt x="22" y="76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7" y="72"/>
                    <a:pt x="33" y="74"/>
                    <a:pt x="38" y="74"/>
                  </a:cubicBezTo>
                  <a:close/>
                  <a:moveTo>
                    <a:pt x="22" y="19"/>
                  </a:moveTo>
                  <a:cubicBezTo>
                    <a:pt x="21" y="25"/>
                    <a:pt x="20" y="30"/>
                    <a:pt x="18" y="36"/>
                  </a:cubicBezTo>
                  <a:cubicBezTo>
                    <a:pt x="15" y="46"/>
                    <a:pt x="11" y="55"/>
                    <a:pt x="6" y="63"/>
                  </a:cubicBezTo>
                  <a:cubicBezTo>
                    <a:pt x="11" y="66"/>
                    <a:pt x="16" y="68"/>
                    <a:pt x="21" y="70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5"/>
                    <a:pt x="21" y="75"/>
                    <a:pt x="20" y="75"/>
                  </a:cubicBezTo>
                  <a:cubicBezTo>
                    <a:pt x="13" y="73"/>
                    <a:pt x="7" y="69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6" y="54"/>
                    <a:pt x="10" y="45"/>
                    <a:pt x="13" y="34"/>
                  </a:cubicBezTo>
                  <a:cubicBezTo>
                    <a:pt x="16" y="24"/>
                    <a:pt x="18" y="1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2" name="Freeform 157"/>
            <p:cNvSpPr>
              <a:spLocks noEditPoints="1"/>
            </p:cNvSpPr>
            <p:nvPr/>
          </p:nvSpPr>
          <p:spPr bwMode="auto">
            <a:xfrm>
              <a:off x="7702563" y="4462489"/>
              <a:ext cx="96838" cy="180976"/>
            </a:xfrm>
            <a:custGeom>
              <a:avLst/>
              <a:gdLst>
                <a:gd name="T0" fmla="*/ 24 w 43"/>
                <a:gd name="T1" fmla="*/ 75 h 80"/>
                <a:gd name="T2" fmla="*/ 38 w 43"/>
                <a:gd name="T3" fmla="*/ 75 h 80"/>
                <a:gd name="T4" fmla="*/ 38 w 43"/>
                <a:gd name="T5" fmla="*/ 5 h 80"/>
                <a:gd name="T6" fmla="*/ 22 w 43"/>
                <a:gd name="T7" fmla="*/ 9 h 80"/>
                <a:gd name="T8" fmla="*/ 22 w 43"/>
                <a:gd name="T9" fmla="*/ 4 h 80"/>
                <a:gd name="T10" fmla="*/ 40 w 43"/>
                <a:gd name="T11" fmla="*/ 0 h 80"/>
                <a:gd name="T12" fmla="*/ 41 w 43"/>
                <a:gd name="T13" fmla="*/ 0 h 80"/>
                <a:gd name="T14" fmla="*/ 43 w 43"/>
                <a:gd name="T15" fmla="*/ 2 h 80"/>
                <a:gd name="T16" fmla="*/ 43 w 43"/>
                <a:gd name="T17" fmla="*/ 77 h 80"/>
                <a:gd name="T18" fmla="*/ 41 w 43"/>
                <a:gd name="T19" fmla="*/ 80 h 80"/>
                <a:gd name="T20" fmla="*/ 22 w 43"/>
                <a:gd name="T21" fmla="*/ 80 h 80"/>
                <a:gd name="T22" fmla="*/ 22 w 43"/>
                <a:gd name="T23" fmla="*/ 60 h 80"/>
                <a:gd name="T24" fmla="*/ 24 w 43"/>
                <a:gd name="T25" fmla="*/ 75 h 80"/>
                <a:gd name="T26" fmla="*/ 22 w 43"/>
                <a:gd name="T27" fmla="*/ 9 h 80"/>
                <a:gd name="T28" fmla="*/ 21 w 43"/>
                <a:gd name="T29" fmla="*/ 9 h 80"/>
                <a:gd name="T30" fmla="*/ 6 w 43"/>
                <a:gd name="T31" fmla="*/ 16 h 80"/>
                <a:gd name="T32" fmla="*/ 18 w 43"/>
                <a:gd name="T33" fmla="*/ 44 h 80"/>
                <a:gd name="T34" fmla="*/ 22 w 43"/>
                <a:gd name="T35" fmla="*/ 60 h 80"/>
                <a:gd name="T36" fmla="*/ 22 w 43"/>
                <a:gd name="T37" fmla="*/ 80 h 80"/>
                <a:gd name="T38" fmla="*/ 21 w 43"/>
                <a:gd name="T39" fmla="*/ 80 h 80"/>
                <a:gd name="T40" fmla="*/ 21 w 43"/>
                <a:gd name="T41" fmla="*/ 80 h 80"/>
                <a:gd name="T42" fmla="*/ 19 w 43"/>
                <a:gd name="T43" fmla="*/ 77 h 80"/>
                <a:gd name="T44" fmla="*/ 13 w 43"/>
                <a:gd name="T45" fmla="*/ 45 h 80"/>
                <a:gd name="T46" fmla="*/ 0 w 43"/>
                <a:gd name="T47" fmla="*/ 17 h 80"/>
                <a:gd name="T48" fmla="*/ 0 w 43"/>
                <a:gd name="T49" fmla="*/ 17 h 80"/>
                <a:gd name="T50" fmla="*/ 1 w 43"/>
                <a:gd name="T51" fmla="*/ 14 h 80"/>
                <a:gd name="T52" fmla="*/ 20 w 43"/>
                <a:gd name="T53" fmla="*/ 4 h 80"/>
                <a:gd name="T54" fmla="*/ 22 w 43"/>
                <a:gd name="T55" fmla="*/ 4 h 80"/>
                <a:gd name="T56" fmla="*/ 22 w 43"/>
                <a:gd name="T57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80">
                  <a:moveTo>
                    <a:pt x="24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3" y="6"/>
                    <a:pt x="27" y="7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8" y="2"/>
                    <a:pt x="34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9"/>
                    <a:pt x="42" y="80"/>
                    <a:pt x="41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5"/>
                    <a:pt x="23" y="70"/>
                    <a:pt x="24" y="7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16" y="11"/>
                    <a:pt x="11" y="13"/>
                    <a:pt x="6" y="16"/>
                  </a:cubicBezTo>
                  <a:cubicBezTo>
                    <a:pt x="11" y="24"/>
                    <a:pt x="15" y="33"/>
                    <a:pt x="18" y="44"/>
                  </a:cubicBezTo>
                  <a:cubicBezTo>
                    <a:pt x="20" y="49"/>
                    <a:pt x="21" y="55"/>
                    <a:pt x="22" y="6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0"/>
                    <a:pt x="19" y="79"/>
                    <a:pt x="19" y="77"/>
                  </a:cubicBezTo>
                  <a:cubicBezTo>
                    <a:pt x="18" y="66"/>
                    <a:pt x="16" y="55"/>
                    <a:pt x="13" y="45"/>
                  </a:cubicBezTo>
                  <a:cubicBezTo>
                    <a:pt x="10" y="34"/>
                    <a:pt x="6" y="2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1" y="14"/>
                  </a:cubicBezTo>
                  <a:cubicBezTo>
                    <a:pt x="7" y="10"/>
                    <a:pt x="13" y="7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3" name="Freeform 158"/>
            <p:cNvSpPr>
              <a:spLocks noEditPoints="1"/>
            </p:cNvSpPr>
            <p:nvPr/>
          </p:nvSpPr>
          <p:spPr bwMode="auto">
            <a:xfrm>
              <a:off x="7618425" y="4664102"/>
              <a:ext cx="106363" cy="130176"/>
            </a:xfrm>
            <a:custGeom>
              <a:avLst/>
              <a:gdLst>
                <a:gd name="T0" fmla="*/ 24 w 47"/>
                <a:gd name="T1" fmla="*/ 0 h 58"/>
                <a:gd name="T2" fmla="*/ 45 w 47"/>
                <a:gd name="T3" fmla="*/ 0 h 58"/>
                <a:gd name="T4" fmla="*/ 47 w 47"/>
                <a:gd name="T5" fmla="*/ 2 h 58"/>
                <a:gd name="T6" fmla="*/ 42 w 47"/>
                <a:gd name="T7" fmla="*/ 31 h 58"/>
                <a:gd name="T8" fmla="*/ 31 w 47"/>
                <a:gd name="T9" fmla="*/ 56 h 58"/>
                <a:gd name="T10" fmla="*/ 27 w 47"/>
                <a:gd name="T11" fmla="*/ 57 h 58"/>
                <a:gd name="T12" fmla="*/ 24 w 47"/>
                <a:gd name="T13" fmla="*/ 54 h 58"/>
                <a:gd name="T14" fmla="*/ 24 w 47"/>
                <a:gd name="T15" fmla="*/ 47 h 58"/>
                <a:gd name="T16" fmla="*/ 28 w 47"/>
                <a:gd name="T17" fmla="*/ 51 h 58"/>
                <a:gd name="T18" fmla="*/ 37 w 47"/>
                <a:gd name="T19" fmla="*/ 30 h 58"/>
                <a:gd name="T20" fmla="*/ 42 w 47"/>
                <a:gd name="T21" fmla="*/ 4 h 58"/>
                <a:gd name="T22" fmla="*/ 24 w 47"/>
                <a:gd name="T23" fmla="*/ 4 h 58"/>
                <a:gd name="T24" fmla="*/ 24 w 47"/>
                <a:gd name="T25" fmla="*/ 0 h 58"/>
                <a:gd name="T26" fmla="*/ 2 w 47"/>
                <a:gd name="T27" fmla="*/ 12 h 58"/>
                <a:gd name="T28" fmla="*/ 0 w 47"/>
                <a:gd name="T29" fmla="*/ 2 h 58"/>
                <a:gd name="T30" fmla="*/ 3 w 47"/>
                <a:gd name="T31" fmla="*/ 0 h 58"/>
                <a:gd name="T32" fmla="*/ 24 w 47"/>
                <a:gd name="T33" fmla="*/ 0 h 58"/>
                <a:gd name="T34" fmla="*/ 24 w 47"/>
                <a:gd name="T35" fmla="*/ 4 h 58"/>
                <a:gd name="T36" fmla="*/ 5 w 47"/>
                <a:gd name="T37" fmla="*/ 4 h 58"/>
                <a:gd name="T38" fmla="*/ 8 w 47"/>
                <a:gd name="T39" fmla="*/ 16 h 58"/>
                <a:gd name="T40" fmla="*/ 13 w 47"/>
                <a:gd name="T41" fmla="*/ 30 h 58"/>
                <a:gd name="T42" fmla="*/ 24 w 47"/>
                <a:gd name="T43" fmla="*/ 47 h 58"/>
                <a:gd name="T44" fmla="*/ 24 w 47"/>
                <a:gd name="T45" fmla="*/ 54 h 58"/>
                <a:gd name="T46" fmla="*/ 9 w 47"/>
                <a:gd name="T47" fmla="*/ 32 h 58"/>
                <a:gd name="T48" fmla="*/ 2 w 4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8">
                  <a:moveTo>
                    <a:pt x="2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12"/>
                    <a:pt x="45" y="22"/>
                    <a:pt x="42" y="31"/>
                  </a:cubicBezTo>
                  <a:cubicBezTo>
                    <a:pt x="39" y="40"/>
                    <a:pt x="35" y="49"/>
                    <a:pt x="31" y="56"/>
                  </a:cubicBezTo>
                  <a:cubicBezTo>
                    <a:pt x="30" y="57"/>
                    <a:pt x="29" y="58"/>
                    <a:pt x="27" y="57"/>
                  </a:cubicBezTo>
                  <a:cubicBezTo>
                    <a:pt x="26" y="56"/>
                    <a:pt x="25" y="55"/>
                    <a:pt x="24" y="5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8"/>
                    <a:pt x="27" y="50"/>
                    <a:pt x="28" y="51"/>
                  </a:cubicBezTo>
                  <a:cubicBezTo>
                    <a:pt x="32" y="45"/>
                    <a:pt x="35" y="38"/>
                    <a:pt x="37" y="30"/>
                  </a:cubicBezTo>
                  <a:cubicBezTo>
                    <a:pt x="40" y="22"/>
                    <a:pt x="41" y="13"/>
                    <a:pt x="42" y="4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24" y="0"/>
                  </a:lnTo>
                  <a:close/>
                  <a:moveTo>
                    <a:pt x="2" y="12"/>
                  </a:moveTo>
                  <a:cubicBezTo>
                    <a:pt x="1" y="8"/>
                    <a:pt x="1" y="5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7" y="12"/>
                    <a:pt x="8" y="16"/>
                  </a:cubicBezTo>
                  <a:cubicBezTo>
                    <a:pt x="9" y="21"/>
                    <a:pt x="11" y="25"/>
                    <a:pt x="13" y="30"/>
                  </a:cubicBezTo>
                  <a:cubicBezTo>
                    <a:pt x="16" y="36"/>
                    <a:pt x="19" y="42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18" y="47"/>
                    <a:pt x="12" y="40"/>
                    <a:pt x="9" y="32"/>
                  </a:cubicBezTo>
                  <a:cubicBezTo>
                    <a:pt x="5" y="26"/>
                    <a:pt x="3" y="19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4" name="Freeform 159"/>
            <p:cNvSpPr>
              <a:spLocks noEditPoints="1"/>
            </p:cNvSpPr>
            <p:nvPr/>
          </p:nvSpPr>
          <p:spPr bwMode="auto">
            <a:xfrm>
              <a:off x="7618425" y="4510114"/>
              <a:ext cx="106363" cy="133351"/>
            </a:xfrm>
            <a:custGeom>
              <a:avLst/>
              <a:gdLst>
                <a:gd name="T0" fmla="*/ 28 w 47"/>
                <a:gd name="T1" fmla="*/ 7 h 59"/>
                <a:gd name="T2" fmla="*/ 24 w 47"/>
                <a:gd name="T3" fmla="*/ 11 h 59"/>
                <a:gd name="T4" fmla="*/ 24 w 47"/>
                <a:gd name="T5" fmla="*/ 4 h 59"/>
                <a:gd name="T6" fmla="*/ 27 w 47"/>
                <a:gd name="T7" fmla="*/ 1 h 59"/>
                <a:gd name="T8" fmla="*/ 27 w 47"/>
                <a:gd name="T9" fmla="*/ 1 h 59"/>
                <a:gd name="T10" fmla="*/ 31 w 47"/>
                <a:gd name="T11" fmla="*/ 2 h 59"/>
                <a:gd name="T12" fmla="*/ 42 w 47"/>
                <a:gd name="T13" fmla="*/ 27 h 59"/>
                <a:gd name="T14" fmla="*/ 47 w 47"/>
                <a:gd name="T15" fmla="*/ 56 h 59"/>
                <a:gd name="T16" fmla="*/ 47 w 47"/>
                <a:gd name="T17" fmla="*/ 56 h 59"/>
                <a:gd name="T18" fmla="*/ 45 w 47"/>
                <a:gd name="T19" fmla="*/ 59 h 59"/>
                <a:gd name="T20" fmla="*/ 24 w 47"/>
                <a:gd name="T21" fmla="*/ 59 h 59"/>
                <a:gd name="T22" fmla="*/ 24 w 47"/>
                <a:gd name="T23" fmla="*/ 54 h 59"/>
                <a:gd name="T24" fmla="*/ 42 w 47"/>
                <a:gd name="T25" fmla="*/ 54 h 59"/>
                <a:gd name="T26" fmla="*/ 37 w 47"/>
                <a:gd name="T27" fmla="*/ 29 h 59"/>
                <a:gd name="T28" fmla="*/ 28 w 47"/>
                <a:gd name="T29" fmla="*/ 7 h 59"/>
                <a:gd name="T30" fmla="*/ 24 w 47"/>
                <a:gd name="T31" fmla="*/ 11 h 59"/>
                <a:gd name="T32" fmla="*/ 13 w 47"/>
                <a:gd name="T33" fmla="*/ 28 h 59"/>
                <a:gd name="T34" fmla="*/ 5 w 47"/>
                <a:gd name="T35" fmla="*/ 54 h 59"/>
                <a:gd name="T36" fmla="*/ 24 w 47"/>
                <a:gd name="T37" fmla="*/ 54 h 59"/>
                <a:gd name="T38" fmla="*/ 24 w 47"/>
                <a:gd name="T39" fmla="*/ 59 h 59"/>
                <a:gd name="T40" fmla="*/ 3 w 47"/>
                <a:gd name="T41" fmla="*/ 59 h 59"/>
                <a:gd name="T42" fmla="*/ 3 w 47"/>
                <a:gd name="T43" fmla="*/ 59 h 59"/>
                <a:gd name="T44" fmla="*/ 3 w 47"/>
                <a:gd name="T45" fmla="*/ 59 h 59"/>
                <a:gd name="T46" fmla="*/ 0 w 47"/>
                <a:gd name="T47" fmla="*/ 56 h 59"/>
                <a:gd name="T48" fmla="*/ 9 w 47"/>
                <a:gd name="T49" fmla="*/ 26 h 59"/>
                <a:gd name="T50" fmla="*/ 24 w 47"/>
                <a:gd name="T51" fmla="*/ 4 h 59"/>
                <a:gd name="T52" fmla="*/ 24 w 47"/>
                <a:gd name="T53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59">
                  <a:moveTo>
                    <a:pt x="28" y="7"/>
                  </a:moveTo>
                  <a:cubicBezTo>
                    <a:pt x="27" y="8"/>
                    <a:pt x="25" y="10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6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5" y="9"/>
                    <a:pt x="39" y="17"/>
                    <a:pt x="42" y="27"/>
                  </a:cubicBezTo>
                  <a:cubicBezTo>
                    <a:pt x="45" y="36"/>
                    <a:pt x="47" y="4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8"/>
                    <a:pt x="46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1" y="45"/>
                    <a:pt x="40" y="36"/>
                    <a:pt x="37" y="29"/>
                  </a:cubicBezTo>
                  <a:cubicBezTo>
                    <a:pt x="35" y="20"/>
                    <a:pt x="32" y="13"/>
                    <a:pt x="28" y="7"/>
                  </a:cubicBezTo>
                  <a:close/>
                  <a:moveTo>
                    <a:pt x="24" y="11"/>
                  </a:moveTo>
                  <a:cubicBezTo>
                    <a:pt x="19" y="17"/>
                    <a:pt x="16" y="22"/>
                    <a:pt x="13" y="28"/>
                  </a:cubicBezTo>
                  <a:cubicBezTo>
                    <a:pt x="9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5"/>
                    <a:pt x="4" y="35"/>
                    <a:pt x="9" y="26"/>
                  </a:cubicBezTo>
                  <a:cubicBezTo>
                    <a:pt x="12" y="18"/>
                    <a:pt x="18" y="11"/>
                    <a:pt x="24" y="4"/>
                  </a:cubicBez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5" name="Freeform 160"/>
            <p:cNvSpPr>
              <a:spLocks noEditPoints="1"/>
            </p:cNvSpPr>
            <p:nvPr/>
          </p:nvSpPr>
          <p:spPr bwMode="auto">
            <a:xfrm>
              <a:off x="7820038" y="4664102"/>
              <a:ext cx="96838" cy="177801"/>
            </a:xfrm>
            <a:custGeom>
              <a:avLst/>
              <a:gdLst>
                <a:gd name="T0" fmla="*/ 21 w 43"/>
                <a:gd name="T1" fmla="*/ 71 h 79"/>
                <a:gd name="T2" fmla="*/ 21 w 43"/>
                <a:gd name="T3" fmla="*/ 71 h 79"/>
                <a:gd name="T4" fmla="*/ 37 w 43"/>
                <a:gd name="T5" fmla="*/ 63 h 79"/>
                <a:gd name="T6" fmla="*/ 24 w 43"/>
                <a:gd name="T7" fmla="*/ 36 h 79"/>
                <a:gd name="T8" fmla="*/ 21 w 43"/>
                <a:gd name="T9" fmla="*/ 22 h 79"/>
                <a:gd name="T10" fmla="*/ 21 w 43"/>
                <a:gd name="T11" fmla="*/ 0 h 79"/>
                <a:gd name="T12" fmla="*/ 23 w 43"/>
                <a:gd name="T13" fmla="*/ 2 h 79"/>
                <a:gd name="T14" fmla="*/ 29 w 43"/>
                <a:gd name="T15" fmla="*/ 34 h 79"/>
                <a:gd name="T16" fmla="*/ 42 w 43"/>
                <a:gd name="T17" fmla="*/ 63 h 79"/>
                <a:gd name="T18" fmla="*/ 42 w 43"/>
                <a:gd name="T19" fmla="*/ 63 h 79"/>
                <a:gd name="T20" fmla="*/ 42 w 43"/>
                <a:gd name="T21" fmla="*/ 63 h 79"/>
                <a:gd name="T22" fmla="*/ 42 w 43"/>
                <a:gd name="T23" fmla="*/ 66 h 79"/>
                <a:gd name="T24" fmla="*/ 23 w 43"/>
                <a:gd name="T25" fmla="*/ 75 h 79"/>
                <a:gd name="T26" fmla="*/ 21 w 43"/>
                <a:gd name="T27" fmla="*/ 76 h 79"/>
                <a:gd name="T28" fmla="*/ 21 w 43"/>
                <a:gd name="T29" fmla="*/ 71 h 79"/>
                <a:gd name="T30" fmla="*/ 5 w 43"/>
                <a:gd name="T31" fmla="*/ 74 h 79"/>
                <a:gd name="T32" fmla="*/ 21 w 43"/>
                <a:gd name="T33" fmla="*/ 71 h 79"/>
                <a:gd name="T34" fmla="*/ 21 w 43"/>
                <a:gd name="T35" fmla="*/ 76 h 79"/>
                <a:gd name="T36" fmla="*/ 3 w 43"/>
                <a:gd name="T37" fmla="*/ 79 h 79"/>
                <a:gd name="T38" fmla="*/ 2 w 43"/>
                <a:gd name="T39" fmla="*/ 79 h 79"/>
                <a:gd name="T40" fmla="*/ 0 w 43"/>
                <a:gd name="T41" fmla="*/ 77 h 79"/>
                <a:gd name="T42" fmla="*/ 0 w 43"/>
                <a:gd name="T43" fmla="*/ 2 h 79"/>
                <a:gd name="T44" fmla="*/ 2 w 43"/>
                <a:gd name="T45" fmla="*/ 0 h 79"/>
                <a:gd name="T46" fmla="*/ 21 w 43"/>
                <a:gd name="T47" fmla="*/ 0 h 79"/>
                <a:gd name="T48" fmla="*/ 21 w 43"/>
                <a:gd name="T49" fmla="*/ 0 h 79"/>
                <a:gd name="T50" fmla="*/ 21 w 43"/>
                <a:gd name="T51" fmla="*/ 0 h 79"/>
                <a:gd name="T52" fmla="*/ 21 w 43"/>
                <a:gd name="T53" fmla="*/ 22 h 79"/>
                <a:gd name="T54" fmla="*/ 19 w 43"/>
                <a:gd name="T55" fmla="*/ 4 h 79"/>
                <a:gd name="T56" fmla="*/ 5 w 43"/>
                <a:gd name="T57" fmla="*/ 4 h 79"/>
                <a:gd name="T58" fmla="*/ 5 w 43"/>
                <a:gd name="T5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21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7" y="69"/>
                    <a:pt x="32" y="66"/>
                    <a:pt x="37" y="63"/>
                  </a:cubicBezTo>
                  <a:cubicBezTo>
                    <a:pt x="32" y="55"/>
                    <a:pt x="28" y="46"/>
                    <a:pt x="24" y="36"/>
                  </a:cubicBezTo>
                  <a:cubicBezTo>
                    <a:pt x="23" y="31"/>
                    <a:pt x="22" y="27"/>
                    <a:pt x="21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4" y="13"/>
                    <a:pt x="26" y="24"/>
                    <a:pt x="29" y="34"/>
                  </a:cubicBezTo>
                  <a:cubicBezTo>
                    <a:pt x="32" y="45"/>
                    <a:pt x="37" y="55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4"/>
                    <a:pt x="43" y="65"/>
                    <a:pt x="42" y="66"/>
                  </a:cubicBezTo>
                  <a:cubicBezTo>
                    <a:pt x="36" y="70"/>
                    <a:pt x="30" y="73"/>
                    <a:pt x="23" y="75"/>
                  </a:cubicBezTo>
                  <a:cubicBezTo>
                    <a:pt x="22" y="75"/>
                    <a:pt x="22" y="76"/>
                    <a:pt x="21" y="76"/>
                  </a:cubicBezTo>
                  <a:lnTo>
                    <a:pt x="21" y="71"/>
                  </a:lnTo>
                  <a:close/>
                  <a:moveTo>
                    <a:pt x="5" y="74"/>
                  </a:moveTo>
                  <a:cubicBezTo>
                    <a:pt x="10" y="74"/>
                    <a:pt x="16" y="72"/>
                    <a:pt x="21" y="71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5" y="78"/>
                    <a:pt x="9" y="79"/>
                    <a:pt x="3" y="79"/>
                  </a:cubicBezTo>
                  <a:cubicBezTo>
                    <a:pt x="3" y="79"/>
                    <a:pt x="3" y="79"/>
                    <a:pt x="2" y="79"/>
                  </a:cubicBezTo>
                  <a:cubicBezTo>
                    <a:pt x="1" y="79"/>
                    <a:pt x="0" y="78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16"/>
                    <a:pt x="19" y="10"/>
                    <a:pt x="1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6" name="Freeform 161"/>
            <p:cNvSpPr>
              <a:spLocks noEditPoints="1"/>
            </p:cNvSpPr>
            <p:nvPr/>
          </p:nvSpPr>
          <p:spPr bwMode="auto">
            <a:xfrm>
              <a:off x="7731137" y="1833574"/>
              <a:ext cx="219075" cy="174626"/>
            </a:xfrm>
            <a:custGeom>
              <a:avLst/>
              <a:gdLst>
                <a:gd name="T0" fmla="*/ 83 w 97"/>
                <a:gd name="T1" fmla="*/ 19 h 77"/>
                <a:gd name="T2" fmla="*/ 79 w 97"/>
                <a:gd name="T3" fmla="*/ 1 h 77"/>
                <a:gd name="T4" fmla="*/ 97 w 97"/>
                <a:gd name="T5" fmla="*/ 28 h 77"/>
                <a:gd name="T6" fmla="*/ 95 w 97"/>
                <a:gd name="T7" fmla="*/ 75 h 77"/>
                <a:gd name="T8" fmla="*/ 77 w 97"/>
                <a:gd name="T9" fmla="*/ 73 h 77"/>
                <a:gd name="T10" fmla="*/ 92 w 97"/>
                <a:gd name="T11" fmla="*/ 71 h 77"/>
                <a:gd name="T12" fmla="*/ 77 w 97"/>
                <a:gd name="T13" fmla="*/ 55 h 77"/>
                <a:gd name="T14" fmla="*/ 89 w 97"/>
                <a:gd name="T15" fmla="*/ 43 h 77"/>
                <a:gd name="T16" fmla="*/ 77 w 97"/>
                <a:gd name="T17" fmla="*/ 46 h 77"/>
                <a:gd name="T18" fmla="*/ 77 w 97"/>
                <a:gd name="T19" fmla="*/ 50 h 77"/>
                <a:gd name="T20" fmla="*/ 79 w 97"/>
                <a:gd name="T21" fmla="*/ 25 h 77"/>
                <a:gd name="T22" fmla="*/ 81 w 97"/>
                <a:gd name="T23" fmla="*/ 22 h 77"/>
                <a:gd name="T24" fmla="*/ 77 w 97"/>
                <a:gd name="T25" fmla="*/ 8 h 77"/>
                <a:gd name="T26" fmla="*/ 48 w 97"/>
                <a:gd name="T27" fmla="*/ 0 h 77"/>
                <a:gd name="T28" fmla="*/ 77 w 97"/>
                <a:gd name="T29" fmla="*/ 0 h 77"/>
                <a:gd name="T30" fmla="*/ 73 w 97"/>
                <a:gd name="T31" fmla="*/ 58 h 77"/>
                <a:gd name="T32" fmla="*/ 75 w 97"/>
                <a:gd name="T33" fmla="*/ 72 h 77"/>
                <a:gd name="T34" fmla="*/ 77 w 97"/>
                <a:gd name="T35" fmla="*/ 73 h 77"/>
                <a:gd name="T36" fmla="*/ 72 w 97"/>
                <a:gd name="T37" fmla="*/ 76 h 77"/>
                <a:gd name="T38" fmla="*/ 70 w 97"/>
                <a:gd name="T39" fmla="*/ 63 h 77"/>
                <a:gd name="T40" fmla="*/ 77 w 97"/>
                <a:gd name="T41" fmla="*/ 13 h 77"/>
                <a:gd name="T42" fmla="*/ 48 w 97"/>
                <a:gd name="T43" fmla="*/ 6 h 77"/>
                <a:gd name="T44" fmla="*/ 75 w 97"/>
                <a:gd name="T45" fmla="*/ 20 h 77"/>
                <a:gd name="T46" fmla="*/ 77 w 97"/>
                <a:gd name="T47" fmla="*/ 25 h 77"/>
                <a:gd name="T48" fmla="*/ 77 w 97"/>
                <a:gd name="T49" fmla="*/ 46 h 77"/>
                <a:gd name="T50" fmla="*/ 77 w 97"/>
                <a:gd name="T51" fmla="*/ 50 h 77"/>
                <a:gd name="T52" fmla="*/ 65 w 97"/>
                <a:gd name="T53" fmla="*/ 53 h 77"/>
                <a:gd name="T54" fmla="*/ 77 w 97"/>
                <a:gd name="T55" fmla="*/ 41 h 77"/>
                <a:gd name="T56" fmla="*/ 20 w 97"/>
                <a:gd name="T57" fmla="*/ 8 h 77"/>
                <a:gd name="T58" fmla="*/ 48 w 97"/>
                <a:gd name="T59" fmla="*/ 0 h 77"/>
                <a:gd name="T60" fmla="*/ 20 w 97"/>
                <a:gd name="T61" fmla="*/ 73 h 77"/>
                <a:gd name="T62" fmla="*/ 22 w 97"/>
                <a:gd name="T63" fmla="*/ 60 h 77"/>
                <a:gd name="T64" fmla="*/ 48 w 97"/>
                <a:gd name="T65" fmla="*/ 63 h 77"/>
                <a:gd name="T66" fmla="*/ 25 w 97"/>
                <a:gd name="T67" fmla="*/ 75 h 77"/>
                <a:gd name="T68" fmla="*/ 20 w 97"/>
                <a:gd name="T69" fmla="*/ 73 h 77"/>
                <a:gd name="T70" fmla="*/ 25 w 97"/>
                <a:gd name="T71" fmla="*/ 6 h 77"/>
                <a:gd name="T72" fmla="*/ 20 w 97"/>
                <a:gd name="T73" fmla="*/ 25 h 77"/>
                <a:gd name="T74" fmla="*/ 22 w 97"/>
                <a:gd name="T75" fmla="*/ 20 h 77"/>
                <a:gd name="T76" fmla="*/ 48 w 97"/>
                <a:gd name="T77" fmla="*/ 6 h 77"/>
                <a:gd name="T78" fmla="*/ 27 w 97"/>
                <a:gd name="T79" fmla="*/ 50 h 77"/>
                <a:gd name="T80" fmla="*/ 20 w 97"/>
                <a:gd name="T81" fmla="*/ 41 h 77"/>
                <a:gd name="T82" fmla="*/ 32 w 97"/>
                <a:gd name="T83" fmla="*/ 53 h 77"/>
                <a:gd name="T84" fmla="*/ 20 w 97"/>
                <a:gd name="T85" fmla="*/ 8 h 77"/>
                <a:gd name="T86" fmla="*/ 14 w 97"/>
                <a:gd name="T87" fmla="*/ 20 h 77"/>
                <a:gd name="T88" fmla="*/ 5 w 97"/>
                <a:gd name="T89" fmla="*/ 60 h 77"/>
                <a:gd name="T90" fmla="*/ 7 w 97"/>
                <a:gd name="T91" fmla="*/ 73 h 77"/>
                <a:gd name="T92" fmla="*/ 7 w 97"/>
                <a:gd name="T93" fmla="*/ 77 h 77"/>
                <a:gd name="T94" fmla="*/ 0 w 97"/>
                <a:gd name="T95" fmla="*/ 60 h 77"/>
                <a:gd name="T96" fmla="*/ 0 w 97"/>
                <a:gd name="T97" fmla="*/ 28 h 77"/>
                <a:gd name="T98" fmla="*/ 18 w 97"/>
                <a:gd name="T99" fmla="*/ 1 h 77"/>
                <a:gd name="T100" fmla="*/ 20 w 97"/>
                <a:gd name="T101" fmla="*/ 13 h 77"/>
                <a:gd name="T102" fmla="*/ 18 w 97"/>
                <a:gd name="T103" fmla="*/ 25 h 77"/>
                <a:gd name="T104" fmla="*/ 20 w 97"/>
                <a:gd name="T105" fmla="*/ 41 h 77"/>
                <a:gd name="T106" fmla="*/ 8 w 97"/>
                <a:gd name="T107" fmla="*/ 53 h 77"/>
                <a:gd name="T108" fmla="*/ 20 w 97"/>
                <a:gd name="T109" fmla="*/ 50 h 77"/>
                <a:gd name="T110" fmla="*/ 20 w 97"/>
                <a:gd name="T111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" h="77">
                  <a:moveTo>
                    <a:pt x="92" y="29"/>
                  </a:move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3" y="20"/>
                    <a:pt x="83" y="19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9" y="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8"/>
                    <a:pt x="97" y="28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6" y="74"/>
                    <a:pt x="95" y="75"/>
                  </a:cubicBezTo>
                  <a:cubicBezTo>
                    <a:pt x="94" y="77"/>
                    <a:pt x="92" y="77"/>
                    <a:pt x="90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3"/>
                    <a:pt x="91" y="72"/>
                    <a:pt x="92" y="72"/>
                  </a:cubicBezTo>
                  <a:cubicBezTo>
                    <a:pt x="92" y="72"/>
                    <a:pt x="92" y="71"/>
                    <a:pt x="92" y="7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29"/>
                    <a:pt x="92" y="29"/>
                    <a:pt x="92" y="29"/>
                  </a:cubicBezTo>
                  <a:close/>
                  <a:moveTo>
                    <a:pt x="77" y="55"/>
                  </a:moveTo>
                  <a:cubicBezTo>
                    <a:pt x="86" y="55"/>
                    <a:pt x="86" y="55"/>
                    <a:pt x="86" y="55"/>
                  </a:cubicBezTo>
                  <a:cubicBezTo>
                    <a:pt x="88" y="55"/>
                    <a:pt x="89" y="54"/>
                    <a:pt x="89" y="5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8" y="41"/>
                    <a:pt x="86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5"/>
                    <a:pt x="77" y="55"/>
                    <a:pt x="77" y="55"/>
                  </a:cubicBezTo>
                  <a:close/>
                  <a:moveTo>
                    <a:pt x="77" y="25"/>
                  </a:move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2" y="24"/>
                    <a:pt x="82" y="23"/>
                    <a:pt x="81" y="22"/>
                  </a:cubicBezTo>
                  <a:cubicBezTo>
                    <a:pt x="77" y="13"/>
                    <a:pt x="77" y="13"/>
                    <a:pt x="77" y="13"/>
                  </a:cubicBezTo>
                  <a:lnTo>
                    <a:pt x="77" y="25"/>
                  </a:lnTo>
                  <a:close/>
                  <a:moveTo>
                    <a:pt x="77" y="8"/>
                  </a:moveTo>
                  <a:cubicBezTo>
                    <a:pt x="75" y="4"/>
                    <a:pt x="75" y="4"/>
                    <a:pt x="7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8"/>
                    <a:pt x="77" y="8"/>
                    <a:pt x="77" y="8"/>
                  </a:cubicBezTo>
                  <a:close/>
                  <a:moveTo>
                    <a:pt x="48" y="58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74" y="58"/>
                    <a:pt x="75" y="59"/>
                    <a:pt x="75" y="6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1"/>
                    <a:pt x="75" y="72"/>
                    <a:pt x="75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5" y="77"/>
                    <a:pt x="73" y="77"/>
                    <a:pt x="72" y="7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4"/>
                    <a:pt x="70" y="73"/>
                    <a:pt x="70" y="71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58"/>
                    <a:pt x="48" y="58"/>
                    <a:pt x="48" y="58"/>
                  </a:cubicBezTo>
                  <a:close/>
                  <a:moveTo>
                    <a:pt x="77" y="13"/>
                  </a:move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2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13"/>
                    <a:pt x="77" y="13"/>
                    <a:pt x="77" y="13"/>
                  </a:cubicBezTo>
                  <a:close/>
                  <a:moveTo>
                    <a:pt x="77" y="41"/>
                  </a:moveTo>
                  <a:cubicBezTo>
                    <a:pt x="77" y="46"/>
                    <a:pt x="77" y="46"/>
                    <a:pt x="77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5" y="54"/>
                    <a:pt x="65" y="5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7" y="41"/>
                    <a:pt x="68" y="41"/>
                  </a:cubicBezTo>
                  <a:lnTo>
                    <a:pt x="77" y="41"/>
                  </a:lnTo>
                  <a:close/>
                  <a:moveTo>
                    <a:pt x="48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20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1" y="73"/>
                    <a:pt x="21" y="72"/>
                    <a:pt x="21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59"/>
                    <a:pt x="23" y="58"/>
                    <a:pt x="24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6" y="74"/>
                    <a:pt x="25" y="75"/>
                  </a:cubicBezTo>
                  <a:cubicBezTo>
                    <a:pt x="24" y="77"/>
                    <a:pt x="22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3"/>
                    <a:pt x="20" y="73"/>
                    <a:pt x="20" y="73"/>
                  </a:cubicBezTo>
                  <a:close/>
                  <a:moveTo>
                    <a:pt x="48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20" y="55"/>
                  </a:moveTo>
                  <a:cubicBezTo>
                    <a:pt x="20" y="50"/>
                    <a:pt x="20" y="50"/>
                    <a:pt x="2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2" y="42"/>
                    <a:pt x="32" y="4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0" y="55"/>
                    <a:pt x="29" y="55"/>
                  </a:cubicBezTo>
                  <a:lnTo>
                    <a:pt x="20" y="55"/>
                  </a:lnTo>
                  <a:close/>
                  <a:moveTo>
                    <a:pt x="20" y="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6" y="72"/>
                    <a:pt x="6" y="73"/>
                    <a:pt x="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5" y="77"/>
                    <a:pt x="3" y="77"/>
                    <a:pt x="2" y="75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1" y="2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lose/>
                  <a:moveTo>
                    <a:pt x="20" y="13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3"/>
                  </a:cubicBezTo>
                  <a:cubicBezTo>
                    <a:pt x="15" y="24"/>
                    <a:pt x="16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3"/>
                    <a:pt x="20" y="13"/>
                    <a:pt x="20" y="13"/>
                  </a:cubicBezTo>
                  <a:close/>
                  <a:moveTo>
                    <a:pt x="20" y="41"/>
                  </a:move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8" y="42"/>
                    <a:pt x="8" y="4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9" y="55"/>
                    <a:pt x="11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0" y="46"/>
                    <a:pt x="20" y="46"/>
                    <a:pt x="20" y="46"/>
                  </a:cubicBez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7" name="Freeform 163"/>
            <p:cNvSpPr>
              <a:spLocks noEditPoints="1"/>
            </p:cNvSpPr>
            <p:nvPr/>
          </p:nvSpPr>
          <p:spPr bwMode="auto">
            <a:xfrm>
              <a:off x="7516824" y="2511440"/>
              <a:ext cx="225425" cy="611192"/>
            </a:xfrm>
            <a:custGeom>
              <a:avLst/>
              <a:gdLst>
                <a:gd name="T0" fmla="*/ 60 w 100"/>
                <a:gd name="T1" fmla="*/ 266 h 270"/>
                <a:gd name="T2" fmla="*/ 60 w 100"/>
                <a:gd name="T3" fmla="*/ 129 h 270"/>
                <a:gd name="T4" fmla="*/ 62 w 100"/>
                <a:gd name="T5" fmla="*/ 127 h 270"/>
                <a:gd name="T6" fmla="*/ 86 w 100"/>
                <a:gd name="T7" fmla="*/ 107 h 270"/>
                <a:gd name="T8" fmla="*/ 95 w 100"/>
                <a:gd name="T9" fmla="*/ 73 h 270"/>
                <a:gd name="T10" fmla="*/ 81 w 100"/>
                <a:gd name="T11" fmla="*/ 25 h 270"/>
                <a:gd name="T12" fmla="*/ 50 w 100"/>
                <a:gd name="T13" fmla="*/ 5 h 270"/>
                <a:gd name="T14" fmla="*/ 50 w 100"/>
                <a:gd name="T15" fmla="*/ 5 h 270"/>
                <a:gd name="T16" fmla="*/ 50 w 100"/>
                <a:gd name="T17" fmla="*/ 0 h 270"/>
                <a:gd name="T18" fmla="*/ 50 w 100"/>
                <a:gd name="T19" fmla="*/ 0 h 270"/>
                <a:gd name="T20" fmla="*/ 85 w 100"/>
                <a:gd name="T21" fmla="*/ 23 h 270"/>
                <a:gd name="T22" fmla="*/ 100 w 100"/>
                <a:gd name="T23" fmla="*/ 73 h 270"/>
                <a:gd name="T24" fmla="*/ 90 w 100"/>
                <a:gd name="T25" fmla="*/ 110 h 270"/>
                <a:gd name="T26" fmla="*/ 65 w 100"/>
                <a:gd name="T27" fmla="*/ 131 h 270"/>
                <a:gd name="T28" fmla="*/ 65 w 100"/>
                <a:gd name="T29" fmla="*/ 268 h 270"/>
                <a:gd name="T30" fmla="*/ 62 w 100"/>
                <a:gd name="T31" fmla="*/ 270 h 270"/>
                <a:gd name="T32" fmla="*/ 50 w 100"/>
                <a:gd name="T33" fmla="*/ 270 h 270"/>
                <a:gd name="T34" fmla="*/ 50 w 100"/>
                <a:gd name="T35" fmla="*/ 266 h 270"/>
                <a:gd name="T36" fmla="*/ 60 w 100"/>
                <a:gd name="T37" fmla="*/ 266 h 270"/>
                <a:gd name="T38" fmla="*/ 50 w 100"/>
                <a:gd name="T39" fmla="*/ 5 h 270"/>
                <a:gd name="T40" fmla="*/ 20 w 100"/>
                <a:gd name="T41" fmla="*/ 25 h 270"/>
                <a:gd name="T42" fmla="*/ 5 w 100"/>
                <a:gd name="T43" fmla="*/ 73 h 270"/>
                <a:gd name="T44" fmla="*/ 14 w 100"/>
                <a:gd name="T45" fmla="*/ 107 h 270"/>
                <a:gd name="T46" fmla="*/ 39 w 100"/>
                <a:gd name="T47" fmla="*/ 127 h 270"/>
                <a:gd name="T48" fmla="*/ 40 w 100"/>
                <a:gd name="T49" fmla="*/ 129 h 270"/>
                <a:gd name="T50" fmla="*/ 40 w 100"/>
                <a:gd name="T51" fmla="*/ 129 h 270"/>
                <a:gd name="T52" fmla="*/ 40 w 100"/>
                <a:gd name="T53" fmla="*/ 266 h 270"/>
                <a:gd name="T54" fmla="*/ 50 w 100"/>
                <a:gd name="T55" fmla="*/ 266 h 270"/>
                <a:gd name="T56" fmla="*/ 50 w 100"/>
                <a:gd name="T57" fmla="*/ 270 h 270"/>
                <a:gd name="T58" fmla="*/ 38 w 100"/>
                <a:gd name="T59" fmla="*/ 270 h 270"/>
                <a:gd name="T60" fmla="*/ 35 w 100"/>
                <a:gd name="T61" fmla="*/ 268 h 270"/>
                <a:gd name="T62" fmla="*/ 35 w 100"/>
                <a:gd name="T63" fmla="*/ 131 h 270"/>
                <a:gd name="T64" fmla="*/ 10 w 100"/>
                <a:gd name="T65" fmla="*/ 110 h 270"/>
                <a:gd name="T66" fmla="*/ 0 w 100"/>
                <a:gd name="T67" fmla="*/ 73 h 270"/>
                <a:gd name="T68" fmla="*/ 16 w 100"/>
                <a:gd name="T69" fmla="*/ 23 h 270"/>
                <a:gd name="T70" fmla="*/ 50 w 100"/>
                <a:gd name="T71" fmla="*/ 0 h 270"/>
                <a:gd name="T72" fmla="*/ 50 w 100"/>
                <a:gd name="T73" fmla="*/ 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270">
                  <a:moveTo>
                    <a:pt x="60" y="266"/>
                  </a:moveTo>
                  <a:cubicBezTo>
                    <a:pt x="60" y="129"/>
                    <a:pt x="60" y="129"/>
                    <a:pt x="60" y="129"/>
                  </a:cubicBezTo>
                  <a:cubicBezTo>
                    <a:pt x="60" y="128"/>
                    <a:pt x="61" y="127"/>
                    <a:pt x="62" y="127"/>
                  </a:cubicBezTo>
                  <a:cubicBezTo>
                    <a:pt x="72" y="124"/>
                    <a:pt x="80" y="117"/>
                    <a:pt x="86" y="107"/>
                  </a:cubicBezTo>
                  <a:cubicBezTo>
                    <a:pt x="92" y="98"/>
                    <a:pt x="95" y="86"/>
                    <a:pt x="95" y="73"/>
                  </a:cubicBezTo>
                  <a:cubicBezTo>
                    <a:pt x="95" y="57"/>
                    <a:pt x="90" y="39"/>
                    <a:pt x="81" y="25"/>
                  </a:cubicBezTo>
                  <a:cubicBezTo>
                    <a:pt x="72" y="13"/>
                    <a:pt x="62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4" y="0"/>
                    <a:pt x="76" y="10"/>
                    <a:pt x="85" y="23"/>
                  </a:cubicBezTo>
                  <a:cubicBezTo>
                    <a:pt x="94" y="37"/>
                    <a:pt x="100" y="56"/>
                    <a:pt x="100" y="73"/>
                  </a:cubicBezTo>
                  <a:cubicBezTo>
                    <a:pt x="100" y="87"/>
                    <a:pt x="96" y="100"/>
                    <a:pt x="90" y="110"/>
                  </a:cubicBezTo>
                  <a:cubicBezTo>
                    <a:pt x="84" y="120"/>
                    <a:pt x="75" y="127"/>
                    <a:pt x="65" y="131"/>
                  </a:cubicBezTo>
                  <a:cubicBezTo>
                    <a:pt x="65" y="268"/>
                    <a:pt x="65" y="268"/>
                    <a:pt x="65" y="268"/>
                  </a:cubicBezTo>
                  <a:cubicBezTo>
                    <a:pt x="65" y="269"/>
                    <a:pt x="64" y="270"/>
                    <a:pt x="62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66"/>
                    <a:pt x="50" y="266"/>
                    <a:pt x="50" y="266"/>
                  </a:cubicBezTo>
                  <a:lnTo>
                    <a:pt x="60" y="266"/>
                  </a:lnTo>
                  <a:close/>
                  <a:moveTo>
                    <a:pt x="50" y="5"/>
                  </a:moveTo>
                  <a:cubicBezTo>
                    <a:pt x="39" y="5"/>
                    <a:pt x="28" y="13"/>
                    <a:pt x="20" y="25"/>
                  </a:cubicBezTo>
                  <a:cubicBezTo>
                    <a:pt x="11" y="39"/>
                    <a:pt x="5" y="57"/>
                    <a:pt x="5" y="73"/>
                  </a:cubicBezTo>
                  <a:cubicBezTo>
                    <a:pt x="5" y="86"/>
                    <a:pt x="9" y="98"/>
                    <a:pt x="14" y="107"/>
                  </a:cubicBezTo>
                  <a:cubicBezTo>
                    <a:pt x="20" y="117"/>
                    <a:pt x="29" y="124"/>
                    <a:pt x="39" y="127"/>
                  </a:cubicBezTo>
                  <a:cubicBezTo>
                    <a:pt x="40" y="127"/>
                    <a:pt x="40" y="128"/>
                    <a:pt x="40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266"/>
                    <a:pt x="40" y="266"/>
                    <a:pt x="4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7" y="270"/>
                    <a:pt x="35" y="269"/>
                    <a:pt x="35" y="268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25" y="127"/>
                    <a:pt x="17" y="119"/>
                    <a:pt x="10" y="110"/>
                  </a:cubicBezTo>
                  <a:cubicBezTo>
                    <a:pt x="4" y="100"/>
                    <a:pt x="0" y="87"/>
                    <a:pt x="0" y="73"/>
                  </a:cubicBezTo>
                  <a:cubicBezTo>
                    <a:pt x="0" y="56"/>
                    <a:pt x="6" y="37"/>
                    <a:pt x="16" y="23"/>
                  </a:cubicBezTo>
                  <a:cubicBezTo>
                    <a:pt x="25" y="10"/>
                    <a:pt x="37" y="0"/>
                    <a:pt x="50" y="0"/>
                  </a:cubicBezTo>
                  <a:lnTo>
                    <a:pt x="5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8" name="Freeform 164"/>
            <p:cNvSpPr>
              <a:spLocks noEditPoints="1"/>
            </p:cNvSpPr>
            <p:nvPr/>
          </p:nvSpPr>
          <p:spPr bwMode="auto">
            <a:xfrm>
              <a:off x="8728089" y="4232299"/>
              <a:ext cx="155575" cy="155576"/>
            </a:xfrm>
            <a:custGeom>
              <a:avLst/>
              <a:gdLst>
                <a:gd name="T0" fmla="*/ 35 w 69"/>
                <a:gd name="T1" fmla="*/ 64 h 69"/>
                <a:gd name="T2" fmla="*/ 56 w 69"/>
                <a:gd name="T3" fmla="*/ 55 h 69"/>
                <a:gd name="T4" fmla="*/ 64 w 69"/>
                <a:gd name="T5" fmla="*/ 34 h 69"/>
                <a:gd name="T6" fmla="*/ 56 w 69"/>
                <a:gd name="T7" fmla="*/ 13 h 69"/>
                <a:gd name="T8" fmla="*/ 35 w 69"/>
                <a:gd name="T9" fmla="*/ 5 h 69"/>
                <a:gd name="T10" fmla="*/ 35 w 69"/>
                <a:gd name="T11" fmla="*/ 0 h 69"/>
                <a:gd name="T12" fmla="*/ 59 w 69"/>
                <a:gd name="T13" fmla="*/ 10 h 69"/>
                <a:gd name="T14" fmla="*/ 69 w 69"/>
                <a:gd name="T15" fmla="*/ 34 h 69"/>
                <a:gd name="T16" fmla="*/ 59 w 69"/>
                <a:gd name="T17" fmla="*/ 59 h 69"/>
                <a:gd name="T18" fmla="*/ 35 w 69"/>
                <a:gd name="T19" fmla="*/ 69 h 69"/>
                <a:gd name="T20" fmla="*/ 35 w 69"/>
                <a:gd name="T21" fmla="*/ 64 h 69"/>
                <a:gd name="T22" fmla="*/ 35 w 69"/>
                <a:gd name="T23" fmla="*/ 27 h 69"/>
                <a:gd name="T24" fmla="*/ 35 w 69"/>
                <a:gd name="T25" fmla="*/ 32 h 69"/>
                <a:gd name="T26" fmla="*/ 40 w 69"/>
                <a:gd name="T27" fmla="*/ 32 h 69"/>
                <a:gd name="T28" fmla="*/ 36 w 69"/>
                <a:gd name="T29" fmla="*/ 36 h 69"/>
                <a:gd name="T30" fmla="*/ 35 w 69"/>
                <a:gd name="T31" fmla="*/ 37 h 69"/>
                <a:gd name="T32" fmla="*/ 35 w 69"/>
                <a:gd name="T33" fmla="*/ 45 h 69"/>
                <a:gd name="T34" fmla="*/ 40 w 69"/>
                <a:gd name="T35" fmla="*/ 39 h 69"/>
                <a:gd name="T36" fmla="*/ 47 w 69"/>
                <a:gd name="T37" fmla="*/ 31 h 69"/>
                <a:gd name="T38" fmla="*/ 48 w 69"/>
                <a:gd name="T39" fmla="*/ 30 h 69"/>
                <a:gd name="T40" fmla="*/ 45 w 69"/>
                <a:gd name="T41" fmla="*/ 27 h 69"/>
                <a:gd name="T42" fmla="*/ 35 w 69"/>
                <a:gd name="T43" fmla="*/ 27 h 69"/>
                <a:gd name="T44" fmla="*/ 21 w 69"/>
                <a:gd name="T45" fmla="*/ 61 h 69"/>
                <a:gd name="T46" fmla="*/ 26 w 69"/>
                <a:gd name="T47" fmla="*/ 63 h 69"/>
                <a:gd name="T48" fmla="*/ 35 w 69"/>
                <a:gd name="T49" fmla="*/ 64 h 69"/>
                <a:gd name="T50" fmla="*/ 35 w 69"/>
                <a:gd name="T51" fmla="*/ 64 h 69"/>
                <a:gd name="T52" fmla="*/ 35 w 69"/>
                <a:gd name="T53" fmla="*/ 69 h 69"/>
                <a:gd name="T54" fmla="*/ 35 w 69"/>
                <a:gd name="T55" fmla="*/ 69 h 69"/>
                <a:gd name="T56" fmla="*/ 25 w 69"/>
                <a:gd name="T57" fmla="*/ 68 h 69"/>
                <a:gd name="T58" fmla="*/ 16 w 69"/>
                <a:gd name="T59" fmla="*/ 63 h 69"/>
                <a:gd name="T60" fmla="*/ 16 w 69"/>
                <a:gd name="T61" fmla="*/ 63 h 69"/>
                <a:gd name="T62" fmla="*/ 15 w 69"/>
                <a:gd name="T63" fmla="*/ 63 h 69"/>
                <a:gd name="T64" fmla="*/ 15 w 69"/>
                <a:gd name="T65" fmla="*/ 60 h 69"/>
                <a:gd name="T66" fmla="*/ 35 w 69"/>
                <a:gd name="T67" fmla="*/ 37 h 69"/>
                <a:gd name="T68" fmla="*/ 35 w 69"/>
                <a:gd name="T69" fmla="*/ 45 h 69"/>
                <a:gd name="T70" fmla="*/ 21 w 69"/>
                <a:gd name="T71" fmla="*/ 61 h 69"/>
                <a:gd name="T72" fmla="*/ 35 w 69"/>
                <a:gd name="T73" fmla="*/ 5 h 69"/>
                <a:gd name="T74" fmla="*/ 35 w 69"/>
                <a:gd name="T75" fmla="*/ 5 h 69"/>
                <a:gd name="T76" fmla="*/ 15 w 69"/>
                <a:gd name="T77" fmla="*/ 12 h 69"/>
                <a:gd name="T78" fmla="*/ 6 w 69"/>
                <a:gd name="T79" fmla="*/ 27 h 69"/>
                <a:gd name="T80" fmla="*/ 35 w 69"/>
                <a:gd name="T81" fmla="*/ 27 h 69"/>
                <a:gd name="T82" fmla="*/ 35 w 69"/>
                <a:gd name="T83" fmla="*/ 27 h 69"/>
                <a:gd name="T84" fmla="*/ 35 w 69"/>
                <a:gd name="T85" fmla="*/ 32 h 69"/>
                <a:gd name="T86" fmla="*/ 35 w 69"/>
                <a:gd name="T87" fmla="*/ 32 h 69"/>
                <a:gd name="T88" fmla="*/ 3 w 69"/>
                <a:gd name="T89" fmla="*/ 32 h 69"/>
                <a:gd name="T90" fmla="*/ 3 w 69"/>
                <a:gd name="T91" fmla="*/ 32 h 69"/>
                <a:gd name="T92" fmla="*/ 2 w 69"/>
                <a:gd name="T93" fmla="*/ 32 h 69"/>
                <a:gd name="T94" fmla="*/ 0 w 69"/>
                <a:gd name="T95" fmla="*/ 29 h 69"/>
                <a:gd name="T96" fmla="*/ 12 w 69"/>
                <a:gd name="T97" fmla="*/ 8 h 69"/>
                <a:gd name="T98" fmla="*/ 35 w 69"/>
                <a:gd name="T99" fmla="*/ 0 h 69"/>
                <a:gd name="T100" fmla="*/ 35 w 69"/>
                <a:gd name="T101" fmla="*/ 0 h 69"/>
                <a:gd name="T102" fmla="*/ 35 w 69"/>
                <a:gd name="T10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69">
                  <a:moveTo>
                    <a:pt x="35" y="64"/>
                  </a:moveTo>
                  <a:cubicBezTo>
                    <a:pt x="43" y="64"/>
                    <a:pt x="50" y="61"/>
                    <a:pt x="56" y="55"/>
                  </a:cubicBezTo>
                  <a:cubicBezTo>
                    <a:pt x="61" y="50"/>
                    <a:pt x="64" y="43"/>
                    <a:pt x="64" y="34"/>
                  </a:cubicBezTo>
                  <a:cubicBezTo>
                    <a:pt x="64" y="26"/>
                    <a:pt x="61" y="19"/>
                    <a:pt x="56" y="13"/>
                  </a:cubicBezTo>
                  <a:cubicBezTo>
                    <a:pt x="50" y="8"/>
                    <a:pt x="43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4" y="0"/>
                    <a:pt x="53" y="4"/>
                    <a:pt x="59" y="10"/>
                  </a:cubicBezTo>
                  <a:cubicBezTo>
                    <a:pt x="65" y="16"/>
                    <a:pt x="69" y="25"/>
                    <a:pt x="69" y="34"/>
                  </a:cubicBezTo>
                  <a:cubicBezTo>
                    <a:pt x="69" y="44"/>
                    <a:pt x="65" y="53"/>
                    <a:pt x="59" y="59"/>
                  </a:cubicBezTo>
                  <a:cubicBezTo>
                    <a:pt x="53" y="65"/>
                    <a:pt x="44" y="69"/>
                    <a:pt x="35" y="69"/>
                  </a:cubicBezTo>
                  <a:cubicBezTo>
                    <a:pt x="35" y="64"/>
                    <a:pt x="35" y="64"/>
                    <a:pt x="35" y="64"/>
                  </a:cubicBezTo>
                  <a:close/>
                  <a:moveTo>
                    <a:pt x="35" y="27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8" y="30"/>
                    <a:pt x="48" y="30"/>
                  </a:cubicBezTo>
                  <a:cubicBezTo>
                    <a:pt x="48" y="28"/>
                    <a:pt x="46" y="27"/>
                    <a:pt x="45" y="27"/>
                  </a:cubicBezTo>
                  <a:lnTo>
                    <a:pt x="35" y="27"/>
                  </a:lnTo>
                  <a:close/>
                  <a:moveTo>
                    <a:pt x="21" y="61"/>
                  </a:moveTo>
                  <a:cubicBezTo>
                    <a:pt x="22" y="62"/>
                    <a:pt x="24" y="62"/>
                    <a:pt x="26" y="63"/>
                  </a:cubicBezTo>
                  <a:cubicBezTo>
                    <a:pt x="29" y="64"/>
                    <a:pt x="32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69"/>
                    <a:pt x="28" y="68"/>
                    <a:pt x="25" y="68"/>
                  </a:cubicBezTo>
                  <a:cubicBezTo>
                    <a:pt x="22" y="67"/>
                    <a:pt x="19" y="65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5" y="63"/>
                  </a:cubicBezTo>
                  <a:cubicBezTo>
                    <a:pt x="14" y="62"/>
                    <a:pt x="14" y="61"/>
                    <a:pt x="15" y="6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21" y="61"/>
                    <a:pt x="21" y="61"/>
                    <a:pt x="21" y="61"/>
                  </a:cubicBezTo>
                  <a:close/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7" y="5"/>
                    <a:pt x="20" y="7"/>
                    <a:pt x="15" y="12"/>
                  </a:cubicBezTo>
                  <a:cubicBezTo>
                    <a:pt x="11" y="16"/>
                    <a:pt x="7" y="21"/>
                    <a:pt x="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2" y="21"/>
                    <a:pt x="6" y="14"/>
                    <a:pt x="12" y="8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9" name="Freeform 165"/>
            <p:cNvSpPr>
              <a:spLocks noEditPoints="1"/>
            </p:cNvSpPr>
            <p:nvPr/>
          </p:nvSpPr>
          <p:spPr bwMode="auto">
            <a:xfrm>
              <a:off x="8501076" y="4303738"/>
              <a:ext cx="309564" cy="292102"/>
            </a:xfrm>
            <a:custGeom>
              <a:avLst/>
              <a:gdLst>
                <a:gd name="T0" fmla="*/ 69 w 137"/>
                <a:gd name="T1" fmla="*/ 124 h 129"/>
                <a:gd name="T2" fmla="*/ 86 w 137"/>
                <a:gd name="T3" fmla="*/ 124 h 129"/>
                <a:gd name="T4" fmla="*/ 84 w 137"/>
                <a:gd name="T5" fmla="*/ 122 h 129"/>
                <a:gd name="T6" fmla="*/ 75 w 137"/>
                <a:gd name="T7" fmla="*/ 119 h 129"/>
                <a:gd name="T8" fmla="*/ 73 w 137"/>
                <a:gd name="T9" fmla="*/ 116 h 129"/>
                <a:gd name="T10" fmla="*/ 73 w 137"/>
                <a:gd name="T11" fmla="*/ 116 h 129"/>
                <a:gd name="T12" fmla="*/ 73 w 137"/>
                <a:gd name="T13" fmla="*/ 76 h 129"/>
                <a:gd name="T14" fmla="*/ 73 w 137"/>
                <a:gd name="T15" fmla="*/ 73 h 129"/>
                <a:gd name="T16" fmla="*/ 73 w 137"/>
                <a:gd name="T17" fmla="*/ 69 h 129"/>
                <a:gd name="T18" fmla="*/ 74 w 137"/>
                <a:gd name="T19" fmla="*/ 67 h 129"/>
                <a:gd name="T20" fmla="*/ 111 w 137"/>
                <a:gd name="T21" fmla="*/ 25 h 129"/>
                <a:gd name="T22" fmla="*/ 129 w 137"/>
                <a:gd name="T23" fmla="*/ 5 h 129"/>
                <a:gd name="T24" fmla="*/ 102 w 137"/>
                <a:gd name="T25" fmla="*/ 5 h 129"/>
                <a:gd name="T26" fmla="*/ 69 w 137"/>
                <a:gd name="T27" fmla="*/ 5 h 129"/>
                <a:gd name="T28" fmla="*/ 69 w 137"/>
                <a:gd name="T29" fmla="*/ 0 h 129"/>
                <a:gd name="T30" fmla="*/ 102 w 137"/>
                <a:gd name="T31" fmla="*/ 0 h 129"/>
                <a:gd name="T32" fmla="*/ 135 w 137"/>
                <a:gd name="T33" fmla="*/ 0 h 129"/>
                <a:gd name="T34" fmla="*/ 135 w 137"/>
                <a:gd name="T35" fmla="*/ 0 h 129"/>
                <a:gd name="T36" fmla="*/ 136 w 137"/>
                <a:gd name="T37" fmla="*/ 1 h 129"/>
                <a:gd name="T38" fmla="*/ 136 w 137"/>
                <a:gd name="T39" fmla="*/ 4 h 129"/>
                <a:gd name="T40" fmla="*/ 115 w 137"/>
                <a:gd name="T41" fmla="*/ 28 h 129"/>
                <a:gd name="T42" fmla="*/ 78 w 137"/>
                <a:gd name="T43" fmla="*/ 70 h 129"/>
                <a:gd name="T44" fmla="*/ 78 w 137"/>
                <a:gd name="T45" fmla="*/ 73 h 129"/>
                <a:gd name="T46" fmla="*/ 78 w 137"/>
                <a:gd name="T47" fmla="*/ 76 h 129"/>
                <a:gd name="T48" fmla="*/ 78 w 137"/>
                <a:gd name="T49" fmla="*/ 114 h 129"/>
                <a:gd name="T50" fmla="*/ 87 w 137"/>
                <a:gd name="T51" fmla="*/ 119 h 129"/>
                <a:gd name="T52" fmla="*/ 91 w 137"/>
                <a:gd name="T53" fmla="*/ 127 h 129"/>
                <a:gd name="T54" fmla="*/ 89 w 137"/>
                <a:gd name="T55" fmla="*/ 129 h 129"/>
                <a:gd name="T56" fmla="*/ 69 w 137"/>
                <a:gd name="T57" fmla="*/ 129 h 129"/>
                <a:gd name="T58" fmla="*/ 69 w 137"/>
                <a:gd name="T59" fmla="*/ 124 h 129"/>
                <a:gd name="T60" fmla="*/ 64 w 137"/>
                <a:gd name="T61" fmla="*/ 69 h 129"/>
                <a:gd name="T62" fmla="*/ 64 w 137"/>
                <a:gd name="T63" fmla="*/ 73 h 129"/>
                <a:gd name="T64" fmla="*/ 64 w 137"/>
                <a:gd name="T65" fmla="*/ 76 h 129"/>
                <a:gd name="T66" fmla="*/ 64 w 137"/>
                <a:gd name="T67" fmla="*/ 116 h 129"/>
                <a:gd name="T68" fmla="*/ 62 w 137"/>
                <a:gd name="T69" fmla="*/ 118 h 129"/>
                <a:gd name="T70" fmla="*/ 52 w 137"/>
                <a:gd name="T71" fmla="*/ 122 h 129"/>
                <a:gd name="T72" fmla="*/ 49 w 137"/>
                <a:gd name="T73" fmla="*/ 124 h 129"/>
                <a:gd name="T74" fmla="*/ 69 w 137"/>
                <a:gd name="T75" fmla="*/ 124 h 129"/>
                <a:gd name="T76" fmla="*/ 69 w 137"/>
                <a:gd name="T77" fmla="*/ 129 h 129"/>
                <a:gd name="T78" fmla="*/ 46 w 137"/>
                <a:gd name="T79" fmla="*/ 129 h 129"/>
                <a:gd name="T80" fmla="*/ 44 w 137"/>
                <a:gd name="T81" fmla="*/ 127 h 129"/>
                <a:gd name="T82" fmla="*/ 49 w 137"/>
                <a:gd name="T83" fmla="*/ 118 h 129"/>
                <a:gd name="T84" fmla="*/ 59 w 137"/>
                <a:gd name="T85" fmla="*/ 114 h 129"/>
                <a:gd name="T86" fmla="*/ 59 w 137"/>
                <a:gd name="T87" fmla="*/ 76 h 129"/>
                <a:gd name="T88" fmla="*/ 59 w 137"/>
                <a:gd name="T89" fmla="*/ 73 h 129"/>
                <a:gd name="T90" fmla="*/ 59 w 137"/>
                <a:gd name="T91" fmla="*/ 70 h 129"/>
                <a:gd name="T92" fmla="*/ 1 w 137"/>
                <a:gd name="T93" fmla="*/ 4 h 129"/>
                <a:gd name="T94" fmla="*/ 0 w 137"/>
                <a:gd name="T95" fmla="*/ 2 h 129"/>
                <a:gd name="T96" fmla="*/ 2 w 137"/>
                <a:gd name="T97" fmla="*/ 0 h 129"/>
                <a:gd name="T98" fmla="*/ 69 w 137"/>
                <a:gd name="T99" fmla="*/ 0 h 129"/>
                <a:gd name="T100" fmla="*/ 69 w 137"/>
                <a:gd name="T101" fmla="*/ 5 h 129"/>
                <a:gd name="T102" fmla="*/ 8 w 137"/>
                <a:gd name="T103" fmla="*/ 5 h 129"/>
                <a:gd name="T104" fmla="*/ 63 w 137"/>
                <a:gd name="T105" fmla="*/ 67 h 129"/>
                <a:gd name="T106" fmla="*/ 64 w 137"/>
                <a:gd name="T107" fmla="*/ 6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129">
                  <a:moveTo>
                    <a:pt x="69" y="124"/>
                  </a:moveTo>
                  <a:cubicBezTo>
                    <a:pt x="86" y="124"/>
                    <a:pt x="86" y="124"/>
                    <a:pt x="86" y="124"/>
                  </a:cubicBezTo>
                  <a:cubicBezTo>
                    <a:pt x="85" y="124"/>
                    <a:pt x="85" y="123"/>
                    <a:pt x="84" y="122"/>
                  </a:cubicBezTo>
                  <a:cubicBezTo>
                    <a:pt x="82" y="121"/>
                    <a:pt x="79" y="119"/>
                    <a:pt x="75" y="119"/>
                  </a:cubicBezTo>
                  <a:cubicBezTo>
                    <a:pt x="74" y="118"/>
                    <a:pt x="73" y="117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8"/>
                    <a:pt x="74" y="68"/>
                    <a:pt x="74" y="67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6" y="0"/>
                    <a:pt x="136" y="1"/>
                  </a:cubicBezTo>
                  <a:cubicBezTo>
                    <a:pt x="137" y="2"/>
                    <a:pt x="137" y="3"/>
                    <a:pt x="136" y="4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82" y="115"/>
                    <a:pt x="85" y="117"/>
                    <a:pt x="87" y="119"/>
                  </a:cubicBezTo>
                  <a:cubicBezTo>
                    <a:pt x="90" y="121"/>
                    <a:pt x="91" y="124"/>
                    <a:pt x="91" y="127"/>
                  </a:cubicBezTo>
                  <a:cubicBezTo>
                    <a:pt x="91" y="128"/>
                    <a:pt x="90" y="129"/>
                    <a:pt x="89" y="129"/>
                  </a:cubicBezTo>
                  <a:cubicBezTo>
                    <a:pt x="69" y="129"/>
                    <a:pt x="69" y="129"/>
                    <a:pt x="69" y="129"/>
                  </a:cubicBezTo>
                  <a:lnTo>
                    <a:pt x="69" y="124"/>
                  </a:lnTo>
                  <a:close/>
                  <a:moveTo>
                    <a:pt x="64" y="69"/>
                  </a:moveTo>
                  <a:cubicBezTo>
                    <a:pt x="64" y="73"/>
                    <a:pt x="64" y="73"/>
                    <a:pt x="64" y="73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4" y="117"/>
                    <a:pt x="63" y="118"/>
                    <a:pt x="62" y="118"/>
                  </a:cubicBezTo>
                  <a:cubicBezTo>
                    <a:pt x="58" y="119"/>
                    <a:pt x="54" y="120"/>
                    <a:pt x="52" y="122"/>
                  </a:cubicBezTo>
                  <a:cubicBezTo>
                    <a:pt x="51" y="123"/>
                    <a:pt x="50" y="123"/>
                    <a:pt x="49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4" y="128"/>
                    <a:pt x="44" y="127"/>
                  </a:cubicBezTo>
                  <a:cubicBezTo>
                    <a:pt x="44" y="123"/>
                    <a:pt x="46" y="120"/>
                    <a:pt x="49" y="118"/>
                  </a:cubicBezTo>
                  <a:cubicBezTo>
                    <a:pt x="52" y="116"/>
                    <a:pt x="55" y="115"/>
                    <a:pt x="59" y="11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0" name="Freeform 166"/>
            <p:cNvSpPr>
              <a:spLocks noEditPoints="1"/>
            </p:cNvSpPr>
            <p:nvPr/>
          </p:nvSpPr>
          <p:spPr bwMode="auto">
            <a:xfrm>
              <a:off x="6137285" y="198440"/>
              <a:ext cx="39688" cy="84138"/>
            </a:xfrm>
            <a:custGeom>
              <a:avLst/>
              <a:gdLst>
                <a:gd name="T0" fmla="*/ 8 w 17"/>
                <a:gd name="T1" fmla="*/ 0 h 37"/>
                <a:gd name="T2" fmla="*/ 14 w 17"/>
                <a:gd name="T3" fmla="*/ 0 h 37"/>
                <a:gd name="T4" fmla="*/ 17 w 17"/>
                <a:gd name="T5" fmla="*/ 2 h 37"/>
                <a:gd name="T6" fmla="*/ 17 w 17"/>
                <a:gd name="T7" fmla="*/ 34 h 37"/>
                <a:gd name="T8" fmla="*/ 14 w 17"/>
                <a:gd name="T9" fmla="*/ 37 h 37"/>
                <a:gd name="T10" fmla="*/ 8 w 17"/>
                <a:gd name="T11" fmla="*/ 37 h 37"/>
                <a:gd name="T12" fmla="*/ 8 w 17"/>
                <a:gd name="T13" fmla="*/ 32 h 37"/>
                <a:gd name="T14" fmla="*/ 12 w 17"/>
                <a:gd name="T15" fmla="*/ 32 h 37"/>
                <a:gd name="T16" fmla="*/ 12 w 17"/>
                <a:gd name="T17" fmla="*/ 4 h 37"/>
                <a:gd name="T18" fmla="*/ 8 w 17"/>
                <a:gd name="T19" fmla="*/ 4 h 37"/>
                <a:gd name="T20" fmla="*/ 8 w 17"/>
                <a:gd name="T21" fmla="*/ 0 h 37"/>
                <a:gd name="T22" fmla="*/ 2 w 17"/>
                <a:gd name="T23" fmla="*/ 0 h 37"/>
                <a:gd name="T24" fmla="*/ 8 w 17"/>
                <a:gd name="T25" fmla="*/ 0 h 37"/>
                <a:gd name="T26" fmla="*/ 8 w 17"/>
                <a:gd name="T27" fmla="*/ 4 h 37"/>
                <a:gd name="T28" fmla="*/ 4 w 17"/>
                <a:gd name="T29" fmla="*/ 4 h 37"/>
                <a:gd name="T30" fmla="*/ 4 w 17"/>
                <a:gd name="T31" fmla="*/ 32 h 37"/>
                <a:gd name="T32" fmla="*/ 8 w 17"/>
                <a:gd name="T33" fmla="*/ 32 h 37"/>
                <a:gd name="T34" fmla="*/ 8 w 17"/>
                <a:gd name="T35" fmla="*/ 37 h 37"/>
                <a:gd name="T36" fmla="*/ 2 w 17"/>
                <a:gd name="T37" fmla="*/ 37 h 37"/>
                <a:gd name="T38" fmla="*/ 0 w 17"/>
                <a:gd name="T39" fmla="*/ 34 h 37"/>
                <a:gd name="T40" fmla="*/ 0 w 17"/>
                <a:gd name="T41" fmla="*/ 2 h 37"/>
                <a:gd name="T42" fmla="*/ 2 w 1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7">
                  <a:moveTo>
                    <a:pt x="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6" y="37"/>
                    <a:pt x="14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8" y="0"/>
                  </a:lnTo>
                  <a:close/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1" name="Freeform 167"/>
            <p:cNvSpPr>
              <a:spLocks noEditPoints="1"/>
            </p:cNvSpPr>
            <p:nvPr/>
          </p:nvSpPr>
          <p:spPr bwMode="auto">
            <a:xfrm>
              <a:off x="6257936" y="198440"/>
              <a:ext cx="133351" cy="84138"/>
            </a:xfrm>
            <a:custGeom>
              <a:avLst/>
              <a:gdLst>
                <a:gd name="T0" fmla="*/ 54 w 59"/>
                <a:gd name="T1" fmla="*/ 32 h 37"/>
                <a:gd name="T2" fmla="*/ 54 w 59"/>
                <a:gd name="T3" fmla="*/ 4 h 37"/>
                <a:gd name="T4" fmla="*/ 37 w 59"/>
                <a:gd name="T5" fmla="*/ 4 h 37"/>
                <a:gd name="T6" fmla="*/ 31 w 59"/>
                <a:gd name="T7" fmla="*/ 10 h 37"/>
                <a:gd name="T8" fmla="*/ 31 w 59"/>
                <a:gd name="T9" fmla="*/ 3 h 37"/>
                <a:gd name="T10" fmla="*/ 34 w 59"/>
                <a:gd name="T11" fmla="*/ 0 h 37"/>
                <a:gd name="T12" fmla="*/ 36 w 59"/>
                <a:gd name="T13" fmla="*/ 0 h 37"/>
                <a:gd name="T14" fmla="*/ 56 w 59"/>
                <a:gd name="T15" fmla="*/ 0 h 37"/>
                <a:gd name="T16" fmla="*/ 59 w 59"/>
                <a:gd name="T17" fmla="*/ 2 h 37"/>
                <a:gd name="T18" fmla="*/ 59 w 59"/>
                <a:gd name="T19" fmla="*/ 34 h 37"/>
                <a:gd name="T20" fmla="*/ 56 w 59"/>
                <a:gd name="T21" fmla="*/ 37 h 37"/>
                <a:gd name="T22" fmla="*/ 31 w 59"/>
                <a:gd name="T23" fmla="*/ 37 h 37"/>
                <a:gd name="T24" fmla="*/ 31 w 59"/>
                <a:gd name="T25" fmla="*/ 32 h 37"/>
                <a:gd name="T26" fmla="*/ 54 w 59"/>
                <a:gd name="T27" fmla="*/ 32 h 37"/>
                <a:gd name="T28" fmla="*/ 31 w 59"/>
                <a:gd name="T29" fmla="*/ 10 h 37"/>
                <a:gd name="T30" fmla="*/ 9 w 59"/>
                <a:gd name="T31" fmla="*/ 32 h 37"/>
                <a:gd name="T32" fmla="*/ 31 w 59"/>
                <a:gd name="T33" fmla="*/ 32 h 37"/>
                <a:gd name="T34" fmla="*/ 31 w 59"/>
                <a:gd name="T35" fmla="*/ 37 h 37"/>
                <a:gd name="T36" fmla="*/ 3 w 59"/>
                <a:gd name="T37" fmla="*/ 37 h 37"/>
                <a:gd name="T38" fmla="*/ 3 w 59"/>
                <a:gd name="T39" fmla="*/ 37 h 37"/>
                <a:gd name="T40" fmla="*/ 1 w 59"/>
                <a:gd name="T41" fmla="*/ 36 h 37"/>
                <a:gd name="T42" fmla="*/ 1 w 59"/>
                <a:gd name="T43" fmla="*/ 33 h 37"/>
                <a:gd name="T44" fmla="*/ 31 w 59"/>
                <a:gd name="T45" fmla="*/ 3 h 37"/>
                <a:gd name="T46" fmla="*/ 31 w 59"/>
                <a:gd name="T4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37">
                  <a:moveTo>
                    <a:pt x="54" y="32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9" y="1"/>
                    <a:pt x="59" y="2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6"/>
                    <a:pt x="57" y="37"/>
                    <a:pt x="56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2"/>
                    <a:pt x="31" y="32"/>
                    <a:pt x="31" y="32"/>
                  </a:cubicBezTo>
                  <a:lnTo>
                    <a:pt x="54" y="32"/>
                  </a:lnTo>
                  <a:close/>
                  <a:moveTo>
                    <a:pt x="31" y="10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2" y="37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2" name="Freeform 168"/>
            <p:cNvSpPr>
              <a:spLocks noEditPoints="1"/>
            </p:cNvSpPr>
            <p:nvPr/>
          </p:nvSpPr>
          <p:spPr bwMode="auto">
            <a:xfrm>
              <a:off x="6178560" y="198440"/>
              <a:ext cx="90488" cy="84138"/>
            </a:xfrm>
            <a:custGeom>
              <a:avLst/>
              <a:gdLst>
                <a:gd name="T0" fmla="*/ 31 w 40"/>
                <a:gd name="T1" fmla="*/ 4 h 37"/>
                <a:gd name="T2" fmla="*/ 18 w 40"/>
                <a:gd name="T3" fmla="*/ 4 h 37"/>
                <a:gd name="T4" fmla="*/ 18 w 40"/>
                <a:gd name="T5" fmla="*/ 0 h 37"/>
                <a:gd name="T6" fmla="*/ 37 w 40"/>
                <a:gd name="T7" fmla="*/ 0 h 37"/>
                <a:gd name="T8" fmla="*/ 37 w 40"/>
                <a:gd name="T9" fmla="*/ 0 h 37"/>
                <a:gd name="T10" fmla="*/ 39 w 40"/>
                <a:gd name="T11" fmla="*/ 0 h 37"/>
                <a:gd name="T12" fmla="*/ 39 w 40"/>
                <a:gd name="T13" fmla="*/ 4 h 37"/>
                <a:gd name="T14" fmla="*/ 18 w 40"/>
                <a:gd name="T15" fmla="*/ 25 h 37"/>
                <a:gd name="T16" fmla="*/ 18 w 40"/>
                <a:gd name="T17" fmla="*/ 18 h 37"/>
                <a:gd name="T18" fmla="*/ 31 w 40"/>
                <a:gd name="T19" fmla="*/ 4 h 37"/>
                <a:gd name="T20" fmla="*/ 18 w 40"/>
                <a:gd name="T21" fmla="*/ 4 h 37"/>
                <a:gd name="T22" fmla="*/ 4 w 40"/>
                <a:gd name="T23" fmla="*/ 4 h 37"/>
                <a:gd name="T24" fmla="*/ 4 w 40"/>
                <a:gd name="T25" fmla="*/ 31 h 37"/>
                <a:gd name="T26" fmla="*/ 18 w 40"/>
                <a:gd name="T27" fmla="*/ 18 h 37"/>
                <a:gd name="T28" fmla="*/ 18 w 40"/>
                <a:gd name="T29" fmla="*/ 25 h 37"/>
                <a:gd name="T30" fmla="*/ 6 w 40"/>
                <a:gd name="T31" fmla="*/ 36 h 37"/>
                <a:gd name="T32" fmla="*/ 4 w 40"/>
                <a:gd name="T33" fmla="*/ 37 h 37"/>
                <a:gd name="T34" fmla="*/ 2 w 40"/>
                <a:gd name="T35" fmla="*/ 37 h 37"/>
                <a:gd name="T36" fmla="*/ 0 w 40"/>
                <a:gd name="T37" fmla="*/ 34 h 37"/>
                <a:gd name="T38" fmla="*/ 0 w 40"/>
                <a:gd name="T39" fmla="*/ 2 h 37"/>
                <a:gd name="T40" fmla="*/ 2 w 40"/>
                <a:gd name="T41" fmla="*/ 0 h 37"/>
                <a:gd name="T42" fmla="*/ 18 w 40"/>
                <a:gd name="T43" fmla="*/ 0 h 37"/>
                <a:gd name="T44" fmla="*/ 18 w 40"/>
                <a:gd name="T4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37">
                  <a:moveTo>
                    <a:pt x="31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0" y="1"/>
                    <a:pt x="40" y="3"/>
                    <a:pt x="39" y="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31" y="4"/>
                  </a:lnTo>
                  <a:close/>
                  <a:moveTo>
                    <a:pt x="18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5" y="37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3" name="Freeform 169"/>
            <p:cNvSpPr>
              <a:spLocks noEditPoints="1"/>
            </p:cNvSpPr>
            <p:nvPr/>
          </p:nvSpPr>
          <p:spPr bwMode="auto">
            <a:xfrm>
              <a:off x="6065847" y="41276"/>
              <a:ext cx="395289" cy="396877"/>
            </a:xfrm>
            <a:custGeom>
              <a:avLst/>
              <a:gdLst>
                <a:gd name="T0" fmla="*/ 170 w 175"/>
                <a:gd name="T1" fmla="*/ 88 h 176"/>
                <a:gd name="T2" fmla="*/ 88 w 175"/>
                <a:gd name="T3" fmla="*/ 5 h 176"/>
                <a:gd name="T4" fmla="*/ 150 w 175"/>
                <a:gd name="T5" fmla="*/ 26 h 176"/>
                <a:gd name="T6" fmla="*/ 88 w 175"/>
                <a:gd name="T7" fmla="*/ 176 h 176"/>
                <a:gd name="T8" fmla="*/ 88 w 175"/>
                <a:gd name="T9" fmla="*/ 171 h 176"/>
                <a:gd name="T10" fmla="*/ 139 w 175"/>
                <a:gd name="T11" fmla="*/ 140 h 176"/>
                <a:gd name="T12" fmla="*/ 144 w 175"/>
                <a:gd name="T13" fmla="*/ 42 h 176"/>
                <a:gd name="T14" fmla="*/ 117 w 175"/>
                <a:gd name="T15" fmla="*/ 65 h 176"/>
                <a:gd name="T16" fmla="*/ 115 w 175"/>
                <a:gd name="T17" fmla="*/ 68 h 176"/>
                <a:gd name="T18" fmla="*/ 88 w 175"/>
                <a:gd name="T19" fmla="*/ 95 h 176"/>
                <a:gd name="T20" fmla="*/ 116 w 175"/>
                <a:gd name="T21" fmla="*/ 73 h 176"/>
                <a:gd name="T22" fmla="*/ 120 w 175"/>
                <a:gd name="T23" fmla="*/ 69 h 176"/>
                <a:gd name="T24" fmla="*/ 152 w 175"/>
                <a:gd name="T25" fmla="*/ 65 h 176"/>
                <a:gd name="T26" fmla="*/ 88 w 175"/>
                <a:gd name="T27" fmla="*/ 157 h 176"/>
                <a:gd name="T28" fmla="*/ 88 w 175"/>
                <a:gd name="T29" fmla="*/ 82 h 176"/>
                <a:gd name="T30" fmla="*/ 95 w 175"/>
                <a:gd name="T31" fmla="*/ 74 h 176"/>
                <a:gd name="T32" fmla="*/ 100 w 175"/>
                <a:gd name="T33" fmla="*/ 69 h 176"/>
                <a:gd name="T34" fmla="*/ 134 w 175"/>
                <a:gd name="T35" fmla="*/ 35 h 176"/>
                <a:gd name="T36" fmla="*/ 88 w 175"/>
                <a:gd name="T37" fmla="*/ 15 h 176"/>
                <a:gd name="T38" fmla="*/ 88 w 175"/>
                <a:gd name="T39" fmla="*/ 20 h 176"/>
                <a:gd name="T40" fmla="*/ 97 w 175"/>
                <a:gd name="T41" fmla="*/ 65 h 176"/>
                <a:gd name="T42" fmla="*/ 94 w 175"/>
                <a:gd name="T43" fmla="*/ 68 h 176"/>
                <a:gd name="T44" fmla="*/ 88 w 175"/>
                <a:gd name="T45" fmla="*/ 75 h 176"/>
                <a:gd name="T46" fmla="*/ 29 w 175"/>
                <a:gd name="T47" fmla="*/ 30 h 176"/>
                <a:gd name="T48" fmla="*/ 88 w 175"/>
                <a:gd name="T49" fmla="*/ 171 h 176"/>
                <a:gd name="T50" fmla="*/ 0 w 175"/>
                <a:gd name="T51" fmla="*/ 88 h 176"/>
                <a:gd name="T52" fmla="*/ 88 w 175"/>
                <a:gd name="T53" fmla="*/ 5 h 176"/>
                <a:gd name="T54" fmla="*/ 14 w 175"/>
                <a:gd name="T55" fmla="*/ 88 h 176"/>
                <a:gd name="T56" fmla="*/ 31 w 175"/>
                <a:gd name="T57" fmla="*/ 135 h 176"/>
                <a:gd name="T58" fmla="*/ 58 w 175"/>
                <a:gd name="T59" fmla="*/ 111 h 176"/>
                <a:gd name="T60" fmla="*/ 63 w 175"/>
                <a:gd name="T61" fmla="*/ 106 h 176"/>
                <a:gd name="T62" fmla="*/ 88 w 175"/>
                <a:gd name="T63" fmla="*/ 75 h 176"/>
                <a:gd name="T64" fmla="*/ 57 w 175"/>
                <a:gd name="T65" fmla="*/ 105 h 176"/>
                <a:gd name="T66" fmla="*/ 33 w 175"/>
                <a:gd name="T67" fmla="*/ 130 h 176"/>
                <a:gd name="T68" fmla="*/ 39 w 175"/>
                <a:gd name="T69" fmla="*/ 40 h 176"/>
                <a:gd name="T70" fmla="*/ 88 w 175"/>
                <a:gd name="T71" fmla="*/ 95 h 176"/>
                <a:gd name="T72" fmla="*/ 77 w 175"/>
                <a:gd name="T73" fmla="*/ 105 h 176"/>
                <a:gd name="T74" fmla="*/ 75 w 175"/>
                <a:gd name="T75" fmla="*/ 108 h 176"/>
                <a:gd name="T76" fmla="*/ 41 w 175"/>
                <a:gd name="T77" fmla="*/ 142 h 176"/>
                <a:gd name="T78" fmla="*/ 88 w 175"/>
                <a:gd name="T79" fmla="*/ 162 h 176"/>
                <a:gd name="T80" fmla="*/ 46 w 175"/>
                <a:gd name="T81" fmla="*/ 143 h 176"/>
                <a:gd name="T82" fmla="*/ 81 w 175"/>
                <a:gd name="T83" fmla="*/ 109 h 176"/>
                <a:gd name="T84" fmla="*/ 88 w 175"/>
                <a:gd name="T85" fmla="*/ 10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6">
                  <a:moveTo>
                    <a:pt x="88" y="171"/>
                  </a:moveTo>
                  <a:cubicBezTo>
                    <a:pt x="110" y="171"/>
                    <a:pt x="131" y="162"/>
                    <a:pt x="146" y="147"/>
                  </a:cubicBezTo>
                  <a:cubicBezTo>
                    <a:pt x="161" y="132"/>
                    <a:pt x="170" y="111"/>
                    <a:pt x="170" y="88"/>
                  </a:cubicBezTo>
                  <a:cubicBezTo>
                    <a:pt x="170" y="65"/>
                    <a:pt x="161" y="45"/>
                    <a:pt x="146" y="30"/>
                  </a:cubicBezTo>
                  <a:cubicBezTo>
                    <a:pt x="131" y="15"/>
                    <a:pt x="110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2" y="0"/>
                    <a:pt x="134" y="10"/>
                    <a:pt x="150" y="26"/>
                  </a:cubicBezTo>
                  <a:cubicBezTo>
                    <a:pt x="165" y="42"/>
                    <a:pt x="175" y="64"/>
                    <a:pt x="175" y="88"/>
                  </a:cubicBezTo>
                  <a:cubicBezTo>
                    <a:pt x="175" y="112"/>
                    <a:pt x="165" y="134"/>
                    <a:pt x="150" y="150"/>
                  </a:cubicBezTo>
                  <a:cubicBezTo>
                    <a:pt x="134" y="166"/>
                    <a:pt x="112" y="176"/>
                    <a:pt x="88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8" y="171"/>
                    <a:pt x="88" y="171"/>
                    <a:pt x="88" y="171"/>
                  </a:cubicBezTo>
                  <a:close/>
                  <a:moveTo>
                    <a:pt x="88" y="162"/>
                  </a:moveTo>
                  <a:cubicBezTo>
                    <a:pt x="88" y="162"/>
                    <a:pt x="88" y="162"/>
                    <a:pt x="88" y="162"/>
                  </a:cubicBezTo>
                  <a:cubicBezTo>
                    <a:pt x="108" y="162"/>
                    <a:pt x="126" y="153"/>
                    <a:pt x="139" y="140"/>
                  </a:cubicBezTo>
                  <a:cubicBezTo>
                    <a:pt x="153" y="127"/>
                    <a:pt x="161" y="108"/>
                    <a:pt x="161" y="88"/>
                  </a:cubicBezTo>
                  <a:cubicBezTo>
                    <a:pt x="161" y="80"/>
                    <a:pt x="160" y="71"/>
                    <a:pt x="157" y="64"/>
                  </a:cubicBezTo>
                  <a:cubicBezTo>
                    <a:pt x="154" y="56"/>
                    <a:pt x="150" y="48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3" y="41"/>
                    <a:pt x="142" y="41"/>
                    <a:pt x="141" y="42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7" y="52"/>
                    <a:pt x="150" y="59"/>
                    <a:pt x="152" y="65"/>
                  </a:cubicBezTo>
                  <a:cubicBezTo>
                    <a:pt x="155" y="72"/>
                    <a:pt x="156" y="80"/>
                    <a:pt x="156" y="88"/>
                  </a:cubicBezTo>
                  <a:cubicBezTo>
                    <a:pt x="156" y="107"/>
                    <a:pt x="149" y="124"/>
                    <a:pt x="136" y="137"/>
                  </a:cubicBezTo>
                  <a:cubicBezTo>
                    <a:pt x="124" y="149"/>
                    <a:pt x="106" y="157"/>
                    <a:pt x="88" y="157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88" y="162"/>
                    <a:pt x="88" y="162"/>
                    <a:pt x="88" y="162"/>
                  </a:cubicBezTo>
                  <a:close/>
                  <a:moveTo>
                    <a:pt x="88" y="82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5" y="34"/>
                    <a:pt x="135" y="32"/>
                    <a:pt x="134" y="31"/>
                  </a:cubicBezTo>
                  <a:cubicBezTo>
                    <a:pt x="128" y="26"/>
                    <a:pt x="120" y="22"/>
                    <a:pt x="112" y="19"/>
                  </a:cubicBezTo>
                  <a:cubicBezTo>
                    <a:pt x="104" y="16"/>
                    <a:pt x="96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96" y="20"/>
                    <a:pt x="103" y="21"/>
                    <a:pt x="111" y="23"/>
                  </a:cubicBezTo>
                  <a:cubicBezTo>
                    <a:pt x="117" y="26"/>
                    <a:pt x="123" y="29"/>
                    <a:pt x="129" y="33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8" y="75"/>
                    <a:pt x="88" y="75"/>
                    <a:pt x="88" y="75"/>
                  </a:cubicBezTo>
                  <a:lnTo>
                    <a:pt x="88" y="82"/>
                  </a:lnTo>
                  <a:close/>
                  <a:moveTo>
                    <a:pt x="88" y="5"/>
                  </a:moveTo>
                  <a:cubicBezTo>
                    <a:pt x="65" y="5"/>
                    <a:pt x="44" y="15"/>
                    <a:pt x="29" y="30"/>
                  </a:cubicBezTo>
                  <a:cubicBezTo>
                    <a:pt x="14" y="45"/>
                    <a:pt x="5" y="65"/>
                    <a:pt x="5" y="88"/>
                  </a:cubicBezTo>
                  <a:cubicBezTo>
                    <a:pt x="5" y="111"/>
                    <a:pt x="14" y="132"/>
                    <a:pt x="29" y="147"/>
                  </a:cubicBezTo>
                  <a:cubicBezTo>
                    <a:pt x="44" y="162"/>
                    <a:pt x="65" y="171"/>
                    <a:pt x="88" y="171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63" y="176"/>
                    <a:pt x="41" y="166"/>
                    <a:pt x="25" y="150"/>
                  </a:cubicBezTo>
                  <a:cubicBezTo>
                    <a:pt x="10" y="134"/>
                    <a:pt x="0" y="112"/>
                    <a:pt x="0" y="88"/>
                  </a:cubicBezTo>
                  <a:cubicBezTo>
                    <a:pt x="0" y="64"/>
                    <a:pt x="10" y="42"/>
                    <a:pt x="25" y="26"/>
                  </a:cubicBezTo>
                  <a:cubicBezTo>
                    <a:pt x="41" y="10"/>
                    <a:pt x="63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lose/>
                  <a:moveTo>
                    <a:pt x="88" y="15"/>
                  </a:moveTo>
                  <a:cubicBezTo>
                    <a:pt x="67" y="15"/>
                    <a:pt x="49" y="23"/>
                    <a:pt x="36" y="36"/>
                  </a:cubicBezTo>
                  <a:cubicBezTo>
                    <a:pt x="22" y="50"/>
                    <a:pt x="14" y="68"/>
                    <a:pt x="14" y="88"/>
                  </a:cubicBezTo>
                  <a:cubicBezTo>
                    <a:pt x="14" y="97"/>
                    <a:pt x="16" y="105"/>
                    <a:pt x="18" y="113"/>
                  </a:cubicBezTo>
                  <a:cubicBezTo>
                    <a:pt x="21" y="121"/>
                    <a:pt x="25" y="128"/>
                    <a:pt x="31" y="135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6"/>
                    <a:pt x="33" y="136"/>
                    <a:pt x="34" y="135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29" y="124"/>
                    <a:pt x="25" y="118"/>
                    <a:pt x="23" y="111"/>
                  </a:cubicBezTo>
                  <a:cubicBezTo>
                    <a:pt x="20" y="104"/>
                    <a:pt x="19" y="96"/>
                    <a:pt x="19" y="88"/>
                  </a:cubicBezTo>
                  <a:cubicBezTo>
                    <a:pt x="19" y="69"/>
                    <a:pt x="27" y="52"/>
                    <a:pt x="39" y="40"/>
                  </a:cubicBezTo>
                  <a:cubicBezTo>
                    <a:pt x="51" y="27"/>
                    <a:pt x="69" y="20"/>
                    <a:pt x="88" y="20"/>
                  </a:cubicBezTo>
                  <a:cubicBezTo>
                    <a:pt x="88" y="15"/>
                    <a:pt x="88" y="15"/>
                    <a:pt x="88" y="15"/>
                  </a:cubicBezTo>
                  <a:close/>
                  <a:moveTo>
                    <a:pt x="88" y="95"/>
                  </a:moveTo>
                  <a:cubicBezTo>
                    <a:pt x="80" y="103"/>
                    <a:pt x="80" y="103"/>
                    <a:pt x="80" y="103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0" y="143"/>
                    <a:pt x="40" y="144"/>
                    <a:pt x="41" y="145"/>
                  </a:cubicBezTo>
                  <a:cubicBezTo>
                    <a:pt x="47" y="150"/>
                    <a:pt x="55" y="155"/>
                    <a:pt x="63" y="157"/>
                  </a:cubicBezTo>
                  <a:cubicBezTo>
                    <a:pt x="71" y="160"/>
                    <a:pt x="79" y="162"/>
                    <a:pt x="88" y="162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79" y="157"/>
                    <a:pt x="72" y="156"/>
                    <a:pt x="64" y="153"/>
                  </a:cubicBezTo>
                  <a:cubicBezTo>
                    <a:pt x="58" y="151"/>
                    <a:pt x="52" y="147"/>
                    <a:pt x="46" y="143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8" y="102"/>
                    <a:pt x="88" y="102"/>
                    <a:pt x="88" y="102"/>
                  </a:cubicBezTo>
                  <a:lnTo>
                    <a:pt x="8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4" name="Freeform 170"/>
            <p:cNvSpPr>
              <a:spLocks noEditPoints="1"/>
            </p:cNvSpPr>
            <p:nvPr/>
          </p:nvSpPr>
          <p:spPr bwMode="auto">
            <a:xfrm>
              <a:off x="9683765" y="2262202"/>
              <a:ext cx="420689" cy="114301"/>
            </a:xfrm>
            <a:custGeom>
              <a:avLst/>
              <a:gdLst>
                <a:gd name="T0" fmla="*/ 157 w 186"/>
                <a:gd name="T1" fmla="*/ 37 h 50"/>
                <a:gd name="T2" fmla="*/ 164 w 186"/>
                <a:gd name="T3" fmla="*/ 45 h 50"/>
                <a:gd name="T4" fmla="*/ 148 w 186"/>
                <a:gd name="T5" fmla="*/ 4 h 50"/>
                <a:gd name="T6" fmla="*/ 135 w 186"/>
                <a:gd name="T7" fmla="*/ 7 h 50"/>
                <a:gd name="T8" fmla="*/ 133 w 186"/>
                <a:gd name="T9" fmla="*/ 10 h 50"/>
                <a:gd name="T10" fmla="*/ 93 w 186"/>
                <a:gd name="T11" fmla="*/ 10 h 50"/>
                <a:gd name="T12" fmla="*/ 128 w 186"/>
                <a:gd name="T13" fmla="*/ 6 h 50"/>
                <a:gd name="T14" fmla="*/ 126 w 186"/>
                <a:gd name="T15" fmla="*/ 2 h 50"/>
                <a:gd name="T16" fmla="*/ 149 w 186"/>
                <a:gd name="T17" fmla="*/ 0 h 50"/>
                <a:gd name="T18" fmla="*/ 151 w 186"/>
                <a:gd name="T19" fmla="*/ 1 h 50"/>
                <a:gd name="T20" fmla="*/ 186 w 186"/>
                <a:gd name="T21" fmla="*/ 47 h 50"/>
                <a:gd name="T22" fmla="*/ 163 w 186"/>
                <a:gd name="T23" fmla="*/ 50 h 50"/>
                <a:gd name="T24" fmla="*/ 161 w 186"/>
                <a:gd name="T25" fmla="*/ 49 h 50"/>
                <a:gd name="T26" fmla="*/ 93 w 186"/>
                <a:gd name="T27" fmla="*/ 42 h 50"/>
                <a:gd name="T28" fmla="*/ 93 w 186"/>
                <a:gd name="T29" fmla="*/ 30 h 50"/>
                <a:gd name="T30" fmla="*/ 148 w 186"/>
                <a:gd name="T31" fmla="*/ 30 h 50"/>
                <a:gd name="T32" fmla="*/ 150 w 186"/>
                <a:gd name="T33" fmla="*/ 26 h 50"/>
                <a:gd name="T34" fmla="*/ 142 w 186"/>
                <a:gd name="T35" fmla="*/ 17 h 50"/>
                <a:gd name="T36" fmla="*/ 93 w 186"/>
                <a:gd name="T37" fmla="*/ 22 h 50"/>
                <a:gd name="T38" fmla="*/ 143 w 186"/>
                <a:gd name="T39" fmla="*/ 25 h 50"/>
                <a:gd name="T40" fmla="*/ 93 w 186"/>
                <a:gd name="T41" fmla="*/ 30 h 50"/>
                <a:gd name="T42" fmla="*/ 93 w 186"/>
                <a:gd name="T43" fmla="*/ 37 h 50"/>
                <a:gd name="T44" fmla="*/ 31 w 186"/>
                <a:gd name="T45" fmla="*/ 42 h 50"/>
                <a:gd name="T46" fmla="*/ 24 w 186"/>
                <a:gd name="T47" fmla="*/ 50 h 50"/>
                <a:gd name="T48" fmla="*/ 3 w 186"/>
                <a:gd name="T49" fmla="*/ 50 h 50"/>
                <a:gd name="T50" fmla="*/ 1 w 186"/>
                <a:gd name="T51" fmla="*/ 46 h 50"/>
                <a:gd name="T52" fmla="*/ 37 w 186"/>
                <a:gd name="T53" fmla="*/ 0 h 50"/>
                <a:gd name="T54" fmla="*/ 58 w 186"/>
                <a:gd name="T55" fmla="*/ 0 h 50"/>
                <a:gd name="T56" fmla="*/ 60 w 186"/>
                <a:gd name="T57" fmla="*/ 3 h 50"/>
                <a:gd name="T58" fmla="*/ 93 w 186"/>
                <a:gd name="T59" fmla="*/ 6 h 50"/>
                <a:gd name="T60" fmla="*/ 53 w 186"/>
                <a:gd name="T61" fmla="*/ 10 h 50"/>
                <a:gd name="T62" fmla="*/ 51 w 186"/>
                <a:gd name="T63" fmla="*/ 6 h 50"/>
                <a:gd name="T64" fmla="*/ 38 w 186"/>
                <a:gd name="T65" fmla="*/ 4 h 50"/>
                <a:gd name="T66" fmla="*/ 22 w 186"/>
                <a:gd name="T67" fmla="*/ 45 h 50"/>
                <a:gd name="T68" fmla="*/ 29 w 186"/>
                <a:gd name="T69" fmla="*/ 37 h 50"/>
                <a:gd name="T70" fmla="*/ 93 w 186"/>
                <a:gd name="T71" fmla="*/ 17 h 50"/>
                <a:gd name="T72" fmla="*/ 44 w 186"/>
                <a:gd name="T73" fmla="*/ 17 h 50"/>
                <a:gd name="T74" fmla="*/ 36 w 186"/>
                <a:gd name="T75" fmla="*/ 26 h 50"/>
                <a:gd name="T76" fmla="*/ 38 w 186"/>
                <a:gd name="T77" fmla="*/ 30 h 50"/>
                <a:gd name="T78" fmla="*/ 93 w 186"/>
                <a:gd name="T79" fmla="*/ 25 h 50"/>
                <a:gd name="T80" fmla="*/ 45 w 186"/>
                <a:gd name="T81" fmla="*/ 22 h 50"/>
                <a:gd name="T82" fmla="*/ 93 w 186"/>
                <a:gd name="T83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50">
                  <a:moveTo>
                    <a:pt x="93" y="37"/>
                  </a:moveTo>
                  <a:cubicBezTo>
                    <a:pt x="157" y="37"/>
                    <a:pt x="157" y="37"/>
                    <a:pt x="157" y="37"/>
                  </a:cubicBezTo>
                  <a:cubicBezTo>
                    <a:pt x="158" y="37"/>
                    <a:pt x="159" y="38"/>
                    <a:pt x="159" y="38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6" y="8"/>
                    <a:pt x="136" y="9"/>
                    <a:pt x="135" y="10"/>
                  </a:cubicBezTo>
                  <a:cubicBezTo>
                    <a:pt x="134" y="10"/>
                    <a:pt x="134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3"/>
                    <a:pt x="126" y="3"/>
                    <a:pt x="126" y="2"/>
                  </a:cubicBezTo>
                  <a:cubicBezTo>
                    <a:pt x="126" y="1"/>
                    <a:pt x="127" y="0"/>
                    <a:pt x="12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1" y="0"/>
                    <a:pt x="151" y="1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6" y="46"/>
                    <a:pt x="186" y="47"/>
                    <a:pt x="186" y="47"/>
                  </a:cubicBezTo>
                  <a:cubicBezTo>
                    <a:pt x="186" y="48"/>
                    <a:pt x="185" y="50"/>
                    <a:pt x="184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50"/>
                    <a:pt x="161" y="49"/>
                    <a:pt x="161" y="49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0"/>
                  </a:moveTo>
                  <a:cubicBezTo>
                    <a:pt x="148" y="30"/>
                    <a:pt x="148" y="30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9" y="30"/>
                    <a:pt x="149" y="30"/>
                    <a:pt x="150" y="30"/>
                  </a:cubicBezTo>
                  <a:cubicBezTo>
                    <a:pt x="151" y="29"/>
                    <a:pt x="151" y="27"/>
                    <a:pt x="150" y="26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3" y="17"/>
                    <a:pt x="14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93" y="30"/>
                  </a:lnTo>
                  <a:close/>
                  <a:moveTo>
                    <a:pt x="29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5" y="49"/>
                    <a:pt x="24" y="50"/>
                    <a:pt x="24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49"/>
                    <a:pt x="2" y="49"/>
                  </a:cubicBezTo>
                  <a:cubicBezTo>
                    <a:pt x="0" y="48"/>
                    <a:pt x="0" y="47"/>
                    <a:pt x="1" y="46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60" y="1"/>
                    <a:pt x="60" y="2"/>
                    <a:pt x="60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0"/>
                    <a:pt x="51" y="9"/>
                    <a:pt x="51" y="8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lose/>
                  <a:moveTo>
                    <a:pt x="93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3" y="18"/>
                    <a:pt x="42" y="18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6" y="27"/>
                    <a:pt x="36" y="28"/>
                  </a:cubicBezTo>
                  <a:cubicBezTo>
                    <a:pt x="36" y="29"/>
                    <a:pt x="37" y="30"/>
                    <a:pt x="38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93" y="22"/>
                    <a:pt x="93" y="22"/>
                    <a:pt x="93" y="22"/>
                  </a:cubicBezTo>
                  <a:lnTo>
                    <a:pt x="9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5" name="Freeform 172"/>
            <p:cNvSpPr>
              <a:spLocks noEditPoints="1"/>
            </p:cNvSpPr>
            <p:nvPr/>
          </p:nvSpPr>
          <p:spPr bwMode="auto">
            <a:xfrm>
              <a:off x="6910399" y="3416320"/>
              <a:ext cx="90488" cy="85725"/>
            </a:xfrm>
            <a:custGeom>
              <a:avLst/>
              <a:gdLst>
                <a:gd name="T0" fmla="*/ 27 w 40"/>
                <a:gd name="T1" fmla="*/ 7 h 38"/>
                <a:gd name="T2" fmla="*/ 20 w 40"/>
                <a:gd name="T3" fmla="*/ 16 h 38"/>
                <a:gd name="T4" fmla="*/ 20 w 40"/>
                <a:gd name="T5" fmla="*/ 8 h 38"/>
                <a:gd name="T6" fmla="*/ 25 w 40"/>
                <a:gd name="T7" fmla="*/ 2 h 38"/>
                <a:gd name="T8" fmla="*/ 26 w 40"/>
                <a:gd name="T9" fmla="*/ 1 h 38"/>
                <a:gd name="T10" fmla="*/ 29 w 40"/>
                <a:gd name="T11" fmla="*/ 2 h 38"/>
                <a:gd name="T12" fmla="*/ 33 w 40"/>
                <a:gd name="T13" fmla="*/ 6 h 38"/>
                <a:gd name="T14" fmla="*/ 38 w 40"/>
                <a:gd name="T15" fmla="*/ 9 h 38"/>
                <a:gd name="T16" fmla="*/ 38 w 40"/>
                <a:gd name="T17" fmla="*/ 9 h 38"/>
                <a:gd name="T18" fmla="*/ 39 w 40"/>
                <a:gd name="T19" fmla="*/ 9 h 38"/>
                <a:gd name="T20" fmla="*/ 39 w 40"/>
                <a:gd name="T21" fmla="*/ 12 h 38"/>
                <a:gd name="T22" fmla="*/ 20 w 40"/>
                <a:gd name="T23" fmla="*/ 37 h 38"/>
                <a:gd name="T24" fmla="*/ 20 w 40"/>
                <a:gd name="T25" fmla="*/ 37 h 38"/>
                <a:gd name="T26" fmla="*/ 20 w 40"/>
                <a:gd name="T27" fmla="*/ 30 h 38"/>
                <a:gd name="T28" fmla="*/ 33 w 40"/>
                <a:gd name="T29" fmla="*/ 12 h 38"/>
                <a:gd name="T30" fmla="*/ 30 w 40"/>
                <a:gd name="T31" fmla="*/ 10 h 38"/>
                <a:gd name="T32" fmla="*/ 27 w 40"/>
                <a:gd name="T33" fmla="*/ 7 h 38"/>
                <a:gd name="T34" fmla="*/ 20 w 40"/>
                <a:gd name="T35" fmla="*/ 16 h 38"/>
                <a:gd name="T36" fmla="*/ 7 w 40"/>
                <a:gd name="T37" fmla="*/ 34 h 38"/>
                <a:gd name="T38" fmla="*/ 17 w 40"/>
                <a:gd name="T39" fmla="*/ 34 h 38"/>
                <a:gd name="T40" fmla="*/ 20 w 40"/>
                <a:gd name="T41" fmla="*/ 30 h 38"/>
                <a:gd name="T42" fmla="*/ 20 w 40"/>
                <a:gd name="T43" fmla="*/ 37 h 38"/>
                <a:gd name="T44" fmla="*/ 18 w 40"/>
                <a:gd name="T45" fmla="*/ 38 h 38"/>
                <a:gd name="T46" fmla="*/ 2 w 40"/>
                <a:gd name="T47" fmla="*/ 38 h 38"/>
                <a:gd name="T48" fmla="*/ 2 w 40"/>
                <a:gd name="T49" fmla="*/ 38 h 38"/>
                <a:gd name="T50" fmla="*/ 1 w 40"/>
                <a:gd name="T51" fmla="*/ 38 h 38"/>
                <a:gd name="T52" fmla="*/ 0 w 40"/>
                <a:gd name="T53" fmla="*/ 35 h 38"/>
                <a:gd name="T54" fmla="*/ 20 w 40"/>
                <a:gd name="T55" fmla="*/ 8 h 38"/>
                <a:gd name="T56" fmla="*/ 20 w 40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8">
                  <a:moveTo>
                    <a:pt x="27" y="7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1"/>
                    <a:pt x="29" y="2"/>
                  </a:cubicBezTo>
                  <a:cubicBezTo>
                    <a:pt x="30" y="4"/>
                    <a:pt x="31" y="5"/>
                    <a:pt x="33" y="6"/>
                  </a:cubicBezTo>
                  <a:cubicBezTo>
                    <a:pt x="34" y="8"/>
                    <a:pt x="36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40" y="10"/>
                    <a:pt x="40" y="11"/>
                    <a:pt x="39" y="1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29" y="9"/>
                    <a:pt x="28" y="8"/>
                    <a:pt x="27" y="7"/>
                  </a:cubicBezTo>
                  <a:close/>
                  <a:moveTo>
                    <a:pt x="20" y="16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6" name="Freeform 173"/>
            <p:cNvSpPr>
              <a:spLocks noEditPoints="1"/>
            </p:cNvSpPr>
            <p:nvPr/>
          </p:nvSpPr>
          <p:spPr bwMode="auto">
            <a:xfrm>
              <a:off x="6973898" y="3384570"/>
              <a:ext cx="52389" cy="50801"/>
            </a:xfrm>
            <a:custGeom>
              <a:avLst/>
              <a:gdLst>
                <a:gd name="T0" fmla="*/ 12 w 23"/>
                <a:gd name="T1" fmla="*/ 18 h 23"/>
                <a:gd name="T2" fmla="*/ 12 w 23"/>
                <a:gd name="T3" fmla="*/ 18 h 23"/>
                <a:gd name="T4" fmla="*/ 13 w 23"/>
                <a:gd name="T5" fmla="*/ 18 h 23"/>
                <a:gd name="T6" fmla="*/ 13 w 23"/>
                <a:gd name="T7" fmla="*/ 18 h 23"/>
                <a:gd name="T8" fmla="*/ 18 w 23"/>
                <a:gd name="T9" fmla="*/ 12 h 23"/>
                <a:gd name="T10" fmla="*/ 18 w 23"/>
                <a:gd name="T11" fmla="*/ 11 h 23"/>
                <a:gd name="T12" fmla="*/ 18 w 23"/>
                <a:gd name="T13" fmla="*/ 11 h 23"/>
                <a:gd name="T14" fmla="*/ 18 w 23"/>
                <a:gd name="T15" fmla="*/ 11 h 23"/>
                <a:gd name="T16" fmla="*/ 18 w 23"/>
                <a:gd name="T17" fmla="*/ 10 h 23"/>
                <a:gd name="T18" fmla="*/ 12 w 23"/>
                <a:gd name="T19" fmla="*/ 5 h 23"/>
                <a:gd name="T20" fmla="*/ 12 w 23"/>
                <a:gd name="T21" fmla="*/ 0 h 23"/>
                <a:gd name="T22" fmla="*/ 19 w 23"/>
                <a:gd name="T23" fmla="*/ 2 h 23"/>
                <a:gd name="T24" fmla="*/ 23 w 23"/>
                <a:gd name="T25" fmla="*/ 9 h 23"/>
                <a:gd name="T26" fmla="*/ 23 w 23"/>
                <a:gd name="T27" fmla="*/ 10 h 23"/>
                <a:gd name="T28" fmla="*/ 23 w 23"/>
                <a:gd name="T29" fmla="*/ 10 h 23"/>
                <a:gd name="T30" fmla="*/ 23 w 23"/>
                <a:gd name="T31" fmla="*/ 11 h 23"/>
                <a:gd name="T32" fmla="*/ 23 w 23"/>
                <a:gd name="T33" fmla="*/ 11 h 23"/>
                <a:gd name="T34" fmla="*/ 23 w 23"/>
                <a:gd name="T35" fmla="*/ 11 h 23"/>
                <a:gd name="T36" fmla="*/ 21 w 23"/>
                <a:gd name="T37" fmla="*/ 19 h 23"/>
                <a:gd name="T38" fmla="*/ 14 w 23"/>
                <a:gd name="T39" fmla="*/ 23 h 23"/>
                <a:gd name="T40" fmla="*/ 14 w 23"/>
                <a:gd name="T41" fmla="*/ 23 h 23"/>
                <a:gd name="T42" fmla="*/ 13 w 23"/>
                <a:gd name="T43" fmla="*/ 23 h 23"/>
                <a:gd name="T44" fmla="*/ 12 w 23"/>
                <a:gd name="T45" fmla="*/ 23 h 23"/>
                <a:gd name="T46" fmla="*/ 12 w 23"/>
                <a:gd name="T47" fmla="*/ 18 h 23"/>
                <a:gd name="T48" fmla="*/ 12 w 23"/>
                <a:gd name="T49" fmla="*/ 18 h 23"/>
                <a:gd name="T50" fmla="*/ 12 w 23"/>
                <a:gd name="T51" fmla="*/ 23 h 23"/>
                <a:gd name="T52" fmla="*/ 0 w 23"/>
                <a:gd name="T53" fmla="*/ 14 h 23"/>
                <a:gd name="T54" fmla="*/ 0 w 23"/>
                <a:gd name="T55" fmla="*/ 14 h 23"/>
                <a:gd name="T56" fmla="*/ 0 w 23"/>
                <a:gd name="T57" fmla="*/ 13 h 23"/>
                <a:gd name="T58" fmla="*/ 0 w 23"/>
                <a:gd name="T59" fmla="*/ 13 h 23"/>
                <a:gd name="T60" fmla="*/ 9 w 23"/>
                <a:gd name="T61" fmla="*/ 0 h 23"/>
                <a:gd name="T62" fmla="*/ 9 w 23"/>
                <a:gd name="T63" fmla="*/ 0 h 23"/>
                <a:gd name="T64" fmla="*/ 12 w 23"/>
                <a:gd name="T65" fmla="*/ 0 h 23"/>
                <a:gd name="T66" fmla="*/ 11 w 23"/>
                <a:gd name="T67" fmla="*/ 5 h 23"/>
                <a:gd name="T68" fmla="*/ 10 w 23"/>
                <a:gd name="T69" fmla="*/ 5 h 23"/>
                <a:gd name="T70" fmla="*/ 5 w 23"/>
                <a:gd name="T71" fmla="*/ 13 h 23"/>
                <a:gd name="T72" fmla="*/ 5 w 23"/>
                <a:gd name="T73" fmla="*/ 13 h 23"/>
                <a:gd name="T74" fmla="*/ 5 w 23"/>
                <a:gd name="T75" fmla="*/ 13 h 23"/>
                <a:gd name="T76" fmla="*/ 12 w 23"/>
                <a:gd name="T7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3"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1" y="4"/>
                    <a:pt x="22" y="6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4"/>
                    <a:pt x="22" y="17"/>
                    <a:pt x="21" y="19"/>
                  </a:cubicBezTo>
                  <a:cubicBezTo>
                    <a:pt x="19" y="21"/>
                    <a:pt x="17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18"/>
                  </a:lnTo>
                  <a:close/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9" y="23"/>
                    <a:pt x="6" y="22"/>
                    <a:pt x="4" y="21"/>
                  </a:cubicBezTo>
                  <a:cubicBezTo>
                    <a:pt x="2" y="19"/>
                    <a:pt x="1" y="1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7"/>
                    <a:pt x="2" y="5"/>
                  </a:cubicBezTo>
                  <a:cubicBezTo>
                    <a:pt x="4" y="3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5"/>
                    <a:pt x="7" y="6"/>
                    <a:pt x="6" y="8"/>
                  </a:cubicBezTo>
                  <a:cubicBezTo>
                    <a:pt x="5" y="9"/>
                    <a:pt x="5" y="11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6" y="16"/>
                    <a:pt x="7" y="17"/>
                  </a:cubicBezTo>
                  <a:cubicBezTo>
                    <a:pt x="8" y="18"/>
                    <a:pt x="10" y="18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7" name="Freeform 174"/>
            <p:cNvSpPr>
              <a:spLocks noEditPoints="1"/>
            </p:cNvSpPr>
            <p:nvPr/>
          </p:nvSpPr>
          <p:spPr bwMode="auto">
            <a:xfrm>
              <a:off x="7051687" y="3416320"/>
              <a:ext cx="88900" cy="85725"/>
            </a:xfrm>
            <a:custGeom>
              <a:avLst/>
              <a:gdLst>
                <a:gd name="T0" fmla="*/ 23 w 40"/>
                <a:gd name="T1" fmla="*/ 34 h 38"/>
                <a:gd name="T2" fmla="*/ 33 w 40"/>
                <a:gd name="T3" fmla="*/ 34 h 38"/>
                <a:gd name="T4" fmla="*/ 20 w 40"/>
                <a:gd name="T5" fmla="*/ 16 h 38"/>
                <a:gd name="T6" fmla="*/ 20 w 40"/>
                <a:gd name="T7" fmla="*/ 8 h 38"/>
                <a:gd name="T8" fmla="*/ 39 w 40"/>
                <a:gd name="T9" fmla="*/ 34 h 38"/>
                <a:gd name="T10" fmla="*/ 40 w 40"/>
                <a:gd name="T11" fmla="*/ 36 h 38"/>
                <a:gd name="T12" fmla="*/ 37 w 40"/>
                <a:gd name="T13" fmla="*/ 38 h 38"/>
                <a:gd name="T14" fmla="*/ 21 w 40"/>
                <a:gd name="T15" fmla="*/ 38 h 38"/>
                <a:gd name="T16" fmla="*/ 21 w 40"/>
                <a:gd name="T17" fmla="*/ 38 h 38"/>
                <a:gd name="T18" fmla="*/ 20 w 40"/>
                <a:gd name="T19" fmla="*/ 37 h 38"/>
                <a:gd name="T20" fmla="*/ 20 w 40"/>
                <a:gd name="T21" fmla="*/ 37 h 38"/>
                <a:gd name="T22" fmla="*/ 20 w 40"/>
                <a:gd name="T23" fmla="*/ 30 h 38"/>
                <a:gd name="T24" fmla="*/ 23 w 40"/>
                <a:gd name="T25" fmla="*/ 34 h 38"/>
                <a:gd name="T26" fmla="*/ 20 w 40"/>
                <a:gd name="T27" fmla="*/ 16 h 38"/>
                <a:gd name="T28" fmla="*/ 13 w 40"/>
                <a:gd name="T29" fmla="*/ 7 h 38"/>
                <a:gd name="T30" fmla="*/ 10 w 40"/>
                <a:gd name="T31" fmla="*/ 10 h 38"/>
                <a:gd name="T32" fmla="*/ 6 w 40"/>
                <a:gd name="T33" fmla="*/ 12 h 38"/>
                <a:gd name="T34" fmla="*/ 20 w 40"/>
                <a:gd name="T35" fmla="*/ 30 h 38"/>
                <a:gd name="T36" fmla="*/ 20 w 40"/>
                <a:gd name="T37" fmla="*/ 37 h 38"/>
                <a:gd name="T38" fmla="*/ 0 w 40"/>
                <a:gd name="T39" fmla="*/ 12 h 38"/>
                <a:gd name="T40" fmla="*/ 0 w 40"/>
                <a:gd name="T41" fmla="*/ 11 h 38"/>
                <a:gd name="T42" fmla="*/ 2 w 40"/>
                <a:gd name="T43" fmla="*/ 9 h 38"/>
                <a:gd name="T44" fmla="*/ 7 w 40"/>
                <a:gd name="T45" fmla="*/ 6 h 38"/>
                <a:gd name="T46" fmla="*/ 10 w 40"/>
                <a:gd name="T47" fmla="*/ 2 h 38"/>
                <a:gd name="T48" fmla="*/ 11 w 40"/>
                <a:gd name="T49" fmla="*/ 1 h 38"/>
                <a:gd name="T50" fmla="*/ 14 w 40"/>
                <a:gd name="T51" fmla="*/ 2 h 38"/>
                <a:gd name="T52" fmla="*/ 20 w 40"/>
                <a:gd name="T53" fmla="*/ 8 h 38"/>
                <a:gd name="T54" fmla="*/ 20 w 40"/>
                <a:gd name="T55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38">
                  <a:moveTo>
                    <a:pt x="23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6"/>
                  </a:cubicBezTo>
                  <a:cubicBezTo>
                    <a:pt x="40" y="37"/>
                    <a:pt x="39" y="38"/>
                    <a:pt x="37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0" y="38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23" y="34"/>
                  </a:lnTo>
                  <a:close/>
                  <a:moveTo>
                    <a:pt x="20" y="1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5"/>
                    <a:pt x="10" y="4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0"/>
                    <a:pt x="14" y="1"/>
                    <a:pt x="14" y="2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8" name="Freeform 175"/>
            <p:cNvSpPr>
              <a:spLocks noEditPoints="1"/>
            </p:cNvSpPr>
            <p:nvPr/>
          </p:nvSpPr>
          <p:spPr bwMode="auto">
            <a:xfrm>
              <a:off x="7026287" y="3384570"/>
              <a:ext cx="52389" cy="50801"/>
            </a:xfrm>
            <a:custGeom>
              <a:avLst/>
              <a:gdLst>
                <a:gd name="T0" fmla="*/ 12 w 23"/>
                <a:gd name="T1" fmla="*/ 5 h 23"/>
                <a:gd name="T2" fmla="*/ 11 w 23"/>
                <a:gd name="T3" fmla="*/ 0 h 23"/>
                <a:gd name="T4" fmla="*/ 14 w 23"/>
                <a:gd name="T5" fmla="*/ 0 h 23"/>
                <a:gd name="T6" fmla="*/ 21 w 23"/>
                <a:gd name="T7" fmla="*/ 5 h 23"/>
                <a:gd name="T8" fmla="*/ 23 w 23"/>
                <a:gd name="T9" fmla="*/ 13 h 23"/>
                <a:gd name="T10" fmla="*/ 23 w 23"/>
                <a:gd name="T11" fmla="*/ 13 h 23"/>
                <a:gd name="T12" fmla="*/ 23 w 23"/>
                <a:gd name="T13" fmla="*/ 14 h 23"/>
                <a:gd name="T14" fmla="*/ 11 w 23"/>
                <a:gd name="T15" fmla="*/ 23 h 23"/>
                <a:gd name="T16" fmla="*/ 11 w 23"/>
                <a:gd name="T17" fmla="*/ 18 h 23"/>
                <a:gd name="T18" fmla="*/ 15 w 23"/>
                <a:gd name="T19" fmla="*/ 17 h 23"/>
                <a:gd name="T20" fmla="*/ 18 w 23"/>
                <a:gd name="T21" fmla="*/ 13 h 23"/>
                <a:gd name="T22" fmla="*/ 18 w 23"/>
                <a:gd name="T23" fmla="*/ 13 h 23"/>
                <a:gd name="T24" fmla="*/ 13 w 23"/>
                <a:gd name="T25" fmla="*/ 5 h 23"/>
                <a:gd name="T26" fmla="*/ 11 w 23"/>
                <a:gd name="T27" fmla="*/ 5 h 23"/>
                <a:gd name="T28" fmla="*/ 5 w 23"/>
                <a:gd name="T29" fmla="*/ 10 h 23"/>
                <a:gd name="T30" fmla="*/ 4 w 23"/>
                <a:gd name="T31" fmla="*/ 11 h 23"/>
                <a:gd name="T32" fmla="*/ 4 w 23"/>
                <a:gd name="T33" fmla="*/ 11 h 23"/>
                <a:gd name="T34" fmla="*/ 4 w 23"/>
                <a:gd name="T35" fmla="*/ 12 h 23"/>
                <a:gd name="T36" fmla="*/ 6 w 23"/>
                <a:gd name="T37" fmla="*/ 16 h 23"/>
                <a:gd name="T38" fmla="*/ 10 w 23"/>
                <a:gd name="T39" fmla="*/ 18 h 23"/>
                <a:gd name="T40" fmla="*/ 10 w 23"/>
                <a:gd name="T41" fmla="*/ 18 h 23"/>
                <a:gd name="T42" fmla="*/ 11 w 23"/>
                <a:gd name="T43" fmla="*/ 18 h 23"/>
                <a:gd name="T44" fmla="*/ 11 w 23"/>
                <a:gd name="T45" fmla="*/ 18 h 23"/>
                <a:gd name="T46" fmla="*/ 11 w 23"/>
                <a:gd name="T47" fmla="*/ 23 h 23"/>
                <a:gd name="T48" fmla="*/ 10 w 23"/>
                <a:gd name="T49" fmla="*/ 23 h 23"/>
                <a:gd name="T50" fmla="*/ 9 w 23"/>
                <a:gd name="T51" fmla="*/ 23 h 23"/>
                <a:gd name="T52" fmla="*/ 2 w 23"/>
                <a:gd name="T53" fmla="*/ 19 h 23"/>
                <a:gd name="T54" fmla="*/ 0 w 23"/>
                <a:gd name="T55" fmla="*/ 12 h 23"/>
                <a:gd name="T56" fmla="*/ 0 w 23"/>
                <a:gd name="T57" fmla="*/ 11 h 23"/>
                <a:gd name="T58" fmla="*/ 0 w 23"/>
                <a:gd name="T59" fmla="*/ 11 h 23"/>
                <a:gd name="T60" fmla="*/ 0 w 23"/>
                <a:gd name="T61" fmla="*/ 11 h 23"/>
                <a:gd name="T62" fmla="*/ 0 w 23"/>
                <a:gd name="T63" fmla="*/ 11 h 23"/>
                <a:gd name="T64" fmla="*/ 0 w 23"/>
                <a:gd name="T65" fmla="*/ 9 h 23"/>
                <a:gd name="T66" fmla="*/ 4 w 23"/>
                <a:gd name="T67" fmla="*/ 2 h 23"/>
                <a:gd name="T68" fmla="*/ 11 w 23"/>
                <a:gd name="T69" fmla="*/ 0 h 23"/>
                <a:gd name="T70" fmla="*/ 0 w 23"/>
                <a:gd name="T71" fmla="*/ 12 h 23"/>
                <a:gd name="T72" fmla="*/ 0 w 23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1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"/>
                    <a:pt x="19" y="3"/>
                    <a:pt x="21" y="5"/>
                  </a:cubicBezTo>
                  <a:cubicBezTo>
                    <a:pt x="22" y="7"/>
                    <a:pt x="23" y="10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7"/>
                    <a:pt x="20" y="19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4" y="18"/>
                    <a:pt x="15" y="17"/>
                  </a:cubicBezTo>
                  <a:cubicBezTo>
                    <a:pt x="17" y="16"/>
                    <a:pt x="17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9"/>
                    <a:pt x="17" y="8"/>
                  </a:cubicBezTo>
                  <a:cubicBezTo>
                    <a:pt x="16" y="6"/>
                    <a:pt x="15" y="5"/>
                    <a:pt x="13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2"/>
                    <a:pt x="4" y="21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4"/>
                    <a:pt x="4" y="2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9" name="Freeform 176"/>
            <p:cNvSpPr>
              <a:spLocks noEditPoints="1"/>
            </p:cNvSpPr>
            <p:nvPr/>
          </p:nvSpPr>
          <p:spPr bwMode="auto">
            <a:xfrm>
              <a:off x="6875473" y="3498870"/>
              <a:ext cx="301625" cy="158751"/>
            </a:xfrm>
            <a:custGeom>
              <a:avLst/>
              <a:gdLst>
                <a:gd name="T0" fmla="*/ 67 w 134"/>
                <a:gd name="T1" fmla="*/ 65 h 70"/>
                <a:gd name="T2" fmla="*/ 113 w 134"/>
                <a:gd name="T3" fmla="*/ 65 h 70"/>
                <a:gd name="T4" fmla="*/ 129 w 134"/>
                <a:gd name="T5" fmla="*/ 5 h 70"/>
                <a:gd name="T6" fmla="*/ 118 w 134"/>
                <a:gd name="T7" fmla="*/ 5 h 70"/>
                <a:gd name="T8" fmla="*/ 102 w 134"/>
                <a:gd name="T9" fmla="*/ 5 h 70"/>
                <a:gd name="T10" fmla="*/ 67 w 134"/>
                <a:gd name="T11" fmla="*/ 5 h 70"/>
                <a:gd name="T12" fmla="*/ 67 w 134"/>
                <a:gd name="T13" fmla="*/ 0 h 70"/>
                <a:gd name="T14" fmla="*/ 102 w 134"/>
                <a:gd name="T15" fmla="*/ 0 h 70"/>
                <a:gd name="T16" fmla="*/ 118 w 134"/>
                <a:gd name="T17" fmla="*/ 0 h 70"/>
                <a:gd name="T18" fmla="*/ 132 w 134"/>
                <a:gd name="T19" fmla="*/ 0 h 70"/>
                <a:gd name="T20" fmla="*/ 132 w 134"/>
                <a:gd name="T21" fmla="*/ 0 h 70"/>
                <a:gd name="T22" fmla="*/ 132 w 134"/>
                <a:gd name="T23" fmla="*/ 0 h 70"/>
                <a:gd name="T24" fmla="*/ 134 w 134"/>
                <a:gd name="T25" fmla="*/ 3 h 70"/>
                <a:gd name="T26" fmla="*/ 117 w 134"/>
                <a:gd name="T27" fmla="*/ 68 h 70"/>
                <a:gd name="T28" fmla="*/ 115 w 134"/>
                <a:gd name="T29" fmla="*/ 70 h 70"/>
                <a:gd name="T30" fmla="*/ 67 w 134"/>
                <a:gd name="T31" fmla="*/ 70 h 70"/>
                <a:gd name="T32" fmla="*/ 67 w 134"/>
                <a:gd name="T33" fmla="*/ 65 h 70"/>
                <a:gd name="T34" fmla="*/ 5 w 134"/>
                <a:gd name="T35" fmla="*/ 5 h 70"/>
                <a:gd name="T36" fmla="*/ 21 w 134"/>
                <a:gd name="T37" fmla="*/ 65 h 70"/>
                <a:gd name="T38" fmla="*/ 67 w 134"/>
                <a:gd name="T39" fmla="*/ 65 h 70"/>
                <a:gd name="T40" fmla="*/ 67 w 134"/>
                <a:gd name="T41" fmla="*/ 70 h 70"/>
                <a:gd name="T42" fmla="*/ 19 w 134"/>
                <a:gd name="T43" fmla="*/ 70 h 70"/>
                <a:gd name="T44" fmla="*/ 19 w 134"/>
                <a:gd name="T45" fmla="*/ 70 h 70"/>
                <a:gd name="T46" fmla="*/ 17 w 134"/>
                <a:gd name="T47" fmla="*/ 68 h 70"/>
                <a:gd name="T48" fmla="*/ 0 w 134"/>
                <a:gd name="T49" fmla="*/ 4 h 70"/>
                <a:gd name="T50" fmla="*/ 0 w 134"/>
                <a:gd name="T51" fmla="*/ 3 h 70"/>
                <a:gd name="T52" fmla="*/ 2 w 134"/>
                <a:gd name="T53" fmla="*/ 0 h 70"/>
                <a:gd name="T54" fmla="*/ 15 w 134"/>
                <a:gd name="T55" fmla="*/ 0 h 70"/>
                <a:gd name="T56" fmla="*/ 31 w 134"/>
                <a:gd name="T57" fmla="*/ 0 h 70"/>
                <a:gd name="T58" fmla="*/ 67 w 134"/>
                <a:gd name="T59" fmla="*/ 0 h 70"/>
                <a:gd name="T60" fmla="*/ 67 w 134"/>
                <a:gd name="T61" fmla="*/ 5 h 70"/>
                <a:gd name="T62" fmla="*/ 31 w 134"/>
                <a:gd name="T63" fmla="*/ 5 h 70"/>
                <a:gd name="T64" fmla="*/ 15 w 134"/>
                <a:gd name="T65" fmla="*/ 5 h 70"/>
                <a:gd name="T66" fmla="*/ 5 w 134"/>
                <a:gd name="T67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70">
                  <a:moveTo>
                    <a:pt x="67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1"/>
                    <a:pt x="134" y="2"/>
                    <a:pt x="134" y="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7" y="69"/>
                    <a:pt x="116" y="70"/>
                    <a:pt x="115" y="70"/>
                  </a:cubicBezTo>
                  <a:cubicBezTo>
                    <a:pt x="67" y="70"/>
                    <a:pt x="67" y="70"/>
                    <a:pt x="67" y="70"/>
                  </a:cubicBezTo>
                  <a:lnTo>
                    <a:pt x="67" y="65"/>
                  </a:lnTo>
                  <a:close/>
                  <a:moveTo>
                    <a:pt x="5" y="5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69"/>
                    <a:pt x="17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0" name="Freeform 177"/>
            <p:cNvSpPr>
              <a:spLocks noEditPoints="1"/>
            </p:cNvSpPr>
            <p:nvPr/>
          </p:nvSpPr>
          <p:spPr bwMode="auto">
            <a:xfrm>
              <a:off x="8324863" y="4130699"/>
              <a:ext cx="309564" cy="90488"/>
            </a:xfrm>
            <a:custGeom>
              <a:avLst/>
              <a:gdLst>
                <a:gd name="T0" fmla="*/ 89 w 137"/>
                <a:gd name="T1" fmla="*/ 23 h 40"/>
                <a:gd name="T2" fmla="*/ 69 w 137"/>
                <a:gd name="T3" fmla="*/ 23 h 40"/>
                <a:gd name="T4" fmla="*/ 69 w 137"/>
                <a:gd name="T5" fmla="*/ 18 h 40"/>
                <a:gd name="T6" fmla="*/ 86 w 137"/>
                <a:gd name="T7" fmla="*/ 18 h 40"/>
                <a:gd name="T8" fmla="*/ 86 w 137"/>
                <a:gd name="T9" fmla="*/ 3 h 40"/>
                <a:gd name="T10" fmla="*/ 89 w 137"/>
                <a:gd name="T11" fmla="*/ 0 h 40"/>
                <a:gd name="T12" fmla="*/ 135 w 137"/>
                <a:gd name="T13" fmla="*/ 0 h 40"/>
                <a:gd name="T14" fmla="*/ 137 w 137"/>
                <a:gd name="T15" fmla="*/ 3 h 40"/>
                <a:gd name="T16" fmla="*/ 137 w 137"/>
                <a:gd name="T17" fmla="*/ 37 h 40"/>
                <a:gd name="T18" fmla="*/ 135 w 137"/>
                <a:gd name="T19" fmla="*/ 40 h 40"/>
                <a:gd name="T20" fmla="*/ 69 w 137"/>
                <a:gd name="T21" fmla="*/ 40 h 40"/>
                <a:gd name="T22" fmla="*/ 69 w 137"/>
                <a:gd name="T23" fmla="*/ 35 h 40"/>
                <a:gd name="T24" fmla="*/ 132 w 137"/>
                <a:gd name="T25" fmla="*/ 35 h 40"/>
                <a:gd name="T26" fmla="*/ 132 w 137"/>
                <a:gd name="T27" fmla="*/ 5 h 40"/>
                <a:gd name="T28" fmla="*/ 91 w 137"/>
                <a:gd name="T29" fmla="*/ 5 h 40"/>
                <a:gd name="T30" fmla="*/ 91 w 137"/>
                <a:gd name="T31" fmla="*/ 21 h 40"/>
                <a:gd name="T32" fmla="*/ 89 w 137"/>
                <a:gd name="T33" fmla="*/ 23 h 40"/>
                <a:gd name="T34" fmla="*/ 69 w 137"/>
                <a:gd name="T35" fmla="*/ 23 h 40"/>
                <a:gd name="T36" fmla="*/ 48 w 137"/>
                <a:gd name="T37" fmla="*/ 23 h 40"/>
                <a:gd name="T38" fmla="*/ 46 w 137"/>
                <a:gd name="T39" fmla="*/ 21 h 40"/>
                <a:gd name="T40" fmla="*/ 46 w 137"/>
                <a:gd name="T41" fmla="*/ 5 h 40"/>
                <a:gd name="T42" fmla="*/ 5 w 137"/>
                <a:gd name="T43" fmla="*/ 5 h 40"/>
                <a:gd name="T44" fmla="*/ 5 w 137"/>
                <a:gd name="T45" fmla="*/ 35 h 40"/>
                <a:gd name="T46" fmla="*/ 69 w 137"/>
                <a:gd name="T47" fmla="*/ 35 h 40"/>
                <a:gd name="T48" fmla="*/ 69 w 137"/>
                <a:gd name="T49" fmla="*/ 40 h 40"/>
                <a:gd name="T50" fmla="*/ 2 w 137"/>
                <a:gd name="T51" fmla="*/ 40 h 40"/>
                <a:gd name="T52" fmla="*/ 0 w 137"/>
                <a:gd name="T53" fmla="*/ 37 h 40"/>
                <a:gd name="T54" fmla="*/ 0 w 137"/>
                <a:gd name="T55" fmla="*/ 3 h 40"/>
                <a:gd name="T56" fmla="*/ 2 w 137"/>
                <a:gd name="T57" fmla="*/ 0 h 40"/>
                <a:gd name="T58" fmla="*/ 48 w 137"/>
                <a:gd name="T59" fmla="*/ 0 h 40"/>
                <a:gd name="T60" fmla="*/ 51 w 137"/>
                <a:gd name="T61" fmla="*/ 3 h 40"/>
                <a:gd name="T62" fmla="*/ 51 w 137"/>
                <a:gd name="T63" fmla="*/ 18 h 40"/>
                <a:gd name="T64" fmla="*/ 69 w 137"/>
                <a:gd name="T65" fmla="*/ 18 h 40"/>
                <a:gd name="T66" fmla="*/ 69 w 137"/>
                <a:gd name="T67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40">
                  <a:moveTo>
                    <a:pt x="8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7" y="0"/>
                    <a:pt x="8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0"/>
                    <a:pt x="137" y="2"/>
                    <a:pt x="137" y="3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9"/>
                    <a:pt x="136" y="40"/>
                    <a:pt x="135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2"/>
                    <a:pt x="90" y="23"/>
                    <a:pt x="89" y="23"/>
                  </a:cubicBezTo>
                  <a:close/>
                  <a:moveTo>
                    <a:pt x="69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7" y="23"/>
                    <a:pt x="46" y="22"/>
                    <a:pt x="46" y="2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2"/>
                    <a:pt x="51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69" y="18"/>
                    <a:pt x="69" y="18"/>
                    <a:pt x="69" y="18"/>
                  </a:cubicBezTo>
                  <a:lnTo>
                    <a:pt x="6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1" name="Freeform 178"/>
            <p:cNvSpPr>
              <a:spLocks noEditPoints="1"/>
            </p:cNvSpPr>
            <p:nvPr/>
          </p:nvSpPr>
          <p:spPr bwMode="auto">
            <a:xfrm>
              <a:off x="8447100" y="4130699"/>
              <a:ext cx="68263" cy="33339"/>
            </a:xfrm>
            <a:custGeom>
              <a:avLst/>
              <a:gdLst>
                <a:gd name="T0" fmla="*/ 15 w 30"/>
                <a:gd name="T1" fmla="*/ 0 h 15"/>
                <a:gd name="T2" fmla="*/ 27 w 30"/>
                <a:gd name="T3" fmla="*/ 0 h 15"/>
                <a:gd name="T4" fmla="*/ 30 w 30"/>
                <a:gd name="T5" fmla="*/ 3 h 15"/>
                <a:gd name="T6" fmla="*/ 30 w 30"/>
                <a:gd name="T7" fmla="*/ 13 h 15"/>
                <a:gd name="T8" fmla="*/ 27 w 30"/>
                <a:gd name="T9" fmla="*/ 15 h 15"/>
                <a:gd name="T10" fmla="*/ 15 w 30"/>
                <a:gd name="T11" fmla="*/ 15 h 15"/>
                <a:gd name="T12" fmla="*/ 15 w 30"/>
                <a:gd name="T13" fmla="*/ 11 h 15"/>
                <a:gd name="T14" fmla="*/ 25 w 30"/>
                <a:gd name="T15" fmla="*/ 11 h 15"/>
                <a:gd name="T16" fmla="*/ 25 w 30"/>
                <a:gd name="T17" fmla="*/ 5 h 15"/>
                <a:gd name="T18" fmla="*/ 15 w 30"/>
                <a:gd name="T19" fmla="*/ 5 h 15"/>
                <a:gd name="T20" fmla="*/ 15 w 30"/>
                <a:gd name="T21" fmla="*/ 0 h 15"/>
                <a:gd name="T22" fmla="*/ 2 w 30"/>
                <a:gd name="T23" fmla="*/ 0 h 15"/>
                <a:gd name="T24" fmla="*/ 15 w 30"/>
                <a:gd name="T25" fmla="*/ 0 h 15"/>
                <a:gd name="T26" fmla="*/ 15 w 30"/>
                <a:gd name="T27" fmla="*/ 5 h 15"/>
                <a:gd name="T28" fmla="*/ 4 w 30"/>
                <a:gd name="T29" fmla="*/ 5 h 15"/>
                <a:gd name="T30" fmla="*/ 4 w 30"/>
                <a:gd name="T31" fmla="*/ 11 h 15"/>
                <a:gd name="T32" fmla="*/ 15 w 30"/>
                <a:gd name="T33" fmla="*/ 11 h 15"/>
                <a:gd name="T34" fmla="*/ 15 w 30"/>
                <a:gd name="T35" fmla="*/ 15 h 15"/>
                <a:gd name="T36" fmla="*/ 2 w 30"/>
                <a:gd name="T37" fmla="*/ 15 h 15"/>
                <a:gd name="T38" fmla="*/ 0 w 30"/>
                <a:gd name="T39" fmla="*/ 13 h 15"/>
                <a:gd name="T40" fmla="*/ 0 w 30"/>
                <a:gd name="T41" fmla="*/ 3 h 15"/>
                <a:gd name="T42" fmla="*/ 2 w 3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28" y="15"/>
                    <a:pt x="2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0"/>
                  </a:lnTo>
                  <a:close/>
                  <a:moveTo>
                    <a:pt x="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2" name="Freeform 179"/>
            <p:cNvSpPr>
              <a:spLocks noEditPoints="1"/>
            </p:cNvSpPr>
            <p:nvPr/>
          </p:nvSpPr>
          <p:spPr bwMode="auto">
            <a:xfrm>
              <a:off x="8324863" y="3957662"/>
              <a:ext cx="309564" cy="168275"/>
            </a:xfrm>
            <a:custGeom>
              <a:avLst/>
              <a:gdLst>
                <a:gd name="T0" fmla="*/ 98 w 137"/>
                <a:gd name="T1" fmla="*/ 5 h 74"/>
                <a:gd name="T2" fmla="*/ 69 w 137"/>
                <a:gd name="T3" fmla="*/ 5 h 74"/>
                <a:gd name="T4" fmla="*/ 69 w 137"/>
                <a:gd name="T5" fmla="*/ 0 h 74"/>
                <a:gd name="T6" fmla="*/ 101 w 137"/>
                <a:gd name="T7" fmla="*/ 0 h 74"/>
                <a:gd name="T8" fmla="*/ 103 w 137"/>
                <a:gd name="T9" fmla="*/ 2 h 74"/>
                <a:gd name="T10" fmla="*/ 103 w 137"/>
                <a:gd name="T11" fmla="*/ 25 h 74"/>
                <a:gd name="T12" fmla="*/ 135 w 137"/>
                <a:gd name="T13" fmla="*/ 25 h 74"/>
                <a:gd name="T14" fmla="*/ 137 w 137"/>
                <a:gd name="T15" fmla="*/ 27 h 74"/>
                <a:gd name="T16" fmla="*/ 137 w 137"/>
                <a:gd name="T17" fmla="*/ 71 h 74"/>
                <a:gd name="T18" fmla="*/ 135 w 137"/>
                <a:gd name="T19" fmla="*/ 74 h 74"/>
                <a:gd name="T20" fmla="*/ 89 w 137"/>
                <a:gd name="T21" fmla="*/ 74 h 74"/>
                <a:gd name="T22" fmla="*/ 69 w 137"/>
                <a:gd name="T23" fmla="*/ 74 h 74"/>
                <a:gd name="T24" fmla="*/ 69 w 137"/>
                <a:gd name="T25" fmla="*/ 69 h 74"/>
                <a:gd name="T26" fmla="*/ 89 w 137"/>
                <a:gd name="T27" fmla="*/ 69 h 74"/>
                <a:gd name="T28" fmla="*/ 132 w 137"/>
                <a:gd name="T29" fmla="*/ 69 h 74"/>
                <a:gd name="T30" fmla="*/ 132 w 137"/>
                <a:gd name="T31" fmla="*/ 30 h 74"/>
                <a:gd name="T32" fmla="*/ 101 w 137"/>
                <a:gd name="T33" fmla="*/ 30 h 74"/>
                <a:gd name="T34" fmla="*/ 98 w 137"/>
                <a:gd name="T35" fmla="*/ 27 h 74"/>
                <a:gd name="T36" fmla="*/ 98 w 137"/>
                <a:gd name="T37" fmla="*/ 5 h 74"/>
                <a:gd name="T38" fmla="*/ 69 w 137"/>
                <a:gd name="T39" fmla="*/ 30 h 74"/>
                <a:gd name="T40" fmla="*/ 90 w 137"/>
                <a:gd name="T41" fmla="*/ 30 h 74"/>
                <a:gd name="T42" fmla="*/ 92 w 137"/>
                <a:gd name="T43" fmla="*/ 27 h 74"/>
                <a:gd name="T44" fmla="*/ 92 w 137"/>
                <a:gd name="T45" fmla="*/ 14 h 74"/>
                <a:gd name="T46" fmla="*/ 90 w 137"/>
                <a:gd name="T47" fmla="*/ 11 h 74"/>
                <a:gd name="T48" fmla="*/ 69 w 137"/>
                <a:gd name="T49" fmla="*/ 11 h 74"/>
                <a:gd name="T50" fmla="*/ 69 w 137"/>
                <a:gd name="T51" fmla="*/ 16 h 74"/>
                <a:gd name="T52" fmla="*/ 87 w 137"/>
                <a:gd name="T53" fmla="*/ 16 h 74"/>
                <a:gd name="T54" fmla="*/ 87 w 137"/>
                <a:gd name="T55" fmla="*/ 25 h 74"/>
                <a:gd name="T56" fmla="*/ 69 w 137"/>
                <a:gd name="T57" fmla="*/ 25 h 74"/>
                <a:gd name="T58" fmla="*/ 69 w 137"/>
                <a:gd name="T59" fmla="*/ 30 h 74"/>
                <a:gd name="T60" fmla="*/ 69 w 137"/>
                <a:gd name="T61" fmla="*/ 5 h 74"/>
                <a:gd name="T62" fmla="*/ 39 w 137"/>
                <a:gd name="T63" fmla="*/ 5 h 74"/>
                <a:gd name="T64" fmla="*/ 39 w 137"/>
                <a:gd name="T65" fmla="*/ 27 h 74"/>
                <a:gd name="T66" fmla="*/ 36 w 137"/>
                <a:gd name="T67" fmla="*/ 30 h 74"/>
                <a:gd name="T68" fmla="*/ 5 w 137"/>
                <a:gd name="T69" fmla="*/ 30 h 74"/>
                <a:gd name="T70" fmla="*/ 5 w 137"/>
                <a:gd name="T71" fmla="*/ 69 h 74"/>
                <a:gd name="T72" fmla="*/ 48 w 137"/>
                <a:gd name="T73" fmla="*/ 69 h 74"/>
                <a:gd name="T74" fmla="*/ 69 w 137"/>
                <a:gd name="T75" fmla="*/ 69 h 74"/>
                <a:gd name="T76" fmla="*/ 69 w 137"/>
                <a:gd name="T77" fmla="*/ 74 h 74"/>
                <a:gd name="T78" fmla="*/ 48 w 137"/>
                <a:gd name="T79" fmla="*/ 74 h 74"/>
                <a:gd name="T80" fmla="*/ 2 w 137"/>
                <a:gd name="T81" fmla="*/ 74 h 74"/>
                <a:gd name="T82" fmla="*/ 0 w 137"/>
                <a:gd name="T83" fmla="*/ 71 h 74"/>
                <a:gd name="T84" fmla="*/ 0 w 137"/>
                <a:gd name="T85" fmla="*/ 27 h 74"/>
                <a:gd name="T86" fmla="*/ 2 w 137"/>
                <a:gd name="T87" fmla="*/ 25 h 74"/>
                <a:gd name="T88" fmla="*/ 34 w 137"/>
                <a:gd name="T89" fmla="*/ 25 h 74"/>
                <a:gd name="T90" fmla="*/ 34 w 137"/>
                <a:gd name="T91" fmla="*/ 2 h 74"/>
                <a:gd name="T92" fmla="*/ 36 w 137"/>
                <a:gd name="T93" fmla="*/ 0 h 74"/>
                <a:gd name="T94" fmla="*/ 69 w 137"/>
                <a:gd name="T95" fmla="*/ 0 h 74"/>
                <a:gd name="T96" fmla="*/ 69 w 137"/>
                <a:gd name="T97" fmla="*/ 5 h 74"/>
                <a:gd name="T98" fmla="*/ 69 w 137"/>
                <a:gd name="T99" fmla="*/ 11 h 74"/>
                <a:gd name="T100" fmla="*/ 48 w 137"/>
                <a:gd name="T101" fmla="*/ 11 h 74"/>
                <a:gd name="T102" fmla="*/ 45 w 137"/>
                <a:gd name="T103" fmla="*/ 14 h 74"/>
                <a:gd name="T104" fmla="*/ 45 w 137"/>
                <a:gd name="T105" fmla="*/ 27 h 74"/>
                <a:gd name="T106" fmla="*/ 48 w 137"/>
                <a:gd name="T107" fmla="*/ 30 h 74"/>
                <a:gd name="T108" fmla="*/ 69 w 137"/>
                <a:gd name="T109" fmla="*/ 30 h 74"/>
                <a:gd name="T110" fmla="*/ 69 w 137"/>
                <a:gd name="T111" fmla="*/ 25 h 74"/>
                <a:gd name="T112" fmla="*/ 50 w 137"/>
                <a:gd name="T113" fmla="*/ 25 h 74"/>
                <a:gd name="T114" fmla="*/ 50 w 137"/>
                <a:gd name="T115" fmla="*/ 16 h 74"/>
                <a:gd name="T116" fmla="*/ 69 w 137"/>
                <a:gd name="T117" fmla="*/ 16 h 74"/>
                <a:gd name="T118" fmla="*/ 69 w 137"/>
                <a:gd name="T119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74">
                  <a:moveTo>
                    <a:pt x="98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1"/>
                    <a:pt x="103" y="2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5"/>
                    <a:pt x="137" y="26"/>
                    <a:pt x="137" y="27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7" y="73"/>
                    <a:pt x="136" y="74"/>
                    <a:pt x="135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98" y="29"/>
                    <a:pt x="98" y="27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69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1" y="30"/>
                    <a:pt x="92" y="29"/>
                    <a:pt x="92" y="27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2"/>
                    <a:pt x="91" y="11"/>
                    <a:pt x="9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69" y="25"/>
                    <a:pt x="69" y="25"/>
                    <a:pt x="69" y="25"/>
                  </a:cubicBezTo>
                  <a:lnTo>
                    <a:pt x="69" y="30"/>
                  </a:lnTo>
                  <a:close/>
                  <a:moveTo>
                    <a:pt x="69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38" y="30"/>
                    <a:pt x="3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lose/>
                  <a:moveTo>
                    <a:pt x="69" y="1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6" y="11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6" y="30"/>
                    <a:pt x="4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69" y="16"/>
                    <a:pt x="69" y="16"/>
                    <a:pt x="69" y="16"/>
                  </a:cubicBezTo>
                  <a:lnTo>
                    <a:pt x="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3" name="Freeform 180"/>
            <p:cNvSpPr>
              <a:spLocks noEditPoints="1"/>
            </p:cNvSpPr>
            <p:nvPr/>
          </p:nvSpPr>
          <p:spPr bwMode="auto">
            <a:xfrm>
              <a:off x="8740789" y="987432"/>
              <a:ext cx="361950" cy="52389"/>
            </a:xfrm>
            <a:custGeom>
              <a:avLst/>
              <a:gdLst>
                <a:gd name="T0" fmla="*/ 80 w 160"/>
                <a:gd name="T1" fmla="*/ 0 h 23"/>
                <a:gd name="T2" fmla="*/ 158 w 160"/>
                <a:gd name="T3" fmla="*/ 0 h 23"/>
                <a:gd name="T4" fmla="*/ 160 w 160"/>
                <a:gd name="T5" fmla="*/ 3 h 23"/>
                <a:gd name="T6" fmla="*/ 160 w 160"/>
                <a:gd name="T7" fmla="*/ 21 h 23"/>
                <a:gd name="T8" fmla="*/ 158 w 160"/>
                <a:gd name="T9" fmla="*/ 23 h 23"/>
                <a:gd name="T10" fmla="*/ 80 w 160"/>
                <a:gd name="T11" fmla="*/ 23 h 23"/>
                <a:gd name="T12" fmla="*/ 80 w 160"/>
                <a:gd name="T13" fmla="*/ 18 h 23"/>
                <a:gd name="T14" fmla="*/ 155 w 160"/>
                <a:gd name="T15" fmla="*/ 18 h 23"/>
                <a:gd name="T16" fmla="*/ 155 w 160"/>
                <a:gd name="T17" fmla="*/ 5 h 23"/>
                <a:gd name="T18" fmla="*/ 80 w 160"/>
                <a:gd name="T19" fmla="*/ 5 h 23"/>
                <a:gd name="T20" fmla="*/ 80 w 160"/>
                <a:gd name="T21" fmla="*/ 0 h 23"/>
                <a:gd name="T22" fmla="*/ 3 w 160"/>
                <a:gd name="T23" fmla="*/ 0 h 23"/>
                <a:gd name="T24" fmla="*/ 80 w 160"/>
                <a:gd name="T25" fmla="*/ 0 h 23"/>
                <a:gd name="T26" fmla="*/ 80 w 160"/>
                <a:gd name="T27" fmla="*/ 5 h 23"/>
                <a:gd name="T28" fmla="*/ 5 w 160"/>
                <a:gd name="T29" fmla="*/ 5 h 23"/>
                <a:gd name="T30" fmla="*/ 5 w 160"/>
                <a:gd name="T31" fmla="*/ 18 h 23"/>
                <a:gd name="T32" fmla="*/ 80 w 160"/>
                <a:gd name="T33" fmla="*/ 18 h 23"/>
                <a:gd name="T34" fmla="*/ 80 w 160"/>
                <a:gd name="T35" fmla="*/ 23 h 23"/>
                <a:gd name="T36" fmla="*/ 3 w 160"/>
                <a:gd name="T37" fmla="*/ 23 h 23"/>
                <a:gd name="T38" fmla="*/ 0 w 160"/>
                <a:gd name="T39" fmla="*/ 21 h 23"/>
                <a:gd name="T40" fmla="*/ 0 w 160"/>
                <a:gd name="T41" fmla="*/ 3 h 23"/>
                <a:gd name="T42" fmla="*/ 3 w 160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23">
                  <a:moveTo>
                    <a:pt x="80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0" y="1"/>
                    <a:pt x="160" y="3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60" y="22"/>
                    <a:pt x="159" y="23"/>
                    <a:pt x="158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80" y="5"/>
                    <a:pt x="80" y="5"/>
                    <a:pt x="80" y="5"/>
                  </a:cubicBezTo>
                  <a:lnTo>
                    <a:pt x="80" y="0"/>
                  </a:lnTo>
                  <a:close/>
                  <a:moveTo>
                    <a:pt x="3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4" name="Freeform 182"/>
            <p:cNvSpPr>
              <a:spLocks noEditPoints="1"/>
            </p:cNvSpPr>
            <p:nvPr/>
          </p:nvSpPr>
          <p:spPr bwMode="auto">
            <a:xfrm>
              <a:off x="7004061" y="373066"/>
              <a:ext cx="257175" cy="230190"/>
            </a:xfrm>
            <a:custGeom>
              <a:avLst/>
              <a:gdLst>
                <a:gd name="T0" fmla="*/ 57 w 114"/>
                <a:gd name="T1" fmla="*/ 90 h 102"/>
                <a:gd name="T2" fmla="*/ 64 w 114"/>
                <a:gd name="T3" fmla="*/ 84 h 102"/>
                <a:gd name="T4" fmla="*/ 86 w 114"/>
                <a:gd name="T5" fmla="*/ 86 h 102"/>
                <a:gd name="T6" fmla="*/ 87 w 114"/>
                <a:gd name="T7" fmla="*/ 97 h 102"/>
                <a:gd name="T8" fmla="*/ 89 w 114"/>
                <a:gd name="T9" fmla="*/ 84 h 102"/>
                <a:gd name="T10" fmla="*/ 109 w 114"/>
                <a:gd name="T11" fmla="*/ 44 h 102"/>
                <a:gd name="T12" fmla="*/ 104 w 114"/>
                <a:gd name="T13" fmla="*/ 54 h 102"/>
                <a:gd name="T14" fmla="*/ 91 w 114"/>
                <a:gd name="T15" fmla="*/ 44 h 102"/>
                <a:gd name="T16" fmla="*/ 83 w 114"/>
                <a:gd name="T17" fmla="*/ 54 h 102"/>
                <a:gd name="T18" fmla="*/ 70 w 114"/>
                <a:gd name="T19" fmla="*/ 44 h 102"/>
                <a:gd name="T20" fmla="*/ 61 w 114"/>
                <a:gd name="T21" fmla="*/ 5 h 102"/>
                <a:gd name="T22" fmla="*/ 64 w 114"/>
                <a:gd name="T23" fmla="*/ 0 h 102"/>
                <a:gd name="T24" fmla="*/ 73 w 114"/>
                <a:gd name="T25" fmla="*/ 39 h 102"/>
                <a:gd name="T26" fmla="*/ 81 w 114"/>
                <a:gd name="T27" fmla="*/ 49 h 102"/>
                <a:gd name="T28" fmla="*/ 94 w 114"/>
                <a:gd name="T29" fmla="*/ 39 h 102"/>
                <a:gd name="T30" fmla="*/ 102 w 114"/>
                <a:gd name="T31" fmla="*/ 49 h 102"/>
                <a:gd name="T32" fmla="*/ 111 w 114"/>
                <a:gd name="T33" fmla="*/ 39 h 102"/>
                <a:gd name="T34" fmla="*/ 111 w 114"/>
                <a:gd name="T35" fmla="*/ 88 h 102"/>
                <a:gd name="T36" fmla="*/ 92 w 114"/>
                <a:gd name="T37" fmla="*/ 88 h 102"/>
                <a:gd name="T38" fmla="*/ 89 w 114"/>
                <a:gd name="T39" fmla="*/ 102 h 102"/>
                <a:gd name="T40" fmla="*/ 81 w 114"/>
                <a:gd name="T41" fmla="*/ 90 h 102"/>
                <a:gd name="T42" fmla="*/ 64 w 114"/>
                <a:gd name="T43" fmla="*/ 88 h 102"/>
                <a:gd name="T44" fmla="*/ 62 w 114"/>
                <a:gd name="T45" fmla="*/ 100 h 102"/>
                <a:gd name="T46" fmla="*/ 57 w 114"/>
                <a:gd name="T47" fmla="*/ 97 h 102"/>
                <a:gd name="T48" fmla="*/ 20 w 114"/>
                <a:gd name="T49" fmla="*/ 84 h 102"/>
                <a:gd name="T50" fmla="*/ 27 w 114"/>
                <a:gd name="T51" fmla="*/ 90 h 102"/>
                <a:gd name="T52" fmla="*/ 28 w 114"/>
                <a:gd name="T53" fmla="*/ 90 h 102"/>
                <a:gd name="T54" fmla="*/ 35 w 114"/>
                <a:gd name="T55" fmla="*/ 84 h 102"/>
                <a:gd name="T56" fmla="*/ 57 w 114"/>
                <a:gd name="T57" fmla="*/ 86 h 102"/>
                <a:gd name="T58" fmla="*/ 57 w 114"/>
                <a:gd name="T59" fmla="*/ 97 h 102"/>
                <a:gd name="T60" fmla="*/ 52 w 114"/>
                <a:gd name="T61" fmla="*/ 100 h 102"/>
                <a:gd name="T62" fmla="*/ 50 w 114"/>
                <a:gd name="T63" fmla="*/ 88 h 102"/>
                <a:gd name="T64" fmla="*/ 32 w 114"/>
                <a:gd name="T65" fmla="*/ 90 h 102"/>
                <a:gd name="T66" fmla="*/ 25 w 114"/>
                <a:gd name="T67" fmla="*/ 102 h 102"/>
                <a:gd name="T68" fmla="*/ 22 w 114"/>
                <a:gd name="T69" fmla="*/ 88 h 102"/>
                <a:gd name="T70" fmla="*/ 3 w 114"/>
                <a:gd name="T71" fmla="*/ 88 h 102"/>
                <a:gd name="T72" fmla="*/ 3 w 114"/>
                <a:gd name="T73" fmla="*/ 39 h 102"/>
                <a:gd name="T74" fmla="*/ 12 w 114"/>
                <a:gd name="T75" fmla="*/ 49 h 102"/>
                <a:gd name="T76" fmla="*/ 20 w 114"/>
                <a:gd name="T77" fmla="*/ 39 h 102"/>
                <a:gd name="T78" fmla="*/ 33 w 114"/>
                <a:gd name="T79" fmla="*/ 49 h 102"/>
                <a:gd name="T80" fmla="*/ 41 w 114"/>
                <a:gd name="T81" fmla="*/ 39 h 102"/>
                <a:gd name="T82" fmla="*/ 50 w 114"/>
                <a:gd name="T83" fmla="*/ 0 h 102"/>
                <a:gd name="T84" fmla="*/ 53 w 114"/>
                <a:gd name="T85" fmla="*/ 5 h 102"/>
                <a:gd name="T86" fmla="*/ 43 w 114"/>
                <a:gd name="T87" fmla="*/ 44 h 102"/>
                <a:gd name="T88" fmla="*/ 31 w 114"/>
                <a:gd name="T89" fmla="*/ 54 h 102"/>
                <a:gd name="T90" fmla="*/ 22 w 114"/>
                <a:gd name="T91" fmla="*/ 44 h 102"/>
                <a:gd name="T92" fmla="*/ 10 w 114"/>
                <a:gd name="T93" fmla="*/ 54 h 102"/>
                <a:gd name="T94" fmla="*/ 5 w 114"/>
                <a:gd name="T95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02"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8" y="84"/>
                    <a:pt x="60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5" y="84"/>
                    <a:pt x="86" y="85"/>
                    <a:pt x="86" y="86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109" y="84"/>
                    <a:pt x="109" y="84"/>
                    <a:pt x="109" y="8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2"/>
                    <a:pt x="105" y="54"/>
                    <a:pt x="10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3" y="54"/>
                    <a:pt x="91" y="52"/>
                    <a:pt x="91" y="51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2"/>
                    <a:pt x="84" y="54"/>
                    <a:pt x="8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54"/>
                    <a:pt x="70" y="52"/>
                    <a:pt x="70" y="5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3"/>
                    <a:pt x="61" y="4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1"/>
                    <a:pt x="66" y="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5" y="40"/>
                    <a:pt x="75" y="41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0"/>
                    <a:pt x="82" y="39"/>
                    <a:pt x="8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0"/>
                    <a:pt x="103" y="39"/>
                    <a:pt x="104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39"/>
                    <a:pt x="114" y="40"/>
                    <a:pt x="114" y="41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7"/>
                    <a:pt x="113" y="88"/>
                    <a:pt x="111" y="88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1"/>
                    <a:pt x="91" y="102"/>
                    <a:pt x="89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3" y="102"/>
                    <a:pt x="81" y="101"/>
                    <a:pt x="81" y="10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1"/>
                    <a:pt x="61" y="102"/>
                    <a:pt x="60" y="102"/>
                  </a:cubicBezTo>
                  <a:cubicBezTo>
                    <a:pt x="57" y="102"/>
                    <a:pt x="57" y="102"/>
                    <a:pt x="57" y="102"/>
                  </a:cubicBezTo>
                  <a:lnTo>
                    <a:pt x="57" y="97"/>
                  </a:lnTo>
                  <a:close/>
                  <a:moveTo>
                    <a:pt x="5" y="4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6" y="84"/>
                    <a:pt x="27" y="85"/>
                    <a:pt x="27" y="86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5"/>
                    <a:pt x="29" y="84"/>
                    <a:pt x="30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4"/>
                    <a:pt x="57" y="85"/>
                    <a:pt x="57" y="86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3" y="102"/>
                    <a:pt x="52" y="101"/>
                    <a:pt x="52" y="10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1"/>
                    <a:pt x="31" y="102"/>
                    <a:pt x="3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3" y="102"/>
                    <a:pt x="22" y="101"/>
                    <a:pt x="22" y="10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1" y="39"/>
                    <a:pt x="3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9"/>
                    <a:pt x="12" y="40"/>
                    <a:pt x="12" y="4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9" y="39"/>
                    <a:pt x="2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3" y="40"/>
                    <a:pt x="33" y="41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39"/>
                    <a:pt x="41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3"/>
                    <a:pt x="52" y="44"/>
                    <a:pt x="50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2"/>
                    <a:pt x="42" y="54"/>
                    <a:pt x="4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9" y="54"/>
                    <a:pt x="28" y="52"/>
                    <a:pt x="28" y="5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1" y="54"/>
                    <a:pt x="2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4"/>
                    <a:pt x="7" y="52"/>
                    <a:pt x="7" y="51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5" name="Freeform 183"/>
            <p:cNvSpPr>
              <a:spLocks noEditPoints="1"/>
            </p:cNvSpPr>
            <p:nvPr/>
          </p:nvSpPr>
          <p:spPr bwMode="auto">
            <a:xfrm>
              <a:off x="6953262" y="571504"/>
              <a:ext cx="357189" cy="190502"/>
            </a:xfrm>
            <a:custGeom>
              <a:avLst/>
              <a:gdLst>
                <a:gd name="T0" fmla="*/ 148 w 158"/>
                <a:gd name="T1" fmla="*/ 5 h 84"/>
                <a:gd name="T2" fmla="*/ 146 w 158"/>
                <a:gd name="T3" fmla="*/ 18 h 84"/>
                <a:gd name="T4" fmla="*/ 131 w 158"/>
                <a:gd name="T5" fmla="*/ 18 h 84"/>
                <a:gd name="T6" fmla="*/ 129 w 158"/>
                <a:gd name="T7" fmla="*/ 5 h 84"/>
                <a:gd name="T8" fmla="*/ 118 w 158"/>
                <a:gd name="T9" fmla="*/ 16 h 84"/>
                <a:gd name="T10" fmla="*/ 101 w 158"/>
                <a:gd name="T11" fmla="*/ 18 h 84"/>
                <a:gd name="T12" fmla="*/ 99 w 158"/>
                <a:gd name="T13" fmla="*/ 5 h 84"/>
                <a:gd name="T14" fmla="*/ 89 w 158"/>
                <a:gd name="T15" fmla="*/ 16 h 84"/>
                <a:gd name="T16" fmla="*/ 79 w 158"/>
                <a:gd name="T17" fmla="*/ 18 h 84"/>
                <a:gd name="T18" fmla="*/ 84 w 158"/>
                <a:gd name="T19" fmla="*/ 14 h 84"/>
                <a:gd name="T20" fmla="*/ 86 w 158"/>
                <a:gd name="T21" fmla="*/ 0 h 84"/>
                <a:gd name="T22" fmla="*/ 104 w 158"/>
                <a:gd name="T23" fmla="*/ 2 h 84"/>
                <a:gd name="T24" fmla="*/ 113 w 158"/>
                <a:gd name="T25" fmla="*/ 14 h 84"/>
                <a:gd name="T26" fmla="*/ 116 w 158"/>
                <a:gd name="T27" fmla="*/ 0 h 84"/>
                <a:gd name="T28" fmla="*/ 133 w 158"/>
                <a:gd name="T29" fmla="*/ 2 h 84"/>
                <a:gd name="T30" fmla="*/ 143 w 158"/>
                <a:gd name="T31" fmla="*/ 14 h 84"/>
                <a:gd name="T32" fmla="*/ 146 w 158"/>
                <a:gd name="T33" fmla="*/ 0 h 84"/>
                <a:gd name="T34" fmla="*/ 158 w 158"/>
                <a:gd name="T35" fmla="*/ 2 h 84"/>
                <a:gd name="T36" fmla="*/ 156 w 158"/>
                <a:gd name="T37" fmla="*/ 84 h 84"/>
                <a:gd name="T38" fmla="*/ 99 w 158"/>
                <a:gd name="T39" fmla="*/ 82 h 84"/>
                <a:gd name="T40" fmla="*/ 79 w 158"/>
                <a:gd name="T41" fmla="*/ 53 h 84"/>
                <a:gd name="T42" fmla="*/ 101 w 158"/>
                <a:gd name="T43" fmla="*/ 48 h 84"/>
                <a:gd name="T44" fmla="*/ 103 w 158"/>
                <a:gd name="T45" fmla="*/ 79 h 84"/>
                <a:gd name="T46" fmla="*/ 153 w 158"/>
                <a:gd name="T47" fmla="*/ 5 h 84"/>
                <a:gd name="T48" fmla="*/ 72 w 158"/>
                <a:gd name="T49" fmla="*/ 18 h 84"/>
                <a:gd name="T50" fmla="*/ 69 w 158"/>
                <a:gd name="T51" fmla="*/ 5 h 84"/>
                <a:gd name="T52" fmla="*/ 59 w 158"/>
                <a:gd name="T53" fmla="*/ 16 h 84"/>
                <a:gd name="T54" fmla="*/ 42 w 158"/>
                <a:gd name="T55" fmla="*/ 18 h 84"/>
                <a:gd name="T56" fmla="*/ 40 w 158"/>
                <a:gd name="T57" fmla="*/ 5 h 84"/>
                <a:gd name="T58" fmla="*/ 29 w 158"/>
                <a:gd name="T59" fmla="*/ 16 h 84"/>
                <a:gd name="T60" fmla="*/ 25 w 158"/>
                <a:gd name="T61" fmla="*/ 18 h 84"/>
                <a:gd name="T62" fmla="*/ 10 w 158"/>
                <a:gd name="T63" fmla="*/ 16 h 84"/>
                <a:gd name="T64" fmla="*/ 5 w 158"/>
                <a:gd name="T65" fmla="*/ 5 h 84"/>
                <a:gd name="T66" fmla="*/ 58 w 158"/>
                <a:gd name="T67" fmla="*/ 79 h 84"/>
                <a:gd name="T68" fmla="*/ 61 w 158"/>
                <a:gd name="T69" fmla="*/ 48 h 84"/>
                <a:gd name="T70" fmla="*/ 79 w 158"/>
                <a:gd name="T71" fmla="*/ 53 h 84"/>
                <a:gd name="T72" fmla="*/ 63 w 158"/>
                <a:gd name="T73" fmla="*/ 82 h 84"/>
                <a:gd name="T74" fmla="*/ 2 w 158"/>
                <a:gd name="T75" fmla="*/ 84 h 84"/>
                <a:gd name="T76" fmla="*/ 0 w 158"/>
                <a:gd name="T77" fmla="*/ 2 h 84"/>
                <a:gd name="T78" fmla="*/ 12 w 158"/>
                <a:gd name="T79" fmla="*/ 0 h 84"/>
                <a:gd name="T80" fmla="*/ 15 w 158"/>
                <a:gd name="T81" fmla="*/ 14 h 84"/>
                <a:gd name="T82" fmla="*/ 24 w 158"/>
                <a:gd name="T83" fmla="*/ 2 h 84"/>
                <a:gd name="T84" fmla="*/ 42 w 158"/>
                <a:gd name="T85" fmla="*/ 0 h 84"/>
                <a:gd name="T86" fmla="*/ 44 w 158"/>
                <a:gd name="T87" fmla="*/ 14 h 84"/>
                <a:gd name="T88" fmla="*/ 54 w 158"/>
                <a:gd name="T89" fmla="*/ 2 h 84"/>
                <a:gd name="T90" fmla="*/ 72 w 158"/>
                <a:gd name="T91" fmla="*/ 0 h 84"/>
                <a:gd name="T92" fmla="*/ 74 w 158"/>
                <a:gd name="T93" fmla="*/ 14 h 84"/>
                <a:gd name="T94" fmla="*/ 79 w 158"/>
                <a:gd name="T95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84">
                  <a:moveTo>
                    <a:pt x="153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8" y="17"/>
                    <a:pt x="147" y="18"/>
                    <a:pt x="146" y="18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0" y="18"/>
                    <a:pt x="129" y="17"/>
                    <a:pt x="129" y="16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7"/>
                    <a:pt x="117" y="18"/>
                    <a:pt x="116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99" y="17"/>
                    <a:pt x="99" y="16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7"/>
                    <a:pt x="88" y="18"/>
                    <a:pt x="86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5" y="0"/>
                    <a:pt x="8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1"/>
                    <a:pt x="104" y="2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1"/>
                    <a:pt x="115" y="0"/>
                    <a:pt x="1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3"/>
                    <a:pt x="157" y="84"/>
                    <a:pt x="156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0" y="84"/>
                    <a:pt x="99" y="83"/>
                    <a:pt x="99" y="82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8"/>
                    <a:pt x="103" y="49"/>
                    <a:pt x="103" y="5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53" y="79"/>
                    <a:pt x="153" y="79"/>
                    <a:pt x="153" y="79"/>
                  </a:cubicBezTo>
                  <a:lnTo>
                    <a:pt x="153" y="5"/>
                  </a:lnTo>
                  <a:close/>
                  <a:moveTo>
                    <a:pt x="79" y="18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70" y="18"/>
                    <a:pt x="69" y="17"/>
                    <a:pt x="69" y="1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8" y="18"/>
                    <a:pt x="57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0" y="17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0" y="17"/>
                    <a:pt x="10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9" y="48"/>
                    <a:pt x="61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3"/>
                    <a:pt x="62" y="84"/>
                    <a:pt x="61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6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5" y="0"/>
                    <a:pt x="5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6" name="Freeform 184"/>
            <p:cNvSpPr>
              <a:spLocks noEditPoints="1"/>
            </p:cNvSpPr>
            <p:nvPr/>
          </p:nvSpPr>
          <p:spPr bwMode="auto">
            <a:xfrm>
              <a:off x="7159636" y="382591"/>
              <a:ext cx="111126" cy="74614"/>
            </a:xfrm>
            <a:custGeom>
              <a:avLst/>
              <a:gdLst>
                <a:gd name="T0" fmla="*/ 21 w 49"/>
                <a:gd name="T1" fmla="*/ 22 h 33"/>
                <a:gd name="T2" fmla="*/ 38 w 49"/>
                <a:gd name="T3" fmla="*/ 16 h 33"/>
                <a:gd name="T4" fmla="*/ 21 w 49"/>
                <a:gd name="T5" fmla="*/ 11 h 33"/>
                <a:gd name="T6" fmla="*/ 21 w 49"/>
                <a:gd name="T7" fmla="*/ 6 h 33"/>
                <a:gd name="T8" fmla="*/ 47 w 49"/>
                <a:gd name="T9" fmla="*/ 14 h 33"/>
                <a:gd name="T10" fmla="*/ 48 w 49"/>
                <a:gd name="T11" fmla="*/ 16 h 33"/>
                <a:gd name="T12" fmla="*/ 47 w 49"/>
                <a:gd name="T13" fmla="*/ 19 h 33"/>
                <a:gd name="T14" fmla="*/ 21 w 49"/>
                <a:gd name="T15" fmla="*/ 27 h 33"/>
                <a:gd name="T16" fmla="*/ 21 w 49"/>
                <a:gd name="T17" fmla="*/ 22 h 33"/>
                <a:gd name="T18" fmla="*/ 4 w 49"/>
                <a:gd name="T19" fmla="*/ 6 h 33"/>
                <a:gd name="T20" fmla="*/ 4 w 49"/>
                <a:gd name="T21" fmla="*/ 27 h 33"/>
                <a:gd name="T22" fmla="*/ 21 w 49"/>
                <a:gd name="T23" fmla="*/ 22 h 33"/>
                <a:gd name="T24" fmla="*/ 21 w 49"/>
                <a:gd name="T25" fmla="*/ 27 h 33"/>
                <a:gd name="T26" fmla="*/ 3 w 49"/>
                <a:gd name="T27" fmla="*/ 33 h 33"/>
                <a:gd name="T28" fmla="*/ 2 w 49"/>
                <a:gd name="T29" fmla="*/ 33 h 33"/>
                <a:gd name="T30" fmla="*/ 0 w 49"/>
                <a:gd name="T31" fmla="*/ 30 h 33"/>
                <a:gd name="T32" fmla="*/ 0 w 49"/>
                <a:gd name="T33" fmla="*/ 2 h 33"/>
                <a:gd name="T34" fmla="*/ 0 w 49"/>
                <a:gd name="T35" fmla="*/ 2 h 33"/>
                <a:gd name="T36" fmla="*/ 0 w 49"/>
                <a:gd name="T37" fmla="*/ 2 h 33"/>
                <a:gd name="T38" fmla="*/ 3 w 49"/>
                <a:gd name="T39" fmla="*/ 0 h 33"/>
                <a:gd name="T40" fmla="*/ 21 w 49"/>
                <a:gd name="T41" fmla="*/ 6 h 33"/>
                <a:gd name="T42" fmla="*/ 21 w 49"/>
                <a:gd name="T43" fmla="*/ 11 h 33"/>
                <a:gd name="T44" fmla="*/ 4 w 49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33">
                  <a:moveTo>
                    <a:pt x="21" y="22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4"/>
                    <a:pt x="48" y="15"/>
                    <a:pt x="48" y="16"/>
                  </a:cubicBezTo>
                  <a:cubicBezTo>
                    <a:pt x="49" y="17"/>
                    <a:pt x="48" y="18"/>
                    <a:pt x="47" y="19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22"/>
                  </a:lnTo>
                  <a:close/>
                  <a:moveTo>
                    <a:pt x="4" y="6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1" y="33"/>
                    <a:pt x="0" y="32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7" name="Freeform 185"/>
            <p:cNvSpPr>
              <a:spLocks noEditPoints="1"/>
            </p:cNvSpPr>
            <p:nvPr/>
          </p:nvSpPr>
          <p:spPr bwMode="auto">
            <a:xfrm>
              <a:off x="10677543" y="747719"/>
              <a:ext cx="388939" cy="434978"/>
            </a:xfrm>
            <a:custGeom>
              <a:avLst/>
              <a:gdLst>
                <a:gd name="T0" fmla="*/ 130 w 172"/>
                <a:gd name="T1" fmla="*/ 14 h 192"/>
                <a:gd name="T2" fmla="*/ 96 w 172"/>
                <a:gd name="T3" fmla="*/ 54 h 192"/>
                <a:gd name="T4" fmla="*/ 87 w 172"/>
                <a:gd name="T5" fmla="*/ 54 h 192"/>
                <a:gd name="T6" fmla="*/ 93 w 172"/>
                <a:gd name="T7" fmla="*/ 50 h 192"/>
                <a:gd name="T8" fmla="*/ 127 w 172"/>
                <a:gd name="T9" fmla="*/ 10 h 192"/>
                <a:gd name="T10" fmla="*/ 155 w 172"/>
                <a:gd name="T11" fmla="*/ 28 h 192"/>
                <a:gd name="T12" fmla="*/ 146 w 172"/>
                <a:gd name="T13" fmla="*/ 53 h 192"/>
                <a:gd name="T14" fmla="*/ 172 w 172"/>
                <a:gd name="T15" fmla="*/ 138 h 192"/>
                <a:gd name="T16" fmla="*/ 172 w 172"/>
                <a:gd name="T17" fmla="*/ 140 h 192"/>
                <a:gd name="T18" fmla="*/ 160 w 172"/>
                <a:gd name="T19" fmla="*/ 157 h 192"/>
                <a:gd name="T20" fmla="*/ 157 w 172"/>
                <a:gd name="T21" fmla="*/ 157 h 192"/>
                <a:gd name="T22" fmla="*/ 88 w 172"/>
                <a:gd name="T23" fmla="*/ 139 h 192"/>
                <a:gd name="T24" fmla="*/ 100 w 172"/>
                <a:gd name="T25" fmla="*/ 173 h 192"/>
                <a:gd name="T26" fmla="*/ 89 w 172"/>
                <a:gd name="T27" fmla="*/ 191 h 192"/>
                <a:gd name="T28" fmla="*/ 88 w 172"/>
                <a:gd name="T29" fmla="*/ 192 h 192"/>
                <a:gd name="T30" fmla="*/ 87 w 172"/>
                <a:gd name="T31" fmla="*/ 186 h 192"/>
                <a:gd name="T32" fmla="*/ 87 w 172"/>
                <a:gd name="T33" fmla="*/ 149 h 192"/>
                <a:gd name="T34" fmla="*/ 106 w 172"/>
                <a:gd name="T35" fmla="*/ 104 h 192"/>
                <a:gd name="T36" fmla="*/ 109 w 172"/>
                <a:gd name="T37" fmla="*/ 104 h 192"/>
                <a:gd name="T38" fmla="*/ 167 w 172"/>
                <a:gd name="T39" fmla="*/ 139 h 192"/>
                <a:gd name="T40" fmla="*/ 126 w 172"/>
                <a:gd name="T41" fmla="*/ 74 h 192"/>
                <a:gd name="T42" fmla="*/ 142 w 172"/>
                <a:gd name="T43" fmla="*/ 50 h 192"/>
                <a:gd name="T44" fmla="*/ 148 w 172"/>
                <a:gd name="T45" fmla="*/ 8 h 192"/>
                <a:gd name="T46" fmla="*/ 19 w 172"/>
                <a:gd name="T47" fmla="*/ 41 h 192"/>
                <a:gd name="T48" fmla="*/ 75 w 172"/>
                <a:gd name="T49" fmla="*/ 81 h 192"/>
                <a:gd name="T50" fmla="*/ 76 w 172"/>
                <a:gd name="T51" fmla="*/ 84 h 192"/>
                <a:gd name="T52" fmla="*/ 52 w 172"/>
                <a:gd name="T53" fmla="*/ 118 h 192"/>
                <a:gd name="T54" fmla="*/ 7 w 172"/>
                <a:gd name="T55" fmla="*/ 133 h 192"/>
                <a:gd name="T56" fmla="*/ 57 w 172"/>
                <a:gd name="T57" fmla="*/ 146 h 192"/>
                <a:gd name="T58" fmla="*/ 87 w 172"/>
                <a:gd name="T59" fmla="*/ 186 h 192"/>
                <a:gd name="T60" fmla="*/ 85 w 172"/>
                <a:gd name="T61" fmla="*/ 192 h 192"/>
                <a:gd name="T62" fmla="*/ 2 w 172"/>
                <a:gd name="T63" fmla="*/ 137 h 192"/>
                <a:gd name="T64" fmla="*/ 1 w 172"/>
                <a:gd name="T65" fmla="*/ 136 h 192"/>
                <a:gd name="T66" fmla="*/ 12 w 172"/>
                <a:gd name="T67" fmla="*/ 116 h 192"/>
                <a:gd name="T68" fmla="*/ 14 w 172"/>
                <a:gd name="T69" fmla="*/ 115 h 192"/>
                <a:gd name="T70" fmla="*/ 70 w 172"/>
                <a:gd name="T71" fmla="*/ 84 h 192"/>
                <a:gd name="T72" fmla="*/ 5 w 172"/>
                <a:gd name="T73" fmla="*/ 57 h 192"/>
                <a:gd name="T74" fmla="*/ 16 w 172"/>
                <a:gd name="T75" fmla="*/ 37 h 192"/>
                <a:gd name="T76" fmla="*/ 87 w 172"/>
                <a:gd name="T77" fmla="*/ 49 h 192"/>
                <a:gd name="T78" fmla="*/ 87 w 172"/>
                <a:gd name="T79" fmla="*/ 149 h 192"/>
                <a:gd name="T80" fmla="*/ 83 w 172"/>
                <a:gd name="T81" fmla="*/ 138 h 192"/>
                <a:gd name="T82" fmla="*/ 87 w 172"/>
                <a:gd name="T83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2">
                  <a:moveTo>
                    <a:pt x="148" y="8"/>
                  </a:moveTo>
                  <a:cubicBezTo>
                    <a:pt x="144" y="6"/>
                    <a:pt x="137" y="9"/>
                    <a:pt x="130" y="14"/>
                  </a:cubicBezTo>
                  <a:cubicBezTo>
                    <a:pt x="122" y="19"/>
                    <a:pt x="115" y="26"/>
                    <a:pt x="112" y="30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5" y="55"/>
                    <a:pt x="94" y="55"/>
                    <a:pt x="93" y="5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11" y="23"/>
                    <a:pt x="119" y="15"/>
                    <a:pt x="127" y="10"/>
                  </a:cubicBezTo>
                  <a:cubicBezTo>
                    <a:pt x="136" y="4"/>
                    <a:pt x="145" y="0"/>
                    <a:pt x="150" y="4"/>
                  </a:cubicBezTo>
                  <a:cubicBezTo>
                    <a:pt x="156" y="8"/>
                    <a:pt x="157" y="18"/>
                    <a:pt x="155" y="28"/>
                  </a:cubicBezTo>
                  <a:cubicBezTo>
                    <a:pt x="153" y="38"/>
                    <a:pt x="149" y="48"/>
                    <a:pt x="146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9"/>
                    <a:pt x="172" y="140"/>
                    <a:pt x="172" y="140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59" y="158"/>
                    <a:pt x="158" y="158"/>
                    <a:pt x="157" y="157"/>
                  </a:cubicBezTo>
                  <a:cubicBezTo>
                    <a:pt x="108" y="109"/>
                    <a:pt x="108" y="109"/>
                    <a:pt x="108" y="10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0" y="173"/>
                    <a:pt x="100" y="174"/>
                    <a:pt x="100" y="175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92"/>
                    <a:pt x="87" y="192"/>
                    <a:pt x="87" y="192"/>
                  </a:cubicBezTo>
                  <a:cubicBezTo>
                    <a:pt x="87" y="186"/>
                    <a:pt x="87" y="186"/>
                    <a:pt x="87" y="18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6" y="103"/>
                    <a:pt x="108" y="103"/>
                    <a:pt x="109" y="103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5"/>
                    <a:pt x="126" y="74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5" y="46"/>
                    <a:pt x="148" y="36"/>
                    <a:pt x="150" y="27"/>
                  </a:cubicBezTo>
                  <a:cubicBezTo>
                    <a:pt x="152" y="19"/>
                    <a:pt x="152" y="11"/>
                    <a:pt x="148" y="8"/>
                  </a:cubicBezTo>
                  <a:close/>
                  <a:moveTo>
                    <a:pt x="87" y="54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6" y="81"/>
                    <a:pt x="76" y="83"/>
                    <a:pt x="76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3" y="118"/>
                    <a:pt x="53" y="118"/>
                    <a:pt x="52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6" y="146"/>
                    <a:pt x="57" y="146"/>
                  </a:cubicBezTo>
                  <a:cubicBezTo>
                    <a:pt x="86" y="186"/>
                    <a:pt x="86" y="186"/>
                    <a:pt x="86" y="186"/>
                  </a:cubicBezTo>
                  <a:cubicBezTo>
                    <a:pt x="87" y="186"/>
                    <a:pt x="87" y="186"/>
                    <a:pt x="87" y="186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6" y="192"/>
                    <a:pt x="85" y="192"/>
                    <a:pt x="85" y="192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2" y="136"/>
                    <a:pt x="1" y="136"/>
                  </a:cubicBezTo>
                  <a:cubicBezTo>
                    <a:pt x="0" y="136"/>
                    <a:pt x="0" y="134"/>
                    <a:pt x="1" y="13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3" y="115"/>
                    <a:pt x="14" y="115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6"/>
                    <a:pt x="4" y="55"/>
                    <a:pt x="5" y="5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7" y="36"/>
                    <a:pt x="18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149"/>
                  </a:moveTo>
                  <a:cubicBezTo>
                    <a:pt x="87" y="133"/>
                    <a:pt x="87" y="133"/>
                    <a:pt x="87" y="133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8"/>
                    <a:pt x="83" y="139"/>
                    <a:pt x="83" y="140"/>
                  </a:cubicBezTo>
                  <a:lnTo>
                    <a:pt x="87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8" name="Freeform 187"/>
            <p:cNvSpPr>
              <a:spLocks noEditPoints="1"/>
            </p:cNvSpPr>
            <p:nvPr/>
          </p:nvSpPr>
          <p:spPr bwMode="auto">
            <a:xfrm>
              <a:off x="7364424" y="1566873"/>
              <a:ext cx="457201" cy="153989"/>
            </a:xfrm>
            <a:custGeom>
              <a:avLst/>
              <a:gdLst>
                <a:gd name="T0" fmla="*/ 190 w 202"/>
                <a:gd name="T1" fmla="*/ 63 h 68"/>
                <a:gd name="T2" fmla="*/ 196 w 202"/>
                <a:gd name="T3" fmla="*/ 5 h 68"/>
                <a:gd name="T4" fmla="*/ 101 w 202"/>
                <a:gd name="T5" fmla="*/ 5 h 68"/>
                <a:gd name="T6" fmla="*/ 101 w 202"/>
                <a:gd name="T7" fmla="*/ 0 h 68"/>
                <a:gd name="T8" fmla="*/ 199 w 202"/>
                <a:gd name="T9" fmla="*/ 0 h 68"/>
                <a:gd name="T10" fmla="*/ 199 w 202"/>
                <a:gd name="T11" fmla="*/ 0 h 68"/>
                <a:gd name="T12" fmla="*/ 199 w 202"/>
                <a:gd name="T13" fmla="*/ 0 h 68"/>
                <a:gd name="T14" fmla="*/ 201 w 202"/>
                <a:gd name="T15" fmla="*/ 2 h 68"/>
                <a:gd name="T16" fmla="*/ 194 w 202"/>
                <a:gd name="T17" fmla="*/ 66 h 68"/>
                <a:gd name="T18" fmla="*/ 192 w 202"/>
                <a:gd name="T19" fmla="*/ 68 h 68"/>
                <a:gd name="T20" fmla="*/ 101 w 202"/>
                <a:gd name="T21" fmla="*/ 68 h 68"/>
                <a:gd name="T22" fmla="*/ 101 w 202"/>
                <a:gd name="T23" fmla="*/ 63 h 68"/>
                <a:gd name="T24" fmla="*/ 190 w 202"/>
                <a:gd name="T25" fmla="*/ 63 h 68"/>
                <a:gd name="T26" fmla="*/ 101 w 202"/>
                <a:gd name="T27" fmla="*/ 5 h 68"/>
                <a:gd name="T28" fmla="*/ 6 w 202"/>
                <a:gd name="T29" fmla="*/ 5 h 68"/>
                <a:gd name="T30" fmla="*/ 26 w 202"/>
                <a:gd name="T31" fmla="*/ 63 h 68"/>
                <a:gd name="T32" fmla="*/ 101 w 202"/>
                <a:gd name="T33" fmla="*/ 63 h 68"/>
                <a:gd name="T34" fmla="*/ 101 w 202"/>
                <a:gd name="T35" fmla="*/ 68 h 68"/>
                <a:gd name="T36" fmla="*/ 24 w 202"/>
                <a:gd name="T37" fmla="*/ 68 h 68"/>
                <a:gd name="T38" fmla="*/ 24 w 202"/>
                <a:gd name="T39" fmla="*/ 68 h 68"/>
                <a:gd name="T40" fmla="*/ 22 w 202"/>
                <a:gd name="T41" fmla="*/ 66 h 68"/>
                <a:gd name="T42" fmla="*/ 0 w 202"/>
                <a:gd name="T43" fmla="*/ 3 h 68"/>
                <a:gd name="T44" fmla="*/ 0 w 202"/>
                <a:gd name="T45" fmla="*/ 2 h 68"/>
                <a:gd name="T46" fmla="*/ 2 w 202"/>
                <a:gd name="T47" fmla="*/ 0 h 68"/>
                <a:gd name="T48" fmla="*/ 101 w 202"/>
                <a:gd name="T49" fmla="*/ 0 h 68"/>
                <a:gd name="T50" fmla="*/ 101 w 202"/>
                <a:gd name="T5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" h="68">
                  <a:moveTo>
                    <a:pt x="190" y="63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1" y="0"/>
                    <a:pt x="202" y="1"/>
                    <a:pt x="201" y="2"/>
                  </a:cubicBezTo>
                  <a:cubicBezTo>
                    <a:pt x="194" y="66"/>
                    <a:pt x="194" y="66"/>
                    <a:pt x="194" y="66"/>
                  </a:cubicBezTo>
                  <a:cubicBezTo>
                    <a:pt x="194" y="67"/>
                    <a:pt x="193" y="68"/>
                    <a:pt x="192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3"/>
                    <a:pt x="101" y="63"/>
                    <a:pt x="101" y="63"/>
                  </a:cubicBezTo>
                  <a:lnTo>
                    <a:pt x="190" y="63"/>
                  </a:lnTo>
                  <a:close/>
                  <a:moveTo>
                    <a:pt x="101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2" y="67"/>
                    <a:pt x="22" y="6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0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9" name="Freeform 188"/>
            <p:cNvSpPr>
              <a:spLocks noEditPoints="1"/>
            </p:cNvSpPr>
            <p:nvPr/>
          </p:nvSpPr>
          <p:spPr bwMode="auto">
            <a:xfrm>
              <a:off x="7145349" y="3090882"/>
              <a:ext cx="173039" cy="80963"/>
            </a:xfrm>
            <a:custGeom>
              <a:avLst/>
              <a:gdLst>
                <a:gd name="T0" fmla="*/ 35 w 76"/>
                <a:gd name="T1" fmla="*/ 31 h 36"/>
                <a:gd name="T2" fmla="*/ 63 w 76"/>
                <a:gd name="T3" fmla="*/ 31 h 36"/>
                <a:gd name="T4" fmla="*/ 35 w 76"/>
                <a:gd name="T5" fmla="*/ 17 h 36"/>
                <a:gd name="T6" fmla="*/ 35 w 76"/>
                <a:gd name="T7" fmla="*/ 11 h 36"/>
                <a:gd name="T8" fmla="*/ 74 w 76"/>
                <a:gd name="T9" fmla="*/ 31 h 36"/>
                <a:gd name="T10" fmla="*/ 76 w 76"/>
                <a:gd name="T11" fmla="*/ 34 h 36"/>
                <a:gd name="T12" fmla="*/ 74 w 76"/>
                <a:gd name="T13" fmla="*/ 36 h 36"/>
                <a:gd name="T14" fmla="*/ 35 w 76"/>
                <a:gd name="T15" fmla="*/ 36 h 36"/>
                <a:gd name="T16" fmla="*/ 35 w 76"/>
                <a:gd name="T17" fmla="*/ 31 h 36"/>
                <a:gd name="T18" fmla="*/ 6 w 76"/>
                <a:gd name="T19" fmla="*/ 19 h 36"/>
                <a:gd name="T20" fmla="*/ 31 w 76"/>
                <a:gd name="T21" fmla="*/ 31 h 36"/>
                <a:gd name="T22" fmla="*/ 35 w 76"/>
                <a:gd name="T23" fmla="*/ 31 h 36"/>
                <a:gd name="T24" fmla="*/ 35 w 76"/>
                <a:gd name="T25" fmla="*/ 36 h 36"/>
                <a:gd name="T26" fmla="*/ 30 w 76"/>
                <a:gd name="T27" fmla="*/ 36 h 36"/>
                <a:gd name="T28" fmla="*/ 30 w 76"/>
                <a:gd name="T29" fmla="*/ 36 h 36"/>
                <a:gd name="T30" fmla="*/ 29 w 76"/>
                <a:gd name="T31" fmla="*/ 36 h 36"/>
                <a:gd name="T32" fmla="*/ 1 w 76"/>
                <a:gd name="T33" fmla="*/ 22 h 36"/>
                <a:gd name="T34" fmla="*/ 0 w 76"/>
                <a:gd name="T35" fmla="*/ 19 h 36"/>
                <a:gd name="T36" fmla="*/ 9 w 76"/>
                <a:gd name="T37" fmla="*/ 1 h 36"/>
                <a:gd name="T38" fmla="*/ 12 w 76"/>
                <a:gd name="T39" fmla="*/ 0 h 36"/>
                <a:gd name="T40" fmla="*/ 35 w 76"/>
                <a:gd name="T41" fmla="*/ 11 h 36"/>
                <a:gd name="T42" fmla="*/ 35 w 76"/>
                <a:gd name="T43" fmla="*/ 17 h 36"/>
                <a:gd name="T44" fmla="*/ 12 w 76"/>
                <a:gd name="T45" fmla="*/ 5 h 36"/>
                <a:gd name="T46" fmla="*/ 6 w 76"/>
                <a:gd name="T4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36">
                  <a:moveTo>
                    <a:pt x="35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2"/>
                    <a:pt x="76" y="33"/>
                    <a:pt x="76" y="34"/>
                  </a:cubicBezTo>
                  <a:cubicBezTo>
                    <a:pt x="76" y="35"/>
                    <a:pt x="75" y="36"/>
                    <a:pt x="74" y="36"/>
                  </a:cubicBezTo>
                  <a:cubicBezTo>
                    <a:pt x="35" y="36"/>
                    <a:pt x="35" y="36"/>
                    <a:pt x="35" y="36"/>
                  </a:cubicBezTo>
                  <a:lnTo>
                    <a:pt x="35" y="31"/>
                  </a:lnTo>
                  <a:close/>
                  <a:moveTo>
                    <a:pt x="6" y="1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0" name="Freeform 189"/>
            <p:cNvSpPr>
              <a:spLocks noEditPoints="1"/>
            </p:cNvSpPr>
            <p:nvPr/>
          </p:nvSpPr>
          <p:spPr bwMode="auto">
            <a:xfrm>
              <a:off x="7145349" y="3171844"/>
              <a:ext cx="398464" cy="204789"/>
            </a:xfrm>
            <a:custGeom>
              <a:avLst/>
              <a:gdLst>
                <a:gd name="T0" fmla="*/ 88 w 176"/>
                <a:gd name="T1" fmla="*/ 86 h 91"/>
                <a:gd name="T2" fmla="*/ 139 w 176"/>
                <a:gd name="T3" fmla="*/ 86 h 91"/>
                <a:gd name="T4" fmla="*/ 139 w 176"/>
                <a:gd name="T5" fmla="*/ 71 h 91"/>
                <a:gd name="T6" fmla="*/ 141 w 176"/>
                <a:gd name="T7" fmla="*/ 69 h 91"/>
                <a:gd name="T8" fmla="*/ 172 w 176"/>
                <a:gd name="T9" fmla="*/ 69 h 91"/>
                <a:gd name="T10" fmla="*/ 172 w 176"/>
                <a:gd name="T11" fmla="*/ 22 h 91"/>
                <a:gd name="T12" fmla="*/ 141 w 176"/>
                <a:gd name="T13" fmla="*/ 22 h 91"/>
                <a:gd name="T14" fmla="*/ 139 w 176"/>
                <a:gd name="T15" fmla="*/ 20 h 91"/>
                <a:gd name="T16" fmla="*/ 139 w 176"/>
                <a:gd name="T17" fmla="*/ 5 h 91"/>
                <a:gd name="T18" fmla="*/ 88 w 176"/>
                <a:gd name="T19" fmla="*/ 5 h 91"/>
                <a:gd name="T20" fmla="*/ 88 w 176"/>
                <a:gd name="T21" fmla="*/ 0 h 91"/>
                <a:gd name="T22" fmla="*/ 141 w 176"/>
                <a:gd name="T23" fmla="*/ 0 h 91"/>
                <a:gd name="T24" fmla="*/ 143 w 176"/>
                <a:gd name="T25" fmla="*/ 3 h 91"/>
                <a:gd name="T26" fmla="*/ 143 w 176"/>
                <a:gd name="T27" fmla="*/ 17 h 91"/>
                <a:gd name="T28" fmla="*/ 174 w 176"/>
                <a:gd name="T29" fmla="*/ 17 h 91"/>
                <a:gd name="T30" fmla="*/ 176 w 176"/>
                <a:gd name="T31" fmla="*/ 20 h 91"/>
                <a:gd name="T32" fmla="*/ 176 w 176"/>
                <a:gd name="T33" fmla="*/ 71 h 91"/>
                <a:gd name="T34" fmla="*/ 174 w 176"/>
                <a:gd name="T35" fmla="*/ 74 h 91"/>
                <a:gd name="T36" fmla="*/ 143 w 176"/>
                <a:gd name="T37" fmla="*/ 74 h 91"/>
                <a:gd name="T38" fmla="*/ 143 w 176"/>
                <a:gd name="T39" fmla="*/ 88 h 91"/>
                <a:gd name="T40" fmla="*/ 141 w 176"/>
                <a:gd name="T41" fmla="*/ 91 h 91"/>
                <a:gd name="T42" fmla="*/ 88 w 176"/>
                <a:gd name="T43" fmla="*/ 91 h 91"/>
                <a:gd name="T44" fmla="*/ 88 w 176"/>
                <a:gd name="T45" fmla="*/ 86 h 91"/>
                <a:gd name="T46" fmla="*/ 88 w 176"/>
                <a:gd name="T47" fmla="*/ 57 h 91"/>
                <a:gd name="T48" fmla="*/ 106 w 176"/>
                <a:gd name="T49" fmla="*/ 57 h 91"/>
                <a:gd name="T50" fmla="*/ 109 w 176"/>
                <a:gd name="T51" fmla="*/ 55 h 91"/>
                <a:gd name="T52" fmla="*/ 109 w 176"/>
                <a:gd name="T53" fmla="*/ 36 h 91"/>
                <a:gd name="T54" fmla="*/ 106 w 176"/>
                <a:gd name="T55" fmla="*/ 34 h 91"/>
                <a:gd name="T56" fmla="*/ 88 w 176"/>
                <a:gd name="T57" fmla="*/ 34 h 91"/>
                <a:gd name="T58" fmla="*/ 88 w 176"/>
                <a:gd name="T59" fmla="*/ 38 h 91"/>
                <a:gd name="T60" fmla="*/ 104 w 176"/>
                <a:gd name="T61" fmla="*/ 38 h 91"/>
                <a:gd name="T62" fmla="*/ 104 w 176"/>
                <a:gd name="T63" fmla="*/ 53 h 91"/>
                <a:gd name="T64" fmla="*/ 88 w 176"/>
                <a:gd name="T65" fmla="*/ 53 h 91"/>
                <a:gd name="T66" fmla="*/ 88 w 176"/>
                <a:gd name="T67" fmla="*/ 57 h 91"/>
                <a:gd name="T68" fmla="*/ 5 w 176"/>
                <a:gd name="T69" fmla="*/ 86 h 91"/>
                <a:gd name="T70" fmla="*/ 88 w 176"/>
                <a:gd name="T71" fmla="*/ 86 h 91"/>
                <a:gd name="T72" fmla="*/ 88 w 176"/>
                <a:gd name="T73" fmla="*/ 91 h 91"/>
                <a:gd name="T74" fmla="*/ 3 w 176"/>
                <a:gd name="T75" fmla="*/ 91 h 91"/>
                <a:gd name="T76" fmla="*/ 0 w 176"/>
                <a:gd name="T77" fmla="*/ 88 h 91"/>
                <a:gd name="T78" fmla="*/ 0 w 176"/>
                <a:gd name="T79" fmla="*/ 3 h 91"/>
                <a:gd name="T80" fmla="*/ 3 w 176"/>
                <a:gd name="T81" fmla="*/ 0 h 91"/>
                <a:gd name="T82" fmla="*/ 40 w 176"/>
                <a:gd name="T83" fmla="*/ 0 h 91"/>
                <a:gd name="T84" fmla="*/ 83 w 176"/>
                <a:gd name="T85" fmla="*/ 0 h 91"/>
                <a:gd name="T86" fmla="*/ 88 w 176"/>
                <a:gd name="T87" fmla="*/ 0 h 91"/>
                <a:gd name="T88" fmla="*/ 88 w 176"/>
                <a:gd name="T89" fmla="*/ 5 h 91"/>
                <a:gd name="T90" fmla="*/ 83 w 176"/>
                <a:gd name="T91" fmla="*/ 5 h 91"/>
                <a:gd name="T92" fmla="*/ 40 w 176"/>
                <a:gd name="T93" fmla="*/ 5 h 91"/>
                <a:gd name="T94" fmla="*/ 5 w 176"/>
                <a:gd name="T95" fmla="*/ 5 h 91"/>
                <a:gd name="T96" fmla="*/ 5 w 176"/>
                <a:gd name="T97" fmla="*/ 86 h 91"/>
                <a:gd name="T98" fmla="*/ 88 w 176"/>
                <a:gd name="T99" fmla="*/ 34 h 91"/>
                <a:gd name="T100" fmla="*/ 37 w 176"/>
                <a:gd name="T101" fmla="*/ 34 h 91"/>
                <a:gd name="T102" fmla="*/ 34 w 176"/>
                <a:gd name="T103" fmla="*/ 36 h 91"/>
                <a:gd name="T104" fmla="*/ 34 w 176"/>
                <a:gd name="T105" fmla="*/ 55 h 91"/>
                <a:gd name="T106" fmla="*/ 37 w 176"/>
                <a:gd name="T107" fmla="*/ 57 h 91"/>
                <a:gd name="T108" fmla="*/ 88 w 176"/>
                <a:gd name="T109" fmla="*/ 57 h 91"/>
                <a:gd name="T110" fmla="*/ 88 w 176"/>
                <a:gd name="T111" fmla="*/ 53 h 91"/>
                <a:gd name="T112" fmla="*/ 39 w 176"/>
                <a:gd name="T113" fmla="*/ 53 h 91"/>
                <a:gd name="T114" fmla="*/ 39 w 176"/>
                <a:gd name="T115" fmla="*/ 38 h 91"/>
                <a:gd name="T116" fmla="*/ 88 w 176"/>
                <a:gd name="T117" fmla="*/ 38 h 91"/>
                <a:gd name="T118" fmla="*/ 88 w 176"/>
                <a:gd name="T119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91">
                  <a:moveTo>
                    <a:pt x="88" y="86"/>
                  </a:moveTo>
                  <a:cubicBezTo>
                    <a:pt x="139" y="86"/>
                    <a:pt x="139" y="86"/>
                    <a:pt x="139" y="86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0"/>
                    <a:pt x="140" y="69"/>
                    <a:pt x="141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0" y="22"/>
                    <a:pt x="139" y="21"/>
                    <a:pt x="139" y="2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3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5" y="17"/>
                    <a:pt x="176" y="18"/>
                    <a:pt x="176" y="20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6" y="73"/>
                    <a:pt x="175" y="74"/>
                    <a:pt x="174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3" y="90"/>
                    <a:pt x="142" y="91"/>
                    <a:pt x="141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86"/>
                    <a:pt x="88" y="86"/>
                    <a:pt x="88" y="86"/>
                  </a:cubicBezTo>
                  <a:close/>
                  <a:moveTo>
                    <a:pt x="88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9" y="56"/>
                    <a:pt x="109" y="5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5"/>
                    <a:pt x="108" y="34"/>
                    <a:pt x="106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88" y="53"/>
                    <a:pt x="88" y="53"/>
                    <a:pt x="88" y="53"/>
                  </a:cubicBezTo>
                  <a:lnTo>
                    <a:pt x="88" y="57"/>
                  </a:lnTo>
                  <a:close/>
                  <a:moveTo>
                    <a:pt x="5" y="86"/>
                  </a:moveTo>
                  <a:cubicBezTo>
                    <a:pt x="88" y="86"/>
                    <a:pt x="88" y="86"/>
                    <a:pt x="88" y="86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" y="91"/>
                    <a:pt x="0" y="90"/>
                    <a:pt x="0" y="8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6"/>
                    <a:pt x="5" y="86"/>
                    <a:pt x="5" y="86"/>
                  </a:cubicBezTo>
                  <a:close/>
                  <a:moveTo>
                    <a:pt x="88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6" y="34"/>
                    <a:pt x="34" y="35"/>
                    <a:pt x="34" y="3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6" y="57"/>
                    <a:pt x="37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88" y="38"/>
                    <a:pt x="88" y="38"/>
                    <a:pt x="88" y="38"/>
                  </a:cubicBezTo>
                  <a:lnTo>
                    <a:pt x="8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1" name="Freeform 191"/>
            <p:cNvSpPr>
              <a:spLocks noEditPoints="1"/>
            </p:cNvSpPr>
            <p:nvPr/>
          </p:nvSpPr>
          <p:spPr bwMode="auto">
            <a:xfrm>
              <a:off x="9920304" y="1606560"/>
              <a:ext cx="366713" cy="179389"/>
            </a:xfrm>
            <a:custGeom>
              <a:avLst/>
              <a:gdLst>
                <a:gd name="T0" fmla="*/ 158 w 162"/>
                <a:gd name="T1" fmla="*/ 74 h 79"/>
                <a:gd name="T2" fmla="*/ 144 w 162"/>
                <a:gd name="T3" fmla="*/ 38 h 79"/>
                <a:gd name="T4" fmla="*/ 141 w 162"/>
                <a:gd name="T5" fmla="*/ 42 h 79"/>
                <a:gd name="T6" fmla="*/ 138 w 162"/>
                <a:gd name="T7" fmla="*/ 42 h 79"/>
                <a:gd name="T8" fmla="*/ 96 w 162"/>
                <a:gd name="T9" fmla="*/ 42 h 79"/>
                <a:gd name="T10" fmla="*/ 94 w 162"/>
                <a:gd name="T11" fmla="*/ 49 h 79"/>
                <a:gd name="T12" fmla="*/ 82 w 162"/>
                <a:gd name="T13" fmla="*/ 56 h 79"/>
                <a:gd name="T14" fmla="*/ 81 w 162"/>
                <a:gd name="T15" fmla="*/ 51 h 79"/>
                <a:gd name="T16" fmla="*/ 86 w 162"/>
                <a:gd name="T17" fmla="*/ 50 h 79"/>
                <a:gd name="T18" fmla="*/ 90 w 162"/>
                <a:gd name="T19" fmla="*/ 47 h 79"/>
                <a:gd name="T20" fmla="*/ 91 w 162"/>
                <a:gd name="T21" fmla="*/ 44 h 79"/>
                <a:gd name="T22" fmla="*/ 91 w 162"/>
                <a:gd name="T23" fmla="*/ 41 h 79"/>
                <a:gd name="T24" fmla="*/ 91 w 162"/>
                <a:gd name="T25" fmla="*/ 39 h 79"/>
                <a:gd name="T26" fmla="*/ 133 w 162"/>
                <a:gd name="T27" fmla="*/ 37 h 79"/>
                <a:gd name="T28" fmla="*/ 139 w 162"/>
                <a:gd name="T29" fmla="*/ 37 h 79"/>
                <a:gd name="T30" fmla="*/ 140 w 162"/>
                <a:gd name="T31" fmla="*/ 36 h 79"/>
                <a:gd name="T32" fmla="*/ 160 w 162"/>
                <a:gd name="T33" fmla="*/ 0 h 79"/>
                <a:gd name="T34" fmla="*/ 162 w 162"/>
                <a:gd name="T35" fmla="*/ 77 h 79"/>
                <a:gd name="T36" fmla="*/ 81 w 162"/>
                <a:gd name="T37" fmla="*/ 79 h 79"/>
                <a:gd name="T38" fmla="*/ 4 w 162"/>
                <a:gd name="T39" fmla="*/ 74 h 79"/>
                <a:gd name="T40" fmla="*/ 81 w 162"/>
                <a:gd name="T41" fmla="*/ 79 h 79"/>
                <a:gd name="T42" fmla="*/ 0 w 162"/>
                <a:gd name="T43" fmla="*/ 77 h 79"/>
                <a:gd name="T44" fmla="*/ 0 w 162"/>
                <a:gd name="T45" fmla="*/ 3 h 79"/>
                <a:gd name="T46" fmla="*/ 4 w 162"/>
                <a:gd name="T47" fmla="*/ 2 h 79"/>
                <a:gd name="T48" fmla="*/ 22 w 162"/>
                <a:gd name="T49" fmla="*/ 36 h 79"/>
                <a:gd name="T50" fmla="*/ 24 w 162"/>
                <a:gd name="T51" fmla="*/ 37 h 79"/>
                <a:gd name="T52" fmla="*/ 70 w 162"/>
                <a:gd name="T53" fmla="*/ 37 h 79"/>
                <a:gd name="T54" fmla="*/ 71 w 162"/>
                <a:gd name="T55" fmla="*/ 37 h 79"/>
                <a:gd name="T56" fmla="*/ 72 w 162"/>
                <a:gd name="T57" fmla="*/ 41 h 79"/>
                <a:gd name="T58" fmla="*/ 72 w 162"/>
                <a:gd name="T59" fmla="*/ 44 h 79"/>
                <a:gd name="T60" fmla="*/ 73 w 162"/>
                <a:gd name="T61" fmla="*/ 46 h 79"/>
                <a:gd name="T62" fmla="*/ 77 w 162"/>
                <a:gd name="T63" fmla="*/ 50 h 79"/>
                <a:gd name="T64" fmla="*/ 81 w 162"/>
                <a:gd name="T65" fmla="*/ 56 h 79"/>
                <a:gd name="T66" fmla="*/ 69 w 162"/>
                <a:gd name="T67" fmla="*/ 49 h 79"/>
                <a:gd name="T68" fmla="*/ 67 w 162"/>
                <a:gd name="T69" fmla="*/ 45 h 79"/>
                <a:gd name="T70" fmla="*/ 30 w 162"/>
                <a:gd name="T71" fmla="*/ 42 h 79"/>
                <a:gd name="T72" fmla="*/ 21 w 162"/>
                <a:gd name="T73" fmla="*/ 42 h 79"/>
                <a:gd name="T74" fmla="*/ 17 w 162"/>
                <a:gd name="T75" fmla="*/ 38 h 79"/>
                <a:gd name="T76" fmla="*/ 17 w 162"/>
                <a:gd name="T77" fmla="*/ 38 h 79"/>
                <a:gd name="T78" fmla="*/ 4 w 162"/>
                <a:gd name="T7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79">
                  <a:moveTo>
                    <a:pt x="81" y="74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1"/>
                    <a:pt x="142" y="42"/>
                    <a:pt x="141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3"/>
                    <a:pt x="96" y="44"/>
                    <a:pt x="96" y="45"/>
                  </a:cubicBezTo>
                  <a:cubicBezTo>
                    <a:pt x="95" y="47"/>
                    <a:pt x="95" y="48"/>
                    <a:pt x="94" y="49"/>
                  </a:cubicBezTo>
                  <a:cubicBezTo>
                    <a:pt x="92" y="51"/>
                    <a:pt x="91" y="53"/>
                    <a:pt x="89" y="54"/>
                  </a:cubicBezTo>
                  <a:cubicBezTo>
                    <a:pt x="87" y="55"/>
                    <a:pt x="84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5" y="51"/>
                    <a:pt x="86" y="50"/>
                  </a:cubicBezTo>
                  <a:cubicBezTo>
                    <a:pt x="88" y="49"/>
                    <a:pt x="89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91" y="45"/>
                    <a:pt x="91" y="44"/>
                  </a:cubicBezTo>
                  <a:cubicBezTo>
                    <a:pt x="91" y="43"/>
                    <a:pt x="91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0"/>
                    <a:pt x="91" y="40"/>
                    <a:pt x="91" y="39"/>
                  </a:cubicBezTo>
                  <a:cubicBezTo>
                    <a:pt x="91" y="38"/>
                    <a:pt x="92" y="37"/>
                    <a:pt x="93" y="37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0"/>
                    <a:pt x="160" y="0"/>
                  </a:cubicBezTo>
                  <a:cubicBezTo>
                    <a:pt x="161" y="0"/>
                    <a:pt x="162" y="1"/>
                    <a:pt x="162" y="2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8"/>
                    <a:pt x="161" y="79"/>
                    <a:pt x="160" y="79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81" y="74"/>
                  </a:lnTo>
                  <a:close/>
                  <a:moveTo>
                    <a:pt x="4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8"/>
                    <a:pt x="0" y="7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2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1" y="37"/>
                  </a:cubicBezTo>
                  <a:cubicBezTo>
                    <a:pt x="72" y="38"/>
                    <a:pt x="72" y="39"/>
                    <a:pt x="72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2"/>
                    <a:pt x="72" y="43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3" y="46"/>
                    <a:pt x="73" y="46"/>
                  </a:cubicBezTo>
                  <a:cubicBezTo>
                    <a:pt x="73" y="46"/>
                    <a:pt x="73" y="46"/>
                    <a:pt x="73" y="47"/>
                  </a:cubicBezTo>
                  <a:cubicBezTo>
                    <a:pt x="74" y="48"/>
                    <a:pt x="75" y="49"/>
                    <a:pt x="77" y="50"/>
                  </a:cubicBezTo>
                  <a:cubicBezTo>
                    <a:pt x="78" y="51"/>
                    <a:pt x="79" y="51"/>
                    <a:pt x="81" y="51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9" y="56"/>
                    <a:pt x="76" y="55"/>
                    <a:pt x="74" y="54"/>
                  </a:cubicBezTo>
                  <a:cubicBezTo>
                    <a:pt x="72" y="53"/>
                    <a:pt x="71" y="51"/>
                    <a:pt x="69" y="49"/>
                  </a:cubicBezTo>
                  <a:cubicBezTo>
                    <a:pt x="68" y="48"/>
                    <a:pt x="68" y="47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4"/>
                    <a:pt x="67" y="43"/>
                    <a:pt x="67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19" y="41"/>
                    <a:pt x="19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2" name="Freeform 192"/>
            <p:cNvSpPr>
              <a:spLocks noEditPoints="1"/>
            </p:cNvSpPr>
            <p:nvPr/>
          </p:nvSpPr>
          <p:spPr bwMode="auto">
            <a:xfrm>
              <a:off x="9975866" y="1457335"/>
              <a:ext cx="258763" cy="127000"/>
            </a:xfrm>
            <a:custGeom>
              <a:avLst/>
              <a:gdLst>
                <a:gd name="T0" fmla="*/ 110 w 115"/>
                <a:gd name="T1" fmla="*/ 52 h 56"/>
                <a:gd name="T2" fmla="*/ 110 w 115"/>
                <a:gd name="T3" fmla="*/ 25 h 56"/>
                <a:gd name="T4" fmla="*/ 105 w 115"/>
                <a:gd name="T5" fmla="*/ 11 h 56"/>
                <a:gd name="T6" fmla="*/ 91 w 115"/>
                <a:gd name="T7" fmla="*/ 5 h 56"/>
                <a:gd name="T8" fmla="*/ 58 w 115"/>
                <a:gd name="T9" fmla="*/ 5 h 56"/>
                <a:gd name="T10" fmla="*/ 58 w 115"/>
                <a:gd name="T11" fmla="*/ 0 h 56"/>
                <a:gd name="T12" fmla="*/ 91 w 115"/>
                <a:gd name="T13" fmla="*/ 0 h 56"/>
                <a:gd name="T14" fmla="*/ 108 w 115"/>
                <a:gd name="T15" fmla="*/ 7 h 56"/>
                <a:gd name="T16" fmla="*/ 115 w 115"/>
                <a:gd name="T17" fmla="*/ 25 h 56"/>
                <a:gd name="T18" fmla="*/ 115 w 115"/>
                <a:gd name="T19" fmla="*/ 54 h 56"/>
                <a:gd name="T20" fmla="*/ 113 w 115"/>
                <a:gd name="T21" fmla="*/ 56 h 56"/>
                <a:gd name="T22" fmla="*/ 94 w 115"/>
                <a:gd name="T23" fmla="*/ 56 h 56"/>
                <a:gd name="T24" fmla="*/ 92 w 115"/>
                <a:gd name="T25" fmla="*/ 54 h 56"/>
                <a:gd name="T26" fmla="*/ 92 w 115"/>
                <a:gd name="T27" fmla="*/ 25 h 56"/>
                <a:gd name="T28" fmla="*/ 91 w 115"/>
                <a:gd name="T29" fmla="*/ 24 h 56"/>
                <a:gd name="T30" fmla="*/ 58 w 115"/>
                <a:gd name="T31" fmla="*/ 24 h 56"/>
                <a:gd name="T32" fmla="*/ 58 w 115"/>
                <a:gd name="T33" fmla="*/ 19 h 56"/>
                <a:gd name="T34" fmla="*/ 91 w 115"/>
                <a:gd name="T35" fmla="*/ 19 h 56"/>
                <a:gd name="T36" fmla="*/ 95 w 115"/>
                <a:gd name="T37" fmla="*/ 21 h 56"/>
                <a:gd name="T38" fmla="*/ 96 w 115"/>
                <a:gd name="T39" fmla="*/ 25 h 56"/>
                <a:gd name="T40" fmla="*/ 96 w 115"/>
                <a:gd name="T41" fmla="*/ 52 h 56"/>
                <a:gd name="T42" fmla="*/ 110 w 115"/>
                <a:gd name="T43" fmla="*/ 52 h 56"/>
                <a:gd name="T44" fmla="*/ 58 w 115"/>
                <a:gd name="T45" fmla="*/ 5 h 56"/>
                <a:gd name="T46" fmla="*/ 24 w 115"/>
                <a:gd name="T47" fmla="*/ 5 h 56"/>
                <a:gd name="T48" fmla="*/ 10 w 115"/>
                <a:gd name="T49" fmla="*/ 11 h 56"/>
                <a:gd name="T50" fmla="*/ 5 w 115"/>
                <a:gd name="T51" fmla="*/ 25 h 56"/>
                <a:gd name="T52" fmla="*/ 5 w 115"/>
                <a:gd name="T53" fmla="*/ 52 h 56"/>
                <a:gd name="T54" fmla="*/ 19 w 115"/>
                <a:gd name="T55" fmla="*/ 52 h 56"/>
                <a:gd name="T56" fmla="*/ 19 w 115"/>
                <a:gd name="T57" fmla="*/ 25 h 56"/>
                <a:gd name="T58" fmla="*/ 20 w 115"/>
                <a:gd name="T59" fmla="*/ 21 h 56"/>
                <a:gd name="T60" fmla="*/ 20 w 115"/>
                <a:gd name="T61" fmla="*/ 20 h 56"/>
                <a:gd name="T62" fmla="*/ 24 w 115"/>
                <a:gd name="T63" fmla="*/ 19 h 56"/>
                <a:gd name="T64" fmla="*/ 58 w 115"/>
                <a:gd name="T65" fmla="*/ 19 h 56"/>
                <a:gd name="T66" fmla="*/ 58 w 115"/>
                <a:gd name="T67" fmla="*/ 24 h 56"/>
                <a:gd name="T68" fmla="*/ 24 w 115"/>
                <a:gd name="T69" fmla="*/ 24 h 56"/>
                <a:gd name="T70" fmla="*/ 23 w 115"/>
                <a:gd name="T71" fmla="*/ 25 h 56"/>
                <a:gd name="T72" fmla="*/ 23 w 115"/>
                <a:gd name="T73" fmla="*/ 54 h 56"/>
                <a:gd name="T74" fmla="*/ 21 w 115"/>
                <a:gd name="T75" fmla="*/ 56 h 56"/>
                <a:gd name="T76" fmla="*/ 2 w 115"/>
                <a:gd name="T77" fmla="*/ 56 h 56"/>
                <a:gd name="T78" fmla="*/ 0 w 115"/>
                <a:gd name="T79" fmla="*/ 54 h 56"/>
                <a:gd name="T80" fmla="*/ 0 w 115"/>
                <a:gd name="T81" fmla="*/ 25 h 56"/>
                <a:gd name="T82" fmla="*/ 7 w 115"/>
                <a:gd name="T83" fmla="*/ 7 h 56"/>
                <a:gd name="T84" fmla="*/ 24 w 115"/>
                <a:gd name="T85" fmla="*/ 0 h 56"/>
                <a:gd name="T86" fmla="*/ 58 w 115"/>
                <a:gd name="T87" fmla="*/ 0 h 56"/>
                <a:gd name="T88" fmla="*/ 58 w 115"/>
                <a:gd name="T8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56">
                  <a:moveTo>
                    <a:pt x="110" y="52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19"/>
                    <a:pt x="108" y="14"/>
                    <a:pt x="105" y="11"/>
                  </a:cubicBezTo>
                  <a:cubicBezTo>
                    <a:pt x="101" y="7"/>
                    <a:pt x="97" y="5"/>
                    <a:pt x="91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8" y="0"/>
                    <a:pt x="104" y="3"/>
                    <a:pt x="108" y="7"/>
                  </a:cubicBezTo>
                  <a:cubicBezTo>
                    <a:pt x="112" y="12"/>
                    <a:pt x="115" y="18"/>
                    <a:pt x="115" y="25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55"/>
                    <a:pt x="114" y="56"/>
                    <a:pt x="113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56"/>
                    <a:pt x="92" y="55"/>
                    <a:pt x="92" y="54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4"/>
                    <a:pt x="92" y="24"/>
                    <a:pt x="91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4" y="20"/>
                    <a:pt x="95" y="21"/>
                  </a:cubicBezTo>
                  <a:cubicBezTo>
                    <a:pt x="96" y="22"/>
                    <a:pt x="96" y="23"/>
                    <a:pt x="96" y="25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110" y="52"/>
                  </a:lnTo>
                  <a:close/>
                  <a:moveTo>
                    <a:pt x="58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18" y="5"/>
                    <a:pt x="14" y="7"/>
                    <a:pt x="10" y="11"/>
                  </a:cubicBezTo>
                  <a:cubicBezTo>
                    <a:pt x="7" y="14"/>
                    <a:pt x="5" y="19"/>
                    <a:pt x="5" y="2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3"/>
                    <a:pt x="19" y="22"/>
                    <a:pt x="20" y="21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5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2" y="56"/>
                    <a:pt x="2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5"/>
                    <a:pt x="0" y="5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3" name="Freeform 194"/>
            <p:cNvSpPr>
              <a:spLocks noEditPoints="1"/>
            </p:cNvSpPr>
            <p:nvPr/>
          </p:nvSpPr>
          <p:spPr bwMode="auto">
            <a:xfrm>
              <a:off x="7505713" y="4264050"/>
              <a:ext cx="122238" cy="119064"/>
            </a:xfrm>
            <a:custGeom>
              <a:avLst/>
              <a:gdLst>
                <a:gd name="T0" fmla="*/ 27 w 54"/>
                <a:gd name="T1" fmla="*/ 14 h 53"/>
                <a:gd name="T2" fmla="*/ 40 w 54"/>
                <a:gd name="T3" fmla="*/ 1 h 53"/>
                <a:gd name="T4" fmla="*/ 44 w 54"/>
                <a:gd name="T5" fmla="*/ 1 h 53"/>
                <a:gd name="T6" fmla="*/ 53 w 54"/>
                <a:gd name="T7" fmla="*/ 10 h 53"/>
                <a:gd name="T8" fmla="*/ 53 w 54"/>
                <a:gd name="T9" fmla="*/ 13 h 53"/>
                <a:gd name="T10" fmla="*/ 27 w 54"/>
                <a:gd name="T11" fmla="*/ 39 h 53"/>
                <a:gd name="T12" fmla="*/ 27 w 54"/>
                <a:gd name="T13" fmla="*/ 32 h 53"/>
                <a:gd name="T14" fmla="*/ 48 w 54"/>
                <a:gd name="T15" fmla="*/ 11 h 53"/>
                <a:gd name="T16" fmla="*/ 42 w 54"/>
                <a:gd name="T17" fmla="*/ 6 h 53"/>
                <a:gd name="T18" fmla="*/ 27 w 54"/>
                <a:gd name="T19" fmla="*/ 21 h 53"/>
                <a:gd name="T20" fmla="*/ 27 w 54"/>
                <a:gd name="T21" fmla="*/ 14 h 53"/>
                <a:gd name="T22" fmla="*/ 10 w 54"/>
                <a:gd name="T23" fmla="*/ 52 h 53"/>
                <a:gd name="T24" fmla="*/ 1 w 54"/>
                <a:gd name="T25" fmla="*/ 43 h 53"/>
                <a:gd name="T26" fmla="*/ 1 w 54"/>
                <a:gd name="T27" fmla="*/ 40 h 53"/>
                <a:gd name="T28" fmla="*/ 27 w 54"/>
                <a:gd name="T29" fmla="*/ 14 h 53"/>
                <a:gd name="T30" fmla="*/ 27 w 54"/>
                <a:gd name="T31" fmla="*/ 21 h 53"/>
                <a:gd name="T32" fmla="*/ 6 w 54"/>
                <a:gd name="T33" fmla="*/ 42 h 53"/>
                <a:gd name="T34" fmla="*/ 12 w 54"/>
                <a:gd name="T35" fmla="*/ 47 h 53"/>
                <a:gd name="T36" fmla="*/ 27 w 54"/>
                <a:gd name="T37" fmla="*/ 32 h 53"/>
                <a:gd name="T38" fmla="*/ 27 w 54"/>
                <a:gd name="T39" fmla="*/ 39 h 53"/>
                <a:gd name="T40" fmla="*/ 13 w 54"/>
                <a:gd name="T41" fmla="*/ 52 h 53"/>
                <a:gd name="T42" fmla="*/ 10 w 54"/>
                <a:gd name="T4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3">
                  <a:moveTo>
                    <a:pt x="27" y="1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7" y="14"/>
                  </a:lnTo>
                  <a:close/>
                  <a:moveTo>
                    <a:pt x="10" y="52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2" y="53"/>
                    <a:pt x="11" y="53"/>
                    <a:pt x="1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4" name="Freeform 195"/>
            <p:cNvSpPr>
              <a:spLocks noEditPoints="1"/>
            </p:cNvSpPr>
            <p:nvPr/>
          </p:nvSpPr>
          <p:spPr bwMode="auto">
            <a:xfrm>
              <a:off x="7318387" y="1050932"/>
              <a:ext cx="311151" cy="292102"/>
            </a:xfrm>
            <a:custGeom>
              <a:avLst/>
              <a:gdLst>
                <a:gd name="T0" fmla="*/ 114 w 138"/>
                <a:gd name="T1" fmla="*/ 10 h 129"/>
                <a:gd name="T2" fmla="*/ 69 w 138"/>
                <a:gd name="T3" fmla="*/ 5 h 129"/>
                <a:gd name="T4" fmla="*/ 102 w 138"/>
                <a:gd name="T5" fmla="*/ 0 h 129"/>
                <a:gd name="T6" fmla="*/ 118 w 138"/>
                <a:gd name="T7" fmla="*/ 7 h 129"/>
                <a:gd name="T8" fmla="*/ 124 w 138"/>
                <a:gd name="T9" fmla="*/ 53 h 129"/>
                <a:gd name="T10" fmla="*/ 138 w 138"/>
                <a:gd name="T11" fmla="*/ 56 h 129"/>
                <a:gd name="T12" fmla="*/ 135 w 138"/>
                <a:gd name="T13" fmla="*/ 129 h 129"/>
                <a:gd name="T14" fmla="*/ 69 w 138"/>
                <a:gd name="T15" fmla="*/ 124 h 129"/>
                <a:gd name="T16" fmla="*/ 133 w 138"/>
                <a:gd name="T17" fmla="*/ 58 h 129"/>
                <a:gd name="T18" fmla="*/ 119 w 138"/>
                <a:gd name="T19" fmla="*/ 56 h 129"/>
                <a:gd name="T20" fmla="*/ 69 w 138"/>
                <a:gd name="T21" fmla="*/ 115 h 129"/>
                <a:gd name="T22" fmla="*/ 76 w 138"/>
                <a:gd name="T23" fmla="*/ 112 h 129"/>
                <a:gd name="T24" fmla="*/ 76 w 138"/>
                <a:gd name="T25" fmla="*/ 96 h 129"/>
                <a:gd name="T26" fmla="*/ 82 w 138"/>
                <a:gd name="T27" fmla="*/ 90 h 129"/>
                <a:gd name="T28" fmla="*/ 79 w 138"/>
                <a:gd name="T29" fmla="*/ 73 h 129"/>
                <a:gd name="T30" fmla="*/ 69 w 138"/>
                <a:gd name="T31" fmla="*/ 69 h 129"/>
                <a:gd name="T32" fmla="*/ 69 w 138"/>
                <a:gd name="T33" fmla="*/ 73 h 129"/>
                <a:gd name="T34" fmla="*/ 78 w 138"/>
                <a:gd name="T35" fmla="*/ 83 h 129"/>
                <a:gd name="T36" fmla="*/ 74 w 138"/>
                <a:gd name="T37" fmla="*/ 91 h 129"/>
                <a:gd name="T38" fmla="*/ 73 w 138"/>
                <a:gd name="T39" fmla="*/ 92 h 129"/>
                <a:gd name="T40" fmla="*/ 71 w 138"/>
                <a:gd name="T41" fmla="*/ 94 h 129"/>
                <a:gd name="T42" fmla="*/ 71 w 138"/>
                <a:gd name="T43" fmla="*/ 110 h 129"/>
                <a:gd name="T44" fmla="*/ 69 w 138"/>
                <a:gd name="T45" fmla="*/ 115 h 129"/>
                <a:gd name="T46" fmla="*/ 106 w 138"/>
                <a:gd name="T47" fmla="*/ 58 h 129"/>
                <a:gd name="T48" fmla="*/ 108 w 138"/>
                <a:gd name="T49" fmla="*/ 23 h 129"/>
                <a:gd name="T50" fmla="*/ 106 w 138"/>
                <a:gd name="T51" fmla="*/ 18 h 129"/>
                <a:gd name="T52" fmla="*/ 69 w 138"/>
                <a:gd name="T53" fmla="*/ 16 h 129"/>
                <a:gd name="T54" fmla="*/ 102 w 138"/>
                <a:gd name="T55" fmla="*/ 21 h 129"/>
                <a:gd name="T56" fmla="*/ 103 w 138"/>
                <a:gd name="T57" fmla="*/ 21 h 129"/>
                <a:gd name="T58" fmla="*/ 104 w 138"/>
                <a:gd name="T59" fmla="*/ 53 h 129"/>
                <a:gd name="T60" fmla="*/ 69 w 138"/>
                <a:gd name="T61" fmla="*/ 58 h 129"/>
                <a:gd name="T62" fmla="*/ 35 w 138"/>
                <a:gd name="T63" fmla="*/ 5 h 129"/>
                <a:gd name="T64" fmla="*/ 18 w 138"/>
                <a:gd name="T65" fmla="*/ 23 h 129"/>
                <a:gd name="T66" fmla="*/ 16 w 138"/>
                <a:gd name="T67" fmla="*/ 58 h 129"/>
                <a:gd name="T68" fmla="*/ 4 w 138"/>
                <a:gd name="T69" fmla="*/ 124 h 129"/>
                <a:gd name="T70" fmla="*/ 69 w 138"/>
                <a:gd name="T71" fmla="*/ 129 h 129"/>
                <a:gd name="T72" fmla="*/ 0 w 138"/>
                <a:gd name="T73" fmla="*/ 126 h 129"/>
                <a:gd name="T74" fmla="*/ 2 w 138"/>
                <a:gd name="T75" fmla="*/ 53 h 129"/>
                <a:gd name="T76" fmla="*/ 13 w 138"/>
                <a:gd name="T77" fmla="*/ 23 h 129"/>
                <a:gd name="T78" fmla="*/ 35 w 138"/>
                <a:gd name="T79" fmla="*/ 0 h 129"/>
                <a:gd name="T80" fmla="*/ 69 w 138"/>
                <a:gd name="T81" fmla="*/ 5 h 129"/>
                <a:gd name="T82" fmla="*/ 35 w 138"/>
                <a:gd name="T83" fmla="*/ 16 h 129"/>
                <a:gd name="T84" fmla="*/ 31 w 138"/>
                <a:gd name="T85" fmla="*/ 18 h 129"/>
                <a:gd name="T86" fmla="*/ 29 w 138"/>
                <a:gd name="T87" fmla="*/ 56 h 129"/>
                <a:gd name="T88" fmla="*/ 69 w 138"/>
                <a:gd name="T89" fmla="*/ 58 h 129"/>
                <a:gd name="T90" fmla="*/ 34 w 138"/>
                <a:gd name="T91" fmla="*/ 53 h 129"/>
                <a:gd name="T92" fmla="*/ 34 w 138"/>
                <a:gd name="T93" fmla="*/ 21 h 129"/>
                <a:gd name="T94" fmla="*/ 34 w 138"/>
                <a:gd name="T95" fmla="*/ 21 h 129"/>
                <a:gd name="T96" fmla="*/ 69 w 138"/>
                <a:gd name="T97" fmla="*/ 21 h 129"/>
                <a:gd name="T98" fmla="*/ 69 w 138"/>
                <a:gd name="T99" fmla="*/ 69 h 129"/>
                <a:gd name="T100" fmla="*/ 54 w 138"/>
                <a:gd name="T101" fmla="*/ 83 h 129"/>
                <a:gd name="T102" fmla="*/ 60 w 138"/>
                <a:gd name="T103" fmla="*/ 95 h 129"/>
                <a:gd name="T104" fmla="*/ 61 w 138"/>
                <a:gd name="T105" fmla="*/ 109 h 129"/>
                <a:gd name="T106" fmla="*/ 63 w 138"/>
                <a:gd name="T107" fmla="*/ 115 h 129"/>
                <a:gd name="T108" fmla="*/ 69 w 138"/>
                <a:gd name="T109" fmla="*/ 110 h 129"/>
                <a:gd name="T110" fmla="*/ 66 w 138"/>
                <a:gd name="T111" fmla="*/ 109 h 129"/>
                <a:gd name="T112" fmla="*/ 64 w 138"/>
                <a:gd name="T113" fmla="*/ 92 h 129"/>
                <a:gd name="T114" fmla="*/ 63 w 138"/>
                <a:gd name="T115" fmla="*/ 91 h 129"/>
                <a:gd name="T116" fmla="*/ 59 w 138"/>
                <a:gd name="T117" fmla="*/ 83 h 129"/>
                <a:gd name="T118" fmla="*/ 69 w 138"/>
                <a:gd name="T119" fmla="*/ 7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129">
                  <a:moveTo>
                    <a:pt x="119" y="23"/>
                  </a:moveTo>
                  <a:cubicBezTo>
                    <a:pt x="119" y="18"/>
                    <a:pt x="117" y="13"/>
                    <a:pt x="114" y="10"/>
                  </a:cubicBezTo>
                  <a:cubicBezTo>
                    <a:pt x="111" y="7"/>
                    <a:pt x="107" y="5"/>
                    <a:pt x="10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4" y="3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2" y="11"/>
                    <a:pt x="124" y="16"/>
                    <a:pt x="124" y="23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7" y="53"/>
                    <a:pt x="138" y="54"/>
                    <a:pt x="138" y="5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8" y="128"/>
                    <a:pt x="137" y="129"/>
                    <a:pt x="135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58"/>
                    <a:pt x="119" y="57"/>
                    <a:pt x="119" y="56"/>
                  </a:cubicBezTo>
                  <a:cubicBezTo>
                    <a:pt x="119" y="23"/>
                    <a:pt x="119" y="23"/>
                    <a:pt x="119" y="23"/>
                  </a:cubicBezTo>
                  <a:close/>
                  <a:moveTo>
                    <a:pt x="69" y="115"/>
                  </a:moveTo>
                  <a:cubicBezTo>
                    <a:pt x="74" y="115"/>
                    <a:pt x="74" y="115"/>
                    <a:pt x="74" y="115"/>
                  </a:cubicBezTo>
                  <a:cubicBezTo>
                    <a:pt x="75" y="115"/>
                    <a:pt x="76" y="114"/>
                    <a:pt x="76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9" y="94"/>
                    <a:pt x="80" y="92"/>
                    <a:pt x="82" y="90"/>
                  </a:cubicBezTo>
                  <a:cubicBezTo>
                    <a:pt x="83" y="88"/>
                    <a:pt x="83" y="86"/>
                    <a:pt x="83" y="83"/>
                  </a:cubicBezTo>
                  <a:cubicBezTo>
                    <a:pt x="83" y="79"/>
                    <a:pt x="82" y="76"/>
                    <a:pt x="79" y="73"/>
                  </a:cubicBezTo>
                  <a:cubicBezTo>
                    <a:pt x="76" y="70"/>
                    <a:pt x="73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1" y="73"/>
                    <a:pt x="74" y="75"/>
                    <a:pt x="76" y="76"/>
                  </a:cubicBezTo>
                  <a:cubicBezTo>
                    <a:pt x="77" y="78"/>
                    <a:pt x="78" y="81"/>
                    <a:pt x="78" y="83"/>
                  </a:cubicBezTo>
                  <a:cubicBezTo>
                    <a:pt x="78" y="85"/>
                    <a:pt x="78" y="86"/>
                    <a:pt x="77" y="88"/>
                  </a:cubicBezTo>
                  <a:cubicBezTo>
                    <a:pt x="77" y="89"/>
                    <a:pt x="76" y="90"/>
                    <a:pt x="74" y="91"/>
                  </a:cubicBezTo>
                  <a:cubicBezTo>
                    <a:pt x="74" y="91"/>
                    <a:pt x="74" y="91"/>
                    <a:pt x="74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2"/>
                    <a:pt x="71" y="93"/>
                    <a:pt x="71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9" y="115"/>
                    <a:pt x="69" y="115"/>
                    <a:pt x="69" y="115"/>
                  </a:cubicBezTo>
                  <a:close/>
                  <a:moveTo>
                    <a:pt x="69" y="58"/>
                  </a:moveTo>
                  <a:cubicBezTo>
                    <a:pt x="106" y="58"/>
                    <a:pt x="106" y="58"/>
                    <a:pt x="106" y="58"/>
                  </a:cubicBezTo>
                  <a:cubicBezTo>
                    <a:pt x="107" y="58"/>
                    <a:pt x="108" y="57"/>
                    <a:pt x="108" y="5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1"/>
                    <a:pt x="108" y="19"/>
                    <a:pt x="107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7"/>
                    <a:pt x="104" y="16"/>
                    <a:pt x="102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4" y="22"/>
                    <a:pt x="104" y="2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69" y="53"/>
                    <a:pt x="69" y="53"/>
                    <a:pt x="69" y="53"/>
                  </a:cubicBezTo>
                  <a:lnTo>
                    <a:pt x="69" y="58"/>
                  </a:lnTo>
                  <a:close/>
                  <a:moveTo>
                    <a:pt x="69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6" y="7"/>
                    <a:pt x="23" y="10"/>
                  </a:cubicBezTo>
                  <a:cubicBezTo>
                    <a:pt x="20" y="13"/>
                    <a:pt x="18" y="18"/>
                    <a:pt x="18" y="2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7" y="58"/>
                    <a:pt x="1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1" y="129"/>
                    <a:pt x="0" y="128"/>
                    <a:pt x="0" y="12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16"/>
                    <a:pt x="16" y="11"/>
                    <a:pt x="20" y="7"/>
                  </a:cubicBezTo>
                  <a:cubicBezTo>
                    <a:pt x="24" y="3"/>
                    <a:pt x="29" y="0"/>
                    <a:pt x="3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lose/>
                  <a:moveTo>
                    <a:pt x="69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29" y="21"/>
                    <a:pt x="29" y="2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7"/>
                    <a:pt x="30" y="58"/>
                    <a:pt x="31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6"/>
                    <a:pt x="69" y="16"/>
                    <a:pt x="69" y="16"/>
                  </a:cubicBezTo>
                  <a:close/>
                  <a:moveTo>
                    <a:pt x="69" y="69"/>
                  </a:moveTo>
                  <a:cubicBezTo>
                    <a:pt x="65" y="69"/>
                    <a:pt x="61" y="70"/>
                    <a:pt x="58" y="73"/>
                  </a:cubicBezTo>
                  <a:cubicBezTo>
                    <a:pt x="56" y="76"/>
                    <a:pt x="54" y="79"/>
                    <a:pt x="54" y="83"/>
                  </a:cubicBezTo>
                  <a:cubicBezTo>
                    <a:pt x="54" y="86"/>
                    <a:pt x="55" y="88"/>
                    <a:pt x="56" y="90"/>
                  </a:cubicBezTo>
                  <a:cubicBezTo>
                    <a:pt x="57" y="92"/>
                    <a:pt x="58" y="94"/>
                    <a:pt x="60" y="95"/>
                  </a:cubicBezTo>
                  <a:cubicBezTo>
                    <a:pt x="60" y="95"/>
                    <a:pt x="61" y="95"/>
                    <a:pt x="61" y="96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4"/>
                    <a:pt x="62" y="115"/>
                    <a:pt x="63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3"/>
                    <a:pt x="65" y="92"/>
                    <a:pt x="6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2" y="90"/>
                    <a:pt x="61" y="89"/>
                    <a:pt x="60" y="88"/>
                  </a:cubicBezTo>
                  <a:cubicBezTo>
                    <a:pt x="59" y="86"/>
                    <a:pt x="59" y="85"/>
                    <a:pt x="59" y="83"/>
                  </a:cubicBezTo>
                  <a:cubicBezTo>
                    <a:pt x="59" y="81"/>
                    <a:pt x="60" y="78"/>
                    <a:pt x="62" y="76"/>
                  </a:cubicBezTo>
                  <a:cubicBezTo>
                    <a:pt x="63" y="75"/>
                    <a:pt x="66" y="73"/>
                    <a:pt x="69" y="73"/>
                  </a:cubicBezTo>
                  <a:lnTo>
                    <a:pt x="69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5" name="Freeform 196"/>
            <p:cNvSpPr>
              <a:spLocks noEditPoints="1"/>
            </p:cNvSpPr>
            <p:nvPr/>
          </p:nvSpPr>
          <p:spPr bwMode="auto">
            <a:xfrm>
              <a:off x="8126425" y="1501785"/>
              <a:ext cx="58738" cy="55564"/>
            </a:xfrm>
            <a:custGeom>
              <a:avLst/>
              <a:gdLst>
                <a:gd name="T0" fmla="*/ 13 w 26"/>
                <a:gd name="T1" fmla="*/ 0 h 25"/>
                <a:gd name="T2" fmla="*/ 22 w 26"/>
                <a:gd name="T3" fmla="*/ 3 h 25"/>
                <a:gd name="T4" fmla="*/ 22 w 26"/>
                <a:gd name="T5" fmla="*/ 3 h 25"/>
                <a:gd name="T6" fmla="*/ 22 w 26"/>
                <a:gd name="T7" fmla="*/ 3 h 25"/>
                <a:gd name="T8" fmla="*/ 26 w 26"/>
                <a:gd name="T9" fmla="*/ 12 h 25"/>
                <a:gd name="T10" fmla="*/ 22 w 26"/>
                <a:gd name="T11" fmla="*/ 22 h 25"/>
                <a:gd name="T12" fmla="*/ 22 w 26"/>
                <a:gd name="T13" fmla="*/ 22 h 25"/>
                <a:gd name="T14" fmla="*/ 13 w 26"/>
                <a:gd name="T15" fmla="*/ 25 h 25"/>
                <a:gd name="T16" fmla="*/ 13 w 26"/>
                <a:gd name="T17" fmla="*/ 21 h 25"/>
                <a:gd name="T18" fmla="*/ 18 w 26"/>
                <a:gd name="T19" fmla="*/ 18 h 25"/>
                <a:gd name="T20" fmla="*/ 18 w 26"/>
                <a:gd name="T21" fmla="*/ 18 h 25"/>
                <a:gd name="T22" fmla="*/ 18 w 26"/>
                <a:gd name="T23" fmla="*/ 18 h 25"/>
                <a:gd name="T24" fmla="*/ 21 w 26"/>
                <a:gd name="T25" fmla="*/ 12 h 25"/>
                <a:gd name="T26" fmla="*/ 18 w 26"/>
                <a:gd name="T27" fmla="*/ 7 h 25"/>
                <a:gd name="T28" fmla="*/ 18 w 26"/>
                <a:gd name="T29" fmla="*/ 7 h 25"/>
                <a:gd name="T30" fmla="*/ 13 w 26"/>
                <a:gd name="T31" fmla="*/ 4 h 25"/>
                <a:gd name="T32" fmla="*/ 13 w 26"/>
                <a:gd name="T33" fmla="*/ 0 h 25"/>
                <a:gd name="T34" fmla="*/ 13 w 26"/>
                <a:gd name="T35" fmla="*/ 25 h 25"/>
                <a:gd name="T36" fmla="*/ 3 w 26"/>
                <a:gd name="T37" fmla="*/ 22 h 25"/>
                <a:gd name="T38" fmla="*/ 0 w 26"/>
                <a:gd name="T39" fmla="*/ 12 h 25"/>
                <a:gd name="T40" fmla="*/ 3 w 26"/>
                <a:gd name="T41" fmla="*/ 3 h 25"/>
                <a:gd name="T42" fmla="*/ 3 w 26"/>
                <a:gd name="T43" fmla="*/ 3 h 25"/>
                <a:gd name="T44" fmla="*/ 13 w 26"/>
                <a:gd name="T45" fmla="*/ 0 h 25"/>
                <a:gd name="T46" fmla="*/ 13 w 26"/>
                <a:gd name="T47" fmla="*/ 4 h 25"/>
                <a:gd name="T48" fmla="*/ 7 w 26"/>
                <a:gd name="T49" fmla="*/ 7 h 25"/>
                <a:gd name="T50" fmla="*/ 7 w 26"/>
                <a:gd name="T51" fmla="*/ 7 h 25"/>
                <a:gd name="T52" fmla="*/ 7 w 26"/>
                <a:gd name="T53" fmla="*/ 7 h 25"/>
                <a:gd name="T54" fmla="*/ 4 w 26"/>
                <a:gd name="T55" fmla="*/ 12 h 25"/>
                <a:gd name="T56" fmla="*/ 7 w 26"/>
                <a:gd name="T57" fmla="*/ 18 h 25"/>
                <a:gd name="T58" fmla="*/ 13 w 26"/>
                <a:gd name="T59" fmla="*/ 21 h 25"/>
                <a:gd name="T60" fmla="*/ 13 w 26"/>
                <a:gd name="T6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16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6"/>
                    <a:pt x="26" y="9"/>
                    <a:pt x="26" y="12"/>
                  </a:cubicBezTo>
                  <a:cubicBezTo>
                    <a:pt x="26" y="16"/>
                    <a:pt x="24" y="19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4"/>
                    <a:pt x="16" y="25"/>
                    <a:pt x="13" y="2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1"/>
                    <a:pt x="17" y="2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7"/>
                    <a:pt x="21" y="15"/>
                    <a:pt x="21" y="12"/>
                  </a:cubicBezTo>
                  <a:cubicBezTo>
                    <a:pt x="21" y="10"/>
                    <a:pt x="20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5"/>
                    <a:pt x="15" y="4"/>
                    <a:pt x="13" y="4"/>
                  </a:cubicBezTo>
                  <a:lnTo>
                    <a:pt x="13" y="0"/>
                  </a:lnTo>
                  <a:close/>
                  <a:moveTo>
                    <a:pt x="13" y="25"/>
                  </a:moveTo>
                  <a:cubicBezTo>
                    <a:pt x="9" y="25"/>
                    <a:pt x="6" y="24"/>
                    <a:pt x="3" y="22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9"/>
                    <a:pt x="1" y="6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4"/>
                    <a:pt x="8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5"/>
                    <a:pt x="5" y="17"/>
                    <a:pt x="7" y="18"/>
                  </a:cubicBezTo>
                  <a:cubicBezTo>
                    <a:pt x="8" y="20"/>
                    <a:pt x="10" y="21"/>
                    <a:pt x="13" y="21"/>
                  </a:cubicBezTo>
                  <a:lnTo>
                    <a:pt x="1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6" name="Freeform 197"/>
            <p:cNvSpPr>
              <a:spLocks noEditPoints="1"/>
            </p:cNvSpPr>
            <p:nvPr/>
          </p:nvSpPr>
          <p:spPr bwMode="auto">
            <a:xfrm>
              <a:off x="7940688" y="1641485"/>
              <a:ext cx="115888" cy="114301"/>
            </a:xfrm>
            <a:custGeom>
              <a:avLst/>
              <a:gdLst>
                <a:gd name="T0" fmla="*/ 26 w 51"/>
                <a:gd name="T1" fmla="*/ 46 h 51"/>
                <a:gd name="T2" fmla="*/ 40 w 51"/>
                <a:gd name="T3" fmla="*/ 40 h 51"/>
                <a:gd name="T4" fmla="*/ 40 w 51"/>
                <a:gd name="T5" fmla="*/ 40 h 51"/>
                <a:gd name="T6" fmla="*/ 40 w 51"/>
                <a:gd name="T7" fmla="*/ 40 h 51"/>
                <a:gd name="T8" fmla="*/ 46 w 51"/>
                <a:gd name="T9" fmla="*/ 25 h 51"/>
                <a:gd name="T10" fmla="*/ 40 w 51"/>
                <a:gd name="T11" fmla="*/ 11 h 51"/>
                <a:gd name="T12" fmla="*/ 26 w 51"/>
                <a:gd name="T13" fmla="*/ 5 h 51"/>
                <a:gd name="T14" fmla="*/ 26 w 51"/>
                <a:gd name="T15" fmla="*/ 0 h 51"/>
                <a:gd name="T16" fmla="*/ 44 w 51"/>
                <a:gd name="T17" fmla="*/ 7 h 51"/>
                <a:gd name="T18" fmla="*/ 51 w 51"/>
                <a:gd name="T19" fmla="*/ 25 h 51"/>
                <a:gd name="T20" fmla="*/ 44 w 51"/>
                <a:gd name="T21" fmla="*/ 43 h 51"/>
                <a:gd name="T22" fmla="*/ 44 w 51"/>
                <a:gd name="T23" fmla="*/ 43 h 51"/>
                <a:gd name="T24" fmla="*/ 26 w 51"/>
                <a:gd name="T25" fmla="*/ 51 h 51"/>
                <a:gd name="T26" fmla="*/ 26 w 51"/>
                <a:gd name="T27" fmla="*/ 46 h 51"/>
                <a:gd name="T28" fmla="*/ 26 w 51"/>
                <a:gd name="T29" fmla="*/ 40 h 51"/>
                <a:gd name="T30" fmla="*/ 36 w 51"/>
                <a:gd name="T31" fmla="*/ 36 h 51"/>
                <a:gd name="T32" fmla="*/ 40 w 51"/>
                <a:gd name="T33" fmla="*/ 25 h 51"/>
                <a:gd name="T34" fmla="*/ 36 w 51"/>
                <a:gd name="T35" fmla="*/ 15 h 51"/>
                <a:gd name="T36" fmla="*/ 26 w 51"/>
                <a:gd name="T37" fmla="*/ 10 h 51"/>
                <a:gd name="T38" fmla="*/ 26 w 51"/>
                <a:gd name="T39" fmla="*/ 15 h 51"/>
                <a:gd name="T40" fmla="*/ 33 w 51"/>
                <a:gd name="T41" fmla="*/ 18 h 51"/>
                <a:gd name="T42" fmla="*/ 36 w 51"/>
                <a:gd name="T43" fmla="*/ 25 h 51"/>
                <a:gd name="T44" fmla="*/ 33 w 51"/>
                <a:gd name="T45" fmla="*/ 32 h 51"/>
                <a:gd name="T46" fmla="*/ 26 w 51"/>
                <a:gd name="T47" fmla="*/ 35 h 51"/>
                <a:gd name="T48" fmla="*/ 26 w 51"/>
                <a:gd name="T49" fmla="*/ 40 h 51"/>
                <a:gd name="T50" fmla="*/ 26 w 51"/>
                <a:gd name="T51" fmla="*/ 5 h 51"/>
                <a:gd name="T52" fmla="*/ 11 w 51"/>
                <a:gd name="T53" fmla="*/ 11 h 51"/>
                <a:gd name="T54" fmla="*/ 11 w 51"/>
                <a:gd name="T55" fmla="*/ 11 h 51"/>
                <a:gd name="T56" fmla="*/ 5 w 51"/>
                <a:gd name="T57" fmla="*/ 25 h 51"/>
                <a:gd name="T58" fmla="*/ 11 w 51"/>
                <a:gd name="T59" fmla="*/ 40 h 51"/>
                <a:gd name="T60" fmla="*/ 11 w 51"/>
                <a:gd name="T61" fmla="*/ 40 h 51"/>
                <a:gd name="T62" fmla="*/ 26 w 51"/>
                <a:gd name="T63" fmla="*/ 46 h 51"/>
                <a:gd name="T64" fmla="*/ 26 w 51"/>
                <a:gd name="T65" fmla="*/ 51 h 51"/>
                <a:gd name="T66" fmla="*/ 8 w 51"/>
                <a:gd name="T67" fmla="*/ 43 h 51"/>
                <a:gd name="T68" fmla="*/ 7 w 51"/>
                <a:gd name="T69" fmla="*/ 43 h 51"/>
                <a:gd name="T70" fmla="*/ 0 w 51"/>
                <a:gd name="T71" fmla="*/ 25 h 51"/>
                <a:gd name="T72" fmla="*/ 7 w 51"/>
                <a:gd name="T73" fmla="*/ 7 h 51"/>
                <a:gd name="T74" fmla="*/ 7 w 51"/>
                <a:gd name="T75" fmla="*/ 7 h 51"/>
                <a:gd name="T76" fmla="*/ 7 w 51"/>
                <a:gd name="T77" fmla="*/ 7 h 51"/>
                <a:gd name="T78" fmla="*/ 26 w 51"/>
                <a:gd name="T79" fmla="*/ 0 h 51"/>
                <a:gd name="T80" fmla="*/ 26 w 51"/>
                <a:gd name="T81" fmla="*/ 5 h 51"/>
                <a:gd name="T82" fmla="*/ 26 w 51"/>
                <a:gd name="T83" fmla="*/ 10 h 51"/>
                <a:gd name="T84" fmla="*/ 15 w 51"/>
                <a:gd name="T85" fmla="*/ 15 h 51"/>
                <a:gd name="T86" fmla="*/ 15 w 51"/>
                <a:gd name="T87" fmla="*/ 15 h 51"/>
                <a:gd name="T88" fmla="*/ 11 w 51"/>
                <a:gd name="T89" fmla="*/ 25 h 51"/>
                <a:gd name="T90" fmla="*/ 15 w 51"/>
                <a:gd name="T91" fmla="*/ 36 h 51"/>
                <a:gd name="T92" fmla="*/ 15 w 51"/>
                <a:gd name="T93" fmla="*/ 36 h 51"/>
                <a:gd name="T94" fmla="*/ 26 w 51"/>
                <a:gd name="T95" fmla="*/ 40 h 51"/>
                <a:gd name="T96" fmla="*/ 26 w 51"/>
                <a:gd name="T97" fmla="*/ 35 h 51"/>
                <a:gd name="T98" fmla="*/ 18 w 51"/>
                <a:gd name="T99" fmla="*/ 32 h 51"/>
                <a:gd name="T100" fmla="*/ 18 w 51"/>
                <a:gd name="T101" fmla="*/ 32 h 51"/>
                <a:gd name="T102" fmla="*/ 15 w 51"/>
                <a:gd name="T103" fmla="*/ 25 h 51"/>
                <a:gd name="T104" fmla="*/ 18 w 51"/>
                <a:gd name="T105" fmla="*/ 18 h 51"/>
                <a:gd name="T106" fmla="*/ 18 w 51"/>
                <a:gd name="T107" fmla="*/ 18 h 51"/>
                <a:gd name="T108" fmla="*/ 18 w 51"/>
                <a:gd name="T109" fmla="*/ 18 h 51"/>
                <a:gd name="T110" fmla="*/ 26 w 51"/>
                <a:gd name="T111" fmla="*/ 15 h 51"/>
                <a:gd name="T112" fmla="*/ 26 w 51"/>
                <a:gd name="T11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51">
                  <a:moveTo>
                    <a:pt x="26" y="46"/>
                  </a:moveTo>
                  <a:cubicBezTo>
                    <a:pt x="31" y="46"/>
                    <a:pt x="36" y="44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4" y="36"/>
                    <a:pt x="46" y="31"/>
                    <a:pt x="46" y="25"/>
                  </a:cubicBezTo>
                  <a:cubicBezTo>
                    <a:pt x="46" y="20"/>
                    <a:pt x="44" y="14"/>
                    <a:pt x="40" y="11"/>
                  </a:cubicBezTo>
                  <a:cubicBezTo>
                    <a:pt x="36" y="7"/>
                    <a:pt x="31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3"/>
                    <a:pt x="44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9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39" y="48"/>
                    <a:pt x="33" y="51"/>
                    <a:pt x="26" y="51"/>
                  </a:cubicBezTo>
                  <a:cubicBezTo>
                    <a:pt x="26" y="46"/>
                    <a:pt x="26" y="46"/>
                    <a:pt x="26" y="46"/>
                  </a:cubicBezTo>
                  <a:close/>
                  <a:moveTo>
                    <a:pt x="26" y="40"/>
                  </a:moveTo>
                  <a:cubicBezTo>
                    <a:pt x="30" y="40"/>
                    <a:pt x="33" y="38"/>
                    <a:pt x="36" y="36"/>
                  </a:cubicBezTo>
                  <a:cubicBezTo>
                    <a:pt x="39" y="33"/>
                    <a:pt x="40" y="29"/>
                    <a:pt x="40" y="25"/>
                  </a:cubicBezTo>
                  <a:cubicBezTo>
                    <a:pt x="40" y="21"/>
                    <a:pt x="39" y="17"/>
                    <a:pt x="36" y="15"/>
                  </a:cubicBezTo>
                  <a:cubicBezTo>
                    <a:pt x="33" y="12"/>
                    <a:pt x="30" y="10"/>
                    <a:pt x="26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5"/>
                    <a:pt x="31" y="16"/>
                    <a:pt x="33" y="18"/>
                  </a:cubicBezTo>
                  <a:cubicBezTo>
                    <a:pt x="34" y="20"/>
                    <a:pt x="36" y="22"/>
                    <a:pt x="36" y="25"/>
                  </a:cubicBezTo>
                  <a:cubicBezTo>
                    <a:pt x="36" y="28"/>
                    <a:pt x="34" y="31"/>
                    <a:pt x="33" y="32"/>
                  </a:cubicBezTo>
                  <a:cubicBezTo>
                    <a:pt x="31" y="34"/>
                    <a:pt x="28" y="35"/>
                    <a:pt x="26" y="35"/>
                  </a:cubicBezTo>
                  <a:lnTo>
                    <a:pt x="26" y="40"/>
                  </a:lnTo>
                  <a:close/>
                  <a:moveTo>
                    <a:pt x="26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4"/>
                    <a:pt x="5" y="20"/>
                    <a:pt x="5" y="25"/>
                  </a:cubicBezTo>
                  <a:cubicBezTo>
                    <a:pt x="5" y="31"/>
                    <a:pt x="7" y="36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4"/>
                    <a:pt x="20" y="46"/>
                    <a:pt x="26" y="4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9" y="51"/>
                    <a:pt x="12" y="48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3" y="39"/>
                    <a:pt x="0" y="32"/>
                    <a:pt x="0" y="25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26" y="10"/>
                  </a:moveTo>
                  <a:cubicBezTo>
                    <a:pt x="21" y="10"/>
                    <a:pt x="18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17"/>
                    <a:pt x="11" y="21"/>
                    <a:pt x="11" y="25"/>
                  </a:cubicBezTo>
                  <a:cubicBezTo>
                    <a:pt x="11" y="29"/>
                    <a:pt x="12" y="33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8"/>
                    <a:pt x="21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5"/>
                    <a:pt x="20" y="34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0"/>
                    <a:pt x="15" y="28"/>
                    <a:pt x="15" y="25"/>
                  </a:cubicBezTo>
                  <a:cubicBezTo>
                    <a:pt x="15" y="22"/>
                    <a:pt x="17" y="2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6"/>
                    <a:pt x="23" y="15"/>
                    <a:pt x="26" y="15"/>
                  </a:cubicBez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7" name="Freeform 198"/>
            <p:cNvSpPr>
              <a:spLocks noEditPoints="1"/>
            </p:cNvSpPr>
            <p:nvPr/>
          </p:nvSpPr>
          <p:spPr bwMode="auto">
            <a:xfrm>
              <a:off x="8129600" y="1641485"/>
              <a:ext cx="114300" cy="114301"/>
            </a:xfrm>
            <a:custGeom>
              <a:avLst/>
              <a:gdLst>
                <a:gd name="T0" fmla="*/ 26 w 51"/>
                <a:gd name="T1" fmla="*/ 5 h 51"/>
                <a:gd name="T2" fmla="*/ 26 w 51"/>
                <a:gd name="T3" fmla="*/ 5 h 51"/>
                <a:gd name="T4" fmla="*/ 26 w 51"/>
                <a:gd name="T5" fmla="*/ 0 h 51"/>
                <a:gd name="T6" fmla="*/ 26 w 51"/>
                <a:gd name="T7" fmla="*/ 0 h 51"/>
                <a:gd name="T8" fmla="*/ 44 w 51"/>
                <a:gd name="T9" fmla="*/ 7 h 51"/>
                <a:gd name="T10" fmla="*/ 44 w 51"/>
                <a:gd name="T11" fmla="*/ 7 h 51"/>
                <a:gd name="T12" fmla="*/ 44 w 51"/>
                <a:gd name="T13" fmla="*/ 7 h 51"/>
                <a:gd name="T14" fmla="*/ 51 w 51"/>
                <a:gd name="T15" fmla="*/ 25 h 51"/>
                <a:gd name="T16" fmla="*/ 44 w 51"/>
                <a:gd name="T17" fmla="*/ 43 h 51"/>
                <a:gd name="T18" fmla="*/ 44 w 51"/>
                <a:gd name="T19" fmla="*/ 43 h 51"/>
                <a:gd name="T20" fmla="*/ 26 w 51"/>
                <a:gd name="T21" fmla="*/ 51 h 51"/>
                <a:gd name="T22" fmla="*/ 26 w 51"/>
                <a:gd name="T23" fmla="*/ 51 h 51"/>
                <a:gd name="T24" fmla="*/ 26 w 51"/>
                <a:gd name="T25" fmla="*/ 46 h 51"/>
                <a:gd name="T26" fmla="*/ 26 w 51"/>
                <a:gd name="T27" fmla="*/ 46 h 51"/>
                <a:gd name="T28" fmla="*/ 40 w 51"/>
                <a:gd name="T29" fmla="*/ 40 h 51"/>
                <a:gd name="T30" fmla="*/ 41 w 51"/>
                <a:gd name="T31" fmla="*/ 40 h 51"/>
                <a:gd name="T32" fmla="*/ 46 w 51"/>
                <a:gd name="T33" fmla="*/ 25 h 51"/>
                <a:gd name="T34" fmla="*/ 40 w 51"/>
                <a:gd name="T35" fmla="*/ 11 h 51"/>
                <a:gd name="T36" fmla="*/ 40 w 51"/>
                <a:gd name="T37" fmla="*/ 11 h 51"/>
                <a:gd name="T38" fmla="*/ 26 w 51"/>
                <a:gd name="T39" fmla="*/ 5 h 51"/>
                <a:gd name="T40" fmla="*/ 26 w 51"/>
                <a:gd name="T41" fmla="*/ 40 h 51"/>
                <a:gd name="T42" fmla="*/ 26 w 51"/>
                <a:gd name="T43" fmla="*/ 40 h 51"/>
                <a:gd name="T44" fmla="*/ 36 w 51"/>
                <a:gd name="T45" fmla="*/ 36 h 51"/>
                <a:gd name="T46" fmla="*/ 41 w 51"/>
                <a:gd name="T47" fmla="*/ 25 h 51"/>
                <a:gd name="T48" fmla="*/ 36 w 51"/>
                <a:gd name="T49" fmla="*/ 15 h 51"/>
                <a:gd name="T50" fmla="*/ 26 w 51"/>
                <a:gd name="T51" fmla="*/ 10 h 51"/>
                <a:gd name="T52" fmla="*/ 26 w 51"/>
                <a:gd name="T53" fmla="*/ 10 h 51"/>
                <a:gd name="T54" fmla="*/ 26 w 51"/>
                <a:gd name="T55" fmla="*/ 15 h 51"/>
                <a:gd name="T56" fmla="*/ 26 w 51"/>
                <a:gd name="T57" fmla="*/ 15 h 51"/>
                <a:gd name="T58" fmla="*/ 33 w 51"/>
                <a:gd name="T59" fmla="*/ 18 h 51"/>
                <a:gd name="T60" fmla="*/ 36 w 51"/>
                <a:gd name="T61" fmla="*/ 25 h 51"/>
                <a:gd name="T62" fmla="*/ 33 w 51"/>
                <a:gd name="T63" fmla="*/ 32 h 51"/>
                <a:gd name="T64" fmla="*/ 26 w 51"/>
                <a:gd name="T65" fmla="*/ 35 h 51"/>
                <a:gd name="T66" fmla="*/ 26 w 51"/>
                <a:gd name="T67" fmla="*/ 35 h 51"/>
                <a:gd name="T68" fmla="*/ 26 w 51"/>
                <a:gd name="T69" fmla="*/ 40 h 51"/>
                <a:gd name="T70" fmla="*/ 26 w 51"/>
                <a:gd name="T71" fmla="*/ 5 h 51"/>
                <a:gd name="T72" fmla="*/ 11 w 51"/>
                <a:gd name="T73" fmla="*/ 11 h 51"/>
                <a:gd name="T74" fmla="*/ 11 w 51"/>
                <a:gd name="T75" fmla="*/ 11 h 51"/>
                <a:gd name="T76" fmla="*/ 5 w 51"/>
                <a:gd name="T77" fmla="*/ 25 h 51"/>
                <a:gd name="T78" fmla="*/ 11 w 51"/>
                <a:gd name="T79" fmla="*/ 40 h 51"/>
                <a:gd name="T80" fmla="*/ 11 w 51"/>
                <a:gd name="T81" fmla="*/ 40 h 51"/>
                <a:gd name="T82" fmla="*/ 26 w 51"/>
                <a:gd name="T83" fmla="*/ 46 h 51"/>
                <a:gd name="T84" fmla="*/ 26 w 51"/>
                <a:gd name="T85" fmla="*/ 51 h 51"/>
                <a:gd name="T86" fmla="*/ 8 w 51"/>
                <a:gd name="T87" fmla="*/ 43 h 51"/>
                <a:gd name="T88" fmla="*/ 8 w 51"/>
                <a:gd name="T89" fmla="*/ 43 h 51"/>
                <a:gd name="T90" fmla="*/ 8 w 51"/>
                <a:gd name="T91" fmla="*/ 43 h 51"/>
                <a:gd name="T92" fmla="*/ 0 w 51"/>
                <a:gd name="T93" fmla="*/ 25 h 51"/>
                <a:gd name="T94" fmla="*/ 8 w 51"/>
                <a:gd name="T95" fmla="*/ 7 h 51"/>
                <a:gd name="T96" fmla="*/ 8 w 51"/>
                <a:gd name="T97" fmla="*/ 7 h 51"/>
                <a:gd name="T98" fmla="*/ 8 w 51"/>
                <a:gd name="T99" fmla="*/ 7 h 51"/>
                <a:gd name="T100" fmla="*/ 26 w 51"/>
                <a:gd name="T101" fmla="*/ 0 h 51"/>
                <a:gd name="T102" fmla="*/ 26 w 51"/>
                <a:gd name="T103" fmla="*/ 5 h 51"/>
                <a:gd name="T104" fmla="*/ 26 w 51"/>
                <a:gd name="T105" fmla="*/ 10 h 51"/>
                <a:gd name="T106" fmla="*/ 15 w 51"/>
                <a:gd name="T107" fmla="*/ 15 h 51"/>
                <a:gd name="T108" fmla="*/ 11 w 51"/>
                <a:gd name="T109" fmla="*/ 25 h 51"/>
                <a:gd name="T110" fmla="*/ 15 w 51"/>
                <a:gd name="T111" fmla="*/ 36 h 51"/>
                <a:gd name="T112" fmla="*/ 26 w 51"/>
                <a:gd name="T113" fmla="*/ 40 h 51"/>
                <a:gd name="T114" fmla="*/ 26 w 51"/>
                <a:gd name="T115" fmla="*/ 35 h 51"/>
                <a:gd name="T116" fmla="*/ 19 w 51"/>
                <a:gd name="T117" fmla="*/ 32 h 51"/>
                <a:gd name="T118" fmla="*/ 16 w 51"/>
                <a:gd name="T119" fmla="*/ 25 h 51"/>
                <a:gd name="T120" fmla="*/ 19 w 51"/>
                <a:gd name="T121" fmla="*/ 18 h 51"/>
                <a:gd name="T122" fmla="*/ 26 w 51"/>
                <a:gd name="T123" fmla="*/ 15 h 51"/>
                <a:gd name="T124" fmla="*/ 26 w 51"/>
                <a:gd name="T12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51"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9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39" y="48"/>
                    <a:pt x="33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6"/>
                    <a:pt x="37" y="44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6"/>
                    <a:pt x="46" y="31"/>
                    <a:pt x="46" y="25"/>
                  </a:cubicBezTo>
                  <a:cubicBezTo>
                    <a:pt x="46" y="20"/>
                    <a:pt x="44" y="14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7"/>
                    <a:pt x="31" y="5"/>
                    <a:pt x="26" y="5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30" y="40"/>
                    <a:pt x="34" y="38"/>
                    <a:pt x="36" y="36"/>
                  </a:cubicBezTo>
                  <a:cubicBezTo>
                    <a:pt x="39" y="33"/>
                    <a:pt x="41" y="29"/>
                    <a:pt x="41" y="25"/>
                  </a:cubicBezTo>
                  <a:cubicBezTo>
                    <a:pt x="41" y="21"/>
                    <a:pt x="39" y="17"/>
                    <a:pt x="36" y="15"/>
                  </a:cubicBezTo>
                  <a:cubicBezTo>
                    <a:pt x="34" y="12"/>
                    <a:pt x="30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6"/>
                    <a:pt x="33" y="18"/>
                  </a:cubicBezTo>
                  <a:cubicBezTo>
                    <a:pt x="35" y="20"/>
                    <a:pt x="36" y="22"/>
                    <a:pt x="36" y="25"/>
                  </a:cubicBezTo>
                  <a:cubicBezTo>
                    <a:pt x="36" y="28"/>
                    <a:pt x="35" y="31"/>
                    <a:pt x="33" y="32"/>
                  </a:cubicBezTo>
                  <a:cubicBezTo>
                    <a:pt x="31" y="34"/>
                    <a:pt x="29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lnTo>
                    <a:pt x="26" y="40"/>
                  </a:lnTo>
                  <a:close/>
                  <a:moveTo>
                    <a:pt x="26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4"/>
                    <a:pt x="5" y="20"/>
                    <a:pt x="5" y="25"/>
                  </a:cubicBezTo>
                  <a:cubicBezTo>
                    <a:pt x="5" y="31"/>
                    <a:pt x="7" y="36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4"/>
                    <a:pt x="20" y="46"/>
                    <a:pt x="26" y="4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9" y="51"/>
                    <a:pt x="12" y="48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39"/>
                    <a:pt x="0" y="32"/>
                    <a:pt x="0" y="25"/>
                  </a:cubicBezTo>
                  <a:cubicBezTo>
                    <a:pt x="0" y="18"/>
                    <a:pt x="3" y="12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26" y="10"/>
                  </a:moveTo>
                  <a:cubicBezTo>
                    <a:pt x="22" y="10"/>
                    <a:pt x="18" y="12"/>
                    <a:pt x="15" y="15"/>
                  </a:cubicBezTo>
                  <a:cubicBezTo>
                    <a:pt x="13" y="17"/>
                    <a:pt x="11" y="21"/>
                    <a:pt x="11" y="25"/>
                  </a:cubicBezTo>
                  <a:cubicBezTo>
                    <a:pt x="11" y="29"/>
                    <a:pt x="13" y="33"/>
                    <a:pt x="15" y="36"/>
                  </a:cubicBezTo>
                  <a:cubicBezTo>
                    <a:pt x="18" y="38"/>
                    <a:pt x="22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5"/>
                    <a:pt x="20" y="34"/>
                    <a:pt x="19" y="32"/>
                  </a:cubicBezTo>
                  <a:cubicBezTo>
                    <a:pt x="17" y="31"/>
                    <a:pt x="16" y="28"/>
                    <a:pt x="16" y="25"/>
                  </a:cubicBezTo>
                  <a:cubicBezTo>
                    <a:pt x="16" y="22"/>
                    <a:pt x="17" y="20"/>
                    <a:pt x="19" y="18"/>
                  </a:cubicBezTo>
                  <a:cubicBezTo>
                    <a:pt x="20" y="16"/>
                    <a:pt x="23" y="15"/>
                    <a:pt x="26" y="15"/>
                  </a:cubicBez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8" name="Freeform 199"/>
            <p:cNvSpPr>
              <a:spLocks noEditPoints="1"/>
            </p:cNvSpPr>
            <p:nvPr/>
          </p:nvSpPr>
          <p:spPr bwMode="auto">
            <a:xfrm>
              <a:off x="8120075" y="1616086"/>
              <a:ext cx="133351" cy="53976"/>
            </a:xfrm>
            <a:custGeom>
              <a:avLst/>
              <a:gdLst>
                <a:gd name="T0" fmla="*/ 30 w 59"/>
                <a:gd name="T1" fmla="*/ 5 h 24"/>
                <a:gd name="T2" fmla="*/ 30 w 59"/>
                <a:gd name="T3" fmla="*/ 5 h 24"/>
                <a:gd name="T4" fmla="*/ 30 w 59"/>
                <a:gd name="T5" fmla="*/ 0 h 24"/>
                <a:gd name="T6" fmla="*/ 30 w 59"/>
                <a:gd name="T7" fmla="*/ 0 h 24"/>
                <a:gd name="T8" fmla="*/ 46 w 59"/>
                <a:gd name="T9" fmla="*/ 4 h 24"/>
                <a:gd name="T10" fmla="*/ 58 w 59"/>
                <a:gd name="T11" fmla="*/ 15 h 24"/>
                <a:gd name="T12" fmla="*/ 58 w 59"/>
                <a:gd name="T13" fmla="*/ 15 h 24"/>
                <a:gd name="T14" fmla="*/ 58 w 59"/>
                <a:gd name="T15" fmla="*/ 15 h 24"/>
                <a:gd name="T16" fmla="*/ 59 w 59"/>
                <a:gd name="T17" fmla="*/ 19 h 24"/>
                <a:gd name="T18" fmla="*/ 57 w 59"/>
                <a:gd name="T19" fmla="*/ 23 h 24"/>
                <a:gd name="T20" fmla="*/ 56 w 59"/>
                <a:gd name="T21" fmla="*/ 23 h 24"/>
                <a:gd name="T22" fmla="*/ 52 w 59"/>
                <a:gd name="T23" fmla="*/ 24 h 24"/>
                <a:gd name="T24" fmla="*/ 48 w 59"/>
                <a:gd name="T25" fmla="*/ 22 h 24"/>
                <a:gd name="T26" fmla="*/ 48 w 59"/>
                <a:gd name="T27" fmla="*/ 22 h 24"/>
                <a:gd name="T28" fmla="*/ 40 w 59"/>
                <a:gd name="T29" fmla="*/ 14 h 24"/>
                <a:gd name="T30" fmla="*/ 30 w 59"/>
                <a:gd name="T31" fmla="*/ 12 h 24"/>
                <a:gd name="T32" fmla="*/ 30 w 59"/>
                <a:gd name="T33" fmla="*/ 12 h 24"/>
                <a:gd name="T34" fmla="*/ 30 w 59"/>
                <a:gd name="T35" fmla="*/ 7 h 24"/>
                <a:gd name="T36" fmla="*/ 30 w 59"/>
                <a:gd name="T37" fmla="*/ 7 h 24"/>
                <a:gd name="T38" fmla="*/ 42 w 59"/>
                <a:gd name="T39" fmla="*/ 10 h 24"/>
                <a:gd name="T40" fmla="*/ 52 w 59"/>
                <a:gd name="T41" fmla="*/ 19 h 24"/>
                <a:gd name="T42" fmla="*/ 52 w 59"/>
                <a:gd name="T43" fmla="*/ 19 h 24"/>
                <a:gd name="T44" fmla="*/ 53 w 59"/>
                <a:gd name="T45" fmla="*/ 19 h 24"/>
                <a:gd name="T46" fmla="*/ 54 w 59"/>
                <a:gd name="T47" fmla="*/ 19 h 24"/>
                <a:gd name="T48" fmla="*/ 54 w 59"/>
                <a:gd name="T49" fmla="*/ 19 h 24"/>
                <a:gd name="T50" fmla="*/ 54 w 59"/>
                <a:gd name="T51" fmla="*/ 19 h 24"/>
                <a:gd name="T52" fmla="*/ 54 w 59"/>
                <a:gd name="T53" fmla="*/ 18 h 24"/>
                <a:gd name="T54" fmla="*/ 54 w 59"/>
                <a:gd name="T55" fmla="*/ 18 h 24"/>
                <a:gd name="T56" fmla="*/ 54 w 59"/>
                <a:gd name="T57" fmla="*/ 18 h 24"/>
                <a:gd name="T58" fmla="*/ 43 w 59"/>
                <a:gd name="T59" fmla="*/ 8 h 24"/>
                <a:gd name="T60" fmla="*/ 30 w 59"/>
                <a:gd name="T61" fmla="*/ 5 h 24"/>
                <a:gd name="T62" fmla="*/ 30 w 59"/>
                <a:gd name="T63" fmla="*/ 5 h 24"/>
                <a:gd name="T64" fmla="*/ 16 w 59"/>
                <a:gd name="T65" fmla="*/ 8 h 24"/>
                <a:gd name="T66" fmla="*/ 5 w 59"/>
                <a:gd name="T67" fmla="*/ 18 h 24"/>
                <a:gd name="T68" fmla="*/ 5 w 59"/>
                <a:gd name="T69" fmla="*/ 19 h 24"/>
                <a:gd name="T70" fmla="*/ 6 w 59"/>
                <a:gd name="T71" fmla="*/ 19 h 24"/>
                <a:gd name="T72" fmla="*/ 6 w 59"/>
                <a:gd name="T73" fmla="*/ 19 h 24"/>
                <a:gd name="T74" fmla="*/ 6 w 59"/>
                <a:gd name="T75" fmla="*/ 19 h 24"/>
                <a:gd name="T76" fmla="*/ 7 w 59"/>
                <a:gd name="T77" fmla="*/ 19 h 24"/>
                <a:gd name="T78" fmla="*/ 7 w 59"/>
                <a:gd name="T79" fmla="*/ 19 h 24"/>
                <a:gd name="T80" fmla="*/ 7 w 59"/>
                <a:gd name="T81" fmla="*/ 19 h 24"/>
                <a:gd name="T82" fmla="*/ 7 w 59"/>
                <a:gd name="T83" fmla="*/ 19 h 24"/>
                <a:gd name="T84" fmla="*/ 17 w 59"/>
                <a:gd name="T85" fmla="*/ 10 h 24"/>
                <a:gd name="T86" fmla="*/ 30 w 59"/>
                <a:gd name="T87" fmla="*/ 7 h 24"/>
                <a:gd name="T88" fmla="*/ 30 w 59"/>
                <a:gd name="T89" fmla="*/ 12 h 24"/>
                <a:gd name="T90" fmla="*/ 19 w 59"/>
                <a:gd name="T91" fmla="*/ 14 h 24"/>
                <a:gd name="T92" fmla="*/ 11 w 59"/>
                <a:gd name="T93" fmla="*/ 22 h 24"/>
                <a:gd name="T94" fmla="*/ 9 w 59"/>
                <a:gd name="T95" fmla="*/ 24 h 24"/>
                <a:gd name="T96" fmla="*/ 9 w 59"/>
                <a:gd name="T97" fmla="*/ 24 h 24"/>
                <a:gd name="T98" fmla="*/ 6 w 59"/>
                <a:gd name="T99" fmla="*/ 24 h 24"/>
                <a:gd name="T100" fmla="*/ 5 w 59"/>
                <a:gd name="T101" fmla="*/ 24 h 24"/>
                <a:gd name="T102" fmla="*/ 3 w 59"/>
                <a:gd name="T103" fmla="*/ 23 h 24"/>
                <a:gd name="T104" fmla="*/ 1 w 59"/>
                <a:gd name="T105" fmla="*/ 19 h 24"/>
                <a:gd name="T106" fmla="*/ 2 w 59"/>
                <a:gd name="T107" fmla="*/ 15 h 24"/>
                <a:gd name="T108" fmla="*/ 14 w 59"/>
                <a:gd name="T109" fmla="*/ 4 h 24"/>
                <a:gd name="T110" fmla="*/ 30 w 59"/>
                <a:gd name="T111" fmla="*/ 0 h 24"/>
                <a:gd name="T112" fmla="*/ 30 w 59"/>
                <a:gd name="T1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24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41" y="1"/>
                    <a:pt x="46" y="4"/>
                  </a:cubicBezTo>
                  <a:cubicBezTo>
                    <a:pt x="51" y="7"/>
                    <a:pt x="55" y="10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6"/>
                    <a:pt x="59" y="18"/>
                    <a:pt x="59" y="19"/>
                  </a:cubicBezTo>
                  <a:cubicBezTo>
                    <a:pt x="59" y="21"/>
                    <a:pt x="58" y="22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3" y="24"/>
                    <a:pt x="52" y="24"/>
                  </a:cubicBezTo>
                  <a:cubicBezTo>
                    <a:pt x="50" y="24"/>
                    <a:pt x="49" y="23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19"/>
                    <a:pt x="43" y="16"/>
                    <a:pt x="40" y="14"/>
                  </a:cubicBezTo>
                  <a:cubicBezTo>
                    <a:pt x="37" y="13"/>
                    <a:pt x="33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7"/>
                    <a:pt x="39" y="8"/>
                    <a:pt x="42" y="10"/>
                  </a:cubicBezTo>
                  <a:cubicBezTo>
                    <a:pt x="46" y="12"/>
                    <a:pt x="50" y="15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3" y="19"/>
                    <a:pt x="53" y="19"/>
                  </a:cubicBezTo>
                  <a:cubicBezTo>
                    <a:pt x="53" y="20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1" y="14"/>
                    <a:pt x="48" y="10"/>
                    <a:pt x="43" y="8"/>
                  </a:cubicBezTo>
                  <a:cubicBezTo>
                    <a:pt x="39" y="6"/>
                    <a:pt x="35" y="5"/>
                    <a:pt x="30" y="5"/>
                  </a:cubicBezTo>
                  <a:close/>
                  <a:moveTo>
                    <a:pt x="30" y="5"/>
                  </a:moveTo>
                  <a:cubicBezTo>
                    <a:pt x="25" y="5"/>
                    <a:pt x="20" y="6"/>
                    <a:pt x="16" y="8"/>
                  </a:cubicBezTo>
                  <a:cubicBezTo>
                    <a:pt x="12" y="10"/>
                    <a:pt x="8" y="14"/>
                    <a:pt x="5" y="18"/>
                  </a:cubicBezTo>
                  <a:cubicBezTo>
                    <a:pt x="5" y="18"/>
                    <a:pt x="5" y="18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0" y="15"/>
                    <a:pt x="13" y="12"/>
                    <a:pt x="17" y="10"/>
                  </a:cubicBezTo>
                  <a:cubicBezTo>
                    <a:pt x="21" y="8"/>
                    <a:pt x="25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6" y="12"/>
                    <a:pt x="22" y="13"/>
                    <a:pt x="19" y="14"/>
                  </a:cubicBezTo>
                  <a:cubicBezTo>
                    <a:pt x="16" y="16"/>
                    <a:pt x="13" y="19"/>
                    <a:pt x="11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4" y="24"/>
                    <a:pt x="4" y="24"/>
                    <a:pt x="3" y="23"/>
                  </a:cubicBezTo>
                  <a:cubicBezTo>
                    <a:pt x="2" y="22"/>
                    <a:pt x="1" y="21"/>
                    <a:pt x="1" y="19"/>
                  </a:cubicBezTo>
                  <a:cubicBezTo>
                    <a:pt x="0" y="18"/>
                    <a:pt x="1" y="16"/>
                    <a:pt x="2" y="15"/>
                  </a:cubicBezTo>
                  <a:cubicBezTo>
                    <a:pt x="5" y="10"/>
                    <a:pt x="9" y="7"/>
                    <a:pt x="14" y="4"/>
                  </a:cubicBezTo>
                  <a:cubicBezTo>
                    <a:pt x="19" y="1"/>
                    <a:pt x="24" y="0"/>
                    <a:pt x="30" y="0"/>
                  </a:cubicBez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9" name="Freeform 200"/>
            <p:cNvSpPr>
              <a:spLocks noEditPoints="1"/>
            </p:cNvSpPr>
            <p:nvPr/>
          </p:nvSpPr>
          <p:spPr bwMode="auto">
            <a:xfrm>
              <a:off x="8028000" y="1528773"/>
              <a:ext cx="193676" cy="223839"/>
            </a:xfrm>
            <a:custGeom>
              <a:avLst/>
              <a:gdLst>
                <a:gd name="T0" fmla="*/ 81 w 86"/>
                <a:gd name="T1" fmla="*/ 30 h 99"/>
                <a:gd name="T2" fmla="*/ 81 w 86"/>
                <a:gd name="T3" fmla="*/ 30 h 99"/>
                <a:gd name="T4" fmla="*/ 81 w 86"/>
                <a:gd name="T5" fmla="*/ 17 h 99"/>
                <a:gd name="T6" fmla="*/ 79 w 86"/>
                <a:gd name="T7" fmla="*/ 26 h 99"/>
                <a:gd name="T8" fmla="*/ 77 w 86"/>
                <a:gd name="T9" fmla="*/ 21 h 99"/>
                <a:gd name="T10" fmla="*/ 81 w 86"/>
                <a:gd name="T11" fmla="*/ 30 h 99"/>
                <a:gd name="T12" fmla="*/ 71 w 86"/>
                <a:gd name="T13" fmla="*/ 35 h 99"/>
                <a:gd name="T14" fmla="*/ 71 w 86"/>
                <a:gd name="T15" fmla="*/ 24 h 99"/>
                <a:gd name="T16" fmla="*/ 60 w 86"/>
                <a:gd name="T17" fmla="*/ 22 h 99"/>
                <a:gd name="T18" fmla="*/ 71 w 86"/>
                <a:gd name="T19" fmla="*/ 34 h 99"/>
                <a:gd name="T20" fmla="*/ 60 w 86"/>
                <a:gd name="T21" fmla="*/ 39 h 99"/>
                <a:gd name="T22" fmla="*/ 59 w 86"/>
                <a:gd name="T23" fmla="*/ 27 h 99"/>
                <a:gd name="T24" fmla="*/ 60 w 86"/>
                <a:gd name="T25" fmla="*/ 34 h 99"/>
                <a:gd name="T26" fmla="*/ 59 w 86"/>
                <a:gd name="T27" fmla="*/ 40 h 99"/>
                <a:gd name="T28" fmla="*/ 43 w 86"/>
                <a:gd name="T29" fmla="*/ 27 h 99"/>
                <a:gd name="T30" fmla="*/ 43 w 86"/>
                <a:gd name="T31" fmla="*/ 22 h 99"/>
                <a:gd name="T32" fmla="*/ 58 w 86"/>
                <a:gd name="T33" fmla="*/ 40 h 99"/>
                <a:gd name="T34" fmla="*/ 43 w 86"/>
                <a:gd name="T35" fmla="*/ 55 h 99"/>
                <a:gd name="T36" fmla="*/ 39 w 86"/>
                <a:gd name="T37" fmla="*/ 53 h 99"/>
                <a:gd name="T38" fmla="*/ 39 w 86"/>
                <a:gd name="T39" fmla="*/ 8 h 99"/>
                <a:gd name="T40" fmla="*/ 39 w 86"/>
                <a:gd name="T41" fmla="*/ 1 h 99"/>
                <a:gd name="T42" fmla="*/ 59 w 86"/>
                <a:gd name="T43" fmla="*/ 39 h 99"/>
                <a:gd name="T44" fmla="*/ 39 w 86"/>
                <a:gd name="T45" fmla="*/ 31 h 99"/>
                <a:gd name="T46" fmla="*/ 33 w 86"/>
                <a:gd name="T47" fmla="*/ 41 h 99"/>
                <a:gd name="T48" fmla="*/ 33 w 86"/>
                <a:gd name="T49" fmla="*/ 41 h 99"/>
                <a:gd name="T50" fmla="*/ 39 w 86"/>
                <a:gd name="T51" fmla="*/ 65 h 99"/>
                <a:gd name="T52" fmla="*/ 33 w 86"/>
                <a:gd name="T53" fmla="*/ 97 h 99"/>
                <a:gd name="T54" fmla="*/ 39 w 86"/>
                <a:gd name="T55" fmla="*/ 1 h 99"/>
                <a:gd name="T56" fmla="*/ 39 w 86"/>
                <a:gd name="T57" fmla="*/ 53 h 99"/>
                <a:gd name="T58" fmla="*/ 33 w 86"/>
                <a:gd name="T59" fmla="*/ 1 h 99"/>
                <a:gd name="T60" fmla="*/ 32 w 86"/>
                <a:gd name="T61" fmla="*/ 46 h 99"/>
                <a:gd name="T62" fmla="*/ 33 w 86"/>
                <a:gd name="T63" fmla="*/ 78 h 99"/>
                <a:gd name="T64" fmla="*/ 32 w 86"/>
                <a:gd name="T65" fmla="*/ 81 h 99"/>
                <a:gd name="T66" fmla="*/ 33 w 86"/>
                <a:gd name="T67" fmla="*/ 97 h 99"/>
                <a:gd name="T68" fmla="*/ 29 w 86"/>
                <a:gd name="T69" fmla="*/ 95 h 99"/>
                <a:gd name="T70" fmla="*/ 30 w 86"/>
                <a:gd name="T71" fmla="*/ 93 h 99"/>
                <a:gd name="T72" fmla="*/ 28 w 86"/>
                <a:gd name="T73" fmla="*/ 84 h 99"/>
                <a:gd name="T74" fmla="*/ 28 w 86"/>
                <a:gd name="T75" fmla="*/ 6 h 99"/>
                <a:gd name="T76" fmla="*/ 28 w 86"/>
                <a:gd name="T77" fmla="*/ 6 h 99"/>
                <a:gd name="T78" fmla="*/ 27 w 86"/>
                <a:gd name="T79" fmla="*/ 99 h 99"/>
                <a:gd name="T80" fmla="*/ 28 w 86"/>
                <a:gd name="T81" fmla="*/ 94 h 99"/>
                <a:gd name="T82" fmla="*/ 27 w 86"/>
                <a:gd name="T83" fmla="*/ 7 h 99"/>
                <a:gd name="T84" fmla="*/ 28 w 86"/>
                <a:gd name="T85" fmla="*/ 35 h 99"/>
                <a:gd name="T86" fmla="*/ 27 w 86"/>
                <a:gd name="T87" fmla="*/ 36 h 99"/>
                <a:gd name="T88" fmla="*/ 28 w 86"/>
                <a:gd name="T89" fmla="*/ 81 h 99"/>
                <a:gd name="T90" fmla="*/ 27 w 86"/>
                <a:gd name="T91" fmla="*/ 53 h 99"/>
                <a:gd name="T92" fmla="*/ 27 w 86"/>
                <a:gd name="T93" fmla="*/ 42 h 99"/>
                <a:gd name="T94" fmla="*/ 12 w 86"/>
                <a:gd name="T95" fmla="*/ 83 h 99"/>
                <a:gd name="T96" fmla="*/ 2 w 86"/>
                <a:gd name="T97" fmla="*/ 38 h 99"/>
                <a:gd name="T98" fmla="*/ 6 w 86"/>
                <a:gd name="T99" fmla="*/ 35 h 99"/>
                <a:gd name="T100" fmla="*/ 27 w 86"/>
                <a:gd name="T101" fmla="*/ 60 h 99"/>
                <a:gd name="T102" fmla="*/ 24 w 86"/>
                <a:gd name="T103" fmla="*/ 92 h 99"/>
                <a:gd name="T104" fmla="*/ 27 w 86"/>
                <a:gd name="T105" fmla="*/ 36 h 99"/>
                <a:gd name="T106" fmla="*/ 27 w 86"/>
                <a:gd name="T107" fmla="*/ 41 h 99"/>
                <a:gd name="T108" fmla="*/ 2 w 86"/>
                <a:gd name="T109" fmla="*/ 38 h 99"/>
                <a:gd name="T110" fmla="*/ 2 w 86"/>
                <a:gd name="T111" fmla="*/ 38 h 99"/>
                <a:gd name="T112" fmla="*/ 2 w 86"/>
                <a:gd name="T113" fmla="*/ 33 h 99"/>
                <a:gd name="T114" fmla="*/ 2 w 86"/>
                <a:gd name="T115" fmla="*/ 38 h 99"/>
                <a:gd name="T116" fmla="*/ 0 w 86"/>
                <a:gd name="T117" fmla="*/ 35 h 99"/>
                <a:gd name="T118" fmla="*/ 2 w 86"/>
                <a:gd name="T11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" h="99">
                  <a:moveTo>
                    <a:pt x="81" y="17"/>
                  </a:moveTo>
                  <a:cubicBezTo>
                    <a:pt x="83" y="17"/>
                    <a:pt x="84" y="18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22"/>
                    <a:pt x="86" y="24"/>
                    <a:pt x="85" y="26"/>
                  </a:cubicBezTo>
                  <a:cubicBezTo>
                    <a:pt x="84" y="28"/>
                    <a:pt x="83" y="29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17"/>
                    <a:pt x="81" y="17"/>
                    <a:pt x="81" y="17"/>
                  </a:cubicBezTo>
                  <a:close/>
                  <a:moveTo>
                    <a:pt x="81" y="30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  <a:moveTo>
                    <a:pt x="71" y="19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7" y="16"/>
                    <a:pt x="79" y="16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0" y="25"/>
                    <a:pt x="80" y="25"/>
                    <a:pt x="80" y="24"/>
                  </a:cubicBezTo>
                  <a:cubicBezTo>
                    <a:pt x="81" y="24"/>
                    <a:pt x="81" y="2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79" y="21"/>
                    <a:pt x="79" y="21"/>
                  </a:cubicBezTo>
                  <a:cubicBezTo>
                    <a:pt x="78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1" y="19"/>
                    <a:pt x="71" y="19"/>
                  </a:cubicBezTo>
                  <a:close/>
                  <a:moveTo>
                    <a:pt x="81" y="30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  <a:moveTo>
                    <a:pt x="81" y="30"/>
                  </a:moveTo>
                  <a:cubicBezTo>
                    <a:pt x="71" y="35"/>
                    <a:pt x="71" y="35"/>
                    <a:pt x="71" y="35"/>
                  </a:cubicBezTo>
                  <a:lnTo>
                    <a:pt x="81" y="30"/>
                  </a:lnTo>
                  <a:close/>
                  <a:moveTo>
                    <a:pt x="60" y="22"/>
                  </a:moveTo>
                  <a:cubicBezTo>
                    <a:pt x="61" y="23"/>
                    <a:pt x="61" y="23"/>
                    <a:pt x="61" y="23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8"/>
                    <a:pt x="61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2"/>
                    <a:pt x="60" y="22"/>
                    <a:pt x="60" y="22"/>
                  </a:cubicBezTo>
                  <a:close/>
                  <a:moveTo>
                    <a:pt x="71" y="34"/>
                  </a:moveTo>
                  <a:cubicBezTo>
                    <a:pt x="60" y="38"/>
                    <a:pt x="60" y="38"/>
                    <a:pt x="60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34"/>
                    <a:pt x="71" y="34"/>
                    <a:pt x="71" y="34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71" y="35"/>
                  </a:moveTo>
                  <a:cubicBezTo>
                    <a:pt x="60" y="39"/>
                    <a:pt x="60" y="39"/>
                    <a:pt x="60" y="39"/>
                  </a:cubicBezTo>
                  <a:lnTo>
                    <a:pt x="71" y="35"/>
                  </a:lnTo>
                  <a:close/>
                  <a:moveTo>
                    <a:pt x="59" y="21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59" y="28"/>
                    <a:pt x="59" y="27"/>
                  </a:cubicBezTo>
                  <a:cubicBezTo>
                    <a:pt x="59" y="21"/>
                    <a:pt x="59" y="21"/>
                    <a:pt x="59" y="21"/>
                  </a:cubicBezTo>
                  <a:close/>
                  <a:moveTo>
                    <a:pt x="60" y="38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8"/>
                    <a:pt x="60" y="38"/>
                    <a:pt x="60" y="38"/>
                  </a:cubicBezTo>
                  <a:close/>
                  <a:moveTo>
                    <a:pt x="59" y="40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59" y="40"/>
                    <a:pt x="59" y="40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58" y="40"/>
                  </a:moveTo>
                  <a:cubicBezTo>
                    <a:pt x="57" y="39"/>
                    <a:pt x="56" y="39"/>
                    <a:pt x="55" y="3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1" y="22"/>
                    <a:pt x="42" y="22"/>
                    <a:pt x="43" y="22"/>
                  </a:cubicBezTo>
                  <a:cubicBezTo>
                    <a:pt x="44" y="22"/>
                    <a:pt x="45" y="22"/>
                    <a:pt x="46" y="2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8" y="40"/>
                    <a:pt x="58" y="40"/>
                  </a:cubicBezTo>
                  <a:close/>
                  <a:moveTo>
                    <a:pt x="39" y="46"/>
                  </a:moveTo>
                  <a:cubicBezTo>
                    <a:pt x="42" y="50"/>
                    <a:pt x="42" y="50"/>
                    <a:pt x="42" y="50"/>
                  </a:cubicBezTo>
                  <a:cubicBezTo>
                    <a:pt x="43" y="50"/>
                    <a:pt x="43" y="51"/>
                    <a:pt x="43" y="52"/>
                  </a:cubicBezTo>
                  <a:cubicBezTo>
                    <a:pt x="44" y="53"/>
                    <a:pt x="44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46"/>
                    <a:pt x="39" y="46"/>
                    <a:pt x="39" y="46"/>
                  </a:cubicBezTo>
                  <a:close/>
                  <a:moveTo>
                    <a:pt x="39" y="1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9" y="27"/>
                    <a:pt x="59" y="27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lose/>
                  <a:moveTo>
                    <a:pt x="59" y="39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39" y="31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33" y="41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2"/>
                    <a:pt x="35" y="50"/>
                    <a:pt x="33" y="48"/>
                  </a:cubicBezTo>
                  <a:cubicBezTo>
                    <a:pt x="33" y="41"/>
                    <a:pt x="33" y="41"/>
                    <a:pt x="33" y="41"/>
                  </a:cubicBezTo>
                  <a:close/>
                  <a:moveTo>
                    <a:pt x="39" y="65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33" y="82"/>
                  </a:move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ubicBezTo>
                    <a:pt x="36" y="87"/>
                    <a:pt x="37" y="89"/>
                    <a:pt x="36" y="91"/>
                  </a:cubicBezTo>
                  <a:cubicBezTo>
                    <a:pt x="36" y="93"/>
                    <a:pt x="35" y="95"/>
                    <a:pt x="33" y="97"/>
                  </a:cubicBezTo>
                  <a:cubicBezTo>
                    <a:pt x="33" y="82"/>
                    <a:pt x="33" y="82"/>
                    <a:pt x="33" y="82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33" y="37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2" y="40"/>
                    <a:pt x="33" y="41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0" y="45"/>
                    <a:pt x="29" y="44"/>
                    <a:pt x="28" y="4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33" y="78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8"/>
                    <a:pt x="31" y="98"/>
                    <a:pt x="30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8" y="95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9" y="94"/>
                  </a:cubicBezTo>
                  <a:cubicBezTo>
                    <a:pt x="29" y="94"/>
                    <a:pt x="30" y="94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2"/>
                    <a:pt x="32" y="91"/>
                    <a:pt x="32" y="90"/>
                  </a:cubicBezTo>
                  <a:cubicBezTo>
                    <a:pt x="32" y="89"/>
                    <a:pt x="32" y="88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3"/>
                    <a:pt x="28" y="83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78"/>
                    <a:pt x="33" y="78"/>
                    <a:pt x="33" y="78"/>
                  </a:cubicBezTo>
                  <a:close/>
                  <a:moveTo>
                    <a:pt x="28" y="6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28" y="99"/>
                  </a:moveTo>
                  <a:cubicBezTo>
                    <a:pt x="28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7" y="94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9"/>
                    <a:pt x="28" y="99"/>
                    <a:pt x="28" y="99"/>
                  </a:cubicBezTo>
                  <a:close/>
                  <a:moveTo>
                    <a:pt x="27" y="7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7" y="7"/>
                    <a:pt x="27" y="7"/>
                  </a:cubicBezTo>
                  <a:close/>
                  <a:moveTo>
                    <a:pt x="28" y="35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lose/>
                  <a:moveTo>
                    <a:pt x="28" y="78"/>
                  </a:move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7" y="80"/>
                    <a:pt x="28" y="79"/>
                    <a:pt x="28" y="79"/>
                  </a:cubicBezTo>
                  <a:cubicBezTo>
                    <a:pt x="28" y="78"/>
                    <a:pt x="28" y="78"/>
                    <a:pt x="28" y="78"/>
                  </a:cubicBezTo>
                  <a:close/>
                  <a:moveTo>
                    <a:pt x="27" y="60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8" y="55"/>
                    <a:pt x="28" y="56"/>
                  </a:cubicBezTo>
                  <a:cubicBezTo>
                    <a:pt x="28" y="56"/>
                    <a:pt x="28" y="57"/>
                    <a:pt x="27" y="58"/>
                  </a:cubicBezTo>
                  <a:cubicBezTo>
                    <a:pt x="27" y="60"/>
                    <a:pt x="27" y="60"/>
                    <a:pt x="27" y="60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99"/>
                  </a:moveTo>
                  <a:cubicBezTo>
                    <a:pt x="25" y="99"/>
                    <a:pt x="24" y="98"/>
                    <a:pt x="23" y="98"/>
                  </a:cubicBezTo>
                  <a:cubicBezTo>
                    <a:pt x="22" y="97"/>
                    <a:pt x="21" y="96"/>
                    <a:pt x="20" y="9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5"/>
                    <a:pt x="12" y="84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1"/>
                    <a:pt x="12" y="8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1" y="55"/>
                    <a:pt x="17" y="51"/>
                    <a:pt x="12" y="47"/>
                  </a:cubicBezTo>
                  <a:cubicBezTo>
                    <a:pt x="8" y="44"/>
                    <a:pt x="4" y="40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8" y="37"/>
                    <a:pt x="12" y="40"/>
                    <a:pt x="15" y="44"/>
                  </a:cubicBezTo>
                  <a:cubicBezTo>
                    <a:pt x="20" y="47"/>
                    <a:pt x="24" y="51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3"/>
                    <a:pt x="25" y="93"/>
                    <a:pt x="25" y="94"/>
                  </a:cubicBezTo>
                  <a:cubicBezTo>
                    <a:pt x="26" y="94"/>
                    <a:pt x="26" y="94"/>
                    <a:pt x="27" y="94"/>
                  </a:cubicBezTo>
                  <a:cubicBezTo>
                    <a:pt x="27" y="99"/>
                    <a:pt x="27" y="99"/>
                    <a:pt x="27" y="99"/>
                  </a:cubicBezTo>
                  <a:close/>
                  <a:moveTo>
                    <a:pt x="27" y="36"/>
                  </a:move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8"/>
                    <a:pt x="26" y="39"/>
                  </a:cubicBezTo>
                  <a:cubicBezTo>
                    <a:pt x="26" y="40"/>
                    <a:pt x="26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6"/>
                    <a:pt x="27" y="36"/>
                    <a:pt x="27" y="36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1" y="36"/>
                    <a:pt x="0" y="35"/>
                  </a:cubicBezTo>
                  <a:cubicBezTo>
                    <a:pt x="0" y="34"/>
                    <a:pt x="1" y="34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lnTo>
                    <a:pt x="2" y="38"/>
                  </a:ln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0" name="Freeform 201"/>
            <p:cNvSpPr>
              <a:spLocks noEditPoints="1"/>
            </p:cNvSpPr>
            <p:nvPr/>
          </p:nvSpPr>
          <p:spPr bwMode="auto">
            <a:xfrm>
              <a:off x="9331340" y="352428"/>
              <a:ext cx="422275" cy="357190"/>
            </a:xfrm>
            <a:custGeom>
              <a:avLst/>
              <a:gdLst>
                <a:gd name="T0" fmla="*/ 167 w 187"/>
                <a:gd name="T1" fmla="*/ 78 h 158"/>
                <a:gd name="T2" fmla="*/ 146 w 187"/>
                <a:gd name="T3" fmla="*/ 20 h 158"/>
                <a:gd name="T4" fmla="*/ 187 w 187"/>
                <a:gd name="T5" fmla="*/ 55 h 158"/>
                <a:gd name="T6" fmla="*/ 170 w 187"/>
                <a:gd name="T7" fmla="*/ 83 h 158"/>
                <a:gd name="T8" fmla="*/ 166 w 187"/>
                <a:gd name="T9" fmla="*/ 84 h 158"/>
                <a:gd name="T10" fmla="*/ 147 w 187"/>
                <a:gd name="T11" fmla="*/ 155 h 158"/>
                <a:gd name="T12" fmla="*/ 146 w 187"/>
                <a:gd name="T13" fmla="*/ 157 h 158"/>
                <a:gd name="T14" fmla="*/ 146 w 187"/>
                <a:gd name="T15" fmla="*/ 58 h 158"/>
                <a:gd name="T16" fmla="*/ 125 w 187"/>
                <a:gd name="T17" fmla="*/ 5 h 158"/>
                <a:gd name="T18" fmla="*/ 96 w 187"/>
                <a:gd name="T19" fmla="*/ 17 h 158"/>
                <a:gd name="T20" fmla="*/ 94 w 187"/>
                <a:gd name="T21" fmla="*/ 17 h 158"/>
                <a:gd name="T22" fmla="*/ 96 w 187"/>
                <a:gd name="T23" fmla="*/ 12 h 158"/>
                <a:gd name="T24" fmla="*/ 116 w 187"/>
                <a:gd name="T25" fmla="*/ 7 h 158"/>
                <a:gd name="T26" fmla="*/ 122 w 187"/>
                <a:gd name="T27" fmla="*/ 1 h 158"/>
                <a:gd name="T28" fmla="*/ 146 w 187"/>
                <a:gd name="T29" fmla="*/ 14 h 158"/>
                <a:gd name="T30" fmla="*/ 125 w 187"/>
                <a:gd name="T31" fmla="*/ 5 h 158"/>
                <a:gd name="T32" fmla="*/ 142 w 187"/>
                <a:gd name="T33" fmla="*/ 153 h 158"/>
                <a:gd name="T34" fmla="*/ 144 w 187"/>
                <a:gd name="T35" fmla="*/ 56 h 158"/>
                <a:gd name="T36" fmla="*/ 146 w 187"/>
                <a:gd name="T37" fmla="*/ 57 h 158"/>
                <a:gd name="T38" fmla="*/ 146 w 187"/>
                <a:gd name="T39" fmla="*/ 57 h 158"/>
                <a:gd name="T40" fmla="*/ 146 w 187"/>
                <a:gd name="T41" fmla="*/ 157 h 158"/>
                <a:gd name="T42" fmla="*/ 94 w 187"/>
                <a:gd name="T43" fmla="*/ 158 h 158"/>
                <a:gd name="T44" fmla="*/ 94 w 187"/>
                <a:gd name="T45" fmla="*/ 17 h 158"/>
                <a:gd name="T46" fmla="*/ 66 w 187"/>
                <a:gd name="T47" fmla="*/ 5 h 158"/>
                <a:gd name="T48" fmla="*/ 20 w 187"/>
                <a:gd name="T49" fmla="*/ 78 h 158"/>
                <a:gd name="T50" fmla="*/ 45 w 187"/>
                <a:gd name="T51" fmla="*/ 57 h 158"/>
                <a:gd name="T52" fmla="*/ 46 w 187"/>
                <a:gd name="T53" fmla="*/ 58 h 158"/>
                <a:gd name="T54" fmla="*/ 94 w 187"/>
                <a:gd name="T55" fmla="*/ 153 h 158"/>
                <a:gd name="T56" fmla="*/ 94 w 187"/>
                <a:gd name="T57" fmla="*/ 158 h 158"/>
                <a:gd name="T58" fmla="*/ 43 w 187"/>
                <a:gd name="T59" fmla="*/ 158 h 158"/>
                <a:gd name="T60" fmla="*/ 41 w 187"/>
                <a:gd name="T61" fmla="*/ 155 h 158"/>
                <a:gd name="T62" fmla="*/ 22 w 187"/>
                <a:gd name="T63" fmla="*/ 84 h 158"/>
                <a:gd name="T64" fmla="*/ 18 w 187"/>
                <a:gd name="T65" fmla="*/ 83 h 158"/>
                <a:gd name="T66" fmla="*/ 1 w 187"/>
                <a:gd name="T67" fmla="*/ 57 h 158"/>
                <a:gd name="T68" fmla="*/ 66 w 187"/>
                <a:gd name="T69" fmla="*/ 0 h 158"/>
                <a:gd name="T70" fmla="*/ 69 w 187"/>
                <a:gd name="T71" fmla="*/ 1 h 158"/>
                <a:gd name="T72" fmla="*/ 94 w 187"/>
                <a:gd name="T73" fmla="*/ 1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158">
                  <a:moveTo>
                    <a:pt x="146" y="57"/>
                  </a:moveTo>
                  <a:cubicBezTo>
                    <a:pt x="152" y="62"/>
                    <a:pt x="163" y="73"/>
                    <a:pt x="167" y="78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7" y="44"/>
                    <a:pt x="160" y="30"/>
                    <a:pt x="146" y="2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62" y="25"/>
                    <a:pt x="181" y="41"/>
                    <a:pt x="187" y="55"/>
                  </a:cubicBezTo>
                  <a:cubicBezTo>
                    <a:pt x="187" y="56"/>
                    <a:pt x="187" y="57"/>
                    <a:pt x="187" y="57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0" y="83"/>
                    <a:pt x="169" y="84"/>
                    <a:pt x="169" y="84"/>
                  </a:cubicBezTo>
                  <a:cubicBezTo>
                    <a:pt x="168" y="85"/>
                    <a:pt x="167" y="84"/>
                    <a:pt x="166" y="84"/>
                  </a:cubicBezTo>
                  <a:cubicBezTo>
                    <a:pt x="166" y="83"/>
                    <a:pt x="154" y="71"/>
                    <a:pt x="146" y="64"/>
                  </a:cubicBezTo>
                  <a:cubicBezTo>
                    <a:pt x="147" y="155"/>
                    <a:pt x="147" y="155"/>
                    <a:pt x="147" y="155"/>
                  </a:cubicBezTo>
                  <a:cubicBezTo>
                    <a:pt x="147" y="155"/>
                    <a:pt x="147" y="155"/>
                    <a:pt x="147" y="155"/>
                  </a:cubicBezTo>
                  <a:cubicBezTo>
                    <a:pt x="147" y="156"/>
                    <a:pt x="146" y="157"/>
                    <a:pt x="146" y="157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58"/>
                    <a:pt x="146" y="58"/>
                    <a:pt x="146" y="57"/>
                  </a:cubicBezTo>
                  <a:close/>
                  <a:moveTo>
                    <a:pt x="125" y="5"/>
                  </a:moveTo>
                  <a:cubicBezTo>
                    <a:pt x="123" y="8"/>
                    <a:pt x="121" y="10"/>
                    <a:pt x="118" y="11"/>
                  </a:cubicBezTo>
                  <a:cubicBezTo>
                    <a:pt x="112" y="15"/>
                    <a:pt x="104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7"/>
                    <a:pt x="94" y="17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03" y="12"/>
                    <a:pt x="110" y="10"/>
                    <a:pt x="116" y="7"/>
                  </a:cubicBezTo>
                  <a:cubicBezTo>
                    <a:pt x="118" y="5"/>
                    <a:pt x="121" y="3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3" y="0"/>
                    <a:pt x="124" y="0"/>
                    <a:pt x="125" y="0"/>
                  </a:cubicBezTo>
                  <a:cubicBezTo>
                    <a:pt x="125" y="0"/>
                    <a:pt x="135" y="6"/>
                    <a:pt x="146" y="14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7" y="13"/>
                    <a:pt x="128" y="8"/>
                    <a:pt x="125" y="5"/>
                  </a:cubicBezTo>
                  <a:close/>
                  <a:moveTo>
                    <a:pt x="94" y="153"/>
                  </a:moveTo>
                  <a:cubicBezTo>
                    <a:pt x="142" y="153"/>
                    <a:pt x="142" y="153"/>
                    <a:pt x="142" y="153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7"/>
                    <a:pt x="143" y="56"/>
                    <a:pt x="144" y="56"/>
                  </a:cubicBezTo>
                  <a:cubicBezTo>
                    <a:pt x="145" y="56"/>
                    <a:pt x="145" y="56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6" y="158"/>
                    <a:pt x="145" y="158"/>
                    <a:pt x="144" y="158"/>
                  </a:cubicBezTo>
                  <a:cubicBezTo>
                    <a:pt x="94" y="158"/>
                    <a:pt x="94" y="158"/>
                    <a:pt x="94" y="158"/>
                  </a:cubicBezTo>
                  <a:lnTo>
                    <a:pt x="94" y="153"/>
                  </a:lnTo>
                  <a:close/>
                  <a:moveTo>
                    <a:pt x="94" y="17"/>
                  </a:moveTo>
                  <a:cubicBezTo>
                    <a:pt x="86" y="16"/>
                    <a:pt x="79" y="15"/>
                    <a:pt x="73" y="11"/>
                  </a:cubicBezTo>
                  <a:cubicBezTo>
                    <a:pt x="70" y="10"/>
                    <a:pt x="68" y="8"/>
                    <a:pt x="66" y="5"/>
                  </a:cubicBezTo>
                  <a:cubicBezTo>
                    <a:pt x="57" y="11"/>
                    <a:pt x="14" y="37"/>
                    <a:pt x="5" y="56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5" y="73"/>
                    <a:pt x="36" y="62"/>
                    <a:pt x="42" y="57"/>
                  </a:cubicBezTo>
                  <a:cubicBezTo>
                    <a:pt x="43" y="56"/>
                    <a:pt x="44" y="56"/>
                    <a:pt x="45" y="57"/>
                  </a:cubicBezTo>
                  <a:cubicBezTo>
                    <a:pt x="46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2" y="158"/>
                    <a:pt x="41" y="157"/>
                    <a:pt x="41" y="15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3" y="71"/>
                    <a:pt x="22" y="83"/>
                    <a:pt x="22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0" y="85"/>
                    <a:pt x="18" y="84"/>
                    <a:pt x="18" y="8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10" y="32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1" y="3"/>
                    <a:pt x="73" y="5"/>
                    <a:pt x="75" y="7"/>
                  </a:cubicBezTo>
                  <a:cubicBezTo>
                    <a:pt x="80" y="10"/>
                    <a:pt x="87" y="12"/>
                    <a:pt x="94" y="12"/>
                  </a:cubicBezTo>
                  <a:lnTo>
                    <a:pt x="9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1" name="Freeform 202"/>
            <p:cNvSpPr>
              <a:spLocks noEditPoints="1"/>
            </p:cNvSpPr>
            <p:nvPr/>
          </p:nvSpPr>
          <p:spPr bwMode="auto">
            <a:xfrm>
              <a:off x="9485328" y="336553"/>
              <a:ext cx="123825" cy="42863"/>
            </a:xfrm>
            <a:custGeom>
              <a:avLst/>
              <a:gdLst>
                <a:gd name="T0" fmla="*/ 42 w 55"/>
                <a:gd name="T1" fmla="*/ 12 h 19"/>
                <a:gd name="T2" fmla="*/ 50 w 55"/>
                <a:gd name="T3" fmla="*/ 5 h 19"/>
                <a:gd name="T4" fmla="*/ 50 w 55"/>
                <a:gd name="T5" fmla="*/ 5 h 19"/>
                <a:gd name="T6" fmla="*/ 50 w 55"/>
                <a:gd name="T7" fmla="*/ 5 h 19"/>
                <a:gd name="T8" fmla="*/ 50 w 55"/>
                <a:gd name="T9" fmla="*/ 5 h 19"/>
                <a:gd name="T10" fmla="*/ 50 w 55"/>
                <a:gd name="T11" fmla="*/ 5 h 19"/>
                <a:gd name="T12" fmla="*/ 50 w 55"/>
                <a:gd name="T13" fmla="*/ 5 h 19"/>
                <a:gd name="T14" fmla="*/ 50 w 55"/>
                <a:gd name="T15" fmla="*/ 5 h 19"/>
                <a:gd name="T16" fmla="*/ 41 w 55"/>
                <a:gd name="T17" fmla="*/ 12 h 19"/>
                <a:gd name="T18" fmla="*/ 28 w 55"/>
                <a:gd name="T19" fmla="*/ 14 h 19"/>
                <a:gd name="T20" fmla="*/ 28 w 55"/>
                <a:gd name="T21" fmla="*/ 9 h 19"/>
                <a:gd name="T22" fmla="*/ 46 w 55"/>
                <a:gd name="T23" fmla="*/ 3 h 19"/>
                <a:gd name="T24" fmla="*/ 46 w 55"/>
                <a:gd name="T25" fmla="*/ 3 h 19"/>
                <a:gd name="T26" fmla="*/ 49 w 55"/>
                <a:gd name="T27" fmla="*/ 0 h 19"/>
                <a:gd name="T28" fmla="*/ 53 w 55"/>
                <a:gd name="T29" fmla="*/ 1 h 19"/>
                <a:gd name="T30" fmla="*/ 53 w 55"/>
                <a:gd name="T31" fmla="*/ 1 h 19"/>
                <a:gd name="T32" fmla="*/ 55 w 55"/>
                <a:gd name="T33" fmla="*/ 8 h 19"/>
                <a:gd name="T34" fmla="*/ 28 w 55"/>
                <a:gd name="T35" fmla="*/ 19 h 19"/>
                <a:gd name="T36" fmla="*/ 28 w 55"/>
                <a:gd name="T37" fmla="*/ 15 h 19"/>
                <a:gd name="T38" fmla="*/ 14 w 55"/>
                <a:gd name="T39" fmla="*/ 12 h 19"/>
                <a:gd name="T40" fmla="*/ 5 w 55"/>
                <a:gd name="T41" fmla="*/ 5 h 19"/>
                <a:gd name="T42" fmla="*/ 5 w 55"/>
                <a:gd name="T43" fmla="*/ 5 h 19"/>
                <a:gd name="T44" fmla="*/ 5 w 55"/>
                <a:gd name="T45" fmla="*/ 5 h 19"/>
                <a:gd name="T46" fmla="*/ 5 w 55"/>
                <a:gd name="T47" fmla="*/ 5 h 19"/>
                <a:gd name="T48" fmla="*/ 28 w 55"/>
                <a:gd name="T49" fmla="*/ 15 h 19"/>
                <a:gd name="T50" fmla="*/ 11 w 55"/>
                <a:gd name="T51" fmla="*/ 16 h 19"/>
                <a:gd name="T52" fmla="*/ 1 w 55"/>
                <a:gd name="T53" fmla="*/ 8 h 19"/>
                <a:gd name="T54" fmla="*/ 0 w 55"/>
                <a:gd name="T55" fmla="*/ 4 h 19"/>
                <a:gd name="T56" fmla="*/ 2 w 55"/>
                <a:gd name="T57" fmla="*/ 1 h 19"/>
                <a:gd name="T58" fmla="*/ 6 w 55"/>
                <a:gd name="T59" fmla="*/ 0 h 19"/>
                <a:gd name="T60" fmla="*/ 9 w 55"/>
                <a:gd name="T61" fmla="*/ 3 h 19"/>
                <a:gd name="T62" fmla="*/ 16 w 55"/>
                <a:gd name="T63" fmla="*/ 7 h 19"/>
                <a:gd name="T64" fmla="*/ 28 w 55"/>
                <a:gd name="T6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9">
                  <a:moveTo>
                    <a:pt x="28" y="15"/>
                  </a:moveTo>
                  <a:cubicBezTo>
                    <a:pt x="33" y="15"/>
                    <a:pt x="38" y="14"/>
                    <a:pt x="42" y="12"/>
                  </a:cubicBezTo>
                  <a:cubicBezTo>
                    <a:pt x="46" y="10"/>
                    <a:pt x="49" y="8"/>
                    <a:pt x="50" y="5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8"/>
                    <a:pt x="45" y="10"/>
                    <a:pt x="41" y="12"/>
                  </a:cubicBezTo>
                  <a:cubicBezTo>
                    <a:pt x="37" y="13"/>
                    <a:pt x="33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9"/>
                    <a:pt x="36" y="8"/>
                    <a:pt x="39" y="7"/>
                  </a:cubicBezTo>
                  <a:cubicBezTo>
                    <a:pt x="43" y="6"/>
                    <a:pt x="45" y="4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1"/>
                    <a:pt x="55" y="3"/>
                    <a:pt x="55" y="4"/>
                  </a:cubicBezTo>
                  <a:cubicBezTo>
                    <a:pt x="55" y="5"/>
                    <a:pt x="55" y="6"/>
                    <a:pt x="55" y="8"/>
                  </a:cubicBezTo>
                  <a:cubicBezTo>
                    <a:pt x="53" y="11"/>
                    <a:pt x="49" y="14"/>
                    <a:pt x="44" y="16"/>
                  </a:cubicBezTo>
                  <a:cubicBezTo>
                    <a:pt x="39" y="18"/>
                    <a:pt x="34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8" y="14"/>
                  </a:moveTo>
                  <a:cubicBezTo>
                    <a:pt x="22" y="14"/>
                    <a:pt x="18" y="13"/>
                    <a:pt x="14" y="12"/>
                  </a:cubicBezTo>
                  <a:cubicBezTo>
                    <a:pt x="10" y="10"/>
                    <a:pt x="7" y="8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8"/>
                    <a:pt x="9" y="10"/>
                    <a:pt x="13" y="12"/>
                  </a:cubicBezTo>
                  <a:cubicBezTo>
                    <a:pt x="17" y="14"/>
                    <a:pt x="22" y="15"/>
                    <a:pt x="28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2" y="19"/>
                    <a:pt x="16" y="18"/>
                    <a:pt x="11" y="16"/>
                  </a:cubicBezTo>
                  <a:cubicBezTo>
                    <a:pt x="6" y="14"/>
                    <a:pt x="3" y="11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3" y="6"/>
                    <a:pt x="16" y="7"/>
                  </a:cubicBezTo>
                  <a:cubicBezTo>
                    <a:pt x="19" y="8"/>
                    <a:pt x="23" y="9"/>
                    <a:pt x="28" y="9"/>
                  </a:cubicBezTo>
                  <a:lnTo>
                    <a:pt x="2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2" name="Freeform 203"/>
            <p:cNvSpPr>
              <a:spLocks noEditPoints="1"/>
            </p:cNvSpPr>
            <p:nvPr/>
          </p:nvSpPr>
          <p:spPr bwMode="auto">
            <a:xfrm>
              <a:off x="7016761" y="2719404"/>
              <a:ext cx="192089" cy="122239"/>
            </a:xfrm>
            <a:custGeom>
              <a:avLst/>
              <a:gdLst>
                <a:gd name="T0" fmla="*/ 80 w 85"/>
                <a:gd name="T1" fmla="*/ 49 h 54"/>
                <a:gd name="T2" fmla="*/ 80 w 85"/>
                <a:gd name="T3" fmla="*/ 17 h 54"/>
                <a:gd name="T4" fmla="*/ 76 w 85"/>
                <a:gd name="T5" fmla="*/ 8 h 54"/>
                <a:gd name="T6" fmla="*/ 68 w 85"/>
                <a:gd name="T7" fmla="*/ 4 h 54"/>
                <a:gd name="T8" fmla="*/ 42 w 85"/>
                <a:gd name="T9" fmla="*/ 4 h 54"/>
                <a:gd name="T10" fmla="*/ 42 w 85"/>
                <a:gd name="T11" fmla="*/ 0 h 54"/>
                <a:gd name="T12" fmla="*/ 68 w 85"/>
                <a:gd name="T13" fmla="*/ 0 h 54"/>
                <a:gd name="T14" fmla="*/ 80 w 85"/>
                <a:gd name="T15" fmla="*/ 5 h 54"/>
                <a:gd name="T16" fmla="*/ 85 w 85"/>
                <a:gd name="T17" fmla="*/ 17 h 54"/>
                <a:gd name="T18" fmla="*/ 85 w 85"/>
                <a:gd name="T19" fmla="*/ 51 h 54"/>
                <a:gd name="T20" fmla="*/ 82 w 85"/>
                <a:gd name="T21" fmla="*/ 54 h 54"/>
                <a:gd name="T22" fmla="*/ 70 w 85"/>
                <a:gd name="T23" fmla="*/ 54 h 54"/>
                <a:gd name="T24" fmla="*/ 68 w 85"/>
                <a:gd name="T25" fmla="*/ 51 h 54"/>
                <a:gd name="T26" fmla="*/ 68 w 85"/>
                <a:gd name="T27" fmla="*/ 17 h 54"/>
                <a:gd name="T28" fmla="*/ 68 w 85"/>
                <a:gd name="T29" fmla="*/ 16 h 54"/>
                <a:gd name="T30" fmla="*/ 68 w 85"/>
                <a:gd name="T31" fmla="*/ 16 h 54"/>
                <a:gd name="T32" fmla="*/ 42 w 85"/>
                <a:gd name="T33" fmla="*/ 16 h 54"/>
                <a:gd name="T34" fmla="*/ 42 w 85"/>
                <a:gd name="T35" fmla="*/ 11 h 54"/>
                <a:gd name="T36" fmla="*/ 68 w 85"/>
                <a:gd name="T37" fmla="*/ 11 h 54"/>
                <a:gd name="T38" fmla="*/ 71 w 85"/>
                <a:gd name="T39" fmla="*/ 13 h 54"/>
                <a:gd name="T40" fmla="*/ 73 w 85"/>
                <a:gd name="T41" fmla="*/ 17 h 54"/>
                <a:gd name="T42" fmla="*/ 73 w 85"/>
                <a:gd name="T43" fmla="*/ 49 h 54"/>
                <a:gd name="T44" fmla="*/ 80 w 85"/>
                <a:gd name="T45" fmla="*/ 49 h 54"/>
                <a:gd name="T46" fmla="*/ 42 w 85"/>
                <a:gd name="T47" fmla="*/ 4 h 54"/>
                <a:gd name="T48" fmla="*/ 17 w 85"/>
                <a:gd name="T49" fmla="*/ 4 h 54"/>
                <a:gd name="T50" fmla="*/ 9 w 85"/>
                <a:gd name="T51" fmla="*/ 8 h 54"/>
                <a:gd name="T52" fmla="*/ 5 w 85"/>
                <a:gd name="T53" fmla="*/ 17 h 54"/>
                <a:gd name="T54" fmla="*/ 5 w 85"/>
                <a:gd name="T55" fmla="*/ 34 h 54"/>
                <a:gd name="T56" fmla="*/ 12 w 85"/>
                <a:gd name="T57" fmla="*/ 34 h 54"/>
                <a:gd name="T58" fmla="*/ 12 w 85"/>
                <a:gd name="T59" fmla="*/ 17 h 54"/>
                <a:gd name="T60" fmla="*/ 13 w 85"/>
                <a:gd name="T61" fmla="*/ 13 h 54"/>
                <a:gd name="T62" fmla="*/ 17 w 85"/>
                <a:gd name="T63" fmla="*/ 11 h 54"/>
                <a:gd name="T64" fmla="*/ 42 w 85"/>
                <a:gd name="T65" fmla="*/ 11 h 54"/>
                <a:gd name="T66" fmla="*/ 42 w 85"/>
                <a:gd name="T67" fmla="*/ 16 h 54"/>
                <a:gd name="T68" fmla="*/ 17 w 85"/>
                <a:gd name="T69" fmla="*/ 16 h 54"/>
                <a:gd name="T70" fmla="*/ 17 w 85"/>
                <a:gd name="T71" fmla="*/ 16 h 54"/>
                <a:gd name="T72" fmla="*/ 17 w 85"/>
                <a:gd name="T73" fmla="*/ 17 h 54"/>
                <a:gd name="T74" fmla="*/ 17 w 85"/>
                <a:gd name="T75" fmla="*/ 37 h 54"/>
                <a:gd name="T76" fmla="*/ 14 w 85"/>
                <a:gd name="T77" fmla="*/ 39 h 54"/>
                <a:gd name="T78" fmla="*/ 2 w 85"/>
                <a:gd name="T79" fmla="*/ 39 h 54"/>
                <a:gd name="T80" fmla="*/ 0 w 85"/>
                <a:gd name="T81" fmla="*/ 37 h 54"/>
                <a:gd name="T82" fmla="*/ 0 w 85"/>
                <a:gd name="T83" fmla="*/ 17 h 54"/>
                <a:gd name="T84" fmla="*/ 5 w 85"/>
                <a:gd name="T85" fmla="*/ 5 h 54"/>
                <a:gd name="T86" fmla="*/ 17 w 85"/>
                <a:gd name="T87" fmla="*/ 0 h 54"/>
                <a:gd name="T88" fmla="*/ 42 w 85"/>
                <a:gd name="T89" fmla="*/ 0 h 54"/>
                <a:gd name="T90" fmla="*/ 42 w 85"/>
                <a:gd name="T9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54">
                  <a:moveTo>
                    <a:pt x="80" y="49"/>
                  </a:moveTo>
                  <a:cubicBezTo>
                    <a:pt x="80" y="17"/>
                    <a:pt x="80" y="17"/>
                    <a:pt x="80" y="17"/>
                  </a:cubicBezTo>
                  <a:cubicBezTo>
                    <a:pt x="80" y="14"/>
                    <a:pt x="79" y="10"/>
                    <a:pt x="76" y="8"/>
                  </a:cubicBezTo>
                  <a:cubicBezTo>
                    <a:pt x="74" y="6"/>
                    <a:pt x="71" y="4"/>
                    <a:pt x="68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7" y="2"/>
                    <a:pt x="80" y="5"/>
                  </a:cubicBezTo>
                  <a:cubicBezTo>
                    <a:pt x="83" y="8"/>
                    <a:pt x="85" y="12"/>
                    <a:pt x="85" y="17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3"/>
                    <a:pt x="84" y="54"/>
                    <a:pt x="82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9" y="54"/>
                    <a:pt x="68" y="53"/>
                    <a:pt x="68" y="5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9" y="11"/>
                    <a:pt x="70" y="12"/>
                    <a:pt x="71" y="13"/>
                  </a:cubicBezTo>
                  <a:cubicBezTo>
                    <a:pt x="72" y="14"/>
                    <a:pt x="73" y="16"/>
                    <a:pt x="73" y="17"/>
                  </a:cubicBezTo>
                  <a:cubicBezTo>
                    <a:pt x="73" y="49"/>
                    <a:pt x="73" y="49"/>
                    <a:pt x="73" y="49"/>
                  </a:cubicBezTo>
                  <a:lnTo>
                    <a:pt x="80" y="49"/>
                  </a:lnTo>
                  <a:close/>
                  <a:moveTo>
                    <a:pt x="42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1" y="6"/>
                    <a:pt x="9" y="8"/>
                  </a:cubicBezTo>
                  <a:cubicBezTo>
                    <a:pt x="6" y="10"/>
                    <a:pt x="5" y="14"/>
                    <a:pt x="5" y="1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3" y="14"/>
                    <a:pt x="13" y="13"/>
                  </a:cubicBezTo>
                  <a:cubicBezTo>
                    <a:pt x="14" y="12"/>
                    <a:pt x="16" y="11"/>
                    <a:pt x="17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6" y="39"/>
                    <a:pt x="14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3" name="Freeform 205"/>
            <p:cNvSpPr>
              <a:spLocks noEditPoints="1"/>
            </p:cNvSpPr>
            <p:nvPr/>
          </p:nvSpPr>
          <p:spPr bwMode="auto">
            <a:xfrm>
              <a:off x="9993328" y="1265246"/>
              <a:ext cx="90488" cy="103188"/>
            </a:xfrm>
            <a:custGeom>
              <a:avLst/>
              <a:gdLst>
                <a:gd name="T0" fmla="*/ 26 w 40"/>
                <a:gd name="T1" fmla="*/ 6 h 45"/>
                <a:gd name="T2" fmla="*/ 21 w 40"/>
                <a:gd name="T3" fmla="*/ 11 h 45"/>
                <a:gd name="T4" fmla="*/ 20 w 40"/>
                <a:gd name="T5" fmla="*/ 12 h 45"/>
                <a:gd name="T6" fmla="*/ 20 w 40"/>
                <a:gd name="T7" fmla="*/ 6 h 45"/>
                <a:gd name="T8" fmla="*/ 23 w 40"/>
                <a:gd name="T9" fmla="*/ 2 h 45"/>
                <a:gd name="T10" fmla="*/ 23 w 40"/>
                <a:gd name="T11" fmla="*/ 2 h 45"/>
                <a:gd name="T12" fmla="*/ 26 w 40"/>
                <a:gd name="T13" fmla="*/ 0 h 45"/>
                <a:gd name="T14" fmla="*/ 28 w 40"/>
                <a:gd name="T15" fmla="*/ 1 h 45"/>
                <a:gd name="T16" fmla="*/ 28 w 40"/>
                <a:gd name="T17" fmla="*/ 1 h 45"/>
                <a:gd name="T18" fmla="*/ 30 w 40"/>
                <a:gd name="T19" fmla="*/ 2 h 45"/>
                <a:gd name="T20" fmla="*/ 38 w 40"/>
                <a:gd name="T21" fmla="*/ 14 h 45"/>
                <a:gd name="T22" fmla="*/ 36 w 40"/>
                <a:gd name="T23" fmla="*/ 30 h 45"/>
                <a:gd name="T24" fmla="*/ 36 w 40"/>
                <a:gd name="T25" fmla="*/ 30 h 45"/>
                <a:gd name="T26" fmla="*/ 25 w 40"/>
                <a:gd name="T27" fmla="*/ 43 h 45"/>
                <a:gd name="T28" fmla="*/ 20 w 40"/>
                <a:gd name="T29" fmla="*/ 44 h 45"/>
                <a:gd name="T30" fmla="*/ 20 w 40"/>
                <a:gd name="T31" fmla="*/ 40 h 45"/>
                <a:gd name="T32" fmla="*/ 23 w 40"/>
                <a:gd name="T33" fmla="*/ 38 h 45"/>
                <a:gd name="T34" fmla="*/ 32 w 40"/>
                <a:gd name="T35" fmla="*/ 28 h 45"/>
                <a:gd name="T36" fmla="*/ 32 w 40"/>
                <a:gd name="T37" fmla="*/ 28 h 45"/>
                <a:gd name="T38" fmla="*/ 32 w 40"/>
                <a:gd name="T39" fmla="*/ 28 h 45"/>
                <a:gd name="T40" fmla="*/ 34 w 40"/>
                <a:gd name="T41" fmla="*/ 15 h 45"/>
                <a:gd name="T42" fmla="*/ 27 w 40"/>
                <a:gd name="T43" fmla="*/ 6 h 45"/>
                <a:gd name="T44" fmla="*/ 26 w 40"/>
                <a:gd name="T45" fmla="*/ 6 h 45"/>
                <a:gd name="T46" fmla="*/ 20 w 40"/>
                <a:gd name="T47" fmla="*/ 12 h 45"/>
                <a:gd name="T48" fmla="*/ 12 w 40"/>
                <a:gd name="T49" fmla="*/ 16 h 45"/>
                <a:gd name="T50" fmla="*/ 9 w 40"/>
                <a:gd name="T51" fmla="*/ 17 h 45"/>
                <a:gd name="T52" fmla="*/ 7 w 40"/>
                <a:gd name="T53" fmla="*/ 17 h 45"/>
                <a:gd name="T54" fmla="*/ 6 w 40"/>
                <a:gd name="T55" fmla="*/ 30 h 45"/>
                <a:gd name="T56" fmla="*/ 12 w 40"/>
                <a:gd name="T57" fmla="*/ 39 h 45"/>
                <a:gd name="T58" fmla="*/ 12 w 40"/>
                <a:gd name="T59" fmla="*/ 39 h 45"/>
                <a:gd name="T60" fmla="*/ 20 w 40"/>
                <a:gd name="T61" fmla="*/ 40 h 45"/>
                <a:gd name="T62" fmla="*/ 20 w 40"/>
                <a:gd name="T63" fmla="*/ 44 h 45"/>
                <a:gd name="T64" fmla="*/ 10 w 40"/>
                <a:gd name="T65" fmla="*/ 43 h 45"/>
                <a:gd name="T66" fmla="*/ 10 w 40"/>
                <a:gd name="T67" fmla="*/ 43 h 45"/>
                <a:gd name="T68" fmla="*/ 1 w 40"/>
                <a:gd name="T69" fmla="*/ 31 h 45"/>
                <a:gd name="T70" fmla="*/ 3 w 40"/>
                <a:gd name="T71" fmla="*/ 15 h 45"/>
                <a:gd name="T72" fmla="*/ 3 w 40"/>
                <a:gd name="T73" fmla="*/ 15 h 45"/>
                <a:gd name="T74" fmla="*/ 3 w 40"/>
                <a:gd name="T75" fmla="*/ 15 h 45"/>
                <a:gd name="T76" fmla="*/ 3 w 40"/>
                <a:gd name="T77" fmla="*/ 14 h 45"/>
                <a:gd name="T78" fmla="*/ 3 w 40"/>
                <a:gd name="T79" fmla="*/ 14 h 45"/>
                <a:gd name="T80" fmla="*/ 3 w 40"/>
                <a:gd name="T81" fmla="*/ 14 h 45"/>
                <a:gd name="T82" fmla="*/ 5 w 40"/>
                <a:gd name="T83" fmla="*/ 13 h 45"/>
                <a:gd name="T84" fmla="*/ 8 w 40"/>
                <a:gd name="T85" fmla="*/ 12 h 45"/>
                <a:gd name="T86" fmla="*/ 10 w 40"/>
                <a:gd name="T87" fmla="*/ 12 h 45"/>
                <a:gd name="T88" fmla="*/ 18 w 40"/>
                <a:gd name="T89" fmla="*/ 7 h 45"/>
                <a:gd name="T90" fmla="*/ 20 w 40"/>
                <a:gd name="T91" fmla="*/ 6 h 45"/>
                <a:gd name="T92" fmla="*/ 20 w 40"/>
                <a:gd name="T9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5">
                  <a:moveTo>
                    <a:pt x="26" y="6"/>
                  </a:moveTo>
                  <a:cubicBezTo>
                    <a:pt x="25" y="8"/>
                    <a:pt x="23" y="10"/>
                    <a:pt x="21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4"/>
                    <a:pt x="22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6" y="1"/>
                    <a:pt x="27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1"/>
                    <a:pt x="30" y="2"/>
                  </a:cubicBezTo>
                  <a:cubicBezTo>
                    <a:pt x="34" y="4"/>
                    <a:pt x="37" y="8"/>
                    <a:pt x="38" y="14"/>
                  </a:cubicBezTo>
                  <a:cubicBezTo>
                    <a:pt x="40" y="19"/>
                    <a:pt x="39" y="25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4" y="36"/>
                    <a:pt x="29" y="40"/>
                    <a:pt x="25" y="43"/>
                  </a:cubicBezTo>
                  <a:cubicBezTo>
                    <a:pt x="23" y="43"/>
                    <a:pt x="21" y="44"/>
                    <a:pt x="20" y="44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2" y="39"/>
                    <a:pt x="23" y="38"/>
                  </a:cubicBezTo>
                  <a:cubicBezTo>
                    <a:pt x="26" y="36"/>
                    <a:pt x="30" y="33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4"/>
                    <a:pt x="35" y="19"/>
                    <a:pt x="34" y="15"/>
                  </a:cubicBezTo>
                  <a:cubicBezTo>
                    <a:pt x="33" y="11"/>
                    <a:pt x="31" y="8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lose/>
                  <a:moveTo>
                    <a:pt x="20" y="12"/>
                  </a:moveTo>
                  <a:cubicBezTo>
                    <a:pt x="17" y="14"/>
                    <a:pt x="15" y="15"/>
                    <a:pt x="12" y="16"/>
                  </a:cubicBezTo>
                  <a:cubicBezTo>
                    <a:pt x="11" y="16"/>
                    <a:pt x="10" y="17"/>
                    <a:pt x="9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5" y="22"/>
                    <a:pt x="5" y="26"/>
                    <a:pt x="6" y="30"/>
                  </a:cubicBezTo>
                  <a:cubicBezTo>
                    <a:pt x="7" y="34"/>
                    <a:pt x="9" y="37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40"/>
                    <a:pt x="17" y="40"/>
                    <a:pt x="20" y="4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5"/>
                    <a:pt x="13" y="45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41"/>
                    <a:pt x="2" y="37"/>
                    <a:pt x="1" y="31"/>
                  </a:cubicBezTo>
                  <a:cubicBezTo>
                    <a:pt x="0" y="26"/>
                    <a:pt x="0" y="20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6" y="13"/>
                    <a:pt x="7" y="13"/>
                    <a:pt x="8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3" y="11"/>
                    <a:pt x="15" y="9"/>
                    <a:pt x="18" y="7"/>
                  </a:cubicBezTo>
                  <a:cubicBezTo>
                    <a:pt x="18" y="7"/>
                    <a:pt x="19" y="6"/>
                    <a:pt x="20" y="6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4" name="Freeform 206"/>
            <p:cNvSpPr>
              <a:spLocks noEditPoints="1"/>
            </p:cNvSpPr>
            <p:nvPr/>
          </p:nvSpPr>
          <p:spPr bwMode="auto">
            <a:xfrm>
              <a:off x="9886966" y="1155707"/>
              <a:ext cx="171451" cy="144464"/>
            </a:xfrm>
            <a:custGeom>
              <a:avLst/>
              <a:gdLst>
                <a:gd name="T0" fmla="*/ 38 w 76"/>
                <a:gd name="T1" fmla="*/ 58 h 64"/>
                <a:gd name="T2" fmla="*/ 41 w 76"/>
                <a:gd name="T3" fmla="*/ 59 h 64"/>
                <a:gd name="T4" fmla="*/ 55 w 76"/>
                <a:gd name="T5" fmla="*/ 57 h 64"/>
                <a:gd name="T6" fmla="*/ 55 w 76"/>
                <a:gd name="T7" fmla="*/ 57 h 64"/>
                <a:gd name="T8" fmla="*/ 55 w 76"/>
                <a:gd name="T9" fmla="*/ 57 h 64"/>
                <a:gd name="T10" fmla="*/ 56 w 76"/>
                <a:gd name="T11" fmla="*/ 57 h 64"/>
                <a:gd name="T12" fmla="*/ 61 w 76"/>
                <a:gd name="T13" fmla="*/ 54 h 64"/>
                <a:gd name="T14" fmla="*/ 61 w 76"/>
                <a:gd name="T15" fmla="*/ 54 h 64"/>
                <a:gd name="T16" fmla="*/ 66 w 76"/>
                <a:gd name="T17" fmla="*/ 50 h 64"/>
                <a:gd name="T18" fmla="*/ 67 w 76"/>
                <a:gd name="T19" fmla="*/ 48 h 64"/>
                <a:gd name="T20" fmla="*/ 68 w 76"/>
                <a:gd name="T21" fmla="*/ 46 h 64"/>
                <a:gd name="T22" fmla="*/ 68 w 76"/>
                <a:gd name="T23" fmla="*/ 46 h 64"/>
                <a:gd name="T24" fmla="*/ 68 w 76"/>
                <a:gd name="T25" fmla="*/ 46 h 64"/>
                <a:gd name="T26" fmla="*/ 67 w 76"/>
                <a:gd name="T27" fmla="*/ 26 h 64"/>
                <a:gd name="T28" fmla="*/ 49 w 76"/>
                <a:gd name="T29" fmla="*/ 9 h 64"/>
                <a:gd name="T30" fmla="*/ 49 w 76"/>
                <a:gd name="T31" fmla="*/ 9 h 64"/>
                <a:gd name="T32" fmla="*/ 38 w 76"/>
                <a:gd name="T33" fmla="*/ 6 h 64"/>
                <a:gd name="T34" fmla="*/ 38 w 76"/>
                <a:gd name="T35" fmla="*/ 1 h 64"/>
                <a:gd name="T36" fmla="*/ 51 w 76"/>
                <a:gd name="T37" fmla="*/ 5 h 64"/>
                <a:gd name="T38" fmla="*/ 51 w 76"/>
                <a:gd name="T39" fmla="*/ 5 h 64"/>
                <a:gd name="T40" fmla="*/ 71 w 76"/>
                <a:gd name="T41" fmla="*/ 24 h 64"/>
                <a:gd name="T42" fmla="*/ 73 w 76"/>
                <a:gd name="T43" fmla="*/ 48 h 64"/>
                <a:gd name="T44" fmla="*/ 73 w 76"/>
                <a:gd name="T45" fmla="*/ 48 h 64"/>
                <a:gd name="T46" fmla="*/ 71 w 76"/>
                <a:gd name="T47" fmla="*/ 51 h 64"/>
                <a:gd name="T48" fmla="*/ 69 w 76"/>
                <a:gd name="T49" fmla="*/ 53 h 64"/>
                <a:gd name="T50" fmla="*/ 64 w 76"/>
                <a:gd name="T51" fmla="*/ 58 h 64"/>
                <a:gd name="T52" fmla="*/ 64 w 76"/>
                <a:gd name="T53" fmla="*/ 58 h 64"/>
                <a:gd name="T54" fmla="*/ 57 w 76"/>
                <a:gd name="T55" fmla="*/ 61 h 64"/>
                <a:gd name="T56" fmla="*/ 56 w 76"/>
                <a:gd name="T57" fmla="*/ 62 h 64"/>
                <a:gd name="T58" fmla="*/ 56 w 76"/>
                <a:gd name="T59" fmla="*/ 62 h 64"/>
                <a:gd name="T60" fmla="*/ 56 w 76"/>
                <a:gd name="T61" fmla="*/ 62 h 64"/>
                <a:gd name="T62" fmla="*/ 56 w 76"/>
                <a:gd name="T63" fmla="*/ 62 h 64"/>
                <a:gd name="T64" fmla="*/ 41 w 76"/>
                <a:gd name="T65" fmla="*/ 63 h 64"/>
                <a:gd name="T66" fmla="*/ 38 w 76"/>
                <a:gd name="T67" fmla="*/ 63 h 64"/>
                <a:gd name="T68" fmla="*/ 38 w 76"/>
                <a:gd name="T69" fmla="*/ 58 h 64"/>
                <a:gd name="T70" fmla="*/ 28 w 76"/>
                <a:gd name="T71" fmla="*/ 55 h 64"/>
                <a:gd name="T72" fmla="*/ 38 w 76"/>
                <a:gd name="T73" fmla="*/ 58 h 64"/>
                <a:gd name="T74" fmla="*/ 38 w 76"/>
                <a:gd name="T75" fmla="*/ 63 h 64"/>
                <a:gd name="T76" fmla="*/ 26 w 76"/>
                <a:gd name="T77" fmla="*/ 59 h 64"/>
                <a:gd name="T78" fmla="*/ 26 w 76"/>
                <a:gd name="T79" fmla="*/ 59 h 64"/>
                <a:gd name="T80" fmla="*/ 5 w 76"/>
                <a:gd name="T81" fmla="*/ 40 h 64"/>
                <a:gd name="T82" fmla="*/ 4 w 76"/>
                <a:gd name="T83" fmla="*/ 16 h 64"/>
                <a:gd name="T84" fmla="*/ 4 w 76"/>
                <a:gd name="T85" fmla="*/ 16 h 64"/>
                <a:gd name="T86" fmla="*/ 10 w 76"/>
                <a:gd name="T87" fmla="*/ 8 h 64"/>
                <a:gd name="T88" fmla="*/ 19 w 76"/>
                <a:gd name="T89" fmla="*/ 3 h 64"/>
                <a:gd name="T90" fmla="*/ 35 w 76"/>
                <a:gd name="T91" fmla="*/ 1 h 64"/>
                <a:gd name="T92" fmla="*/ 38 w 76"/>
                <a:gd name="T93" fmla="*/ 1 h 64"/>
                <a:gd name="T94" fmla="*/ 38 w 76"/>
                <a:gd name="T95" fmla="*/ 6 h 64"/>
                <a:gd name="T96" fmla="*/ 34 w 76"/>
                <a:gd name="T97" fmla="*/ 5 h 64"/>
                <a:gd name="T98" fmla="*/ 21 w 76"/>
                <a:gd name="T99" fmla="*/ 7 h 64"/>
                <a:gd name="T100" fmla="*/ 13 w 76"/>
                <a:gd name="T101" fmla="*/ 11 h 64"/>
                <a:gd name="T102" fmla="*/ 8 w 76"/>
                <a:gd name="T103" fmla="*/ 18 h 64"/>
                <a:gd name="T104" fmla="*/ 8 w 76"/>
                <a:gd name="T105" fmla="*/ 18 h 64"/>
                <a:gd name="T106" fmla="*/ 9 w 76"/>
                <a:gd name="T107" fmla="*/ 38 h 64"/>
                <a:gd name="T108" fmla="*/ 28 w 76"/>
                <a:gd name="T109" fmla="*/ 55 h 64"/>
                <a:gd name="T110" fmla="*/ 28 w 76"/>
                <a:gd name="T111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64">
                  <a:moveTo>
                    <a:pt x="38" y="58"/>
                  </a:moveTo>
                  <a:cubicBezTo>
                    <a:pt x="39" y="58"/>
                    <a:pt x="40" y="58"/>
                    <a:pt x="41" y="59"/>
                  </a:cubicBezTo>
                  <a:cubicBezTo>
                    <a:pt x="46" y="59"/>
                    <a:pt x="51" y="59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6" y="57"/>
                    <a:pt x="56" y="57"/>
                  </a:cubicBezTo>
                  <a:cubicBezTo>
                    <a:pt x="58" y="56"/>
                    <a:pt x="60" y="55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3"/>
                    <a:pt x="64" y="52"/>
                    <a:pt x="66" y="50"/>
                  </a:cubicBezTo>
                  <a:cubicBezTo>
                    <a:pt x="66" y="50"/>
                    <a:pt x="67" y="49"/>
                    <a:pt x="67" y="48"/>
                  </a:cubicBezTo>
                  <a:cubicBezTo>
                    <a:pt x="68" y="48"/>
                    <a:pt x="68" y="47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1" y="40"/>
                    <a:pt x="71" y="33"/>
                    <a:pt x="67" y="26"/>
                  </a:cubicBezTo>
                  <a:cubicBezTo>
                    <a:pt x="64" y="19"/>
                    <a:pt x="57" y="13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5" y="8"/>
                    <a:pt x="42" y="6"/>
                    <a:pt x="38" y="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2" y="2"/>
                    <a:pt x="47" y="3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60" y="9"/>
                    <a:pt x="68" y="16"/>
                    <a:pt x="71" y="24"/>
                  </a:cubicBezTo>
                  <a:cubicBezTo>
                    <a:pt x="76" y="32"/>
                    <a:pt x="76" y="41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2"/>
                    <a:pt x="70" y="53"/>
                    <a:pt x="69" y="53"/>
                  </a:cubicBezTo>
                  <a:cubicBezTo>
                    <a:pt x="68" y="55"/>
                    <a:pt x="66" y="57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2" y="59"/>
                    <a:pt x="60" y="61"/>
                    <a:pt x="57" y="61"/>
                  </a:cubicBezTo>
                  <a:cubicBezTo>
                    <a:pt x="57" y="62"/>
                    <a:pt x="57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3"/>
                    <a:pt x="46" y="64"/>
                    <a:pt x="41" y="63"/>
                  </a:cubicBezTo>
                  <a:cubicBezTo>
                    <a:pt x="40" y="63"/>
                    <a:pt x="39" y="63"/>
                    <a:pt x="38" y="63"/>
                  </a:cubicBezTo>
                  <a:lnTo>
                    <a:pt x="38" y="58"/>
                  </a:lnTo>
                  <a:close/>
                  <a:moveTo>
                    <a:pt x="28" y="55"/>
                  </a:moveTo>
                  <a:cubicBezTo>
                    <a:pt x="31" y="56"/>
                    <a:pt x="35" y="58"/>
                    <a:pt x="38" y="58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4" y="62"/>
                    <a:pt x="30" y="61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16" y="55"/>
                    <a:pt x="9" y="48"/>
                    <a:pt x="5" y="40"/>
                  </a:cubicBezTo>
                  <a:cubicBezTo>
                    <a:pt x="1" y="32"/>
                    <a:pt x="0" y="2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3"/>
                    <a:pt x="7" y="10"/>
                    <a:pt x="10" y="8"/>
                  </a:cubicBezTo>
                  <a:cubicBezTo>
                    <a:pt x="13" y="6"/>
                    <a:pt x="16" y="4"/>
                    <a:pt x="19" y="3"/>
                  </a:cubicBezTo>
                  <a:cubicBezTo>
                    <a:pt x="24" y="1"/>
                    <a:pt x="29" y="0"/>
                    <a:pt x="35" y="1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6" y="5"/>
                    <a:pt x="34" y="5"/>
                  </a:cubicBezTo>
                  <a:cubicBezTo>
                    <a:pt x="30" y="5"/>
                    <a:pt x="25" y="6"/>
                    <a:pt x="21" y="7"/>
                  </a:cubicBezTo>
                  <a:cubicBezTo>
                    <a:pt x="18" y="8"/>
                    <a:pt x="15" y="10"/>
                    <a:pt x="13" y="11"/>
                  </a:cubicBezTo>
                  <a:cubicBezTo>
                    <a:pt x="11" y="13"/>
                    <a:pt x="9" y="15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24"/>
                    <a:pt x="6" y="31"/>
                    <a:pt x="9" y="38"/>
                  </a:cubicBezTo>
                  <a:cubicBezTo>
                    <a:pt x="13" y="45"/>
                    <a:pt x="19" y="51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5" name="Freeform 208"/>
            <p:cNvSpPr>
              <a:spLocks noEditPoints="1"/>
            </p:cNvSpPr>
            <p:nvPr/>
          </p:nvSpPr>
          <p:spPr bwMode="auto">
            <a:xfrm>
              <a:off x="10072703" y="1082683"/>
              <a:ext cx="146050" cy="165101"/>
            </a:xfrm>
            <a:custGeom>
              <a:avLst/>
              <a:gdLst>
                <a:gd name="T0" fmla="*/ 55 w 65"/>
                <a:gd name="T1" fmla="*/ 47 h 73"/>
                <a:gd name="T2" fmla="*/ 55 w 65"/>
                <a:gd name="T3" fmla="*/ 14 h 73"/>
                <a:gd name="T4" fmla="*/ 63 w 65"/>
                <a:gd name="T5" fmla="*/ 22 h 73"/>
                <a:gd name="T6" fmla="*/ 59 w 65"/>
                <a:gd name="T7" fmla="*/ 49 h 73"/>
                <a:gd name="T8" fmla="*/ 55 w 65"/>
                <a:gd name="T9" fmla="*/ 47 h 73"/>
                <a:gd name="T10" fmla="*/ 55 w 65"/>
                <a:gd name="T11" fmla="*/ 47 h 73"/>
                <a:gd name="T12" fmla="*/ 55 w 65"/>
                <a:gd name="T13" fmla="*/ 14 h 73"/>
                <a:gd name="T14" fmla="*/ 55 w 65"/>
                <a:gd name="T15" fmla="*/ 47 h 73"/>
                <a:gd name="T16" fmla="*/ 55 w 65"/>
                <a:gd name="T17" fmla="*/ 47 h 73"/>
                <a:gd name="T18" fmla="*/ 38 w 65"/>
                <a:gd name="T19" fmla="*/ 5 h 73"/>
                <a:gd name="T20" fmla="*/ 32 w 65"/>
                <a:gd name="T21" fmla="*/ 1 h 73"/>
                <a:gd name="T22" fmla="*/ 48 w 65"/>
                <a:gd name="T23" fmla="*/ 2 h 73"/>
                <a:gd name="T24" fmla="*/ 55 w 65"/>
                <a:gd name="T25" fmla="*/ 7 h 73"/>
                <a:gd name="T26" fmla="*/ 46 w 65"/>
                <a:gd name="T27" fmla="*/ 7 h 73"/>
                <a:gd name="T28" fmla="*/ 46 w 65"/>
                <a:gd name="T29" fmla="*/ 7 h 73"/>
                <a:gd name="T30" fmla="*/ 34 w 65"/>
                <a:gd name="T31" fmla="*/ 67 h 73"/>
                <a:gd name="T32" fmla="*/ 36 w 65"/>
                <a:gd name="T33" fmla="*/ 67 h 73"/>
                <a:gd name="T34" fmla="*/ 47 w 65"/>
                <a:gd name="T35" fmla="*/ 59 h 73"/>
                <a:gd name="T36" fmla="*/ 55 w 65"/>
                <a:gd name="T37" fmla="*/ 47 h 73"/>
                <a:gd name="T38" fmla="*/ 50 w 65"/>
                <a:gd name="T39" fmla="*/ 63 h 73"/>
                <a:gd name="T40" fmla="*/ 37 w 65"/>
                <a:gd name="T41" fmla="*/ 71 h 73"/>
                <a:gd name="T42" fmla="*/ 37 w 65"/>
                <a:gd name="T43" fmla="*/ 71 h 73"/>
                <a:gd name="T44" fmla="*/ 32 w 65"/>
                <a:gd name="T45" fmla="*/ 73 h 73"/>
                <a:gd name="T46" fmla="*/ 32 w 65"/>
                <a:gd name="T47" fmla="*/ 6 h 73"/>
                <a:gd name="T48" fmla="*/ 18 w 65"/>
                <a:gd name="T49" fmla="*/ 14 h 73"/>
                <a:gd name="T50" fmla="*/ 9 w 65"/>
                <a:gd name="T51" fmla="*/ 26 h 73"/>
                <a:gd name="T52" fmla="*/ 18 w 65"/>
                <a:gd name="T53" fmla="*/ 67 h 73"/>
                <a:gd name="T54" fmla="*/ 18 w 65"/>
                <a:gd name="T55" fmla="*/ 67 h 73"/>
                <a:gd name="T56" fmla="*/ 23 w 65"/>
                <a:gd name="T57" fmla="*/ 68 h 73"/>
                <a:gd name="T58" fmla="*/ 32 w 65"/>
                <a:gd name="T59" fmla="*/ 68 h 73"/>
                <a:gd name="T60" fmla="*/ 29 w 65"/>
                <a:gd name="T61" fmla="*/ 73 h 73"/>
                <a:gd name="T62" fmla="*/ 19 w 65"/>
                <a:gd name="T63" fmla="*/ 72 h 73"/>
                <a:gd name="T64" fmla="*/ 16 w 65"/>
                <a:gd name="T65" fmla="*/ 71 h 73"/>
                <a:gd name="T66" fmla="*/ 5 w 65"/>
                <a:gd name="T67" fmla="*/ 24 h 73"/>
                <a:gd name="T68" fmla="*/ 15 w 65"/>
                <a:gd name="T69" fmla="*/ 10 h 73"/>
                <a:gd name="T70" fmla="*/ 32 w 65"/>
                <a:gd name="T7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73">
                  <a:moveTo>
                    <a:pt x="55" y="47"/>
                  </a:moveTo>
                  <a:cubicBezTo>
                    <a:pt x="55" y="47"/>
                    <a:pt x="55" y="47"/>
                    <a:pt x="55" y="47"/>
                  </a:cubicBezTo>
                  <a:cubicBezTo>
                    <a:pt x="59" y="39"/>
                    <a:pt x="60" y="30"/>
                    <a:pt x="58" y="23"/>
                  </a:cubicBezTo>
                  <a:cubicBezTo>
                    <a:pt x="57" y="20"/>
                    <a:pt x="56" y="17"/>
                    <a:pt x="55" y="14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11"/>
                    <a:pt x="61" y="16"/>
                    <a:pt x="63" y="22"/>
                  </a:cubicBezTo>
                  <a:cubicBezTo>
                    <a:pt x="65" y="30"/>
                    <a:pt x="64" y="40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8" y="52"/>
                    <a:pt x="56" y="55"/>
                    <a:pt x="55" y="57"/>
                  </a:cubicBezTo>
                  <a:lnTo>
                    <a:pt x="55" y="47"/>
                  </a:lnTo>
                  <a:close/>
                  <a:moveTo>
                    <a:pt x="55" y="47"/>
                  </a:moveTo>
                  <a:cubicBezTo>
                    <a:pt x="55" y="47"/>
                    <a:pt x="55" y="47"/>
                    <a:pt x="55" y="47"/>
                  </a:cubicBezTo>
                  <a:close/>
                  <a:moveTo>
                    <a:pt x="55" y="7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7"/>
                    <a:pt x="55" y="7"/>
                    <a:pt x="55" y="7"/>
                  </a:cubicBezTo>
                  <a:close/>
                  <a:moveTo>
                    <a:pt x="55" y="47"/>
                  </a:moveTo>
                  <a:cubicBezTo>
                    <a:pt x="55" y="57"/>
                    <a:pt x="55" y="57"/>
                    <a:pt x="55" y="57"/>
                  </a:cubicBezTo>
                  <a:lnTo>
                    <a:pt x="55" y="47"/>
                  </a:lnTo>
                  <a:close/>
                  <a:moveTo>
                    <a:pt x="46" y="7"/>
                  </a:moveTo>
                  <a:cubicBezTo>
                    <a:pt x="44" y="5"/>
                    <a:pt x="41" y="5"/>
                    <a:pt x="38" y="5"/>
                  </a:cubicBezTo>
                  <a:cubicBezTo>
                    <a:pt x="36" y="5"/>
                    <a:pt x="34" y="5"/>
                    <a:pt x="32" y="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0"/>
                    <a:pt x="36" y="0"/>
                    <a:pt x="38" y="0"/>
                  </a:cubicBezTo>
                  <a:cubicBezTo>
                    <a:pt x="42" y="0"/>
                    <a:pt x="45" y="1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3"/>
                    <a:pt x="53" y="5"/>
                    <a:pt x="55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3" y="11"/>
                    <a:pt x="50" y="8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lose/>
                  <a:moveTo>
                    <a:pt x="32" y="68"/>
                  </a:moveTo>
                  <a:cubicBezTo>
                    <a:pt x="33" y="68"/>
                    <a:pt x="34" y="67"/>
                    <a:pt x="34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9" y="65"/>
                    <a:pt x="43" y="63"/>
                    <a:pt x="47" y="59"/>
                  </a:cubicBezTo>
                  <a:cubicBezTo>
                    <a:pt x="50" y="56"/>
                    <a:pt x="53" y="52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3" y="59"/>
                    <a:pt x="52" y="61"/>
                    <a:pt x="50" y="63"/>
                  </a:cubicBezTo>
                  <a:cubicBezTo>
                    <a:pt x="46" y="66"/>
                    <a:pt x="42" y="69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6" y="71"/>
                    <a:pt x="36" y="72"/>
                  </a:cubicBezTo>
                  <a:cubicBezTo>
                    <a:pt x="35" y="72"/>
                    <a:pt x="33" y="72"/>
                    <a:pt x="32" y="73"/>
                  </a:cubicBezTo>
                  <a:lnTo>
                    <a:pt x="32" y="68"/>
                  </a:lnTo>
                  <a:close/>
                  <a:moveTo>
                    <a:pt x="32" y="6"/>
                  </a:moveTo>
                  <a:cubicBezTo>
                    <a:pt x="31" y="6"/>
                    <a:pt x="30" y="6"/>
                    <a:pt x="30" y="6"/>
                  </a:cubicBezTo>
                  <a:cubicBezTo>
                    <a:pt x="26" y="8"/>
                    <a:pt x="22" y="10"/>
                    <a:pt x="18" y="14"/>
                  </a:cubicBezTo>
                  <a:cubicBezTo>
                    <a:pt x="15" y="17"/>
                    <a:pt x="12" y="21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34"/>
                    <a:pt x="4" y="43"/>
                    <a:pt x="6" y="51"/>
                  </a:cubicBezTo>
                  <a:cubicBezTo>
                    <a:pt x="8" y="58"/>
                    <a:pt x="12" y="64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20" y="68"/>
                  </a:cubicBezTo>
                  <a:cubicBezTo>
                    <a:pt x="21" y="68"/>
                    <a:pt x="22" y="68"/>
                    <a:pt x="23" y="68"/>
                  </a:cubicBezTo>
                  <a:cubicBezTo>
                    <a:pt x="25" y="69"/>
                    <a:pt x="27" y="69"/>
                    <a:pt x="28" y="68"/>
                  </a:cubicBezTo>
                  <a:cubicBezTo>
                    <a:pt x="30" y="68"/>
                    <a:pt x="31" y="68"/>
                    <a:pt x="32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1" y="73"/>
                    <a:pt x="30" y="73"/>
                    <a:pt x="29" y="73"/>
                  </a:cubicBezTo>
                  <a:cubicBezTo>
                    <a:pt x="27" y="73"/>
                    <a:pt x="24" y="73"/>
                    <a:pt x="22" y="73"/>
                  </a:cubicBezTo>
                  <a:cubicBezTo>
                    <a:pt x="21" y="73"/>
                    <a:pt x="20" y="73"/>
                    <a:pt x="19" y="72"/>
                  </a:cubicBezTo>
                  <a:cubicBezTo>
                    <a:pt x="18" y="72"/>
                    <a:pt x="17" y="72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8" y="67"/>
                    <a:pt x="3" y="60"/>
                    <a:pt x="1" y="52"/>
                  </a:cubicBezTo>
                  <a:cubicBezTo>
                    <a:pt x="0" y="43"/>
                    <a:pt x="1" y="3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8" y="19"/>
                    <a:pt x="11" y="14"/>
                    <a:pt x="15" y="10"/>
                  </a:cubicBezTo>
                  <a:cubicBezTo>
                    <a:pt x="19" y="6"/>
                    <a:pt x="23" y="3"/>
                    <a:pt x="28" y="2"/>
                  </a:cubicBezTo>
                  <a:cubicBezTo>
                    <a:pt x="29" y="1"/>
                    <a:pt x="31" y="1"/>
                    <a:pt x="32" y="1"/>
                  </a:cubicBez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6" name="Freeform 211"/>
            <p:cNvSpPr>
              <a:spLocks noEditPoints="1"/>
            </p:cNvSpPr>
            <p:nvPr/>
          </p:nvSpPr>
          <p:spPr bwMode="auto">
            <a:xfrm>
              <a:off x="8083563" y="4295800"/>
              <a:ext cx="85725" cy="130176"/>
            </a:xfrm>
            <a:custGeom>
              <a:avLst/>
              <a:gdLst>
                <a:gd name="T0" fmla="*/ 29 w 38"/>
                <a:gd name="T1" fmla="*/ 52 h 58"/>
                <a:gd name="T2" fmla="*/ 32 w 38"/>
                <a:gd name="T3" fmla="*/ 52 h 58"/>
                <a:gd name="T4" fmla="*/ 33 w 38"/>
                <a:gd name="T5" fmla="*/ 51 h 58"/>
                <a:gd name="T6" fmla="*/ 33 w 38"/>
                <a:gd name="T7" fmla="*/ 51 h 58"/>
                <a:gd name="T8" fmla="*/ 33 w 38"/>
                <a:gd name="T9" fmla="*/ 50 h 58"/>
                <a:gd name="T10" fmla="*/ 32 w 38"/>
                <a:gd name="T11" fmla="*/ 47 h 58"/>
                <a:gd name="T12" fmla="*/ 19 w 38"/>
                <a:gd name="T13" fmla="*/ 36 h 58"/>
                <a:gd name="T14" fmla="*/ 19 w 38"/>
                <a:gd name="T15" fmla="*/ 27 h 58"/>
                <a:gd name="T16" fmla="*/ 20 w 38"/>
                <a:gd name="T17" fmla="*/ 30 h 58"/>
                <a:gd name="T18" fmla="*/ 34 w 38"/>
                <a:gd name="T19" fmla="*/ 43 h 58"/>
                <a:gd name="T20" fmla="*/ 38 w 38"/>
                <a:gd name="T21" fmla="*/ 50 h 58"/>
                <a:gd name="T22" fmla="*/ 37 w 38"/>
                <a:gd name="T23" fmla="*/ 53 h 58"/>
                <a:gd name="T24" fmla="*/ 37 w 38"/>
                <a:gd name="T25" fmla="*/ 53 h 58"/>
                <a:gd name="T26" fmla="*/ 35 w 38"/>
                <a:gd name="T27" fmla="*/ 55 h 58"/>
                <a:gd name="T28" fmla="*/ 27 w 38"/>
                <a:gd name="T29" fmla="*/ 56 h 58"/>
                <a:gd name="T30" fmla="*/ 19 w 38"/>
                <a:gd name="T31" fmla="*/ 50 h 58"/>
                <a:gd name="T32" fmla="*/ 19 w 38"/>
                <a:gd name="T33" fmla="*/ 43 h 58"/>
                <a:gd name="T34" fmla="*/ 29 w 38"/>
                <a:gd name="T35" fmla="*/ 52 h 58"/>
                <a:gd name="T36" fmla="*/ 19 w 38"/>
                <a:gd name="T37" fmla="*/ 36 h 58"/>
                <a:gd name="T38" fmla="*/ 16 w 38"/>
                <a:gd name="T39" fmla="*/ 32 h 58"/>
                <a:gd name="T40" fmla="*/ 9 w 38"/>
                <a:gd name="T41" fmla="*/ 12 h 58"/>
                <a:gd name="T42" fmla="*/ 7 w 38"/>
                <a:gd name="T43" fmla="*/ 8 h 58"/>
                <a:gd name="T44" fmla="*/ 7 w 38"/>
                <a:gd name="T45" fmla="*/ 8 h 58"/>
                <a:gd name="T46" fmla="*/ 7 w 38"/>
                <a:gd name="T47" fmla="*/ 9 h 58"/>
                <a:gd name="T48" fmla="*/ 4 w 38"/>
                <a:gd name="T49" fmla="*/ 13 h 58"/>
                <a:gd name="T50" fmla="*/ 12 w 38"/>
                <a:gd name="T51" fmla="*/ 35 h 58"/>
                <a:gd name="T52" fmla="*/ 19 w 38"/>
                <a:gd name="T53" fmla="*/ 43 h 58"/>
                <a:gd name="T54" fmla="*/ 19 w 38"/>
                <a:gd name="T55" fmla="*/ 50 h 58"/>
                <a:gd name="T56" fmla="*/ 8 w 38"/>
                <a:gd name="T57" fmla="*/ 37 h 58"/>
                <a:gd name="T58" fmla="*/ 0 w 38"/>
                <a:gd name="T59" fmla="*/ 12 h 58"/>
                <a:gd name="T60" fmla="*/ 0 w 38"/>
                <a:gd name="T61" fmla="*/ 12 h 58"/>
                <a:gd name="T62" fmla="*/ 0 w 38"/>
                <a:gd name="T63" fmla="*/ 10 h 58"/>
                <a:gd name="T64" fmla="*/ 2 w 38"/>
                <a:gd name="T65" fmla="*/ 6 h 58"/>
                <a:gd name="T66" fmla="*/ 4 w 38"/>
                <a:gd name="T67" fmla="*/ 2 h 58"/>
                <a:gd name="T68" fmla="*/ 6 w 38"/>
                <a:gd name="T69" fmla="*/ 1 h 58"/>
                <a:gd name="T70" fmla="*/ 9 w 38"/>
                <a:gd name="T71" fmla="*/ 2 h 58"/>
                <a:gd name="T72" fmla="*/ 11 w 38"/>
                <a:gd name="T73" fmla="*/ 6 h 58"/>
                <a:gd name="T74" fmla="*/ 14 w 38"/>
                <a:gd name="T75" fmla="*/ 9 h 58"/>
                <a:gd name="T76" fmla="*/ 14 w 38"/>
                <a:gd name="T77" fmla="*/ 11 h 58"/>
                <a:gd name="T78" fmla="*/ 19 w 38"/>
                <a:gd name="T79" fmla="*/ 27 h 58"/>
                <a:gd name="T80" fmla="*/ 19 w 38"/>
                <a:gd name="T8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58">
                  <a:moveTo>
                    <a:pt x="29" y="52"/>
                  </a:move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9"/>
                    <a:pt x="33" y="48"/>
                    <a:pt x="32" y="47"/>
                  </a:cubicBezTo>
                  <a:cubicBezTo>
                    <a:pt x="27" y="44"/>
                    <a:pt x="22" y="40"/>
                    <a:pt x="19" y="3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20" y="29"/>
                    <a:pt x="20" y="30"/>
                  </a:cubicBezTo>
                  <a:cubicBezTo>
                    <a:pt x="24" y="35"/>
                    <a:pt x="28" y="40"/>
                    <a:pt x="34" y="43"/>
                  </a:cubicBezTo>
                  <a:cubicBezTo>
                    <a:pt x="37" y="45"/>
                    <a:pt x="38" y="48"/>
                    <a:pt x="38" y="50"/>
                  </a:cubicBezTo>
                  <a:cubicBezTo>
                    <a:pt x="38" y="51"/>
                    <a:pt x="37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3" y="57"/>
                    <a:pt x="30" y="58"/>
                    <a:pt x="27" y="56"/>
                  </a:cubicBezTo>
                  <a:cubicBezTo>
                    <a:pt x="24" y="54"/>
                    <a:pt x="21" y="52"/>
                    <a:pt x="1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47"/>
                    <a:pt x="25" y="49"/>
                    <a:pt x="29" y="52"/>
                  </a:cubicBezTo>
                  <a:close/>
                  <a:moveTo>
                    <a:pt x="19" y="36"/>
                  </a:moveTo>
                  <a:cubicBezTo>
                    <a:pt x="18" y="35"/>
                    <a:pt x="17" y="33"/>
                    <a:pt x="16" y="32"/>
                  </a:cubicBezTo>
                  <a:cubicBezTo>
                    <a:pt x="12" y="26"/>
                    <a:pt x="10" y="19"/>
                    <a:pt x="9" y="12"/>
                  </a:cubicBezTo>
                  <a:cubicBezTo>
                    <a:pt x="9" y="11"/>
                    <a:pt x="8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5" y="11"/>
                    <a:pt x="4" y="13"/>
                  </a:cubicBezTo>
                  <a:cubicBezTo>
                    <a:pt x="5" y="20"/>
                    <a:pt x="8" y="28"/>
                    <a:pt x="12" y="35"/>
                  </a:cubicBezTo>
                  <a:cubicBezTo>
                    <a:pt x="14" y="38"/>
                    <a:pt x="16" y="41"/>
                    <a:pt x="19" y="43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4" y="46"/>
                    <a:pt x="11" y="42"/>
                    <a:pt x="8" y="37"/>
                  </a:cubicBezTo>
                  <a:cubicBezTo>
                    <a:pt x="3" y="30"/>
                    <a:pt x="0" y="2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9"/>
                    <a:pt x="2" y="8"/>
                    <a:pt x="2" y="6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1" y="6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6"/>
                    <a:pt x="16" y="22"/>
                    <a:pt x="19" y="27"/>
                  </a:cubicBez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7" name="Freeform 212"/>
            <p:cNvSpPr>
              <a:spLocks noEditPoints="1"/>
            </p:cNvSpPr>
            <p:nvPr/>
          </p:nvSpPr>
          <p:spPr bwMode="auto">
            <a:xfrm>
              <a:off x="8137539" y="4073548"/>
              <a:ext cx="136525" cy="134939"/>
            </a:xfrm>
            <a:custGeom>
              <a:avLst/>
              <a:gdLst>
                <a:gd name="T0" fmla="*/ 44 w 60"/>
                <a:gd name="T1" fmla="*/ 10 h 60"/>
                <a:gd name="T2" fmla="*/ 31 w 60"/>
                <a:gd name="T3" fmla="*/ 1 h 60"/>
                <a:gd name="T4" fmla="*/ 57 w 60"/>
                <a:gd name="T5" fmla="*/ 20 h 60"/>
                <a:gd name="T6" fmla="*/ 57 w 60"/>
                <a:gd name="T7" fmla="*/ 40 h 60"/>
                <a:gd name="T8" fmla="*/ 44 w 60"/>
                <a:gd name="T9" fmla="*/ 56 h 60"/>
                <a:gd name="T10" fmla="*/ 35 w 60"/>
                <a:gd name="T11" fmla="*/ 59 h 60"/>
                <a:gd name="T12" fmla="*/ 31 w 60"/>
                <a:gd name="T13" fmla="*/ 55 h 60"/>
                <a:gd name="T14" fmla="*/ 34 w 60"/>
                <a:gd name="T15" fmla="*/ 55 h 60"/>
                <a:gd name="T16" fmla="*/ 41 w 60"/>
                <a:gd name="T17" fmla="*/ 52 h 60"/>
                <a:gd name="T18" fmla="*/ 53 w 60"/>
                <a:gd name="T19" fmla="*/ 39 h 60"/>
                <a:gd name="T20" fmla="*/ 52 w 60"/>
                <a:gd name="T21" fmla="*/ 21 h 60"/>
                <a:gd name="T22" fmla="*/ 31 w 60"/>
                <a:gd name="T23" fmla="*/ 17 h 60"/>
                <a:gd name="T24" fmla="*/ 36 w 60"/>
                <a:gd name="T25" fmla="*/ 28 h 60"/>
                <a:gd name="T26" fmla="*/ 35 w 60"/>
                <a:gd name="T27" fmla="*/ 36 h 60"/>
                <a:gd name="T28" fmla="*/ 31 w 60"/>
                <a:gd name="T29" fmla="*/ 42 h 60"/>
                <a:gd name="T30" fmla="*/ 40 w 60"/>
                <a:gd name="T31" fmla="*/ 38 h 60"/>
                <a:gd name="T32" fmla="*/ 40 w 60"/>
                <a:gd name="T33" fmla="*/ 26 h 60"/>
                <a:gd name="T34" fmla="*/ 34 w 60"/>
                <a:gd name="T35" fmla="*/ 18 h 60"/>
                <a:gd name="T36" fmla="*/ 31 w 60"/>
                <a:gd name="T37" fmla="*/ 48 h 60"/>
                <a:gd name="T38" fmla="*/ 31 w 60"/>
                <a:gd name="T39" fmla="*/ 5 h 60"/>
                <a:gd name="T40" fmla="*/ 30 w 60"/>
                <a:gd name="T41" fmla="*/ 0 h 60"/>
                <a:gd name="T42" fmla="*/ 31 w 60"/>
                <a:gd name="T43" fmla="*/ 5 h 60"/>
                <a:gd name="T44" fmla="*/ 31 w 60"/>
                <a:gd name="T45" fmla="*/ 17 h 60"/>
                <a:gd name="T46" fmla="*/ 31 w 60"/>
                <a:gd name="T47" fmla="*/ 22 h 60"/>
                <a:gd name="T48" fmla="*/ 30 w 60"/>
                <a:gd name="T49" fmla="*/ 16 h 60"/>
                <a:gd name="T50" fmla="*/ 31 w 60"/>
                <a:gd name="T51" fmla="*/ 48 h 60"/>
                <a:gd name="T52" fmla="*/ 30 w 60"/>
                <a:gd name="T53" fmla="*/ 43 h 60"/>
                <a:gd name="T54" fmla="*/ 31 w 60"/>
                <a:gd name="T55" fmla="*/ 48 h 60"/>
                <a:gd name="T56" fmla="*/ 31 w 60"/>
                <a:gd name="T57" fmla="*/ 55 h 60"/>
                <a:gd name="T58" fmla="*/ 30 w 60"/>
                <a:gd name="T59" fmla="*/ 60 h 60"/>
                <a:gd name="T60" fmla="*/ 31 w 60"/>
                <a:gd name="T61" fmla="*/ 48 h 60"/>
                <a:gd name="T62" fmla="*/ 30 w 60"/>
                <a:gd name="T63" fmla="*/ 5 h 60"/>
                <a:gd name="T64" fmla="*/ 27 w 60"/>
                <a:gd name="T65" fmla="*/ 5 h 60"/>
                <a:gd name="T66" fmla="*/ 24 w 60"/>
                <a:gd name="T67" fmla="*/ 6 h 60"/>
                <a:gd name="T68" fmla="*/ 6 w 60"/>
                <a:gd name="T69" fmla="*/ 17 h 60"/>
                <a:gd name="T70" fmla="*/ 9 w 60"/>
                <a:gd name="T71" fmla="*/ 19 h 60"/>
                <a:gd name="T72" fmla="*/ 19 w 60"/>
                <a:gd name="T73" fmla="*/ 15 h 60"/>
                <a:gd name="T74" fmla="*/ 21 w 60"/>
                <a:gd name="T75" fmla="*/ 15 h 60"/>
                <a:gd name="T76" fmla="*/ 30 w 60"/>
                <a:gd name="T77" fmla="*/ 16 h 60"/>
                <a:gd name="T78" fmla="*/ 23 w 60"/>
                <a:gd name="T79" fmla="*/ 20 h 60"/>
                <a:gd name="T80" fmla="*/ 20 w 60"/>
                <a:gd name="T81" fmla="*/ 20 h 60"/>
                <a:gd name="T82" fmla="*/ 20 w 60"/>
                <a:gd name="T83" fmla="*/ 20 h 60"/>
                <a:gd name="T84" fmla="*/ 10 w 60"/>
                <a:gd name="T85" fmla="*/ 24 h 60"/>
                <a:gd name="T86" fmla="*/ 7 w 60"/>
                <a:gd name="T87" fmla="*/ 24 h 60"/>
                <a:gd name="T88" fmla="*/ 1 w 60"/>
                <a:gd name="T89" fmla="*/ 19 h 60"/>
                <a:gd name="T90" fmla="*/ 1 w 60"/>
                <a:gd name="T91" fmla="*/ 15 h 60"/>
                <a:gd name="T92" fmla="*/ 23 w 60"/>
                <a:gd name="T93" fmla="*/ 1 h 60"/>
                <a:gd name="T94" fmla="*/ 26 w 60"/>
                <a:gd name="T95" fmla="*/ 1 h 60"/>
                <a:gd name="T96" fmla="*/ 30 w 60"/>
                <a:gd name="T97" fmla="*/ 0 h 60"/>
                <a:gd name="T98" fmla="*/ 30 w 60"/>
                <a:gd name="T99" fmla="*/ 48 h 60"/>
                <a:gd name="T100" fmla="*/ 21 w 60"/>
                <a:gd name="T101" fmla="*/ 52 h 60"/>
                <a:gd name="T102" fmla="*/ 20 w 60"/>
                <a:gd name="T103" fmla="*/ 55 h 60"/>
                <a:gd name="T104" fmla="*/ 25 w 60"/>
                <a:gd name="T105" fmla="*/ 55 h 60"/>
                <a:gd name="T106" fmla="*/ 30 w 60"/>
                <a:gd name="T107" fmla="*/ 60 h 60"/>
                <a:gd name="T108" fmla="*/ 21 w 60"/>
                <a:gd name="T109" fmla="*/ 60 h 60"/>
                <a:gd name="T110" fmla="*/ 17 w 60"/>
                <a:gd name="T111" fmla="*/ 60 h 60"/>
                <a:gd name="T112" fmla="*/ 15 w 60"/>
                <a:gd name="T113" fmla="*/ 57 h 60"/>
                <a:gd name="T114" fmla="*/ 16 w 60"/>
                <a:gd name="T115" fmla="*/ 50 h 60"/>
                <a:gd name="T116" fmla="*/ 18 w 60"/>
                <a:gd name="T117" fmla="*/ 47 h 60"/>
                <a:gd name="T118" fmla="*/ 29 w 60"/>
                <a:gd name="T119" fmla="*/ 44 h 60"/>
                <a:gd name="T120" fmla="*/ 29 w 60"/>
                <a:gd name="T121" fmla="*/ 44 h 60"/>
                <a:gd name="T122" fmla="*/ 30 w 60"/>
                <a:gd name="T123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2" y="21"/>
                  </a:moveTo>
                  <a:cubicBezTo>
                    <a:pt x="51" y="16"/>
                    <a:pt x="47" y="12"/>
                    <a:pt x="44" y="10"/>
                  </a:cubicBezTo>
                  <a:cubicBezTo>
                    <a:pt x="40" y="7"/>
                    <a:pt x="36" y="6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7" y="1"/>
                    <a:pt x="42" y="3"/>
                    <a:pt x="46" y="6"/>
                  </a:cubicBezTo>
                  <a:cubicBezTo>
                    <a:pt x="51" y="9"/>
                    <a:pt x="55" y="14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0" y="27"/>
                    <a:pt x="59" y="34"/>
                    <a:pt x="57" y="40"/>
                  </a:cubicBezTo>
                  <a:cubicBezTo>
                    <a:pt x="55" y="47"/>
                    <a:pt x="50" y="53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1" y="57"/>
                    <a:pt x="38" y="58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3" y="59"/>
                    <a:pt x="32" y="60"/>
                    <a:pt x="31" y="60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6" y="54"/>
                    <a:pt x="39" y="53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7" y="49"/>
                    <a:pt x="51" y="44"/>
                    <a:pt x="53" y="39"/>
                  </a:cubicBezTo>
                  <a:cubicBezTo>
                    <a:pt x="55" y="33"/>
                    <a:pt x="55" y="27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lose/>
                  <a:moveTo>
                    <a:pt x="31" y="1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23"/>
                    <a:pt x="35" y="25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31"/>
                    <a:pt x="37" y="34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3" y="40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5" y="45"/>
                    <a:pt x="38" y="42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4"/>
                    <a:pt x="42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3"/>
                    <a:pt x="37" y="20"/>
                    <a:pt x="34" y="18"/>
                  </a:cubicBezTo>
                  <a:cubicBezTo>
                    <a:pt x="33" y="17"/>
                    <a:pt x="32" y="17"/>
                    <a:pt x="31" y="17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1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5"/>
                    <a:pt x="31" y="5"/>
                    <a:pt x="31" y="5"/>
                  </a:cubicBezTo>
                  <a:close/>
                  <a:moveTo>
                    <a:pt x="30" y="16"/>
                  </a:moveTo>
                  <a:cubicBezTo>
                    <a:pt x="31" y="16"/>
                    <a:pt x="31" y="16"/>
                    <a:pt x="31" y="1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0" y="22"/>
                    <a:pt x="30" y="21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0" y="60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17" y="8"/>
                    <a:pt x="14" y="10"/>
                  </a:cubicBezTo>
                  <a:cubicBezTo>
                    <a:pt x="11" y="12"/>
                    <a:pt x="9" y="14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8"/>
                    <a:pt x="12" y="18"/>
                    <a:pt x="13" y="17"/>
                  </a:cubicBezTo>
                  <a:cubicBezTo>
                    <a:pt x="15" y="16"/>
                    <a:pt x="17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6" y="15"/>
                    <a:pt x="28" y="15"/>
                    <a:pt x="30" y="1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20"/>
                    <a:pt x="26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7" y="21"/>
                    <a:pt x="15" y="21"/>
                  </a:cubicBezTo>
                  <a:cubicBezTo>
                    <a:pt x="13" y="22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5"/>
                    <a:pt x="7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4" y="12"/>
                    <a:pt x="8" y="9"/>
                    <a:pt x="11" y="6"/>
                  </a:cubicBezTo>
                  <a:cubicBezTo>
                    <a:pt x="15" y="4"/>
                    <a:pt x="19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30" y="48"/>
                  </a:moveTo>
                  <a:cubicBezTo>
                    <a:pt x="29" y="49"/>
                    <a:pt x="27" y="50"/>
                    <a:pt x="25" y="50"/>
                  </a:cubicBezTo>
                  <a:cubicBezTo>
                    <a:pt x="24" y="51"/>
                    <a:pt x="23" y="51"/>
                    <a:pt x="21" y="52"/>
                  </a:cubicBezTo>
                  <a:cubicBezTo>
                    <a:pt x="21" y="52"/>
                    <a:pt x="21" y="53"/>
                    <a:pt x="21" y="54"/>
                  </a:cubicBezTo>
                  <a:cubicBezTo>
                    <a:pt x="21" y="54"/>
                    <a:pt x="21" y="55"/>
                    <a:pt x="20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5"/>
                    <a:pt x="25" y="55"/>
                  </a:cubicBezTo>
                  <a:cubicBezTo>
                    <a:pt x="27" y="55"/>
                    <a:pt x="28" y="55"/>
                    <a:pt x="30" y="55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60"/>
                    <a:pt x="26" y="60"/>
                    <a:pt x="25" y="60"/>
                  </a:cubicBezTo>
                  <a:cubicBezTo>
                    <a:pt x="23" y="60"/>
                    <a:pt x="22" y="60"/>
                    <a:pt x="21" y="60"/>
                  </a:cubicBezTo>
                  <a:cubicBezTo>
                    <a:pt x="20" y="60"/>
                    <a:pt x="18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5" y="58"/>
                    <a:pt x="15" y="57"/>
                  </a:cubicBezTo>
                  <a:cubicBezTo>
                    <a:pt x="16" y="56"/>
                    <a:pt x="16" y="54"/>
                    <a:pt x="16" y="53"/>
                  </a:cubicBezTo>
                  <a:cubicBezTo>
                    <a:pt x="16" y="52"/>
                    <a:pt x="16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8"/>
                    <a:pt x="17" y="47"/>
                    <a:pt x="18" y="47"/>
                  </a:cubicBezTo>
                  <a:cubicBezTo>
                    <a:pt x="20" y="47"/>
                    <a:pt x="22" y="46"/>
                    <a:pt x="24" y="46"/>
                  </a:cubicBezTo>
                  <a:cubicBezTo>
                    <a:pt x="26" y="45"/>
                    <a:pt x="27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3"/>
                    <a:pt x="30" y="43"/>
                    <a:pt x="30" y="43"/>
                  </a:cubicBezTo>
                  <a:lnTo>
                    <a:pt x="3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8" name="Freeform 214"/>
            <p:cNvSpPr>
              <a:spLocks noEditPoints="1"/>
            </p:cNvSpPr>
            <p:nvPr/>
          </p:nvSpPr>
          <p:spPr bwMode="auto">
            <a:xfrm>
              <a:off x="8023237" y="3998937"/>
              <a:ext cx="133351" cy="122239"/>
            </a:xfrm>
            <a:custGeom>
              <a:avLst/>
              <a:gdLst>
                <a:gd name="T0" fmla="*/ 39 w 59"/>
                <a:gd name="T1" fmla="*/ 6 h 54"/>
                <a:gd name="T2" fmla="*/ 58 w 59"/>
                <a:gd name="T3" fmla="*/ 24 h 54"/>
                <a:gd name="T4" fmla="*/ 54 w 59"/>
                <a:gd name="T5" fmla="*/ 49 h 54"/>
                <a:gd name="T6" fmla="*/ 47 w 59"/>
                <a:gd name="T7" fmla="*/ 49 h 54"/>
                <a:gd name="T8" fmla="*/ 44 w 59"/>
                <a:gd name="T9" fmla="*/ 47 h 54"/>
                <a:gd name="T10" fmla="*/ 42 w 59"/>
                <a:gd name="T11" fmla="*/ 34 h 54"/>
                <a:gd name="T12" fmla="*/ 39 w 59"/>
                <a:gd name="T13" fmla="*/ 27 h 54"/>
                <a:gd name="T14" fmla="*/ 47 w 59"/>
                <a:gd name="T15" fmla="*/ 33 h 54"/>
                <a:gd name="T16" fmla="*/ 47 w 59"/>
                <a:gd name="T17" fmla="*/ 44 h 54"/>
                <a:gd name="T18" fmla="*/ 51 w 59"/>
                <a:gd name="T19" fmla="*/ 45 h 54"/>
                <a:gd name="T20" fmla="*/ 53 w 59"/>
                <a:gd name="T21" fmla="*/ 24 h 54"/>
                <a:gd name="T22" fmla="*/ 48 w 59"/>
                <a:gd name="T23" fmla="*/ 6 h 54"/>
                <a:gd name="T24" fmla="*/ 39 w 59"/>
                <a:gd name="T25" fmla="*/ 6 h 54"/>
                <a:gd name="T26" fmla="*/ 29 w 59"/>
                <a:gd name="T27" fmla="*/ 0 h 54"/>
                <a:gd name="T28" fmla="*/ 29 w 59"/>
                <a:gd name="T29" fmla="*/ 18 h 54"/>
                <a:gd name="T30" fmla="*/ 29 w 59"/>
                <a:gd name="T31" fmla="*/ 18 h 54"/>
                <a:gd name="T32" fmla="*/ 37 w 59"/>
                <a:gd name="T33" fmla="*/ 25 h 54"/>
                <a:gd name="T34" fmla="*/ 29 w 59"/>
                <a:gd name="T35" fmla="*/ 22 h 54"/>
                <a:gd name="T36" fmla="*/ 29 w 59"/>
                <a:gd name="T37" fmla="*/ 18 h 54"/>
                <a:gd name="T38" fmla="*/ 39 w 59"/>
                <a:gd name="T39" fmla="*/ 3 h 54"/>
                <a:gd name="T40" fmla="*/ 29 w 59"/>
                <a:gd name="T41" fmla="*/ 4 h 54"/>
                <a:gd name="T42" fmla="*/ 28 w 59"/>
                <a:gd name="T43" fmla="*/ 4 h 54"/>
                <a:gd name="T44" fmla="*/ 5 w 59"/>
                <a:gd name="T45" fmla="*/ 27 h 54"/>
                <a:gd name="T46" fmla="*/ 28 w 59"/>
                <a:gd name="T47" fmla="*/ 0 h 54"/>
                <a:gd name="T48" fmla="*/ 29 w 59"/>
                <a:gd name="T49" fmla="*/ 0 h 54"/>
                <a:gd name="T50" fmla="*/ 29 w 59"/>
                <a:gd name="T51" fmla="*/ 0 h 54"/>
                <a:gd name="T52" fmla="*/ 5 w 59"/>
                <a:gd name="T53" fmla="*/ 33 h 54"/>
                <a:gd name="T54" fmla="*/ 10 w 59"/>
                <a:gd name="T55" fmla="*/ 53 h 54"/>
                <a:gd name="T56" fmla="*/ 16 w 59"/>
                <a:gd name="T57" fmla="*/ 49 h 54"/>
                <a:gd name="T58" fmla="*/ 17 w 59"/>
                <a:gd name="T59" fmla="*/ 40 h 54"/>
                <a:gd name="T60" fmla="*/ 17 w 59"/>
                <a:gd name="T61" fmla="*/ 35 h 54"/>
                <a:gd name="T62" fmla="*/ 29 w 59"/>
                <a:gd name="T63" fmla="*/ 22 h 54"/>
                <a:gd name="T64" fmla="*/ 29 w 59"/>
                <a:gd name="T65" fmla="*/ 18 h 54"/>
                <a:gd name="T66" fmla="*/ 18 w 59"/>
                <a:gd name="T67" fmla="*/ 23 h 54"/>
                <a:gd name="T68" fmla="*/ 12 w 59"/>
                <a:gd name="T69" fmla="*/ 41 h 54"/>
                <a:gd name="T70" fmla="*/ 9 w 59"/>
                <a:gd name="T71" fmla="*/ 47 h 54"/>
                <a:gd name="T72" fmla="*/ 5 w 59"/>
                <a:gd name="T73" fmla="*/ 27 h 54"/>
                <a:gd name="T74" fmla="*/ 29 w 59"/>
                <a:gd name="T75" fmla="*/ 18 h 54"/>
                <a:gd name="T76" fmla="*/ 5 w 59"/>
                <a:gd name="T77" fmla="*/ 27 h 54"/>
                <a:gd name="T78" fmla="*/ 1 w 59"/>
                <a:gd name="T79" fmla="*/ 39 h 54"/>
                <a:gd name="T80" fmla="*/ 5 w 59"/>
                <a:gd name="T81" fmla="*/ 13 h 54"/>
                <a:gd name="T82" fmla="*/ 5 w 59"/>
                <a:gd name="T83" fmla="*/ 27 h 54"/>
                <a:gd name="T84" fmla="*/ 0 w 59"/>
                <a:gd name="T8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54">
                  <a:moveTo>
                    <a:pt x="53" y="24"/>
                  </a:moveTo>
                  <a:cubicBezTo>
                    <a:pt x="52" y="19"/>
                    <a:pt x="49" y="14"/>
                    <a:pt x="45" y="10"/>
                  </a:cubicBezTo>
                  <a:cubicBezTo>
                    <a:pt x="43" y="8"/>
                    <a:pt x="41" y="7"/>
                    <a:pt x="39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3" y="11"/>
                    <a:pt x="57" y="17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32"/>
                    <a:pt x="58" y="37"/>
                  </a:cubicBezTo>
                  <a:cubicBezTo>
                    <a:pt x="57" y="41"/>
                    <a:pt x="56" y="45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1"/>
                    <a:pt x="52" y="51"/>
                    <a:pt x="50" y="51"/>
                  </a:cubicBezTo>
                  <a:cubicBezTo>
                    <a:pt x="49" y="50"/>
                    <a:pt x="48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8"/>
                    <a:pt x="45" y="48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2" y="46"/>
                    <a:pt x="42" y="45"/>
                  </a:cubicBezTo>
                  <a:cubicBezTo>
                    <a:pt x="42" y="43"/>
                    <a:pt x="43" y="41"/>
                    <a:pt x="43" y="39"/>
                  </a:cubicBezTo>
                  <a:cubicBezTo>
                    <a:pt x="43" y="37"/>
                    <a:pt x="42" y="36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1"/>
                    <a:pt x="40" y="29"/>
                    <a:pt x="39" y="2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40" y="21"/>
                    <a:pt x="41" y="22"/>
                  </a:cubicBezTo>
                  <a:cubicBezTo>
                    <a:pt x="44" y="25"/>
                    <a:pt x="46" y="28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5"/>
                    <a:pt x="47" y="37"/>
                    <a:pt x="47" y="39"/>
                  </a:cubicBezTo>
                  <a:cubicBezTo>
                    <a:pt x="47" y="41"/>
                    <a:pt x="47" y="42"/>
                    <a:pt x="47" y="44"/>
                  </a:cubicBezTo>
                  <a:cubicBezTo>
                    <a:pt x="48" y="44"/>
                    <a:pt x="49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0" y="45"/>
                    <a:pt x="51" y="45"/>
                  </a:cubicBezTo>
                  <a:cubicBezTo>
                    <a:pt x="52" y="42"/>
                    <a:pt x="53" y="39"/>
                    <a:pt x="53" y="36"/>
                  </a:cubicBezTo>
                  <a:cubicBezTo>
                    <a:pt x="54" y="32"/>
                    <a:pt x="54" y="28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lose/>
                  <a:moveTo>
                    <a:pt x="39" y="3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5" y="4"/>
                    <a:pt x="42" y="2"/>
                    <a:pt x="39" y="1"/>
                  </a:cubicBezTo>
                  <a:lnTo>
                    <a:pt x="39" y="3"/>
                  </a:lnTo>
                  <a:close/>
                  <a:moveTo>
                    <a:pt x="39" y="6"/>
                  </a:moveTo>
                  <a:cubicBezTo>
                    <a:pt x="36" y="5"/>
                    <a:pt x="33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18"/>
                    <a:pt x="36" y="19"/>
                    <a:pt x="39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6"/>
                    <a:pt x="38" y="26"/>
                    <a:pt x="37" y="25"/>
                  </a:cubicBezTo>
                  <a:cubicBezTo>
                    <a:pt x="35" y="24"/>
                    <a:pt x="32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39" y="1"/>
                  </a:moveTo>
                  <a:cubicBezTo>
                    <a:pt x="36" y="0"/>
                    <a:pt x="33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9" y="1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2" y="5"/>
                    <a:pt x="16" y="7"/>
                    <a:pt x="12" y="11"/>
                  </a:cubicBezTo>
                  <a:cubicBezTo>
                    <a:pt x="8" y="15"/>
                    <a:pt x="5" y="21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7" y="9"/>
                    <a:pt x="9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lose/>
                  <a:moveTo>
                    <a:pt x="5" y="33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9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4" y="50"/>
                    <a:pt x="15" y="49"/>
                    <a:pt x="16" y="49"/>
                  </a:cubicBezTo>
                  <a:cubicBezTo>
                    <a:pt x="17" y="48"/>
                    <a:pt x="18" y="47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4"/>
                    <a:pt x="17" y="42"/>
                    <a:pt x="17" y="40"/>
                  </a:cubicBezTo>
                  <a:cubicBezTo>
                    <a:pt x="17" y="39"/>
                    <a:pt x="17" y="37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1"/>
                    <a:pt x="19" y="28"/>
                    <a:pt x="21" y="26"/>
                  </a:cubicBezTo>
                  <a:cubicBezTo>
                    <a:pt x="23" y="24"/>
                    <a:pt x="26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4" y="18"/>
                    <a:pt x="20" y="20"/>
                    <a:pt x="18" y="23"/>
                  </a:cubicBezTo>
                  <a:cubicBezTo>
                    <a:pt x="15" y="26"/>
                    <a:pt x="13" y="30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6"/>
                    <a:pt x="12" y="39"/>
                    <a:pt x="12" y="41"/>
                  </a:cubicBezTo>
                  <a:cubicBezTo>
                    <a:pt x="12" y="42"/>
                    <a:pt x="12" y="44"/>
                    <a:pt x="13" y="45"/>
                  </a:cubicBezTo>
                  <a:cubicBezTo>
                    <a:pt x="12" y="46"/>
                    <a:pt x="11" y="46"/>
                    <a:pt x="11" y="47"/>
                  </a:cubicBezTo>
                  <a:cubicBezTo>
                    <a:pt x="10" y="47"/>
                    <a:pt x="10" y="47"/>
                    <a:pt x="9" y="47"/>
                  </a:cubicBezTo>
                  <a:cubicBezTo>
                    <a:pt x="8" y="44"/>
                    <a:pt x="7" y="41"/>
                    <a:pt x="6" y="38"/>
                  </a:cubicBezTo>
                  <a:cubicBezTo>
                    <a:pt x="5" y="36"/>
                    <a:pt x="5" y="34"/>
                    <a:pt x="5" y="33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1"/>
                    <a:pt x="5" y="33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3" y="45"/>
                    <a:pt x="2" y="42"/>
                    <a:pt x="1" y="39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1"/>
                    <a:pt x="2" y="17"/>
                    <a:pt x="5" y="13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0" y="2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0" y="28"/>
                    <a:pt x="0" y="26"/>
                  </a:cubicBezTo>
                  <a:close/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9" name="Freeform 215"/>
            <p:cNvSpPr>
              <a:spLocks noEditPoints="1"/>
            </p:cNvSpPr>
            <p:nvPr/>
          </p:nvSpPr>
          <p:spPr bwMode="auto">
            <a:xfrm>
              <a:off x="8034350" y="4121174"/>
              <a:ext cx="122238" cy="122239"/>
            </a:xfrm>
            <a:custGeom>
              <a:avLst/>
              <a:gdLst>
                <a:gd name="T0" fmla="*/ 27 w 54"/>
                <a:gd name="T1" fmla="*/ 5 h 54"/>
                <a:gd name="T2" fmla="*/ 27 w 54"/>
                <a:gd name="T3" fmla="*/ 5 h 54"/>
                <a:gd name="T4" fmla="*/ 27 w 54"/>
                <a:gd name="T5" fmla="*/ 0 h 54"/>
                <a:gd name="T6" fmla="*/ 27 w 54"/>
                <a:gd name="T7" fmla="*/ 0 h 54"/>
                <a:gd name="T8" fmla="*/ 28 w 54"/>
                <a:gd name="T9" fmla="*/ 0 h 54"/>
                <a:gd name="T10" fmla="*/ 46 w 54"/>
                <a:gd name="T11" fmla="*/ 8 h 54"/>
                <a:gd name="T12" fmla="*/ 54 w 54"/>
                <a:gd name="T13" fmla="*/ 28 h 54"/>
                <a:gd name="T14" fmla="*/ 54 w 54"/>
                <a:gd name="T15" fmla="*/ 28 h 54"/>
                <a:gd name="T16" fmla="*/ 27 w 54"/>
                <a:gd name="T17" fmla="*/ 54 h 54"/>
                <a:gd name="T18" fmla="*/ 42 w 54"/>
                <a:gd name="T19" fmla="*/ 43 h 54"/>
                <a:gd name="T20" fmla="*/ 49 w 54"/>
                <a:gd name="T21" fmla="*/ 27 h 54"/>
                <a:gd name="T22" fmla="*/ 49 w 54"/>
                <a:gd name="T23" fmla="*/ 27 h 54"/>
                <a:gd name="T24" fmla="*/ 43 w 54"/>
                <a:gd name="T25" fmla="*/ 12 h 54"/>
                <a:gd name="T26" fmla="*/ 27 w 54"/>
                <a:gd name="T27" fmla="*/ 5 h 54"/>
                <a:gd name="T28" fmla="*/ 27 w 54"/>
                <a:gd name="T29" fmla="*/ 5 h 54"/>
                <a:gd name="T30" fmla="*/ 27 w 54"/>
                <a:gd name="T31" fmla="*/ 5 h 54"/>
                <a:gd name="T32" fmla="*/ 11 w 54"/>
                <a:gd name="T33" fmla="*/ 11 h 54"/>
                <a:gd name="T34" fmla="*/ 5 w 54"/>
                <a:gd name="T35" fmla="*/ 26 h 54"/>
                <a:gd name="T36" fmla="*/ 5 w 54"/>
                <a:gd name="T37" fmla="*/ 27 h 54"/>
                <a:gd name="T38" fmla="*/ 26 w 54"/>
                <a:gd name="T39" fmla="*/ 49 h 54"/>
                <a:gd name="T40" fmla="*/ 26 w 54"/>
                <a:gd name="T41" fmla="*/ 49 h 54"/>
                <a:gd name="T42" fmla="*/ 27 w 54"/>
                <a:gd name="T43" fmla="*/ 49 h 54"/>
                <a:gd name="T44" fmla="*/ 27 w 54"/>
                <a:gd name="T45" fmla="*/ 49 h 54"/>
                <a:gd name="T46" fmla="*/ 27 w 54"/>
                <a:gd name="T47" fmla="*/ 54 h 54"/>
                <a:gd name="T48" fmla="*/ 27 w 54"/>
                <a:gd name="T49" fmla="*/ 54 h 54"/>
                <a:gd name="T50" fmla="*/ 26 w 54"/>
                <a:gd name="T51" fmla="*/ 54 h 54"/>
                <a:gd name="T52" fmla="*/ 26 w 54"/>
                <a:gd name="T53" fmla="*/ 54 h 54"/>
                <a:gd name="T54" fmla="*/ 7 w 54"/>
                <a:gd name="T55" fmla="*/ 46 h 54"/>
                <a:gd name="T56" fmla="*/ 0 w 54"/>
                <a:gd name="T57" fmla="*/ 26 h 54"/>
                <a:gd name="T58" fmla="*/ 0 w 54"/>
                <a:gd name="T59" fmla="*/ 26 h 54"/>
                <a:gd name="T60" fmla="*/ 8 w 54"/>
                <a:gd name="T61" fmla="*/ 8 h 54"/>
                <a:gd name="T62" fmla="*/ 27 w 54"/>
                <a:gd name="T63" fmla="*/ 0 h 54"/>
                <a:gd name="T64" fmla="*/ 27 w 54"/>
                <a:gd name="T6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54"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2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35"/>
                    <a:pt x="51" y="42"/>
                    <a:pt x="46" y="46"/>
                  </a:cubicBezTo>
                  <a:cubicBezTo>
                    <a:pt x="41" y="51"/>
                    <a:pt x="34" y="54"/>
                    <a:pt x="27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3" y="49"/>
                    <a:pt x="38" y="47"/>
                    <a:pt x="42" y="43"/>
                  </a:cubicBezTo>
                  <a:cubicBezTo>
                    <a:pt x="46" y="39"/>
                    <a:pt x="49" y="34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1"/>
                    <a:pt x="47" y="16"/>
                    <a:pt x="43" y="12"/>
                  </a:cubicBezTo>
                  <a:cubicBezTo>
                    <a:pt x="39" y="7"/>
                    <a:pt x="34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5"/>
                    <a:pt x="15" y="7"/>
                    <a:pt x="11" y="11"/>
                  </a:cubicBezTo>
                  <a:cubicBezTo>
                    <a:pt x="7" y="15"/>
                    <a:pt x="5" y="2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4" y="33"/>
                    <a:pt x="7" y="38"/>
                    <a:pt x="11" y="42"/>
                  </a:cubicBezTo>
                  <a:cubicBezTo>
                    <a:pt x="15" y="46"/>
                    <a:pt x="20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4"/>
                    <a:pt x="12" y="51"/>
                    <a:pt x="7" y="46"/>
                  </a:cubicBezTo>
                  <a:cubicBezTo>
                    <a:pt x="2" y="41"/>
                    <a:pt x="0" y="3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3" y="12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0" name="Freeform 216"/>
            <p:cNvSpPr>
              <a:spLocks noEditPoints="1"/>
            </p:cNvSpPr>
            <p:nvPr/>
          </p:nvSpPr>
          <p:spPr bwMode="auto">
            <a:xfrm>
              <a:off x="7959737" y="4208487"/>
              <a:ext cx="141288" cy="138114"/>
            </a:xfrm>
            <a:custGeom>
              <a:avLst/>
              <a:gdLst>
                <a:gd name="T0" fmla="*/ 41 w 63"/>
                <a:gd name="T1" fmla="*/ 54 h 61"/>
                <a:gd name="T2" fmla="*/ 49 w 63"/>
                <a:gd name="T3" fmla="*/ 48 h 61"/>
                <a:gd name="T4" fmla="*/ 55 w 63"/>
                <a:gd name="T5" fmla="*/ 38 h 61"/>
                <a:gd name="T6" fmla="*/ 55 w 63"/>
                <a:gd name="T7" fmla="*/ 28 h 61"/>
                <a:gd name="T8" fmla="*/ 52 w 63"/>
                <a:gd name="T9" fmla="*/ 32 h 61"/>
                <a:gd name="T10" fmla="*/ 48 w 63"/>
                <a:gd name="T11" fmla="*/ 38 h 61"/>
                <a:gd name="T12" fmla="*/ 33 w 63"/>
                <a:gd name="T13" fmla="*/ 44 h 61"/>
                <a:gd name="T14" fmla="*/ 32 w 63"/>
                <a:gd name="T15" fmla="*/ 39 h 61"/>
                <a:gd name="T16" fmla="*/ 39 w 63"/>
                <a:gd name="T17" fmla="*/ 38 h 61"/>
                <a:gd name="T18" fmla="*/ 44 w 63"/>
                <a:gd name="T19" fmla="*/ 34 h 61"/>
                <a:gd name="T20" fmla="*/ 47 w 63"/>
                <a:gd name="T21" fmla="*/ 30 h 61"/>
                <a:gd name="T22" fmla="*/ 53 w 63"/>
                <a:gd name="T23" fmla="*/ 23 h 61"/>
                <a:gd name="T24" fmla="*/ 59 w 63"/>
                <a:gd name="T25" fmla="*/ 23 h 61"/>
                <a:gd name="T26" fmla="*/ 59 w 63"/>
                <a:gd name="T27" fmla="*/ 23 h 61"/>
                <a:gd name="T28" fmla="*/ 59 w 63"/>
                <a:gd name="T29" fmla="*/ 23 h 61"/>
                <a:gd name="T30" fmla="*/ 60 w 63"/>
                <a:gd name="T31" fmla="*/ 23 h 61"/>
                <a:gd name="T32" fmla="*/ 59 w 63"/>
                <a:gd name="T33" fmla="*/ 40 h 61"/>
                <a:gd name="T34" fmla="*/ 43 w 63"/>
                <a:gd name="T35" fmla="*/ 59 h 61"/>
                <a:gd name="T36" fmla="*/ 32 w 63"/>
                <a:gd name="T37" fmla="*/ 57 h 61"/>
                <a:gd name="T38" fmla="*/ 24 w 63"/>
                <a:gd name="T39" fmla="*/ 7 h 61"/>
                <a:gd name="T40" fmla="*/ 15 w 63"/>
                <a:gd name="T41" fmla="*/ 12 h 61"/>
                <a:gd name="T42" fmla="*/ 8 w 63"/>
                <a:gd name="T43" fmla="*/ 22 h 61"/>
                <a:gd name="T44" fmla="*/ 17 w 63"/>
                <a:gd name="T45" fmla="*/ 52 h 61"/>
                <a:gd name="T46" fmla="*/ 17 w 63"/>
                <a:gd name="T47" fmla="*/ 52 h 61"/>
                <a:gd name="T48" fmla="*/ 31 w 63"/>
                <a:gd name="T49" fmla="*/ 57 h 61"/>
                <a:gd name="T50" fmla="*/ 32 w 63"/>
                <a:gd name="T51" fmla="*/ 61 h 61"/>
                <a:gd name="T52" fmla="*/ 22 w 63"/>
                <a:gd name="T53" fmla="*/ 60 h 61"/>
                <a:gd name="T54" fmla="*/ 14 w 63"/>
                <a:gd name="T55" fmla="*/ 56 h 61"/>
                <a:gd name="T56" fmla="*/ 4 w 63"/>
                <a:gd name="T57" fmla="*/ 19 h 61"/>
                <a:gd name="T58" fmla="*/ 12 w 63"/>
                <a:gd name="T59" fmla="*/ 8 h 61"/>
                <a:gd name="T60" fmla="*/ 24 w 63"/>
                <a:gd name="T61" fmla="*/ 0 h 61"/>
                <a:gd name="T62" fmla="*/ 28 w 63"/>
                <a:gd name="T63" fmla="*/ 5 h 61"/>
                <a:gd name="T64" fmla="*/ 30 w 63"/>
                <a:gd name="T65" fmla="*/ 8 h 61"/>
                <a:gd name="T66" fmla="*/ 26 w 63"/>
                <a:gd name="T67" fmla="*/ 15 h 61"/>
                <a:gd name="T68" fmla="*/ 23 w 63"/>
                <a:gd name="T69" fmla="*/ 20 h 61"/>
                <a:gd name="T70" fmla="*/ 27 w 63"/>
                <a:gd name="T71" fmla="*/ 37 h 61"/>
                <a:gd name="T72" fmla="*/ 30 w 63"/>
                <a:gd name="T73" fmla="*/ 39 h 61"/>
                <a:gd name="T74" fmla="*/ 32 w 63"/>
                <a:gd name="T75" fmla="*/ 44 h 61"/>
                <a:gd name="T76" fmla="*/ 24 w 63"/>
                <a:gd name="T77" fmla="*/ 41 h 61"/>
                <a:gd name="T78" fmla="*/ 17 w 63"/>
                <a:gd name="T79" fmla="*/ 31 h 61"/>
                <a:gd name="T80" fmla="*/ 22 w 63"/>
                <a:gd name="T81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1">
                  <a:moveTo>
                    <a:pt x="32" y="57"/>
                  </a:moveTo>
                  <a:cubicBezTo>
                    <a:pt x="35" y="56"/>
                    <a:pt x="38" y="56"/>
                    <a:pt x="41" y="54"/>
                  </a:cubicBezTo>
                  <a:cubicBezTo>
                    <a:pt x="44" y="53"/>
                    <a:pt x="47" y="51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2" y="45"/>
                    <a:pt x="53" y="42"/>
                    <a:pt x="55" y="38"/>
                  </a:cubicBezTo>
                  <a:cubicBezTo>
                    <a:pt x="56" y="35"/>
                    <a:pt x="57" y="32"/>
                    <a:pt x="57" y="28"/>
                  </a:cubicBezTo>
                  <a:cubicBezTo>
                    <a:pt x="57" y="28"/>
                    <a:pt x="56" y="28"/>
                    <a:pt x="55" y="28"/>
                  </a:cubicBezTo>
                  <a:cubicBezTo>
                    <a:pt x="55" y="28"/>
                    <a:pt x="54" y="28"/>
                    <a:pt x="54" y="28"/>
                  </a:cubicBezTo>
                  <a:cubicBezTo>
                    <a:pt x="53" y="29"/>
                    <a:pt x="52" y="31"/>
                    <a:pt x="52" y="32"/>
                  </a:cubicBezTo>
                  <a:cubicBezTo>
                    <a:pt x="50" y="34"/>
                    <a:pt x="49" y="36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6" y="40"/>
                    <a:pt x="43" y="41"/>
                    <a:pt x="41" y="42"/>
                  </a:cubicBezTo>
                  <a:cubicBezTo>
                    <a:pt x="39" y="44"/>
                    <a:pt x="36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3" y="39"/>
                    <a:pt x="33" y="39"/>
                  </a:cubicBezTo>
                  <a:cubicBezTo>
                    <a:pt x="35" y="39"/>
                    <a:pt x="37" y="39"/>
                    <a:pt x="39" y="38"/>
                  </a:cubicBezTo>
                  <a:cubicBezTo>
                    <a:pt x="41" y="37"/>
                    <a:pt x="43" y="36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3"/>
                    <a:pt x="47" y="31"/>
                    <a:pt x="47" y="30"/>
                  </a:cubicBezTo>
                  <a:cubicBezTo>
                    <a:pt x="48" y="28"/>
                    <a:pt x="49" y="26"/>
                    <a:pt x="50" y="24"/>
                  </a:cubicBezTo>
                  <a:cubicBezTo>
                    <a:pt x="50" y="23"/>
                    <a:pt x="52" y="23"/>
                    <a:pt x="53" y="23"/>
                  </a:cubicBezTo>
                  <a:cubicBezTo>
                    <a:pt x="54" y="23"/>
                    <a:pt x="55" y="23"/>
                    <a:pt x="56" y="23"/>
                  </a:cubicBezTo>
                  <a:cubicBezTo>
                    <a:pt x="57" y="23"/>
                    <a:pt x="58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2" y="24"/>
                    <a:pt x="63" y="25"/>
                    <a:pt x="62" y="26"/>
                  </a:cubicBezTo>
                  <a:cubicBezTo>
                    <a:pt x="62" y="31"/>
                    <a:pt x="61" y="36"/>
                    <a:pt x="59" y="40"/>
                  </a:cubicBezTo>
                  <a:cubicBezTo>
                    <a:pt x="58" y="44"/>
                    <a:pt x="55" y="48"/>
                    <a:pt x="52" y="51"/>
                  </a:cubicBezTo>
                  <a:cubicBezTo>
                    <a:pt x="50" y="55"/>
                    <a:pt x="46" y="57"/>
                    <a:pt x="43" y="59"/>
                  </a:cubicBezTo>
                  <a:cubicBezTo>
                    <a:pt x="39" y="60"/>
                    <a:pt x="35" y="61"/>
                    <a:pt x="32" y="61"/>
                  </a:cubicBezTo>
                  <a:lnTo>
                    <a:pt x="32" y="57"/>
                  </a:lnTo>
                  <a:close/>
                  <a:moveTo>
                    <a:pt x="25" y="9"/>
                  </a:moveTo>
                  <a:cubicBezTo>
                    <a:pt x="25" y="8"/>
                    <a:pt x="25" y="8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0" y="8"/>
                    <a:pt x="18" y="10"/>
                    <a:pt x="15" y="12"/>
                  </a:cubicBezTo>
                  <a:cubicBezTo>
                    <a:pt x="12" y="15"/>
                    <a:pt x="10" y="18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6" y="27"/>
                    <a:pt x="5" y="33"/>
                    <a:pt x="7" y="38"/>
                  </a:cubicBezTo>
                  <a:cubicBezTo>
                    <a:pt x="8" y="44"/>
                    <a:pt x="12" y="4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6" y="56"/>
                    <a:pt x="28" y="57"/>
                    <a:pt x="31" y="57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8" y="61"/>
                    <a:pt x="25" y="61"/>
                    <a:pt x="22" y="60"/>
                  </a:cubicBezTo>
                  <a:cubicBezTo>
                    <a:pt x="19" y="59"/>
                    <a:pt x="17" y="58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8" y="52"/>
                    <a:pt x="4" y="46"/>
                    <a:pt x="2" y="40"/>
                  </a:cubicBezTo>
                  <a:cubicBezTo>
                    <a:pt x="0" y="33"/>
                    <a:pt x="1" y="26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15"/>
                    <a:pt x="9" y="12"/>
                    <a:pt x="12" y="8"/>
                  </a:cubicBezTo>
                  <a:cubicBezTo>
                    <a:pt x="15" y="5"/>
                    <a:pt x="19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7" y="2"/>
                    <a:pt x="28" y="4"/>
                    <a:pt x="28" y="5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8" y="12"/>
                    <a:pt x="27" y="14"/>
                    <a:pt x="26" y="15"/>
                  </a:cubicBezTo>
                  <a:cubicBezTo>
                    <a:pt x="25" y="17"/>
                    <a:pt x="24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4"/>
                    <a:pt x="21" y="27"/>
                    <a:pt x="22" y="30"/>
                  </a:cubicBezTo>
                  <a:cubicBezTo>
                    <a:pt x="23" y="33"/>
                    <a:pt x="24" y="36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9" y="39"/>
                    <a:pt x="30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0" y="44"/>
                    <a:pt x="29" y="43"/>
                  </a:cubicBezTo>
                  <a:cubicBezTo>
                    <a:pt x="27" y="43"/>
                    <a:pt x="26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39"/>
                    <a:pt x="18" y="35"/>
                    <a:pt x="17" y="31"/>
                  </a:cubicBezTo>
                  <a:cubicBezTo>
                    <a:pt x="16" y="27"/>
                    <a:pt x="17" y="23"/>
                    <a:pt x="19" y="18"/>
                  </a:cubicBezTo>
                  <a:cubicBezTo>
                    <a:pt x="20" y="16"/>
                    <a:pt x="21" y="14"/>
                    <a:pt x="22" y="13"/>
                  </a:cubicBezTo>
                  <a:cubicBezTo>
                    <a:pt x="23" y="11"/>
                    <a:pt x="24" y="10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1" name="Freeform 217"/>
            <p:cNvSpPr>
              <a:spLocks noEditPoints="1"/>
            </p:cNvSpPr>
            <p:nvPr/>
          </p:nvSpPr>
          <p:spPr bwMode="auto">
            <a:xfrm>
              <a:off x="8094676" y="4202138"/>
              <a:ext cx="139700" cy="139701"/>
            </a:xfrm>
            <a:custGeom>
              <a:avLst/>
              <a:gdLst>
                <a:gd name="T0" fmla="*/ 56 w 62"/>
                <a:gd name="T1" fmla="*/ 37 h 62"/>
                <a:gd name="T2" fmla="*/ 53 w 62"/>
                <a:gd name="T3" fmla="*/ 20 h 62"/>
                <a:gd name="T4" fmla="*/ 37 w 62"/>
                <a:gd name="T5" fmla="*/ 6 h 62"/>
                <a:gd name="T6" fmla="*/ 36 w 62"/>
                <a:gd name="T7" fmla="*/ 9 h 62"/>
                <a:gd name="T8" fmla="*/ 43 w 62"/>
                <a:gd name="T9" fmla="*/ 18 h 62"/>
                <a:gd name="T10" fmla="*/ 45 w 62"/>
                <a:gd name="T11" fmla="*/ 30 h 62"/>
                <a:gd name="T12" fmla="*/ 39 w 62"/>
                <a:gd name="T13" fmla="*/ 41 h 62"/>
                <a:gd name="T14" fmla="*/ 34 w 62"/>
                <a:gd name="T15" fmla="*/ 44 h 62"/>
                <a:gd name="T16" fmla="*/ 31 w 62"/>
                <a:gd name="T17" fmla="*/ 45 h 62"/>
                <a:gd name="T18" fmla="*/ 33 w 62"/>
                <a:gd name="T19" fmla="*/ 39 h 62"/>
                <a:gd name="T20" fmla="*/ 36 w 62"/>
                <a:gd name="T21" fmla="*/ 37 h 62"/>
                <a:gd name="T22" fmla="*/ 40 w 62"/>
                <a:gd name="T23" fmla="*/ 30 h 62"/>
                <a:gd name="T24" fmla="*/ 38 w 62"/>
                <a:gd name="T25" fmla="*/ 20 h 62"/>
                <a:gd name="T26" fmla="*/ 35 w 62"/>
                <a:gd name="T27" fmla="*/ 16 h 62"/>
                <a:gd name="T28" fmla="*/ 31 w 62"/>
                <a:gd name="T29" fmla="*/ 11 h 62"/>
                <a:gd name="T30" fmla="*/ 32 w 62"/>
                <a:gd name="T31" fmla="*/ 5 h 62"/>
                <a:gd name="T32" fmla="*/ 34 w 62"/>
                <a:gd name="T33" fmla="*/ 2 h 62"/>
                <a:gd name="T34" fmla="*/ 49 w 62"/>
                <a:gd name="T35" fmla="*/ 7 h 62"/>
                <a:gd name="T36" fmla="*/ 57 w 62"/>
                <a:gd name="T37" fmla="*/ 17 h 62"/>
                <a:gd name="T38" fmla="*/ 50 w 62"/>
                <a:gd name="T39" fmla="*/ 55 h 62"/>
                <a:gd name="T40" fmla="*/ 42 w 62"/>
                <a:gd name="T41" fmla="*/ 60 h 62"/>
                <a:gd name="T42" fmla="*/ 32 w 62"/>
                <a:gd name="T43" fmla="*/ 62 h 62"/>
                <a:gd name="T44" fmla="*/ 31 w 62"/>
                <a:gd name="T45" fmla="*/ 57 h 62"/>
                <a:gd name="T46" fmla="*/ 32 w 62"/>
                <a:gd name="T47" fmla="*/ 57 h 62"/>
                <a:gd name="T48" fmla="*/ 47 w 62"/>
                <a:gd name="T49" fmla="*/ 51 h 62"/>
                <a:gd name="T50" fmla="*/ 31 w 62"/>
                <a:gd name="T51" fmla="*/ 45 h 62"/>
                <a:gd name="T52" fmla="*/ 22 w 62"/>
                <a:gd name="T53" fmla="*/ 43 h 62"/>
                <a:gd name="T54" fmla="*/ 15 w 62"/>
                <a:gd name="T55" fmla="*/ 39 h 62"/>
                <a:gd name="T56" fmla="*/ 9 w 62"/>
                <a:gd name="T57" fmla="*/ 30 h 62"/>
                <a:gd name="T58" fmla="*/ 5 w 62"/>
                <a:gd name="T59" fmla="*/ 31 h 62"/>
                <a:gd name="T60" fmla="*/ 8 w 62"/>
                <a:gd name="T61" fmla="*/ 39 h 62"/>
                <a:gd name="T62" fmla="*/ 8 w 62"/>
                <a:gd name="T63" fmla="*/ 39 h 62"/>
                <a:gd name="T64" fmla="*/ 8 w 62"/>
                <a:gd name="T65" fmla="*/ 41 h 62"/>
                <a:gd name="T66" fmla="*/ 12 w 62"/>
                <a:gd name="T67" fmla="*/ 46 h 62"/>
                <a:gd name="T68" fmla="*/ 15 w 62"/>
                <a:gd name="T69" fmla="*/ 50 h 62"/>
                <a:gd name="T70" fmla="*/ 31 w 62"/>
                <a:gd name="T71" fmla="*/ 57 h 62"/>
                <a:gd name="T72" fmla="*/ 21 w 62"/>
                <a:gd name="T73" fmla="*/ 60 h 62"/>
                <a:gd name="T74" fmla="*/ 12 w 62"/>
                <a:gd name="T75" fmla="*/ 54 h 62"/>
                <a:gd name="T76" fmla="*/ 5 w 62"/>
                <a:gd name="T77" fmla="*/ 44 h 62"/>
                <a:gd name="T78" fmla="*/ 4 w 62"/>
                <a:gd name="T79" fmla="*/ 43 h 62"/>
                <a:gd name="T80" fmla="*/ 3 w 62"/>
                <a:gd name="T81" fmla="*/ 41 h 62"/>
                <a:gd name="T82" fmla="*/ 1 w 62"/>
                <a:gd name="T83" fmla="*/ 35 h 62"/>
                <a:gd name="T84" fmla="*/ 0 w 62"/>
                <a:gd name="T85" fmla="*/ 29 h 62"/>
                <a:gd name="T86" fmla="*/ 2 w 62"/>
                <a:gd name="T87" fmla="*/ 26 h 62"/>
                <a:gd name="T88" fmla="*/ 9 w 62"/>
                <a:gd name="T89" fmla="*/ 25 h 62"/>
                <a:gd name="T90" fmla="*/ 15 w 62"/>
                <a:gd name="T91" fmla="*/ 32 h 62"/>
                <a:gd name="T92" fmla="*/ 19 w 62"/>
                <a:gd name="T93" fmla="*/ 36 h 62"/>
                <a:gd name="T94" fmla="*/ 29 w 62"/>
                <a:gd name="T95" fmla="*/ 40 h 62"/>
                <a:gd name="T96" fmla="*/ 31 w 62"/>
                <a:gd name="T97" fmla="*/ 45 h 62"/>
                <a:gd name="T98" fmla="*/ 31 w 62"/>
                <a:gd name="T9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62">
                  <a:moveTo>
                    <a:pt x="47" y="51"/>
                  </a:moveTo>
                  <a:cubicBezTo>
                    <a:pt x="52" y="48"/>
                    <a:pt x="55" y="42"/>
                    <a:pt x="56" y="37"/>
                  </a:cubicBezTo>
                  <a:cubicBezTo>
                    <a:pt x="57" y="31"/>
                    <a:pt x="56" y="25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16"/>
                    <a:pt x="49" y="14"/>
                    <a:pt x="46" y="11"/>
                  </a:cubicBezTo>
                  <a:cubicBezTo>
                    <a:pt x="43" y="9"/>
                    <a:pt x="40" y="7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6" y="8"/>
                    <a:pt x="36" y="8"/>
                    <a:pt x="36" y="9"/>
                  </a:cubicBezTo>
                  <a:cubicBezTo>
                    <a:pt x="37" y="10"/>
                    <a:pt x="38" y="11"/>
                    <a:pt x="39" y="12"/>
                  </a:cubicBezTo>
                  <a:cubicBezTo>
                    <a:pt x="41" y="14"/>
                    <a:pt x="42" y="16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22"/>
                    <a:pt x="46" y="26"/>
                    <a:pt x="45" y="30"/>
                  </a:cubicBezTo>
                  <a:cubicBezTo>
                    <a:pt x="45" y="35"/>
                    <a:pt x="43" y="38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6" y="43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2" y="44"/>
                    <a:pt x="31" y="45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5" y="38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9" y="36"/>
                    <a:pt x="40" y="33"/>
                    <a:pt x="40" y="30"/>
                  </a:cubicBezTo>
                  <a:cubicBezTo>
                    <a:pt x="41" y="27"/>
                    <a:pt x="40" y="23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8"/>
                    <a:pt x="37" y="17"/>
                    <a:pt x="35" y="16"/>
                  </a:cubicBezTo>
                  <a:cubicBezTo>
                    <a:pt x="34" y="14"/>
                    <a:pt x="33" y="13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6"/>
                    <a:pt x="32" y="5"/>
                  </a:cubicBezTo>
                  <a:cubicBezTo>
                    <a:pt x="33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0"/>
                    <a:pt x="36" y="0"/>
                    <a:pt x="37" y="0"/>
                  </a:cubicBezTo>
                  <a:cubicBezTo>
                    <a:pt x="41" y="2"/>
                    <a:pt x="45" y="5"/>
                    <a:pt x="49" y="7"/>
                  </a:cubicBezTo>
                  <a:cubicBezTo>
                    <a:pt x="52" y="10"/>
                    <a:pt x="55" y="14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23"/>
                    <a:pt x="62" y="31"/>
                    <a:pt x="61" y="38"/>
                  </a:cubicBezTo>
                  <a:cubicBezTo>
                    <a:pt x="60" y="44"/>
                    <a:pt x="56" y="51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8" y="57"/>
                    <a:pt x="45" y="59"/>
                    <a:pt x="42" y="60"/>
                  </a:cubicBezTo>
                  <a:cubicBezTo>
                    <a:pt x="39" y="61"/>
                    <a:pt x="35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1" y="62"/>
                    <a:pt x="31" y="62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5" y="57"/>
                    <a:pt x="37" y="56"/>
                    <a:pt x="40" y="55"/>
                  </a:cubicBezTo>
                  <a:cubicBezTo>
                    <a:pt x="43" y="55"/>
                    <a:pt x="45" y="53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lose/>
                  <a:moveTo>
                    <a:pt x="31" y="45"/>
                  </a:moveTo>
                  <a:cubicBezTo>
                    <a:pt x="30" y="45"/>
                    <a:pt x="30" y="45"/>
                    <a:pt x="29" y="45"/>
                  </a:cubicBezTo>
                  <a:cubicBezTo>
                    <a:pt x="27" y="45"/>
                    <a:pt x="24" y="44"/>
                    <a:pt x="22" y="43"/>
                  </a:cubicBezTo>
                  <a:cubicBezTo>
                    <a:pt x="20" y="42"/>
                    <a:pt x="17" y="41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8"/>
                    <a:pt x="12" y="36"/>
                    <a:pt x="11" y="34"/>
                  </a:cubicBezTo>
                  <a:cubicBezTo>
                    <a:pt x="10" y="33"/>
                    <a:pt x="9" y="32"/>
                    <a:pt x="9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2"/>
                    <a:pt x="6" y="33"/>
                    <a:pt x="6" y="34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10" y="44"/>
                    <a:pt x="11" y="45"/>
                    <a:pt x="12" y="46"/>
                  </a:cubicBezTo>
                  <a:cubicBezTo>
                    <a:pt x="13" y="48"/>
                    <a:pt x="14" y="49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20" y="54"/>
                    <a:pt x="23" y="55"/>
                  </a:cubicBezTo>
                  <a:cubicBezTo>
                    <a:pt x="25" y="56"/>
                    <a:pt x="28" y="57"/>
                    <a:pt x="31" y="57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7" y="62"/>
                    <a:pt x="24" y="61"/>
                    <a:pt x="21" y="60"/>
                  </a:cubicBezTo>
                  <a:cubicBezTo>
                    <a:pt x="18" y="58"/>
                    <a:pt x="15" y="56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2"/>
                    <a:pt x="9" y="51"/>
                    <a:pt x="8" y="49"/>
                  </a:cubicBezTo>
                  <a:cubicBezTo>
                    <a:pt x="7" y="48"/>
                    <a:pt x="6" y="46"/>
                    <a:pt x="5" y="44"/>
                  </a:cubicBezTo>
                  <a:cubicBezTo>
                    <a:pt x="5" y="44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2" y="37"/>
                    <a:pt x="1" y="35"/>
                  </a:cubicBezTo>
                  <a:cubicBezTo>
                    <a:pt x="1" y="33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7" y="26"/>
                    <a:pt x="8" y="26"/>
                    <a:pt x="9" y="25"/>
                  </a:cubicBezTo>
                  <a:cubicBezTo>
                    <a:pt x="10" y="25"/>
                    <a:pt x="11" y="25"/>
                    <a:pt x="12" y="26"/>
                  </a:cubicBezTo>
                  <a:cubicBezTo>
                    <a:pt x="13" y="28"/>
                    <a:pt x="14" y="30"/>
                    <a:pt x="15" y="32"/>
                  </a:cubicBezTo>
                  <a:cubicBezTo>
                    <a:pt x="16" y="33"/>
                    <a:pt x="17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2" y="38"/>
                    <a:pt x="24" y="39"/>
                  </a:cubicBezTo>
                  <a:cubicBezTo>
                    <a:pt x="25" y="40"/>
                    <a:pt x="27" y="40"/>
                    <a:pt x="29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1" y="45"/>
                    <a:pt x="31" y="45"/>
                    <a:pt x="31" y="45"/>
                  </a:cubicBezTo>
                  <a:close/>
                  <a:moveTo>
                    <a:pt x="31" y="8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0"/>
                    <a:pt x="30" y="9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2" name="Freeform 218"/>
            <p:cNvSpPr>
              <a:spLocks noEditPoints="1"/>
            </p:cNvSpPr>
            <p:nvPr/>
          </p:nvSpPr>
          <p:spPr bwMode="auto">
            <a:xfrm>
              <a:off x="7912111" y="4084662"/>
              <a:ext cx="133351" cy="133351"/>
            </a:xfrm>
            <a:custGeom>
              <a:avLst/>
              <a:gdLst>
                <a:gd name="T0" fmla="*/ 39 w 59"/>
                <a:gd name="T1" fmla="*/ 54 h 59"/>
                <a:gd name="T2" fmla="*/ 41 w 59"/>
                <a:gd name="T3" fmla="*/ 50 h 59"/>
                <a:gd name="T4" fmla="*/ 30 w 59"/>
                <a:gd name="T5" fmla="*/ 42 h 59"/>
                <a:gd name="T6" fmla="*/ 37 w 59"/>
                <a:gd name="T7" fmla="*/ 45 h 59"/>
                <a:gd name="T8" fmla="*/ 46 w 59"/>
                <a:gd name="T9" fmla="*/ 48 h 59"/>
                <a:gd name="T10" fmla="*/ 47 w 59"/>
                <a:gd name="T11" fmla="*/ 55 h 59"/>
                <a:gd name="T12" fmla="*/ 33 w 59"/>
                <a:gd name="T13" fmla="*/ 59 h 59"/>
                <a:gd name="T14" fmla="*/ 30 w 59"/>
                <a:gd name="T15" fmla="*/ 15 h 59"/>
                <a:gd name="T16" fmla="*/ 38 w 59"/>
                <a:gd name="T17" fmla="*/ 14 h 59"/>
                <a:gd name="T18" fmla="*/ 39 w 59"/>
                <a:gd name="T19" fmla="*/ 14 h 59"/>
                <a:gd name="T20" fmla="*/ 51 w 59"/>
                <a:gd name="T21" fmla="*/ 15 h 59"/>
                <a:gd name="T22" fmla="*/ 33 w 59"/>
                <a:gd name="T23" fmla="*/ 5 h 59"/>
                <a:gd name="T24" fmla="*/ 31 w 59"/>
                <a:gd name="T25" fmla="*/ 5 h 59"/>
                <a:gd name="T26" fmla="*/ 32 w 59"/>
                <a:gd name="T27" fmla="*/ 0 h 59"/>
                <a:gd name="T28" fmla="*/ 46 w 59"/>
                <a:gd name="T29" fmla="*/ 4 h 59"/>
                <a:gd name="T30" fmla="*/ 58 w 59"/>
                <a:gd name="T31" fmla="*/ 13 h 59"/>
                <a:gd name="T32" fmla="*/ 53 w 59"/>
                <a:gd name="T33" fmla="*/ 21 h 59"/>
                <a:gd name="T34" fmla="*/ 44 w 59"/>
                <a:gd name="T35" fmla="*/ 20 h 59"/>
                <a:gd name="T36" fmla="*/ 39 w 59"/>
                <a:gd name="T37" fmla="*/ 19 h 59"/>
                <a:gd name="T38" fmla="*/ 30 w 59"/>
                <a:gd name="T39" fmla="*/ 20 h 59"/>
                <a:gd name="T40" fmla="*/ 39 w 59"/>
                <a:gd name="T41" fmla="*/ 14 h 59"/>
                <a:gd name="T42" fmla="*/ 30 w 59"/>
                <a:gd name="T43" fmla="*/ 54 h 59"/>
                <a:gd name="T44" fmla="*/ 20 w 59"/>
                <a:gd name="T45" fmla="*/ 57 h 59"/>
                <a:gd name="T46" fmla="*/ 30 w 59"/>
                <a:gd name="T47" fmla="*/ 31 h 59"/>
                <a:gd name="T48" fmla="*/ 30 w 59"/>
                <a:gd name="T49" fmla="*/ 42 h 59"/>
                <a:gd name="T50" fmla="*/ 24 w 59"/>
                <a:gd name="T51" fmla="*/ 27 h 59"/>
                <a:gd name="T52" fmla="*/ 30 w 59"/>
                <a:gd name="T53" fmla="*/ 15 h 59"/>
                <a:gd name="T54" fmla="*/ 20 w 59"/>
                <a:gd name="T55" fmla="*/ 38 h 59"/>
                <a:gd name="T56" fmla="*/ 30 w 59"/>
                <a:gd name="T57" fmla="*/ 47 h 59"/>
                <a:gd name="T58" fmla="*/ 30 w 59"/>
                <a:gd name="T59" fmla="*/ 5 h 59"/>
                <a:gd name="T60" fmla="*/ 20 w 59"/>
                <a:gd name="T61" fmla="*/ 2 h 59"/>
                <a:gd name="T62" fmla="*/ 20 w 59"/>
                <a:gd name="T63" fmla="*/ 7 h 59"/>
                <a:gd name="T64" fmla="*/ 20 w 59"/>
                <a:gd name="T65" fmla="*/ 38 h 59"/>
                <a:gd name="T66" fmla="*/ 20 w 59"/>
                <a:gd name="T67" fmla="*/ 57 h 59"/>
                <a:gd name="T68" fmla="*/ 20 w 59"/>
                <a:gd name="T69" fmla="*/ 7 h 59"/>
                <a:gd name="T70" fmla="*/ 20 w 59"/>
                <a:gd name="T71" fmla="*/ 38 h 59"/>
                <a:gd name="T72" fmla="*/ 20 w 59"/>
                <a:gd name="T73" fmla="*/ 57 h 59"/>
                <a:gd name="T74" fmla="*/ 19 w 59"/>
                <a:gd name="T75" fmla="*/ 26 h 59"/>
                <a:gd name="T76" fmla="*/ 20 w 59"/>
                <a:gd name="T77" fmla="*/ 38 h 59"/>
                <a:gd name="T78" fmla="*/ 2 w 59"/>
                <a:gd name="T79" fmla="*/ 21 h 59"/>
                <a:gd name="T80" fmla="*/ 18 w 59"/>
                <a:gd name="T81" fmla="*/ 56 h 59"/>
                <a:gd name="T82" fmla="*/ 20 w 59"/>
                <a:gd name="T83" fmla="*/ 52 h 59"/>
                <a:gd name="T84" fmla="*/ 8 w 59"/>
                <a:gd name="T85" fmla="*/ 40 h 59"/>
                <a:gd name="T86" fmla="*/ 15 w 59"/>
                <a:gd name="T87" fmla="*/ 10 h 59"/>
                <a:gd name="T88" fmla="*/ 20 w 59"/>
                <a:gd name="T8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0" y="54"/>
                  </a:moveTo>
                  <a:cubicBezTo>
                    <a:pt x="31" y="54"/>
                    <a:pt x="32" y="54"/>
                    <a:pt x="33" y="54"/>
                  </a:cubicBezTo>
                  <a:cubicBezTo>
                    <a:pt x="35" y="54"/>
                    <a:pt x="37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2" y="53"/>
                    <a:pt x="42" y="53"/>
                    <a:pt x="42" y="52"/>
                  </a:cubicBezTo>
                  <a:cubicBezTo>
                    <a:pt x="41" y="52"/>
                    <a:pt x="41" y="51"/>
                    <a:pt x="41" y="50"/>
                  </a:cubicBezTo>
                  <a:cubicBezTo>
                    <a:pt x="39" y="50"/>
                    <a:pt x="38" y="50"/>
                    <a:pt x="36" y="49"/>
                  </a:cubicBezTo>
                  <a:cubicBezTo>
                    <a:pt x="34" y="49"/>
                    <a:pt x="32" y="48"/>
                    <a:pt x="30" y="47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4"/>
                    <a:pt x="35" y="44"/>
                    <a:pt x="37" y="45"/>
                  </a:cubicBezTo>
                  <a:cubicBezTo>
                    <a:pt x="39" y="45"/>
                    <a:pt x="41" y="45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5" y="46"/>
                    <a:pt x="46" y="48"/>
                  </a:cubicBezTo>
                  <a:cubicBezTo>
                    <a:pt x="46" y="49"/>
                    <a:pt x="46" y="50"/>
                    <a:pt x="46" y="51"/>
                  </a:cubicBezTo>
                  <a:cubicBezTo>
                    <a:pt x="46" y="52"/>
                    <a:pt x="47" y="53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6"/>
                    <a:pt x="47" y="58"/>
                    <a:pt x="45" y="58"/>
                  </a:cubicBezTo>
                  <a:cubicBezTo>
                    <a:pt x="43" y="58"/>
                    <a:pt x="41" y="59"/>
                    <a:pt x="39" y="59"/>
                  </a:cubicBezTo>
                  <a:cubicBezTo>
                    <a:pt x="37" y="59"/>
                    <a:pt x="35" y="59"/>
                    <a:pt x="33" y="59"/>
                  </a:cubicBezTo>
                  <a:cubicBezTo>
                    <a:pt x="32" y="59"/>
                    <a:pt x="31" y="59"/>
                    <a:pt x="30" y="59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30" y="15"/>
                  </a:moveTo>
                  <a:cubicBezTo>
                    <a:pt x="32" y="14"/>
                    <a:pt x="35" y="14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4"/>
                    <a:pt x="46" y="15"/>
                  </a:cubicBezTo>
                  <a:cubicBezTo>
                    <a:pt x="47" y="16"/>
                    <a:pt x="48" y="16"/>
                    <a:pt x="50" y="17"/>
                  </a:cubicBezTo>
                  <a:cubicBezTo>
                    <a:pt x="50" y="16"/>
                    <a:pt x="51" y="16"/>
                    <a:pt x="51" y="15"/>
                  </a:cubicBezTo>
                  <a:cubicBezTo>
                    <a:pt x="52" y="15"/>
                    <a:pt x="52" y="15"/>
                    <a:pt x="52" y="14"/>
                  </a:cubicBezTo>
                  <a:cubicBezTo>
                    <a:pt x="50" y="12"/>
                    <a:pt x="47" y="10"/>
                    <a:pt x="44" y="8"/>
                  </a:cubicBezTo>
                  <a:cubicBezTo>
                    <a:pt x="41" y="7"/>
                    <a:pt x="37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2" y="2"/>
                    <a:pt x="46" y="4"/>
                  </a:cubicBezTo>
                  <a:cubicBezTo>
                    <a:pt x="50" y="6"/>
                    <a:pt x="54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3"/>
                    <a:pt x="58" y="13"/>
                  </a:cubicBezTo>
                  <a:cubicBezTo>
                    <a:pt x="59" y="14"/>
                    <a:pt x="59" y="15"/>
                    <a:pt x="58" y="16"/>
                  </a:cubicBezTo>
                  <a:cubicBezTo>
                    <a:pt x="57" y="17"/>
                    <a:pt x="56" y="18"/>
                    <a:pt x="55" y="19"/>
                  </a:cubicBezTo>
                  <a:cubicBezTo>
                    <a:pt x="54" y="19"/>
                    <a:pt x="53" y="20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1" y="23"/>
                    <a:pt x="50" y="22"/>
                  </a:cubicBezTo>
                  <a:cubicBezTo>
                    <a:pt x="48" y="21"/>
                    <a:pt x="46" y="20"/>
                    <a:pt x="44" y="20"/>
                  </a:cubicBezTo>
                  <a:cubicBezTo>
                    <a:pt x="42" y="19"/>
                    <a:pt x="41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8"/>
                  </a:cubicBezTo>
                  <a:cubicBezTo>
                    <a:pt x="35" y="18"/>
                    <a:pt x="32" y="19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lose/>
                  <a:moveTo>
                    <a:pt x="20" y="52"/>
                  </a:moveTo>
                  <a:cubicBezTo>
                    <a:pt x="22" y="53"/>
                    <a:pt x="24" y="53"/>
                    <a:pt x="26" y="54"/>
                  </a:cubicBezTo>
                  <a:cubicBezTo>
                    <a:pt x="28" y="54"/>
                    <a:pt x="29" y="54"/>
                    <a:pt x="30" y="54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7" y="59"/>
                    <a:pt x="25" y="59"/>
                  </a:cubicBezTo>
                  <a:cubicBezTo>
                    <a:pt x="24" y="58"/>
                    <a:pt x="22" y="58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30" y="47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8" y="40"/>
                    <a:pt x="26" y="38"/>
                    <a:pt x="25" y="36"/>
                  </a:cubicBezTo>
                  <a:cubicBezTo>
                    <a:pt x="23" y="33"/>
                    <a:pt x="23" y="30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29" y="21"/>
                    <a:pt x="30" y="20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7" y="16"/>
                    <a:pt x="26" y="17"/>
                  </a:cubicBezTo>
                  <a:cubicBezTo>
                    <a:pt x="23" y="19"/>
                    <a:pt x="21" y="21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42"/>
                    <a:pt x="26" y="45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30" y="0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5"/>
                    <a:pt x="23" y="5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0"/>
                    <a:pt x="30" y="0"/>
                  </a:cubicBez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38"/>
                  </a:moveTo>
                  <a:cubicBezTo>
                    <a:pt x="18" y="34"/>
                    <a:pt x="18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20" y="24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20" y="2"/>
                  </a:moveTo>
                  <a:cubicBezTo>
                    <a:pt x="17" y="3"/>
                    <a:pt x="15" y="4"/>
                    <a:pt x="12" y="6"/>
                  </a:cubicBezTo>
                  <a:cubicBezTo>
                    <a:pt x="7" y="10"/>
                    <a:pt x="3" y="15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9"/>
                    <a:pt x="1" y="36"/>
                    <a:pt x="3" y="42"/>
                  </a:cubicBezTo>
                  <a:cubicBezTo>
                    <a:pt x="6" y="48"/>
                    <a:pt x="12" y="53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7"/>
                    <a:pt x="20" y="57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5" y="50"/>
                    <a:pt x="10" y="45"/>
                    <a:pt x="8" y="40"/>
                  </a:cubicBezTo>
                  <a:cubicBezTo>
                    <a:pt x="5" y="35"/>
                    <a:pt x="5" y="29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17"/>
                    <a:pt x="11" y="13"/>
                    <a:pt x="15" y="10"/>
                  </a:cubicBezTo>
                  <a:cubicBezTo>
                    <a:pt x="17" y="8"/>
                    <a:pt x="18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52"/>
                  </a:moveTo>
                  <a:cubicBezTo>
                    <a:pt x="20" y="52"/>
                    <a:pt x="20" y="52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3" name="Freeform 219"/>
            <p:cNvSpPr>
              <a:spLocks noEditPoints="1"/>
            </p:cNvSpPr>
            <p:nvPr/>
          </p:nvSpPr>
          <p:spPr bwMode="auto">
            <a:xfrm>
              <a:off x="6577023" y="2262202"/>
              <a:ext cx="277814" cy="296865"/>
            </a:xfrm>
            <a:custGeom>
              <a:avLst/>
              <a:gdLst>
                <a:gd name="T0" fmla="*/ 108 w 123"/>
                <a:gd name="T1" fmla="*/ 83 h 131"/>
                <a:gd name="T2" fmla="*/ 118 w 123"/>
                <a:gd name="T3" fmla="*/ 66 h 131"/>
                <a:gd name="T4" fmla="*/ 93 w 123"/>
                <a:gd name="T5" fmla="*/ 63 h 131"/>
                <a:gd name="T6" fmla="*/ 81 w 123"/>
                <a:gd name="T7" fmla="*/ 73 h 131"/>
                <a:gd name="T8" fmla="*/ 80 w 123"/>
                <a:gd name="T9" fmla="*/ 73 h 131"/>
                <a:gd name="T10" fmla="*/ 80 w 123"/>
                <a:gd name="T11" fmla="*/ 60 h 131"/>
                <a:gd name="T12" fmla="*/ 82 w 123"/>
                <a:gd name="T13" fmla="*/ 29 h 131"/>
                <a:gd name="T14" fmla="*/ 72 w 123"/>
                <a:gd name="T15" fmla="*/ 18 h 131"/>
                <a:gd name="T16" fmla="*/ 64 w 123"/>
                <a:gd name="T17" fmla="*/ 2 h 131"/>
                <a:gd name="T18" fmla="*/ 85 w 123"/>
                <a:gd name="T19" fmla="*/ 26 h 131"/>
                <a:gd name="T20" fmla="*/ 84 w 123"/>
                <a:gd name="T21" fmla="*/ 63 h 131"/>
                <a:gd name="T22" fmla="*/ 83 w 123"/>
                <a:gd name="T23" fmla="*/ 69 h 131"/>
                <a:gd name="T24" fmla="*/ 83 w 123"/>
                <a:gd name="T25" fmla="*/ 69 h 131"/>
                <a:gd name="T26" fmla="*/ 88 w 123"/>
                <a:gd name="T27" fmla="*/ 62 h 131"/>
                <a:gd name="T28" fmla="*/ 117 w 123"/>
                <a:gd name="T29" fmla="*/ 37 h 131"/>
                <a:gd name="T30" fmla="*/ 123 w 123"/>
                <a:gd name="T31" fmla="*/ 74 h 131"/>
                <a:gd name="T32" fmla="*/ 110 w 123"/>
                <a:gd name="T33" fmla="*/ 87 h 131"/>
                <a:gd name="T34" fmla="*/ 102 w 123"/>
                <a:gd name="T35" fmla="*/ 91 h 131"/>
                <a:gd name="T36" fmla="*/ 101 w 123"/>
                <a:gd name="T37" fmla="*/ 93 h 131"/>
                <a:gd name="T38" fmla="*/ 109 w 123"/>
                <a:gd name="T39" fmla="*/ 90 h 131"/>
                <a:gd name="T40" fmla="*/ 123 w 123"/>
                <a:gd name="T41" fmla="*/ 90 h 131"/>
                <a:gd name="T42" fmla="*/ 79 w 123"/>
                <a:gd name="T43" fmla="*/ 126 h 131"/>
                <a:gd name="T44" fmla="*/ 62 w 123"/>
                <a:gd name="T45" fmla="*/ 115 h 131"/>
                <a:gd name="T46" fmla="*/ 62 w 123"/>
                <a:gd name="T47" fmla="*/ 56 h 131"/>
                <a:gd name="T48" fmla="*/ 67 w 123"/>
                <a:gd name="T49" fmla="*/ 110 h 131"/>
                <a:gd name="T50" fmla="*/ 82 w 123"/>
                <a:gd name="T51" fmla="*/ 123 h 131"/>
                <a:gd name="T52" fmla="*/ 117 w 123"/>
                <a:gd name="T53" fmla="*/ 92 h 131"/>
                <a:gd name="T54" fmla="*/ 102 w 123"/>
                <a:gd name="T55" fmla="*/ 98 h 131"/>
                <a:gd name="T56" fmla="*/ 96 w 123"/>
                <a:gd name="T57" fmla="*/ 92 h 131"/>
                <a:gd name="T58" fmla="*/ 62 w 123"/>
                <a:gd name="T59" fmla="*/ 6 h 131"/>
                <a:gd name="T60" fmla="*/ 35 w 123"/>
                <a:gd name="T61" fmla="*/ 44 h 131"/>
                <a:gd name="T62" fmla="*/ 44 w 123"/>
                <a:gd name="T63" fmla="*/ 61 h 131"/>
                <a:gd name="T64" fmla="*/ 43 w 123"/>
                <a:gd name="T65" fmla="*/ 73 h 131"/>
                <a:gd name="T66" fmla="*/ 36 w 123"/>
                <a:gd name="T67" fmla="*/ 72 h 131"/>
                <a:gd name="T68" fmla="*/ 30 w 123"/>
                <a:gd name="T69" fmla="*/ 63 h 131"/>
                <a:gd name="T70" fmla="*/ 6 w 123"/>
                <a:gd name="T71" fmla="*/ 57 h 131"/>
                <a:gd name="T72" fmla="*/ 13 w 123"/>
                <a:gd name="T73" fmla="*/ 82 h 131"/>
                <a:gd name="T74" fmla="*/ 24 w 123"/>
                <a:gd name="T75" fmla="*/ 87 h 131"/>
                <a:gd name="T76" fmla="*/ 25 w 123"/>
                <a:gd name="T77" fmla="*/ 97 h 131"/>
                <a:gd name="T78" fmla="*/ 12 w 123"/>
                <a:gd name="T79" fmla="*/ 95 h 131"/>
                <a:gd name="T80" fmla="*/ 30 w 123"/>
                <a:gd name="T81" fmla="*/ 125 h 131"/>
                <a:gd name="T82" fmla="*/ 54 w 123"/>
                <a:gd name="T83" fmla="*/ 114 h 131"/>
                <a:gd name="T84" fmla="*/ 59 w 123"/>
                <a:gd name="T85" fmla="*/ 59 h 131"/>
                <a:gd name="T86" fmla="*/ 61 w 123"/>
                <a:gd name="T87" fmla="*/ 115 h 131"/>
                <a:gd name="T88" fmla="*/ 46 w 123"/>
                <a:gd name="T89" fmla="*/ 124 h 131"/>
                <a:gd name="T90" fmla="*/ 10 w 123"/>
                <a:gd name="T91" fmla="*/ 114 h 131"/>
                <a:gd name="T92" fmla="*/ 14 w 123"/>
                <a:gd name="T93" fmla="*/ 90 h 131"/>
                <a:gd name="T94" fmla="*/ 22 w 123"/>
                <a:gd name="T95" fmla="*/ 93 h 131"/>
                <a:gd name="T96" fmla="*/ 22 w 123"/>
                <a:gd name="T97" fmla="*/ 91 h 131"/>
                <a:gd name="T98" fmla="*/ 13 w 123"/>
                <a:gd name="T99" fmla="*/ 87 h 131"/>
                <a:gd name="T100" fmla="*/ 0 w 123"/>
                <a:gd name="T101" fmla="*/ 74 h 131"/>
                <a:gd name="T102" fmla="*/ 4 w 123"/>
                <a:gd name="T103" fmla="*/ 38 h 131"/>
                <a:gd name="T104" fmla="*/ 35 w 123"/>
                <a:gd name="T105" fmla="*/ 62 h 131"/>
                <a:gd name="T106" fmla="*/ 40 w 123"/>
                <a:gd name="T107" fmla="*/ 69 h 131"/>
                <a:gd name="T108" fmla="*/ 40 w 123"/>
                <a:gd name="T109" fmla="*/ 69 h 131"/>
                <a:gd name="T110" fmla="*/ 39 w 123"/>
                <a:gd name="T111" fmla="*/ 63 h 131"/>
                <a:gd name="T112" fmla="*/ 30 w 123"/>
                <a:gd name="T113" fmla="*/ 44 h 131"/>
                <a:gd name="T114" fmla="*/ 59 w 123"/>
                <a:gd name="T115" fmla="*/ 2 h 131"/>
                <a:gd name="T116" fmla="*/ 62 w 123"/>
                <a:gd name="T117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31">
                  <a:moveTo>
                    <a:pt x="99" y="87"/>
                  </a:moveTo>
                  <a:cubicBezTo>
                    <a:pt x="102" y="85"/>
                    <a:pt x="105" y="84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9" y="83"/>
                    <a:pt x="110" y="82"/>
                    <a:pt x="111" y="82"/>
                  </a:cubicBezTo>
                  <a:cubicBezTo>
                    <a:pt x="113" y="81"/>
                    <a:pt x="115" y="81"/>
                    <a:pt x="117" y="80"/>
                  </a:cubicBezTo>
                  <a:cubicBezTo>
                    <a:pt x="117" y="77"/>
                    <a:pt x="118" y="75"/>
                    <a:pt x="118" y="73"/>
                  </a:cubicBezTo>
                  <a:cubicBezTo>
                    <a:pt x="118" y="71"/>
                    <a:pt x="118" y="68"/>
                    <a:pt x="118" y="66"/>
                  </a:cubicBezTo>
                  <a:cubicBezTo>
                    <a:pt x="118" y="63"/>
                    <a:pt x="117" y="60"/>
                    <a:pt x="117" y="57"/>
                  </a:cubicBezTo>
                  <a:cubicBezTo>
                    <a:pt x="116" y="52"/>
                    <a:pt x="116" y="48"/>
                    <a:pt x="115" y="43"/>
                  </a:cubicBezTo>
                  <a:cubicBezTo>
                    <a:pt x="114" y="44"/>
                    <a:pt x="113" y="44"/>
                    <a:pt x="112" y="45"/>
                  </a:cubicBezTo>
                  <a:cubicBezTo>
                    <a:pt x="104" y="49"/>
                    <a:pt x="96" y="53"/>
                    <a:pt x="93" y="63"/>
                  </a:cubicBezTo>
                  <a:cubicBezTo>
                    <a:pt x="93" y="64"/>
                    <a:pt x="92" y="67"/>
                    <a:pt x="91" y="69"/>
                  </a:cubicBezTo>
                  <a:cubicBezTo>
                    <a:pt x="90" y="70"/>
                    <a:pt x="89" y="71"/>
                    <a:pt x="87" y="72"/>
                  </a:cubicBezTo>
                  <a:cubicBezTo>
                    <a:pt x="86" y="74"/>
                    <a:pt x="84" y="74"/>
                    <a:pt x="82" y="74"/>
                  </a:cubicBezTo>
                  <a:cubicBezTo>
                    <a:pt x="82" y="74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8" y="71"/>
                    <a:pt x="77" y="69"/>
                    <a:pt x="78" y="66"/>
                  </a:cubicBezTo>
                  <a:cubicBezTo>
                    <a:pt x="78" y="64"/>
                    <a:pt x="79" y="62"/>
                    <a:pt x="80" y="61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59"/>
                    <a:pt x="82" y="58"/>
                    <a:pt x="83" y="57"/>
                  </a:cubicBezTo>
                  <a:cubicBezTo>
                    <a:pt x="86" y="53"/>
                    <a:pt x="89" y="49"/>
                    <a:pt x="89" y="44"/>
                  </a:cubicBezTo>
                  <a:cubicBezTo>
                    <a:pt x="89" y="39"/>
                    <a:pt x="85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8" y="25"/>
                    <a:pt x="75" y="22"/>
                    <a:pt x="72" y="18"/>
                  </a:cubicBezTo>
                  <a:cubicBezTo>
                    <a:pt x="68" y="14"/>
                    <a:pt x="65" y="11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7" y="6"/>
                    <a:pt x="71" y="11"/>
                    <a:pt x="75" y="15"/>
                  </a:cubicBezTo>
                  <a:cubicBezTo>
                    <a:pt x="79" y="18"/>
                    <a:pt x="82" y="22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9" y="31"/>
                    <a:pt x="94" y="37"/>
                    <a:pt x="93" y="44"/>
                  </a:cubicBezTo>
                  <a:cubicBezTo>
                    <a:pt x="93" y="51"/>
                    <a:pt x="90" y="55"/>
                    <a:pt x="86" y="60"/>
                  </a:cubicBezTo>
                  <a:cubicBezTo>
                    <a:pt x="86" y="61"/>
                    <a:pt x="85" y="62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3" y="64"/>
                    <a:pt x="83" y="66"/>
                    <a:pt x="82" y="67"/>
                  </a:cubicBezTo>
                  <a:cubicBezTo>
                    <a:pt x="82" y="68"/>
                    <a:pt x="82" y="68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9"/>
                    <a:pt x="84" y="69"/>
                    <a:pt x="85" y="69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8" y="65"/>
                    <a:pt x="88" y="63"/>
                    <a:pt x="88" y="62"/>
                  </a:cubicBezTo>
                  <a:cubicBezTo>
                    <a:pt x="92" y="50"/>
                    <a:pt x="101" y="45"/>
                    <a:pt x="110" y="41"/>
                  </a:cubicBezTo>
                  <a:cubicBezTo>
                    <a:pt x="112" y="40"/>
                    <a:pt x="114" y="39"/>
                    <a:pt x="116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9" y="37"/>
                    <a:pt x="120" y="38"/>
                    <a:pt x="120" y="39"/>
                  </a:cubicBezTo>
                  <a:cubicBezTo>
                    <a:pt x="120" y="45"/>
                    <a:pt x="121" y="50"/>
                    <a:pt x="122" y="56"/>
                  </a:cubicBezTo>
                  <a:cubicBezTo>
                    <a:pt x="122" y="59"/>
                    <a:pt x="123" y="62"/>
                    <a:pt x="123" y="66"/>
                  </a:cubicBezTo>
                  <a:cubicBezTo>
                    <a:pt x="123" y="68"/>
                    <a:pt x="123" y="71"/>
                    <a:pt x="123" y="74"/>
                  </a:cubicBezTo>
                  <a:cubicBezTo>
                    <a:pt x="123" y="76"/>
                    <a:pt x="122" y="79"/>
                    <a:pt x="121" y="82"/>
                  </a:cubicBezTo>
                  <a:cubicBezTo>
                    <a:pt x="121" y="82"/>
                    <a:pt x="121" y="83"/>
                    <a:pt x="120" y="83"/>
                  </a:cubicBezTo>
                  <a:cubicBezTo>
                    <a:pt x="118" y="85"/>
                    <a:pt x="115" y="86"/>
                    <a:pt x="112" y="87"/>
                  </a:cubicBezTo>
                  <a:cubicBezTo>
                    <a:pt x="111" y="87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7" y="89"/>
                    <a:pt x="104" y="90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1" y="91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4" y="93"/>
                    <a:pt x="107" y="92"/>
                    <a:pt x="109" y="90"/>
                  </a:cubicBezTo>
                  <a:cubicBezTo>
                    <a:pt x="113" y="88"/>
                    <a:pt x="116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2" y="87"/>
                    <a:pt x="123" y="88"/>
                    <a:pt x="123" y="90"/>
                  </a:cubicBezTo>
                  <a:cubicBezTo>
                    <a:pt x="121" y="99"/>
                    <a:pt x="118" y="107"/>
                    <a:pt x="113" y="114"/>
                  </a:cubicBezTo>
                  <a:cubicBezTo>
                    <a:pt x="109" y="121"/>
                    <a:pt x="103" y="126"/>
                    <a:pt x="95" y="129"/>
                  </a:cubicBezTo>
                  <a:cubicBezTo>
                    <a:pt x="92" y="131"/>
                    <a:pt x="89" y="131"/>
                    <a:pt x="87" y="130"/>
                  </a:cubicBezTo>
                  <a:cubicBezTo>
                    <a:pt x="84" y="130"/>
                    <a:pt x="82" y="128"/>
                    <a:pt x="79" y="126"/>
                  </a:cubicBezTo>
                  <a:cubicBezTo>
                    <a:pt x="79" y="126"/>
                    <a:pt x="78" y="125"/>
                    <a:pt x="77" y="124"/>
                  </a:cubicBezTo>
                  <a:cubicBezTo>
                    <a:pt x="74" y="122"/>
                    <a:pt x="72" y="120"/>
                    <a:pt x="68" y="119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4" y="119"/>
                    <a:pt x="62" y="119"/>
                    <a:pt x="62" y="115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6"/>
                    <a:pt x="62" y="103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4" y="57"/>
                    <a:pt x="64" y="59"/>
                  </a:cubicBezTo>
                  <a:cubicBezTo>
                    <a:pt x="64" y="68"/>
                    <a:pt x="65" y="76"/>
                    <a:pt x="65" y="84"/>
                  </a:cubicBezTo>
                  <a:cubicBezTo>
                    <a:pt x="66" y="92"/>
                    <a:pt x="66" y="100"/>
                    <a:pt x="67" y="110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8" y="114"/>
                    <a:pt x="68" y="114"/>
                    <a:pt x="69" y="114"/>
                  </a:cubicBezTo>
                  <a:cubicBezTo>
                    <a:pt x="74" y="115"/>
                    <a:pt x="77" y="118"/>
                    <a:pt x="80" y="121"/>
                  </a:cubicBezTo>
                  <a:cubicBezTo>
                    <a:pt x="81" y="121"/>
                    <a:pt x="82" y="122"/>
                    <a:pt x="82" y="123"/>
                  </a:cubicBezTo>
                  <a:cubicBezTo>
                    <a:pt x="84" y="124"/>
                    <a:pt x="86" y="125"/>
                    <a:pt x="88" y="126"/>
                  </a:cubicBezTo>
                  <a:cubicBezTo>
                    <a:pt x="89" y="126"/>
                    <a:pt x="91" y="126"/>
                    <a:pt x="93" y="125"/>
                  </a:cubicBezTo>
                  <a:cubicBezTo>
                    <a:pt x="100" y="122"/>
                    <a:pt x="105" y="117"/>
                    <a:pt x="109" y="111"/>
                  </a:cubicBezTo>
                  <a:cubicBezTo>
                    <a:pt x="113" y="106"/>
                    <a:pt x="116" y="99"/>
                    <a:pt x="117" y="92"/>
                  </a:cubicBezTo>
                  <a:cubicBezTo>
                    <a:pt x="115" y="92"/>
                    <a:pt x="113" y="94"/>
                    <a:pt x="111" y="95"/>
                  </a:cubicBezTo>
                  <a:cubicBezTo>
                    <a:pt x="108" y="96"/>
                    <a:pt x="106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99" y="98"/>
                    <a:pt x="98" y="97"/>
                  </a:cubicBezTo>
                  <a:cubicBezTo>
                    <a:pt x="97" y="97"/>
                    <a:pt x="97" y="96"/>
                    <a:pt x="96" y="95"/>
                  </a:cubicBezTo>
                  <a:cubicBezTo>
                    <a:pt x="96" y="94"/>
                    <a:pt x="96" y="93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0"/>
                    <a:pt x="97" y="88"/>
                    <a:pt x="99" y="87"/>
                  </a:cubicBezTo>
                  <a:cubicBezTo>
                    <a:pt x="99" y="87"/>
                    <a:pt x="99" y="87"/>
                    <a:pt x="99" y="87"/>
                  </a:cubicBezTo>
                  <a:close/>
                  <a:moveTo>
                    <a:pt x="62" y="6"/>
                  </a:moveTo>
                  <a:cubicBezTo>
                    <a:pt x="58" y="11"/>
                    <a:pt x="55" y="14"/>
                    <a:pt x="51" y="18"/>
                  </a:cubicBezTo>
                  <a:cubicBezTo>
                    <a:pt x="48" y="22"/>
                    <a:pt x="45" y="25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8" y="34"/>
                    <a:pt x="34" y="39"/>
                    <a:pt x="35" y="44"/>
                  </a:cubicBezTo>
                  <a:cubicBezTo>
                    <a:pt x="35" y="49"/>
                    <a:pt x="38" y="53"/>
                    <a:pt x="41" y="57"/>
                  </a:cubicBezTo>
                  <a:cubicBezTo>
                    <a:pt x="41" y="58"/>
                    <a:pt x="42" y="59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1"/>
                    <a:pt x="44" y="61"/>
                  </a:cubicBezTo>
                  <a:cubicBezTo>
                    <a:pt x="44" y="62"/>
                    <a:pt x="45" y="64"/>
                    <a:pt x="46" y="66"/>
                  </a:cubicBezTo>
                  <a:cubicBezTo>
                    <a:pt x="46" y="69"/>
                    <a:pt x="45" y="71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3"/>
                    <a:pt x="42" y="74"/>
                    <a:pt x="41" y="74"/>
                  </a:cubicBezTo>
                  <a:cubicBezTo>
                    <a:pt x="39" y="74"/>
                    <a:pt x="37" y="74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1"/>
                    <a:pt x="33" y="70"/>
                    <a:pt x="33" y="69"/>
                  </a:cubicBezTo>
                  <a:cubicBezTo>
                    <a:pt x="31" y="67"/>
                    <a:pt x="30" y="64"/>
                    <a:pt x="30" y="63"/>
                  </a:cubicBezTo>
                  <a:cubicBezTo>
                    <a:pt x="28" y="53"/>
                    <a:pt x="19" y="49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4"/>
                    <a:pt x="9" y="44"/>
                    <a:pt x="8" y="43"/>
                  </a:cubicBezTo>
                  <a:cubicBezTo>
                    <a:pt x="8" y="48"/>
                    <a:pt x="7" y="52"/>
                    <a:pt x="6" y="57"/>
                  </a:cubicBezTo>
                  <a:cubicBezTo>
                    <a:pt x="6" y="60"/>
                    <a:pt x="5" y="63"/>
                    <a:pt x="5" y="66"/>
                  </a:cubicBezTo>
                  <a:cubicBezTo>
                    <a:pt x="5" y="68"/>
                    <a:pt x="5" y="71"/>
                    <a:pt x="5" y="73"/>
                  </a:cubicBezTo>
                  <a:cubicBezTo>
                    <a:pt x="5" y="75"/>
                    <a:pt x="6" y="77"/>
                    <a:pt x="6" y="80"/>
                  </a:cubicBezTo>
                  <a:cubicBezTo>
                    <a:pt x="8" y="81"/>
                    <a:pt x="10" y="81"/>
                    <a:pt x="13" y="82"/>
                  </a:cubicBezTo>
                  <a:cubicBezTo>
                    <a:pt x="13" y="82"/>
                    <a:pt x="14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9" y="84"/>
                    <a:pt x="22" y="85"/>
                    <a:pt x="24" y="87"/>
                  </a:cubicBezTo>
                  <a:cubicBezTo>
                    <a:pt x="24" y="87"/>
                    <a:pt x="24" y="87"/>
                    <a:pt x="25" y="87"/>
                  </a:cubicBezTo>
                  <a:cubicBezTo>
                    <a:pt x="26" y="89"/>
                    <a:pt x="27" y="90"/>
                    <a:pt x="27" y="92"/>
                  </a:cubicBezTo>
                  <a:cubicBezTo>
                    <a:pt x="27" y="93"/>
                    <a:pt x="27" y="94"/>
                    <a:pt x="27" y="95"/>
                  </a:cubicBezTo>
                  <a:cubicBezTo>
                    <a:pt x="27" y="96"/>
                    <a:pt x="26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2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8"/>
                    <a:pt x="15" y="96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3"/>
                    <a:pt x="8" y="92"/>
                    <a:pt x="6" y="92"/>
                  </a:cubicBezTo>
                  <a:cubicBezTo>
                    <a:pt x="7" y="99"/>
                    <a:pt x="10" y="106"/>
                    <a:pt x="14" y="111"/>
                  </a:cubicBezTo>
                  <a:cubicBezTo>
                    <a:pt x="18" y="117"/>
                    <a:pt x="23" y="122"/>
                    <a:pt x="30" y="125"/>
                  </a:cubicBezTo>
                  <a:cubicBezTo>
                    <a:pt x="33" y="126"/>
                    <a:pt x="34" y="126"/>
                    <a:pt x="36" y="126"/>
                  </a:cubicBezTo>
                  <a:cubicBezTo>
                    <a:pt x="37" y="125"/>
                    <a:pt x="39" y="124"/>
                    <a:pt x="41" y="123"/>
                  </a:cubicBezTo>
                  <a:cubicBezTo>
                    <a:pt x="42" y="122"/>
                    <a:pt x="42" y="121"/>
                    <a:pt x="43" y="121"/>
                  </a:cubicBezTo>
                  <a:cubicBezTo>
                    <a:pt x="46" y="118"/>
                    <a:pt x="49" y="115"/>
                    <a:pt x="54" y="114"/>
                  </a:cubicBezTo>
                  <a:cubicBezTo>
                    <a:pt x="55" y="114"/>
                    <a:pt x="56" y="114"/>
                    <a:pt x="56" y="114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7" y="100"/>
                    <a:pt x="57" y="92"/>
                    <a:pt x="58" y="84"/>
                  </a:cubicBezTo>
                  <a:cubicBezTo>
                    <a:pt x="58" y="76"/>
                    <a:pt x="59" y="68"/>
                    <a:pt x="59" y="59"/>
                  </a:cubicBezTo>
                  <a:cubicBezTo>
                    <a:pt x="59" y="57"/>
                    <a:pt x="60" y="56"/>
                    <a:pt x="62" y="56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1" y="103"/>
                    <a:pt x="61" y="106"/>
                    <a:pt x="61" y="110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19"/>
                    <a:pt x="59" y="119"/>
                    <a:pt x="56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119"/>
                    <a:pt x="55" y="119"/>
                  </a:cubicBezTo>
                  <a:cubicBezTo>
                    <a:pt x="51" y="120"/>
                    <a:pt x="49" y="122"/>
                    <a:pt x="46" y="124"/>
                  </a:cubicBezTo>
                  <a:cubicBezTo>
                    <a:pt x="45" y="125"/>
                    <a:pt x="45" y="126"/>
                    <a:pt x="44" y="126"/>
                  </a:cubicBezTo>
                  <a:cubicBezTo>
                    <a:pt x="41" y="128"/>
                    <a:pt x="39" y="130"/>
                    <a:pt x="37" y="130"/>
                  </a:cubicBezTo>
                  <a:cubicBezTo>
                    <a:pt x="34" y="131"/>
                    <a:pt x="32" y="131"/>
                    <a:pt x="28" y="129"/>
                  </a:cubicBezTo>
                  <a:cubicBezTo>
                    <a:pt x="21" y="126"/>
                    <a:pt x="15" y="121"/>
                    <a:pt x="10" y="114"/>
                  </a:cubicBezTo>
                  <a:cubicBezTo>
                    <a:pt x="5" y="107"/>
                    <a:pt x="2" y="99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7" y="87"/>
                    <a:pt x="10" y="8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7" y="92"/>
                    <a:pt x="19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2"/>
                  </a:cubicBezTo>
                  <a:cubicBezTo>
                    <a:pt x="22" y="92"/>
                    <a:pt x="22" y="92"/>
                    <a:pt x="22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90"/>
                    <a:pt x="17" y="89"/>
                    <a:pt x="14" y="88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2" y="87"/>
                    <a:pt x="11" y="87"/>
                  </a:cubicBezTo>
                  <a:cubicBezTo>
                    <a:pt x="8" y="86"/>
                    <a:pt x="5" y="85"/>
                    <a:pt x="3" y="83"/>
                  </a:cubicBezTo>
                  <a:cubicBezTo>
                    <a:pt x="2" y="83"/>
                    <a:pt x="2" y="82"/>
                    <a:pt x="2" y="82"/>
                  </a:cubicBezTo>
                  <a:cubicBezTo>
                    <a:pt x="1" y="79"/>
                    <a:pt x="1" y="76"/>
                    <a:pt x="0" y="74"/>
                  </a:cubicBezTo>
                  <a:cubicBezTo>
                    <a:pt x="0" y="71"/>
                    <a:pt x="0" y="68"/>
                    <a:pt x="0" y="66"/>
                  </a:cubicBezTo>
                  <a:cubicBezTo>
                    <a:pt x="1" y="62"/>
                    <a:pt x="1" y="59"/>
                    <a:pt x="2" y="56"/>
                  </a:cubicBezTo>
                  <a:cubicBezTo>
                    <a:pt x="2" y="50"/>
                    <a:pt x="3" y="45"/>
                    <a:pt x="3" y="39"/>
                  </a:cubicBezTo>
                  <a:cubicBezTo>
                    <a:pt x="3" y="39"/>
                    <a:pt x="3" y="39"/>
                    <a:pt x="4" y="38"/>
                  </a:cubicBezTo>
                  <a:cubicBezTo>
                    <a:pt x="4" y="37"/>
                    <a:pt x="6" y="37"/>
                    <a:pt x="7" y="37"/>
                  </a:cubicBezTo>
                  <a:cubicBezTo>
                    <a:pt x="9" y="38"/>
                    <a:pt x="11" y="4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3" y="45"/>
                    <a:pt x="32" y="50"/>
                    <a:pt x="35" y="62"/>
                  </a:cubicBezTo>
                  <a:cubicBezTo>
                    <a:pt x="35" y="63"/>
                    <a:pt x="36" y="64"/>
                    <a:pt x="37" y="66"/>
                  </a:cubicBezTo>
                  <a:cubicBezTo>
                    <a:pt x="37" y="67"/>
                    <a:pt x="38" y="68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1" y="68"/>
                    <a:pt x="41" y="68"/>
                    <a:pt x="41" y="67"/>
                  </a:cubicBezTo>
                  <a:cubicBezTo>
                    <a:pt x="41" y="66"/>
                    <a:pt x="40" y="64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2"/>
                    <a:pt x="38" y="61"/>
                    <a:pt x="37" y="60"/>
                  </a:cubicBezTo>
                  <a:cubicBezTo>
                    <a:pt x="33" y="55"/>
                    <a:pt x="30" y="51"/>
                    <a:pt x="30" y="44"/>
                  </a:cubicBezTo>
                  <a:cubicBezTo>
                    <a:pt x="30" y="37"/>
                    <a:pt x="34" y="3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2"/>
                    <a:pt x="45" y="19"/>
                    <a:pt x="48" y="15"/>
                  </a:cubicBezTo>
                  <a:cubicBezTo>
                    <a:pt x="52" y="11"/>
                    <a:pt x="56" y="6"/>
                    <a:pt x="59" y="2"/>
                  </a:cubicBezTo>
                  <a:cubicBezTo>
                    <a:pt x="59" y="1"/>
                    <a:pt x="60" y="1"/>
                    <a:pt x="60" y="0"/>
                  </a:cubicBezTo>
                  <a:cubicBezTo>
                    <a:pt x="61" y="0"/>
                    <a:pt x="61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6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4" name="Freeform 220"/>
            <p:cNvSpPr>
              <a:spLocks noEditPoints="1"/>
            </p:cNvSpPr>
            <p:nvPr/>
          </p:nvSpPr>
          <p:spPr bwMode="auto">
            <a:xfrm>
              <a:off x="6700848" y="2527315"/>
              <a:ext cx="28575" cy="100014"/>
            </a:xfrm>
            <a:custGeom>
              <a:avLst/>
              <a:gdLst>
                <a:gd name="T0" fmla="*/ 7 w 13"/>
                <a:gd name="T1" fmla="*/ 0 h 44"/>
                <a:gd name="T2" fmla="*/ 11 w 13"/>
                <a:gd name="T3" fmla="*/ 0 h 44"/>
                <a:gd name="T4" fmla="*/ 13 w 13"/>
                <a:gd name="T5" fmla="*/ 3 h 44"/>
                <a:gd name="T6" fmla="*/ 13 w 13"/>
                <a:gd name="T7" fmla="*/ 42 h 44"/>
                <a:gd name="T8" fmla="*/ 11 w 13"/>
                <a:gd name="T9" fmla="*/ 44 h 44"/>
                <a:gd name="T10" fmla="*/ 7 w 13"/>
                <a:gd name="T11" fmla="*/ 44 h 44"/>
                <a:gd name="T12" fmla="*/ 7 w 13"/>
                <a:gd name="T13" fmla="*/ 39 h 44"/>
                <a:gd name="T14" fmla="*/ 8 w 13"/>
                <a:gd name="T15" fmla="*/ 39 h 44"/>
                <a:gd name="T16" fmla="*/ 8 w 13"/>
                <a:gd name="T17" fmla="*/ 5 h 44"/>
                <a:gd name="T18" fmla="*/ 7 w 13"/>
                <a:gd name="T19" fmla="*/ 5 h 44"/>
                <a:gd name="T20" fmla="*/ 7 w 13"/>
                <a:gd name="T21" fmla="*/ 0 h 44"/>
                <a:gd name="T22" fmla="*/ 2 w 13"/>
                <a:gd name="T23" fmla="*/ 0 h 44"/>
                <a:gd name="T24" fmla="*/ 7 w 13"/>
                <a:gd name="T25" fmla="*/ 0 h 44"/>
                <a:gd name="T26" fmla="*/ 7 w 13"/>
                <a:gd name="T27" fmla="*/ 5 h 44"/>
                <a:gd name="T28" fmla="*/ 5 w 13"/>
                <a:gd name="T29" fmla="*/ 5 h 44"/>
                <a:gd name="T30" fmla="*/ 5 w 13"/>
                <a:gd name="T31" fmla="*/ 39 h 44"/>
                <a:gd name="T32" fmla="*/ 7 w 13"/>
                <a:gd name="T33" fmla="*/ 39 h 44"/>
                <a:gd name="T34" fmla="*/ 7 w 13"/>
                <a:gd name="T35" fmla="*/ 44 h 44"/>
                <a:gd name="T36" fmla="*/ 2 w 13"/>
                <a:gd name="T37" fmla="*/ 44 h 44"/>
                <a:gd name="T38" fmla="*/ 0 w 13"/>
                <a:gd name="T39" fmla="*/ 42 h 44"/>
                <a:gd name="T40" fmla="*/ 0 w 13"/>
                <a:gd name="T41" fmla="*/ 3 h 44"/>
                <a:gd name="T42" fmla="*/ 2 w 13"/>
                <a:gd name="T4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44">
                  <a:moveTo>
                    <a:pt x="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5" name="Freeform 222"/>
            <p:cNvSpPr>
              <a:spLocks noEditPoints="1"/>
            </p:cNvSpPr>
            <p:nvPr/>
          </p:nvSpPr>
          <p:spPr bwMode="auto">
            <a:xfrm>
              <a:off x="9556764" y="2965468"/>
              <a:ext cx="139700" cy="203201"/>
            </a:xfrm>
            <a:custGeom>
              <a:avLst/>
              <a:gdLst>
                <a:gd name="T0" fmla="*/ 54 w 62"/>
                <a:gd name="T1" fmla="*/ 21 h 90"/>
                <a:gd name="T2" fmla="*/ 45 w 62"/>
                <a:gd name="T3" fmla="*/ 21 h 90"/>
                <a:gd name="T4" fmla="*/ 43 w 62"/>
                <a:gd name="T5" fmla="*/ 18 h 90"/>
                <a:gd name="T6" fmla="*/ 43 w 62"/>
                <a:gd name="T7" fmla="*/ 17 h 90"/>
                <a:gd name="T8" fmla="*/ 49 w 62"/>
                <a:gd name="T9" fmla="*/ 5 h 90"/>
                <a:gd name="T10" fmla="*/ 34 w 62"/>
                <a:gd name="T11" fmla="*/ 5 h 90"/>
                <a:gd name="T12" fmla="*/ 32 w 62"/>
                <a:gd name="T13" fmla="*/ 5 h 90"/>
                <a:gd name="T14" fmla="*/ 32 w 62"/>
                <a:gd name="T15" fmla="*/ 5 h 90"/>
                <a:gd name="T16" fmla="*/ 32 w 62"/>
                <a:gd name="T17" fmla="*/ 0 h 90"/>
                <a:gd name="T18" fmla="*/ 32 w 62"/>
                <a:gd name="T19" fmla="*/ 0 h 90"/>
                <a:gd name="T20" fmla="*/ 34 w 62"/>
                <a:gd name="T21" fmla="*/ 0 h 90"/>
                <a:gd name="T22" fmla="*/ 53 w 62"/>
                <a:gd name="T23" fmla="*/ 0 h 90"/>
                <a:gd name="T24" fmla="*/ 53 w 62"/>
                <a:gd name="T25" fmla="*/ 0 h 90"/>
                <a:gd name="T26" fmla="*/ 54 w 62"/>
                <a:gd name="T27" fmla="*/ 1 h 90"/>
                <a:gd name="T28" fmla="*/ 55 w 62"/>
                <a:gd name="T29" fmla="*/ 4 h 90"/>
                <a:gd name="T30" fmla="*/ 49 w 62"/>
                <a:gd name="T31" fmla="*/ 16 h 90"/>
                <a:gd name="T32" fmla="*/ 59 w 62"/>
                <a:gd name="T33" fmla="*/ 16 h 90"/>
                <a:gd name="T34" fmla="*/ 59 w 62"/>
                <a:gd name="T35" fmla="*/ 16 h 90"/>
                <a:gd name="T36" fmla="*/ 61 w 62"/>
                <a:gd name="T37" fmla="*/ 17 h 90"/>
                <a:gd name="T38" fmla="*/ 61 w 62"/>
                <a:gd name="T39" fmla="*/ 20 h 90"/>
                <a:gd name="T40" fmla="*/ 32 w 62"/>
                <a:gd name="T41" fmla="*/ 55 h 90"/>
                <a:gd name="T42" fmla="*/ 32 w 62"/>
                <a:gd name="T43" fmla="*/ 48 h 90"/>
                <a:gd name="T44" fmla="*/ 54 w 62"/>
                <a:gd name="T45" fmla="*/ 21 h 90"/>
                <a:gd name="T46" fmla="*/ 32 w 62"/>
                <a:gd name="T47" fmla="*/ 5 h 90"/>
                <a:gd name="T48" fmla="*/ 25 w 62"/>
                <a:gd name="T49" fmla="*/ 5 h 90"/>
                <a:gd name="T50" fmla="*/ 10 w 62"/>
                <a:gd name="T51" fmla="*/ 36 h 90"/>
                <a:gd name="T52" fmla="*/ 22 w 62"/>
                <a:gd name="T53" fmla="*/ 36 h 90"/>
                <a:gd name="T54" fmla="*/ 24 w 62"/>
                <a:gd name="T55" fmla="*/ 39 h 90"/>
                <a:gd name="T56" fmla="*/ 24 w 62"/>
                <a:gd name="T57" fmla="*/ 40 h 90"/>
                <a:gd name="T58" fmla="*/ 10 w 62"/>
                <a:gd name="T59" fmla="*/ 74 h 90"/>
                <a:gd name="T60" fmla="*/ 32 w 62"/>
                <a:gd name="T61" fmla="*/ 48 h 90"/>
                <a:gd name="T62" fmla="*/ 32 w 62"/>
                <a:gd name="T63" fmla="*/ 55 h 90"/>
                <a:gd name="T64" fmla="*/ 4 w 62"/>
                <a:gd name="T65" fmla="*/ 89 h 90"/>
                <a:gd name="T66" fmla="*/ 4 w 62"/>
                <a:gd name="T67" fmla="*/ 89 h 90"/>
                <a:gd name="T68" fmla="*/ 2 w 62"/>
                <a:gd name="T69" fmla="*/ 90 h 90"/>
                <a:gd name="T70" fmla="*/ 0 w 62"/>
                <a:gd name="T71" fmla="*/ 87 h 90"/>
                <a:gd name="T72" fmla="*/ 18 w 62"/>
                <a:gd name="T73" fmla="*/ 41 h 90"/>
                <a:gd name="T74" fmla="*/ 6 w 62"/>
                <a:gd name="T75" fmla="*/ 41 h 90"/>
                <a:gd name="T76" fmla="*/ 6 w 62"/>
                <a:gd name="T77" fmla="*/ 41 h 90"/>
                <a:gd name="T78" fmla="*/ 5 w 62"/>
                <a:gd name="T79" fmla="*/ 41 h 90"/>
                <a:gd name="T80" fmla="*/ 4 w 62"/>
                <a:gd name="T81" fmla="*/ 38 h 90"/>
                <a:gd name="T82" fmla="*/ 22 w 62"/>
                <a:gd name="T83" fmla="*/ 2 h 90"/>
                <a:gd name="T84" fmla="*/ 24 w 62"/>
                <a:gd name="T85" fmla="*/ 0 h 90"/>
                <a:gd name="T86" fmla="*/ 32 w 62"/>
                <a:gd name="T87" fmla="*/ 0 h 90"/>
                <a:gd name="T88" fmla="*/ 32 w 62"/>
                <a:gd name="T8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90">
                  <a:moveTo>
                    <a:pt x="54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3" y="20"/>
                    <a:pt x="43" y="18"/>
                  </a:cubicBezTo>
                  <a:cubicBezTo>
                    <a:pt x="43" y="18"/>
                    <a:pt x="43" y="18"/>
                    <a:pt x="43" y="1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4" y="1"/>
                  </a:cubicBezTo>
                  <a:cubicBezTo>
                    <a:pt x="55" y="1"/>
                    <a:pt x="56" y="3"/>
                    <a:pt x="55" y="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1" y="17"/>
                  </a:cubicBezTo>
                  <a:cubicBezTo>
                    <a:pt x="62" y="17"/>
                    <a:pt x="62" y="19"/>
                    <a:pt x="61" y="20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54" y="21"/>
                  </a:lnTo>
                  <a:close/>
                  <a:moveTo>
                    <a:pt x="32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4" y="39"/>
                  </a:cubicBezTo>
                  <a:cubicBezTo>
                    <a:pt x="24" y="39"/>
                    <a:pt x="24" y="39"/>
                    <a:pt x="24" y="40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0"/>
                    <a:pt x="2" y="90"/>
                    <a:pt x="2" y="90"/>
                  </a:cubicBezTo>
                  <a:cubicBezTo>
                    <a:pt x="0" y="90"/>
                    <a:pt x="0" y="88"/>
                    <a:pt x="0" y="8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6" name="Freeform 223"/>
            <p:cNvSpPr>
              <a:spLocks noEditPoints="1"/>
            </p:cNvSpPr>
            <p:nvPr/>
          </p:nvSpPr>
          <p:spPr bwMode="auto">
            <a:xfrm>
              <a:off x="9482152" y="2736866"/>
              <a:ext cx="366713" cy="228602"/>
            </a:xfrm>
            <a:custGeom>
              <a:avLst/>
              <a:gdLst>
                <a:gd name="T0" fmla="*/ 81 w 162"/>
                <a:gd name="T1" fmla="*/ 96 h 101"/>
                <a:gd name="T2" fmla="*/ 89 w 162"/>
                <a:gd name="T3" fmla="*/ 96 h 101"/>
                <a:gd name="T4" fmla="*/ 131 w 162"/>
                <a:gd name="T5" fmla="*/ 96 h 101"/>
                <a:gd name="T6" fmla="*/ 149 w 162"/>
                <a:gd name="T7" fmla="*/ 89 h 101"/>
                <a:gd name="T8" fmla="*/ 157 w 162"/>
                <a:gd name="T9" fmla="*/ 71 h 101"/>
                <a:gd name="T10" fmla="*/ 149 w 162"/>
                <a:gd name="T11" fmla="*/ 53 h 101"/>
                <a:gd name="T12" fmla="*/ 131 w 162"/>
                <a:gd name="T13" fmla="*/ 45 h 101"/>
                <a:gd name="T14" fmla="*/ 123 w 162"/>
                <a:gd name="T15" fmla="*/ 47 h 101"/>
                <a:gd name="T16" fmla="*/ 115 w 162"/>
                <a:gd name="T17" fmla="*/ 51 h 101"/>
                <a:gd name="T18" fmla="*/ 112 w 162"/>
                <a:gd name="T19" fmla="*/ 51 h 101"/>
                <a:gd name="T20" fmla="*/ 111 w 162"/>
                <a:gd name="T21" fmla="*/ 49 h 101"/>
                <a:gd name="T22" fmla="*/ 97 w 162"/>
                <a:gd name="T23" fmla="*/ 18 h 101"/>
                <a:gd name="T24" fmla="*/ 81 w 162"/>
                <a:gd name="T25" fmla="*/ 7 h 101"/>
                <a:gd name="T26" fmla="*/ 81 w 162"/>
                <a:gd name="T27" fmla="*/ 2 h 101"/>
                <a:gd name="T28" fmla="*/ 101 w 162"/>
                <a:gd name="T29" fmla="*/ 14 h 101"/>
                <a:gd name="T30" fmla="*/ 116 w 162"/>
                <a:gd name="T31" fmla="*/ 45 h 101"/>
                <a:gd name="T32" fmla="*/ 121 w 162"/>
                <a:gd name="T33" fmla="*/ 42 h 101"/>
                <a:gd name="T34" fmla="*/ 131 w 162"/>
                <a:gd name="T35" fmla="*/ 41 h 101"/>
                <a:gd name="T36" fmla="*/ 153 w 162"/>
                <a:gd name="T37" fmla="*/ 49 h 101"/>
                <a:gd name="T38" fmla="*/ 162 w 162"/>
                <a:gd name="T39" fmla="*/ 71 h 101"/>
                <a:gd name="T40" fmla="*/ 153 w 162"/>
                <a:gd name="T41" fmla="*/ 92 h 101"/>
                <a:gd name="T42" fmla="*/ 131 w 162"/>
                <a:gd name="T43" fmla="*/ 101 h 101"/>
                <a:gd name="T44" fmla="*/ 89 w 162"/>
                <a:gd name="T45" fmla="*/ 101 h 101"/>
                <a:gd name="T46" fmla="*/ 81 w 162"/>
                <a:gd name="T47" fmla="*/ 101 h 101"/>
                <a:gd name="T48" fmla="*/ 81 w 162"/>
                <a:gd name="T49" fmla="*/ 96 h 101"/>
                <a:gd name="T50" fmla="*/ 5 w 162"/>
                <a:gd name="T51" fmla="*/ 82 h 101"/>
                <a:gd name="T52" fmla="*/ 9 w 162"/>
                <a:gd name="T53" fmla="*/ 92 h 101"/>
                <a:gd name="T54" fmla="*/ 19 w 162"/>
                <a:gd name="T55" fmla="*/ 96 h 101"/>
                <a:gd name="T56" fmla="*/ 59 w 162"/>
                <a:gd name="T57" fmla="*/ 96 h 101"/>
                <a:gd name="T58" fmla="*/ 65 w 162"/>
                <a:gd name="T59" fmla="*/ 96 h 101"/>
                <a:gd name="T60" fmla="*/ 67 w 162"/>
                <a:gd name="T61" fmla="*/ 96 h 101"/>
                <a:gd name="T62" fmla="*/ 81 w 162"/>
                <a:gd name="T63" fmla="*/ 96 h 101"/>
                <a:gd name="T64" fmla="*/ 81 w 162"/>
                <a:gd name="T65" fmla="*/ 101 h 101"/>
                <a:gd name="T66" fmla="*/ 67 w 162"/>
                <a:gd name="T67" fmla="*/ 101 h 101"/>
                <a:gd name="T68" fmla="*/ 65 w 162"/>
                <a:gd name="T69" fmla="*/ 101 h 101"/>
                <a:gd name="T70" fmla="*/ 59 w 162"/>
                <a:gd name="T71" fmla="*/ 101 h 101"/>
                <a:gd name="T72" fmla="*/ 19 w 162"/>
                <a:gd name="T73" fmla="*/ 101 h 101"/>
                <a:gd name="T74" fmla="*/ 6 w 162"/>
                <a:gd name="T75" fmla="*/ 95 h 101"/>
                <a:gd name="T76" fmla="*/ 0 w 162"/>
                <a:gd name="T77" fmla="*/ 82 h 101"/>
                <a:gd name="T78" fmla="*/ 6 w 162"/>
                <a:gd name="T79" fmla="*/ 68 h 101"/>
                <a:gd name="T80" fmla="*/ 16 w 162"/>
                <a:gd name="T81" fmla="*/ 63 h 101"/>
                <a:gd name="T82" fmla="*/ 15 w 162"/>
                <a:gd name="T83" fmla="*/ 58 h 101"/>
                <a:gd name="T84" fmla="*/ 15 w 162"/>
                <a:gd name="T85" fmla="*/ 50 h 101"/>
                <a:gd name="T86" fmla="*/ 29 w 162"/>
                <a:gd name="T87" fmla="*/ 15 h 101"/>
                <a:gd name="T88" fmla="*/ 65 w 162"/>
                <a:gd name="T89" fmla="*/ 0 h 101"/>
                <a:gd name="T90" fmla="*/ 81 w 162"/>
                <a:gd name="T91" fmla="*/ 2 h 101"/>
                <a:gd name="T92" fmla="*/ 81 w 162"/>
                <a:gd name="T93" fmla="*/ 7 h 101"/>
                <a:gd name="T94" fmla="*/ 65 w 162"/>
                <a:gd name="T95" fmla="*/ 5 h 101"/>
                <a:gd name="T96" fmla="*/ 33 w 162"/>
                <a:gd name="T97" fmla="*/ 18 h 101"/>
                <a:gd name="T98" fmla="*/ 19 w 162"/>
                <a:gd name="T99" fmla="*/ 50 h 101"/>
                <a:gd name="T100" fmla="*/ 20 w 162"/>
                <a:gd name="T101" fmla="*/ 57 h 101"/>
                <a:gd name="T102" fmla="*/ 21 w 162"/>
                <a:gd name="T103" fmla="*/ 64 h 101"/>
                <a:gd name="T104" fmla="*/ 20 w 162"/>
                <a:gd name="T105" fmla="*/ 67 h 101"/>
                <a:gd name="T106" fmla="*/ 19 w 162"/>
                <a:gd name="T107" fmla="*/ 67 h 101"/>
                <a:gd name="T108" fmla="*/ 9 w 162"/>
                <a:gd name="T109" fmla="*/ 71 h 101"/>
                <a:gd name="T110" fmla="*/ 5 w 162"/>
                <a:gd name="T111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01">
                  <a:moveTo>
                    <a:pt x="81" y="96"/>
                  </a:moveTo>
                  <a:cubicBezTo>
                    <a:pt x="89" y="96"/>
                    <a:pt x="89" y="96"/>
                    <a:pt x="89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8" y="96"/>
                    <a:pt x="145" y="93"/>
                    <a:pt x="149" y="89"/>
                  </a:cubicBezTo>
                  <a:cubicBezTo>
                    <a:pt x="154" y="84"/>
                    <a:pt x="157" y="78"/>
                    <a:pt x="157" y="71"/>
                  </a:cubicBezTo>
                  <a:cubicBezTo>
                    <a:pt x="157" y="64"/>
                    <a:pt x="154" y="57"/>
                    <a:pt x="149" y="53"/>
                  </a:cubicBezTo>
                  <a:cubicBezTo>
                    <a:pt x="145" y="48"/>
                    <a:pt x="138" y="45"/>
                    <a:pt x="131" y="45"/>
                  </a:cubicBezTo>
                  <a:cubicBezTo>
                    <a:pt x="128" y="45"/>
                    <a:pt x="125" y="46"/>
                    <a:pt x="123" y="47"/>
                  </a:cubicBezTo>
                  <a:cubicBezTo>
                    <a:pt x="120" y="48"/>
                    <a:pt x="117" y="49"/>
                    <a:pt x="115" y="51"/>
                  </a:cubicBezTo>
                  <a:cubicBezTo>
                    <a:pt x="114" y="52"/>
                    <a:pt x="112" y="52"/>
                    <a:pt x="112" y="51"/>
                  </a:cubicBezTo>
                  <a:cubicBezTo>
                    <a:pt x="111" y="51"/>
                    <a:pt x="111" y="50"/>
                    <a:pt x="111" y="49"/>
                  </a:cubicBezTo>
                  <a:cubicBezTo>
                    <a:pt x="111" y="37"/>
                    <a:pt x="106" y="26"/>
                    <a:pt x="97" y="18"/>
                  </a:cubicBezTo>
                  <a:cubicBezTo>
                    <a:pt x="93" y="13"/>
                    <a:pt x="87" y="10"/>
                    <a:pt x="81" y="7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8" y="5"/>
                    <a:pt x="95" y="9"/>
                    <a:pt x="101" y="14"/>
                  </a:cubicBezTo>
                  <a:cubicBezTo>
                    <a:pt x="109" y="22"/>
                    <a:pt x="114" y="33"/>
                    <a:pt x="116" y="45"/>
                  </a:cubicBezTo>
                  <a:cubicBezTo>
                    <a:pt x="117" y="44"/>
                    <a:pt x="119" y="43"/>
                    <a:pt x="121" y="42"/>
                  </a:cubicBezTo>
                  <a:cubicBezTo>
                    <a:pt x="124" y="41"/>
                    <a:pt x="128" y="41"/>
                    <a:pt x="131" y="41"/>
                  </a:cubicBezTo>
                  <a:cubicBezTo>
                    <a:pt x="140" y="41"/>
                    <a:pt x="147" y="44"/>
                    <a:pt x="153" y="49"/>
                  </a:cubicBezTo>
                  <a:cubicBezTo>
                    <a:pt x="158" y="55"/>
                    <a:pt x="162" y="63"/>
                    <a:pt x="162" y="71"/>
                  </a:cubicBezTo>
                  <a:cubicBezTo>
                    <a:pt x="162" y="79"/>
                    <a:pt x="158" y="87"/>
                    <a:pt x="153" y="92"/>
                  </a:cubicBezTo>
                  <a:cubicBezTo>
                    <a:pt x="147" y="98"/>
                    <a:pt x="140" y="101"/>
                    <a:pt x="131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1" y="101"/>
                    <a:pt x="81" y="101"/>
                    <a:pt x="81" y="101"/>
                  </a:cubicBezTo>
                  <a:lnTo>
                    <a:pt x="81" y="96"/>
                  </a:lnTo>
                  <a:close/>
                  <a:moveTo>
                    <a:pt x="5" y="82"/>
                  </a:moveTo>
                  <a:cubicBezTo>
                    <a:pt x="5" y="86"/>
                    <a:pt x="6" y="89"/>
                    <a:pt x="9" y="92"/>
                  </a:cubicBezTo>
                  <a:cubicBezTo>
                    <a:pt x="12" y="95"/>
                    <a:pt x="15" y="96"/>
                    <a:pt x="1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4" y="101"/>
                    <a:pt x="9" y="99"/>
                    <a:pt x="6" y="95"/>
                  </a:cubicBezTo>
                  <a:cubicBezTo>
                    <a:pt x="2" y="92"/>
                    <a:pt x="0" y="87"/>
                    <a:pt x="0" y="82"/>
                  </a:cubicBezTo>
                  <a:cubicBezTo>
                    <a:pt x="0" y="76"/>
                    <a:pt x="2" y="72"/>
                    <a:pt x="6" y="68"/>
                  </a:cubicBezTo>
                  <a:cubicBezTo>
                    <a:pt x="8" y="65"/>
                    <a:pt x="12" y="63"/>
                    <a:pt x="16" y="63"/>
                  </a:cubicBezTo>
                  <a:cubicBezTo>
                    <a:pt x="16" y="61"/>
                    <a:pt x="15" y="60"/>
                    <a:pt x="15" y="58"/>
                  </a:cubicBezTo>
                  <a:cubicBezTo>
                    <a:pt x="15" y="56"/>
                    <a:pt x="15" y="53"/>
                    <a:pt x="15" y="50"/>
                  </a:cubicBezTo>
                  <a:cubicBezTo>
                    <a:pt x="15" y="37"/>
                    <a:pt x="20" y="24"/>
                    <a:pt x="29" y="15"/>
                  </a:cubicBezTo>
                  <a:cubicBezTo>
                    <a:pt x="39" y="6"/>
                    <a:pt x="51" y="0"/>
                    <a:pt x="65" y="0"/>
                  </a:cubicBezTo>
                  <a:cubicBezTo>
                    <a:pt x="71" y="0"/>
                    <a:pt x="76" y="1"/>
                    <a:pt x="81" y="2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6" y="6"/>
                    <a:pt x="71" y="5"/>
                    <a:pt x="65" y="5"/>
                  </a:cubicBezTo>
                  <a:cubicBezTo>
                    <a:pt x="53" y="5"/>
                    <a:pt x="41" y="10"/>
                    <a:pt x="33" y="18"/>
                  </a:cubicBezTo>
                  <a:cubicBezTo>
                    <a:pt x="25" y="26"/>
                    <a:pt x="19" y="38"/>
                    <a:pt x="19" y="50"/>
                  </a:cubicBezTo>
                  <a:cubicBezTo>
                    <a:pt x="19" y="53"/>
                    <a:pt x="20" y="55"/>
                    <a:pt x="20" y="57"/>
                  </a:cubicBezTo>
                  <a:cubicBezTo>
                    <a:pt x="20" y="60"/>
                    <a:pt x="21" y="62"/>
                    <a:pt x="21" y="64"/>
                  </a:cubicBezTo>
                  <a:cubicBezTo>
                    <a:pt x="22" y="65"/>
                    <a:pt x="21" y="67"/>
                    <a:pt x="20" y="67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4"/>
                    <a:pt x="5" y="78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7" name="Freeform 225"/>
            <p:cNvSpPr>
              <a:spLocks noEditPoints="1"/>
            </p:cNvSpPr>
            <p:nvPr/>
          </p:nvSpPr>
          <p:spPr bwMode="auto">
            <a:xfrm>
              <a:off x="5713422" y="563567"/>
              <a:ext cx="47625" cy="130176"/>
            </a:xfrm>
            <a:custGeom>
              <a:avLst/>
              <a:gdLst>
                <a:gd name="T0" fmla="*/ 16 w 21"/>
                <a:gd name="T1" fmla="*/ 53 h 58"/>
                <a:gd name="T2" fmla="*/ 16 w 21"/>
                <a:gd name="T3" fmla="*/ 5 h 58"/>
                <a:gd name="T4" fmla="*/ 15 w 21"/>
                <a:gd name="T5" fmla="*/ 6 h 58"/>
                <a:gd name="T6" fmla="*/ 11 w 21"/>
                <a:gd name="T7" fmla="*/ 6 h 58"/>
                <a:gd name="T8" fmla="*/ 11 w 21"/>
                <a:gd name="T9" fmla="*/ 1 h 58"/>
                <a:gd name="T10" fmla="*/ 14 w 21"/>
                <a:gd name="T11" fmla="*/ 1 h 58"/>
                <a:gd name="T12" fmla="*/ 18 w 21"/>
                <a:gd name="T13" fmla="*/ 0 h 58"/>
                <a:gd name="T14" fmla="*/ 19 w 21"/>
                <a:gd name="T15" fmla="*/ 0 h 58"/>
                <a:gd name="T16" fmla="*/ 21 w 21"/>
                <a:gd name="T17" fmla="*/ 3 h 58"/>
                <a:gd name="T18" fmla="*/ 21 w 21"/>
                <a:gd name="T19" fmla="*/ 56 h 58"/>
                <a:gd name="T20" fmla="*/ 21 w 21"/>
                <a:gd name="T21" fmla="*/ 56 h 58"/>
                <a:gd name="T22" fmla="*/ 21 w 21"/>
                <a:gd name="T23" fmla="*/ 56 h 58"/>
                <a:gd name="T24" fmla="*/ 18 w 21"/>
                <a:gd name="T25" fmla="*/ 58 h 58"/>
                <a:gd name="T26" fmla="*/ 14 w 21"/>
                <a:gd name="T27" fmla="*/ 58 h 58"/>
                <a:gd name="T28" fmla="*/ 11 w 21"/>
                <a:gd name="T29" fmla="*/ 58 h 58"/>
                <a:gd name="T30" fmla="*/ 11 w 21"/>
                <a:gd name="T31" fmla="*/ 58 h 58"/>
                <a:gd name="T32" fmla="*/ 11 w 21"/>
                <a:gd name="T33" fmla="*/ 53 h 58"/>
                <a:gd name="T34" fmla="*/ 11 w 21"/>
                <a:gd name="T35" fmla="*/ 53 h 58"/>
                <a:gd name="T36" fmla="*/ 15 w 21"/>
                <a:gd name="T37" fmla="*/ 53 h 58"/>
                <a:gd name="T38" fmla="*/ 16 w 21"/>
                <a:gd name="T39" fmla="*/ 53 h 58"/>
                <a:gd name="T40" fmla="*/ 11 w 21"/>
                <a:gd name="T41" fmla="*/ 6 h 58"/>
                <a:gd name="T42" fmla="*/ 10 w 21"/>
                <a:gd name="T43" fmla="*/ 6 h 58"/>
                <a:gd name="T44" fmla="*/ 10 w 21"/>
                <a:gd name="T45" fmla="*/ 6 h 58"/>
                <a:gd name="T46" fmla="*/ 6 w 21"/>
                <a:gd name="T47" fmla="*/ 6 h 58"/>
                <a:gd name="T48" fmla="*/ 5 w 21"/>
                <a:gd name="T49" fmla="*/ 5 h 58"/>
                <a:gd name="T50" fmla="*/ 5 w 21"/>
                <a:gd name="T51" fmla="*/ 53 h 58"/>
                <a:gd name="T52" fmla="*/ 6 w 21"/>
                <a:gd name="T53" fmla="*/ 53 h 58"/>
                <a:gd name="T54" fmla="*/ 11 w 21"/>
                <a:gd name="T55" fmla="*/ 53 h 58"/>
                <a:gd name="T56" fmla="*/ 11 w 21"/>
                <a:gd name="T57" fmla="*/ 58 h 58"/>
                <a:gd name="T58" fmla="*/ 7 w 21"/>
                <a:gd name="T59" fmla="*/ 58 h 58"/>
                <a:gd name="T60" fmla="*/ 3 w 21"/>
                <a:gd name="T61" fmla="*/ 58 h 58"/>
                <a:gd name="T62" fmla="*/ 2 w 21"/>
                <a:gd name="T63" fmla="*/ 58 h 58"/>
                <a:gd name="T64" fmla="*/ 0 w 21"/>
                <a:gd name="T65" fmla="*/ 56 h 58"/>
                <a:gd name="T66" fmla="*/ 0 w 21"/>
                <a:gd name="T67" fmla="*/ 3 h 58"/>
                <a:gd name="T68" fmla="*/ 0 w 21"/>
                <a:gd name="T69" fmla="*/ 3 h 58"/>
                <a:gd name="T70" fmla="*/ 0 w 21"/>
                <a:gd name="T71" fmla="*/ 3 h 58"/>
                <a:gd name="T72" fmla="*/ 3 w 21"/>
                <a:gd name="T73" fmla="*/ 0 h 58"/>
                <a:gd name="T74" fmla="*/ 7 w 21"/>
                <a:gd name="T75" fmla="*/ 1 h 58"/>
                <a:gd name="T76" fmla="*/ 10 w 21"/>
                <a:gd name="T77" fmla="*/ 1 h 58"/>
                <a:gd name="T78" fmla="*/ 10 w 21"/>
                <a:gd name="T79" fmla="*/ 1 h 58"/>
                <a:gd name="T80" fmla="*/ 11 w 21"/>
                <a:gd name="T81" fmla="*/ 1 h 58"/>
                <a:gd name="T82" fmla="*/ 11 w 21"/>
                <a:gd name="T83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58">
                  <a:moveTo>
                    <a:pt x="16" y="53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8"/>
                    <a:pt x="20" y="58"/>
                    <a:pt x="18" y="58"/>
                  </a:cubicBezTo>
                  <a:cubicBezTo>
                    <a:pt x="17" y="58"/>
                    <a:pt x="16" y="58"/>
                    <a:pt x="14" y="58"/>
                  </a:cubicBezTo>
                  <a:cubicBezTo>
                    <a:pt x="13" y="58"/>
                    <a:pt x="12" y="58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3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6"/>
                    <a:pt x="6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8" y="53"/>
                    <a:pt x="9" y="53"/>
                    <a:pt x="11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8"/>
                    <a:pt x="8" y="58"/>
                    <a:pt x="7" y="58"/>
                  </a:cubicBezTo>
                  <a:cubicBezTo>
                    <a:pt x="5" y="58"/>
                    <a:pt x="4" y="58"/>
                    <a:pt x="3" y="58"/>
                  </a:cubicBezTo>
                  <a:cubicBezTo>
                    <a:pt x="3" y="58"/>
                    <a:pt x="3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8" name="Freeform 227"/>
            <p:cNvSpPr>
              <a:spLocks noEditPoints="1"/>
            </p:cNvSpPr>
            <p:nvPr/>
          </p:nvSpPr>
          <p:spPr bwMode="auto">
            <a:xfrm>
              <a:off x="5632459" y="569918"/>
              <a:ext cx="80963" cy="79375"/>
            </a:xfrm>
            <a:custGeom>
              <a:avLst/>
              <a:gdLst>
                <a:gd name="T0" fmla="*/ 30 w 36"/>
                <a:gd name="T1" fmla="*/ 30 h 35"/>
                <a:gd name="T2" fmla="*/ 30 w 36"/>
                <a:gd name="T3" fmla="*/ 21 h 35"/>
                <a:gd name="T4" fmla="*/ 24 w 36"/>
                <a:gd name="T5" fmla="*/ 12 h 35"/>
                <a:gd name="T6" fmla="*/ 18 w 36"/>
                <a:gd name="T7" fmla="*/ 7 h 35"/>
                <a:gd name="T8" fmla="*/ 18 w 36"/>
                <a:gd name="T9" fmla="*/ 2 h 35"/>
                <a:gd name="T10" fmla="*/ 27 w 36"/>
                <a:gd name="T11" fmla="*/ 8 h 35"/>
                <a:gd name="T12" fmla="*/ 27 w 36"/>
                <a:gd name="T13" fmla="*/ 8 h 35"/>
                <a:gd name="T14" fmla="*/ 34 w 36"/>
                <a:gd name="T15" fmla="*/ 20 h 35"/>
                <a:gd name="T16" fmla="*/ 35 w 36"/>
                <a:gd name="T17" fmla="*/ 33 h 35"/>
                <a:gd name="T18" fmla="*/ 33 w 36"/>
                <a:gd name="T19" fmla="*/ 35 h 35"/>
                <a:gd name="T20" fmla="*/ 20 w 36"/>
                <a:gd name="T21" fmla="*/ 34 h 35"/>
                <a:gd name="T22" fmla="*/ 18 w 36"/>
                <a:gd name="T23" fmla="*/ 33 h 35"/>
                <a:gd name="T24" fmla="*/ 18 w 36"/>
                <a:gd name="T25" fmla="*/ 28 h 35"/>
                <a:gd name="T26" fmla="*/ 21 w 36"/>
                <a:gd name="T27" fmla="*/ 29 h 35"/>
                <a:gd name="T28" fmla="*/ 30 w 36"/>
                <a:gd name="T29" fmla="*/ 30 h 35"/>
                <a:gd name="T30" fmla="*/ 18 w 36"/>
                <a:gd name="T31" fmla="*/ 7 h 35"/>
                <a:gd name="T32" fmla="*/ 15 w 36"/>
                <a:gd name="T33" fmla="*/ 6 h 35"/>
                <a:gd name="T34" fmla="*/ 5 w 36"/>
                <a:gd name="T35" fmla="*/ 5 h 35"/>
                <a:gd name="T36" fmla="*/ 6 w 36"/>
                <a:gd name="T37" fmla="*/ 14 h 35"/>
                <a:gd name="T38" fmla="*/ 12 w 36"/>
                <a:gd name="T39" fmla="*/ 24 h 35"/>
                <a:gd name="T40" fmla="*/ 12 w 36"/>
                <a:gd name="T41" fmla="*/ 24 h 35"/>
                <a:gd name="T42" fmla="*/ 18 w 36"/>
                <a:gd name="T43" fmla="*/ 28 h 35"/>
                <a:gd name="T44" fmla="*/ 18 w 36"/>
                <a:gd name="T45" fmla="*/ 33 h 35"/>
                <a:gd name="T46" fmla="*/ 9 w 36"/>
                <a:gd name="T47" fmla="*/ 27 h 35"/>
                <a:gd name="T48" fmla="*/ 9 w 36"/>
                <a:gd name="T49" fmla="*/ 27 h 35"/>
                <a:gd name="T50" fmla="*/ 9 w 36"/>
                <a:gd name="T51" fmla="*/ 27 h 35"/>
                <a:gd name="T52" fmla="*/ 9 w 36"/>
                <a:gd name="T53" fmla="*/ 27 h 35"/>
                <a:gd name="T54" fmla="*/ 2 w 36"/>
                <a:gd name="T55" fmla="*/ 16 h 35"/>
                <a:gd name="T56" fmla="*/ 1 w 36"/>
                <a:gd name="T57" fmla="*/ 3 h 35"/>
                <a:gd name="T58" fmla="*/ 3 w 36"/>
                <a:gd name="T59" fmla="*/ 1 h 35"/>
                <a:gd name="T60" fmla="*/ 16 w 36"/>
                <a:gd name="T61" fmla="*/ 2 h 35"/>
                <a:gd name="T62" fmla="*/ 18 w 36"/>
                <a:gd name="T63" fmla="*/ 2 h 35"/>
                <a:gd name="T64" fmla="*/ 18 w 36"/>
                <a:gd name="T6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5">
                  <a:moveTo>
                    <a:pt x="30" y="30"/>
                  </a:moveTo>
                  <a:cubicBezTo>
                    <a:pt x="31" y="27"/>
                    <a:pt x="30" y="24"/>
                    <a:pt x="30" y="21"/>
                  </a:cubicBezTo>
                  <a:cubicBezTo>
                    <a:pt x="28" y="18"/>
                    <a:pt x="27" y="14"/>
                    <a:pt x="24" y="12"/>
                  </a:cubicBezTo>
                  <a:cubicBezTo>
                    <a:pt x="22" y="10"/>
                    <a:pt x="20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4"/>
                    <a:pt x="25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12"/>
                    <a:pt x="33" y="15"/>
                    <a:pt x="34" y="20"/>
                  </a:cubicBezTo>
                  <a:cubicBezTo>
                    <a:pt x="35" y="24"/>
                    <a:pt x="36" y="28"/>
                    <a:pt x="35" y="33"/>
                  </a:cubicBezTo>
                  <a:cubicBezTo>
                    <a:pt x="35" y="34"/>
                    <a:pt x="34" y="34"/>
                    <a:pt x="33" y="35"/>
                  </a:cubicBezTo>
                  <a:cubicBezTo>
                    <a:pt x="29" y="35"/>
                    <a:pt x="24" y="35"/>
                    <a:pt x="20" y="34"/>
                  </a:cubicBezTo>
                  <a:cubicBezTo>
                    <a:pt x="19" y="34"/>
                    <a:pt x="19" y="33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20" y="29"/>
                    <a:pt x="21" y="29"/>
                  </a:cubicBezTo>
                  <a:cubicBezTo>
                    <a:pt x="24" y="30"/>
                    <a:pt x="27" y="30"/>
                    <a:pt x="30" y="30"/>
                  </a:cubicBezTo>
                  <a:close/>
                  <a:moveTo>
                    <a:pt x="18" y="7"/>
                  </a:moveTo>
                  <a:cubicBezTo>
                    <a:pt x="17" y="7"/>
                    <a:pt x="16" y="6"/>
                    <a:pt x="15" y="6"/>
                  </a:cubicBezTo>
                  <a:cubicBezTo>
                    <a:pt x="12" y="5"/>
                    <a:pt x="9" y="5"/>
                    <a:pt x="5" y="5"/>
                  </a:cubicBezTo>
                  <a:cubicBezTo>
                    <a:pt x="5" y="8"/>
                    <a:pt x="5" y="11"/>
                    <a:pt x="6" y="14"/>
                  </a:cubicBezTo>
                  <a:cubicBezTo>
                    <a:pt x="7" y="18"/>
                    <a:pt x="9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5"/>
                    <a:pt x="16" y="27"/>
                    <a:pt x="18" y="2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5" y="32"/>
                    <a:pt x="11" y="30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5" y="24"/>
                    <a:pt x="3" y="20"/>
                    <a:pt x="2" y="16"/>
                  </a:cubicBezTo>
                  <a:cubicBezTo>
                    <a:pt x="1" y="12"/>
                    <a:pt x="0" y="7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7" y="0"/>
                    <a:pt x="12" y="0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9" name="Freeform 228"/>
            <p:cNvSpPr>
              <a:spLocks noEditPoints="1"/>
            </p:cNvSpPr>
            <p:nvPr/>
          </p:nvSpPr>
          <p:spPr bwMode="auto">
            <a:xfrm>
              <a:off x="5761047" y="569918"/>
              <a:ext cx="80963" cy="79375"/>
            </a:xfrm>
            <a:custGeom>
              <a:avLst/>
              <a:gdLst>
                <a:gd name="T0" fmla="*/ 24 w 36"/>
                <a:gd name="T1" fmla="*/ 24 h 35"/>
                <a:gd name="T2" fmla="*/ 30 w 36"/>
                <a:gd name="T3" fmla="*/ 14 h 35"/>
                <a:gd name="T4" fmla="*/ 31 w 36"/>
                <a:gd name="T5" fmla="*/ 5 h 35"/>
                <a:gd name="T6" fmla="*/ 21 w 36"/>
                <a:gd name="T7" fmla="*/ 6 h 35"/>
                <a:gd name="T8" fmla="*/ 18 w 36"/>
                <a:gd name="T9" fmla="*/ 7 h 35"/>
                <a:gd name="T10" fmla="*/ 18 w 36"/>
                <a:gd name="T11" fmla="*/ 2 h 35"/>
                <a:gd name="T12" fmla="*/ 20 w 36"/>
                <a:gd name="T13" fmla="*/ 2 h 35"/>
                <a:gd name="T14" fmla="*/ 33 w 36"/>
                <a:gd name="T15" fmla="*/ 1 h 35"/>
                <a:gd name="T16" fmla="*/ 35 w 36"/>
                <a:gd name="T17" fmla="*/ 3 h 35"/>
                <a:gd name="T18" fmla="*/ 34 w 36"/>
                <a:gd name="T19" fmla="*/ 16 h 35"/>
                <a:gd name="T20" fmla="*/ 27 w 36"/>
                <a:gd name="T21" fmla="*/ 27 h 35"/>
                <a:gd name="T22" fmla="*/ 27 w 36"/>
                <a:gd name="T23" fmla="*/ 27 h 35"/>
                <a:gd name="T24" fmla="*/ 18 w 36"/>
                <a:gd name="T25" fmla="*/ 33 h 35"/>
                <a:gd name="T26" fmla="*/ 18 w 36"/>
                <a:gd name="T27" fmla="*/ 28 h 35"/>
                <a:gd name="T28" fmla="*/ 24 w 36"/>
                <a:gd name="T29" fmla="*/ 24 h 35"/>
                <a:gd name="T30" fmla="*/ 18 w 36"/>
                <a:gd name="T31" fmla="*/ 7 h 35"/>
                <a:gd name="T32" fmla="*/ 12 w 36"/>
                <a:gd name="T33" fmla="*/ 12 h 35"/>
                <a:gd name="T34" fmla="*/ 12 w 36"/>
                <a:gd name="T35" fmla="*/ 12 h 35"/>
                <a:gd name="T36" fmla="*/ 6 w 36"/>
                <a:gd name="T37" fmla="*/ 21 h 35"/>
                <a:gd name="T38" fmla="*/ 6 w 36"/>
                <a:gd name="T39" fmla="*/ 30 h 35"/>
                <a:gd name="T40" fmla="*/ 15 w 36"/>
                <a:gd name="T41" fmla="*/ 29 h 35"/>
                <a:gd name="T42" fmla="*/ 18 w 36"/>
                <a:gd name="T43" fmla="*/ 28 h 35"/>
                <a:gd name="T44" fmla="*/ 18 w 36"/>
                <a:gd name="T45" fmla="*/ 33 h 35"/>
                <a:gd name="T46" fmla="*/ 16 w 36"/>
                <a:gd name="T47" fmla="*/ 34 h 35"/>
                <a:gd name="T48" fmla="*/ 3 w 36"/>
                <a:gd name="T49" fmla="*/ 35 h 35"/>
                <a:gd name="T50" fmla="*/ 1 w 36"/>
                <a:gd name="T51" fmla="*/ 33 h 35"/>
                <a:gd name="T52" fmla="*/ 2 w 36"/>
                <a:gd name="T53" fmla="*/ 20 h 35"/>
                <a:gd name="T54" fmla="*/ 9 w 36"/>
                <a:gd name="T55" fmla="*/ 8 h 35"/>
                <a:gd name="T56" fmla="*/ 9 w 36"/>
                <a:gd name="T57" fmla="*/ 8 h 35"/>
                <a:gd name="T58" fmla="*/ 9 w 36"/>
                <a:gd name="T59" fmla="*/ 8 h 35"/>
                <a:gd name="T60" fmla="*/ 18 w 36"/>
                <a:gd name="T61" fmla="*/ 2 h 35"/>
                <a:gd name="T62" fmla="*/ 18 w 36"/>
                <a:gd name="T63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35">
                  <a:moveTo>
                    <a:pt x="24" y="24"/>
                  </a:moveTo>
                  <a:cubicBezTo>
                    <a:pt x="27" y="21"/>
                    <a:pt x="29" y="18"/>
                    <a:pt x="30" y="14"/>
                  </a:cubicBezTo>
                  <a:cubicBezTo>
                    <a:pt x="31" y="11"/>
                    <a:pt x="31" y="8"/>
                    <a:pt x="31" y="5"/>
                  </a:cubicBezTo>
                  <a:cubicBezTo>
                    <a:pt x="27" y="5"/>
                    <a:pt x="24" y="5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4" y="0"/>
                    <a:pt x="29" y="0"/>
                    <a:pt x="33" y="1"/>
                  </a:cubicBezTo>
                  <a:cubicBezTo>
                    <a:pt x="34" y="1"/>
                    <a:pt x="35" y="2"/>
                    <a:pt x="35" y="3"/>
                  </a:cubicBezTo>
                  <a:cubicBezTo>
                    <a:pt x="36" y="7"/>
                    <a:pt x="36" y="12"/>
                    <a:pt x="34" y="16"/>
                  </a:cubicBezTo>
                  <a:cubicBezTo>
                    <a:pt x="33" y="20"/>
                    <a:pt x="31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30"/>
                    <a:pt x="21" y="32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2" y="25"/>
                    <a:pt x="24" y="24"/>
                  </a:cubicBezTo>
                  <a:close/>
                  <a:moveTo>
                    <a:pt x="18" y="7"/>
                  </a:moveTo>
                  <a:cubicBezTo>
                    <a:pt x="16" y="8"/>
                    <a:pt x="14" y="10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14"/>
                    <a:pt x="8" y="18"/>
                    <a:pt x="6" y="21"/>
                  </a:cubicBezTo>
                  <a:cubicBezTo>
                    <a:pt x="6" y="24"/>
                    <a:pt x="5" y="27"/>
                    <a:pt x="6" y="30"/>
                  </a:cubicBezTo>
                  <a:cubicBezTo>
                    <a:pt x="9" y="30"/>
                    <a:pt x="12" y="30"/>
                    <a:pt x="15" y="29"/>
                  </a:cubicBezTo>
                  <a:cubicBezTo>
                    <a:pt x="16" y="29"/>
                    <a:pt x="17" y="28"/>
                    <a:pt x="18" y="2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2" y="35"/>
                    <a:pt x="7" y="35"/>
                    <a:pt x="3" y="35"/>
                  </a:cubicBezTo>
                  <a:cubicBezTo>
                    <a:pt x="2" y="34"/>
                    <a:pt x="1" y="34"/>
                    <a:pt x="1" y="33"/>
                  </a:cubicBezTo>
                  <a:cubicBezTo>
                    <a:pt x="0" y="28"/>
                    <a:pt x="1" y="24"/>
                    <a:pt x="2" y="20"/>
                  </a:cubicBezTo>
                  <a:cubicBezTo>
                    <a:pt x="3" y="15"/>
                    <a:pt x="5" y="12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6"/>
                    <a:pt x="15" y="4"/>
                    <a:pt x="18" y="2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0" name="Freeform 229"/>
            <p:cNvSpPr>
              <a:spLocks noEditPoints="1"/>
            </p:cNvSpPr>
            <p:nvPr/>
          </p:nvSpPr>
          <p:spPr bwMode="auto">
            <a:xfrm>
              <a:off x="5629283" y="696918"/>
              <a:ext cx="214314" cy="66675"/>
            </a:xfrm>
            <a:custGeom>
              <a:avLst/>
              <a:gdLst>
                <a:gd name="T0" fmla="*/ 55 w 95"/>
                <a:gd name="T1" fmla="*/ 5 h 30"/>
                <a:gd name="T2" fmla="*/ 51 w 95"/>
                <a:gd name="T3" fmla="*/ 5 h 30"/>
                <a:gd name="T4" fmla="*/ 48 w 95"/>
                <a:gd name="T5" fmla="*/ 4 h 30"/>
                <a:gd name="T6" fmla="*/ 48 w 95"/>
                <a:gd name="T7" fmla="*/ 4 h 30"/>
                <a:gd name="T8" fmla="*/ 48 w 95"/>
                <a:gd name="T9" fmla="*/ 0 h 30"/>
                <a:gd name="T10" fmla="*/ 48 w 95"/>
                <a:gd name="T11" fmla="*/ 0 h 30"/>
                <a:gd name="T12" fmla="*/ 52 w 95"/>
                <a:gd name="T13" fmla="*/ 0 h 30"/>
                <a:gd name="T14" fmla="*/ 56 w 95"/>
                <a:gd name="T15" fmla="*/ 0 h 30"/>
                <a:gd name="T16" fmla="*/ 83 w 95"/>
                <a:gd name="T17" fmla="*/ 9 h 30"/>
                <a:gd name="T18" fmla="*/ 95 w 95"/>
                <a:gd name="T19" fmla="*/ 28 h 30"/>
                <a:gd name="T20" fmla="*/ 93 w 95"/>
                <a:gd name="T21" fmla="*/ 30 h 30"/>
                <a:gd name="T22" fmla="*/ 48 w 95"/>
                <a:gd name="T23" fmla="*/ 30 h 30"/>
                <a:gd name="T24" fmla="*/ 48 w 95"/>
                <a:gd name="T25" fmla="*/ 25 h 30"/>
                <a:gd name="T26" fmla="*/ 90 w 95"/>
                <a:gd name="T27" fmla="*/ 25 h 30"/>
                <a:gd name="T28" fmla="*/ 81 w 95"/>
                <a:gd name="T29" fmla="*/ 13 h 30"/>
                <a:gd name="T30" fmla="*/ 55 w 95"/>
                <a:gd name="T31" fmla="*/ 5 h 30"/>
                <a:gd name="T32" fmla="*/ 48 w 95"/>
                <a:gd name="T33" fmla="*/ 4 h 30"/>
                <a:gd name="T34" fmla="*/ 44 w 95"/>
                <a:gd name="T35" fmla="*/ 5 h 30"/>
                <a:gd name="T36" fmla="*/ 40 w 95"/>
                <a:gd name="T37" fmla="*/ 5 h 30"/>
                <a:gd name="T38" fmla="*/ 14 w 95"/>
                <a:gd name="T39" fmla="*/ 13 h 30"/>
                <a:gd name="T40" fmla="*/ 5 w 95"/>
                <a:gd name="T41" fmla="*/ 25 h 30"/>
                <a:gd name="T42" fmla="*/ 48 w 95"/>
                <a:gd name="T43" fmla="*/ 25 h 30"/>
                <a:gd name="T44" fmla="*/ 48 w 95"/>
                <a:gd name="T45" fmla="*/ 30 h 30"/>
                <a:gd name="T46" fmla="*/ 2 w 95"/>
                <a:gd name="T47" fmla="*/ 30 h 30"/>
                <a:gd name="T48" fmla="*/ 0 w 95"/>
                <a:gd name="T49" fmla="*/ 28 h 30"/>
                <a:gd name="T50" fmla="*/ 12 w 95"/>
                <a:gd name="T51" fmla="*/ 9 h 30"/>
                <a:gd name="T52" fmla="*/ 39 w 95"/>
                <a:gd name="T53" fmla="*/ 0 h 30"/>
                <a:gd name="T54" fmla="*/ 43 w 95"/>
                <a:gd name="T55" fmla="*/ 0 h 30"/>
                <a:gd name="T56" fmla="*/ 48 w 95"/>
                <a:gd name="T57" fmla="*/ 0 h 30"/>
                <a:gd name="T58" fmla="*/ 48 w 95"/>
                <a:gd name="T5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5" h="30">
                  <a:moveTo>
                    <a:pt x="55" y="5"/>
                  </a:moveTo>
                  <a:cubicBezTo>
                    <a:pt x="54" y="5"/>
                    <a:pt x="53" y="5"/>
                    <a:pt x="51" y="5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0"/>
                    <a:pt x="52" y="0"/>
                  </a:cubicBezTo>
                  <a:cubicBezTo>
                    <a:pt x="53" y="0"/>
                    <a:pt x="55" y="0"/>
                    <a:pt x="56" y="0"/>
                  </a:cubicBezTo>
                  <a:cubicBezTo>
                    <a:pt x="67" y="1"/>
                    <a:pt x="77" y="5"/>
                    <a:pt x="83" y="9"/>
                  </a:cubicBezTo>
                  <a:cubicBezTo>
                    <a:pt x="91" y="14"/>
                    <a:pt x="95" y="21"/>
                    <a:pt x="95" y="28"/>
                  </a:cubicBezTo>
                  <a:cubicBezTo>
                    <a:pt x="95" y="29"/>
                    <a:pt x="94" y="30"/>
                    <a:pt x="93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1"/>
                    <a:pt x="86" y="17"/>
                    <a:pt x="81" y="13"/>
                  </a:cubicBezTo>
                  <a:cubicBezTo>
                    <a:pt x="74" y="9"/>
                    <a:pt x="66" y="6"/>
                    <a:pt x="55" y="5"/>
                  </a:cubicBezTo>
                  <a:close/>
                  <a:moveTo>
                    <a:pt x="48" y="4"/>
                  </a:moveTo>
                  <a:cubicBezTo>
                    <a:pt x="46" y="4"/>
                    <a:pt x="45" y="4"/>
                    <a:pt x="44" y="5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29" y="6"/>
                    <a:pt x="21" y="9"/>
                    <a:pt x="14" y="13"/>
                  </a:cubicBezTo>
                  <a:cubicBezTo>
                    <a:pt x="9" y="17"/>
                    <a:pt x="6" y="21"/>
                    <a:pt x="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1"/>
                    <a:pt x="4" y="14"/>
                    <a:pt x="12" y="9"/>
                  </a:cubicBezTo>
                  <a:cubicBezTo>
                    <a:pt x="18" y="5"/>
                    <a:pt x="28" y="1"/>
                    <a:pt x="39" y="0"/>
                  </a:cubicBezTo>
                  <a:cubicBezTo>
                    <a:pt x="40" y="0"/>
                    <a:pt x="42" y="0"/>
                    <a:pt x="43" y="0"/>
                  </a:cubicBezTo>
                  <a:cubicBezTo>
                    <a:pt x="45" y="0"/>
                    <a:pt x="46" y="0"/>
                    <a:pt x="48" y="0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1" name="Freeform 230"/>
            <p:cNvSpPr>
              <a:spLocks noEditPoints="1"/>
            </p:cNvSpPr>
            <p:nvPr/>
          </p:nvSpPr>
          <p:spPr bwMode="auto">
            <a:xfrm>
              <a:off x="8616963" y="3508396"/>
              <a:ext cx="101600" cy="166689"/>
            </a:xfrm>
            <a:custGeom>
              <a:avLst/>
              <a:gdLst>
                <a:gd name="T0" fmla="*/ 40 w 45"/>
                <a:gd name="T1" fmla="*/ 37 h 74"/>
                <a:gd name="T2" fmla="*/ 34 w 45"/>
                <a:gd name="T3" fmla="*/ 17 h 74"/>
                <a:gd name="T4" fmla="*/ 23 w 45"/>
                <a:gd name="T5" fmla="*/ 5 h 74"/>
                <a:gd name="T6" fmla="*/ 23 w 45"/>
                <a:gd name="T7" fmla="*/ 0 h 74"/>
                <a:gd name="T8" fmla="*/ 24 w 45"/>
                <a:gd name="T9" fmla="*/ 0 h 74"/>
                <a:gd name="T10" fmla="*/ 38 w 45"/>
                <a:gd name="T11" fmla="*/ 14 h 74"/>
                <a:gd name="T12" fmla="*/ 45 w 45"/>
                <a:gd name="T13" fmla="*/ 37 h 74"/>
                <a:gd name="T14" fmla="*/ 38 w 45"/>
                <a:gd name="T15" fmla="*/ 59 h 74"/>
                <a:gd name="T16" fmla="*/ 24 w 45"/>
                <a:gd name="T17" fmla="*/ 74 h 74"/>
                <a:gd name="T18" fmla="*/ 23 w 45"/>
                <a:gd name="T19" fmla="*/ 74 h 74"/>
                <a:gd name="T20" fmla="*/ 23 w 45"/>
                <a:gd name="T21" fmla="*/ 69 h 74"/>
                <a:gd name="T22" fmla="*/ 23 w 45"/>
                <a:gd name="T23" fmla="*/ 69 h 74"/>
                <a:gd name="T24" fmla="*/ 34 w 45"/>
                <a:gd name="T25" fmla="*/ 57 h 74"/>
                <a:gd name="T26" fmla="*/ 40 w 45"/>
                <a:gd name="T27" fmla="*/ 37 h 74"/>
                <a:gd name="T28" fmla="*/ 23 w 45"/>
                <a:gd name="T29" fmla="*/ 5 h 74"/>
                <a:gd name="T30" fmla="*/ 11 w 45"/>
                <a:gd name="T31" fmla="*/ 17 h 74"/>
                <a:gd name="T32" fmla="*/ 11 w 45"/>
                <a:gd name="T33" fmla="*/ 17 h 74"/>
                <a:gd name="T34" fmla="*/ 5 w 45"/>
                <a:gd name="T35" fmla="*/ 37 h 74"/>
                <a:gd name="T36" fmla="*/ 11 w 45"/>
                <a:gd name="T37" fmla="*/ 57 h 74"/>
                <a:gd name="T38" fmla="*/ 11 w 45"/>
                <a:gd name="T39" fmla="*/ 57 h 74"/>
                <a:gd name="T40" fmla="*/ 23 w 45"/>
                <a:gd name="T41" fmla="*/ 69 h 74"/>
                <a:gd name="T42" fmla="*/ 23 w 45"/>
                <a:gd name="T43" fmla="*/ 74 h 74"/>
                <a:gd name="T44" fmla="*/ 22 w 45"/>
                <a:gd name="T45" fmla="*/ 74 h 74"/>
                <a:gd name="T46" fmla="*/ 7 w 45"/>
                <a:gd name="T47" fmla="*/ 59 h 74"/>
                <a:gd name="T48" fmla="*/ 7 w 45"/>
                <a:gd name="T49" fmla="*/ 59 h 74"/>
                <a:gd name="T50" fmla="*/ 7 w 45"/>
                <a:gd name="T51" fmla="*/ 59 h 74"/>
                <a:gd name="T52" fmla="*/ 0 w 45"/>
                <a:gd name="T53" fmla="*/ 37 h 74"/>
                <a:gd name="T54" fmla="*/ 7 w 45"/>
                <a:gd name="T55" fmla="*/ 14 h 74"/>
                <a:gd name="T56" fmla="*/ 7 w 45"/>
                <a:gd name="T57" fmla="*/ 14 h 74"/>
                <a:gd name="T58" fmla="*/ 22 w 45"/>
                <a:gd name="T59" fmla="*/ 0 h 74"/>
                <a:gd name="T60" fmla="*/ 23 w 45"/>
                <a:gd name="T61" fmla="*/ 0 h 74"/>
                <a:gd name="T62" fmla="*/ 23 w 45"/>
                <a:gd name="T6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74">
                  <a:moveTo>
                    <a:pt x="40" y="37"/>
                  </a:moveTo>
                  <a:cubicBezTo>
                    <a:pt x="40" y="31"/>
                    <a:pt x="38" y="23"/>
                    <a:pt x="34" y="17"/>
                  </a:cubicBezTo>
                  <a:cubicBezTo>
                    <a:pt x="31" y="11"/>
                    <a:pt x="27" y="7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30" y="2"/>
                    <a:pt x="35" y="8"/>
                    <a:pt x="38" y="14"/>
                  </a:cubicBezTo>
                  <a:cubicBezTo>
                    <a:pt x="42" y="21"/>
                    <a:pt x="45" y="30"/>
                    <a:pt x="45" y="37"/>
                  </a:cubicBezTo>
                  <a:cubicBezTo>
                    <a:pt x="45" y="44"/>
                    <a:pt x="42" y="52"/>
                    <a:pt x="38" y="59"/>
                  </a:cubicBezTo>
                  <a:cubicBezTo>
                    <a:pt x="35" y="66"/>
                    <a:pt x="30" y="71"/>
                    <a:pt x="24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31" y="62"/>
                    <a:pt x="34" y="57"/>
                  </a:cubicBezTo>
                  <a:cubicBezTo>
                    <a:pt x="38" y="51"/>
                    <a:pt x="40" y="43"/>
                    <a:pt x="40" y="37"/>
                  </a:cubicBezTo>
                  <a:close/>
                  <a:moveTo>
                    <a:pt x="23" y="5"/>
                  </a:moveTo>
                  <a:cubicBezTo>
                    <a:pt x="18" y="7"/>
                    <a:pt x="14" y="11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7" y="23"/>
                    <a:pt x="5" y="31"/>
                    <a:pt x="5" y="37"/>
                  </a:cubicBezTo>
                  <a:cubicBezTo>
                    <a:pt x="5" y="43"/>
                    <a:pt x="7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62"/>
                    <a:pt x="18" y="67"/>
                    <a:pt x="23" y="69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6" y="71"/>
                    <a:pt x="10" y="66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" y="52"/>
                    <a:pt x="0" y="44"/>
                    <a:pt x="0" y="37"/>
                  </a:cubicBezTo>
                  <a:cubicBezTo>
                    <a:pt x="0" y="30"/>
                    <a:pt x="3" y="21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8"/>
                    <a:pt x="16" y="2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lnTo>
                    <a:pt x="2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2" name="Freeform 231"/>
            <p:cNvSpPr>
              <a:spLocks noEditPoints="1"/>
            </p:cNvSpPr>
            <p:nvPr/>
          </p:nvSpPr>
          <p:spPr bwMode="auto">
            <a:xfrm>
              <a:off x="8682051" y="3614759"/>
              <a:ext cx="152401" cy="111126"/>
            </a:xfrm>
            <a:custGeom>
              <a:avLst/>
              <a:gdLst>
                <a:gd name="T0" fmla="*/ 33 w 67"/>
                <a:gd name="T1" fmla="*/ 43 h 49"/>
                <a:gd name="T2" fmla="*/ 42 w 67"/>
                <a:gd name="T3" fmla="*/ 40 h 49"/>
                <a:gd name="T4" fmla="*/ 57 w 67"/>
                <a:gd name="T5" fmla="*/ 25 h 49"/>
                <a:gd name="T6" fmla="*/ 61 w 67"/>
                <a:gd name="T7" fmla="*/ 9 h 49"/>
                <a:gd name="T8" fmla="*/ 45 w 67"/>
                <a:gd name="T9" fmla="*/ 4 h 49"/>
                <a:gd name="T10" fmla="*/ 33 w 67"/>
                <a:gd name="T11" fmla="*/ 6 h 49"/>
                <a:gd name="T12" fmla="*/ 33 w 67"/>
                <a:gd name="T13" fmla="*/ 1 h 49"/>
                <a:gd name="T14" fmla="*/ 45 w 67"/>
                <a:gd name="T15" fmla="*/ 0 h 49"/>
                <a:gd name="T16" fmla="*/ 65 w 67"/>
                <a:gd name="T17" fmla="*/ 6 h 49"/>
                <a:gd name="T18" fmla="*/ 65 w 67"/>
                <a:gd name="T19" fmla="*/ 6 h 49"/>
                <a:gd name="T20" fmla="*/ 66 w 67"/>
                <a:gd name="T21" fmla="*/ 7 h 49"/>
                <a:gd name="T22" fmla="*/ 61 w 67"/>
                <a:gd name="T23" fmla="*/ 27 h 49"/>
                <a:gd name="T24" fmla="*/ 44 w 67"/>
                <a:gd name="T25" fmla="*/ 44 h 49"/>
                <a:gd name="T26" fmla="*/ 33 w 67"/>
                <a:gd name="T27" fmla="*/ 48 h 49"/>
                <a:gd name="T28" fmla="*/ 33 w 67"/>
                <a:gd name="T29" fmla="*/ 43 h 49"/>
                <a:gd name="T30" fmla="*/ 5 w 67"/>
                <a:gd name="T31" fmla="*/ 40 h 49"/>
                <a:gd name="T32" fmla="*/ 21 w 67"/>
                <a:gd name="T33" fmla="*/ 45 h 49"/>
                <a:gd name="T34" fmla="*/ 33 w 67"/>
                <a:gd name="T35" fmla="*/ 43 h 49"/>
                <a:gd name="T36" fmla="*/ 33 w 67"/>
                <a:gd name="T37" fmla="*/ 48 h 49"/>
                <a:gd name="T38" fmla="*/ 21 w 67"/>
                <a:gd name="T39" fmla="*/ 49 h 49"/>
                <a:gd name="T40" fmla="*/ 2 w 67"/>
                <a:gd name="T41" fmla="*/ 43 h 49"/>
                <a:gd name="T42" fmla="*/ 2 w 67"/>
                <a:gd name="T43" fmla="*/ 43 h 49"/>
                <a:gd name="T44" fmla="*/ 1 w 67"/>
                <a:gd name="T45" fmla="*/ 42 h 49"/>
                <a:gd name="T46" fmla="*/ 6 w 67"/>
                <a:gd name="T47" fmla="*/ 22 h 49"/>
                <a:gd name="T48" fmla="*/ 23 w 67"/>
                <a:gd name="T49" fmla="*/ 5 h 49"/>
                <a:gd name="T50" fmla="*/ 33 w 67"/>
                <a:gd name="T51" fmla="*/ 1 h 49"/>
                <a:gd name="T52" fmla="*/ 33 w 67"/>
                <a:gd name="T53" fmla="*/ 6 h 49"/>
                <a:gd name="T54" fmla="*/ 25 w 67"/>
                <a:gd name="T55" fmla="*/ 9 h 49"/>
                <a:gd name="T56" fmla="*/ 10 w 67"/>
                <a:gd name="T57" fmla="*/ 24 h 49"/>
                <a:gd name="T58" fmla="*/ 5 w 67"/>
                <a:gd name="T5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49">
                  <a:moveTo>
                    <a:pt x="33" y="43"/>
                  </a:moveTo>
                  <a:cubicBezTo>
                    <a:pt x="37" y="42"/>
                    <a:pt x="39" y="41"/>
                    <a:pt x="42" y="40"/>
                  </a:cubicBez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4"/>
                    <a:pt x="45" y="4"/>
                  </a:cubicBezTo>
                  <a:cubicBezTo>
                    <a:pt x="41" y="4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1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4"/>
                    <a:pt x="50" y="40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lnTo>
                    <a:pt x="33" y="43"/>
                  </a:lnTo>
                  <a:close/>
                  <a:moveTo>
                    <a:pt x="5" y="40"/>
                  </a:moveTo>
                  <a:cubicBezTo>
                    <a:pt x="10" y="43"/>
                    <a:pt x="15" y="44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49"/>
                    <a:pt x="21" y="49"/>
                  </a:cubicBezTo>
                  <a:cubicBezTo>
                    <a:pt x="14" y="49"/>
                    <a:pt x="7" y="47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2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3"/>
                    <a:pt x="29" y="2"/>
                    <a:pt x="33" y="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7"/>
                    <a:pt x="27" y="8"/>
                    <a:pt x="25" y="9"/>
                  </a:cubicBezTo>
                  <a:cubicBezTo>
                    <a:pt x="19" y="12"/>
                    <a:pt x="14" y="18"/>
                    <a:pt x="10" y="24"/>
                  </a:cubicBezTo>
                  <a:cubicBezTo>
                    <a:pt x="7" y="29"/>
                    <a:pt x="5" y="35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3" name="Freeform 232"/>
            <p:cNvSpPr>
              <a:spLocks noEditPoints="1"/>
            </p:cNvSpPr>
            <p:nvPr/>
          </p:nvSpPr>
          <p:spPr bwMode="auto">
            <a:xfrm>
              <a:off x="8682051" y="3727472"/>
              <a:ext cx="152401" cy="112714"/>
            </a:xfrm>
            <a:custGeom>
              <a:avLst/>
              <a:gdLst>
                <a:gd name="T0" fmla="*/ 42 w 67"/>
                <a:gd name="T1" fmla="*/ 40 h 50"/>
                <a:gd name="T2" fmla="*/ 57 w 67"/>
                <a:gd name="T3" fmla="*/ 25 h 50"/>
                <a:gd name="T4" fmla="*/ 61 w 67"/>
                <a:gd name="T5" fmla="*/ 9 h 50"/>
                <a:gd name="T6" fmla="*/ 45 w 67"/>
                <a:gd name="T7" fmla="*/ 5 h 50"/>
                <a:gd name="T8" fmla="*/ 33 w 67"/>
                <a:gd name="T9" fmla="*/ 6 h 50"/>
                <a:gd name="T10" fmla="*/ 33 w 67"/>
                <a:gd name="T11" fmla="*/ 1 h 50"/>
                <a:gd name="T12" fmla="*/ 45 w 67"/>
                <a:gd name="T13" fmla="*/ 0 h 50"/>
                <a:gd name="T14" fmla="*/ 65 w 67"/>
                <a:gd name="T15" fmla="*/ 6 h 50"/>
                <a:gd name="T16" fmla="*/ 65 w 67"/>
                <a:gd name="T17" fmla="*/ 6 h 50"/>
                <a:gd name="T18" fmla="*/ 66 w 67"/>
                <a:gd name="T19" fmla="*/ 8 h 50"/>
                <a:gd name="T20" fmla="*/ 61 w 67"/>
                <a:gd name="T21" fmla="*/ 27 h 50"/>
                <a:gd name="T22" fmla="*/ 44 w 67"/>
                <a:gd name="T23" fmla="*/ 44 h 50"/>
                <a:gd name="T24" fmla="*/ 33 w 67"/>
                <a:gd name="T25" fmla="*/ 48 h 50"/>
                <a:gd name="T26" fmla="*/ 33 w 67"/>
                <a:gd name="T27" fmla="*/ 43 h 50"/>
                <a:gd name="T28" fmla="*/ 42 w 67"/>
                <a:gd name="T29" fmla="*/ 40 h 50"/>
                <a:gd name="T30" fmla="*/ 33 w 67"/>
                <a:gd name="T31" fmla="*/ 6 h 50"/>
                <a:gd name="T32" fmla="*/ 25 w 67"/>
                <a:gd name="T33" fmla="*/ 10 h 50"/>
                <a:gd name="T34" fmla="*/ 10 w 67"/>
                <a:gd name="T35" fmla="*/ 25 h 50"/>
                <a:gd name="T36" fmla="*/ 5 w 67"/>
                <a:gd name="T37" fmla="*/ 40 h 50"/>
                <a:gd name="T38" fmla="*/ 21 w 67"/>
                <a:gd name="T39" fmla="*/ 45 h 50"/>
                <a:gd name="T40" fmla="*/ 33 w 67"/>
                <a:gd name="T41" fmla="*/ 43 h 50"/>
                <a:gd name="T42" fmla="*/ 33 w 67"/>
                <a:gd name="T43" fmla="*/ 48 h 50"/>
                <a:gd name="T44" fmla="*/ 21 w 67"/>
                <a:gd name="T45" fmla="*/ 50 h 50"/>
                <a:gd name="T46" fmla="*/ 2 w 67"/>
                <a:gd name="T47" fmla="*/ 44 h 50"/>
                <a:gd name="T48" fmla="*/ 2 w 67"/>
                <a:gd name="T49" fmla="*/ 44 h 50"/>
                <a:gd name="T50" fmla="*/ 1 w 67"/>
                <a:gd name="T51" fmla="*/ 42 h 50"/>
                <a:gd name="T52" fmla="*/ 6 w 67"/>
                <a:gd name="T53" fmla="*/ 22 h 50"/>
                <a:gd name="T54" fmla="*/ 23 w 67"/>
                <a:gd name="T55" fmla="*/ 5 h 50"/>
                <a:gd name="T56" fmla="*/ 33 w 67"/>
                <a:gd name="T57" fmla="*/ 1 h 50"/>
                <a:gd name="T58" fmla="*/ 33 w 67"/>
                <a:gd name="T5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50">
                  <a:moveTo>
                    <a:pt x="42" y="40"/>
                  </a:move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5"/>
                    <a:pt x="45" y="5"/>
                  </a:cubicBezTo>
                  <a:cubicBezTo>
                    <a:pt x="41" y="5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2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8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5"/>
                    <a:pt x="50" y="41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7" y="42"/>
                    <a:pt x="39" y="41"/>
                    <a:pt x="42" y="40"/>
                  </a:cubicBezTo>
                  <a:close/>
                  <a:moveTo>
                    <a:pt x="33" y="6"/>
                  </a:moveTo>
                  <a:cubicBezTo>
                    <a:pt x="30" y="7"/>
                    <a:pt x="27" y="8"/>
                    <a:pt x="25" y="10"/>
                  </a:cubicBezTo>
                  <a:cubicBezTo>
                    <a:pt x="19" y="13"/>
                    <a:pt x="14" y="18"/>
                    <a:pt x="10" y="25"/>
                  </a:cubicBezTo>
                  <a:cubicBezTo>
                    <a:pt x="7" y="30"/>
                    <a:pt x="5" y="35"/>
                    <a:pt x="5" y="40"/>
                  </a:cubicBezTo>
                  <a:cubicBezTo>
                    <a:pt x="10" y="43"/>
                    <a:pt x="15" y="45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50"/>
                    <a:pt x="21" y="50"/>
                  </a:cubicBezTo>
                  <a:cubicBezTo>
                    <a:pt x="14" y="50"/>
                    <a:pt x="7" y="48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4"/>
                    <a:pt x="29" y="2"/>
                    <a:pt x="33" y="1"/>
                  </a:cubicBezTo>
                  <a:lnTo>
                    <a:pt x="3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4" name="Freeform 233"/>
            <p:cNvSpPr>
              <a:spLocks noEditPoints="1"/>
            </p:cNvSpPr>
            <p:nvPr/>
          </p:nvSpPr>
          <p:spPr bwMode="auto">
            <a:xfrm>
              <a:off x="8501076" y="3614759"/>
              <a:ext cx="152401" cy="111126"/>
            </a:xfrm>
            <a:custGeom>
              <a:avLst/>
              <a:gdLst>
                <a:gd name="T0" fmla="*/ 34 w 67"/>
                <a:gd name="T1" fmla="*/ 43 h 49"/>
                <a:gd name="T2" fmla="*/ 46 w 67"/>
                <a:gd name="T3" fmla="*/ 45 h 49"/>
                <a:gd name="T4" fmla="*/ 62 w 67"/>
                <a:gd name="T5" fmla="*/ 40 h 49"/>
                <a:gd name="T6" fmla="*/ 57 w 67"/>
                <a:gd name="T7" fmla="*/ 24 h 49"/>
                <a:gd name="T8" fmla="*/ 42 w 67"/>
                <a:gd name="T9" fmla="*/ 9 h 49"/>
                <a:gd name="T10" fmla="*/ 34 w 67"/>
                <a:gd name="T11" fmla="*/ 6 h 49"/>
                <a:gd name="T12" fmla="*/ 34 w 67"/>
                <a:gd name="T13" fmla="*/ 1 h 49"/>
                <a:gd name="T14" fmla="*/ 45 w 67"/>
                <a:gd name="T15" fmla="*/ 5 h 49"/>
                <a:gd name="T16" fmla="*/ 61 w 67"/>
                <a:gd name="T17" fmla="*/ 22 h 49"/>
                <a:gd name="T18" fmla="*/ 66 w 67"/>
                <a:gd name="T19" fmla="*/ 42 h 49"/>
                <a:gd name="T20" fmla="*/ 66 w 67"/>
                <a:gd name="T21" fmla="*/ 43 h 49"/>
                <a:gd name="T22" fmla="*/ 46 w 67"/>
                <a:gd name="T23" fmla="*/ 49 h 49"/>
                <a:gd name="T24" fmla="*/ 34 w 67"/>
                <a:gd name="T25" fmla="*/ 48 h 49"/>
                <a:gd name="T26" fmla="*/ 34 w 67"/>
                <a:gd name="T27" fmla="*/ 43 h 49"/>
                <a:gd name="T28" fmla="*/ 25 w 67"/>
                <a:gd name="T29" fmla="*/ 40 h 49"/>
                <a:gd name="T30" fmla="*/ 34 w 67"/>
                <a:gd name="T31" fmla="*/ 43 h 49"/>
                <a:gd name="T32" fmla="*/ 34 w 67"/>
                <a:gd name="T33" fmla="*/ 48 h 49"/>
                <a:gd name="T34" fmla="*/ 23 w 67"/>
                <a:gd name="T35" fmla="*/ 44 h 49"/>
                <a:gd name="T36" fmla="*/ 6 w 67"/>
                <a:gd name="T37" fmla="*/ 27 h 49"/>
                <a:gd name="T38" fmla="*/ 1 w 67"/>
                <a:gd name="T39" fmla="*/ 7 h 49"/>
                <a:gd name="T40" fmla="*/ 2 w 67"/>
                <a:gd name="T41" fmla="*/ 6 h 49"/>
                <a:gd name="T42" fmla="*/ 22 w 67"/>
                <a:gd name="T43" fmla="*/ 0 h 49"/>
                <a:gd name="T44" fmla="*/ 34 w 67"/>
                <a:gd name="T45" fmla="*/ 1 h 49"/>
                <a:gd name="T46" fmla="*/ 34 w 67"/>
                <a:gd name="T47" fmla="*/ 6 h 49"/>
                <a:gd name="T48" fmla="*/ 22 w 67"/>
                <a:gd name="T49" fmla="*/ 4 h 49"/>
                <a:gd name="T50" fmla="*/ 6 w 67"/>
                <a:gd name="T51" fmla="*/ 9 h 49"/>
                <a:gd name="T52" fmla="*/ 11 w 67"/>
                <a:gd name="T53" fmla="*/ 25 h 49"/>
                <a:gd name="T54" fmla="*/ 25 w 67"/>
                <a:gd name="T5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49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4"/>
                    <a:pt x="58" y="43"/>
                    <a:pt x="62" y="40"/>
                  </a:cubicBezTo>
                  <a:cubicBezTo>
                    <a:pt x="62" y="35"/>
                    <a:pt x="60" y="29"/>
                    <a:pt x="57" y="24"/>
                  </a:cubicBezTo>
                  <a:cubicBezTo>
                    <a:pt x="53" y="18"/>
                    <a:pt x="48" y="12"/>
                    <a:pt x="42" y="9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3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0" y="47"/>
                    <a:pt x="53" y="49"/>
                    <a:pt x="46" y="49"/>
                  </a:cubicBezTo>
                  <a:cubicBezTo>
                    <a:pt x="42" y="49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0"/>
                    <a:pt x="11" y="34"/>
                    <a:pt x="6" y="27"/>
                  </a:cubicBezTo>
                  <a:cubicBezTo>
                    <a:pt x="3" y="21"/>
                    <a:pt x="0" y="14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1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4"/>
                    <a:pt x="22" y="4"/>
                  </a:cubicBezTo>
                  <a:cubicBezTo>
                    <a:pt x="16" y="4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5" name="Freeform 234"/>
            <p:cNvSpPr>
              <a:spLocks noEditPoints="1"/>
            </p:cNvSpPr>
            <p:nvPr/>
          </p:nvSpPr>
          <p:spPr bwMode="auto">
            <a:xfrm>
              <a:off x="8501076" y="3727472"/>
              <a:ext cx="152401" cy="112714"/>
            </a:xfrm>
            <a:custGeom>
              <a:avLst/>
              <a:gdLst>
                <a:gd name="T0" fmla="*/ 34 w 67"/>
                <a:gd name="T1" fmla="*/ 43 h 50"/>
                <a:gd name="T2" fmla="*/ 46 w 67"/>
                <a:gd name="T3" fmla="*/ 45 h 50"/>
                <a:gd name="T4" fmla="*/ 62 w 67"/>
                <a:gd name="T5" fmla="*/ 40 h 50"/>
                <a:gd name="T6" fmla="*/ 57 w 67"/>
                <a:gd name="T7" fmla="*/ 25 h 50"/>
                <a:gd name="T8" fmla="*/ 42 w 67"/>
                <a:gd name="T9" fmla="*/ 10 h 50"/>
                <a:gd name="T10" fmla="*/ 34 w 67"/>
                <a:gd name="T11" fmla="*/ 6 h 50"/>
                <a:gd name="T12" fmla="*/ 34 w 67"/>
                <a:gd name="T13" fmla="*/ 1 h 50"/>
                <a:gd name="T14" fmla="*/ 45 w 67"/>
                <a:gd name="T15" fmla="*/ 5 h 50"/>
                <a:gd name="T16" fmla="*/ 61 w 67"/>
                <a:gd name="T17" fmla="*/ 22 h 50"/>
                <a:gd name="T18" fmla="*/ 66 w 67"/>
                <a:gd name="T19" fmla="*/ 42 h 50"/>
                <a:gd name="T20" fmla="*/ 66 w 67"/>
                <a:gd name="T21" fmla="*/ 44 h 50"/>
                <a:gd name="T22" fmla="*/ 46 w 67"/>
                <a:gd name="T23" fmla="*/ 50 h 50"/>
                <a:gd name="T24" fmla="*/ 34 w 67"/>
                <a:gd name="T25" fmla="*/ 48 h 50"/>
                <a:gd name="T26" fmla="*/ 34 w 67"/>
                <a:gd name="T27" fmla="*/ 43 h 50"/>
                <a:gd name="T28" fmla="*/ 25 w 67"/>
                <a:gd name="T29" fmla="*/ 40 h 50"/>
                <a:gd name="T30" fmla="*/ 34 w 67"/>
                <a:gd name="T31" fmla="*/ 43 h 50"/>
                <a:gd name="T32" fmla="*/ 34 w 67"/>
                <a:gd name="T33" fmla="*/ 48 h 50"/>
                <a:gd name="T34" fmla="*/ 23 w 67"/>
                <a:gd name="T35" fmla="*/ 44 h 50"/>
                <a:gd name="T36" fmla="*/ 6 w 67"/>
                <a:gd name="T37" fmla="*/ 27 h 50"/>
                <a:gd name="T38" fmla="*/ 1 w 67"/>
                <a:gd name="T39" fmla="*/ 8 h 50"/>
                <a:gd name="T40" fmla="*/ 2 w 67"/>
                <a:gd name="T41" fmla="*/ 6 h 50"/>
                <a:gd name="T42" fmla="*/ 22 w 67"/>
                <a:gd name="T43" fmla="*/ 0 h 50"/>
                <a:gd name="T44" fmla="*/ 34 w 67"/>
                <a:gd name="T45" fmla="*/ 1 h 50"/>
                <a:gd name="T46" fmla="*/ 34 w 67"/>
                <a:gd name="T47" fmla="*/ 6 h 50"/>
                <a:gd name="T48" fmla="*/ 22 w 67"/>
                <a:gd name="T49" fmla="*/ 5 h 50"/>
                <a:gd name="T50" fmla="*/ 6 w 67"/>
                <a:gd name="T51" fmla="*/ 9 h 50"/>
                <a:gd name="T52" fmla="*/ 11 w 67"/>
                <a:gd name="T53" fmla="*/ 25 h 50"/>
                <a:gd name="T54" fmla="*/ 25 w 67"/>
                <a:gd name="T5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50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5"/>
                    <a:pt x="58" y="43"/>
                    <a:pt x="62" y="40"/>
                  </a:cubicBezTo>
                  <a:cubicBezTo>
                    <a:pt x="62" y="35"/>
                    <a:pt x="60" y="30"/>
                    <a:pt x="57" y="25"/>
                  </a:cubicBezTo>
                  <a:cubicBezTo>
                    <a:pt x="53" y="18"/>
                    <a:pt x="48" y="13"/>
                    <a:pt x="42" y="10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4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4"/>
                  </a:cubicBezTo>
                  <a:cubicBezTo>
                    <a:pt x="60" y="48"/>
                    <a:pt x="53" y="50"/>
                    <a:pt x="46" y="50"/>
                  </a:cubicBezTo>
                  <a:cubicBezTo>
                    <a:pt x="42" y="50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1"/>
                    <a:pt x="11" y="35"/>
                    <a:pt x="6" y="27"/>
                  </a:cubicBezTo>
                  <a:cubicBezTo>
                    <a:pt x="3" y="21"/>
                    <a:pt x="0" y="14"/>
                    <a:pt x="1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2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6" y="5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6" name="Freeform 235"/>
            <p:cNvSpPr>
              <a:spLocks noEditPoints="1"/>
            </p:cNvSpPr>
            <p:nvPr/>
          </p:nvSpPr>
          <p:spPr bwMode="auto">
            <a:xfrm>
              <a:off x="8653476" y="3679847"/>
              <a:ext cx="28575" cy="195264"/>
            </a:xfrm>
            <a:custGeom>
              <a:avLst/>
              <a:gdLst>
                <a:gd name="T0" fmla="*/ 8 w 13"/>
                <a:gd name="T1" fmla="*/ 86 h 86"/>
                <a:gd name="T2" fmla="*/ 8 w 13"/>
                <a:gd name="T3" fmla="*/ 81 h 86"/>
                <a:gd name="T4" fmla="*/ 8 w 13"/>
                <a:gd name="T5" fmla="*/ 81 h 86"/>
                <a:gd name="T6" fmla="*/ 8 w 13"/>
                <a:gd name="T7" fmla="*/ 81 h 86"/>
                <a:gd name="T8" fmla="*/ 8 w 13"/>
                <a:gd name="T9" fmla="*/ 81 h 86"/>
                <a:gd name="T10" fmla="*/ 8 w 13"/>
                <a:gd name="T11" fmla="*/ 81 h 86"/>
                <a:gd name="T12" fmla="*/ 8 w 13"/>
                <a:gd name="T13" fmla="*/ 5 h 86"/>
                <a:gd name="T14" fmla="*/ 8 w 13"/>
                <a:gd name="T15" fmla="*/ 5 h 86"/>
                <a:gd name="T16" fmla="*/ 8 w 13"/>
                <a:gd name="T17" fmla="*/ 5 h 86"/>
                <a:gd name="T18" fmla="*/ 8 w 13"/>
                <a:gd name="T19" fmla="*/ 5 h 86"/>
                <a:gd name="T20" fmla="*/ 8 w 13"/>
                <a:gd name="T21" fmla="*/ 5 h 86"/>
                <a:gd name="T22" fmla="*/ 8 w 13"/>
                <a:gd name="T23" fmla="*/ 0 h 86"/>
                <a:gd name="T24" fmla="*/ 11 w 13"/>
                <a:gd name="T25" fmla="*/ 2 h 86"/>
                <a:gd name="T26" fmla="*/ 13 w 13"/>
                <a:gd name="T27" fmla="*/ 5 h 86"/>
                <a:gd name="T28" fmla="*/ 13 w 13"/>
                <a:gd name="T29" fmla="*/ 81 h 86"/>
                <a:gd name="T30" fmla="*/ 11 w 13"/>
                <a:gd name="T31" fmla="*/ 85 h 86"/>
                <a:gd name="T32" fmla="*/ 8 w 13"/>
                <a:gd name="T33" fmla="*/ 86 h 86"/>
                <a:gd name="T34" fmla="*/ 5 w 13"/>
                <a:gd name="T35" fmla="*/ 5 h 86"/>
                <a:gd name="T36" fmla="*/ 5 w 13"/>
                <a:gd name="T37" fmla="*/ 5 h 86"/>
                <a:gd name="T38" fmla="*/ 5 w 13"/>
                <a:gd name="T39" fmla="*/ 5 h 86"/>
                <a:gd name="T40" fmla="*/ 5 w 13"/>
                <a:gd name="T41" fmla="*/ 0 h 86"/>
                <a:gd name="T42" fmla="*/ 7 w 13"/>
                <a:gd name="T43" fmla="*/ 0 h 86"/>
                <a:gd name="T44" fmla="*/ 8 w 13"/>
                <a:gd name="T45" fmla="*/ 0 h 86"/>
                <a:gd name="T46" fmla="*/ 8 w 13"/>
                <a:gd name="T47" fmla="*/ 5 h 86"/>
                <a:gd name="T48" fmla="*/ 8 w 13"/>
                <a:gd name="T49" fmla="*/ 5 h 86"/>
                <a:gd name="T50" fmla="*/ 8 w 13"/>
                <a:gd name="T51" fmla="*/ 5 h 86"/>
                <a:gd name="T52" fmla="*/ 8 w 13"/>
                <a:gd name="T53" fmla="*/ 5 h 86"/>
                <a:gd name="T54" fmla="*/ 8 w 13"/>
                <a:gd name="T55" fmla="*/ 5 h 86"/>
                <a:gd name="T56" fmla="*/ 7 w 13"/>
                <a:gd name="T57" fmla="*/ 5 h 86"/>
                <a:gd name="T58" fmla="*/ 5 w 13"/>
                <a:gd name="T59" fmla="*/ 5 h 86"/>
                <a:gd name="T60" fmla="*/ 5 w 13"/>
                <a:gd name="T61" fmla="*/ 5 h 86"/>
                <a:gd name="T62" fmla="*/ 5 w 13"/>
                <a:gd name="T63" fmla="*/ 5 h 86"/>
                <a:gd name="T64" fmla="*/ 8 w 13"/>
                <a:gd name="T65" fmla="*/ 81 h 86"/>
                <a:gd name="T66" fmla="*/ 8 w 13"/>
                <a:gd name="T67" fmla="*/ 86 h 86"/>
                <a:gd name="T68" fmla="*/ 7 w 13"/>
                <a:gd name="T69" fmla="*/ 86 h 86"/>
                <a:gd name="T70" fmla="*/ 5 w 13"/>
                <a:gd name="T71" fmla="*/ 86 h 86"/>
                <a:gd name="T72" fmla="*/ 5 w 13"/>
                <a:gd name="T73" fmla="*/ 81 h 86"/>
                <a:gd name="T74" fmla="*/ 5 w 13"/>
                <a:gd name="T75" fmla="*/ 81 h 86"/>
                <a:gd name="T76" fmla="*/ 5 w 13"/>
                <a:gd name="T77" fmla="*/ 81 h 86"/>
                <a:gd name="T78" fmla="*/ 5 w 13"/>
                <a:gd name="T79" fmla="*/ 81 h 86"/>
                <a:gd name="T80" fmla="*/ 5 w 13"/>
                <a:gd name="T81" fmla="*/ 81 h 86"/>
                <a:gd name="T82" fmla="*/ 7 w 13"/>
                <a:gd name="T83" fmla="*/ 81 h 86"/>
                <a:gd name="T84" fmla="*/ 8 w 13"/>
                <a:gd name="T85" fmla="*/ 81 h 86"/>
                <a:gd name="T86" fmla="*/ 8 w 13"/>
                <a:gd name="T87" fmla="*/ 81 h 86"/>
                <a:gd name="T88" fmla="*/ 8 w 13"/>
                <a:gd name="T89" fmla="*/ 81 h 86"/>
                <a:gd name="T90" fmla="*/ 8 w 13"/>
                <a:gd name="T91" fmla="*/ 81 h 86"/>
                <a:gd name="T92" fmla="*/ 5 w 13"/>
                <a:gd name="T93" fmla="*/ 5 h 86"/>
                <a:gd name="T94" fmla="*/ 5 w 13"/>
                <a:gd name="T95" fmla="*/ 5 h 86"/>
                <a:gd name="T96" fmla="*/ 5 w 13"/>
                <a:gd name="T97" fmla="*/ 5 h 86"/>
                <a:gd name="T98" fmla="*/ 5 w 13"/>
                <a:gd name="T99" fmla="*/ 5 h 86"/>
                <a:gd name="T100" fmla="*/ 5 w 13"/>
                <a:gd name="T101" fmla="*/ 81 h 86"/>
                <a:gd name="T102" fmla="*/ 5 w 13"/>
                <a:gd name="T103" fmla="*/ 81 h 86"/>
                <a:gd name="T104" fmla="*/ 5 w 13"/>
                <a:gd name="T105" fmla="*/ 81 h 86"/>
                <a:gd name="T106" fmla="*/ 5 w 13"/>
                <a:gd name="T107" fmla="*/ 81 h 86"/>
                <a:gd name="T108" fmla="*/ 5 w 13"/>
                <a:gd name="T109" fmla="*/ 81 h 86"/>
                <a:gd name="T110" fmla="*/ 5 w 13"/>
                <a:gd name="T111" fmla="*/ 86 h 86"/>
                <a:gd name="T112" fmla="*/ 3 w 13"/>
                <a:gd name="T113" fmla="*/ 85 h 86"/>
                <a:gd name="T114" fmla="*/ 0 w 13"/>
                <a:gd name="T115" fmla="*/ 81 h 86"/>
                <a:gd name="T116" fmla="*/ 0 w 13"/>
                <a:gd name="T117" fmla="*/ 5 h 86"/>
                <a:gd name="T118" fmla="*/ 3 w 13"/>
                <a:gd name="T119" fmla="*/ 2 h 86"/>
                <a:gd name="T120" fmla="*/ 5 w 13"/>
                <a:gd name="T121" fmla="*/ 0 h 86"/>
                <a:gd name="T122" fmla="*/ 5 w 13"/>
                <a:gd name="T123" fmla="*/ 5 h 86"/>
                <a:gd name="T124" fmla="*/ 5 w 13"/>
                <a:gd name="T12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" h="86">
                  <a:moveTo>
                    <a:pt x="8" y="86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4"/>
                    <a:pt x="13" y="5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2"/>
                    <a:pt x="12" y="84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8" y="81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7" y="86"/>
                    <a:pt x="7" y="86"/>
                  </a:cubicBezTo>
                  <a:cubicBezTo>
                    <a:pt x="6" y="86"/>
                    <a:pt x="6" y="86"/>
                    <a:pt x="5" y="86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1"/>
                    <a:pt x="6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3" y="85"/>
                    <a:pt x="3" y="85"/>
                  </a:cubicBezTo>
                  <a:cubicBezTo>
                    <a:pt x="1" y="84"/>
                    <a:pt x="0" y="82"/>
                    <a:pt x="0" y="8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7" name="Freeform 236"/>
            <p:cNvSpPr>
              <a:spLocks noEditPoints="1"/>
            </p:cNvSpPr>
            <p:nvPr/>
          </p:nvSpPr>
          <p:spPr bwMode="auto">
            <a:xfrm>
              <a:off x="7378712" y="3643335"/>
              <a:ext cx="123825" cy="90488"/>
            </a:xfrm>
            <a:custGeom>
              <a:avLst/>
              <a:gdLst>
                <a:gd name="T0" fmla="*/ 33 w 55"/>
                <a:gd name="T1" fmla="*/ 11 h 40"/>
                <a:gd name="T2" fmla="*/ 39 w 55"/>
                <a:gd name="T3" fmla="*/ 6 h 40"/>
                <a:gd name="T4" fmla="*/ 41 w 55"/>
                <a:gd name="T5" fmla="*/ 5 h 40"/>
                <a:gd name="T6" fmla="*/ 33 w 55"/>
                <a:gd name="T7" fmla="*/ 6 h 40"/>
                <a:gd name="T8" fmla="*/ 26 w 55"/>
                <a:gd name="T9" fmla="*/ 10 h 40"/>
                <a:gd name="T10" fmla="*/ 26 w 55"/>
                <a:gd name="T11" fmla="*/ 10 h 40"/>
                <a:gd name="T12" fmla="*/ 26 w 55"/>
                <a:gd name="T13" fmla="*/ 4 h 40"/>
                <a:gd name="T14" fmla="*/ 31 w 55"/>
                <a:gd name="T15" fmla="*/ 2 h 40"/>
                <a:gd name="T16" fmla="*/ 42 w 55"/>
                <a:gd name="T17" fmla="*/ 0 h 40"/>
                <a:gd name="T18" fmla="*/ 52 w 55"/>
                <a:gd name="T19" fmla="*/ 0 h 40"/>
                <a:gd name="T20" fmla="*/ 52 w 55"/>
                <a:gd name="T21" fmla="*/ 0 h 40"/>
                <a:gd name="T22" fmla="*/ 54 w 55"/>
                <a:gd name="T23" fmla="*/ 3 h 40"/>
                <a:gd name="T24" fmla="*/ 52 w 55"/>
                <a:gd name="T25" fmla="*/ 5 h 40"/>
                <a:gd name="T26" fmla="*/ 52 w 55"/>
                <a:gd name="T27" fmla="*/ 5 h 40"/>
                <a:gd name="T28" fmla="*/ 52 w 55"/>
                <a:gd name="T29" fmla="*/ 5 h 40"/>
                <a:gd name="T30" fmla="*/ 52 w 55"/>
                <a:gd name="T31" fmla="*/ 5 h 40"/>
                <a:gd name="T32" fmla="*/ 48 w 55"/>
                <a:gd name="T33" fmla="*/ 6 h 40"/>
                <a:gd name="T34" fmla="*/ 47 w 55"/>
                <a:gd name="T35" fmla="*/ 7 h 40"/>
                <a:gd name="T36" fmla="*/ 41 w 55"/>
                <a:gd name="T37" fmla="*/ 10 h 40"/>
                <a:gd name="T38" fmla="*/ 37 w 55"/>
                <a:gd name="T39" fmla="*/ 14 h 40"/>
                <a:gd name="T40" fmla="*/ 31 w 55"/>
                <a:gd name="T41" fmla="*/ 21 h 40"/>
                <a:gd name="T42" fmla="*/ 26 w 55"/>
                <a:gd name="T43" fmla="*/ 27 h 40"/>
                <a:gd name="T44" fmla="*/ 26 w 55"/>
                <a:gd name="T45" fmla="*/ 19 h 40"/>
                <a:gd name="T46" fmla="*/ 27 w 55"/>
                <a:gd name="T47" fmla="*/ 18 h 40"/>
                <a:gd name="T48" fmla="*/ 33 w 55"/>
                <a:gd name="T49" fmla="*/ 11 h 40"/>
                <a:gd name="T50" fmla="*/ 26 w 55"/>
                <a:gd name="T51" fmla="*/ 10 h 40"/>
                <a:gd name="T52" fmla="*/ 20 w 55"/>
                <a:gd name="T53" fmla="*/ 17 h 40"/>
                <a:gd name="T54" fmla="*/ 16 w 55"/>
                <a:gd name="T55" fmla="*/ 24 h 40"/>
                <a:gd name="T56" fmla="*/ 15 w 55"/>
                <a:gd name="T57" fmla="*/ 26 h 40"/>
                <a:gd name="T58" fmla="*/ 14 w 55"/>
                <a:gd name="T59" fmla="*/ 27 h 40"/>
                <a:gd name="T60" fmla="*/ 14 w 55"/>
                <a:gd name="T61" fmla="*/ 27 h 40"/>
                <a:gd name="T62" fmla="*/ 11 w 55"/>
                <a:gd name="T63" fmla="*/ 32 h 40"/>
                <a:gd name="T64" fmla="*/ 18 w 55"/>
                <a:gd name="T65" fmla="*/ 28 h 40"/>
                <a:gd name="T66" fmla="*/ 26 w 55"/>
                <a:gd name="T67" fmla="*/ 19 h 40"/>
                <a:gd name="T68" fmla="*/ 26 w 55"/>
                <a:gd name="T69" fmla="*/ 27 h 40"/>
                <a:gd name="T70" fmla="*/ 21 w 55"/>
                <a:gd name="T71" fmla="*/ 32 h 40"/>
                <a:gd name="T72" fmla="*/ 12 w 55"/>
                <a:gd name="T73" fmla="*/ 37 h 40"/>
                <a:gd name="T74" fmla="*/ 3 w 55"/>
                <a:gd name="T75" fmla="*/ 40 h 40"/>
                <a:gd name="T76" fmla="*/ 3 w 55"/>
                <a:gd name="T77" fmla="*/ 40 h 40"/>
                <a:gd name="T78" fmla="*/ 0 w 55"/>
                <a:gd name="T79" fmla="*/ 38 h 40"/>
                <a:gd name="T80" fmla="*/ 2 w 55"/>
                <a:gd name="T81" fmla="*/ 35 h 40"/>
                <a:gd name="T82" fmla="*/ 10 w 55"/>
                <a:gd name="T83" fmla="*/ 25 h 40"/>
                <a:gd name="T84" fmla="*/ 10 w 55"/>
                <a:gd name="T85" fmla="*/ 25 h 40"/>
                <a:gd name="T86" fmla="*/ 10 w 55"/>
                <a:gd name="T87" fmla="*/ 24 h 40"/>
                <a:gd name="T88" fmla="*/ 11 w 55"/>
                <a:gd name="T89" fmla="*/ 22 h 40"/>
                <a:gd name="T90" fmla="*/ 16 w 55"/>
                <a:gd name="T91" fmla="*/ 14 h 40"/>
                <a:gd name="T92" fmla="*/ 23 w 55"/>
                <a:gd name="T93" fmla="*/ 6 h 40"/>
                <a:gd name="T94" fmla="*/ 26 w 55"/>
                <a:gd name="T95" fmla="*/ 4 h 40"/>
                <a:gd name="T96" fmla="*/ 26 w 55"/>
                <a:gd name="T97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40">
                  <a:moveTo>
                    <a:pt x="33" y="11"/>
                  </a:moveTo>
                  <a:cubicBezTo>
                    <a:pt x="35" y="9"/>
                    <a:pt x="37" y="7"/>
                    <a:pt x="39" y="6"/>
                  </a:cubicBezTo>
                  <a:cubicBezTo>
                    <a:pt x="39" y="5"/>
                    <a:pt x="40" y="5"/>
                    <a:pt x="41" y="5"/>
                  </a:cubicBezTo>
                  <a:cubicBezTo>
                    <a:pt x="38" y="5"/>
                    <a:pt x="35" y="5"/>
                    <a:pt x="33" y="6"/>
                  </a:cubicBezTo>
                  <a:cubicBezTo>
                    <a:pt x="30" y="7"/>
                    <a:pt x="28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3"/>
                    <a:pt x="29" y="3"/>
                    <a:pt x="31" y="2"/>
                  </a:cubicBezTo>
                  <a:cubicBezTo>
                    <a:pt x="35" y="0"/>
                    <a:pt x="38" y="0"/>
                    <a:pt x="42" y="0"/>
                  </a:cubicBezTo>
                  <a:cubicBezTo>
                    <a:pt x="45" y="0"/>
                    <a:pt x="49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4" y="3"/>
                  </a:cubicBezTo>
                  <a:cubicBezTo>
                    <a:pt x="54" y="4"/>
                    <a:pt x="53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0" y="6"/>
                    <a:pt x="48" y="6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45" y="8"/>
                    <a:pt x="43" y="9"/>
                    <a:pt x="41" y="10"/>
                  </a:cubicBezTo>
                  <a:cubicBezTo>
                    <a:pt x="40" y="11"/>
                    <a:pt x="38" y="12"/>
                    <a:pt x="37" y="14"/>
                  </a:cubicBezTo>
                  <a:cubicBezTo>
                    <a:pt x="35" y="16"/>
                    <a:pt x="33" y="18"/>
                    <a:pt x="31" y="21"/>
                  </a:cubicBezTo>
                  <a:cubicBezTo>
                    <a:pt x="29" y="23"/>
                    <a:pt x="28" y="25"/>
                    <a:pt x="26" y="2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5"/>
                    <a:pt x="31" y="13"/>
                    <a:pt x="33" y="11"/>
                  </a:cubicBezTo>
                  <a:close/>
                  <a:moveTo>
                    <a:pt x="26" y="10"/>
                  </a:moveTo>
                  <a:cubicBezTo>
                    <a:pt x="24" y="12"/>
                    <a:pt x="22" y="14"/>
                    <a:pt x="20" y="17"/>
                  </a:cubicBezTo>
                  <a:cubicBezTo>
                    <a:pt x="19" y="19"/>
                    <a:pt x="17" y="22"/>
                    <a:pt x="16" y="24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9"/>
                    <a:pt x="12" y="31"/>
                    <a:pt x="11" y="32"/>
                  </a:cubicBezTo>
                  <a:cubicBezTo>
                    <a:pt x="14" y="31"/>
                    <a:pt x="16" y="30"/>
                    <a:pt x="18" y="28"/>
                  </a:cubicBezTo>
                  <a:cubicBezTo>
                    <a:pt x="21" y="26"/>
                    <a:pt x="24" y="22"/>
                    <a:pt x="26" y="1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9"/>
                    <a:pt x="23" y="30"/>
                    <a:pt x="21" y="32"/>
                  </a:cubicBezTo>
                  <a:cubicBezTo>
                    <a:pt x="18" y="34"/>
                    <a:pt x="15" y="36"/>
                    <a:pt x="12" y="37"/>
                  </a:cubicBezTo>
                  <a:cubicBezTo>
                    <a:pt x="9" y="38"/>
                    <a:pt x="6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0" y="39"/>
                    <a:pt x="0" y="38"/>
                  </a:cubicBezTo>
                  <a:cubicBezTo>
                    <a:pt x="0" y="37"/>
                    <a:pt x="0" y="35"/>
                    <a:pt x="2" y="35"/>
                  </a:cubicBezTo>
                  <a:cubicBezTo>
                    <a:pt x="5" y="34"/>
                    <a:pt x="8" y="29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3" y="19"/>
                    <a:pt x="14" y="16"/>
                    <a:pt x="16" y="14"/>
                  </a:cubicBezTo>
                  <a:cubicBezTo>
                    <a:pt x="18" y="11"/>
                    <a:pt x="21" y="9"/>
                    <a:pt x="23" y="6"/>
                  </a:cubicBezTo>
                  <a:cubicBezTo>
                    <a:pt x="24" y="6"/>
                    <a:pt x="25" y="5"/>
                    <a:pt x="26" y="4"/>
                  </a:cubicBez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8" name="Freeform 237"/>
            <p:cNvSpPr>
              <a:spLocks noEditPoints="1"/>
            </p:cNvSpPr>
            <p:nvPr/>
          </p:nvSpPr>
          <p:spPr bwMode="auto">
            <a:xfrm>
              <a:off x="7388236" y="3643335"/>
              <a:ext cx="157163" cy="106363"/>
            </a:xfrm>
            <a:custGeom>
              <a:avLst/>
              <a:gdLst>
                <a:gd name="T0" fmla="*/ 35 w 70"/>
                <a:gd name="T1" fmla="*/ 18 h 47"/>
                <a:gd name="T2" fmla="*/ 43 w 70"/>
                <a:gd name="T3" fmla="*/ 5 h 47"/>
                <a:gd name="T4" fmla="*/ 68 w 70"/>
                <a:gd name="T5" fmla="*/ 1 h 47"/>
                <a:gd name="T6" fmla="*/ 66 w 70"/>
                <a:gd name="T7" fmla="*/ 7 h 47"/>
                <a:gd name="T8" fmla="*/ 62 w 70"/>
                <a:gd name="T9" fmla="*/ 11 h 47"/>
                <a:gd name="T10" fmla="*/ 39 w 70"/>
                <a:gd name="T11" fmla="*/ 42 h 47"/>
                <a:gd name="T12" fmla="*/ 36 w 70"/>
                <a:gd name="T13" fmla="*/ 38 h 47"/>
                <a:gd name="T14" fmla="*/ 58 w 70"/>
                <a:gd name="T15" fmla="*/ 8 h 47"/>
                <a:gd name="T16" fmla="*/ 46 w 70"/>
                <a:gd name="T17" fmla="*/ 9 h 47"/>
                <a:gd name="T18" fmla="*/ 30 w 70"/>
                <a:gd name="T19" fmla="*/ 23 h 47"/>
                <a:gd name="T20" fmla="*/ 34 w 70"/>
                <a:gd name="T21" fmla="*/ 12 h 47"/>
                <a:gd name="T22" fmla="*/ 34 w 70"/>
                <a:gd name="T23" fmla="*/ 12 h 47"/>
                <a:gd name="T24" fmla="*/ 30 w 70"/>
                <a:gd name="T25" fmla="*/ 41 h 47"/>
                <a:gd name="T26" fmla="*/ 30 w 70"/>
                <a:gd name="T27" fmla="*/ 46 h 47"/>
                <a:gd name="T28" fmla="*/ 30 w 70"/>
                <a:gd name="T29" fmla="*/ 23 h 47"/>
                <a:gd name="T30" fmla="*/ 26 w 70"/>
                <a:gd name="T31" fmla="*/ 28 h 47"/>
                <a:gd name="T32" fmla="*/ 26 w 70"/>
                <a:gd name="T33" fmla="*/ 20 h 47"/>
                <a:gd name="T34" fmla="*/ 30 w 70"/>
                <a:gd name="T35" fmla="*/ 16 h 47"/>
                <a:gd name="T36" fmla="*/ 30 w 70"/>
                <a:gd name="T37" fmla="*/ 23 h 47"/>
                <a:gd name="T38" fmla="*/ 30 w 70"/>
                <a:gd name="T39" fmla="*/ 46 h 47"/>
                <a:gd name="T40" fmla="*/ 26 w 70"/>
                <a:gd name="T41" fmla="*/ 28 h 47"/>
                <a:gd name="T42" fmla="*/ 26 w 70"/>
                <a:gd name="T43" fmla="*/ 20 h 47"/>
                <a:gd name="T44" fmla="*/ 26 w 70"/>
                <a:gd name="T45" fmla="*/ 19 h 47"/>
                <a:gd name="T46" fmla="*/ 26 w 70"/>
                <a:gd name="T47" fmla="*/ 20 h 47"/>
                <a:gd name="T48" fmla="*/ 26 w 70"/>
                <a:gd name="T49" fmla="*/ 42 h 47"/>
                <a:gd name="T50" fmla="*/ 26 w 70"/>
                <a:gd name="T51" fmla="*/ 42 h 47"/>
                <a:gd name="T52" fmla="*/ 26 w 70"/>
                <a:gd name="T53" fmla="*/ 21 h 47"/>
                <a:gd name="T54" fmla="*/ 26 w 70"/>
                <a:gd name="T55" fmla="*/ 19 h 47"/>
                <a:gd name="T56" fmla="*/ 26 w 70"/>
                <a:gd name="T57" fmla="*/ 21 h 47"/>
                <a:gd name="T58" fmla="*/ 26 w 70"/>
                <a:gd name="T59" fmla="*/ 42 h 47"/>
                <a:gd name="T60" fmla="*/ 26 w 70"/>
                <a:gd name="T61" fmla="*/ 47 h 47"/>
                <a:gd name="T62" fmla="*/ 20 w 70"/>
                <a:gd name="T63" fmla="*/ 34 h 47"/>
                <a:gd name="T64" fmla="*/ 26 w 70"/>
                <a:gd name="T65" fmla="*/ 21 h 47"/>
                <a:gd name="T66" fmla="*/ 26 w 70"/>
                <a:gd name="T67" fmla="*/ 19 h 47"/>
                <a:gd name="T68" fmla="*/ 26 w 70"/>
                <a:gd name="T69" fmla="*/ 21 h 47"/>
                <a:gd name="T70" fmla="*/ 26 w 70"/>
                <a:gd name="T71" fmla="*/ 42 h 47"/>
                <a:gd name="T72" fmla="*/ 20 w 70"/>
                <a:gd name="T73" fmla="*/ 43 h 47"/>
                <a:gd name="T74" fmla="*/ 12 w 70"/>
                <a:gd name="T75" fmla="*/ 39 h 47"/>
                <a:gd name="T76" fmla="*/ 12 w 70"/>
                <a:gd name="T77" fmla="*/ 34 h 47"/>
                <a:gd name="T78" fmla="*/ 20 w 70"/>
                <a:gd name="T79" fmla="*/ 26 h 47"/>
                <a:gd name="T80" fmla="*/ 20 w 70"/>
                <a:gd name="T81" fmla="*/ 34 h 47"/>
                <a:gd name="T82" fmla="*/ 20 w 70"/>
                <a:gd name="T83" fmla="*/ 43 h 47"/>
                <a:gd name="T84" fmla="*/ 12 w 70"/>
                <a:gd name="T85" fmla="*/ 46 h 47"/>
                <a:gd name="T86" fmla="*/ 9 w 70"/>
                <a:gd name="T87" fmla="*/ 41 h 47"/>
                <a:gd name="T88" fmla="*/ 12 w 70"/>
                <a:gd name="T89" fmla="*/ 46 h 47"/>
                <a:gd name="T90" fmla="*/ 12 w 70"/>
                <a:gd name="T91" fmla="*/ 32 h 47"/>
                <a:gd name="T92" fmla="*/ 12 w 70"/>
                <a:gd name="T93" fmla="*/ 34 h 47"/>
                <a:gd name="T94" fmla="*/ 8 w 70"/>
                <a:gd name="T95" fmla="*/ 36 h 47"/>
                <a:gd name="T96" fmla="*/ 5 w 70"/>
                <a:gd name="T97" fmla="*/ 37 h 47"/>
                <a:gd name="T98" fmla="*/ 5 w 70"/>
                <a:gd name="T99" fmla="*/ 39 h 47"/>
                <a:gd name="T100" fmla="*/ 1 w 70"/>
                <a:gd name="T101" fmla="*/ 42 h 47"/>
                <a:gd name="T102" fmla="*/ 2 w 70"/>
                <a:gd name="T103" fmla="*/ 38 h 47"/>
                <a:gd name="T104" fmla="*/ 1 w 70"/>
                <a:gd name="T105" fmla="*/ 38 h 47"/>
                <a:gd name="T106" fmla="*/ 1 w 70"/>
                <a:gd name="T10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46" y="9"/>
                  </a:moveTo>
                  <a:cubicBezTo>
                    <a:pt x="42" y="11"/>
                    <a:pt x="40" y="13"/>
                    <a:pt x="37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9"/>
                    <a:pt x="40" y="7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7" y="3"/>
                    <a:pt x="51" y="2"/>
                    <a:pt x="55" y="1"/>
                  </a:cubicBezTo>
                  <a:cubicBezTo>
                    <a:pt x="59" y="1"/>
                    <a:pt x="63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70" y="2"/>
                    <a:pt x="70" y="3"/>
                  </a:cubicBezTo>
                  <a:cubicBezTo>
                    <a:pt x="70" y="5"/>
                    <a:pt x="69" y="6"/>
                    <a:pt x="67" y="6"/>
                  </a:cubicBezTo>
                  <a:cubicBezTo>
                    <a:pt x="67" y="6"/>
                    <a:pt x="67" y="7"/>
                    <a:pt x="66" y="7"/>
                  </a:cubicBezTo>
                  <a:cubicBezTo>
                    <a:pt x="66" y="7"/>
                    <a:pt x="66" y="7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9"/>
                    <a:pt x="63" y="10"/>
                    <a:pt x="62" y="11"/>
                  </a:cubicBezTo>
                  <a:cubicBezTo>
                    <a:pt x="61" y="12"/>
                    <a:pt x="60" y="14"/>
                    <a:pt x="59" y="15"/>
                  </a:cubicBezTo>
                  <a:cubicBezTo>
                    <a:pt x="58" y="17"/>
                    <a:pt x="57" y="19"/>
                    <a:pt x="56" y="21"/>
                  </a:cubicBezTo>
                  <a:cubicBezTo>
                    <a:pt x="52" y="29"/>
                    <a:pt x="47" y="37"/>
                    <a:pt x="39" y="42"/>
                  </a:cubicBezTo>
                  <a:cubicBezTo>
                    <a:pt x="38" y="43"/>
                    <a:pt x="36" y="43"/>
                    <a:pt x="35" y="4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44" y="33"/>
                    <a:pt x="48" y="26"/>
                    <a:pt x="52" y="19"/>
                  </a:cubicBezTo>
                  <a:cubicBezTo>
                    <a:pt x="53" y="17"/>
                    <a:pt x="54" y="15"/>
                    <a:pt x="55" y="13"/>
                  </a:cubicBezTo>
                  <a:cubicBezTo>
                    <a:pt x="56" y="11"/>
                    <a:pt x="57" y="10"/>
                    <a:pt x="58" y="8"/>
                  </a:cubicBezTo>
                  <a:cubicBezTo>
                    <a:pt x="59" y="7"/>
                    <a:pt x="60" y="6"/>
                    <a:pt x="61" y="5"/>
                  </a:cubicBezTo>
                  <a:cubicBezTo>
                    <a:pt x="59" y="6"/>
                    <a:pt x="57" y="6"/>
                    <a:pt x="55" y="6"/>
                  </a:cubicBezTo>
                  <a:cubicBezTo>
                    <a:pt x="52" y="7"/>
                    <a:pt x="49" y="8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35" y="18"/>
                  </a:moveTo>
                  <a:cubicBezTo>
                    <a:pt x="33" y="19"/>
                    <a:pt x="32" y="21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3"/>
                    <a:pt x="31" y="14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5" y="11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30" y="41"/>
                  </a:moveTo>
                  <a:cubicBezTo>
                    <a:pt x="32" y="40"/>
                    <a:pt x="33" y="40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3" y="45"/>
                    <a:pt x="32" y="45"/>
                    <a:pt x="30" y="46"/>
                  </a:cubicBezTo>
                  <a:lnTo>
                    <a:pt x="30" y="41"/>
                  </a:ln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5"/>
                    <a:pt x="28" y="27"/>
                    <a:pt x="26" y="2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8" y="19"/>
                    <a:pt x="26" y="2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3"/>
                    <a:pt x="30" y="23"/>
                    <a:pt x="30" y="23"/>
                  </a:cubicBezTo>
                  <a:close/>
                  <a:moveTo>
                    <a:pt x="26" y="42"/>
                  </a:moveTo>
                  <a:cubicBezTo>
                    <a:pt x="28" y="42"/>
                    <a:pt x="29" y="41"/>
                    <a:pt x="30" y="41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8" y="46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4" y="30"/>
                    <a:pt x="23" y="32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3" y="25"/>
                    <a:pt x="24" y="23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0" y="43"/>
                  </a:moveTo>
                  <a:cubicBezTo>
                    <a:pt x="22" y="42"/>
                    <a:pt x="24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47"/>
                    <a:pt x="22" y="47"/>
                    <a:pt x="20" y="47"/>
                  </a:cubicBezTo>
                  <a:lnTo>
                    <a:pt x="20" y="43"/>
                  </a:lnTo>
                  <a:close/>
                  <a:moveTo>
                    <a:pt x="20" y="34"/>
                  </a:moveTo>
                  <a:cubicBezTo>
                    <a:pt x="19" y="35"/>
                    <a:pt x="18" y="36"/>
                    <a:pt x="17" y="36"/>
                  </a:cubicBezTo>
                  <a:cubicBezTo>
                    <a:pt x="16" y="37"/>
                    <a:pt x="14" y="38"/>
                    <a:pt x="12" y="3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0" y="34"/>
                    <a:pt x="20" y="34"/>
                    <a:pt x="20" y="34"/>
                  </a:cubicBezTo>
                  <a:close/>
                  <a:moveTo>
                    <a:pt x="12" y="42"/>
                  </a:moveTo>
                  <a:cubicBezTo>
                    <a:pt x="15" y="42"/>
                    <a:pt x="17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7" y="47"/>
                    <a:pt x="15" y="47"/>
                    <a:pt x="12" y="46"/>
                  </a:cubicBezTo>
                  <a:lnTo>
                    <a:pt x="12" y="42"/>
                  </a:lnTo>
                  <a:close/>
                  <a:moveTo>
                    <a:pt x="12" y="39"/>
                  </a:moveTo>
                  <a:cubicBezTo>
                    <a:pt x="11" y="40"/>
                    <a:pt x="10" y="40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1" y="41"/>
                    <a:pt x="12" y="42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" y="46"/>
                    <a:pt x="7" y="45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11" y="35"/>
                    <a:pt x="12" y="34"/>
                  </a:cubicBezTo>
                  <a:cubicBezTo>
                    <a:pt x="12" y="39"/>
                    <a:pt x="12" y="39"/>
                    <a:pt x="12" y="39"/>
                  </a:cubicBezTo>
                  <a:close/>
                  <a:moveTo>
                    <a:pt x="5" y="37"/>
                  </a:moveTo>
                  <a:cubicBezTo>
                    <a:pt x="6" y="37"/>
                    <a:pt x="7" y="37"/>
                    <a:pt x="8" y="36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9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2" y="43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" y="39"/>
                    <a:pt x="5" y="39"/>
                    <a:pt x="5" y="39"/>
                  </a:cubicBezTo>
                  <a:close/>
                  <a:moveTo>
                    <a:pt x="1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1" y="38"/>
                  </a:cubicBezTo>
                  <a:close/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8"/>
                    <a:pt x="1" y="38"/>
                  </a:cubicBezTo>
                  <a:close/>
                  <a:moveTo>
                    <a:pt x="1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9" name="Freeform 238"/>
            <p:cNvSpPr>
              <a:spLocks noEditPoints="1"/>
            </p:cNvSpPr>
            <p:nvPr/>
          </p:nvSpPr>
          <p:spPr bwMode="auto">
            <a:xfrm>
              <a:off x="7378712" y="3560785"/>
              <a:ext cx="107950" cy="79375"/>
            </a:xfrm>
            <a:custGeom>
              <a:avLst/>
              <a:gdLst>
                <a:gd name="T0" fmla="*/ 23 w 48"/>
                <a:gd name="T1" fmla="*/ 16 h 35"/>
                <a:gd name="T2" fmla="*/ 23 w 48"/>
                <a:gd name="T3" fmla="*/ 15 h 35"/>
                <a:gd name="T4" fmla="*/ 29 w 48"/>
                <a:gd name="T5" fmla="*/ 9 h 35"/>
                <a:gd name="T6" fmla="*/ 34 w 48"/>
                <a:gd name="T7" fmla="*/ 5 h 35"/>
                <a:gd name="T8" fmla="*/ 34 w 48"/>
                <a:gd name="T9" fmla="*/ 5 h 35"/>
                <a:gd name="T10" fmla="*/ 29 w 48"/>
                <a:gd name="T11" fmla="*/ 6 h 35"/>
                <a:gd name="T12" fmla="*/ 23 w 48"/>
                <a:gd name="T13" fmla="*/ 9 h 35"/>
                <a:gd name="T14" fmla="*/ 23 w 48"/>
                <a:gd name="T15" fmla="*/ 10 h 35"/>
                <a:gd name="T16" fmla="*/ 23 w 48"/>
                <a:gd name="T17" fmla="*/ 4 h 35"/>
                <a:gd name="T18" fmla="*/ 27 w 48"/>
                <a:gd name="T19" fmla="*/ 1 h 35"/>
                <a:gd name="T20" fmla="*/ 36 w 48"/>
                <a:gd name="T21" fmla="*/ 0 h 35"/>
                <a:gd name="T22" fmla="*/ 36 w 48"/>
                <a:gd name="T23" fmla="*/ 0 h 35"/>
                <a:gd name="T24" fmla="*/ 45 w 48"/>
                <a:gd name="T25" fmla="*/ 0 h 35"/>
                <a:gd name="T26" fmla="*/ 45 w 48"/>
                <a:gd name="T27" fmla="*/ 0 h 35"/>
                <a:gd name="T28" fmla="*/ 48 w 48"/>
                <a:gd name="T29" fmla="*/ 3 h 35"/>
                <a:gd name="T30" fmla="*/ 45 w 48"/>
                <a:gd name="T31" fmla="*/ 5 h 35"/>
                <a:gd name="T32" fmla="*/ 45 w 48"/>
                <a:gd name="T33" fmla="*/ 5 h 35"/>
                <a:gd name="T34" fmla="*/ 45 w 48"/>
                <a:gd name="T35" fmla="*/ 5 h 35"/>
                <a:gd name="T36" fmla="*/ 45 w 48"/>
                <a:gd name="T37" fmla="*/ 5 h 35"/>
                <a:gd name="T38" fmla="*/ 42 w 48"/>
                <a:gd name="T39" fmla="*/ 6 h 35"/>
                <a:gd name="T40" fmla="*/ 41 w 48"/>
                <a:gd name="T41" fmla="*/ 6 h 35"/>
                <a:gd name="T42" fmla="*/ 36 w 48"/>
                <a:gd name="T43" fmla="*/ 9 h 35"/>
                <a:gd name="T44" fmla="*/ 32 w 48"/>
                <a:gd name="T45" fmla="*/ 12 h 35"/>
                <a:gd name="T46" fmla="*/ 27 w 48"/>
                <a:gd name="T47" fmla="*/ 18 h 35"/>
                <a:gd name="T48" fmla="*/ 23 w 48"/>
                <a:gd name="T49" fmla="*/ 24 h 35"/>
                <a:gd name="T50" fmla="*/ 23 w 48"/>
                <a:gd name="T51" fmla="*/ 16 h 35"/>
                <a:gd name="T52" fmla="*/ 18 w 48"/>
                <a:gd name="T53" fmla="*/ 15 h 35"/>
                <a:gd name="T54" fmla="*/ 14 w 48"/>
                <a:gd name="T55" fmla="*/ 21 h 35"/>
                <a:gd name="T56" fmla="*/ 13 w 48"/>
                <a:gd name="T57" fmla="*/ 23 h 35"/>
                <a:gd name="T58" fmla="*/ 13 w 48"/>
                <a:gd name="T59" fmla="*/ 23 h 35"/>
                <a:gd name="T60" fmla="*/ 13 w 48"/>
                <a:gd name="T61" fmla="*/ 24 h 35"/>
                <a:gd name="T62" fmla="*/ 13 w 48"/>
                <a:gd name="T63" fmla="*/ 24 h 35"/>
                <a:gd name="T64" fmla="*/ 11 w 48"/>
                <a:gd name="T65" fmla="*/ 27 h 35"/>
                <a:gd name="T66" fmla="*/ 16 w 48"/>
                <a:gd name="T67" fmla="*/ 24 h 35"/>
                <a:gd name="T68" fmla="*/ 23 w 48"/>
                <a:gd name="T69" fmla="*/ 16 h 35"/>
                <a:gd name="T70" fmla="*/ 23 w 48"/>
                <a:gd name="T71" fmla="*/ 24 h 35"/>
                <a:gd name="T72" fmla="*/ 19 w 48"/>
                <a:gd name="T73" fmla="*/ 28 h 35"/>
                <a:gd name="T74" fmla="*/ 11 w 48"/>
                <a:gd name="T75" fmla="*/ 32 h 35"/>
                <a:gd name="T76" fmla="*/ 3 w 48"/>
                <a:gd name="T77" fmla="*/ 35 h 35"/>
                <a:gd name="T78" fmla="*/ 3 w 48"/>
                <a:gd name="T79" fmla="*/ 35 h 35"/>
                <a:gd name="T80" fmla="*/ 0 w 48"/>
                <a:gd name="T81" fmla="*/ 33 h 35"/>
                <a:gd name="T82" fmla="*/ 2 w 48"/>
                <a:gd name="T83" fmla="*/ 30 h 35"/>
                <a:gd name="T84" fmla="*/ 9 w 48"/>
                <a:gd name="T85" fmla="*/ 22 h 35"/>
                <a:gd name="T86" fmla="*/ 9 w 48"/>
                <a:gd name="T87" fmla="*/ 22 h 35"/>
                <a:gd name="T88" fmla="*/ 9 w 48"/>
                <a:gd name="T89" fmla="*/ 21 h 35"/>
                <a:gd name="T90" fmla="*/ 9 w 48"/>
                <a:gd name="T91" fmla="*/ 21 h 35"/>
                <a:gd name="T92" fmla="*/ 9 w 48"/>
                <a:gd name="T93" fmla="*/ 21 h 35"/>
                <a:gd name="T94" fmla="*/ 10 w 48"/>
                <a:gd name="T95" fmla="*/ 19 h 35"/>
                <a:gd name="T96" fmla="*/ 14 w 48"/>
                <a:gd name="T97" fmla="*/ 12 h 35"/>
                <a:gd name="T98" fmla="*/ 20 w 48"/>
                <a:gd name="T99" fmla="*/ 5 h 35"/>
                <a:gd name="T100" fmla="*/ 23 w 48"/>
                <a:gd name="T101" fmla="*/ 4 h 35"/>
                <a:gd name="T102" fmla="*/ 23 w 48"/>
                <a:gd name="T103" fmla="*/ 10 h 35"/>
                <a:gd name="T104" fmla="*/ 18 w 48"/>
                <a:gd name="T105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5">
                  <a:moveTo>
                    <a:pt x="23" y="16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7" y="11"/>
                    <a:pt x="29" y="9"/>
                  </a:cubicBezTo>
                  <a:cubicBezTo>
                    <a:pt x="30" y="7"/>
                    <a:pt x="32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7" y="7"/>
                    <a:pt x="25" y="8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6" y="2"/>
                    <a:pt x="27" y="1"/>
                  </a:cubicBezTo>
                  <a:cubicBezTo>
                    <a:pt x="30" y="0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3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1"/>
                    <a:pt x="48" y="3"/>
                  </a:cubicBezTo>
                  <a:cubicBezTo>
                    <a:pt x="48" y="4"/>
                    <a:pt x="46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5"/>
                    <a:pt x="42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39" y="7"/>
                    <a:pt x="38" y="8"/>
                    <a:pt x="36" y="9"/>
                  </a:cubicBezTo>
                  <a:cubicBezTo>
                    <a:pt x="35" y="10"/>
                    <a:pt x="33" y="11"/>
                    <a:pt x="32" y="12"/>
                  </a:cubicBezTo>
                  <a:cubicBezTo>
                    <a:pt x="30" y="14"/>
                    <a:pt x="29" y="16"/>
                    <a:pt x="27" y="18"/>
                  </a:cubicBezTo>
                  <a:cubicBezTo>
                    <a:pt x="26" y="20"/>
                    <a:pt x="24" y="22"/>
                    <a:pt x="23" y="24"/>
                  </a:cubicBezTo>
                  <a:lnTo>
                    <a:pt x="23" y="16"/>
                  </a:lnTo>
                  <a:close/>
                  <a:moveTo>
                    <a:pt x="18" y="15"/>
                  </a:moveTo>
                  <a:cubicBezTo>
                    <a:pt x="17" y="17"/>
                    <a:pt x="16" y="19"/>
                    <a:pt x="14" y="21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2" y="26"/>
                    <a:pt x="11" y="27"/>
                  </a:cubicBezTo>
                  <a:cubicBezTo>
                    <a:pt x="13" y="26"/>
                    <a:pt x="14" y="25"/>
                    <a:pt x="16" y="24"/>
                  </a:cubicBezTo>
                  <a:cubicBezTo>
                    <a:pt x="18" y="22"/>
                    <a:pt x="21" y="19"/>
                    <a:pt x="23" y="16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5"/>
                    <a:pt x="20" y="27"/>
                    <a:pt x="19" y="28"/>
                  </a:cubicBezTo>
                  <a:cubicBezTo>
                    <a:pt x="16" y="30"/>
                    <a:pt x="14" y="31"/>
                    <a:pt x="11" y="32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1" y="30"/>
                    <a:pt x="2" y="30"/>
                  </a:cubicBezTo>
                  <a:cubicBezTo>
                    <a:pt x="5" y="29"/>
                    <a:pt x="7" y="25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7"/>
                    <a:pt x="13" y="14"/>
                    <a:pt x="14" y="12"/>
                  </a:cubicBezTo>
                  <a:cubicBezTo>
                    <a:pt x="16" y="10"/>
                    <a:pt x="18" y="7"/>
                    <a:pt x="20" y="5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0" y="13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0" name="Freeform 239"/>
            <p:cNvSpPr>
              <a:spLocks noEditPoints="1"/>
            </p:cNvSpPr>
            <p:nvPr/>
          </p:nvSpPr>
          <p:spPr bwMode="auto">
            <a:xfrm>
              <a:off x="7385061" y="3560785"/>
              <a:ext cx="138113" cy="92076"/>
            </a:xfrm>
            <a:custGeom>
              <a:avLst/>
              <a:gdLst>
                <a:gd name="T0" fmla="*/ 58 w 61"/>
                <a:gd name="T1" fmla="*/ 7 h 41"/>
                <a:gd name="T2" fmla="*/ 57 w 61"/>
                <a:gd name="T3" fmla="*/ 7 h 41"/>
                <a:gd name="T4" fmla="*/ 57 w 61"/>
                <a:gd name="T5" fmla="*/ 7 h 41"/>
                <a:gd name="T6" fmla="*/ 55 w 61"/>
                <a:gd name="T7" fmla="*/ 10 h 41"/>
                <a:gd name="T8" fmla="*/ 52 w 61"/>
                <a:gd name="T9" fmla="*/ 13 h 41"/>
                <a:gd name="T10" fmla="*/ 52 w 61"/>
                <a:gd name="T11" fmla="*/ 13 h 41"/>
                <a:gd name="T12" fmla="*/ 49 w 61"/>
                <a:gd name="T13" fmla="*/ 19 h 41"/>
                <a:gd name="T14" fmla="*/ 35 w 61"/>
                <a:gd name="T15" fmla="*/ 36 h 41"/>
                <a:gd name="T16" fmla="*/ 31 w 61"/>
                <a:gd name="T17" fmla="*/ 38 h 41"/>
                <a:gd name="T18" fmla="*/ 31 w 61"/>
                <a:gd name="T19" fmla="*/ 33 h 41"/>
                <a:gd name="T20" fmla="*/ 32 w 61"/>
                <a:gd name="T21" fmla="*/ 32 h 41"/>
                <a:gd name="T22" fmla="*/ 45 w 61"/>
                <a:gd name="T23" fmla="*/ 16 h 41"/>
                <a:gd name="T24" fmla="*/ 48 w 61"/>
                <a:gd name="T25" fmla="*/ 11 h 41"/>
                <a:gd name="T26" fmla="*/ 48 w 61"/>
                <a:gd name="T27" fmla="*/ 11 h 41"/>
                <a:gd name="T28" fmla="*/ 51 w 61"/>
                <a:gd name="T29" fmla="*/ 7 h 41"/>
                <a:gd name="T30" fmla="*/ 52 w 61"/>
                <a:gd name="T31" fmla="*/ 5 h 41"/>
                <a:gd name="T32" fmla="*/ 49 w 61"/>
                <a:gd name="T33" fmla="*/ 6 h 41"/>
                <a:gd name="T34" fmla="*/ 40 w 61"/>
                <a:gd name="T35" fmla="*/ 9 h 41"/>
                <a:gd name="T36" fmla="*/ 33 w 61"/>
                <a:gd name="T37" fmla="*/ 14 h 41"/>
                <a:gd name="T38" fmla="*/ 31 w 61"/>
                <a:gd name="T39" fmla="*/ 16 h 41"/>
                <a:gd name="T40" fmla="*/ 31 w 61"/>
                <a:gd name="T41" fmla="*/ 9 h 41"/>
                <a:gd name="T42" fmla="*/ 38 w 61"/>
                <a:gd name="T43" fmla="*/ 4 h 41"/>
                <a:gd name="T44" fmla="*/ 48 w 61"/>
                <a:gd name="T45" fmla="*/ 1 h 41"/>
                <a:gd name="T46" fmla="*/ 59 w 61"/>
                <a:gd name="T47" fmla="*/ 1 h 41"/>
                <a:gd name="T48" fmla="*/ 59 w 61"/>
                <a:gd name="T49" fmla="*/ 1 h 41"/>
                <a:gd name="T50" fmla="*/ 61 w 61"/>
                <a:gd name="T51" fmla="*/ 3 h 41"/>
                <a:gd name="T52" fmla="*/ 59 w 61"/>
                <a:gd name="T53" fmla="*/ 5 h 41"/>
                <a:gd name="T54" fmla="*/ 59 w 61"/>
                <a:gd name="T55" fmla="*/ 6 h 41"/>
                <a:gd name="T56" fmla="*/ 58 w 61"/>
                <a:gd name="T57" fmla="*/ 7 h 41"/>
                <a:gd name="T58" fmla="*/ 58 w 61"/>
                <a:gd name="T59" fmla="*/ 7 h 41"/>
                <a:gd name="T60" fmla="*/ 31 w 61"/>
                <a:gd name="T61" fmla="*/ 38 h 41"/>
                <a:gd name="T62" fmla="*/ 18 w 61"/>
                <a:gd name="T63" fmla="*/ 41 h 41"/>
                <a:gd name="T64" fmla="*/ 2 w 61"/>
                <a:gd name="T65" fmla="*/ 37 h 41"/>
                <a:gd name="T66" fmla="*/ 2 w 61"/>
                <a:gd name="T67" fmla="*/ 37 h 41"/>
                <a:gd name="T68" fmla="*/ 1 w 61"/>
                <a:gd name="T69" fmla="*/ 35 h 41"/>
                <a:gd name="T70" fmla="*/ 3 w 61"/>
                <a:gd name="T71" fmla="*/ 32 h 41"/>
                <a:gd name="T72" fmla="*/ 7 w 61"/>
                <a:gd name="T73" fmla="*/ 31 h 41"/>
                <a:gd name="T74" fmla="*/ 14 w 61"/>
                <a:gd name="T75" fmla="*/ 28 h 41"/>
                <a:gd name="T76" fmla="*/ 23 w 61"/>
                <a:gd name="T77" fmla="*/ 18 h 41"/>
                <a:gd name="T78" fmla="*/ 23 w 61"/>
                <a:gd name="T79" fmla="*/ 18 h 41"/>
                <a:gd name="T80" fmla="*/ 23 w 61"/>
                <a:gd name="T81" fmla="*/ 18 h 41"/>
                <a:gd name="T82" fmla="*/ 23 w 61"/>
                <a:gd name="T83" fmla="*/ 18 h 41"/>
                <a:gd name="T84" fmla="*/ 23 w 61"/>
                <a:gd name="T85" fmla="*/ 17 h 41"/>
                <a:gd name="T86" fmla="*/ 30 w 61"/>
                <a:gd name="T87" fmla="*/ 10 h 41"/>
                <a:gd name="T88" fmla="*/ 31 w 61"/>
                <a:gd name="T89" fmla="*/ 9 h 41"/>
                <a:gd name="T90" fmla="*/ 31 w 61"/>
                <a:gd name="T91" fmla="*/ 16 h 41"/>
                <a:gd name="T92" fmla="*/ 27 w 61"/>
                <a:gd name="T93" fmla="*/ 20 h 41"/>
                <a:gd name="T94" fmla="*/ 27 w 61"/>
                <a:gd name="T95" fmla="*/ 21 h 41"/>
                <a:gd name="T96" fmla="*/ 27 w 61"/>
                <a:gd name="T97" fmla="*/ 21 h 41"/>
                <a:gd name="T98" fmla="*/ 27 w 61"/>
                <a:gd name="T99" fmla="*/ 21 h 41"/>
                <a:gd name="T100" fmla="*/ 16 w 61"/>
                <a:gd name="T101" fmla="*/ 32 h 41"/>
                <a:gd name="T102" fmla="*/ 10 w 61"/>
                <a:gd name="T103" fmla="*/ 35 h 41"/>
                <a:gd name="T104" fmla="*/ 18 w 61"/>
                <a:gd name="T105" fmla="*/ 36 h 41"/>
                <a:gd name="T106" fmla="*/ 31 w 61"/>
                <a:gd name="T107" fmla="*/ 33 h 41"/>
                <a:gd name="T108" fmla="*/ 31 w 61"/>
                <a:gd name="T10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41">
                  <a:moveTo>
                    <a:pt x="58" y="7"/>
                  </a:moveTo>
                  <a:cubicBezTo>
                    <a:pt x="58" y="7"/>
                    <a:pt x="5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8"/>
                    <a:pt x="55" y="9"/>
                    <a:pt x="55" y="10"/>
                  </a:cubicBezTo>
                  <a:cubicBezTo>
                    <a:pt x="54" y="11"/>
                    <a:pt x="53" y="12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5"/>
                    <a:pt x="50" y="17"/>
                    <a:pt x="49" y="19"/>
                  </a:cubicBezTo>
                  <a:cubicBezTo>
                    <a:pt x="46" y="25"/>
                    <a:pt x="42" y="32"/>
                    <a:pt x="35" y="36"/>
                  </a:cubicBezTo>
                  <a:cubicBezTo>
                    <a:pt x="34" y="37"/>
                    <a:pt x="32" y="38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8" y="29"/>
                    <a:pt x="42" y="23"/>
                    <a:pt x="45" y="16"/>
                  </a:cubicBezTo>
                  <a:cubicBezTo>
                    <a:pt x="46" y="15"/>
                    <a:pt x="47" y="13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0"/>
                    <a:pt x="50" y="8"/>
                    <a:pt x="51" y="7"/>
                  </a:cubicBezTo>
                  <a:cubicBezTo>
                    <a:pt x="51" y="6"/>
                    <a:pt x="52" y="6"/>
                    <a:pt x="52" y="5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6" y="6"/>
                    <a:pt x="43" y="7"/>
                    <a:pt x="40" y="9"/>
                  </a:cubicBezTo>
                  <a:cubicBezTo>
                    <a:pt x="38" y="10"/>
                    <a:pt x="35" y="12"/>
                    <a:pt x="33" y="14"/>
                  </a:cubicBezTo>
                  <a:cubicBezTo>
                    <a:pt x="32" y="14"/>
                    <a:pt x="32" y="15"/>
                    <a:pt x="31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8" y="4"/>
                  </a:cubicBezTo>
                  <a:cubicBezTo>
                    <a:pt x="41" y="3"/>
                    <a:pt x="44" y="2"/>
                    <a:pt x="48" y="1"/>
                  </a:cubicBezTo>
                  <a:cubicBezTo>
                    <a:pt x="52" y="0"/>
                    <a:pt x="55" y="0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1" y="4"/>
                    <a:pt x="60" y="6"/>
                    <a:pt x="59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8" y="6"/>
                    <a:pt x="58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31" y="38"/>
                  </a:moveTo>
                  <a:cubicBezTo>
                    <a:pt x="27" y="40"/>
                    <a:pt x="23" y="41"/>
                    <a:pt x="18" y="41"/>
                  </a:cubicBezTo>
                  <a:cubicBezTo>
                    <a:pt x="12" y="41"/>
                    <a:pt x="7" y="40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4" y="32"/>
                    <a:pt x="6" y="32"/>
                    <a:pt x="7" y="31"/>
                  </a:cubicBezTo>
                  <a:cubicBezTo>
                    <a:pt x="10" y="30"/>
                    <a:pt x="12" y="29"/>
                    <a:pt x="14" y="28"/>
                  </a:cubicBezTo>
                  <a:cubicBezTo>
                    <a:pt x="17" y="25"/>
                    <a:pt x="20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5"/>
                    <a:pt x="28" y="12"/>
                    <a:pt x="30" y="10"/>
                  </a:cubicBezTo>
                  <a:cubicBezTo>
                    <a:pt x="30" y="10"/>
                    <a:pt x="31" y="10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29" y="19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4" y="25"/>
                    <a:pt x="21" y="29"/>
                    <a:pt x="16" y="32"/>
                  </a:cubicBezTo>
                  <a:cubicBezTo>
                    <a:pt x="14" y="33"/>
                    <a:pt x="12" y="34"/>
                    <a:pt x="10" y="35"/>
                  </a:cubicBezTo>
                  <a:cubicBezTo>
                    <a:pt x="13" y="36"/>
                    <a:pt x="15" y="36"/>
                    <a:pt x="18" y="36"/>
                  </a:cubicBezTo>
                  <a:cubicBezTo>
                    <a:pt x="23" y="36"/>
                    <a:pt x="27" y="35"/>
                    <a:pt x="31" y="33"/>
                  </a:cubicBezTo>
                  <a:lnTo>
                    <a:pt x="3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1" name="Freeform 240"/>
            <p:cNvSpPr>
              <a:spLocks noEditPoints="1"/>
            </p:cNvSpPr>
            <p:nvPr/>
          </p:nvSpPr>
          <p:spPr bwMode="auto">
            <a:xfrm>
              <a:off x="7254886" y="3643335"/>
              <a:ext cx="123825" cy="90488"/>
            </a:xfrm>
            <a:custGeom>
              <a:avLst/>
              <a:gdLst>
                <a:gd name="T0" fmla="*/ 29 w 55"/>
                <a:gd name="T1" fmla="*/ 19 h 40"/>
                <a:gd name="T2" fmla="*/ 37 w 55"/>
                <a:gd name="T3" fmla="*/ 28 h 40"/>
                <a:gd name="T4" fmla="*/ 44 w 55"/>
                <a:gd name="T5" fmla="*/ 32 h 40"/>
                <a:gd name="T6" fmla="*/ 41 w 55"/>
                <a:gd name="T7" fmla="*/ 27 h 40"/>
                <a:gd name="T8" fmla="*/ 41 w 55"/>
                <a:gd name="T9" fmla="*/ 27 h 40"/>
                <a:gd name="T10" fmla="*/ 40 w 55"/>
                <a:gd name="T11" fmla="*/ 26 h 40"/>
                <a:gd name="T12" fmla="*/ 39 w 55"/>
                <a:gd name="T13" fmla="*/ 24 h 40"/>
                <a:gd name="T14" fmla="*/ 35 w 55"/>
                <a:gd name="T15" fmla="*/ 17 h 40"/>
                <a:gd name="T16" fmla="*/ 29 w 55"/>
                <a:gd name="T17" fmla="*/ 10 h 40"/>
                <a:gd name="T18" fmla="*/ 29 w 55"/>
                <a:gd name="T19" fmla="*/ 4 h 40"/>
                <a:gd name="T20" fmla="*/ 32 w 55"/>
                <a:gd name="T21" fmla="*/ 6 h 40"/>
                <a:gd name="T22" fmla="*/ 38 w 55"/>
                <a:gd name="T23" fmla="*/ 14 h 40"/>
                <a:gd name="T24" fmla="*/ 43 w 55"/>
                <a:gd name="T25" fmla="*/ 22 h 40"/>
                <a:gd name="T26" fmla="*/ 44 w 55"/>
                <a:gd name="T27" fmla="*/ 24 h 40"/>
                <a:gd name="T28" fmla="*/ 45 w 55"/>
                <a:gd name="T29" fmla="*/ 25 h 40"/>
                <a:gd name="T30" fmla="*/ 45 w 55"/>
                <a:gd name="T31" fmla="*/ 25 h 40"/>
                <a:gd name="T32" fmla="*/ 45 w 55"/>
                <a:gd name="T33" fmla="*/ 25 h 40"/>
                <a:gd name="T34" fmla="*/ 53 w 55"/>
                <a:gd name="T35" fmla="*/ 35 h 40"/>
                <a:gd name="T36" fmla="*/ 55 w 55"/>
                <a:gd name="T37" fmla="*/ 38 h 40"/>
                <a:gd name="T38" fmla="*/ 52 w 55"/>
                <a:gd name="T39" fmla="*/ 40 h 40"/>
                <a:gd name="T40" fmla="*/ 43 w 55"/>
                <a:gd name="T41" fmla="*/ 37 h 40"/>
                <a:gd name="T42" fmla="*/ 34 w 55"/>
                <a:gd name="T43" fmla="*/ 32 h 40"/>
                <a:gd name="T44" fmla="*/ 29 w 55"/>
                <a:gd name="T45" fmla="*/ 27 h 40"/>
                <a:gd name="T46" fmla="*/ 29 w 55"/>
                <a:gd name="T47" fmla="*/ 19 h 40"/>
                <a:gd name="T48" fmla="*/ 22 w 55"/>
                <a:gd name="T49" fmla="*/ 11 h 40"/>
                <a:gd name="T50" fmla="*/ 28 w 55"/>
                <a:gd name="T51" fmla="*/ 18 h 40"/>
                <a:gd name="T52" fmla="*/ 29 w 55"/>
                <a:gd name="T53" fmla="*/ 19 h 40"/>
                <a:gd name="T54" fmla="*/ 29 w 55"/>
                <a:gd name="T55" fmla="*/ 27 h 40"/>
                <a:gd name="T56" fmla="*/ 24 w 55"/>
                <a:gd name="T57" fmla="*/ 21 h 40"/>
                <a:gd name="T58" fmla="*/ 18 w 55"/>
                <a:gd name="T59" fmla="*/ 14 h 40"/>
                <a:gd name="T60" fmla="*/ 18 w 55"/>
                <a:gd name="T61" fmla="*/ 14 h 40"/>
                <a:gd name="T62" fmla="*/ 13 w 55"/>
                <a:gd name="T63" fmla="*/ 10 h 40"/>
                <a:gd name="T64" fmla="*/ 8 w 55"/>
                <a:gd name="T65" fmla="*/ 7 h 40"/>
                <a:gd name="T66" fmla="*/ 8 w 55"/>
                <a:gd name="T67" fmla="*/ 7 h 40"/>
                <a:gd name="T68" fmla="*/ 8 w 55"/>
                <a:gd name="T69" fmla="*/ 7 h 40"/>
                <a:gd name="T70" fmla="*/ 7 w 55"/>
                <a:gd name="T71" fmla="*/ 6 h 40"/>
                <a:gd name="T72" fmla="*/ 6 w 55"/>
                <a:gd name="T73" fmla="*/ 6 h 40"/>
                <a:gd name="T74" fmla="*/ 3 w 55"/>
                <a:gd name="T75" fmla="*/ 5 h 40"/>
                <a:gd name="T76" fmla="*/ 3 w 55"/>
                <a:gd name="T77" fmla="*/ 5 h 40"/>
                <a:gd name="T78" fmla="*/ 0 w 55"/>
                <a:gd name="T79" fmla="*/ 3 h 40"/>
                <a:gd name="T80" fmla="*/ 3 w 55"/>
                <a:gd name="T81" fmla="*/ 0 h 40"/>
                <a:gd name="T82" fmla="*/ 13 w 55"/>
                <a:gd name="T83" fmla="*/ 0 h 40"/>
                <a:gd name="T84" fmla="*/ 24 w 55"/>
                <a:gd name="T85" fmla="*/ 2 h 40"/>
                <a:gd name="T86" fmla="*/ 29 w 55"/>
                <a:gd name="T87" fmla="*/ 4 h 40"/>
                <a:gd name="T88" fmla="*/ 29 w 55"/>
                <a:gd name="T89" fmla="*/ 10 h 40"/>
                <a:gd name="T90" fmla="*/ 29 w 55"/>
                <a:gd name="T91" fmla="*/ 10 h 40"/>
                <a:gd name="T92" fmla="*/ 22 w 55"/>
                <a:gd name="T93" fmla="*/ 6 h 40"/>
                <a:gd name="T94" fmla="*/ 14 w 55"/>
                <a:gd name="T95" fmla="*/ 5 h 40"/>
                <a:gd name="T96" fmla="*/ 16 w 55"/>
                <a:gd name="T97" fmla="*/ 6 h 40"/>
                <a:gd name="T98" fmla="*/ 22 w 55"/>
                <a:gd name="T9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40">
                  <a:moveTo>
                    <a:pt x="29" y="19"/>
                  </a:moveTo>
                  <a:cubicBezTo>
                    <a:pt x="31" y="22"/>
                    <a:pt x="34" y="26"/>
                    <a:pt x="37" y="28"/>
                  </a:cubicBezTo>
                  <a:cubicBezTo>
                    <a:pt x="39" y="30"/>
                    <a:pt x="41" y="31"/>
                    <a:pt x="44" y="32"/>
                  </a:cubicBezTo>
                  <a:cubicBezTo>
                    <a:pt x="43" y="31"/>
                    <a:pt x="42" y="29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5"/>
                    <a:pt x="39" y="24"/>
                  </a:cubicBezTo>
                  <a:cubicBezTo>
                    <a:pt x="38" y="22"/>
                    <a:pt x="36" y="19"/>
                    <a:pt x="35" y="17"/>
                  </a:cubicBezTo>
                  <a:cubicBezTo>
                    <a:pt x="33" y="14"/>
                    <a:pt x="31" y="12"/>
                    <a:pt x="29" y="1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1" y="6"/>
                    <a:pt x="32" y="6"/>
                  </a:cubicBezTo>
                  <a:cubicBezTo>
                    <a:pt x="34" y="9"/>
                    <a:pt x="37" y="11"/>
                    <a:pt x="38" y="14"/>
                  </a:cubicBezTo>
                  <a:cubicBezTo>
                    <a:pt x="40" y="16"/>
                    <a:pt x="42" y="19"/>
                    <a:pt x="43" y="22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9"/>
                    <a:pt x="50" y="34"/>
                    <a:pt x="53" y="35"/>
                  </a:cubicBezTo>
                  <a:cubicBezTo>
                    <a:pt x="54" y="35"/>
                    <a:pt x="55" y="36"/>
                    <a:pt x="55" y="38"/>
                  </a:cubicBezTo>
                  <a:cubicBezTo>
                    <a:pt x="55" y="39"/>
                    <a:pt x="54" y="40"/>
                    <a:pt x="52" y="40"/>
                  </a:cubicBezTo>
                  <a:cubicBezTo>
                    <a:pt x="49" y="39"/>
                    <a:pt x="46" y="38"/>
                    <a:pt x="43" y="37"/>
                  </a:cubicBezTo>
                  <a:cubicBezTo>
                    <a:pt x="40" y="36"/>
                    <a:pt x="37" y="34"/>
                    <a:pt x="34" y="32"/>
                  </a:cubicBezTo>
                  <a:cubicBezTo>
                    <a:pt x="32" y="30"/>
                    <a:pt x="30" y="29"/>
                    <a:pt x="29" y="27"/>
                  </a:cubicBezTo>
                  <a:lnTo>
                    <a:pt x="29" y="19"/>
                  </a:lnTo>
                  <a:close/>
                  <a:moveTo>
                    <a:pt x="22" y="11"/>
                  </a:moveTo>
                  <a:cubicBezTo>
                    <a:pt x="24" y="13"/>
                    <a:pt x="26" y="16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5"/>
                    <a:pt x="26" y="23"/>
                    <a:pt x="24" y="21"/>
                  </a:cubicBezTo>
                  <a:cubicBezTo>
                    <a:pt x="22" y="18"/>
                    <a:pt x="20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2"/>
                    <a:pt x="15" y="11"/>
                    <a:pt x="13" y="10"/>
                  </a:cubicBezTo>
                  <a:cubicBezTo>
                    <a:pt x="12" y="9"/>
                    <a:pt x="10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7" y="0"/>
                    <a:pt x="20" y="0"/>
                    <a:pt x="24" y="2"/>
                  </a:cubicBezTo>
                  <a:cubicBezTo>
                    <a:pt x="26" y="3"/>
                    <a:pt x="27" y="3"/>
                    <a:pt x="29" y="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9"/>
                    <a:pt x="24" y="7"/>
                    <a:pt x="22" y="6"/>
                  </a:cubicBezTo>
                  <a:cubicBezTo>
                    <a:pt x="20" y="5"/>
                    <a:pt x="17" y="5"/>
                    <a:pt x="14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8" y="7"/>
                    <a:pt x="20" y="9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2" name="Freeform 241"/>
            <p:cNvSpPr>
              <a:spLocks noEditPoints="1"/>
            </p:cNvSpPr>
            <p:nvPr/>
          </p:nvSpPr>
          <p:spPr bwMode="auto">
            <a:xfrm>
              <a:off x="7212024" y="3643335"/>
              <a:ext cx="157163" cy="106363"/>
            </a:xfrm>
            <a:custGeom>
              <a:avLst/>
              <a:gdLst>
                <a:gd name="T0" fmla="*/ 35 w 70"/>
                <a:gd name="T1" fmla="*/ 39 h 47"/>
                <a:gd name="T2" fmla="*/ 50 w 70"/>
                <a:gd name="T3" fmla="*/ 43 h 47"/>
                <a:gd name="T4" fmla="*/ 61 w 70"/>
                <a:gd name="T5" fmla="*/ 41 h 47"/>
                <a:gd name="T6" fmla="*/ 61 w 70"/>
                <a:gd name="T7" fmla="*/ 41 h 47"/>
                <a:gd name="T8" fmla="*/ 53 w 70"/>
                <a:gd name="T9" fmla="*/ 36 h 47"/>
                <a:gd name="T10" fmla="*/ 40 w 70"/>
                <a:gd name="T11" fmla="*/ 24 h 47"/>
                <a:gd name="T12" fmla="*/ 40 w 70"/>
                <a:gd name="T13" fmla="*/ 23 h 47"/>
                <a:gd name="T14" fmla="*/ 35 w 70"/>
                <a:gd name="T15" fmla="*/ 18 h 47"/>
                <a:gd name="T16" fmla="*/ 35 w 70"/>
                <a:gd name="T17" fmla="*/ 11 h 47"/>
                <a:gd name="T18" fmla="*/ 36 w 70"/>
                <a:gd name="T19" fmla="*/ 12 h 47"/>
                <a:gd name="T20" fmla="*/ 36 w 70"/>
                <a:gd name="T21" fmla="*/ 12 h 47"/>
                <a:gd name="T22" fmla="*/ 36 w 70"/>
                <a:gd name="T23" fmla="*/ 12 h 47"/>
                <a:gd name="T24" fmla="*/ 43 w 70"/>
                <a:gd name="T25" fmla="*/ 20 h 47"/>
                <a:gd name="T26" fmla="*/ 44 w 70"/>
                <a:gd name="T27" fmla="*/ 21 h 47"/>
                <a:gd name="T28" fmla="*/ 55 w 70"/>
                <a:gd name="T29" fmla="*/ 32 h 47"/>
                <a:gd name="T30" fmla="*/ 62 w 70"/>
                <a:gd name="T31" fmla="*/ 36 h 47"/>
                <a:gd name="T32" fmla="*/ 68 w 70"/>
                <a:gd name="T33" fmla="*/ 38 h 47"/>
                <a:gd name="T34" fmla="*/ 68 w 70"/>
                <a:gd name="T35" fmla="*/ 38 h 47"/>
                <a:gd name="T36" fmla="*/ 70 w 70"/>
                <a:gd name="T37" fmla="*/ 39 h 47"/>
                <a:gd name="T38" fmla="*/ 69 w 70"/>
                <a:gd name="T39" fmla="*/ 42 h 47"/>
                <a:gd name="T40" fmla="*/ 50 w 70"/>
                <a:gd name="T41" fmla="*/ 47 h 47"/>
                <a:gd name="T42" fmla="*/ 35 w 70"/>
                <a:gd name="T43" fmla="*/ 44 h 47"/>
                <a:gd name="T44" fmla="*/ 35 w 70"/>
                <a:gd name="T45" fmla="*/ 39 h 47"/>
                <a:gd name="T46" fmla="*/ 15 w 70"/>
                <a:gd name="T47" fmla="*/ 13 h 47"/>
                <a:gd name="T48" fmla="*/ 18 w 70"/>
                <a:gd name="T49" fmla="*/ 19 h 47"/>
                <a:gd name="T50" fmla="*/ 33 w 70"/>
                <a:gd name="T51" fmla="*/ 38 h 47"/>
                <a:gd name="T52" fmla="*/ 35 w 70"/>
                <a:gd name="T53" fmla="*/ 39 h 47"/>
                <a:gd name="T54" fmla="*/ 35 w 70"/>
                <a:gd name="T55" fmla="*/ 44 h 47"/>
                <a:gd name="T56" fmla="*/ 31 w 70"/>
                <a:gd name="T57" fmla="*/ 42 h 47"/>
                <a:gd name="T58" fmla="*/ 14 w 70"/>
                <a:gd name="T59" fmla="*/ 21 h 47"/>
                <a:gd name="T60" fmla="*/ 11 w 70"/>
                <a:gd name="T61" fmla="*/ 15 h 47"/>
                <a:gd name="T62" fmla="*/ 11 w 70"/>
                <a:gd name="T63" fmla="*/ 15 h 47"/>
                <a:gd name="T64" fmla="*/ 11 w 70"/>
                <a:gd name="T65" fmla="*/ 15 h 47"/>
                <a:gd name="T66" fmla="*/ 8 w 70"/>
                <a:gd name="T67" fmla="*/ 11 h 47"/>
                <a:gd name="T68" fmla="*/ 4 w 70"/>
                <a:gd name="T69" fmla="*/ 8 h 47"/>
                <a:gd name="T70" fmla="*/ 4 w 70"/>
                <a:gd name="T71" fmla="*/ 8 h 47"/>
                <a:gd name="T72" fmla="*/ 4 w 70"/>
                <a:gd name="T73" fmla="*/ 8 h 47"/>
                <a:gd name="T74" fmla="*/ 4 w 70"/>
                <a:gd name="T75" fmla="*/ 7 h 47"/>
                <a:gd name="T76" fmla="*/ 4 w 70"/>
                <a:gd name="T77" fmla="*/ 7 h 47"/>
                <a:gd name="T78" fmla="*/ 4 w 70"/>
                <a:gd name="T79" fmla="*/ 7 h 47"/>
                <a:gd name="T80" fmla="*/ 3 w 70"/>
                <a:gd name="T81" fmla="*/ 6 h 47"/>
                <a:gd name="T82" fmla="*/ 0 w 70"/>
                <a:gd name="T83" fmla="*/ 3 h 47"/>
                <a:gd name="T84" fmla="*/ 2 w 70"/>
                <a:gd name="T85" fmla="*/ 1 h 47"/>
                <a:gd name="T86" fmla="*/ 15 w 70"/>
                <a:gd name="T87" fmla="*/ 1 h 47"/>
                <a:gd name="T88" fmla="*/ 27 w 70"/>
                <a:gd name="T89" fmla="*/ 5 h 47"/>
                <a:gd name="T90" fmla="*/ 35 w 70"/>
                <a:gd name="T91" fmla="*/ 11 h 47"/>
                <a:gd name="T92" fmla="*/ 35 w 70"/>
                <a:gd name="T93" fmla="*/ 18 h 47"/>
                <a:gd name="T94" fmla="*/ 33 w 70"/>
                <a:gd name="T95" fmla="*/ 15 h 47"/>
                <a:gd name="T96" fmla="*/ 33 w 70"/>
                <a:gd name="T97" fmla="*/ 15 h 47"/>
                <a:gd name="T98" fmla="*/ 24 w 70"/>
                <a:gd name="T99" fmla="*/ 9 h 47"/>
                <a:gd name="T100" fmla="*/ 14 w 70"/>
                <a:gd name="T101" fmla="*/ 6 h 47"/>
                <a:gd name="T102" fmla="*/ 9 w 70"/>
                <a:gd name="T103" fmla="*/ 5 h 47"/>
                <a:gd name="T104" fmla="*/ 12 w 70"/>
                <a:gd name="T105" fmla="*/ 8 h 47"/>
                <a:gd name="T106" fmla="*/ 15 w 70"/>
                <a:gd name="T10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35" y="39"/>
                  </a:moveTo>
                  <a:cubicBezTo>
                    <a:pt x="40" y="41"/>
                    <a:pt x="45" y="43"/>
                    <a:pt x="50" y="43"/>
                  </a:cubicBezTo>
                  <a:cubicBezTo>
                    <a:pt x="54" y="43"/>
                    <a:pt x="57" y="42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58" y="39"/>
                    <a:pt x="55" y="38"/>
                    <a:pt x="53" y="36"/>
                  </a:cubicBezTo>
                  <a:cubicBezTo>
                    <a:pt x="47" y="33"/>
                    <a:pt x="43" y="28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8" y="21"/>
                    <a:pt x="37" y="19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4"/>
                    <a:pt x="41" y="17"/>
                    <a:pt x="43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5"/>
                    <a:pt x="51" y="30"/>
                    <a:pt x="55" y="32"/>
                  </a:cubicBezTo>
                  <a:cubicBezTo>
                    <a:pt x="57" y="34"/>
                    <a:pt x="60" y="35"/>
                    <a:pt x="62" y="36"/>
                  </a:cubicBezTo>
                  <a:cubicBezTo>
                    <a:pt x="64" y="37"/>
                    <a:pt x="66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69" y="38"/>
                    <a:pt x="70" y="39"/>
                  </a:cubicBezTo>
                  <a:cubicBezTo>
                    <a:pt x="70" y="40"/>
                    <a:pt x="70" y="41"/>
                    <a:pt x="69" y="42"/>
                  </a:cubicBezTo>
                  <a:cubicBezTo>
                    <a:pt x="63" y="46"/>
                    <a:pt x="57" y="47"/>
                    <a:pt x="50" y="47"/>
                  </a:cubicBezTo>
                  <a:cubicBezTo>
                    <a:pt x="45" y="47"/>
                    <a:pt x="40" y="46"/>
                    <a:pt x="35" y="44"/>
                  </a:cubicBezTo>
                  <a:lnTo>
                    <a:pt x="35" y="39"/>
                  </a:lnTo>
                  <a:close/>
                  <a:moveTo>
                    <a:pt x="15" y="13"/>
                  </a:moveTo>
                  <a:cubicBezTo>
                    <a:pt x="16" y="15"/>
                    <a:pt x="17" y="17"/>
                    <a:pt x="18" y="19"/>
                  </a:cubicBezTo>
                  <a:cubicBezTo>
                    <a:pt x="22" y="26"/>
                    <a:pt x="26" y="33"/>
                    <a:pt x="33" y="38"/>
                  </a:cubicBezTo>
                  <a:cubicBezTo>
                    <a:pt x="34" y="38"/>
                    <a:pt x="34" y="38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3"/>
                    <a:pt x="32" y="43"/>
                    <a:pt x="31" y="42"/>
                  </a:cubicBezTo>
                  <a:cubicBezTo>
                    <a:pt x="22" y="37"/>
                    <a:pt x="18" y="29"/>
                    <a:pt x="14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7" y="10"/>
                    <a:pt x="6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7" y="0"/>
                    <a:pt x="11" y="1"/>
                    <a:pt x="15" y="1"/>
                  </a:cubicBezTo>
                  <a:cubicBezTo>
                    <a:pt x="19" y="2"/>
                    <a:pt x="23" y="3"/>
                    <a:pt x="27" y="5"/>
                  </a:cubicBezTo>
                  <a:cubicBezTo>
                    <a:pt x="30" y="7"/>
                    <a:pt x="33" y="9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7"/>
                    <a:pt x="34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4" y="9"/>
                  </a:cubicBezTo>
                  <a:cubicBezTo>
                    <a:pt x="21" y="8"/>
                    <a:pt x="18" y="7"/>
                    <a:pt x="14" y="6"/>
                  </a:cubicBezTo>
                  <a:cubicBezTo>
                    <a:pt x="13" y="6"/>
                    <a:pt x="11" y="6"/>
                    <a:pt x="9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10"/>
                    <a:pt x="14" y="11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3" name="Freeform 242"/>
            <p:cNvSpPr>
              <a:spLocks noEditPoints="1"/>
            </p:cNvSpPr>
            <p:nvPr/>
          </p:nvSpPr>
          <p:spPr bwMode="auto">
            <a:xfrm>
              <a:off x="7270761" y="3560785"/>
              <a:ext cx="107950" cy="79375"/>
            </a:xfrm>
            <a:custGeom>
              <a:avLst/>
              <a:gdLst>
                <a:gd name="T0" fmla="*/ 25 w 48"/>
                <a:gd name="T1" fmla="*/ 16 h 35"/>
                <a:gd name="T2" fmla="*/ 32 w 48"/>
                <a:gd name="T3" fmla="*/ 24 h 35"/>
                <a:gd name="T4" fmla="*/ 37 w 48"/>
                <a:gd name="T5" fmla="*/ 27 h 35"/>
                <a:gd name="T6" fmla="*/ 35 w 48"/>
                <a:gd name="T7" fmla="*/ 24 h 35"/>
                <a:gd name="T8" fmla="*/ 35 w 48"/>
                <a:gd name="T9" fmla="*/ 24 h 35"/>
                <a:gd name="T10" fmla="*/ 34 w 48"/>
                <a:gd name="T11" fmla="*/ 23 h 35"/>
                <a:gd name="T12" fmla="*/ 34 w 48"/>
                <a:gd name="T13" fmla="*/ 23 h 35"/>
                <a:gd name="T14" fmla="*/ 33 w 48"/>
                <a:gd name="T15" fmla="*/ 21 h 35"/>
                <a:gd name="T16" fmla="*/ 30 w 48"/>
                <a:gd name="T17" fmla="*/ 15 h 35"/>
                <a:gd name="T18" fmla="*/ 25 w 48"/>
                <a:gd name="T19" fmla="*/ 10 h 35"/>
                <a:gd name="T20" fmla="*/ 25 w 48"/>
                <a:gd name="T21" fmla="*/ 4 h 35"/>
                <a:gd name="T22" fmla="*/ 28 w 48"/>
                <a:gd name="T23" fmla="*/ 5 h 35"/>
                <a:gd name="T24" fmla="*/ 33 w 48"/>
                <a:gd name="T25" fmla="*/ 12 h 35"/>
                <a:gd name="T26" fmla="*/ 38 w 48"/>
                <a:gd name="T27" fmla="*/ 19 h 35"/>
                <a:gd name="T28" fmla="*/ 39 w 48"/>
                <a:gd name="T29" fmla="*/ 21 h 35"/>
                <a:gd name="T30" fmla="*/ 39 w 48"/>
                <a:gd name="T31" fmla="*/ 21 h 35"/>
                <a:gd name="T32" fmla="*/ 39 w 48"/>
                <a:gd name="T33" fmla="*/ 21 h 35"/>
                <a:gd name="T34" fmla="*/ 39 w 48"/>
                <a:gd name="T35" fmla="*/ 22 h 35"/>
                <a:gd name="T36" fmla="*/ 39 w 48"/>
                <a:gd name="T37" fmla="*/ 22 h 35"/>
                <a:gd name="T38" fmla="*/ 39 w 48"/>
                <a:gd name="T39" fmla="*/ 22 h 35"/>
                <a:gd name="T40" fmla="*/ 46 w 48"/>
                <a:gd name="T41" fmla="*/ 30 h 35"/>
                <a:gd name="T42" fmla="*/ 48 w 48"/>
                <a:gd name="T43" fmla="*/ 32 h 35"/>
                <a:gd name="T44" fmla="*/ 45 w 48"/>
                <a:gd name="T45" fmla="*/ 35 h 35"/>
                <a:gd name="T46" fmla="*/ 37 w 48"/>
                <a:gd name="T47" fmla="*/ 32 h 35"/>
                <a:gd name="T48" fmla="*/ 29 w 48"/>
                <a:gd name="T49" fmla="*/ 28 h 35"/>
                <a:gd name="T50" fmla="*/ 25 w 48"/>
                <a:gd name="T51" fmla="*/ 24 h 35"/>
                <a:gd name="T52" fmla="*/ 25 w 48"/>
                <a:gd name="T53" fmla="*/ 16 h 35"/>
                <a:gd name="T54" fmla="*/ 19 w 48"/>
                <a:gd name="T55" fmla="*/ 6 h 35"/>
                <a:gd name="T56" fmla="*/ 14 w 48"/>
                <a:gd name="T57" fmla="*/ 5 h 35"/>
                <a:gd name="T58" fmla="*/ 14 w 48"/>
                <a:gd name="T59" fmla="*/ 5 h 35"/>
                <a:gd name="T60" fmla="*/ 19 w 48"/>
                <a:gd name="T61" fmla="*/ 9 h 35"/>
                <a:gd name="T62" fmla="*/ 19 w 48"/>
                <a:gd name="T63" fmla="*/ 9 h 35"/>
                <a:gd name="T64" fmla="*/ 24 w 48"/>
                <a:gd name="T65" fmla="*/ 15 h 35"/>
                <a:gd name="T66" fmla="*/ 25 w 48"/>
                <a:gd name="T67" fmla="*/ 16 h 35"/>
                <a:gd name="T68" fmla="*/ 25 w 48"/>
                <a:gd name="T69" fmla="*/ 24 h 35"/>
                <a:gd name="T70" fmla="*/ 21 w 48"/>
                <a:gd name="T71" fmla="*/ 18 h 35"/>
                <a:gd name="T72" fmla="*/ 16 w 48"/>
                <a:gd name="T73" fmla="*/ 12 h 35"/>
                <a:gd name="T74" fmla="*/ 16 w 48"/>
                <a:gd name="T75" fmla="*/ 12 h 35"/>
                <a:gd name="T76" fmla="*/ 16 w 48"/>
                <a:gd name="T77" fmla="*/ 12 h 35"/>
                <a:gd name="T78" fmla="*/ 12 w 48"/>
                <a:gd name="T79" fmla="*/ 9 h 35"/>
                <a:gd name="T80" fmla="*/ 7 w 48"/>
                <a:gd name="T81" fmla="*/ 6 h 35"/>
                <a:gd name="T82" fmla="*/ 6 w 48"/>
                <a:gd name="T83" fmla="*/ 6 h 35"/>
                <a:gd name="T84" fmla="*/ 6 w 48"/>
                <a:gd name="T85" fmla="*/ 6 h 35"/>
                <a:gd name="T86" fmla="*/ 3 w 48"/>
                <a:gd name="T87" fmla="*/ 5 h 35"/>
                <a:gd name="T88" fmla="*/ 3 w 48"/>
                <a:gd name="T89" fmla="*/ 5 h 35"/>
                <a:gd name="T90" fmla="*/ 0 w 48"/>
                <a:gd name="T91" fmla="*/ 3 h 35"/>
                <a:gd name="T92" fmla="*/ 2 w 48"/>
                <a:gd name="T93" fmla="*/ 0 h 35"/>
                <a:gd name="T94" fmla="*/ 11 w 48"/>
                <a:gd name="T95" fmla="*/ 0 h 35"/>
                <a:gd name="T96" fmla="*/ 11 w 48"/>
                <a:gd name="T97" fmla="*/ 0 h 35"/>
                <a:gd name="T98" fmla="*/ 21 w 48"/>
                <a:gd name="T99" fmla="*/ 1 h 35"/>
                <a:gd name="T100" fmla="*/ 25 w 48"/>
                <a:gd name="T101" fmla="*/ 4 h 35"/>
                <a:gd name="T102" fmla="*/ 25 w 48"/>
                <a:gd name="T103" fmla="*/ 10 h 35"/>
                <a:gd name="T104" fmla="*/ 25 w 48"/>
                <a:gd name="T105" fmla="*/ 9 h 35"/>
                <a:gd name="T106" fmla="*/ 19 w 48"/>
                <a:gd name="T10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" h="35">
                  <a:moveTo>
                    <a:pt x="25" y="16"/>
                  </a:moveTo>
                  <a:cubicBezTo>
                    <a:pt x="27" y="19"/>
                    <a:pt x="29" y="22"/>
                    <a:pt x="32" y="24"/>
                  </a:cubicBezTo>
                  <a:cubicBezTo>
                    <a:pt x="34" y="25"/>
                    <a:pt x="35" y="26"/>
                    <a:pt x="37" y="27"/>
                  </a:cubicBezTo>
                  <a:cubicBezTo>
                    <a:pt x="36" y="26"/>
                    <a:pt x="35" y="25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19"/>
                    <a:pt x="31" y="17"/>
                    <a:pt x="30" y="15"/>
                  </a:cubicBezTo>
                  <a:cubicBezTo>
                    <a:pt x="28" y="13"/>
                    <a:pt x="27" y="11"/>
                    <a:pt x="25" y="1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5"/>
                    <a:pt x="28" y="5"/>
                  </a:cubicBezTo>
                  <a:cubicBezTo>
                    <a:pt x="30" y="7"/>
                    <a:pt x="32" y="10"/>
                    <a:pt x="33" y="12"/>
                  </a:cubicBezTo>
                  <a:cubicBezTo>
                    <a:pt x="35" y="14"/>
                    <a:pt x="36" y="17"/>
                    <a:pt x="38" y="19"/>
                  </a:cubicBezTo>
                  <a:cubicBezTo>
                    <a:pt x="38" y="19"/>
                    <a:pt x="38" y="2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1" y="25"/>
                    <a:pt x="43" y="29"/>
                    <a:pt x="46" y="30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7" y="34"/>
                    <a:pt x="46" y="35"/>
                    <a:pt x="45" y="35"/>
                  </a:cubicBezTo>
                  <a:cubicBezTo>
                    <a:pt x="42" y="34"/>
                    <a:pt x="39" y="33"/>
                    <a:pt x="37" y="32"/>
                  </a:cubicBezTo>
                  <a:cubicBezTo>
                    <a:pt x="34" y="31"/>
                    <a:pt x="31" y="30"/>
                    <a:pt x="29" y="28"/>
                  </a:cubicBezTo>
                  <a:cubicBezTo>
                    <a:pt x="28" y="27"/>
                    <a:pt x="26" y="25"/>
                    <a:pt x="25" y="24"/>
                  </a:cubicBezTo>
                  <a:lnTo>
                    <a:pt x="25" y="16"/>
                  </a:lnTo>
                  <a:close/>
                  <a:moveTo>
                    <a:pt x="19" y="6"/>
                  </a:moveTo>
                  <a:cubicBezTo>
                    <a:pt x="17" y="5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6"/>
                    <a:pt x="18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11"/>
                    <a:pt x="23" y="13"/>
                    <a:pt x="24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19" y="16"/>
                    <a:pt x="17" y="14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0"/>
                    <a:pt x="12" y="9"/>
                  </a:cubicBezTo>
                  <a:cubicBezTo>
                    <a:pt x="10" y="8"/>
                    <a:pt x="8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8" y="0"/>
                    <a:pt x="21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3" y="8"/>
                    <a:pt x="21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4" name="Freeform 243"/>
            <p:cNvSpPr>
              <a:spLocks noEditPoints="1"/>
            </p:cNvSpPr>
            <p:nvPr/>
          </p:nvSpPr>
          <p:spPr bwMode="auto">
            <a:xfrm>
              <a:off x="7231074" y="3560785"/>
              <a:ext cx="141288" cy="92076"/>
            </a:xfrm>
            <a:custGeom>
              <a:avLst/>
              <a:gdLst>
                <a:gd name="T0" fmla="*/ 31 w 62"/>
                <a:gd name="T1" fmla="*/ 9 h 41"/>
                <a:gd name="T2" fmla="*/ 32 w 62"/>
                <a:gd name="T3" fmla="*/ 10 h 41"/>
                <a:gd name="T4" fmla="*/ 38 w 62"/>
                <a:gd name="T5" fmla="*/ 17 h 41"/>
                <a:gd name="T6" fmla="*/ 38 w 62"/>
                <a:gd name="T7" fmla="*/ 17 h 41"/>
                <a:gd name="T8" fmla="*/ 38 w 62"/>
                <a:gd name="T9" fmla="*/ 18 h 41"/>
                <a:gd name="T10" fmla="*/ 39 w 62"/>
                <a:gd name="T11" fmla="*/ 18 h 41"/>
                <a:gd name="T12" fmla="*/ 48 w 62"/>
                <a:gd name="T13" fmla="*/ 28 h 41"/>
                <a:gd name="T14" fmla="*/ 54 w 62"/>
                <a:gd name="T15" fmla="*/ 31 h 41"/>
                <a:gd name="T16" fmla="*/ 59 w 62"/>
                <a:gd name="T17" fmla="*/ 32 h 41"/>
                <a:gd name="T18" fmla="*/ 59 w 62"/>
                <a:gd name="T19" fmla="*/ 32 h 41"/>
                <a:gd name="T20" fmla="*/ 61 w 62"/>
                <a:gd name="T21" fmla="*/ 33 h 41"/>
                <a:gd name="T22" fmla="*/ 60 w 62"/>
                <a:gd name="T23" fmla="*/ 37 h 41"/>
                <a:gd name="T24" fmla="*/ 44 w 62"/>
                <a:gd name="T25" fmla="*/ 41 h 41"/>
                <a:gd name="T26" fmla="*/ 31 w 62"/>
                <a:gd name="T27" fmla="*/ 38 h 41"/>
                <a:gd name="T28" fmla="*/ 31 w 62"/>
                <a:gd name="T29" fmla="*/ 33 h 41"/>
                <a:gd name="T30" fmla="*/ 44 w 62"/>
                <a:gd name="T31" fmla="*/ 36 h 41"/>
                <a:gd name="T32" fmla="*/ 52 w 62"/>
                <a:gd name="T33" fmla="*/ 35 h 41"/>
                <a:gd name="T34" fmla="*/ 46 w 62"/>
                <a:gd name="T35" fmla="*/ 32 h 41"/>
                <a:gd name="T36" fmla="*/ 35 w 62"/>
                <a:gd name="T37" fmla="*/ 21 h 41"/>
                <a:gd name="T38" fmla="*/ 35 w 62"/>
                <a:gd name="T39" fmla="*/ 21 h 41"/>
                <a:gd name="T40" fmla="*/ 35 w 62"/>
                <a:gd name="T41" fmla="*/ 20 h 41"/>
                <a:gd name="T42" fmla="*/ 35 w 62"/>
                <a:gd name="T43" fmla="*/ 20 h 41"/>
                <a:gd name="T44" fmla="*/ 35 w 62"/>
                <a:gd name="T45" fmla="*/ 20 h 41"/>
                <a:gd name="T46" fmla="*/ 31 w 62"/>
                <a:gd name="T47" fmla="*/ 16 h 41"/>
                <a:gd name="T48" fmla="*/ 31 w 62"/>
                <a:gd name="T49" fmla="*/ 9 h 41"/>
                <a:gd name="T50" fmla="*/ 4 w 62"/>
                <a:gd name="T51" fmla="*/ 7 h 41"/>
                <a:gd name="T52" fmla="*/ 3 w 62"/>
                <a:gd name="T53" fmla="*/ 5 h 41"/>
                <a:gd name="T54" fmla="*/ 1 w 62"/>
                <a:gd name="T55" fmla="*/ 3 h 41"/>
                <a:gd name="T56" fmla="*/ 3 w 62"/>
                <a:gd name="T57" fmla="*/ 1 h 41"/>
                <a:gd name="T58" fmla="*/ 14 w 62"/>
                <a:gd name="T59" fmla="*/ 1 h 41"/>
                <a:gd name="T60" fmla="*/ 24 w 62"/>
                <a:gd name="T61" fmla="*/ 4 h 41"/>
                <a:gd name="T62" fmla="*/ 31 w 62"/>
                <a:gd name="T63" fmla="*/ 9 h 41"/>
                <a:gd name="T64" fmla="*/ 31 w 62"/>
                <a:gd name="T65" fmla="*/ 16 h 41"/>
                <a:gd name="T66" fmla="*/ 29 w 62"/>
                <a:gd name="T67" fmla="*/ 14 h 41"/>
                <a:gd name="T68" fmla="*/ 22 w 62"/>
                <a:gd name="T69" fmla="*/ 9 h 41"/>
                <a:gd name="T70" fmla="*/ 13 w 62"/>
                <a:gd name="T71" fmla="*/ 6 h 41"/>
                <a:gd name="T72" fmla="*/ 10 w 62"/>
                <a:gd name="T73" fmla="*/ 5 h 41"/>
                <a:gd name="T74" fmla="*/ 11 w 62"/>
                <a:gd name="T75" fmla="*/ 7 h 41"/>
                <a:gd name="T76" fmla="*/ 14 w 62"/>
                <a:gd name="T77" fmla="*/ 11 h 41"/>
                <a:gd name="T78" fmla="*/ 17 w 62"/>
                <a:gd name="T79" fmla="*/ 16 h 41"/>
                <a:gd name="T80" fmla="*/ 30 w 62"/>
                <a:gd name="T81" fmla="*/ 32 h 41"/>
                <a:gd name="T82" fmla="*/ 31 w 62"/>
                <a:gd name="T83" fmla="*/ 33 h 41"/>
                <a:gd name="T84" fmla="*/ 31 w 62"/>
                <a:gd name="T85" fmla="*/ 38 h 41"/>
                <a:gd name="T86" fmla="*/ 27 w 62"/>
                <a:gd name="T87" fmla="*/ 36 h 41"/>
                <a:gd name="T88" fmla="*/ 13 w 62"/>
                <a:gd name="T89" fmla="*/ 19 h 41"/>
                <a:gd name="T90" fmla="*/ 10 w 62"/>
                <a:gd name="T91" fmla="*/ 13 h 41"/>
                <a:gd name="T92" fmla="*/ 7 w 62"/>
                <a:gd name="T93" fmla="*/ 10 h 41"/>
                <a:gd name="T94" fmla="*/ 4 w 62"/>
                <a:gd name="T95" fmla="*/ 7 h 41"/>
                <a:gd name="T96" fmla="*/ 4 w 62"/>
                <a:gd name="T9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" h="41">
                  <a:moveTo>
                    <a:pt x="31" y="9"/>
                  </a:moveTo>
                  <a:cubicBezTo>
                    <a:pt x="31" y="10"/>
                    <a:pt x="32" y="10"/>
                    <a:pt x="32" y="10"/>
                  </a:cubicBezTo>
                  <a:cubicBezTo>
                    <a:pt x="34" y="12"/>
                    <a:pt x="36" y="15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21"/>
                    <a:pt x="45" y="25"/>
                    <a:pt x="48" y="28"/>
                  </a:cubicBezTo>
                  <a:cubicBezTo>
                    <a:pt x="50" y="29"/>
                    <a:pt x="52" y="30"/>
                    <a:pt x="54" y="31"/>
                  </a:cubicBezTo>
                  <a:cubicBezTo>
                    <a:pt x="56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1" y="33"/>
                    <a:pt x="61" y="33"/>
                  </a:cubicBezTo>
                  <a:cubicBezTo>
                    <a:pt x="62" y="34"/>
                    <a:pt x="61" y="36"/>
                    <a:pt x="60" y="37"/>
                  </a:cubicBezTo>
                  <a:cubicBezTo>
                    <a:pt x="55" y="40"/>
                    <a:pt x="49" y="41"/>
                    <a:pt x="44" y="41"/>
                  </a:cubicBezTo>
                  <a:cubicBezTo>
                    <a:pt x="39" y="41"/>
                    <a:pt x="35" y="40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5" y="35"/>
                    <a:pt x="39" y="36"/>
                    <a:pt x="44" y="36"/>
                  </a:cubicBezTo>
                  <a:cubicBezTo>
                    <a:pt x="47" y="36"/>
                    <a:pt x="49" y="36"/>
                    <a:pt x="52" y="35"/>
                  </a:cubicBezTo>
                  <a:cubicBezTo>
                    <a:pt x="50" y="34"/>
                    <a:pt x="47" y="33"/>
                    <a:pt x="46" y="32"/>
                  </a:cubicBezTo>
                  <a:cubicBezTo>
                    <a:pt x="41" y="29"/>
                    <a:pt x="38" y="25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19"/>
                    <a:pt x="32" y="17"/>
                    <a:pt x="31" y="16"/>
                  </a:cubicBezTo>
                  <a:lnTo>
                    <a:pt x="31" y="9"/>
                  </a:lnTo>
                  <a:close/>
                  <a:moveTo>
                    <a:pt x="4" y="7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7" y="0"/>
                    <a:pt x="10" y="0"/>
                    <a:pt x="14" y="1"/>
                  </a:cubicBezTo>
                  <a:cubicBezTo>
                    <a:pt x="17" y="2"/>
                    <a:pt x="21" y="3"/>
                    <a:pt x="24" y="4"/>
                  </a:cubicBezTo>
                  <a:cubicBezTo>
                    <a:pt x="26" y="6"/>
                    <a:pt x="29" y="7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5"/>
                    <a:pt x="29" y="14"/>
                    <a:pt x="29" y="14"/>
                  </a:cubicBezTo>
                  <a:cubicBezTo>
                    <a:pt x="27" y="12"/>
                    <a:pt x="24" y="10"/>
                    <a:pt x="22" y="9"/>
                  </a:cubicBezTo>
                  <a:cubicBezTo>
                    <a:pt x="19" y="7"/>
                    <a:pt x="16" y="6"/>
                    <a:pt x="13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8"/>
                    <a:pt x="13" y="10"/>
                    <a:pt x="14" y="11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20" y="23"/>
                    <a:pt x="23" y="29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28" y="37"/>
                    <a:pt x="27" y="36"/>
                  </a:cubicBezTo>
                  <a:cubicBezTo>
                    <a:pt x="20" y="32"/>
                    <a:pt x="16" y="25"/>
                    <a:pt x="13" y="19"/>
                  </a:cubicBezTo>
                  <a:cubicBezTo>
                    <a:pt x="12" y="17"/>
                    <a:pt x="11" y="15"/>
                    <a:pt x="10" y="13"/>
                  </a:cubicBezTo>
                  <a:cubicBezTo>
                    <a:pt x="9" y="12"/>
                    <a:pt x="8" y="11"/>
                    <a:pt x="7" y="10"/>
                  </a:cubicBezTo>
                  <a:cubicBezTo>
                    <a:pt x="6" y="9"/>
                    <a:pt x="5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5" name="Freeform 244"/>
            <p:cNvSpPr>
              <a:spLocks noEditPoints="1"/>
            </p:cNvSpPr>
            <p:nvPr/>
          </p:nvSpPr>
          <p:spPr bwMode="auto">
            <a:xfrm>
              <a:off x="7372361" y="3498870"/>
              <a:ext cx="63500" cy="120651"/>
            </a:xfrm>
            <a:custGeom>
              <a:avLst/>
              <a:gdLst>
                <a:gd name="T0" fmla="*/ 19 w 28"/>
                <a:gd name="T1" fmla="*/ 20 h 53"/>
                <a:gd name="T2" fmla="*/ 14 w 28"/>
                <a:gd name="T3" fmla="*/ 26 h 53"/>
                <a:gd name="T4" fmla="*/ 14 w 28"/>
                <a:gd name="T5" fmla="*/ 27 h 53"/>
                <a:gd name="T6" fmla="*/ 14 w 28"/>
                <a:gd name="T7" fmla="*/ 19 h 53"/>
                <a:gd name="T8" fmla="*/ 15 w 28"/>
                <a:gd name="T9" fmla="*/ 17 h 53"/>
                <a:gd name="T10" fmla="*/ 18 w 28"/>
                <a:gd name="T11" fmla="*/ 13 h 53"/>
                <a:gd name="T12" fmla="*/ 19 w 28"/>
                <a:gd name="T13" fmla="*/ 7 h 53"/>
                <a:gd name="T14" fmla="*/ 20 w 28"/>
                <a:gd name="T15" fmla="*/ 6 h 53"/>
                <a:gd name="T16" fmla="*/ 20 w 28"/>
                <a:gd name="T17" fmla="*/ 6 h 53"/>
                <a:gd name="T18" fmla="*/ 20 w 28"/>
                <a:gd name="T19" fmla="*/ 3 h 53"/>
                <a:gd name="T20" fmla="*/ 20 w 28"/>
                <a:gd name="T21" fmla="*/ 3 h 53"/>
                <a:gd name="T22" fmla="*/ 22 w 28"/>
                <a:gd name="T23" fmla="*/ 0 h 53"/>
                <a:gd name="T24" fmla="*/ 25 w 28"/>
                <a:gd name="T25" fmla="*/ 2 h 53"/>
                <a:gd name="T26" fmla="*/ 25 w 28"/>
                <a:gd name="T27" fmla="*/ 2 h 53"/>
                <a:gd name="T28" fmla="*/ 25 w 28"/>
                <a:gd name="T29" fmla="*/ 2 h 53"/>
                <a:gd name="T30" fmla="*/ 25 w 28"/>
                <a:gd name="T31" fmla="*/ 2 h 53"/>
                <a:gd name="T32" fmla="*/ 27 w 28"/>
                <a:gd name="T33" fmla="*/ 10 h 53"/>
                <a:gd name="T34" fmla="*/ 27 w 28"/>
                <a:gd name="T35" fmla="*/ 10 h 53"/>
                <a:gd name="T36" fmla="*/ 27 w 28"/>
                <a:gd name="T37" fmla="*/ 20 h 53"/>
                <a:gd name="T38" fmla="*/ 25 w 28"/>
                <a:gd name="T39" fmla="*/ 27 h 53"/>
                <a:gd name="T40" fmla="*/ 20 w 28"/>
                <a:gd name="T41" fmla="*/ 34 h 53"/>
                <a:gd name="T42" fmla="*/ 20 w 28"/>
                <a:gd name="T43" fmla="*/ 35 h 53"/>
                <a:gd name="T44" fmla="*/ 14 w 28"/>
                <a:gd name="T45" fmla="*/ 40 h 53"/>
                <a:gd name="T46" fmla="*/ 14 w 28"/>
                <a:gd name="T47" fmla="*/ 33 h 53"/>
                <a:gd name="T48" fmla="*/ 16 w 28"/>
                <a:gd name="T49" fmla="*/ 31 h 53"/>
                <a:gd name="T50" fmla="*/ 16 w 28"/>
                <a:gd name="T51" fmla="*/ 31 h 53"/>
                <a:gd name="T52" fmla="*/ 20 w 28"/>
                <a:gd name="T53" fmla="*/ 25 h 53"/>
                <a:gd name="T54" fmla="*/ 22 w 28"/>
                <a:gd name="T55" fmla="*/ 19 h 53"/>
                <a:gd name="T56" fmla="*/ 23 w 28"/>
                <a:gd name="T57" fmla="*/ 14 h 53"/>
                <a:gd name="T58" fmla="*/ 22 w 28"/>
                <a:gd name="T59" fmla="*/ 14 h 53"/>
                <a:gd name="T60" fmla="*/ 19 w 28"/>
                <a:gd name="T61" fmla="*/ 20 h 53"/>
                <a:gd name="T62" fmla="*/ 14 w 28"/>
                <a:gd name="T63" fmla="*/ 27 h 53"/>
                <a:gd name="T64" fmla="*/ 8 w 28"/>
                <a:gd name="T65" fmla="*/ 36 h 53"/>
                <a:gd name="T66" fmla="*/ 8 w 28"/>
                <a:gd name="T67" fmla="*/ 36 h 53"/>
                <a:gd name="T68" fmla="*/ 8 w 28"/>
                <a:gd name="T69" fmla="*/ 36 h 53"/>
                <a:gd name="T70" fmla="*/ 6 w 28"/>
                <a:gd name="T71" fmla="*/ 41 h 53"/>
                <a:gd name="T72" fmla="*/ 8 w 28"/>
                <a:gd name="T73" fmla="*/ 38 h 53"/>
                <a:gd name="T74" fmla="*/ 9 w 28"/>
                <a:gd name="T75" fmla="*/ 38 h 53"/>
                <a:gd name="T76" fmla="*/ 9 w 28"/>
                <a:gd name="T77" fmla="*/ 38 h 53"/>
                <a:gd name="T78" fmla="*/ 11 w 28"/>
                <a:gd name="T79" fmla="*/ 37 h 53"/>
                <a:gd name="T80" fmla="*/ 14 w 28"/>
                <a:gd name="T81" fmla="*/ 33 h 53"/>
                <a:gd name="T82" fmla="*/ 14 w 28"/>
                <a:gd name="T83" fmla="*/ 40 h 53"/>
                <a:gd name="T84" fmla="*/ 14 w 28"/>
                <a:gd name="T85" fmla="*/ 40 h 53"/>
                <a:gd name="T86" fmla="*/ 12 w 28"/>
                <a:gd name="T87" fmla="*/ 41 h 53"/>
                <a:gd name="T88" fmla="*/ 12 w 28"/>
                <a:gd name="T89" fmla="*/ 42 h 53"/>
                <a:gd name="T90" fmla="*/ 12 w 28"/>
                <a:gd name="T91" fmla="*/ 42 h 53"/>
                <a:gd name="T92" fmla="*/ 5 w 28"/>
                <a:gd name="T93" fmla="*/ 51 h 53"/>
                <a:gd name="T94" fmla="*/ 5 w 28"/>
                <a:gd name="T95" fmla="*/ 51 h 53"/>
                <a:gd name="T96" fmla="*/ 3 w 28"/>
                <a:gd name="T97" fmla="*/ 53 h 53"/>
                <a:gd name="T98" fmla="*/ 0 w 28"/>
                <a:gd name="T99" fmla="*/ 51 h 53"/>
                <a:gd name="T100" fmla="*/ 1 w 28"/>
                <a:gd name="T101" fmla="*/ 42 h 53"/>
                <a:gd name="T102" fmla="*/ 3 w 28"/>
                <a:gd name="T103" fmla="*/ 34 h 53"/>
                <a:gd name="T104" fmla="*/ 3 w 28"/>
                <a:gd name="T105" fmla="*/ 34 h 53"/>
                <a:gd name="T106" fmla="*/ 11 w 28"/>
                <a:gd name="T107" fmla="*/ 23 h 53"/>
                <a:gd name="T108" fmla="*/ 14 w 28"/>
                <a:gd name="T109" fmla="*/ 19 h 53"/>
                <a:gd name="T110" fmla="*/ 14 w 28"/>
                <a:gd name="T1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53">
                  <a:moveTo>
                    <a:pt x="19" y="20"/>
                  </a:moveTo>
                  <a:cubicBezTo>
                    <a:pt x="18" y="22"/>
                    <a:pt x="16" y="24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8"/>
                    <a:pt x="15" y="17"/>
                  </a:cubicBezTo>
                  <a:cubicBezTo>
                    <a:pt x="16" y="16"/>
                    <a:pt x="17" y="14"/>
                    <a:pt x="18" y="13"/>
                  </a:cubicBezTo>
                  <a:cubicBezTo>
                    <a:pt x="18" y="11"/>
                    <a:pt x="19" y="9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0"/>
                    <a:pt x="22" y="0"/>
                  </a:cubicBezTo>
                  <a:cubicBezTo>
                    <a:pt x="23" y="0"/>
                    <a:pt x="24" y="0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5"/>
                    <a:pt x="26" y="8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8" y="17"/>
                    <a:pt x="27" y="20"/>
                  </a:cubicBezTo>
                  <a:cubicBezTo>
                    <a:pt x="27" y="22"/>
                    <a:pt x="26" y="25"/>
                    <a:pt x="25" y="27"/>
                  </a:cubicBezTo>
                  <a:cubicBezTo>
                    <a:pt x="23" y="30"/>
                    <a:pt x="22" y="32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8" y="37"/>
                    <a:pt x="16" y="38"/>
                    <a:pt x="14" y="4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29"/>
                    <a:pt x="19" y="27"/>
                    <a:pt x="20" y="25"/>
                  </a:cubicBezTo>
                  <a:cubicBezTo>
                    <a:pt x="21" y="23"/>
                    <a:pt x="22" y="21"/>
                    <a:pt x="22" y="19"/>
                  </a:cubicBezTo>
                  <a:cubicBezTo>
                    <a:pt x="23" y="17"/>
                    <a:pt x="23" y="16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1" y="18"/>
                    <a:pt x="19" y="20"/>
                  </a:cubicBezTo>
                  <a:close/>
                  <a:moveTo>
                    <a:pt x="14" y="27"/>
                  </a:moveTo>
                  <a:cubicBezTo>
                    <a:pt x="12" y="30"/>
                    <a:pt x="9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6" y="39"/>
                    <a:pt x="6" y="41"/>
                  </a:cubicBezTo>
                  <a:cubicBezTo>
                    <a:pt x="7" y="40"/>
                    <a:pt x="8" y="39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6"/>
                    <a:pt x="13" y="35"/>
                    <a:pt x="14" y="3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9" y="44"/>
                    <a:pt x="5" y="48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4" y="53"/>
                    <a:pt x="3" y="53"/>
                  </a:cubicBezTo>
                  <a:cubicBezTo>
                    <a:pt x="1" y="53"/>
                    <a:pt x="0" y="52"/>
                    <a:pt x="0" y="51"/>
                  </a:cubicBezTo>
                  <a:cubicBezTo>
                    <a:pt x="0" y="48"/>
                    <a:pt x="0" y="45"/>
                    <a:pt x="1" y="42"/>
                  </a:cubicBezTo>
                  <a:cubicBezTo>
                    <a:pt x="1" y="39"/>
                    <a:pt x="2" y="36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5" y="30"/>
                    <a:pt x="8" y="27"/>
                    <a:pt x="11" y="23"/>
                  </a:cubicBezTo>
                  <a:cubicBezTo>
                    <a:pt x="12" y="22"/>
                    <a:pt x="13" y="21"/>
                    <a:pt x="14" y="19"/>
                  </a:cubicBezTo>
                  <a:lnTo>
                    <a:pt x="1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6" name="Freeform 245"/>
            <p:cNvSpPr>
              <a:spLocks noEditPoints="1"/>
            </p:cNvSpPr>
            <p:nvPr/>
          </p:nvSpPr>
          <p:spPr bwMode="auto">
            <a:xfrm>
              <a:off x="7345374" y="3463946"/>
              <a:ext cx="76200" cy="150814"/>
            </a:xfrm>
            <a:custGeom>
              <a:avLst/>
              <a:gdLst>
                <a:gd name="T0" fmla="*/ 17 w 34"/>
                <a:gd name="T1" fmla="*/ 15 h 67"/>
                <a:gd name="T2" fmla="*/ 21 w 34"/>
                <a:gd name="T3" fmla="*/ 12 h 67"/>
                <a:gd name="T4" fmla="*/ 24 w 34"/>
                <a:gd name="T5" fmla="*/ 9 h 67"/>
                <a:gd name="T6" fmla="*/ 26 w 34"/>
                <a:gd name="T7" fmla="*/ 5 h 67"/>
                <a:gd name="T8" fmla="*/ 26 w 34"/>
                <a:gd name="T9" fmla="*/ 5 h 67"/>
                <a:gd name="T10" fmla="*/ 26 w 34"/>
                <a:gd name="T11" fmla="*/ 5 h 67"/>
                <a:gd name="T12" fmla="*/ 26 w 34"/>
                <a:gd name="T13" fmla="*/ 5 h 67"/>
                <a:gd name="T14" fmla="*/ 27 w 34"/>
                <a:gd name="T15" fmla="*/ 3 h 67"/>
                <a:gd name="T16" fmla="*/ 27 w 34"/>
                <a:gd name="T17" fmla="*/ 3 h 67"/>
                <a:gd name="T18" fmla="*/ 29 w 34"/>
                <a:gd name="T19" fmla="*/ 1 h 67"/>
                <a:gd name="T20" fmla="*/ 32 w 34"/>
                <a:gd name="T21" fmla="*/ 2 h 67"/>
                <a:gd name="T22" fmla="*/ 34 w 34"/>
                <a:gd name="T23" fmla="*/ 13 h 67"/>
                <a:gd name="T24" fmla="*/ 33 w 34"/>
                <a:gd name="T25" fmla="*/ 23 h 67"/>
                <a:gd name="T26" fmla="*/ 29 w 34"/>
                <a:gd name="T27" fmla="*/ 33 h 67"/>
                <a:gd name="T28" fmla="*/ 23 w 34"/>
                <a:gd name="T29" fmla="*/ 41 h 67"/>
                <a:gd name="T30" fmla="*/ 23 w 34"/>
                <a:gd name="T31" fmla="*/ 41 h 67"/>
                <a:gd name="T32" fmla="*/ 17 w 34"/>
                <a:gd name="T33" fmla="*/ 49 h 67"/>
                <a:gd name="T34" fmla="*/ 17 w 34"/>
                <a:gd name="T35" fmla="*/ 40 h 67"/>
                <a:gd name="T36" fmla="*/ 19 w 34"/>
                <a:gd name="T37" fmla="*/ 38 h 67"/>
                <a:gd name="T38" fmla="*/ 19 w 34"/>
                <a:gd name="T39" fmla="*/ 37 h 67"/>
                <a:gd name="T40" fmla="*/ 25 w 34"/>
                <a:gd name="T41" fmla="*/ 30 h 67"/>
                <a:gd name="T42" fmla="*/ 28 w 34"/>
                <a:gd name="T43" fmla="*/ 22 h 67"/>
                <a:gd name="T44" fmla="*/ 29 w 34"/>
                <a:gd name="T45" fmla="*/ 13 h 67"/>
                <a:gd name="T46" fmla="*/ 29 w 34"/>
                <a:gd name="T47" fmla="*/ 10 h 67"/>
                <a:gd name="T48" fmla="*/ 27 w 34"/>
                <a:gd name="T49" fmla="*/ 12 h 67"/>
                <a:gd name="T50" fmla="*/ 24 w 34"/>
                <a:gd name="T51" fmla="*/ 15 h 67"/>
                <a:gd name="T52" fmla="*/ 20 w 34"/>
                <a:gd name="T53" fmla="*/ 19 h 67"/>
                <a:gd name="T54" fmla="*/ 19 w 34"/>
                <a:gd name="T55" fmla="*/ 19 h 67"/>
                <a:gd name="T56" fmla="*/ 17 w 34"/>
                <a:gd name="T57" fmla="*/ 21 h 67"/>
                <a:gd name="T58" fmla="*/ 17 w 34"/>
                <a:gd name="T59" fmla="*/ 15 h 67"/>
                <a:gd name="T60" fmla="*/ 13 w 34"/>
                <a:gd name="T61" fmla="*/ 59 h 67"/>
                <a:gd name="T62" fmla="*/ 13 w 34"/>
                <a:gd name="T63" fmla="*/ 64 h 67"/>
                <a:gd name="T64" fmla="*/ 12 w 34"/>
                <a:gd name="T65" fmla="*/ 66 h 67"/>
                <a:gd name="T66" fmla="*/ 9 w 34"/>
                <a:gd name="T67" fmla="*/ 66 h 67"/>
                <a:gd name="T68" fmla="*/ 1 w 34"/>
                <a:gd name="T69" fmla="*/ 51 h 67"/>
                <a:gd name="T70" fmla="*/ 2 w 34"/>
                <a:gd name="T71" fmla="*/ 34 h 67"/>
                <a:gd name="T72" fmla="*/ 16 w 34"/>
                <a:gd name="T73" fmla="*/ 16 h 67"/>
                <a:gd name="T74" fmla="*/ 16 w 34"/>
                <a:gd name="T75" fmla="*/ 16 h 67"/>
                <a:gd name="T76" fmla="*/ 17 w 34"/>
                <a:gd name="T77" fmla="*/ 15 h 67"/>
                <a:gd name="T78" fmla="*/ 17 w 34"/>
                <a:gd name="T79" fmla="*/ 21 h 67"/>
                <a:gd name="T80" fmla="*/ 7 w 34"/>
                <a:gd name="T81" fmla="*/ 35 h 67"/>
                <a:gd name="T82" fmla="*/ 6 w 34"/>
                <a:gd name="T83" fmla="*/ 50 h 67"/>
                <a:gd name="T84" fmla="*/ 9 w 34"/>
                <a:gd name="T85" fmla="*/ 58 h 67"/>
                <a:gd name="T86" fmla="*/ 11 w 34"/>
                <a:gd name="T87" fmla="*/ 51 h 67"/>
                <a:gd name="T88" fmla="*/ 17 w 34"/>
                <a:gd name="T89" fmla="*/ 40 h 67"/>
                <a:gd name="T90" fmla="*/ 17 w 34"/>
                <a:gd name="T91" fmla="*/ 49 h 67"/>
                <a:gd name="T92" fmla="*/ 15 w 34"/>
                <a:gd name="T93" fmla="*/ 52 h 67"/>
                <a:gd name="T94" fmla="*/ 13 w 34"/>
                <a:gd name="T9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67">
                  <a:moveTo>
                    <a:pt x="17" y="15"/>
                  </a:moveTo>
                  <a:cubicBezTo>
                    <a:pt x="18" y="14"/>
                    <a:pt x="20" y="13"/>
                    <a:pt x="21" y="12"/>
                  </a:cubicBezTo>
                  <a:cubicBezTo>
                    <a:pt x="22" y="11"/>
                    <a:pt x="23" y="10"/>
                    <a:pt x="24" y="9"/>
                  </a:cubicBezTo>
                  <a:cubicBezTo>
                    <a:pt x="24" y="8"/>
                    <a:pt x="25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7" y="4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7" y="1"/>
                    <a:pt x="29" y="1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3" y="6"/>
                    <a:pt x="34" y="9"/>
                    <a:pt x="34" y="13"/>
                  </a:cubicBezTo>
                  <a:cubicBezTo>
                    <a:pt x="34" y="17"/>
                    <a:pt x="34" y="20"/>
                    <a:pt x="33" y="23"/>
                  </a:cubicBezTo>
                  <a:cubicBezTo>
                    <a:pt x="32" y="27"/>
                    <a:pt x="30" y="30"/>
                    <a:pt x="29" y="33"/>
                  </a:cubicBezTo>
                  <a:cubicBezTo>
                    <a:pt x="27" y="35"/>
                    <a:pt x="25" y="38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19" y="46"/>
                    <a:pt x="17" y="4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39"/>
                    <a:pt x="18" y="39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5"/>
                    <a:pt x="23" y="33"/>
                    <a:pt x="25" y="30"/>
                  </a:cubicBezTo>
                  <a:cubicBezTo>
                    <a:pt x="26" y="28"/>
                    <a:pt x="27" y="25"/>
                    <a:pt x="28" y="22"/>
                  </a:cubicBezTo>
                  <a:cubicBezTo>
                    <a:pt x="29" y="19"/>
                    <a:pt x="29" y="16"/>
                    <a:pt x="29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6" y="13"/>
                    <a:pt x="25" y="14"/>
                    <a:pt x="24" y="15"/>
                  </a:cubicBezTo>
                  <a:cubicBezTo>
                    <a:pt x="22" y="17"/>
                    <a:pt x="21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8" y="21"/>
                    <a:pt x="17" y="21"/>
                  </a:cubicBezTo>
                  <a:lnTo>
                    <a:pt x="17" y="15"/>
                  </a:lnTo>
                  <a:close/>
                  <a:moveTo>
                    <a:pt x="13" y="59"/>
                  </a:moveTo>
                  <a:cubicBezTo>
                    <a:pt x="13" y="61"/>
                    <a:pt x="13" y="62"/>
                    <a:pt x="13" y="64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7"/>
                    <a:pt x="10" y="67"/>
                    <a:pt x="9" y="66"/>
                  </a:cubicBezTo>
                  <a:cubicBezTo>
                    <a:pt x="5" y="62"/>
                    <a:pt x="2" y="56"/>
                    <a:pt x="1" y="51"/>
                  </a:cubicBezTo>
                  <a:cubicBezTo>
                    <a:pt x="0" y="45"/>
                    <a:pt x="0" y="39"/>
                    <a:pt x="2" y="34"/>
                  </a:cubicBezTo>
                  <a:cubicBezTo>
                    <a:pt x="5" y="26"/>
                    <a:pt x="10" y="21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25"/>
                    <a:pt x="9" y="29"/>
                    <a:pt x="7" y="35"/>
                  </a:cubicBezTo>
                  <a:cubicBezTo>
                    <a:pt x="5" y="40"/>
                    <a:pt x="5" y="45"/>
                    <a:pt x="6" y="50"/>
                  </a:cubicBezTo>
                  <a:cubicBezTo>
                    <a:pt x="6" y="53"/>
                    <a:pt x="7" y="55"/>
                    <a:pt x="9" y="58"/>
                  </a:cubicBezTo>
                  <a:cubicBezTo>
                    <a:pt x="9" y="55"/>
                    <a:pt x="10" y="53"/>
                    <a:pt x="11" y="51"/>
                  </a:cubicBezTo>
                  <a:cubicBezTo>
                    <a:pt x="12" y="47"/>
                    <a:pt x="15" y="43"/>
                    <a:pt x="17" y="4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1"/>
                    <a:pt x="15" y="52"/>
                  </a:cubicBezTo>
                  <a:cubicBezTo>
                    <a:pt x="15" y="54"/>
                    <a:pt x="14" y="57"/>
                    <a:pt x="1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7" name="Freeform 246"/>
            <p:cNvSpPr>
              <a:spLocks noEditPoints="1"/>
            </p:cNvSpPr>
            <p:nvPr/>
          </p:nvSpPr>
          <p:spPr bwMode="auto">
            <a:xfrm>
              <a:off x="6961198" y="1882787"/>
              <a:ext cx="417514" cy="212727"/>
            </a:xfrm>
            <a:custGeom>
              <a:avLst/>
              <a:gdLst>
                <a:gd name="T0" fmla="*/ 171 w 185"/>
                <a:gd name="T1" fmla="*/ 55 h 94"/>
                <a:gd name="T2" fmla="*/ 172 w 185"/>
                <a:gd name="T3" fmla="*/ 14 h 94"/>
                <a:gd name="T4" fmla="*/ 157 w 185"/>
                <a:gd name="T5" fmla="*/ 0 h 94"/>
                <a:gd name="T6" fmla="*/ 185 w 185"/>
                <a:gd name="T7" fmla="*/ 34 h 94"/>
                <a:gd name="T8" fmla="*/ 157 w 185"/>
                <a:gd name="T9" fmla="*/ 68 h 94"/>
                <a:gd name="T10" fmla="*/ 157 w 185"/>
                <a:gd name="T11" fmla="*/ 53 h 94"/>
                <a:gd name="T12" fmla="*/ 165 w 185"/>
                <a:gd name="T13" fmla="*/ 48 h 94"/>
                <a:gd name="T14" fmla="*/ 171 w 185"/>
                <a:gd name="T15" fmla="*/ 34 h 94"/>
                <a:gd name="T16" fmla="*/ 157 w 185"/>
                <a:gd name="T17" fmla="*/ 14 h 94"/>
                <a:gd name="T18" fmla="*/ 162 w 185"/>
                <a:gd name="T19" fmla="*/ 24 h 94"/>
                <a:gd name="T20" fmla="*/ 162 w 185"/>
                <a:gd name="T21" fmla="*/ 45 h 94"/>
                <a:gd name="T22" fmla="*/ 157 w 185"/>
                <a:gd name="T23" fmla="*/ 48 h 94"/>
                <a:gd name="T24" fmla="*/ 92 w 185"/>
                <a:gd name="T25" fmla="*/ 88 h 94"/>
                <a:gd name="T26" fmla="*/ 135 w 185"/>
                <a:gd name="T27" fmla="*/ 61 h 94"/>
                <a:gd name="T28" fmla="*/ 138 w 185"/>
                <a:gd name="T29" fmla="*/ 61 h 94"/>
                <a:gd name="T30" fmla="*/ 151 w 185"/>
                <a:gd name="T31" fmla="*/ 63 h 94"/>
                <a:gd name="T32" fmla="*/ 157 w 185"/>
                <a:gd name="T33" fmla="*/ 68 h 94"/>
                <a:gd name="T34" fmla="*/ 143 w 185"/>
                <a:gd name="T35" fmla="*/ 67 h 94"/>
                <a:gd name="T36" fmla="*/ 112 w 185"/>
                <a:gd name="T37" fmla="*/ 86 h 94"/>
                <a:gd name="T38" fmla="*/ 92 w 185"/>
                <a:gd name="T39" fmla="*/ 88 h 94"/>
                <a:gd name="T40" fmla="*/ 152 w 185"/>
                <a:gd name="T41" fmla="*/ 4 h 94"/>
                <a:gd name="T42" fmla="*/ 92 w 185"/>
                <a:gd name="T43" fmla="*/ 4 h 94"/>
                <a:gd name="T44" fmla="*/ 152 w 185"/>
                <a:gd name="T45" fmla="*/ 0 h 94"/>
                <a:gd name="T46" fmla="*/ 153 w 185"/>
                <a:gd name="T47" fmla="*/ 0 h 94"/>
                <a:gd name="T48" fmla="*/ 157 w 185"/>
                <a:gd name="T49" fmla="*/ 5 h 94"/>
                <a:gd name="T50" fmla="*/ 157 w 185"/>
                <a:gd name="T51" fmla="*/ 20 h 94"/>
                <a:gd name="T52" fmla="*/ 153 w 185"/>
                <a:gd name="T53" fmla="*/ 35 h 94"/>
                <a:gd name="T54" fmla="*/ 151 w 185"/>
                <a:gd name="T55" fmla="*/ 50 h 94"/>
                <a:gd name="T56" fmla="*/ 157 w 185"/>
                <a:gd name="T57" fmla="*/ 53 h 94"/>
                <a:gd name="T58" fmla="*/ 147 w 185"/>
                <a:gd name="T59" fmla="*/ 54 h 94"/>
                <a:gd name="T60" fmla="*/ 143 w 185"/>
                <a:gd name="T61" fmla="*/ 50 h 94"/>
                <a:gd name="T62" fmla="*/ 143 w 185"/>
                <a:gd name="T63" fmla="*/ 50 h 94"/>
                <a:gd name="T64" fmla="*/ 151 w 185"/>
                <a:gd name="T65" fmla="*/ 16 h 94"/>
                <a:gd name="T66" fmla="*/ 153 w 185"/>
                <a:gd name="T67" fmla="*/ 14 h 94"/>
                <a:gd name="T68" fmla="*/ 154 w 185"/>
                <a:gd name="T69" fmla="*/ 14 h 94"/>
                <a:gd name="T70" fmla="*/ 78 w 185"/>
                <a:gd name="T71" fmla="*/ 89 h 94"/>
                <a:gd name="T72" fmla="*/ 92 w 185"/>
                <a:gd name="T73" fmla="*/ 93 h 94"/>
                <a:gd name="T74" fmla="*/ 23 w 185"/>
                <a:gd name="T75" fmla="*/ 71 h 94"/>
                <a:gd name="T76" fmla="*/ 0 w 185"/>
                <a:gd name="T77" fmla="*/ 9 h 94"/>
                <a:gd name="T78" fmla="*/ 4 w 185"/>
                <a:gd name="T79" fmla="*/ 0 h 94"/>
                <a:gd name="T80" fmla="*/ 92 w 185"/>
                <a:gd name="T81" fmla="*/ 4 h 94"/>
                <a:gd name="T82" fmla="*/ 5 w 185"/>
                <a:gd name="T83" fmla="*/ 9 h 94"/>
                <a:gd name="T84" fmla="*/ 26 w 185"/>
                <a:gd name="T8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94">
                  <a:moveTo>
                    <a:pt x="157" y="63"/>
                  </a:moveTo>
                  <a:cubicBezTo>
                    <a:pt x="162" y="62"/>
                    <a:pt x="167" y="59"/>
                    <a:pt x="171" y="55"/>
                  </a:cubicBezTo>
                  <a:cubicBezTo>
                    <a:pt x="177" y="49"/>
                    <a:pt x="180" y="42"/>
                    <a:pt x="180" y="34"/>
                  </a:cubicBezTo>
                  <a:cubicBezTo>
                    <a:pt x="180" y="26"/>
                    <a:pt x="177" y="19"/>
                    <a:pt x="172" y="14"/>
                  </a:cubicBezTo>
                  <a:cubicBezTo>
                    <a:pt x="168" y="9"/>
                    <a:pt x="163" y="6"/>
                    <a:pt x="157" y="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4" y="2"/>
                    <a:pt x="170" y="5"/>
                    <a:pt x="175" y="10"/>
                  </a:cubicBezTo>
                  <a:cubicBezTo>
                    <a:pt x="181" y="16"/>
                    <a:pt x="185" y="25"/>
                    <a:pt x="185" y="34"/>
                  </a:cubicBezTo>
                  <a:cubicBezTo>
                    <a:pt x="185" y="43"/>
                    <a:pt x="181" y="52"/>
                    <a:pt x="175" y="58"/>
                  </a:cubicBezTo>
                  <a:cubicBezTo>
                    <a:pt x="170" y="63"/>
                    <a:pt x="164" y="66"/>
                    <a:pt x="157" y="68"/>
                  </a:cubicBezTo>
                  <a:cubicBezTo>
                    <a:pt x="157" y="63"/>
                    <a:pt x="157" y="63"/>
                    <a:pt x="157" y="63"/>
                  </a:cubicBezTo>
                  <a:close/>
                  <a:moveTo>
                    <a:pt x="157" y="53"/>
                  </a:moveTo>
                  <a:cubicBezTo>
                    <a:pt x="160" y="52"/>
                    <a:pt x="163" y="51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9" y="45"/>
                    <a:pt x="171" y="40"/>
                    <a:pt x="171" y="34"/>
                  </a:cubicBezTo>
                  <a:cubicBezTo>
                    <a:pt x="171" y="29"/>
                    <a:pt x="169" y="24"/>
                    <a:pt x="166" y="21"/>
                  </a:cubicBezTo>
                  <a:cubicBezTo>
                    <a:pt x="164" y="18"/>
                    <a:pt x="160" y="16"/>
                    <a:pt x="157" y="14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9" y="21"/>
                    <a:pt x="161" y="22"/>
                    <a:pt x="162" y="24"/>
                  </a:cubicBezTo>
                  <a:cubicBezTo>
                    <a:pt x="165" y="27"/>
                    <a:pt x="166" y="30"/>
                    <a:pt x="166" y="34"/>
                  </a:cubicBezTo>
                  <a:cubicBezTo>
                    <a:pt x="166" y="38"/>
                    <a:pt x="164" y="42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0" y="46"/>
                    <a:pt x="159" y="48"/>
                    <a:pt x="157" y="48"/>
                  </a:cubicBezTo>
                  <a:lnTo>
                    <a:pt x="157" y="53"/>
                  </a:lnTo>
                  <a:close/>
                  <a:moveTo>
                    <a:pt x="92" y="88"/>
                  </a:moveTo>
                  <a:cubicBezTo>
                    <a:pt x="99" y="87"/>
                    <a:pt x="104" y="85"/>
                    <a:pt x="110" y="82"/>
                  </a:cubicBezTo>
                  <a:cubicBezTo>
                    <a:pt x="120" y="77"/>
                    <a:pt x="128" y="70"/>
                    <a:pt x="135" y="61"/>
                  </a:cubicBezTo>
                  <a:cubicBezTo>
                    <a:pt x="136" y="60"/>
                    <a:pt x="137" y="60"/>
                    <a:pt x="138" y="61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0" y="62"/>
                    <a:pt x="142" y="62"/>
                    <a:pt x="144" y="63"/>
                  </a:cubicBezTo>
                  <a:cubicBezTo>
                    <a:pt x="146" y="63"/>
                    <a:pt x="148" y="63"/>
                    <a:pt x="151" y="63"/>
                  </a:cubicBezTo>
                  <a:cubicBezTo>
                    <a:pt x="153" y="63"/>
                    <a:pt x="155" y="63"/>
                    <a:pt x="157" y="63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5" y="68"/>
                    <a:pt x="153" y="68"/>
                    <a:pt x="151" y="68"/>
                  </a:cubicBezTo>
                  <a:cubicBezTo>
                    <a:pt x="148" y="68"/>
                    <a:pt x="146" y="68"/>
                    <a:pt x="143" y="67"/>
                  </a:cubicBezTo>
                  <a:cubicBezTo>
                    <a:pt x="141" y="67"/>
                    <a:pt x="140" y="66"/>
                    <a:pt x="138" y="66"/>
                  </a:cubicBezTo>
                  <a:cubicBezTo>
                    <a:pt x="131" y="74"/>
                    <a:pt x="122" y="81"/>
                    <a:pt x="112" y="86"/>
                  </a:cubicBezTo>
                  <a:cubicBezTo>
                    <a:pt x="106" y="89"/>
                    <a:pt x="99" y="91"/>
                    <a:pt x="92" y="93"/>
                  </a:cubicBezTo>
                  <a:cubicBezTo>
                    <a:pt x="92" y="88"/>
                    <a:pt x="92" y="88"/>
                    <a:pt x="92" y="88"/>
                  </a:cubicBezTo>
                  <a:close/>
                  <a:moveTo>
                    <a:pt x="157" y="5"/>
                  </a:moveTo>
                  <a:cubicBezTo>
                    <a:pt x="155" y="5"/>
                    <a:pt x="154" y="5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3" y="0"/>
                  </a:cubicBezTo>
                  <a:cubicBezTo>
                    <a:pt x="154" y="0"/>
                    <a:pt x="155" y="0"/>
                    <a:pt x="157" y="0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57" y="14"/>
                  </a:moveTo>
                  <a:cubicBezTo>
                    <a:pt x="157" y="20"/>
                    <a:pt x="157" y="20"/>
                    <a:pt x="157" y="20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24"/>
                    <a:pt x="155" y="30"/>
                    <a:pt x="153" y="35"/>
                  </a:cubicBezTo>
                  <a:cubicBezTo>
                    <a:pt x="152" y="40"/>
                    <a:pt x="150" y="45"/>
                    <a:pt x="148" y="49"/>
                  </a:cubicBezTo>
                  <a:cubicBezTo>
                    <a:pt x="149" y="49"/>
                    <a:pt x="150" y="50"/>
                    <a:pt x="151" y="50"/>
                  </a:cubicBezTo>
                  <a:cubicBezTo>
                    <a:pt x="153" y="50"/>
                    <a:pt x="155" y="49"/>
                    <a:pt x="157" y="48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5" y="54"/>
                    <a:pt x="153" y="54"/>
                    <a:pt x="151" y="54"/>
                  </a:cubicBezTo>
                  <a:cubicBezTo>
                    <a:pt x="150" y="54"/>
                    <a:pt x="148" y="54"/>
                    <a:pt x="147" y="54"/>
                  </a:cubicBezTo>
                  <a:cubicBezTo>
                    <a:pt x="146" y="54"/>
                    <a:pt x="145" y="54"/>
                    <a:pt x="144" y="53"/>
                  </a:cubicBezTo>
                  <a:cubicBezTo>
                    <a:pt x="143" y="53"/>
                    <a:pt x="142" y="51"/>
                    <a:pt x="143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5" y="45"/>
                    <a:pt x="147" y="39"/>
                    <a:pt x="149" y="34"/>
                  </a:cubicBezTo>
                  <a:cubicBezTo>
                    <a:pt x="150" y="28"/>
                    <a:pt x="151" y="22"/>
                    <a:pt x="151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5"/>
                    <a:pt x="152" y="14"/>
                    <a:pt x="153" y="14"/>
                  </a:cubicBezTo>
                  <a:cubicBezTo>
                    <a:pt x="153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5" y="14"/>
                    <a:pt x="156" y="14"/>
                    <a:pt x="157" y="14"/>
                  </a:cubicBezTo>
                  <a:close/>
                  <a:moveTo>
                    <a:pt x="78" y="89"/>
                  </a:moveTo>
                  <a:cubicBezTo>
                    <a:pt x="83" y="89"/>
                    <a:pt x="88" y="89"/>
                    <a:pt x="92" y="88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88" y="94"/>
                    <a:pt x="83" y="94"/>
                    <a:pt x="78" y="94"/>
                  </a:cubicBezTo>
                  <a:cubicBezTo>
                    <a:pt x="56" y="94"/>
                    <a:pt x="37" y="85"/>
                    <a:pt x="23" y="71"/>
                  </a:cubicBezTo>
                  <a:cubicBezTo>
                    <a:pt x="9" y="57"/>
                    <a:pt x="0" y="38"/>
                    <a:pt x="0" y="16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8"/>
                    <a:pt x="5" y="9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36"/>
                    <a:pt x="13" y="55"/>
                    <a:pt x="26" y="68"/>
                  </a:cubicBezTo>
                  <a:cubicBezTo>
                    <a:pt x="39" y="81"/>
                    <a:pt x="58" y="89"/>
                    <a:pt x="7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8" name="Freeform 247"/>
            <p:cNvSpPr>
              <a:spLocks noEditPoints="1"/>
            </p:cNvSpPr>
            <p:nvPr/>
          </p:nvSpPr>
          <p:spPr bwMode="auto">
            <a:xfrm>
              <a:off x="6961198" y="2101863"/>
              <a:ext cx="376239" cy="41275"/>
            </a:xfrm>
            <a:custGeom>
              <a:avLst/>
              <a:gdLst>
                <a:gd name="T0" fmla="*/ 84 w 167"/>
                <a:gd name="T1" fmla="*/ 0 h 18"/>
                <a:gd name="T2" fmla="*/ 165 w 167"/>
                <a:gd name="T3" fmla="*/ 0 h 18"/>
                <a:gd name="T4" fmla="*/ 167 w 167"/>
                <a:gd name="T5" fmla="*/ 3 h 18"/>
                <a:gd name="T6" fmla="*/ 167 w 167"/>
                <a:gd name="T7" fmla="*/ 16 h 18"/>
                <a:gd name="T8" fmla="*/ 165 w 167"/>
                <a:gd name="T9" fmla="*/ 18 h 18"/>
                <a:gd name="T10" fmla="*/ 84 w 167"/>
                <a:gd name="T11" fmla="*/ 18 h 18"/>
                <a:gd name="T12" fmla="*/ 84 w 167"/>
                <a:gd name="T13" fmla="*/ 14 h 18"/>
                <a:gd name="T14" fmla="*/ 163 w 167"/>
                <a:gd name="T15" fmla="*/ 14 h 18"/>
                <a:gd name="T16" fmla="*/ 163 w 167"/>
                <a:gd name="T17" fmla="*/ 5 h 18"/>
                <a:gd name="T18" fmla="*/ 84 w 167"/>
                <a:gd name="T19" fmla="*/ 5 h 18"/>
                <a:gd name="T20" fmla="*/ 84 w 167"/>
                <a:gd name="T21" fmla="*/ 0 h 18"/>
                <a:gd name="T22" fmla="*/ 2 w 167"/>
                <a:gd name="T23" fmla="*/ 0 h 18"/>
                <a:gd name="T24" fmla="*/ 84 w 167"/>
                <a:gd name="T25" fmla="*/ 0 h 18"/>
                <a:gd name="T26" fmla="*/ 84 w 167"/>
                <a:gd name="T27" fmla="*/ 5 h 18"/>
                <a:gd name="T28" fmla="*/ 5 w 167"/>
                <a:gd name="T29" fmla="*/ 5 h 18"/>
                <a:gd name="T30" fmla="*/ 5 w 167"/>
                <a:gd name="T31" fmla="*/ 14 h 18"/>
                <a:gd name="T32" fmla="*/ 84 w 167"/>
                <a:gd name="T33" fmla="*/ 14 h 18"/>
                <a:gd name="T34" fmla="*/ 84 w 167"/>
                <a:gd name="T35" fmla="*/ 18 h 18"/>
                <a:gd name="T36" fmla="*/ 2 w 167"/>
                <a:gd name="T37" fmla="*/ 18 h 18"/>
                <a:gd name="T38" fmla="*/ 0 w 167"/>
                <a:gd name="T39" fmla="*/ 16 h 18"/>
                <a:gd name="T40" fmla="*/ 0 w 167"/>
                <a:gd name="T41" fmla="*/ 3 h 18"/>
                <a:gd name="T42" fmla="*/ 2 w 167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8">
                  <a:moveTo>
                    <a:pt x="84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1"/>
                    <a:pt x="167" y="3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17"/>
                    <a:pt x="166" y="18"/>
                    <a:pt x="165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84" y="5"/>
                    <a:pt x="84" y="5"/>
                    <a:pt x="84" y="5"/>
                  </a:cubicBezTo>
                  <a:lnTo>
                    <a:pt x="84" y="0"/>
                  </a:lnTo>
                  <a:close/>
                  <a:moveTo>
                    <a:pt x="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9" name="Freeform 248"/>
            <p:cNvSpPr>
              <a:spLocks noEditPoints="1"/>
            </p:cNvSpPr>
            <p:nvPr/>
          </p:nvSpPr>
          <p:spPr bwMode="auto">
            <a:xfrm>
              <a:off x="7046924" y="1711335"/>
              <a:ext cx="71439" cy="166689"/>
            </a:xfrm>
            <a:custGeom>
              <a:avLst/>
              <a:gdLst>
                <a:gd name="T0" fmla="*/ 25 w 32"/>
                <a:gd name="T1" fmla="*/ 59 h 74"/>
                <a:gd name="T2" fmla="*/ 21 w 32"/>
                <a:gd name="T3" fmla="*/ 33 h 74"/>
                <a:gd name="T4" fmla="*/ 19 w 32"/>
                <a:gd name="T5" fmla="*/ 30 h 74"/>
                <a:gd name="T6" fmla="*/ 16 w 32"/>
                <a:gd name="T7" fmla="*/ 22 h 74"/>
                <a:gd name="T8" fmla="*/ 19 w 32"/>
                <a:gd name="T9" fmla="*/ 15 h 74"/>
                <a:gd name="T10" fmla="*/ 21 w 32"/>
                <a:gd name="T11" fmla="*/ 8 h 74"/>
                <a:gd name="T12" fmla="*/ 16 w 32"/>
                <a:gd name="T13" fmla="*/ 5 h 74"/>
                <a:gd name="T14" fmla="*/ 22 w 32"/>
                <a:gd name="T15" fmla="*/ 2 h 74"/>
                <a:gd name="T16" fmla="*/ 26 w 32"/>
                <a:gd name="T17" fmla="*/ 9 h 74"/>
                <a:gd name="T18" fmla="*/ 21 w 32"/>
                <a:gd name="T19" fmla="*/ 22 h 74"/>
                <a:gd name="T20" fmla="*/ 25 w 32"/>
                <a:gd name="T21" fmla="*/ 31 h 74"/>
                <a:gd name="T22" fmla="*/ 30 w 32"/>
                <a:gd name="T23" fmla="*/ 44 h 74"/>
                <a:gd name="T24" fmla="*/ 17 w 32"/>
                <a:gd name="T25" fmla="*/ 72 h 74"/>
                <a:gd name="T26" fmla="*/ 16 w 32"/>
                <a:gd name="T27" fmla="*/ 67 h 74"/>
                <a:gd name="T28" fmla="*/ 16 w 32"/>
                <a:gd name="T29" fmla="*/ 54 h 74"/>
                <a:gd name="T30" fmla="*/ 13 w 32"/>
                <a:gd name="T31" fmla="*/ 57 h 74"/>
                <a:gd name="T32" fmla="*/ 9 w 32"/>
                <a:gd name="T33" fmla="*/ 65 h 74"/>
                <a:gd name="T34" fmla="*/ 10 w 32"/>
                <a:gd name="T35" fmla="*/ 67 h 74"/>
                <a:gd name="T36" fmla="*/ 16 w 32"/>
                <a:gd name="T37" fmla="*/ 67 h 74"/>
                <a:gd name="T38" fmla="*/ 7 w 32"/>
                <a:gd name="T39" fmla="*/ 70 h 74"/>
                <a:gd name="T40" fmla="*/ 7 w 32"/>
                <a:gd name="T41" fmla="*/ 70 h 74"/>
                <a:gd name="T42" fmla="*/ 4 w 32"/>
                <a:gd name="T43" fmla="*/ 62 h 74"/>
                <a:gd name="T44" fmla="*/ 11 w 32"/>
                <a:gd name="T45" fmla="*/ 48 h 74"/>
                <a:gd name="T46" fmla="*/ 3 w 32"/>
                <a:gd name="T47" fmla="*/ 31 h 74"/>
                <a:gd name="T48" fmla="*/ 3 w 32"/>
                <a:gd name="T49" fmla="*/ 31 h 74"/>
                <a:gd name="T50" fmla="*/ 11 w 32"/>
                <a:gd name="T51" fmla="*/ 2 h 74"/>
                <a:gd name="T52" fmla="*/ 16 w 32"/>
                <a:gd name="T53" fmla="*/ 5 h 74"/>
                <a:gd name="T54" fmla="*/ 7 w 32"/>
                <a:gd name="T55" fmla="*/ 16 h 74"/>
                <a:gd name="T56" fmla="*/ 7 w 32"/>
                <a:gd name="T57" fmla="*/ 29 h 74"/>
                <a:gd name="T58" fmla="*/ 15 w 32"/>
                <a:gd name="T59" fmla="*/ 46 h 74"/>
                <a:gd name="T60" fmla="*/ 16 w 32"/>
                <a:gd name="T61" fmla="*/ 54 h 74"/>
                <a:gd name="T62" fmla="*/ 16 w 32"/>
                <a:gd name="T63" fmla="*/ 22 h 74"/>
                <a:gd name="T64" fmla="*/ 16 w 32"/>
                <a:gd name="T65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74">
                  <a:moveTo>
                    <a:pt x="16" y="67"/>
                  </a:moveTo>
                  <a:cubicBezTo>
                    <a:pt x="20" y="66"/>
                    <a:pt x="23" y="63"/>
                    <a:pt x="25" y="59"/>
                  </a:cubicBezTo>
                  <a:cubicBezTo>
                    <a:pt x="27" y="55"/>
                    <a:pt x="27" y="50"/>
                    <a:pt x="26" y="45"/>
                  </a:cubicBezTo>
                  <a:cubicBezTo>
                    <a:pt x="25" y="41"/>
                    <a:pt x="23" y="37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2"/>
                    <a:pt x="19" y="31"/>
                    <a:pt x="19" y="30"/>
                  </a:cubicBezTo>
                  <a:cubicBezTo>
                    <a:pt x="18" y="28"/>
                    <a:pt x="17" y="26"/>
                    <a:pt x="16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8"/>
                    <a:pt x="17" y="17"/>
                    <a:pt x="19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9"/>
                    <a:pt x="21" y="8"/>
                    <a:pt x="21" y="8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3" y="3"/>
                    <a:pt x="24" y="4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7" y="13"/>
                    <a:pt x="26" y="17"/>
                    <a:pt x="22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2" y="26"/>
                    <a:pt x="23" y="28"/>
                  </a:cubicBezTo>
                  <a:cubicBezTo>
                    <a:pt x="24" y="29"/>
                    <a:pt x="24" y="30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5"/>
                    <a:pt x="29" y="39"/>
                    <a:pt x="30" y="44"/>
                  </a:cubicBezTo>
                  <a:cubicBezTo>
                    <a:pt x="32" y="50"/>
                    <a:pt x="32" y="56"/>
                    <a:pt x="29" y="61"/>
                  </a:cubicBezTo>
                  <a:cubicBezTo>
                    <a:pt x="27" y="66"/>
                    <a:pt x="23" y="70"/>
                    <a:pt x="17" y="72"/>
                  </a:cubicBezTo>
                  <a:cubicBezTo>
                    <a:pt x="17" y="72"/>
                    <a:pt x="16" y="72"/>
                    <a:pt x="16" y="72"/>
                  </a:cubicBezTo>
                  <a:cubicBezTo>
                    <a:pt x="16" y="67"/>
                    <a:pt x="16" y="67"/>
                    <a:pt x="16" y="67"/>
                  </a:cubicBezTo>
                  <a:close/>
                  <a:moveTo>
                    <a:pt x="16" y="50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2"/>
                    <a:pt x="16" y="51"/>
                    <a:pt x="16" y="50"/>
                  </a:cubicBezTo>
                  <a:close/>
                  <a:moveTo>
                    <a:pt x="13" y="57"/>
                  </a:moveTo>
                  <a:cubicBezTo>
                    <a:pt x="10" y="58"/>
                    <a:pt x="9" y="60"/>
                    <a:pt x="9" y="62"/>
                  </a:cubicBezTo>
                  <a:cubicBezTo>
                    <a:pt x="9" y="63"/>
                    <a:pt x="9" y="64"/>
                    <a:pt x="9" y="65"/>
                  </a:cubicBezTo>
                  <a:cubicBezTo>
                    <a:pt x="10" y="65"/>
                    <a:pt x="10" y="66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3" y="68"/>
                    <a:pt x="15" y="68"/>
                  </a:cubicBezTo>
                  <a:cubicBezTo>
                    <a:pt x="16" y="68"/>
                    <a:pt x="16" y="67"/>
                    <a:pt x="16" y="67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2" y="74"/>
                    <a:pt x="9" y="72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69"/>
                    <a:pt x="5" y="67"/>
                    <a:pt x="5" y="66"/>
                  </a:cubicBezTo>
                  <a:cubicBezTo>
                    <a:pt x="4" y="65"/>
                    <a:pt x="4" y="63"/>
                    <a:pt x="4" y="62"/>
                  </a:cubicBezTo>
                  <a:cubicBezTo>
                    <a:pt x="4" y="58"/>
                    <a:pt x="7" y="54"/>
                    <a:pt x="11" y="53"/>
                  </a:cubicBezTo>
                  <a:cubicBezTo>
                    <a:pt x="12" y="52"/>
                    <a:pt x="12" y="50"/>
                    <a:pt x="11" y="48"/>
                  </a:cubicBezTo>
                  <a:cubicBezTo>
                    <a:pt x="9" y="44"/>
                    <a:pt x="7" y="39"/>
                    <a:pt x="5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25"/>
                    <a:pt x="0" y="20"/>
                    <a:pt x="2" y="14"/>
                  </a:cubicBezTo>
                  <a:cubicBezTo>
                    <a:pt x="3" y="9"/>
                    <a:pt x="7" y="5"/>
                    <a:pt x="11" y="2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0" y="8"/>
                    <a:pt x="8" y="12"/>
                    <a:pt x="7" y="16"/>
                  </a:cubicBezTo>
                  <a:cubicBezTo>
                    <a:pt x="5" y="20"/>
                    <a:pt x="6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8" y="32"/>
                    <a:pt x="9" y="34"/>
                  </a:cubicBezTo>
                  <a:cubicBezTo>
                    <a:pt x="11" y="37"/>
                    <a:pt x="14" y="42"/>
                    <a:pt x="15" y="46"/>
                  </a:cubicBezTo>
                  <a:cubicBezTo>
                    <a:pt x="16" y="47"/>
                    <a:pt x="16" y="49"/>
                    <a:pt x="16" y="5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5" y="57"/>
                    <a:pt x="13" y="57"/>
                  </a:cubicBezTo>
                  <a:close/>
                  <a:moveTo>
                    <a:pt x="16" y="22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0" name="Freeform 249"/>
            <p:cNvSpPr>
              <a:spLocks noEditPoints="1"/>
            </p:cNvSpPr>
            <p:nvPr/>
          </p:nvSpPr>
          <p:spPr bwMode="auto">
            <a:xfrm>
              <a:off x="7143761" y="1711335"/>
              <a:ext cx="69851" cy="166689"/>
            </a:xfrm>
            <a:custGeom>
              <a:avLst/>
              <a:gdLst>
                <a:gd name="T0" fmla="*/ 24 w 31"/>
                <a:gd name="T1" fmla="*/ 59 h 74"/>
                <a:gd name="T2" fmla="*/ 25 w 31"/>
                <a:gd name="T3" fmla="*/ 45 h 74"/>
                <a:gd name="T4" fmla="*/ 18 w 31"/>
                <a:gd name="T5" fmla="*/ 30 h 74"/>
                <a:gd name="T6" fmla="*/ 16 w 31"/>
                <a:gd name="T7" fmla="*/ 22 h 74"/>
                <a:gd name="T8" fmla="*/ 19 w 31"/>
                <a:gd name="T9" fmla="*/ 15 h 74"/>
                <a:gd name="T10" fmla="*/ 20 w 31"/>
                <a:gd name="T11" fmla="*/ 8 h 74"/>
                <a:gd name="T12" fmla="*/ 16 w 31"/>
                <a:gd name="T13" fmla="*/ 5 h 74"/>
                <a:gd name="T14" fmla="*/ 22 w 31"/>
                <a:gd name="T15" fmla="*/ 2 h 74"/>
                <a:gd name="T16" fmla="*/ 26 w 31"/>
                <a:gd name="T17" fmla="*/ 9 h 74"/>
                <a:gd name="T18" fmla="*/ 20 w 31"/>
                <a:gd name="T19" fmla="*/ 22 h 74"/>
                <a:gd name="T20" fmla="*/ 24 w 31"/>
                <a:gd name="T21" fmla="*/ 31 h 74"/>
                <a:gd name="T22" fmla="*/ 29 w 31"/>
                <a:gd name="T23" fmla="*/ 61 h 74"/>
                <a:gd name="T24" fmla="*/ 16 w 31"/>
                <a:gd name="T25" fmla="*/ 72 h 74"/>
                <a:gd name="T26" fmla="*/ 16 w 31"/>
                <a:gd name="T27" fmla="*/ 67 h 74"/>
                <a:gd name="T28" fmla="*/ 16 w 31"/>
                <a:gd name="T29" fmla="*/ 54 h 74"/>
                <a:gd name="T30" fmla="*/ 12 w 31"/>
                <a:gd name="T31" fmla="*/ 57 h 74"/>
                <a:gd name="T32" fmla="*/ 9 w 31"/>
                <a:gd name="T33" fmla="*/ 65 h 74"/>
                <a:gd name="T34" fmla="*/ 10 w 31"/>
                <a:gd name="T35" fmla="*/ 67 h 74"/>
                <a:gd name="T36" fmla="*/ 16 w 31"/>
                <a:gd name="T37" fmla="*/ 67 h 74"/>
                <a:gd name="T38" fmla="*/ 6 w 31"/>
                <a:gd name="T39" fmla="*/ 70 h 74"/>
                <a:gd name="T40" fmla="*/ 4 w 31"/>
                <a:gd name="T41" fmla="*/ 66 h 74"/>
                <a:gd name="T42" fmla="*/ 11 w 31"/>
                <a:gd name="T43" fmla="*/ 53 h 74"/>
                <a:gd name="T44" fmla="*/ 4 w 31"/>
                <a:gd name="T45" fmla="*/ 36 h 74"/>
                <a:gd name="T46" fmla="*/ 2 w 31"/>
                <a:gd name="T47" fmla="*/ 31 h 74"/>
                <a:gd name="T48" fmla="*/ 1 w 31"/>
                <a:gd name="T49" fmla="*/ 14 h 74"/>
                <a:gd name="T50" fmla="*/ 16 w 31"/>
                <a:gd name="T51" fmla="*/ 0 h 74"/>
                <a:gd name="T52" fmla="*/ 13 w 31"/>
                <a:gd name="T53" fmla="*/ 6 h 74"/>
                <a:gd name="T54" fmla="*/ 7 w 31"/>
                <a:gd name="T55" fmla="*/ 29 h 74"/>
                <a:gd name="T56" fmla="*/ 9 w 31"/>
                <a:gd name="T57" fmla="*/ 34 h 74"/>
                <a:gd name="T58" fmla="*/ 16 w 31"/>
                <a:gd name="T59" fmla="*/ 50 h 74"/>
                <a:gd name="T60" fmla="*/ 12 w 31"/>
                <a:gd name="T61" fmla="*/ 57 h 74"/>
                <a:gd name="T62" fmla="*/ 16 w 31"/>
                <a:gd name="T6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74">
                  <a:moveTo>
                    <a:pt x="16" y="67"/>
                  </a:moveTo>
                  <a:cubicBezTo>
                    <a:pt x="20" y="66"/>
                    <a:pt x="23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6" y="55"/>
                    <a:pt x="26" y="50"/>
                    <a:pt x="25" y="45"/>
                  </a:cubicBezTo>
                  <a:cubicBezTo>
                    <a:pt x="24" y="41"/>
                    <a:pt x="22" y="37"/>
                    <a:pt x="20" y="33"/>
                  </a:cubicBezTo>
                  <a:cubicBezTo>
                    <a:pt x="20" y="32"/>
                    <a:pt x="19" y="31"/>
                    <a:pt x="18" y="30"/>
                  </a:cubicBezTo>
                  <a:cubicBezTo>
                    <a:pt x="17" y="28"/>
                    <a:pt x="16" y="26"/>
                    <a:pt x="16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8"/>
                    <a:pt x="17" y="17"/>
                    <a:pt x="19" y="15"/>
                  </a:cubicBezTo>
                  <a:cubicBezTo>
                    <a:pt x="21" y="14"/>
                    <a:pt x="21" y="12"/>
                    <a:pt x="21" y="10"/>
                  </a:cubicBezTo>
                  <a:cubicBezTo>
                    <a:pt x="21" y="9"/>
                    <a:pt x="21" y="8"/>
                    <a:pt x="20" y="8"/>
                  </a:cubicBezTo>
                  <a:cubicBezTo>
                    <a:pt x="20" y="7"/>
                    <a:pt x="19" y="7"/>
                    <a:pt x="19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3" y="3"/>
                    <a:pt x="24" y="4"/>
                    <a:pt x="24" y="5"/>
                  </a:cubicBezTo>
                  <a:cubicBezTo>
                    <a:pt x="25" y="6"/>
                    <a:pt x="26" y="8"/>
                    <a:pt x="26" y="9"/>
                  </a:cubicBezTo>
                  <a:cubicBezTo>
                    <a:pt x="26" y="13"/>
                    <a:pt x="25" y="17"/>
                    <a:pt x="21" y="19"/>
                  </a:cubicBezTo>
                  <a:cubicBezTo>
                    <a:pt x="20" y="20"/>
                    <a:pt x="20" y="21"/>
                    <a:pt x="20" y="22"/>
                  </a:cubicBezTo>
                  <a:cubicBezTo>
                    <a:pt x="21" y="24"/>
                    <a:pt x="22" y="26"/>
                    <a:pt x="23" y="28"/>
                  </a:cubicBezTo>
                  <a:cubicBezTo>
                    <a:pt x="23" y="29"/>
                    <a:pt x="24" y="30"/>
                    <a:pt x="24" y="31"/>
                  </a:cubicBezTo>
                  <a:cubicBezTo>
                    <a:pt x="27" y="35"/>
                    <a:pt x="29" y="39"/>
                    <a:pt x="30" y="44"/>
                  </a:cubicBezTo>
                  <a:cubicBezTo>
                    <a:pt x="31" y="50"/>
                    <a:pt x="31" y="56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6" y="66"/>
                    <a:pt x="22" y="70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67"/>
                    <a:pt x="16" y="67"/>
                    <a:pt x="16" y="67"/>
                  </a:cubicBezTo>
                  <a:close/>
                  <a:moveTo>
                    <a:pt x="16" y="50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2"/>
                    <a:pt x="16" y="51"/>
                    <a:pt x="16" y="50"/>
                  </a:cubicBezTo>
                  <a:close/>
                  <a:moveTo>
                    <a:pt x="12" y="57"/>
                  </a:moveTo>
                  <a:cubicBezTo>
                    <a:pt x="10" y="58"/>
                    <a:pt x="8" y="60"/>
                    <a:pt x="8" y="62"/>
                  </a:cubicBezTo>
                  <a:cubicBezTo>
                    <a:pt x="8" y="63"/>
                    <a:pt x="8" y="64"/>
                    <a:pt x="9" y="65"/>
                  </a:cubicBezTo>
                  <a:cubicBezTo>
                    <a:pt x="9" y="65"/>
                    <a:pt x="9" y="66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3" y="68"/>
                    <a:pt x="15" y="68"/>
                  </a:cubicBezTo>
                  <a:cubicBezTo>
                    <a:pt x="15" y="68"/>
                    <a:pt x="15" y="67"/>
                    <a:pt x="16" y="67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2" y="74"/>
                    <a:pt x="8" y="72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5" y="69"/>
                    <a:pt x="5" y="67"/>
                    <a:pt x="4" y="66"/>
                  </a:cubicBezTo>
                  <a:cubicBezTo>
                    <a:pt x="4" y="65"/>
                    <a:pt x="4" y="63"/>
                    <a:pt x="4" y="62"/>
                  </a:cubicBezTo>
                  <a:cubicBezTo>
                    <a:pt x="4" y="58"/>
                    <a:pt x="6" y="54"/>
                    <a:pt x="11" y="53"/>
                  </a:cubicBezTo>
                  <a:cubicBezTo>
                    <a:pt x="11" y="52"/>
                    <a:pt x="11" y="50"/>
                    <a:pt x="10" y="48"/>
                  </a:cubicBezTo>
                  <a:cubicBezTo>
                    <a:pt x="9" y="44"/>
                    <a:pt x="6" y="39"/>
                    <a:pt x="4" y="36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5"/>
                    <a:pt x="0" y="20"/>
                    <a:pt x="1" y="14"/>
                  </a:cubicBezTo>
                  <a:cubicBezTo>
                    <a:pt x="3" y="9"/>
                    <a:pt x="6" y="5"/>
                    <a:pt x="11" y="2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6"/>
                    <a:pt x="13" y="6"/>
                  </a:cubicBezTo>
                  <a:cubicBezTo>
                    <a:pt x="10" y="8"/>
                    <a:pt x="7" y="12"/>
                    <a:pt x="6" y="16"/>
                  </a:cubicBezTo>
                  <a:cubicBezTo>
                    <a:pt x="5" y="20"/>
                    <a:pt x="5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8" y="32"/>
                    <a:pt x="9" y="34"/>
                  </a:cubicBezTo>
                  <a:cubicBezTo>
                    <a:pt x="11" y="37"/>
                    <a:pt x="13" y="42"/>
                    <a:pt x="15" y="46"/>
                  </a:cubicBezTo>
                  <a:cubicBezTo>
                    <a:pt x="15" y="47"/>
                    <a:pt x="15" y="49"/>
                    <a:pt x="16" y="5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5"/>
                    <a:pt x="14" y="57"/>
                    <a:pt x="12" y="57"/>
                  </a:cubicBezTo>
                  <a:close/>
                  <a:moveTo>
                    <a:pt x="16" y="22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1" name="Freeform 250"/>
            <p:cNvSpPr>
              <a:spLocks noEditPoints="1"/>
            </p:cNvSpPr>
            <p:nvPr/>
          </p:nvSpPr>
          <p:spPr bwMode="auto">
            <a:xfrm>
              <a:off x="9844103" y="319091"/>
              <a:ext cx="177800" cy="279401"/>
            </a:xfrm>
            <a:custGeom>
              <a:avLst/>
              <a:gdLst>
                <a:gd name="T0" fmla="*/ 74 w 79"/>
                <a:gd name="T1" fmla="*/ 71 h 124"/>
                <a:gd name="T2" fmla="*/ 74 w 79"/>
                <a:gd name="T3" fmla="*/ 5 h 124"/>
                <a:gd name="T4" fmla="*/ 41 w 79"/>
                <a:gd name="T5" fmla="*/ 5 h 124"/>
                <a:gd name="T6" fmla="*/ 40 w 79"/>
                <a:gd name="T7" fmla="*/ 9 h 124"/>
                <a:gd name="T8" fmla="*/ 40 w 79"/>
                <a:gd name="T9" fmla="*/ 0 h 124"/>
                <a:gd name="T10" fmla="*/ 40 w 79"/>
                <a:gd name="T11" fmla="*/ 0 h 124"/>
                <a:gd name="T12" fmla="*/ 76 w 79"/>
                <a:gd name="T13" fmla="*/ 0 h 124"/>
                <a:gd name="T14" fmla="*/ 79 w 79"/>
                <a:gd name="T15" fmla="*/ 2 h 124"/>
                <a:gd name="T16" fmla="*/ 79 w 79"/>
                <a:gd name="T17" fmla="*/ 72 h 124"/>
                <a:gd name="T18" fmla="*/ 79 w 79"/>
                <a:gd name="T19" fmla="*/ 72 h 124"/>
                <a:gd name="T20" fmla="*/ 78 w 79"/>
                <a:gd name="T21" fmla="*/ 72 h 124"/>
                <a:gd name="T22" fmla="*/ 58 w 79"/>
                <a:gd name="T23" fmla="*/ 122 h 124"/>
                <a:gd name="T24" fmla="*/ 58 w 79"/>
                <a:gd name="T25" fmla="*/ 123 h 124"/>
                <a:gd name="T26" fmla="*/ 55 w 79"/>
                <a:gd name="T27" fmla="*/ 124 h 124"/>
                <a:gd name="T28" fmla="*/ 40 w 79"/>
                <a:gd name="T29" fmla="*/ 117 h 124"/>
                <a:gd name="T30" fmla="*/ 40 w 79"/>
                <a:gd name="T31" fmla="*/ 112 h 124"/>
                <a:gd name="T32" fmla="*/ 55 w 79"/>
                <a:gd name="T33" fmla="*/ 118 h 124"/>
                <a:gd name="T34" fmla="*/ 74 w 79"/>
                <a:gd name="T35" fmla="*/ 71 h 124"/>
                <a:gd name="T36" fmla="*/ 40 w 79"/>
                <a:gd name="T37" fmla="*/ 9 h 124"/>
                <a:gd name="T38" fmla="*/ 5 w 79"/>
                <a:gd name="T39" fmla="*/ 97 h 124"/>
                <a:gd name="T40" fmla="*/ 40 w 79"/>
                <a:gd name="T41" fmla="*/ 112 h 124"/>
                <a:gd name="T42" fmla="*/ 40 w 79"/>
                <a:gd name="T43" fmla="*/ 117 h 124"/>
                <a:gd name="T44" fmla="*/ 1 w 79"/>
                <a:gd name="T45" fmla="*/ 100 h 124"/>
                <a:gd name="T46" fmla="*/ 1 w 79"/>
                <a:gd name="T47" fmla="*/ 100 h 124"/>
                <a:gd name="T48" fmla="*/ 0 w 79"/>
                <a:gd name="T49" fmla="*/ 97 h 124"/>
                <a:gd name="T50" fmla="*/ 37 w 79"/>
                <a:gd name="T51" fmla="*/ 1 h 124"/>
                <a:gd name="T52" fmla="*/ 40 w 79"/>
                <a:gd name="T53" fmla="*/ 0 h 124"/>
                <a:gd name="T54" fmla="*/ 40 w 79"/>
                <a:gd name="T55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124">
                  <a:moveTo>
                    <a:pt x="74" y="71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9" y="1"/>
                    <a:pt x="79" y="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8" y="72"/>
                    <a:pt x="78" y="7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4"/>
                    <a:pt x="56" y="124"/>
                    <a:pt x="55" y="124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55" y="118"/>
                    <a:pt x="55" y="118"/>
                    <a:pt x="55" y="118"/>
                  </a:cubicBezTo>
                  <a:lnTo>
                    <a:pt x="74" y="71"/>
                  </a:lnTo>
                  <a:close/>
                  <a:moveTo>
                    <a:pt x="40" y="9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0"/>
                    <a:pt x="0" y="98"/>
                    <a:pt x="0" y="9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0"/>
                    <a:pt x="40" y="0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2" name="Freeform 251"/>
            <p:cNvSpPr>
              <a:spLocks noEditPoints="1"/>
            </p:cNvSpPr>
            <p:nvPr/>
          </p:nvSpPr>
          <p:spPr bwMode="auto">
            <a:xfrm>
              <a:off x="10020316" y="319091"/>
              <a:ext cx="42863" cy="95251"/>
            </a:xfrm>
            <a:custGeom>
              <a:avLst/>
              <a:gdLst>
                <a:gd name="T0" fmla="*/ 9 w 19"/>
                <a:gd name="T1" fmla="*/ 29 h 42"/>
                <a:gd name="T2" fmla="*/ 12 w 19"/>
                <a:gd name="T3" fmla="*/ 23 h 42"/>
                <a:gd name="T4" fmla="*/ 14 w 19"/>
                <a:gd name="T5" fmla="*/ 5 h 42"/>
                <a:gd name="T6" fmla="*/ 9 w 19"/>
                <a:gd name="T7" fmla="*/ 5 h 42"/>
                <a:gd name="T8" fmla="*/ 9 w 19"/>
                <a:gd name="T9" fmla="*/ 0 h 42"/>
                <a:gd name="T10" fmla="*/ 16 w 19"/>
                <a:gd name="T11" fmla="*/ 0 h 42"/>
                <a:gd name="T12" fmla="*/ 16 w 19"/>
                <a:gd name="T13" fmla="*/ 0 h 42"/>
                <a:gd name="T14" fmla="*/ 18 w 19"/>
                <a:gd name="T15" fmla="*/ 0 h 42"/>
                <a:gd name="T16" fmla="*/ 18 w 19"/>
                <a:gd name="T17" fmla="*/ 3 h 42"/>
                <a:gd name="T18" fmla="*/ 16 w 19"/>
                <a:gd name="T19" fmla="*/ 24 h 42"/>
                <a:gd name="T20" fmla="*/ 9 w 19"/>
                <a:gd name="T21" fmla="*/ 37 h 42"/>
                <a:gd name="T22" fmla="*/ 9 w 19"/>
                <a:gd name="T23" fmla="*/ 29 h 42"/>
                <a:gd name="T24" fmla="*/ 5 w 19"/>
                <a:gd name="T25" fmla="*/ 35 h 42"/>
                <a:gd name="T26" fmla="*/ 9 w 19"/>
                <a:gd name="T27" fmla="*/ 29 h 42"/>
                <a:gd name="T28" fmla="*/ 9 w 19"/>
                <a:gd name="T29" fmla="*/ 37 h 42"/>
                <a:gd name="T30" fmla="*/ 4 w 19"/>
                <a:gd name="T31" fmla="*/ 41 h 42"/>
                <a:gd name="T32" fmla="*/ 3 w 19"/>
                <a:gd name="T33" fmla="*/ 42 h 42"/>
                <a:gd name="T34" fmla="*/ 0 w 19"/>
                <a:gd name="T35" fmla="*/ 39 h 42"/>
                <a:gd name="T36" fmla="*/ 0 w 19"/>
                <a:gd name="T37" fmla="*/ 2 h 42"/>
                <a:gd name="T38" fmla="*/ 3 w 19"/>
                <a:gd name="T39" fmla="*/ 0 h 42"/>
                <a:gd name="T40" fmla="*/ 9 w 19"/>
                <a:gd name="T41" fmla="*/ 0 h 42"/>
                <a:gd name="T42" fmla="*/ 9 w 19"/>
                <a:gd name="T43" fmla="*/ 5 h 42"/>
                <a:gd name="T44" fmla="*/ 5 w 19"/>
                <a:gd name="T45" fmla="*/ 5 h 42"/>
                <a:gd name="T46" fmla="*/ 5 w 19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2">
                  <a:moveTo>
                    <a:pt x="9" y="29"/>
                  </a:moveTo>
                  <a:cubicBezTo>
                    <a:pt x="10" y="27"/>
                    <a:pt x="11" y="25"/>
                    <a:pt x="12" y="23"/>
                  </a:cubicBezTo>
                  <a:cubicBezTo>
                    <a:pt x="13" y="17"/>
                    <a:pt x="13" y="10"/>
                    <a:pt x="14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8" y="10"/>
                    <a:pt x="18" y="17"/>
                    <a:pt x="16" y="24"/>
                  </a:cubicBezTo>
                  <a:cubicBezTo>
                    <a:pt x="15" y="29"/>
                    <a:pt x="13" y="34"/>
                    <a:pt x="9" y="37"/>
                  </a:cubicBezTo>
                  <a:lnTo>
                    <a:pt x="9" y="29"/>
                  </a:lnTo>
                  <a:close/>
                  <a:moveTo>
                    <a:pt x="5" y="35"/>
                  </a:moveTo>
                  <a:cubicBezTo>
                    <a:pt x="7" y="33"/>
                    <a:pt x="8" y="31"/>
                    <a:pt x="9" y="2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9"/>
                    <a:pt x="6" y="40"/>
                    <a:pt x="4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2"/>
                    <a:pt x="0" y="41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3" name="Freeform 252"/>
            <p:cNvSpPr>
              <a:spLocks noEditPoints="1"/>
            </p:cNvSpPr>
            <p:nvPr/>
          </p:nvSpPr>
          <p:spPr bwMode="auto">
            <a:xfrm>
              <a:off x="10020316" y="319091"/>
              <a:ext cx="177800" cy="279401"/>
            </a:xfrm>
            <a:custGeom>
              <a:avLst/>
              <a:gdLst>
                <a:gd name="T0" fmla="*/ 39 w 79"/>
                <a:gd name="T1" fmla="*/ 112 h 124"/>
                <a:gd name="T2" fmla="*/ 73 w 79"/>
                <a:gd name="T3" fmla="*/ 97 h 124"/>
                <a:gd name="T4" fmla="*/ 39 w 79"/>
                <a:gd name="T5" fmla="*/ 9 h 124"/>
                <a:gd name="T6" fmla="*/ 39 w 79"/>
                <a:gd name="T7" fmla="*/ 0 h 124"/>
                <a:gd name="T8" fmla="*/ 41 w 79"/>
                <a:gd name="T9" fmla="*/ 1 h 124"/>
                <a:gd name="T10" fmla="*/ 79 w 79"/>
                <a:gd name="T11" fmla="*/ 97 h 124"/>
                <a:gd name="T12" fmla="*/ 77 w 79"/>
                <a:gd name="T13" fmla="*/ 100 h 124"/>
                <a:gd name="T14" fmla="*/ 39 w 79"/>
                <a:gd name="T15" fmla="*/ 117 h 124"/>
                <a:gd name="T16" fmla="*/ 39 w 79"/>
                <a:gd name="T17" fmla="*/ 112 h 124"/>
                <a:gd name="T18" fmla="*/ 23 w 79"/>
                <a:gd name="T19" fmla="*/ 5 h 124"/>
                <a:gd name="T20" fmla="*/ 20 w 79"/>
                <a:gd name="T21" fmla="*/ 28 h 124"/>
                <a:gd name="T22" fmla="*/ 5 w 79"/>
                <a:gd name="T23" fmla="*/ 46 h 124"/>
                <a:gd name="T24" fmla="*/ 5 w 79"/>
                <a:gd name="T25" fmla="*/ 71 h 124"/>
                <a:gd name="T26" fmla="*/ 24 w 79"/>
                <a:gd name="T27" fmla="*/ 118 h 124"/>
                <a:gd name="T28" fmla="*/ 39 w 79"/>
                <a:gd name="T29" fmla="*/ 112 h 124"/>
                <a:gd name="T30" fmla="*/ 39 w 79"/>
                <a:gd name="T31" fmla="*/ 117 h 124"/>
                <a:gd name="T32" fmla="*/ 24 w 79"/>
                <a:gd name="T33" fmla="*/ 124 h 124"/>
                <a:gd name="T34" fmla="*/ 24 w 79"/>
                <a:gd name="T35" fmla="*/ 124 h 124"/>
                <a:gd name="T36" fmla="*/ 24 w 79"/>
                <a:gd name="T37" fmla="*/ 124 h 124"/>
                <a:gd name="T38" fmla="*/ 21 w 79"/>
                <a:gd name="T39" fmla="*/ 123 h 124"/>
                <a:gd name="T40" fmla="*/ 0 w 79"/>
                <a:gd name="T41" fmla="*/ 73 h 124"/>
                <a:gd name="T42" fmla="*/ 0 w 79"/>
                <a:gd name="T43" fmla="*/ 72 h 124"/>
                <a:gd name="T44" fmla="*/ 0 w 79"/>
                <a:gd name="T45" fmla="*/ 44 h 124"/>
                <a:gd name="T46" fmla="*/ 0 w 79"/>
                <a:gd name="T47" fmla="*/ 44 h 124"/>
                <a:gd name="T48" fmla="*/ 2 w 79"/>
                <a:gd name="T49" fmla="*/ 42 h 124"/>
                <a:gd name="T50" fmla="*/ 15 w 79"/>
                <a:gd name="T51" fmla="*/ 26 h 124"/>
                <a:gd name="T52" fmla="*/ 18 w 79"/>
                <a:gd name="T53" fmla="*/ 3 h 124"/>
                <a:gd name="T54" fmla="*/ 18 w 79"/>
                <a:gd name="T55" fmla="*/ 2 h 124"/>
                <a:gd name="T56" fmla="*/ 20 w 79"/>
                <a:gd name="T57" fmla="*/ 0 h 124"/>
                <a:gd name="T58" fmla="*/ 39 w 79"/>
                <a:gd name="T59" fmla="*/ 0 h 124"/>
                <a:gd name="T60" fmla="*/ 39 w 79"/>
                <a:gd name="T61" fmla="*/ 0 h 124"/>
                <a:gd name="T62" fmla="*/ 39 w 79"/>
                <a:gd name="T63" fmla="*/ 0 h 124"/>
                <a:gd name="T64" fmla="*/ 39 w 79"/>
                <a:gd name="T65" fmla="*/ 9 h 124"/>
                <a:gd name="T66" fmla="*/ 37 w 79"/>
                <a:gd name="T67" fmla="*/ 5 h 124"/>
                <a:gd name="T68" fmla="*/ 23 w 79"/>
                <a:gd name="T69" fmla="*/ 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124">
                  <a:moveTo>
                    <a:pt x="39" y="112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8"/>
                    <a:pt x="79" y="100"/>
                    <a:pt x="77" y="100"/>
                  </a:cubicBezTo>
                  <a:cubicBezTo>
                    <a:pt x="39" y="117"/>
                    <a:pt x="39" y="117"/>
                    <a:pt x="39" y="117"/>
                  </a:cubicBezTo>
                  <a:lnTo>
                    <a:pt x="39" y="112"/>
                  </a:lnTo>
                  <a:close/>
                  <a:moveTo>
                    <a:pt x="23" y="5"/>
                  </a:moveTo>
                  <a:cubicBezTo>
                    <a:pt x="23" y="12"/>
                    <a:pt x="22" y="20"/>
                    <a:pt x="20" y="28"/>
                  </a:cubicBezTo>
                  <a:cubicBezTo>
                    <a:pt x="17" y="35"/>
                    <a:pt x="13" y="42"/>
                    <a:pt x="5" y="46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2" y="124"/>
                    <a:pt x="21" y="124"/>
                    <a:pt x="21" y="12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3"/>
                    <a:pt x="2" y="42"/>
                  </a:cubicBezTo>
                  <a:cubicBezTo>
                    <a:pt x="9" y="39"/>
                    <a:pt x="13" y="33"/>
                    <a:pt x="15" y="26"/>
                  </a:cubicBezTo>
                  <a:cubicBezTo>
                    <a:pt x="17" y="19"/>
                    <a:pt x="18" y="11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5"/>
                    <a:pt x="37" y="5"/>
                    <a:pt x="37" y="5"/>
                  </a:cubicBezTo>
                  <a:lnTo>
                    <a:pt x="2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4" name="Freeform 253"/>
            <p:cNvSpPr>
              <a:spLocks noEditPoints="1"/>
            </p:cNvSpPr>
            <p:nvPr/>
          </p:nvSpPr>
          <p:spPr bwMode="auto">
            <a:xfrm>
              <a:off x="9928240" y="287340"/>
              <a:ext cx="184150" cy="33339"/>
            </a:xfrm>
            <a:custGeom>
              <a:avLst/>
              <a:gdLst>
                <a:gd name="T0" fmla="*/ 78 w 82"/>
                <a:gd name="T1" fmla="*/ 5 h 15"/>
                <a:gd name="T2" fmla="*/ 41 w 82"/>
                <a:gd name="T3" fmla="*/ 5 h 15"/>
                <a:gd name="T4" fmla="*/ 41 w 82"/>
                <a:gd name="T5" fmla="*/ 0 h 15"/>
                <a:gd name="T6" fmla="*/ 80 w 82"/>
                <a:gd name="T7" fmla="*/ 0 h 15"/>
                <a:gd name="T8" fmla="*/ 82 w 82"/>
                <a:gd name="T9" fmla="*/ 2 h 15"/>
                <a:gd name="T10" fmla="*/ 82 w 82"/>
                <a:gd name="T11" fmla="*/ 12 h 15"/>
                <a:gd name="T12" fmla="*/ 80 w 82"/>
                <a:gd name="T13" fmla="*/ 15 h 15"/>
                <a:gd name="T14" fmla="*/ 44 w 82"/>
                <a:gd name="T15" fmla="*/ 15 h 15"/>
                <a:gd name="T16" fmla="*/ 41 w 82"/>
                <a:gd name="T17" fmla="*/ 15 h 15"/>
                <a:gd name="T18" fmla="*/ 41 w 82"/>
                <a:gd name="T19" fmla="*/ 10 h 15"/>
                <a:gd name="T20" fmla="*/ 44 w 82"/>
                <a:gd name="T21" fmla="*/ 10 h 15"/>
                <a:gd name="T22" fmla="*/ 78 w 82"/>
                <a:gd name="T23" fmla="*/ 10 h 15"/>
                <a:gd name="T24" fmla="*/ 78 w 82"/>
                <a:gd name="T25" fmla="*/ 5 h 15"/>
                <a:gd name="T26" fmla="*/ 41 w 82"/>
                <a:gd name="T27" fmla="*/ 5 h 15"/>
                <a:gd name="T28" fmla="*/ 5 w 82"/>
                <a:gd name="T29" fmla="*/ 5 h 15"/>
                <a:gd name="T30" fmla="*/ 5 w 82"/>
                <a:gd name="T31" fmla="*/ 10 h 15"/>
                <a:gd name="T32" fmla="*/ 39 w 82"/>
                <a:gd name="T33" fmla="*/ 10 h 15"/>
                <a:gd name="T34" fmla="*/ 41 w 82"/>
                <a:gd name="T35" fmla="*/ 10 h 15"/>
                <a:gd name="T36" fmla="*/ 41 w 82"/>
                <a:gd name="T37" fmla="*/ 15 h 15"/>
                <a:gd name="T38" fmla="*/ 39 w 82"/>
                <a:gd name="T39" fmla="*/ 15 h 15"/>
                <a:gd name="T40" fmla="*/ 3 w 82"/>
                <a:gd name="T41" fmla="*/ 15 h 15"/>
                <a:gd name="T42" fmla="*/ 0 w 82"/>
                <a:gd name="T43" fmla="*/ 12 h 15"/>
                <a:gd name="T44" fmla="*/ 0 w 82"/>
                <a:gd name="T45" fmla="*/ 2 h 15"/>
                <a:gd name="T46" fmla="*/ 3 w 82"/>
                <a:gd name="T47" fmla="*/ 0 h 15"/>
                <a:gd name="T48" fmla="*/ 41 w 82"/>
                <a:gd name="T49" fmla="*/ 0 h 15"/>
                <a:gd name="T50" fmla="*/ 41 w 82"/>
                <a:gd name="T5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5">
                  <a:moveTo>
                    <a:pt x="7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4"/>
                    <a:pt x="81" y="15"/>
                    <a:pt x="80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5"/>
                  </a:lnTo>
                  <a:close/>
                  <a:moveTo>
                    <a:pt x="41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5" name="Freeform 254"/>
            <p:cNvSpPr>
              <a:spLocks noEditPoints="1"/>
            </p:cNvSpPr>
            <p:nvPr/>
          </p:nvSpPr>
          <p:spPr bwMode="auto">
            <a:xfrm>
              <a:off x="9031302" y="3576659"/>
              <a:ext cx="242888" cy="196851"/>
            </a:xfrm>
            <a:custGeom>
              <a:avLst/>
              <a:gdLst>
                <a:gd name="T0" fmla="*/ 93 w 108"/>
                <a:gd name="T1" fmla="*/ 22 h 87"/>
                <a:gd name="T2" fmla="*/ 88 w 108"/>
                <a:gd name="T3" fmla="*/ 1 h 87"/>
                <a:gd name="T4" fmla="*/ 108 w 108"/>
                <a:gd name="T5" fmla="*/ 32 h 87"/>
                <a:gd name="T6" fmla="*/ 106 w 108"/>
                <a:gd name="T7" fmla="*/ 84 h 87"/>
                <a:gd name="T8" fmla="*/ 86 w 108"/>
                <a:gd name="T9" fmla="*/ 87 h 87"/>
                <a:gd name="T10" fmla="*/ 103 w 108"/>
                <a:gd name="T11" fmla="*/ 81 h 87"/>
                <a:gd name="T12" fmla="*/ 104 w 108"/>
                <a:gd name="T13" fmla="*/ 68 h 87"/>
                <a:gd name="T14" fmla="*/ 97 w 108"/>
                <a:gd name="T15" fmla="*/ 62 h 87"/>
                <a:gd name="T16" fmla="*/ 97 w 108"/>
                <a:gd name="T17" fmla="*/ 46 h 87"/>
                <a:gd name="T18" fmla="*/ 94 w 108"/>
                <a:gd name="T19" fmla="*/ 51 h 87"/>
                <a:gd name="T20" fmla="*/ 86 w 108"/>
                <a:gd name="T21" fmla="*/ 62 h 87"/>
                <a:gd name="T22" fmla="*/ 89 w 108"/>
                <a:gd name="T23" fmla="*/ 28 h 87"/>
                <a:gd name="T24" fmla="*/ 86 w 108"/>
                <a:gd name="T25" fmla="*/ 16 h 87"/>
                <a:gd name="T26" fmla="*/ 84 w 108"/>
                <a:gd name="T27" fmla="*/ 5 h 87"/>
                <a:gd name="T28" fmla="*/ 86 w 108"/>
                <a:gd name="T29" fmla="*/ 0 h 87"/>
                <a:gd name="T30" fmla="*/ 86 w 108"/>
                <a:gd name="T31" fmla="*/ 8 h 87"/>
                <a:gd name="T32" fmla="*/ 84 w 108"/>
                <a:gd name="T33" fmla="*/ 68 h 87"/>
                <a:gd name="T34" fmla="*/ 86 w 108"/>
                <a:gd name="T35" fmla="*/ 82 h 87"/>
                <a:gd name="T36" fmla="*/ 86 w 108"/>
                <a:gd name="T37" fmla="*/ 87 h 87"/>
                <a:gd name="T38" fmla="*/ 79 w 108"/>
                <a:gd name="T39" fmla="*/ 70 h 87"/>
                <a:gd name="T40" fmla="*/ 86 w 108"/>
                <a:gd name="T41" fmla="*/ 16 h 87"/>
                <a:gd name="T42" fmla="*/ 54 w 108"/>
                <a:gd name="T43" fmla="*/ 6 h 87"/>
                <a:gd name="T44" fmla="*/ 85 w 108"/>
                <a:gd name="T45" fmla="*/ 23 h 87"/>
                <a:gd name="T46" fmla="*/ 86 w 108"/>
                <a:gd name="T47" fmla="*/ 28 h 87"/>
                <a:gd name="T48" fmla="*/ 86 w 108"/>
                <a:gd name="T49" fmla="*/ 51 h 87"/>
                <a:gd name="T50" fmla="*/ 86 w 108"/>
                <a:gd name="T51" fmla="*/ 57 h 87"/>
                <a:gd name="T52" fmla="*/ 74 w 108"/>
                <a:gd name="T53" fmla="*/ 59 h 87"/>
                <a:gd name="T54" fmla="*/ 86 w 108"/>
                <a:gd name="T55" fmla="*/ 46 h 87"/>
                <a:gd name="T56" fmla="*/ 22 w 108"/>
                <a:gd name="T57" fmla="*/ 8 h 87"/>
                <a:gd name="T58" fmla="*/ 54 w 108"/>
                <a:gd name="T59" fmla="*/ 0 h 87"/>
                <a:gd name="T60" fmla="*/ 22 w 108"/>
                <a:gd name="T61" fmla="*/ 82 h 87"/>
                <a:gd name="T62" fmla="*/ 24 w 108"/>
                <a:gd name="T63" fmla="*/ 81 h 87"/>
                <a:gd name="T64" fmla="*/ 27 w 108"/>
                <a:gd name="T65" fmla="*/ 65 h 87"/>
                <a:gd name="T66" fmla="*/ 29 w 108"/>
                <a:gd name="T67" fmla="*/ 70 h 87"/>
                <a:gd name="T68" fmla="*/ 27 w 108"/>
                <a:gd name="T69" fmla="*/ 85 h 87"/>
                <a:gd name="T70" fmla="*/ 22 w 108"/>
                <a:gd name="T71" fmla="*/ 82 h 87"/>
                <a:gd name="T72" fmla="*/ 28 w 108"/>
                <a:gd name="T73" fmla="*/ 6 h 87"/>
                <a:gd name="T74" fmla="*/ 22 w 108"/>
                <a:gd name="T75" fmla="*/ 28 h 87"/>
                <a:gd name="T76" fmla="*/ 23 w 108"/>
                <a:gd name="T77" fmla="*/ 23 h 87"/>
                <a:gd name="T78" fmla="*/ 54 w 108"/>
                <a:gd name="T79" fmla="*/ 6 h 87"/>
                <a:gd name="T80" fmla="*/ 30 w 108"/>
                <a:gd name="T81" fmla="*/ 57 h 87"/>
                <a:gd name="T82" fmla="*/ 22 w 108"/>
                <a:gd name="T83" fmla="*/ 46 h 87"/>
                <a:gd name="T84" fmla="*/ 35 w 108"/>
                <a:gd name="T85" fmla="*/ 59 h 87"/>
                <a:gd name="T86" fmla="*/ 22 w 108"/>
                <a:gd name="T87" fmla="*/ 8 h 87"/>
                <a:gd name="T88" fmla="*/ 15 w 108"/>
                <a:gd name="T89" fmla="*/ 22 h 87"/>
                <a:gd name="T90" fmla="*/ 5 w 108"/>
                <a:gd name="T91" fmla="*/ 68 h 87"/>
                <a:gd name="T92" fmla="*/ 6 w 108"/>
                <a:gd name="T93" fmla="*/ 81 h 87"/>
                <a:gd name="T94" fmla="*/ 22 w 108"/>
                <a:gd name="T95" fmla="*/ 87 h 87"/>
                <a:gd name="T96" fmla="*/ 2 w 108"/>
                <a:gd name="T97" fmla="*/ 85 h 87"/>
                <a:gd name="T98" fmla="*/ 0 w 108"/>
                <a:gd name="T99" fmla="*/ 65 h 87"/>
                <a:gd name="T100" fmla="*/ 1 w 108"/>
                <a:gd name="T101" fmla="*/ 30 h 87"/>
                <a:gd name="T102" fmla="*/ 22 w 108"/>
                <a:gd name="T103" fmla="*/ 0 h 87"/>
                <a:gd name="T104" fmla="*/ 17 w 108"/>
                <a:gd name="T105" fmla="*/ 24 h 87"/>
                <a:gd name="T106" fmla="*/ 22 w 108"/>
                <a:gd name="T107" fmla="*/ 28 h 87"/>
                <a:gd name="T108" fmla="*/ 12 w 108"/>
                <a:gd name="T109" fmla="*/ 46 h 87"/>
                <a:gd name="T110" fmla="*/ 12 w 108"/>
                <a:gd name="T111" fmla="*/ 62 h 87"/>
                <a:gd name="T112" fmla="*/ 14 w 108"/>
                <a:gd name="T113" fmla="*/ 57 h 87"/>
                <a:gd name="T114" fmla="*/ 22 w 108"/>
                <a:gd name="T115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87">
                  <a:moveTo>
                    <a:pt x="104" y="33"/>
                  </a:move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3" y="22"/>
                    <a:pt x="93" y="22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1"/>
                    <a:pt x="108" y="31"/>
                    <a:pt x="108" y="32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3"/>
                    <a:pt x="106" y="84"/>
                  </a:cubicBezTo>
                  <a:cubicBezTo>
                    <a:pt x="106" y="84"/>
                    <a:pt x="106" y="85"/>
                    <a:pt x="106" y="85"/>
                  </a:cubicBezTo>
                  <a:cubicBezTo>
                    <a:pt x="105" y="86"/>
                    <a:pt x="103" y="87"/>
                    <a:pt x="101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2" y="82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4" y="80"/>
                    <a:pt x="104" y="80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86" y="62"/>
                  </a:moveTo>
                  <a:cubicBezTo>
                    <a:pt x="97" y="62"/>
                    <a:pt x="97" y="62"/>
                    <a:pt x="97" y="62"/>
                  </a:cubicBezTo>
                  <a:cubicBezTo>
                    <a:pt x="98" y="62"/>
                    <a:pt x="99" y="61"/>
                    <a:pt x="99" y="5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7"/>
                    <a:pt x="98" y="46"/>
                    <a:pt x="97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lose/>
                  <a:moveTo>
                    <a:pt x="86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1" y="27"/>
                    <a:pt x="92" y="26"/>
                    <a:pt x="91" y="25"/>
                  </a:cubicBezTo>
                  <a:cubicBezTo>
                    <a:pt x="86" y="16"/>
                    <a:pt x="86" y="16"/>
                    <a:pt x="86" y="16"/>
                  </a:cubicBezTo>
                  <a:lnTo>
                    <a:pt x="86" y="28"/>
                  </a:lnTo>
                  <a:close/>
                  <a:moveTo>
                    <a:pt x="86" y="8"/>
                  </a:moveTo>
                  <a:cubicBezTo>
                    <a:pt x="84" y="5"/>
                    <a:pt x="84" y="5"/>
                    <a:pt x="8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8"/>
                    <a:pt x="86" y="8"/>
                    <a:pt x="86" y="8"/>
                  </a:cubicBezTo>
                  <a:close/>
                  <a:moveTo>
                    <a:pt x="54" y="65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3" y="65"/>
                    <a:pt x="84" y="66"/>
                    <a:pt x="84" y="68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1"/>
                    <a:pt x="84" y="81"/>
                  </a:cubicBezTo>
                  <a:cubicBezTo>
                    <a:pt x="85" y="82"/>
                    <a:pt x="85" y="82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7"/>
                    <a:pt x="82" y="86"/>
                    <a:pt x="81" y="85"/>
                  </a:cubicBezTo>
                  <a:cubicBezTo>
                    <a:pt x="80" y="83"/>
                    <a:pt x="79" y="82"/>
                    <a:pt x="79" y="8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5"/>
                    <a:pt x="54" y="65"/>
                    <a:pt x="54" y="65"/>
                  </a:cubicBezTo>
                  <a:close/>
                  <a:moveTo>
                    <a:pt x="86" y="16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7"/>
                    <a:pt x="81" y="6"/>
                    <a:pt x="8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16"/>
                    <a:pt x="86" y="16"/>
                    <a:pt x="86" y="16"/>
                  </a:cubicBezTo>
                  <a:close/>
                  <a:moveTo>
                    <a:pt x="86" y="46"/>
                  </a:moveTo>
                  <a:cubicBezTo>
                    <a:pt x="86" y="51"/>
                    <a:pt x="86" y="51"/>
                    <a:pt x="86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4" y="61"/>
                    <a:pt x="74" y="5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7"/>
                    <a:pt x="75" y="46"/>
                    <a:pt x="76" y="46"/>
                  </a:cubicBezTo>
                  <a:lnTo>
                    <a:pt x="86" y="46"/>
                  </a:lnTo>
                  <a:close/>
                  <a:moveTo>
                    <a:pt x="5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22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4" y="82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5" y="80"/>
                    <a:pt x="25" y="80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6"/>
                    <a:pt x="26" y="65"/>
                    <a:pt x="27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2"/>
                    <a:pt x="29" y="83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6"/>
                    <a:pt x="24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2"/>
                    <a:pt x="22" y="82"/>
                    <a:pt x="22" y="82"/>
                  </a:cubicBezTo>
                  <a:close/>
                  <a:moveTo>
                    <a:pt x="54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7"/>
                    <a:pt x="26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6"/>
                    <a:pt x="54" y="6"/>
                    <a:pt x="54" y="6"/>
                  </a:cubicBezTo>
                  <a:close/>
                  <a:moveTo>
                    <a:pt x="22" y="62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4" y="46"/>
                    <a:pt x="35" y="47"/>
                    <a:pt x="35" y="4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1"/>
                    <a:pt x="34" y="62"/>
                    <a:pt x="32" y="62"/>
                  </a:cubicBezTo>
                  <a:lnTo>
                    <a:pt x="22" y="62"/>
                  </a:lnTo>
                  <a:close/>
                  <a:moveTo>
                    <a:pt x="22" y="8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7" y="82"/>
                    <a:pt x="7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5" y="87"/>
                    <a:pt x="4" y="86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lose/>
                  <a:moveTo>
                    <a:pt x="22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7"/>
                    <a:pt x="18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2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9" y="47"/>
                    <a:pt x="9" y="4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10" y="62"/>
                    <a:pt x="1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6" name="Freeform 255"/>
            <p:cNvSpPr>
              <a:spLocks noEditPoints="1"/>
            </p:cNvSpPr>
            <p:nvPr/>
          </p:nvSpPr>
          <p:spPr bwMode="auto">
            <a:xfrm>
              <a:off x="7896237" y="3714771"/>
              <a:ext cx="201613" cy="187326"/>
            </a:xfrm>
            <a:custGeom>
              <a:avLst/>
              <a:gdLst>
                <a:gd name="T0" fmla="*/ 46 w 89"/>
                <a:gd name="T1" fmla="*/ 12 h 83"/>
                <a:gd name="T2" fmla="*/ 76 w 89"/>
                <a:gd name="T3" fmla="*/ 13 h 83"/>
                <a:gd name="T4" fmla="*/ 84 w 89"/>
                <a:gd name="T5" fmla="*/ 29 h 83"/>
                <a:gd name="T6" fmla="*/ 74 w 89"/>
                <a:gd name="T7" fmla="*/ 65 h 83"/>
                <a:gd name="T8" fmla="*/ 68 w 89"/>
                <a:gd name="T9" fmla="*/ 73 h 83"/>
                <a:gd name="T10" fmla="*/ 60 w 89"/>
                <a:gd name="T11" fmla="*/ 76 h 83"/>
                <a:gd name="T12" fmla="*/ 46 w 89"/>
                <a:gd name="T13" fmla="*/ 72 h 83"/>
                <a:gd name="T14" fmla="*/ 46 w 89"/>
                <a:gd name="T15" fmla="*/ 77 h 83"/>
                <a:gd name="T16" fmla="*/ 59 w 89"/>
                <a:gd name="T17" fmla="*/ 80 h 83"/>
                <a:gd name="T18" fmla="*/ 78 w 89"/>
                <a:gd name="T19" fmla="*/ 69 h 83"/>
                <a:gd name="T20" fmla="*/ 89 w 89"/>
                <a:gd name="T21" fmla="*/ 34 h 83"/>
                <a:gd name="T22" fmla="*/ 80 w 89"/>
                <a:gd name="T23" fmla="*/ 10 h 83"/>
                <a:gd name="T24" fmla="*/ 51 w 89"/>
                <a:gd name="T25" fmla="*/ 5 h 83"/>
                <a:gd name="T26" fmla="*/ 46 w 89"/>
                <a:gd name="T27" fmla="*/ 6 h 83"/>
                <a:gd name="T28" fmla="*/ 46 w 89"/>
                <a:gd name="T29" fmla="*/ 12 h 83"/>
                <a:gd name="T30" fmla="*/ 24 w 89"/>
                <a:gd name="T31" fmla="*/ 74 h 83"/>
                <a:gd name="T32" fmla="*/ 17 w 89"/>
                <a:gd name="T33" fmla="*/ 65 h 83"/>
                <a:gd name="T34" fmla="*/ 7 w 89"/>
                <a:gd name="T35" fmla="*/ 39 h 83"/>
                <a:gd name="T36" fmla="*/ 7 w 89"/>
                <a:gd name="T37" fmla="*/ 39 h 83"/>
                <a:gd name="T38" fmla="*/ 14 w 89"/>
                <a:gd name="T39" fmla="*/ 13 h 83"/>
                <a:gd name="T40" fmla="*/ 45 w 89"/>
                <a:gd name="T41" fmla="*/ 11 h 83"/>
                <a:gd name="T42" fmla="*/ 46 w 89"/>
                <a:gd name="T43" fmla="*/ 12 h 83"/>
                <a:gd name="T44" fmla="*/ 46 w 89"/>
                <a:gd name="T45" fmla="*/ 6 h 83"/>
                <a:gd name="T46" fmla="*/ 40 w 89"/>
                <a:gd name="T47" fmla="*/ 5 h 83"/>
                <a:gd name="T48" fmla="*/ 5 w 89"/>
                <a:gd name="T49" fmla="*/ 18 h 83"/>
                <a:gd name="T50" fmla="*/ 5 w 89"/>
                <a:gd name="T51" fmla="*/ 52 h 83"/>
                <a:gd name="T52" fmla="*/ 16 w 89"/>
                <a:gd name="T53" fmla="*/ 73 h 83"/>
                <a:gd name="T54" fmla="*/ 23 w 89"/>
                <a:gd name="T55" fmla="*/ 79 h 83"/>
                <a:gd name="T56" fmla="*/ 40 w 89"/>
                <a:gd name="T57" fmla="*/ 78 h 83"/>
                <a:gd name="T58" fmla="*/ 46 w 89"/>
                <a:gd name="T59" fmla="*/ 77 h 83"/>
                <a:gd name="T60" fmla="*/ 46 w 89"/>
                <a:gd name="T61" fmla="*/ 72 h 83"/>
                <a:gd name="T62" fmla="*/ 39 w 89"/>
                <a:gd name="T63" fmla="*/ 73 h 83"/>
                <a:gd name="T64" fmla="*/ 24 w 89"/>
                <a:gd name="T6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83">
                  <a:moveTo>
                    <a:pt x="46" y="12"/>
                  </a:moveTo>
                  <a:cubicBezTo>
                    <a:pt x="51" y="12"/>
                    <a:pt x="64" y="1"/>
                    <a:pt x="76" y="13"/>
                  </a:cubicBezTo>
                  <a:cubicBezTo>
                    <a:pt x="81" y="18"/>
                    <a:pt x="83" y="23"/>
                    <a:pt x="84" y="29"/>
                  </a:cubicBezTo>
                  <a:cubicBezTo>
                    <a:pt x="86" y="42"/>
                    <a:pt x="81" y="54"/>
                    <a:pt x="74" y="65"/>
                  </a:cubicBezTo>
                  <a:cubicBezTo>
                    <a:pt x="73" y="68"/>
                    <a:pt x="70" y="71"/>
                    <a:pt x="68" y="73"/>
                  </a:cubicBezTo>
                  <a:cubicBezTo>
                    <a:pt x="66" y="75"/>
                    <a:pt x="63" y="76"/>
                    <a:pt x="60" y="76"/>
                  </a:cubicBezTo>
                  <a:cubicBezTo>
                    <a:pt x="54" y="75"/>
                    <a:pt x="51" y="72"/>
                    <a:pt x="46" y="72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7"/>
                    <a:pt x="53" y="79"/>
                    <a:pt x="59" y="80"/>
                  </a:cubicBezTo>
                  <a:cubicBezTo>
                    <a:pt x="67" y="82"/>
                    <a:pt x="73" y="75"/>
                    <a:pt x="78" y="69"/>
                  </a:cubicBezTo>
                  <a:cubicBezTo>
                    <a:pt x="85" y="59"/>
                    <a:pt x="89" y="47"/>
                    <a:pt x="89" y="34"/>
                  </a:cubicBezTo>
                  <a:cubicBezTo>
                    <a:pt x="89" y="25"/>
                    <a:pt x="87" y="16"/>
                    <a:pt x="80" y="10"/>
                  </a:cubicBezTo>
                  <a:cubicBezTo>
                    <a:pt x="72" y="2"/>
                    <a:pt x="61" y="1"/>
                    <a:pt x="51" y="5"/>
                  </a:cubicBezTo>
                  <a:cubicBezTo>
                    <a:pt x="48" y="6"/>
                    <a:pt x="47" y="6"/>
                    <a:pt x="46" y="6"/>
                  </a:cubicBezTo>
                  <a:lnTo>
                    <a:pt x="46" y="12"/>
                  </a:lnTo>
                  <a:close/>
                  <a:moveTo>
                    <a:pt x="24" y="74"/>
                  </a:moveTo>
                  <a:cubicBezTo>
                    <a:pt x="21" y="71"/>
                    <a:pt x="19" y="69"/>
                    <a:pt x="17" y="65"/>
                  </a:cubicBezTo>
                  <a:cubicBezTo>
                    <a:pt x="12" y="58"/>
                    <a:pt x="8" y="4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0"/>
                    <a:pt x="7" y="20"/>
                    <a:pt x="14" y="13"/>
                  </a:cubicBezTo>
                  <a:cubicBezTo>
                    <a:pt x="24" y="4"/>
                    <a:pt x="34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6"/>
                    <a:pt x="43" y="6"/>
                    <a:pt x="40" y="5"/>
                  </a:cubicBezTo>
                  <a:cubicBezTo>
                    <a:pt x="26" y="0"/>
                    <a:pt x="12" y="5"/>
                    <a:pt x="5" y="18"/>
                  </a:cubicBezTo>
                  <a:cubicBezTo>
                    <a:pt x="0" y="28"/>
                    <a:pt x="1" y="41"/>
                    <a:pt x="5" y="52"/>
                  </a:cubicBezTo>
                  <a:cubicBezTo>
                    <a:pt x="7" y="59"/>
                    <a:pt x="11" y="67"/>
                    <a:pt x="16" y="73"/>
                  </a:cubicBezTo>
                  <a:cubicBezTo>
                    <a:pt x="18" y="75"/>
                    <a:pt x="20" y="77"/>
                    <a:pt x="23" y="79"/>
                  </a:cubicBezTo>
                  <a:cubicBezTo>
                    <a:pt x="29" y="83"/>
                    <a:pt x="34" y="80"/>
                    <a:pt x="40" y="78"/>
                  </a:cubicBezTo>
                  <a:cubicBezTo>
                    <a:pt x="42" y="77"/>
                    <a:pt x="44" y="77"/>
                    <a:pt x="46" y="7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4" y="72"/>
                    <a:pt x="41" y="72"/>
                    <a:pt x="39" y="73"/>
                  </a:cubicBezTo>
                  <a:cubicBezTo>
                    <a:pt x="33" y="75"/>
                    <a:pt x="29" y="78"/>
                    <a:pt x="2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7" name="Freeform 256"/>
            <p:cNvSpPr>
              <a:spLocks noEditPoints="1"/>
            </p:cNvSpPr>
            <p:nvPr/>
          </p:nvSpPr>
          <p:spPr bwMode="auto">
            <a:xfrm>
              <a:off x="7948625" y="3667147"/>
              <a:ext cx="55563" cy="60325"/>
            </a:xfrm>
            <a:custGeom>
              <a:avLst/>
              <a:gdLst>
                <a:gd name="T0" fmla="*/ 13 w 25"/>
                <a:gd name="T1" fmla="*/ 19 h 27"/>
                <a:gd name="T2" fmla="*/ 14 w 25"/>
                <a:gd name="T3" fmla="*/ 20 h 27"/>
                <a:gd name="T4" fmla="*/ 18 w 25"/>
                <a:gd name="T5" fmla="*/ 22 h 27"/>
                <a:gd name="T6" fmla="*/ 18 w 25"/>
                <a:gd name="T7" fmla="*/ 22 h 27"/>
                <a:gd name="T8" fmla="*/ 18 w 25"/>
                <a:gd name="T9" fmla="*/ 22 h 27"/>
                <a:gd name="T10" fmla="*/ 20 w 25"/>
                <a:gd name="T11" fmla="*/ 23 h 27"/>
                <a:gd name="T12" fmla="*/ 20 w 25"/>
                <a:gd name="T13" fmla="*/ 23 h 27"/>
                <a:gd name="T14" fmla="*/ 19 w 25"/>
                <a:gd name="T15" fmla="*/ 18 h 27"/>
                <a:gd name="T16" fmla="*/ 16 w 25"/>
                <a:gd name="T17" fmla="*/ 13 h 27"/>
                <a:gd name="T18" fmla="*/ 13 w 25"/>
                <a:gd name="T19" fmla="*/ 9 h 27"/>
                <a:gd name="T20" fmla="*/ 13 w 25"/>
                <a:gd name="T21" fmla="*/ 3 h 27"/>
                <a:gd name="T22" fmla="*/ 13 w 25"/>
                <a:gd name="T23" fmla="*/ 4 h 27"/>
                <a:gd name="T24" fmla="*/ 13 w 25"/>
                <a:gd name="T25" fmla="*/ 4 h 27"/>
                <a:gd name="T26" fmla="*/ 20 w 25"/>
                <a:gd name="T27" fmla="*/ 10 h 27"/>
                <a:gd name="T28" fmla="*/ 24 w 25"/>
                <a:gd name="T29" fmla="*/ 17 h 27"/>
                <a:gd name="T30" fmla="*/ 25 w 25"/>
                <a:gd name="T31" fmla="*/ 25 h 27"/>
                <a:gd name="T32" fmla="*/ 25 w 25"/>
                <a:gd name="T33" fmla="*/ 25 h 27"/>
                <a:gd name="T34" fmla="*/ 24 w 25"/>
                <a:gd name="T35" fmla="*/ 26 h 27"/>
                <a:gd name="T36" fmla="*/ 22 w 25"/>
                <a:gd name="T37" fmla="*/ 27 h 27"/>
                <a:gd name="T38" fmla="*/ 22 w 25"/>
                <a:gd name="T39" fmla="*/ 27 h 27"/>
                <a:gd name="T40" fmla="*/ 19 w 25"/>
                <a:gd name="T41" fmla="*/ 27 h 27"/>
                <a:gd name="T42" fmla="*/ 16 w 25"/>
                <a:gd name="T43" fmla="*/ 27 h 27"/>
                <a:gd name="T44" fmla="*/ 16 w 25"/>
                <a:gd name="T45" fmla="*/ 27 h 27"/>
                <a:gd name="T46" fmla="*/ 13 w 25"/>
                <a:gd name="T47" fmla="*/ 25 h 27"/>
                <a:gd name="T48" fmla="*/ 13 w 25"/>
                <a:gd name="T49" fmla="*/ 19 h 27"/>
                <a:gd name="T50" fmla="*/ 11 w 25"/>
                <a:gd name="T51" fmla="*/ 18 h 27"/>
                <a:gd name="T52" fmla="*/ 13 w 25"/>
                <a:gd name="T53" fmla="*/ 19 h 27"/>
                <a:gd name="T54" fmla="*/ 13 w 25"/>
                <a:gd name="T55" fmla="*/ 25 h 27"/>
                <a:gd name="T56" fmla="*/ 11 w 25"/>
                <a:gd name="T57" fmla="*/ 24 h 27"/>
                <a:gd name="T58" fmla="*/ 7 w 25"/>
                <a:gd name="T59" fmla="*/ 21 h 27"/>
                <a:gd name="T60" fmla="*/ 7 w 25"/>
                <a:gd name="T61" fmla="*/ 21 h 27"/>
                <a:gd name="T62" fmla="*/ 3 w 25"/>
                <a:gd name="T63" fmla="*/ 15 h 27"/>
                <a:gd name="T64" fmla="*/ 1 w 25"/>
                <a:gd name="T65" fmla="*/ 9 h 27"/>
                <a:gd name="T66" fmla="*/ 1 w 25"/>
                <a:gd name="T67" fmla="*/ 9 h 27"/>
                <a:gd name="T68" fmla="*/ 1 w 25"/>
                <a:gd name="T69" fmla="*/ 5 h 27"/>
                <a:gd name="T70" fmla="*/ 1 w 25"/>
                <a:gd name="T71" fmla="*/ 3 h 27"/>
                <a:gd name="T72" fmla="*/ 3 w 25"/>
                <a:gd name="T73" fmla="*/ 0 h 27"/>
                <a:gd name="T74" fmla="*/ 4 w 25"/>
                <a:gd name="T75" fmla="*/ 0 h 27"/>
                <a:gd name="T76" fmla="*/ 4 w 25"/>
                <a:gd name="T77" fmla="*/ 0 h 27"/>
                <a:gd name="T78" fmla="*/ 4 w 25"/>
                <a:gd name="T79" fmla="*/ 0 h 27"/>
                <a:gd name="T80" fmla="*/ 4 w 25"/>
                <a:gd name="T81" fmla="*/ 0 h 27"/>
                <a:gd name="T82" fmla="*/ 4 w 25"/>
                <a:gd name="T83" fmla="*/ 0 h 27"/>
                <a:gd name="T84" fmla="*/ 5 w 25"/>
                <a:gd name="T85" fmla="*/ 0 h 27"/>
                <a:gd name="T86" fmla="*/ 13 w 25"/>
                <a:gd name="T87" fmla="*/ 3 h 27"/>
                <a:gd name="T88" fmla="*/ 13 w 25"/>
                <a:gd name="T89" fmla="*/ 9 h 27"/>
                <a:gd name="T90" fmla="*/ 11 w 25"/>
                <a:gd name="T91" fmla="*/ 8 h 27"/>
                <a:gd name="T92" fmla="*/ 11 w 25"/>
                <a:gd name="T93" fmla="*/ 8 h 27"/>
                <a:gd name="T94" fmla="*/ 11 w 25"/>
                <a:gd name="T95" fmla="*/ 8 h 27"/>
                <a:gd name="T96" fmla="*/ 5 w 25"/>
                <a:gd name="T97" fmla="*/ 5 h 27"/>
                <a:gd name="T98" fmla="*/ 6 w 25"/>
                <a:gd name="T99" fmla="*/ 8 h 27"/>
                <a:gd name="T100" fmla="*/ 6 w 25"/>
                <a:gd name="T101" fmla="*/ 8 h 27"/>
                <a:gd name="T102" fmla="*/ 7 w 25"/>
                <a:gd name="T103" fmla="*/ 13 h 27"/>
                <a:gd name="T104" fmla="*/ 11 w 25"/>
                <a:gd name="T105" fmla="*/ 18 h 27"/>
                <a:gd name="T106" fmla="*/ 11 w 2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3" y="19"/>
                  </a:moveTo>
                  <a:cubicBezTo>
                    <a:pt x="13" y="20"/>
                    <a:pt x="14" y="20"/>
                    <a:pt x="14" y="20"/>
                  </a:cubicBezTo>
                  <a:cubicBezTo>
                    <a:pt x="15" y="21"/>
                    <a:pt x="16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1"/>
                    <a:pt x="20" y="20"/>
                    <a:pt x="19" y="18"/>
                  </a:cubicBezTo>
                  <a:cubicBezTo>
                    <a:pt x="19" y="16"/>
                    <a:pt x="18" y="14"/>
                    <a:pt x="16" y="13"/>
                  </a:cubicBezTo>
                  <a:cubicBezTo>
                    <a:pt x="15" y="11"/>
                    <a:pt x="14" y="10"/>
                    <a:pt x="13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5"/>
                    <a:pt x="18" y="7"/>
                    <a:pt x="20" y="10"/>
                  </a:cubicBezTo>
                  <a:cubicBezTo>
                    <a:pt x="22" y="12"/>
                    <a:pt x="23" y="14"/>
                    <a:pt x="24" y="17"/>
                  </a:cubicBezTo>
                  <a:cubicBezTo>
                    <a:pt x="25" y="19"/>
                    <a:pt x="25" y="22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6"/>
                    <a:pt x="24" y="26"/>
                  </a:cubicBezTo>
                  <a:cubicBezTo>
                    <a:pt x="24" y="27"/>
                    <a:pt x="23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7"/>
                    <a:pt x="20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4" y="26"/>
                    <a:pt x="13" y="25"/>
                  </a:cubicBezTo>
                  <a:lnTo>
                    <a:pt x="13" y="19"/>
                  </a:lnTo>
                  <a:close/>
                  <a:moveTo>
                    <a:pt x="11" y="18"/>
                  </a:moveTo>
                  <a:cubicBezTo>
                    <a:pt x="11" y="18"/>
                    <a:pt x="12" y="19"/>
                    <a:pt x="13" y="1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1" y="24"/>
                  </a:cubicBezTo>
                  <a:cubicBezTo>
                    <a:pt x="10" y="23"/>
                    <a:pt x="8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19"/>
                    <a:pt x="4" y="17"/>
                    <a:pt x="3" y="15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8" y="1"/>
                    <a:pt x="10" y="2"/>
                    <a:pt x="13" y="3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7"/>
                    <a:pt x="7" y="6"/>
                    <a:pt x="5" y="5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7" y="11"/>
                    <a:pt x="7" y="13"/>
                  </a:cubicBezTo>
                  <a:cubicBezTo>
                    <a:pt x="8" y="15"/>
                    <a:pt x="9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8" name="Freeform 257"/>
            <p:cNvSpPr>
              <a:spLocks noEditPoints="1"/>
            </p:cNvSpPr>
            <p:nvPr/>
          </p:nvSpPr>
          <p:spPr bwMode="auto">
            <a:xfrm>
              <a:off x="7000885" y="1336683"/>
              <a:ext cx="261938" cy="261939"/>
            </a:xfrm>
            <a:custGeom>
              <a:avLst/>
              <a:gdLst>
                <a:gd name="T0" fmla="*/ 58 w 116"/>
                <a:gd name="T1" fmla="*/ 111 h 116"/>
                <a:gd name="T2" fmla="*/ 95 w 116"/>
                <a:gd name="T3" fmla="*/ 95 h 116"/>
                <a:gd name="T4" fmla="*/ 111 w 116"/>
                <a:gd name="T5" fmla="*/ 58 h 116"/>
                <a:gd name="T6" fmla="*/ 95 w 116"/>
                <a:gd name="T7" fmla="*/ 20 h 116"/>
                <a:gd name="T8" fmla="*/ 58 w 116"/>
                <a:gd name="T9" fmla="*/ 5 h 116"/>
                <a:gd name="T10" fmla="*/ 58 w 116"/>
                <a:gd name="T11" fmla="*/ 5 h 116"/>
                <a:gd name="T12" fmla="*/ 58 w 116"/>
                <a:gd name="T13" fmla="*/ 0 h 116"/>
                <a:gd name="T14" fmla="*/ 58 w 116"/>
                <a:gd name="T15" fmla="*/ 0 h 116"/>
                <a:gd name="T16" fmla="*/ 99 w 116"/>
                <a:gd name="T17" fmla="*/ 17 h 116"/>
                <a:gd name="T18" fmla="*/ 116 w 116"/>
                <a:gd name="T19" fmla="*/ 58 h 116"/>
                <a:gd name="T20" fmla="*/ 99 w 116"/>
                <a:gd name="T21" fmla="*/ 99 h 116"/>
                <a:gd name="T22" fmla="*/ 58 w 116"/>
                <a:gd name="T23" fmla="*/ 116 h 116"/>
                <a:gd name="T24" fmla="*/ 58 w 116"/>
                <a:gd name="T25" fmla="*/ 116 h 116"/>
                <a:gd name="T26" fmla="*/ 58 w 116"/>
                <a:gd name="T27" fmla="*/ 111 h 116"/>
                <a:gd name="T28" fmla="*/ 58 w 116"/>
                <a:gd name="T29" fmla="*/ 111 h 116"/>
                <a:gd name="T30" fmla="*/ 58 w 116"/>
                <a:gd name="T31" fmla="*/ 76 h 116"/>
                <a:gd name="T32" fmla="*/ 70 w 116"/>
                <a:gd name="T33" fmla="*/ 71 h 116"/>
                <a:gd name="T34" fmla="*/ 71 w 116"/>
                <a:gd name="T35" fmla="*/ 70 h 116"/>
                <a:gd name="T36" fmla="*/ 88 w 116"/>
                <a:gd name="T37" fmla="*/ 31 h 116"/>
                <a:gd name="T38" fmla="*/ 88 w 116"/>
                <a:gd name="T39" fmla="*/ 31 h 116"/>
                <a:gd name="T40" fmla="*/ 88 w 116"/>
                <a:gd name="T41" fmla="*/ 31 h 116"/>
                <a:gd name="T42" fmla="*/ 88 w 116"/>
                <a:gd name="T43" fmla="*/ 29 h 116"/>
                <a:gd name="T44" fmla="*/ 85 w 116"/>
                <a:gd name="T45" fmla="*/ 27 h 116"/>
                <a:gd name="T46" fmla="*/ 58 w 116"/>
                <a:gd name="T47" fmla="*/ 39 h 116"/>
                <a:gd name="T48" fmla="*/ 58 w 116"/>
                <a:gd name="T49" fmla="*/ 45 h 116"/>
                <a:gd name="T50" fmla="*/ 81 w 116"/>
                <a:gd name="T51" fmla="*/ 34 h 116"/>
                <a:gd name="T52" fmla="*/ 67 w 116"/>
                <a:gd name="T53" fmla="*/ 67 h 116"/>
                <a:gd name="T54" fmla="*/ 58 w 116"/>
                <a:gd name="T55" fmla="*/ 71 h 116"/>
                <a:gd name="T56" fmla="*/ 58 w 116"/>
                <a:gd name="T57" fmla="*/ 76 h 116"/>
                <a:gd name="T58" fmla="*/ 58 w 116"/>
                <a:gd name="T59" fmla="*/ 5 h 116"/>
                <a:gd name="T60" fmla="*/ 20 w 116"/>
                <a:gd name="T61" fmla="*/ 20 h 116"/>
                <a:gd name="T62" fmla="*/ 5 w 116"/>
                <a:gd name="T63" fmla="*/ 58 h 116"/>
                <a:gd name="T64" fmla="*/ 20 w 116"/>
                <a:gd name="T65" fmla="*/ 95 h 116"/>
                <a:gd name="T66" fmla="*/ 58 w 116"/>
                <a:gd name="T67" fmla="*/ 111 h 116"/>
                <a:gd name="T68" fmla="*/ 58 w 116"/>
                <a:gd name="T69" fmla="*/ 116 h 116"/>
                <a:gd name="T70" fmla="*/ 17 w 116"/>
                <a:gd name="T71" fmla="*/ 99 h 116"/>
                <a:gd name="T72" fmla="*/ 0 w 116"/>
                <a:gd name="T73" fmla="*/ 58 h 116"/>
                <a:gd name="T74" fmla="*/ 17 w 116"/>
                <a:gd name="T75" fmla="*/ 17 h 116"/>
                <a:gd name="T76" fmla="*/ 58 w 116"/>
                <a:gd name="T77" fmla="*/ 0 h 116"/>
                <a:gd name="T78" fmla="*/ 58 w 116"/>
                <a:gd name="T79" fmla="*/ 5 h 116"/>
                <a:gd name="T80" fmla="*/ 58 w 116"/>
                <a:gd name="T81" fmla="*/ 39 h 116"/>
                <a:gd name="T82" fmla="*/ 46 w 116"/>
                <a:gd name="T83" fmla="*/ 45 h 116"/>
                <a:gd name="T84" fmla="*/ 45 w 116"/>
                <a:gd name="T85" fmla="*/ 46 h 116"/>
                <a:gd name="T86" fmla="*/ 27 w 116"/>
                <a:gd name="T87" fmla="*/ 85 h 116"/>
                <a:gd name="T88" fmla="*/ 27 w 116"/>
                <a:gd name="T89" fmla="*/ 85 h 116"/>
                <a:gd name="T90" fmla="*/ 27 w 116"/>
                <a:gd name="T91" fmla="*/ 85 h 116"/>
                <a:gd name="T92" fmla="*/ 27 w 116"/>
                <a:gd name="T93" fmla="*/ 87 h 116"/>
                <a:gd name="T94" fmla="*/ 31 w 116"/>
                <a:gd name="T95" fmla="*/ 88 h 116"/>
                <a:gd name="T96" fmla="*/ 58 w 116"/>
                <a:gd name="T97" fmla="*/ 76 h 116"/>
                <a:gd name="T98" fmla="*/ 58 w 116"/>
                <a:gd name="T99" fmla="*/ 71 h 116"/>
                <a:gd name="T100" fmla="*/ 34 w 116"/>
                <a:gd name="T101" fmla="*/ 81 h 116"/>
                <a:gd name="T102" fmla="*/ 49 w 116"/>
                <a:gd name="T103" fmla="*/ 49 h 116"/>
                <a:gd name="T104" fmla="*/ 58 w 116"/>
                <a:gd name="T105" fmla="*/ 45 h 116"/>
                <a:gd name="T106" fmla="*/ 58 w 116"/>
                <a:gd name="T107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16">
                  <a:moveTo>
                    <a:pt x="58" y="111"/>
                  </a:moveTo>
                  <a:cubicBezTo>
                    <a:pt x="72" y="111"/>
                    <a:pt x="86" y="105"/>
                    <a:pt x="95" y="95"/>
                  </a:cubicBezTo>
                  <a:cubicBezTo>
                    <a:pt x="105" y="86"/>
                    <a:pt x="111" y="72"/>
                    <a:pt x="111" y="58"/>
                  </a:cubicBezTo>
                  <a:cubicBezTo>
                    <a:pt x="111" y="43"/>
                    <a:pt x="105" y="30"/>
                    <a:pt x="95" y="20"/>
                  </a:cubicBezTo>
                  <a:cubicBezTo>
                    <a:pt x="86" y="11"/>
                    <a:pt x="72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0"/>
                    <a:pt x="88" y="7"/>
                    <a:pt x="99" y="17"/>
                  </a:cubicBezTo>
                  <a:cubicBezTo>
                    <a:pt x="109" y="27"/>
                    <a:pt x="116" y="42"/>
                    <a:pt x="116" y="58"/>
                  </a:cubicBezTo>
                  <a:cubicBezTo>
                    <a:pt x="116" y="74"/>
                    <a:pt x="109" y="88"/>
                    <a:pt x="99" y="99"/>
                  </a:cubicBezTo>
                  <a:cubicBezTo>
                    <a:pt x="88" y="109"/>
                    <a:pt x="74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8" y="111"/>
                    <a:pt x="58" y="111"/>
                    <a:pt x="58" y="111"/>
                  </a:cubicBezTo>
                  <a:close/>
                  <a:moveTo>
                    <a:pt x="58" y="76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1" y="70"/>
                    <a:pt x="71" y="70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9" y="30"/>
                    <a:pt x="89" y="29"/>
                    <a:pt x="88" y="29"/>
                  </a:cubicBezTo>
                  <a:cubicBezTo>
                    <a:pt x="88" y="27"/>
                    <a:pt x="86" y="27"/>
                    <a:pt x="85" y="27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71"/>
                    <a:pt x="58" y="71"/>
                    <a:pt x="58" y="71"/>
                  </a:cubicBezTo>
                  <a:lnTo>
                    <a:pt x="58" y="76"/>
                  </a:lnTo>
                  <a:close/>
                  <a:moveTo>
                    <a:pt x="58" y="5"/>
                  </a:moveTo>
                  <a:cubicBezTo>
                    <a:pt x="43" y="5"/>
                    <a:pt x="30" y="11"/>
                    <a:pt x="20" y="20"/>
                  </a:cubicBezTo>
                  <a:cubicBezTo>
                    <a:pt x="11" y="30"/>
                    <a:pt x="5" y="43"/>
                    <a:pt x="5" y="58"/>
                  </a:cubicBezTo>
                  <a:cubicBezTo>
                    <a:pt x="5" y="72"/>
                    <a:pt x="11" y="86"/>
                    <a:pt x="20" y="95"/>
                  </a:cubicBezTo>
                  <a:cubicBezTo>
                    <a:pt x="30" y="105"/>
                    <a:pt x="43" y="111"/>
                    <a:pt x="58" y="111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42" y="116"/>
                    <a:pt x="27" y="109"/>
                    <a:pt x="17" y="99"/>
                  </a:cubicBezTo>
                  <a:cubicBezTo>
                    <a:pt x="7" y="88"/>
                    <a:pt x="0" y="74"/>
                    <a:pt x="0" y="58"/>
                  </a:cubicBezTo>
                  <a:cubicBezTo>
                    <a:pt x="0" y="42"/>
                    <a:pt x="7" y="27"/>
                    <a:pt x="17" y="17"/>
                  </a:cubicBezTo>
                  <a:cubicBezTo>
                    <a:pt x="27" y="7"/>
                    <a:pt x="42" y="0"/>
                    <a:pt x="58" y="0"/>
                  </a:cubicBezTo>
                  <a:cubicBezTo>
                    <a:pt x="58" y="5"/>
                    <a:pt x="58" y="5"/>
                    <a:pt x="58" y="5"/>
                  </a:cubicBezTo>
                  <a:close/>
                  <a:moveTo>
                    <a:pt x="58" y="39"/>
                  </a:moveTo>
                  <a:cubicBezTo>
                    <a:pt x="46" y="45"/>
                    <a:pt x="46" y="45"/>
                    <a:pt x="46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6"/>
                    <a:pt x="27" y="86"/>
                    <a:pt x="27" y="87"/>
                  </a:cubicBezTo>
                  <a:cubicBezTo>
                    <a:pt x="28" y="88"/>
                    <a:pt x="29" y="89"/>
                    <a:pt x="31" y="88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9" name="Freeform 258"/>
            <p:cNvSpPr>
              <a:spLocks noEditPoints="1"/>
            </p:cNvSpPr>
            <p:nvPr/>
          </p:nvSpPr>
          <p:spPr bwMode="auto">
            <a:xfrm>
              <a:off x="7112011" y="1444634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3 h 18"/>
                <a:gd name="T4" fmla="*/ 15 w 18"/>
                <a:gd name="T5" fmla="*/ 3 h 18"/>
                <a:gd name="T6" fmla="*/ 18 w 18"/>
                <a:gd name="T7" fmla="*/ 9 h 18"/>
                <a:gd name="T8" fmla="*/ 15 w 18"/>
                <a:gd name="T9" fmla="*/ 15 h 18"/>
                <a:gd name="T10" fmla="*/ 15 w 18"/>
                <a:gd name="T11" fmla="*/ 16 h 18"/>
                <a:gd name="T12" fmla="*/ 9 w 18"/>
                <a:gd name="T13" fmla="*/ 18 h 18"/>
                <a:gd name="T14" fmla="*/ 9 w 18"/>
                <a:gd name="T15" fmla="*/ 18 h 18"/>
                <a:gd name="T16" fmla="*/ 9 w 18"/>
                <a:gd name="T17" fmla="*/ 13 h 18"/>
                <a:gd name="T18" fmla="*/ 9 w 18"/>
                <a:gd name="T19" fmla="*/ 13 h 18"/>
                <a:gd name="T20" fmla="*/ 12 w 18"/>
                <a:gd name="T21" fmla="*/ 12 h 18"/>
                <a:gd name="T22" fmla="*/ 12 w 18"/>
                <a:gd name="T23" fmla="*/ 12 h 18"/>
                <a:gd name="T24" fmla="*/ 13 w 18"/>
                <a:gd name="T25" fmla="*/ 9 h 18"/>
                <a:gd name="T26" fmla="*/ 12 w 18"/>
                <a:gd name="T27" fmla="*/ 7 h 18"/>
                <a:gd name="T28" fmla="*/ 12 w 18"/>
                <a:gd name="T29" fmla="*/ 6 h 18"/>
                <a:gd name="T30" fmla="*/ 9 w 18"/>
                <a:gd name="T31" fmla="*/ 5 h 18"/>
                <a:gd name="T32" fmla="*/ 9 w 18"/>
                <a:gd name="T33" fmla="*/ 5 h 18"/>
                <a:gd name="T34" fmla="*/ 9 w 18"/>
                <a:gd name="T35" fmla="*/ 0 h 18"/>
                <a:gd name="T36" fmla="*/ 9 w 18"/>
                <a:gd name="T37" fmla="*/ 18 h 18"/>
                <a:gd name="T38" fmla="*/ 3 w 18"/>
                <a:gd name="T39" fmla="*/ 15 h 18"/>
                <a:gd name="T40" fmla="*/ 3 w 18"/>
                <a:gd name="T41" fmla="*/ 15 h 18"/>
                <a:gd name="T42" fmla="*/ 3 w 18"/>
                <a:gd name="T43" fmla="*/ 15 h 18"/>
                <a:gd name="T44" fmla="*/ 0 w 18"/>
                <a:gd name="T45" fmla="*/ 9 h 18"/>
                <a:gd name="T46" fmla="*/ 3 w 18"/>
                <a:gd name="T47" fmla="*/ 3 h 18"/>
                <a:gd name="T48" fmla="*/ 9 w 18"/>
                <a:gd name="T49" fmla="*/ 0 h 18"/>
                <a:gd name="T50" fmla="*/ 9 w 18"/>
                <a:gd name="T51" fmla="*/ 5 h 18"/>
                <a:gd name="T52" fmla="*/ 6 w 18"/>
                <a:gd name="T53" fmla="*/ 6 h 18"/>
                <a:gd name="T54" fmla="*/ 5 w 18"/>
                <a:gd name="T55" fmla="*/ 9 h 18"/>
                <a:gd name="T56" fmla="*/ 6 w 18"/>
                <a:gd name="T57" fmla="*/ 12 h 18"/>
                <a:gd name="T58" fmla="*/ 6 w 18"/>
                <a:gd name="T59" fmla="*/ 12 h 18"/>
                <a:gd name="T60" fmla="*/ 9 w 18"/>
                <a:gd name="T61" fmla="*/ 13 h 18"/>
                <a:gd name="T62" fmla="*/ 9 w 18"/>
                <a:gd name="T6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1" y="0"/>
                    <a:pt x="13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5"/>
                    <a:pt x="18" y="7"/>
                    <a:pt x="18" y="9"/>
                  </a:cubicBezTo>
                  <a:cubicBezTo>
                    <a:pt x="18" y="12"/>
                    <a:pt x="17" y="14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1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" y="18"/>
                  </a:moveTo>
                  <a:cubicBezTo>
                    <a:pt x="6" y="18"/>
                    <a:pt x="4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0" name="Freeform 259"/>
            <p:cNvSpPr>
              <a:spLocks noEditPoints="1"/>
            </p:cNvSpPr>
            <p:nvPr/>
          </p:nvSpPr>
          <p:spPr bwMode="auto">
            <a:xfrm>
              <a:off x="8054988" y="3370283"/>
              <a:ext cx="177800" cy="282576"/>
            </a:xfrm>
            <a:custGeom>
              <a:avLst/>
              <a:gdLst>
                <a:gd name="T0" fmla="*/ 74 w 79"/>
                <a:gd name="T1" fmla="*/ 72 h 125"/>
                <a:gd name="T2" fmla="*/ 74 w 79"/>
                <a:gd name="T3" fmla="*/ 5 h 125"/>
                <a:gd name="T4" fmla="*/ 42 w 79"/>
                <a:gd name="T5" fmla="*/ 5 h 125"/>
                <a:gd name="T6" fmla="*/ 40 w 79"/>
                <a:gd name="T7" fmla="*/ 10 h 125"/>
                <a:gd name="T8" fmla="*/ 40 w 79"/>
                <a:gd name="T9" fmla="*/ 0 h 125"/>
                <a:gd name="T10" fmla="*/ 40 w 79"/>
                <a:gd name="T11" fmla="*/ 0 h 125"/>
                <a:gd name="T12" fmla="*/ 77 w 79"/>
                <a:gd name="T13" fmla="*/ 0 h 125"/>
                <a:gd name="T14" fmla="*/ 79 w 79"/>
                <a:gd name="T15" fmla="*/ 3 h 125"/>
                <a:gd name="T16" fmla="*/ 79 w 79"/>
                <a:gd name="T17" fmla="*/ 72 h 125"/>
                <a:gd name="T18" fmla="*/ 79 w 79"/>
                <a:gd name="T19" fmla="*/ 72 h 125"/>
                <a:gd name="T20" fmla="*/ 79 w 79"/>
                <a:gd name="T21" fmla="*/ 73 h 125"/>
                <a:gd name="T22" fmla="*/ 59 w 79"/>
                <a:gd name="T23" fmla="*/ 123 h 125"/>
                <a:gd name="T24" fmla="*/ 59 w 79"/>
                <a:gd name="T25" fmla="*/ 123 h 125"/>
                <a:gd name="T26" fmla="*/ 56 w 79"/>
                <a:gd name="T27" fmla="*/ 124 h 125"/>
                <a:gd name="T28" fmla="*/ 40 w 79"/>
                <a:gd name="T29" fmla="*/ 117 h 125"/>
                <a:gd name="T30" fmla="*/ 40 w 79"/>
                <a:gd name="T31" fmla="*/ 112 h 125"/>
                <a:gd name="T32" fmla="*/ 55 w 79"/>
                <a:gd name="T33" fmla="*/ 119 h 125"/>
                <a:gd name="T34" fmla="*/ 74 w 79"/>
                <a:gd name="T35" fmla="*/ 72 h 125"/>
                <a:gd name="T36" fmla="*/ 40 w 79"/>
                <a:gd name="T37" fmla="*/ 10 h 125"/>
                <a:gd name="T38" fmla="*/ 6 w 79"/>
                <a:gd name="T39" fmla="*/ 97 h 125"/>
                <a:gd name="T40" fmla="*/ 40 w 79"/>
                <a:gd name="T41" fmla="*/ 112 h 125"/>
                <a:gd name="T42" fmla="*/ 40 w 79"/>
                <a:gd name="T43" fmla="*/ 117 h 125"/>
                <a:gd name="T44" fmla="*/ 2 w 79"/>
                <a:gd name="T45" fmla="*/ 100 h 125"/>
                <a:gd name="T46" fmla="*/ 2 w 79"/>
                <a:gd name="T47" fmla="*/ 100 h 125"/>
                <a:gd name="T48" fmla="*/ 1 w 79"/>
                <a:gd name="T49" fmla="*/ 97 h 125"/>
                <a:gd name="T50" fmla="*/ 38 w 79"/>
                <a:gd name="T51" fmla="*/ 2 h 125"/>
                <a:gd name="T52" fmla="*/ 40 w 79"/>
                <a:gd name="T53" fmla="*/ 0 h 125"/>
                <a:gd name="T54" fmla="*/ 40 w 79"/>
                <a:gd name="T55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125">
                  <a:moveTo>
                    <a:pt x="74" y="72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9" y="1"/>
                    <a:pt x="79" y="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3"/>
                    <a:pt x="79" y="7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8" y="124"/>
                    <a:pt x="57" y="125"/>
                    <a:pt x="56" y="124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55" y="119"/>
                    <a:pt x="55" y="119"/>
                    <a:pt x="55" y="119"/>
                  </a:cubicBezTo>
                  <a:lnTo>
                    <a:pt x="74" y="72"/>
                  </a:lnTo>
                  <a:close/>
                  <a:moveTo>
                    <a:pt x="40" y="10"/>
                  </a:moveTo>
                  <a:cubicBezTo>
                    <a:pt x="6" y="97"/>
                    <a:pt x="6" y="97"/>
                    <a:pt x="6" y="9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1" y="9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1" name="Freeform 260"/>
            <p:cNvSpPr>
              <a:spLocks noEditPoints="1"/>
            </p:cNvSpPr>
            <p:nvPr/>
          </p:nvSpPr>
          <p:spPr bwMode="auto">
            <a:xfrm>
              <a:off x="8232788" y="3370283"/>
              <a:ext cx="42863" cy="95251"/>
            </a:xfrm>
            <a:custGeom>
              <a:avLst/>
              <a:gdLst>
                <a:gd name="T0" fmla="*/ 9 w 19"/>
                <a:gd name="T1" fmla="*/ 29 h 42"/>
                <a:gd name="T2" fmla="*/ 11 w 19"/>
                <a:gd name="T3" fmla="*/ 23 h 42"/>
                <a:gd name="T4" fmla="*/ 13 w 19"/>
                <a:gd name="T5" fmla="*/ 5 h 42"/>
                <a:gd name="T6" fmla="*/ 9 w 19"/>
                <a:gd name="T7" fmla="*/ 5 h 42"/>
                <a:gd name="T8" fmla="*/ 9 w 19"/>
                <a:gd name="T9" fmla="*/ 0 h 42"/>
                <a:gd name="T10" fmla="*/ 16 w 19"/>
                <a:gd name="T11" fmla="*/ 0 h 42"/>
                <a:gd name="T12" fmla="*/ 16 w 19"/>
                <a:gd name="T13" fmla="*/ 0 h 42"/>
                <a:gd name="T14" fmla="*/ 17 w 19"/>
                <a:gd name="T15" fmla="*/ 1 h 42"/>
                <a:gd name="T16" fmla="*/ 18 w 19"/>
                <a:gd name="T17" fmla="*/ 4 h 42"/>
                <a:gd name="T18" fmla="*/ 16 w 19"/>
                <a:gd name="T19" fmla="*/ 25 h 42"/>
                <a:gd name="T20" fmla="*/ 9 w 19"/>
                <a:gd name="T21" fmla="*/ 38 h 42"/>
                <a:gd name="T22" fmla="*/ 9 w 19"/>
                <a:gd name="T23" fmla="*/ 29 h 42"/>
                <a:gd name="T24" fmla="*/ 5 w 19"/>
                <a:gd name="T25" fmla="*/ 35 h 42"/>
                <a:gd name="T26" fmla="*/ 9 w 19"/>
                <a:gd name="T27" fmla="*/ 29 h 42"/>
                <a:gd name="T28" fmla="*/ 9 w 19"/>
                <a:gd name="T29" fmla="*/ 38 h 42"/>
                <a:gd name="T30" fmla="*/ 3 w 19"/>
                <a:gd name="T31" fmla="*/ 42 h 42"/>
                <a:gd name="T32" fmla="*/ 2 w 19"/>
                <a:gd name="T33" fmla="*/ 42 h 42"/>
                <a:gd name="T34" fmla="*/ 0 w 19"/>
                <a:gd name="T35" fmla="*/ 40 h 42"/>
                <a:gd name="T36" fmla="*/ 0 w 19"/>
                <a:gd name="T37" fmla="*/ 3 h 42"/>
                <a:gd name="T38" fmla="*/ 2 w 19"/>
                <a:gd name="T39" fmla="*/ 0 h 42"/>
                <a:gd name="T40" fmla="*/ 9 w 19"/>
                <a:gd name="T41" fmla="*/ 0 h 42"/>
                <a:gd name="T42" fmla="*/ 9 w 19"/>
                <a:gd name="T43" fmla="*/ 5 h 42"/>
                <a:gd name="T44" fmla="*/ 5 w 19"/>
                <a:gd name="T45" fmla="*/ 5 h 42"/>
                <a:gd name="T46" fmla="*/ 5 w 19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2">
                  <a:moveTo>
                    <a:pt x="9" y="29"/>
                  </a:moveTo>
                  <a:cubicBezTo>
                    <a:pt x="10" y="28"/>
                    <a:pt x="11" y="26"/>
                    <a:pt x="11" y="23"/>
                  </a:cubicBezTo>
                  <a:cubicBezTo>
                    <a:pt x="13" y="17"/>
                    <a:pt x="13" y="11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9" y="3"/>
                    <a:pt x="18" y="4"/>
                  </a:cubicBezTo>
                  <a:cubicBezTo>
                    <a:pt x="18" y="10"/>
                    <a:pt x="18" y="18"/>
                    <a:pt x="16" y="25"/>
                  </a:cubicBezTo>
                  <a:cubicBezTo>
                    <a:pt x="14" y="30"/>
                    <a:pt x="12" y="34"/>
                    <a:pt x="9" y="38"/>
                  </a:cubicBezTo>
                  <a:lnTo>
                    <a:pt x="9" y="29"/>
                  </a:lnTo>
                  <a:close/>
                  <a:moveTo>
                    <a:pt x="5" y="35"/>
                  </a:moveTo>
                  <a:cubicBezTo>
                    <a:pt x="6" y="34"/>
                    <a:pt x="8" y="32"/>
                    <a:pt x="9" y="2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9"/>
                    <a:pt x="6" y="41"/>
                    <a:pt x="3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2" name="Freeform 261"/>
            <p:cNvSpPr>
              <a:spLocks noEditPoints="1"/>
            </p:cNvSpPr>
            <p:nvPr/>
          </p:nvSpPr>
          <p:spPr bwMode="auto">
            <a:xfrm>
              <a:off x="8232788" y="3370283"/>
              <a:ext cx="179388" cy="282576"/>
            </a:xfrm>
            <a:custGeom>
              <a:avLst/>
              <a:gdLst>
                <a:gd name="T0" fmla="*/ 39 w 79"/>
                <a:gd name="T1" fmla="*/ 112 h 125"/>
                <a:gd name="T2" fmla="*/ 73 w 79"/>
                <a:gd name="T3" fmla="*/ 97 h 125"/>
                <a:gd name="T4" fmla="*/ 39 w 79"/>
                <a:gd name="T5" fmla="*/ 10 h 125"/>
                <a:gd name="T6" fmla="*/ 39 w 79"/>
                <a:gd name="T7" fmla="*/ 0 h 125"/>
                <a:gd name="T8" fmla="*/ 41 w 79"/>
                <a:gd name="T9" fmla="*/ 2 h 125"/>
                <a:gd name="T10" fmla="*/ 78 w 79"/>
                <a:gd name="T11" fmla="*/ 97 h 125"/>
                <a:gd name="T12" fmla="*/ 77 w 79"/>
                <a:gd name="T13" fmla="*/ 100 h 125"/>
                <a:gd name="T14" fmla="*/ 39 w 79"/>
                <a:gd name="T15" fmla="*/ 117 h 125"/>
                <a:gd name="T16" fmla="*/ 39 w 79"/>
                <a:gd name="T17" fmla="*/ 112 h 125"/>
                <a:gd name="T18" fmla="*/ 22 w 79"/>
                <a:gd name="T19" fmla="*/ 5 h 125"/>
                <a:gd name="T20" fmla="*/ 19 w 79"/>
                <a:gd name="T21" fmla="*/ 28 h 125"/>
                <a:gd name="T22" fmla="*/ 5 w 79"/>
                <a:gd name="T23" fmla="*/ 46 h 125"/>
                <a:gd name="T24" fmla="*/ 5 w 79"/>
                <a:gd name="T25" fmla="*/ 72 h 125"/>
                <a:gd name="T26" fmla="*/ 24 w 79"/>
                <a:gd name="T27" fmla="*/ 119 h 125"/>
                <a:gd name="T28" fmla="*/ 39 w 79"/>
                <a:gd name="T29" fmla="*/ 112 h 125"/>
                <a:gd name="T30" fmla="*/ 39 w 79"/>
                <a:gd name="T31" fmla="*/ 117 h 125"/>
                <a:gd name="T32" fmla="*/ 23 w 79"/>
                <a:gd name="T33" fmla="*/ 124 h 125"/>
                <a:gd name="T34" fmla="*/ 23 w 79"/>
                <a:gd name="T35" fmla="*/ 124 h 125"/>
                <a:gd name="T36" fmla="*/ 23 w 79"/>
                <a:gd name="T37" fmla="*/ 124 h 125"/>
                <a:gd name="T38" fmla="*/ 20 w 79"/>
                <a:gd name="T39" fmla="*/ 123 h 125"/>
                <a:gd name="T40" fmla="*/ 0 w 79"/>
                <a:gd name="T41" fmla="*/ 73 h 125"/>
                <a:gd name="T42" fmla="*/ 0 w 79"/>
                <a:gd name="T43" fmla="*/ 72 h 125"/>
                <a:gd name="T44" fmla="*/ 0 w 79"/>
                <a:gd name="T45" fmla="*/ 45 h 125"/>
                <a:gd name="T46" fmla="*/ 0 w 79"/>
                <a:gd name="T47" fmla="*/ 45 h 125"/>
                <a:gd name="T48" fmla="*/ 1 w 79"/>
                <a:gd name="T49" fmla="*/ 43 h 125"/>
                <a:gd name="T50" fmla="*/ 15 w 79"/>
                <a:gd name="T51" fmla="*/ 27 h 125"/>
                <a:gd name="T52" fmla="*/ 18 w 79"/>
                <a:gd name="T53" fmla="*/ 4 h 125"/>
                <a:gd name="T54" fmla="*/ 17 w 79"/>
                <a:gd name="T55" fmla="*/ 3 h 125"/>
                <a:gd name="T56" fmla="*/ 20 w 79"/>
                <a:gd name="T57" fmla="*/ 0 h 125"/>
                <a:gd name="T58" fmla="*/ 39 w 79"/>
                <a:gd name="T59" fmla="*/ 0 h 125"/>
                <a:gd name="T60" fmla="*/ 39 w 79"/>
                <a:gd name="T61" fmla="*/ 0 h 125"/>
                <a:gd name="T62" fmla="*/ 39 w 79"/>
                <a:gd name="T63" fmla="*/ 0 h 125"/>
                <a:gd name="T64" fmla="*/ 39 w 79"/>
                <a:gd name="T65" fmla="*/ 10 h 125"/>
                <a:gd name="T66" fmla="*/ 37 w 79"/>
                <a:gd name="T67" fmla="*/ 5 h 125"/>
                <a:gd name="T68" fmla="*/ 22 w 79"/>
                <a:gd name="T69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125">
                  <a:moveTo>
                    <a:pt x="39" y="112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1" y="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9"/>
                    <a:pt x="78" y="100"/>
                    <a:pt x="77" y="100"/>
                  </a:cubicBezTo>
                  <a:cubicBezTo>
                    <a:pt x="39" y="117"/>
                    <a:pt x="39" y="117"/>
                    <a:pt x="39" y="117"/>
                  </a:cubicBezTo>
                  <a:lnTo>
                    <a:pt x="39" y="112"/>
                  </a:lnTo>
                  <a:close/>
                  <a:moveTo>
                    <a:pt x="22" y="5"/>
                  </a:moveTo>
                  <a:cubicBezTo>
                    <a:pt x="22" y="13"/>
                    <a:pt x="22" y="21"/>
                    <a:pt x="19" y="28"/>
                  </a:cubicBezTo>
                  <a:cubicBezTo>
                    <a:pt x="17" y="36"/>
                    <a:pt x="12" y="42"/>
                    <a:pt x="5" y="4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2"/>
                    <a:pt x="0" y="7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8" y="39"/>
                    <a:pt x="12" y="34"/>
                    <a:pt x="15" y="27"/>
                  </a:cubicBezTo>
                  <a:cubicBezTo>
                    <a:pt x="17" y="19"/>
                    <a:pt x="17" y="11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8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5"/>
                    <a:pt x="37" y="5"/>
                    <a:pt x="37" y="5"/>
                  </a:cubicBezTo>
                  <a:lnTo>
                    <a:pt x="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3" name="Freeform 262"/>
            <p:cNvSpPr>
              <a:spLocks noEditPoints="1"/>
            </p:cNvSpPr>
            <p:nvPr/>
          </p:nvSpPr>
          <p:spPr bwMode="auto">
            <a:xfrm>
              <a:off x="8140712" y="3338532"/>
              <a:ext cx="184150" cy="34925"/>
            </a:xfrm>
            <a:custGeom>
              <a:avLst/>
              <a:gdLst>
                <a:gd name="T0" fmla="*/ 77 w 82"/>
                <a:gd name="T1" fmla="*/ 5 h 15"/>
                <a:gd name="T2" fmla="*/ 41 w 82"/>
                <a:gd name="T3" fmla="*/ 5 h 15"/>
                <a:gd name="T4" fmla="*/ 41 w 82"/>
                <a:gd name="T5" fmla="*/ 0 h 15"/>
                <a:gd name="T6" fmla="*/ 80 w 82"/>
                <a:gd name="T7" fmla="*/ 0 h 15"/>
                <a:gd name="T8" fmla="*/ 82 w 82"/>
                <a:gd name="T9" fmla="*/ 3 h 15"/>
                <a:gd name="T10" fmla="*/ 82 w 82"/>
                <a:gd name="T11" fmla="*/ 13 h 15"/>
                <a:gd name="T12" fmla="*/ 80 w 82"/>
                <a:gd name="T13" fmla="*/ 15 h 15"/>
                <a:gd name="T14" fmla="*/ 43 w 82"/>
                <a:gd name="T15" fmla="*/ 15 h 15"/>
                <a:gd name="T16" fmla="*/ 41 w 82"/>
                <a:gd name="T17" fmla="*/ 15 h 15"/>
                <a:gd name="T18" fmla="*/ 41 w 82"/>
                <a:gd name="T19" fmla="*/ 10 h 15"/>
                <a:gd name="T20" fmla="*/ 43 w 82"/>
                <a:gd name="T21" fmla="*/ 10 h 15"/>
                <a:gd name="T22" fmla="*/ 77 w 82"/>
                <a:gd name="T23" fmla="*/ 10 h 15"/>
                <a:gd name="T24" fmla="*/ 77 w 82"/>
                <a:gd name="T25" fmla="*/ 5 h 15"/>
                <a:gd name="T26" fmla="*/ 41 w 82"/>
                <a:gd name="T27" fmla="*/ 5 h 15"/>
                <a:gd name="T28" fmla="*/ 5 w 82"/>
                <a:gd name="T29" fmla="*/ 5 h 15"/>
                <a:gd name="T30" fmla="*/ 5 w 82"/>
                <a:gd name="T31" fmla="*/ 10 h 15"/>
                <a:gd name="T32" fmla="*/ 39 w 82"/>
                <a:gd name="T33" fmla="*/ 10 h 15"/>
                <a:gd name="T34" fmla="*/ 41 w 82"/>
                <a:gd name="T35" fmla="*/ 10 h 15"/>
                <a:gd name="T36" fmla="*/ 41 w 82"/>
                <a:gd name="T37" fmla="*/ 15 h 15"/>
                <a:gd name="T38" fmla="*/ 39 w 82"/>
                <a:gd name="T39" fmla="*/ 15 h 15"/>
                <a:gd name="T40" fmla="*/ 2 w 82"/>
                <a:gd name="T41" fmla="*/ 15 h 15"/>
                <a:gd name="T42" fmla="*/ 0 w 82"/>
                <a:gd name="T43" fmla="*/ 13 h 15"/>
                <a:gd name="T44" fmla="*/ 0 w 82"/>
                <a:gd name="T45" fmla="*/ 3 h 15"/>
                <a:gd name="T46" fmla="*/ 2 w 82"/>
                <a:gd name="T47" fmla="*/ 0 h 15"/>
                <a:gd name="T48" fmla="*/ 41 w 82"/>
                <a:gd name="T49" fmla="*/ 0 h 15"/>
                <a:gd name="T50" fmla="*/ 41 w 82"/>
                <a:gd name="T5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5">
                  <a:moveTo>
                    <a:pt x="77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4"/>
                    <a:pt x="81" y="15"/>
                    <a:pt x="8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7" y="5"/>
                  </a:lnTo>
                  <a:close/>
                  <a:moveTo>
                    <a:pt x="41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4" name="Freeform 263"/>
            <p:cNvSpPr>
              <a:spLocks noEditPoints="1"/>
            </p:cNvSpPr>
            <p:nvPr/>
          </p:nvSpPr>
          <p:spPr bwMode="auto">
            <a:xfrm>
              <a:off x="8180401" y="4527576"/>
              <a:ext cx="382588" cy="323851"/>
            </a:xfrm>
            <a:custGeom>
              <a:avLst/>
              <a:gdLst>
                <a:gd name="T0" fmla="*/ 151 w 169"/>
                <a:gd name="T1" fmla="*/ 70 h 143"/>
                <a:gd name="T2" fmla="*/ 132 w 169"/>
                <a:gd name="T3" fmla="*/ 19 h 143"/>
                <a:gd name="T4" fmla="*/ 169 w 169"/>
                <a:gd name="T5" fmla="*/ 50 h 143"/>
                <a:gd name="T6" fmla="*/ 153 w 169"/>
                <a:gd name="T7" fmla="*/ 75 h 143"/>
                <a:gd name="T8" fmla="*/ 153 w 169"/>
                <a:gd name="T9" fmla="*/ 76 h 143"/>
                <a:gd name="T10" fmla="*/ 132 w 169"/>
                <a:gd name="T11" fmla="*/ 59 h 143"/>
                <a:gd name="T12" fmla="*/ 133 w 169"/>
                <a:gd name="T13" fmla="*/ 140 h 143"/>
                <a:gd name="T14" fmla="*/ 132 w 169"/>
                <a:gd name="T15" fmla="*/ 52 h 143"/>
                <a:gd name="T16" fmla="*/ 132 w 169"/>
                <a:gd name="T17" fmla="*/ 52 h 143"/>
                <a:gd name="T18" fmla="*/ 107 w 169"/>
                <a:gd name="T19" fmla="*/ 11 h 143"/>
                <a:gd name="T20" fmla="*/ 85 w 169"/>
                <a:gd name="T21" fmla="*/ 16 h 143"/>
                <a:gd name="T22" fmla="*/ 86 w 169"/>
                <a:gd name="T23" fmla="*/ 11 h 143"/>
                <a:gd name="T24" fmla="*/ 110 w 169"/>
                <a:gd name="T25" fmla="*/ 1 h 143"/>
                <a:gd name="T26" fmla="*/ 110 w 169"/>
                <a:gd name="T27" fmla="*/ 1 h 143"/>
                <a:gd name="T28" fmla="*/ 132 w 169"/>
                <a:gd name="T29" fmla="*/ 13 h 143"/>
                <a:gd name="T30" fmla="*/ 113 w 169"/>
                <a:gd name="T31" fmla="*/ 6 h 143"/>
                <a:gd name="T32" fmla="*/ 128 w 169"/>
                <a:gd name="T33" fmla="*/ 138 h 143"/>
                <a:gd name="T34" fmla="*/ 130 w 169"/>
                <a:gd name="T35" fmla="*/ 51 h 143"/>
                <a:gd name="T36" fmla="*/ 132 w 169"/>
                <a:gd name="T37" fmla="*/ 52 h 143"/>
                <a:gd name="T38" fmla="*/ 132 w 169"/>
                <a:gd name="T39" fmla="*/ 51 h 143"/>
                <a:gd name="T40" fmla="*/ 132 w 169"/>
                <a:gd name="T41" fmla="*/ 142 h 143"/>
                <a:gd name="T42" fmla="*/ 85 w 169"/>
                <a:gd name="T43" fmla="*/ 143 h 143"/>
                <a:gd name="T44" fmla="*/ 85 w 169"/>
                <a:gd name="T45" fmla="*/ 16 h 143"/>
                <a:gd name="T46" fmla="*/ 60 w 169"/>
                <a:gd name="T47" fmla="*/ 6 h 143"/>
                <a:gd name="T48" fmla="*/ 19 w 169"/>
                <a:gd name="T49" fmla="*/ 70 h 143"/>
                <a:gd name="T50" fmla="*/ 41 w 169"/>
                <a:gd name="T51" fmla="*/ 52 h 143"/>
                <a:gd name="T52" fmla="*/ 42 w 169"/>
                <a:gd name="T53" fmla="*/ 53 h 143"/>
                <a:gd name="T54" fmla="*/ 85 w 169"/>
                <a:gd name="T55" fmla="*/ 138 h 143"/>
                <a:gd name="T56" fmla="*/ 85 w 169"/>
                <a:gd name="T57" fmla="*/ 143 h 143"/>
                <a:gd name="T58" fmla="*/ 39 w 169"/>
                <a:gd name="T59" fmla="*/ 143 h 143"/>
                <a:gd name="T60" fmla="*/ 37 w 169"/>
                <a:gd name="T61" fmla="*/ 140 h 143"/>
                <a:gd name="T62" fmla="*/ 20 w 169"/>
                <a:gd name="T63" fmla="*/ 76 h 143"/>
                <a:gd name="T64" fmla="*/ 16 w 169"/>
                <a:gd name="T65" fmla="*/ 75 h 143"/>
                <a:gd name="T66" fmla="*/ 1 w 169"/>
                <a:gd name="T67" fmla="*/ 52 h 143"/>
                <a:gd name="T68" fmla="*/ 60 w 169"/>
                <a:gd name="T69" fmla="*/ 1 h 143"/>
                <a:gd name="T70" fmla="*/ 63 w 169"/>
                <a:gd name="T71" fmla="*/ 1 h 143"/>
                <a:gd name="T72" fmla="*/ 85 w 169"/>
                <a:gd name="T73" fmla="*/ 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43">
                  <a:moveTo>
                    <a:pt x="132" y="52"/>
                  </a:moveTo>
                  <a:cubicBezTo>
                    <a:pt x="137" y="56"/>
                    <a:pt x="147" y="66"/>
                    <a:pt x="151" y="7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9" y="40"/>
                    <a:pt x="145" y="28"/>
                    <a:pt x="132" y="19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6" y="23"/>
                    <a:pt x="164" y="38"/>
                    <a:pt x="169" y="50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2" y="77"/>
                    <a:pt x="150" y="77"/>
                    <a:pt x="149" y="76"/>
                  </a:cubicBezTo>
                  <a:cubicBezTo>
                    <a:pt x="149" y="76"/>
                    <a:pt x="139" y="65"/>
                    <a:pt x="132" y="5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1"/>
                    <a:pt x="132" y="141"/>
                    <a:pt x="132" y="14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2"/>
                    <a:pt x="132" y="52"/>
                  </a:cubicBezTo>
                  <a:close/>
                  <a:moveTo>
                    <a:pt x="113" y="6"/>
                  </a:moveTo>
                  <a:cubicBezTo>
                    <a:pt x="111" y="8"/>
                    <a:pt x="109" y="9"/>
                    <a:pt x="107" y="11"/>
                  </a:cubicBezTo>
                  <a:cubicBezTo>
                    <a:pt x="101" y="14"/>
                    <a:pt x="94" y="16"/>
                    <a:pt x="86" y="16"/>
                  </a:cubicBezTo>
                  <a:cubicBezTo>
                    <a:pt x="86" y="16"/>
                    <a:pt x="85" y="16"/>
                    <a:pt x="85" y="1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6" y="11"/>
                    <a:pt x="86" y="11"/>
                  </a:cubicBezTo>
                  <a:cubicBezTo>
                    <a:pt x="93" y="11"/>
                    <a:pt x="100" y="10"/>
                    <a:pt x="104" y="7"/>
                  </a:cubicBezTo>
                  <a:cubicBezTo>
                    <a:pt x="107" y="5"/>
                    <a:pt x="109" y="4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2" y="0"/>
                    <a:pt x="113" y="1"/>
                  </a:cubicBezTo>
                  <a:cubicBezTo>
                    <a:pt x="113" y="1"/>
                    <a:pt x="122" y="6"/>
                    <a:pt x="132" y="13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4" y="13"/>
                    <a:pt x="116" y="8"/>
                    <a:pt x="113" y="6"/>
                  </a:cubicBezTo>
                  <a:close/>
                  <a:moveTo>
                    <a:pt x="85" y="138"/>
                  </a:moveTo>
                  <a:cubicBezTo>
                    <a:pt x="128" y="138"/>
                    <a:pt x="128" y="138"/>
                    <a:pt x="128" y="138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9" y="51"/>
                    <a:pt x="130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2"/>
                    <a:pt x="131" y="143"/>
                    <a:pt x="130" y="143"/>
                  </a:cubicBezTo>
                  <a:cubicBezTo>
                    <a:pt x="85" y="143"/>
                    <a:pt x="85" y="143"/>
                    <a:pt x="85" y="143"/>
                  </a:cubicBezTo>
                  <a:lnTo>
                    <a:pt x="85" y="138"/>
                  </a:lnTo>
                  <a:close/>
                  <a:moveTo>
                    <a:pt x="85" y="16"/>
                  </a:moveTo>
                  <a:cubicBezTo>
                    <a:pt x="78" y="16"/>
                    <a:pt x="71" y="14"/>
                    <a:pt x="66" y="11"/>
                  </a:cubicBezTo>
                  <a:cubicBezTo>
                    <a:pt x="64" y="9"/>
                    <a:pt x="62" y="8"/>
                    <a:pt x="60" y="6"/>
                  </a:cubicBezTo>
                  <a:cubicBezTo>
                    <a:pt x="51" y="11"/>
                    <a:pt x="14" y="34"/>
                    <a:pt x="6" y="5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3" y="66"/>
                    <a:pt x="33" y="56"/>
                    <a:pt x="38" y="51"/>
                  </a:cubicBezTo>
                  <a:cubicBezTo>
                    <a:pt x="39" y="50"/>
                    <a:pt x="41" y="51"/>
                    <a:pt x="41" y="52"/>
                  </a:cubicBezTo>
                  <a:cubicBezTo>
                    <a:pt x="42" y="52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8" y="143"/>
                    <a:pt x="37" y="141"/>
                    <a:pt x="37" y="14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0" y="65"/>
                    <a:pt x="21" y="75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7"/>
                    <a:pt x="17" y="77"/>
                    <a:pt x="16" y="75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2"/>
                    <a:pt x="0" y="51"/>
                    <a:pt x="1" y="50"/>
                  </a:cubicBezTo>
                  <a:cubicBezTo>
                    <a:pt x="9" y="29"/>
                    <a:pt x="59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0"/>
                    <a:pt x="63" y="1"/>
                  </a:cubicBezTo>
                  <a:cubicBezTo>
                    <a:pt x="64" y="4"/>
                    <a:pt x="66" y="5"/>
                    <a:pt x="68" y="7"/>
                  </a:cubicBezTo>
                  <a:cubicBezTo>
                    <a:pt x="73" y="9"/>
                    <a:pt x="79" y="11"/>
                    <a:pt x="85" y="11"/>
                  </a:cubicBezTo>
                  <a:lnTo>
                    <a:pt x="8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5" name="Freeform 264"/>
            <p:cNvSpPr>
              <a:spLocks noEditPoints="1"/>
            </p:cNvSpPr>
            <p:nvPr/>
          </p:nvSpPr>
          <p:spPr bwMode="auto">
            <a:xfrm>
              <a:off x="8318513" y="4514877"/>
              <a:ext cx="115888" cy="39688"/>
            </a:xfrm>
            <a:custGeom>
              <a:avLst/>
              <a:gdLst>
                <a:gd name="T0" fmla="*/ 25 w 51"/>
                <a:gd name="T1" fmla="*/ 13 h 18"/>
                <a:gd name="T2" fmla="*/ 38 w 51"/>
                <a:gd name="T3" fmla="*/ 11 h 18"/>
                <a:gd name="T4" fmla="*/ 46 w 51"/>
                <a:gd name="T5" fmla="*/ 5 h 18"/>
                <a:gd name="T6" fmla="*/ 46 w 51"/>
                <a:gd name="T7" fmla="*/ 5 h 18"/>
                <a:gd name="T8" fmla="*/ 46 w 51"/>
                <a:gd name="T9" fmla="*/ 5 h 18"/>
                <a:gd name="T10" fmla="*/ 46 w 51"/>
                <a:gd name="T11" fmla="*/ 5 h 18"/>
                <a:gd name="T12" fmla="*/ 46 w 51"/>
                <a:gd name="T13" fmla="*/ 5 h 18"/>
                <a:gd name="T14" fmla="*/ 46 w 51"/>
                <a:gd name="T15" fmla="*/ 5 h 18"/>
                <a:gd name="T16" fmla="*/ 46 w 51"/>
                <a:gd name="T17" fmla="*/ 5 h 18"/>
                <a:gd name="T18" fmla="*/ 46 w 51"/>
                <a:gd name="T19" fmla="*/ 5 h 18"/>
                <a:gd name="T20" fmla="*/ 46 w 51"/>
                <a:gd name="T21" fmla="*/ 5 h 18"/>
                <a:gd name="T22" fmla="*/ 46 w 51"/>
                <a:gd name="T23" fmla="*/ 5 h 18"/>
                <a:gd name="T24" fmla="*/ 38 w 51"/>
                <a:gd name="T25" fmla="*/ 11 h 18"/>
                <a:gd name="T26" fmla="*/ 25 w 51"/>
                <a:gd name="T27" fmla="*/ 13 h 18"/>
                <a:gd name="T28" fmla="*/ 25 w 51"/>
                <a:gd name="T29" fmla="*/ 13 h 18"/>
                <a:gd name="T30" fmla="*/ 25 w 51"/>
                <a:gd name="T31" fmla="*/ 8 h 18"/>
                <a:gd name="T32" fmla="*/ 25 w 51"/>
                <a:gd name="T33" fmla="*/ 8 h 18"/>
                <a:gd name="T34" fmla="*/ 36 w 51"/>
                <a:gd name="T35" fmla="*/ 7 h 18"/>
                <a:gd name="T36" fmla="*/ 41 w 51"/>
                <a:gd name="T37" fmla="*/ 3 h 18"/>
                <a:gd name="T38" fmla="*/ 42 w 51"/>
                <a:gd name="T39" fmla="*/ 3 h 18"/>
                <a:gd name="T40" fmla="*/ 42 w 51"/>
                <a:gd name="T41" fmla="*/ 3 h 18"/>
                <a:gd name="T42" fmla="*/ 42 w 51"/>
                <a:gd name="T43" fmla="*/ 3 h 18"/>
                <a:gd name="T44" fmla="*/ 44 w 51"/>
                <a:gd name="T45" fmla="*/ 0 h 18"/>
                <a:gd name="T46" fmla="*/ 48 w 51"/>
                <a:gd name="T47" fmla="*/ 1 h 18"/>
                <a:gd name="T48" fmla="*/ 48 w 51"/>
                <a:gd name="T49" fmla="*/ 1 h 18"/>
                <a:gd name="T50" fmla="*/ 48 w 51"/>
                <a:gd name="T51" fmla="*/ 1 h 18"/>
                <a:gd name="T52" fmla="*/ 48 w 51"/>
                <a:gd name="T53" fmla="*/ 1 h 18"/>
                <a:gd name="T54" fmla="*/ 50 w 51"/>
                <a:gd name="T55" fmla="*/ 4 h 18"/>
                <a:gd name="T56" fmla="*/ 50 w 51"/>
                <a:gd name="T57" fmla="*/ 7 h 18"/>
                <a:gd name="T58" fmla="*/ 50 w 51"/>
                <a:gd name="T59" fmla="*/ 7 h 18"/>
                <a:gd name="T60" fmla="*/ 40 w 51"/>
                <a:gd name="T61" fmla="*/ 15 h 18"/>
                <a:gd name="T62" fmla="*/ 25 w 51"/>
                <a:gd name="T63" fmla="*/ 18 h 18"/>
                <a:gd name="T64" fmla="*/ 25 w 51"/>
                <a:gd name="T65" fmla="*/ 18 h 18"/>
                <a:gd name="T66" fmla="*/ 25 w 51"/>
                <a:gd name="T67" fmla="*/ 13 h 18"/>
                <a:gd name="T68" fmla="*/ 25 w 51"/>
                <a:gd name="T69" fmla="*/ 13 h 18"/>
                <a:gd name="T70" fmla="*/ 13 w 51"/>
                <a:gd name="T71" fmla="*/ 11 h 18"/>
                <a:gd name="T72" fmla="*/ 5 w 51"/>
                <a:gd name="T73" fmla="*/ 5 h 18"/>
                <a:gd name="T74" fmla="*/ 5 w 51"/>
                <a:gd name="T75" fmla="*/ 5 h 18"/>
                <a:gd name="T76" fmla="*/ 5 w 51"/>
                <a:gd name="T77" fmla="*/ 5 h 18"/>
                <a:gd name="T78" fmla="*/ 5 w 51"/>
                <a:gd name="T79" fmla="*/ 5 h 18"/>
                <a:gd name="T80" fmla="*/ 5 w 51"/>
                <a:gd name="T81" fmla="*/ 5 h 18"/>
                <a:gd name="T82" fmla="*/ 5 w 51"/>
                <a:gd name="T83" fmla="*/ 5 h 18"/>
                <a:gd name="T84" fmla="*/ 12 w 51"/>
                <a:gd name="T85" fmla="*/ 11 h 18"/>
                <a:gd name="T86" fmla="*/ 25 w 51"/>
                <a:gd name="T87" fmla="*/ 13 h 18"/>
                <a:gd name="T88" fmla="*/ 25 w 51"/>
                <a:gd name="T89" fmla="*/ 18 h 18"/>
                <a:gd name="T90" fmla="*/ 11 w 51"/>
                <a:gd name="T91" fmla="*/ 15 h 18"/>
                <a:gd name="T92" fmla="*/ 1 w 51"/>
                <a:gd name="T93" fmla="*/ 7 h 18"/>
                <a:gd name="T94" fmla="*/ 0 w 51"/>
                <a:gd name="T95" fmla="*/ 4 h 18"/>
                <a:gd name="T96" fmla="*/ 3 w 51"/>
                <a:gd name="T97" fmla="*/ 1 h 18"/>
                <a:gd name="T98" fmla="*/ 3 w 51"/>
                <a:gd name="T99" fmla="*/ 1 h 18"/>
                <a:gd name="T100" fmla="*/ 3 w 51"/>
                <a:gd name="T101" fmla="*/ 1 h 18"/>
                <a:gd name="T102" fmla="*/ 6 w 51"/>
                <a:gd name="T103" fmla="*/ 0 h 18"/>
                <a:gd name="T104" fmla="*/ 9 w 51"/>
                <a:gd name="T105" fmla="*/ 3 h 18"/>
                <a:gd name="T106" fmla="*/ 9 w 51"/>
                <a:gd name="T107" fmla="*/ 3 h 18"/>
                <a:gd name="T108" fmla="*/ 9 w 51"/>
                <a:gd name="T109" fmla="*/ 3 h 18"/>
                <a:gd name="T110" fmla="*/ 15 w 51"/>
                <a:gd name="T111" fmla="*/ 7 h 18"/>
                <a:gd name="T112" fmla="*/ 25 w 51"/>
                <a:gd name="T113" fmla="*/ 8 h 18"/>
                <a:gd name="T114" fmla="*/ 25 w 51"/>
                <a:gd name="T1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18">
                  <a:moveTo>
                    <a:pt x="25" y="13"/>
                  </a:moveTo>
                  <a:cubicBezTo>
                    <a:pt x="30" y="13"/>
                    <a:pt x="35" y="12"/>
                    <a:pt x="38" y="11"/>
                  </a:cubicBezTo>
                  <a:cubicBezTo>
                    <a:pt x="42" y="9"/>
                    <a:pt x="44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30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3" y="8"/>
                    <a:pt x="36" y="7"/>
                  </a:cubicBezTo>
                  <a:cubicBezTo>
                    <a:pt x="39" y="5"/>
                    <a:pt x="41" y="4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1"/>
                    <a:pt x="44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50" y="3"/>
                    <a:pt x="50" y="4"/>
                  </a:cubicBezTo>
                  <a:cubicBezTo>
                    <a:pt x="51" y="5"/>
                    <a:pt x="51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11"/>
                    <a:pt x="45" y="13"/>
                    <a:pt x="40" y="15"/>
                  </a:cubicBezTo>
                  <a:cubicBezTo>
                    <a:pt x="36" y="17"/>
                    <a:pt x="31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3"/>
                    <a:pt x="25" y="13"/>
                    <a:pt x="25" y="13"/>
                  </a:cubicBezTo>
                  <a:close/>
                  <a:moveTo>
                    <a:pt x="25" y="13"/>
                  </a:moveTo>
                  <a:cubicBezTo>
                    <a:pt x="21" y="13"/>
                    <a:pt x="17" y="12"/>
                    <a:pt x="13" y="11"/>
                  </a:cubicBezTo>
                  <a:cubicBezTo>
                    <a:pt x="9" y="10"/>
                    <a:pt x="6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7"/>
                    <a:pt x="9" y="9"/>
                    <a:pt x="12" y="11"/>
                  </a:cubicBezTo>
                  <a:cubicBezTo>
                    <a:pt x="16" y="12"/>
                    <a:pt x="21" y="13"/>
                    <a:pt x="25" y="1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0" y="18"/>
                    <a:pt x="15" y="17"/>
                    <a:pt x="11" y="15"/>
                  </a:cubicBezTo>
                  <a:cubicBezTo>
                    <a:pt x="6" y="13"/>
                    <a:pt x="3" y="11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2" y="5"/>
                    <a:pt x="15" y="7"/>
                  </a:cubicBezTo>
                  <a:cubicBezTo>
                    <a:pt x="18" y="8"/>
                    <a:pt x="21" y="8"/>
                    <a:pt x="25" y="8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6" name="Freeform 265"/>
            <p:cNvSpPr>
              <a:spLocks noEditPoints="1"/>
            </p:cNvSpPr>
            <p:nvPr/>
          </p:nvSpPr>
          <p:spPr bwMode="auto">
            <a:xfrm>
              <a:off x="8796351" y="3886223"/>
              <a:ext cx="295276" cy="150814"/>
            </a:xfrm>
            <a:custGeom>
              <a:avLst/>
              <a:gdLst>
                <a:gd name="T0" fmla="*/ 121 w 131"/>
                <a:gd name="T1" fmla="*/ 39 h 67"/>
                <a:gd name="T2" fmla="*/ 121 w 131"/>
                <a:gd name="T3" fmla="*/ 39 h 67"/>
                <a:gd name="T4" fmla="*/ 121 w 131"/>
                <a:gd name="T5" fmla="*/ 11 h 67"/>
                <a:gd name="T6" fmla="*/ 111 w 131"/>
                <a:gd name="T7" fmla="*/ 0 h 67"/>
                <a:gd name="T8" fmla="*/ 131 w 131"/>
                <a:gd name="T9" fmla="*/ 24 h 67"/>
                <a:gd name="T10" fmla="*/ 124 w 131"/>
                <a:gd name="T11" fmla="*/ 42 h 67"/>
                <a:gd name="T12" fmla="*/ 111 w 131"/>
                <a:gd name="T13" fmla="*/ 44 h 67"/>
                <a:gd name="T14" fmla="*/ 117 w 131"/>
                <a:gd name="T15" fmla="*/ 35 h 67"/>
                <a:gd name="T16" fmla="*/ 122 w 131"/>
                <a:gd name="T17" fmla="*/ 24 h 67"/>
                <a:gd name="T18" fmla="*/ 111 w 131"/>
                <a:gd name="T19" fmla="*/ 10 h 67"/>
                <a:gd name="T20" fmla="*/ 114 w 131"/>
                <a:gd name="T21" fmla="*/ 18 h 67"/>
                <a:gd name="T22" fmla="*/ 114 w 131"/>
                <a:gd name="T23" fmla="*/ 32 h 67"/>
                <a:gd name="T24" fmla="*/ 111 w 131"/>
                <a:gd name="T25" fmla="*/ 34 h 67"/>
                <a:gd name="T26" fmla="*/ 66 w 131"/>
                <a:gd name="T27" fmla="*/ 62 h 67"/>
                <a:gd name="T28" fmla="*/ 95 w 131"/>
                <a:gd name="T29" fmla="*/ 43 h 67"/>
                <a:gd name="T30" fmla="*/ 98 w 131"/>
                <a:gd name="T31" fmla="*/ 43 h 67"/>
                <a:gd name="T32" fmla="*/ 106 w 131"/>
                <a:gd name="T33" fmla="*/ 44 h 67"/>
                <a:gd name="T34" fmla="*/ 111 w 131"/>
                <a:gd name="T35" fmla="*/ 49 h 67"/>
                <a:gd name="T36" fmla="*/ 101 w 131"/>
                <a:gd name="T37" fmla="*/ 49 h 67"/>
                <a:gd name="T38" fmla="*/ 80 w 131"/>
                <a:gd name="T39" fmla="*/ 62 h 67"/>
                <a:gd name="T40" fmla="*/ 66 w 131"/>
                <a:gd name="T41" fmla="*/ 62 h 67"/>
                <a:gd name="T42" fmla="*/ 107 w 131"/>
                <a:gd name="T43" fmla="*/ 4 h 67"/>
                <a:gd name="T44" fmla="*/ 66 w 131"/>
                <a:gd name="T45" fmla="*/ 4 h 67"/>
                <a:gd name="T46" fmla="*/ 107 w 131"/>
                <a:gd name="T47" fmla="*/ 0 h 67"/>
                <a:gd name="T48" fmla="*/ 108 w 131"/>
                <a:gd name="T49" fmla="*/ 0 h 67"/>
                <a:gd name="T50" fmla="*/ 111 w 131"/>
                <a:gd name="T51" fmla="*/ 5 h 67"/>
                <a:gd name="T52" fmla="*/ 111 w 131"/>
                <a:gd name="T53" fmla="*/ 15 h 67"/>
                <a:gd name="T54" fmla="*/ 109 w 131"/>
                <a:gd name="T55" fmla="*/ 25 h 67"/>
                <a:gd name="T56" fmla="*/ 106 w 131"/>
                <a:gd name="T57" fmla="*/ 35 h 67"/>
                <a:gd name="T58" fmla="*/ 111 w 131"/>
                <a:gd name="T59" fmla="*/ 39 h 67"/>
                <a:gd name="T60" fmla="*/ 104 w 131"/>
                <a:gd name="T61" fmla="*/ 39 h 67"/>
                <a:gd name="T62" fmla="*/ 100 w 131"/>
                <a:gd name="T63" fmla="*/ 36 h 67"/>
                <a:gd name="T64" fmla="*/ 100 w 131"/>
                <a:gd name="T65" fmla="*/ 35 h 67"/>
                <a:gd name="T66" fmla="*/ 106 w 131"/>
                <a:gd name="T67" fmla="*/ 12 h 67"/>
                <a:gd name="T68" fmla="*/ 108 w 131"/>
                <a:gd name="T69" fmla="*/ 10 h 67"/>
                <a:gd name="T70" fmla="*/ 109 w 131"/>
                <a:gd name="T71" fmla="*/ 10 h 67"/>
                <a:gd name="T72" fmla="*/ 55 w 131"/>
                <a:gd name="T73" fmla="*/ 63 h 67"/>
                <a:gd name="T74" fmla="*/ 66 w 131"/>
                <a:gd name="T75" fmla="*/ 67 h 67"/>
                <a:gd name="T76" fmla="*/ 16 w 131"/>
                <a:gd name="T77" fmla="*/ 51 h 67"/>
                <a:gd name="T78" fmla="*/ 0 w 131"/>
                <a:gd name="T79" fmla="*/ 7 h 67"/>
                <a:gd name="T80" fmla="*/ 3 w 131"/>
                <a:gd name="T81" fmla="*/ 0 h 67"/>
                <a:gd name="T82" fmla="*/ 66 w 131"/>
                <a:gd name="T83" fmla="*/ 4 h 67"/>
                <a:gd name="T84" fmla="*/ 5 w 131"/>
                <a:gd name="T85" fmla="*/ 7 h 67"/>
                <a:gd name="T86" fmla="*/ 20 w 131"/>
                <a:gd name="T87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67">
                  <a:moveTo>
                    <a:pt x="111" y="44"/>
                  </a:moveTo>
                  <a:cubicBezTo>
                    <a:pt x="115" y="43"/>
                    <a:pt x="118" y="41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4" y="35"/>
                    <a:pt x="126" y="30"/>
                    <a:pt x="126" y="24"/>
                  </a:cubicBezTo>
                  <a:cubicBezTo>
                    <a:pt x="126" y="19"/>
                    <a:pt x="124" y="14"/>
                    <a:pt x="121" y="11"/>
                  </a:cubicBezTo>
                  <a:cubicBezTo>
                    <a:pt x="118" y="8"/>
                    <a:pt x="115" y="6"/>
                    <a:pt x="111" y="5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1"/>
                    <a:pt x="121" y="4"/>
                    <a:pt x="124" y="7"/>
                  </a:cubicBezTo>
                  <a:cubicBezTo>
                    <a:pt x="129" y="12"/>
                    <a:pt x="131" y="18"/>
                    <a:pt x="131" y="24"/>
                  </a:cubicBezTo>
                  <a:cubicBezTo>
                    <a:pt x="131" y="31"/>
                    <a:pt x="129" y="38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0" y="46"/>
                    <a:pt x="116" y="48"/>
                    <a:pt x="111" y="49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11" y="39"/>
                  </a:moveTo>
                  <a:cubicBezTo>
                    <a:pt x="113" y="38"/>
                    <a:pt x="115" y="37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20" y="32"/>
                    <a:pt x="122" y="29"/>
                    <a:pt x="122" y="24"/>
                  </a:cubicBezTo>
                  <a:cubicBezTo>
                    <a:pt x="122" y="21"/>
                    <a:pt x="120" y="17"/>
                    <a:pt x="118" y="15"/>
                  </a:cubicBezTo>
                  <a:cubicBezTo>
                    <a:pt x="116" y="13"/>
                    <a:pt x="114" y="11"/>
                    <a:pt x="111" y="10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3" y="17"/>
                    <a:pt x="114" y="18"/>
                  </a:cubicBezTo>
                  <a:cubicBezTo>
                    <a:pt x="116" y="20"/>
                    <a:pt x="117" y="22"/>
                    <a:pt x="117" y="24"/>
                  </a:cubicBezTo>
                  <a:cubicBezTo>
                    <a:pt x="117" y="27"/>
                    <a:pt x="116" y="30"/>
                    <a:pt x="114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2" y="33"/>
                    <a:pt x="111" y="34"/>
                  </a:cubicBezTo>
                  <a:lnTo>
                    <a:pt x="111" y="39"/>
                  </a:lnTo>
                  <a:close/>
                  <a:moveTo>
                    <a:pt x="66" y="62"/>
                  </a:moveTo>
                  <a:cubicBezTo>
                    <a:pt x="70" y="61"/>
                    <a:pt x="74" y="59"/>
                    <a:pt x="77" y="58"/>
                  </a:cubicBezTo>
                  <a:cubicBezTo>
                    <a:pt x="84" y="54"/>
                    <a:pt x="90" y="49"/>
                    <a:pt x="95" y="43"/>
                  </a:cubicBezTo>
                  <a:cubicBezTo>
                    <a:pt x="96" y="42"/>
                    <a:pt x="97" y="42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9" y="43"/>
                    <a:pt x="101" y="44"/>
                    <a:pt x="102" y="44"/>
                  </a:cubicBezTo>
                  <a:cubicBezTo>
                    <a:pt x="104" y="44"/>
                    <a:pt x="105" y="44"/>
                    <a:pt x="106" y="44"/>
                  </a:cubicBezTo>
                  <a:cubicBezTo>
                    <a:pt x="108" y="44"/>
                    <a:pt x="109" y="44"/>
                    <a:pt x="111" y="44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09" y="49"/>
                    <a:pt x="108" y="49"/>
                    <a:pt x="106" y="49"/>
                  </a:cubicBezTo>
                  <a:cubicBezTo>
                    <a:pt x="105" y="49"/>
                    <a:pt x="103" y="49"/>
                    <a:pt x="101" y="49"/>
                  </a:cubicBezTo>
                  <a:cubicBezTo>
                    <a:pt x="100" y="48"/>
                    <a:pt x="99" y="48"/>
                    <a:pt x="98" y="48"/>
                  </a:cubicBezTo>
                  <a:cubicBezTo>
                    <a:pt x="93" y="54"/>
                    <a:pt x="87" y="58"/>
                    <a:pt x="80" y="62"/>
                  </a:cubicBezTo>
                  <a:cubicBezTo>
                    <a:pt x="75" y="64"/>
                    <a:pt x="70" y="66"/>
                    <a:pt x="66" y="67"/>
                  </a:cubicBezTo>
                  <a:cubicBezTo>
                    <a:pt x="66" y="62"/>
                    <a:pt x="66" y="62"/>
                    <a:pt x="66" y="62"/>
                  </a:cubicBezTo>
                  <a:close/>
                  <a:moveTo>
                    <a:pt x="111" y="5"/>
                  </a:moveTo>
                  <a:cubicBezTo>
                    <a:pt x="110" y="5"/>
                    <a:pt x="109" y="5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1" y="5"/>
                    <a:pt x="111" y="5"/>
                    <a:pt x="111" y="5"/>
                  </a:cubicBezTo>
                  <a:close/>
                  <a:moveTo>
                    <a:pt x="111" y="10"/>
                  </a:move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9"/>
                    <a:pt x="110" y="22"/>
                    <a:pt x="109" y="25"/>
                  </a:cubicBezTo>
                  <a:cubicBezTo>
                    <a:pt x="108" y="28"/>
                    <a:pt x="107" y="32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8" y="35"/>
                    <a:pt x="109" y="34"/>
                    <a:pt x="111" y="3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09" y="39"/>
                    <a:pt x="108" y="40"/>
                    <a:pt x="106" y="40"/>
                  </a:cubicBezTo>
                  <a:cubicBezTo>
                    <a:pt x="106" y="40"/>
                    <a:pt x="105" y="39"/>
                    <a:pt x="104" y="39"/>
                  </a:cubicBezTo>
                  <a:cubicBezTo>
                    <a:pt x="103" y="39"/>
                    <a:pt x="102" y="39"/>
                    <a:pt x="102" y="39"/>
                  </a:cubicBezTo>
                  <a:cubicBezTo>
                    <a:pt x="100" y="38"/>
                    <a:pt x="100" y="37"/>
                    <a:pt x="100" y="36"/>
                  </a:cubicBezTo>
                  <a:cubicBezTo>
                    <a:pt x="100" y="36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2"/>
                    <a:pt x="104" y="28"/>
                    <a:pt x="105" y="24"/>
                  </a:cubicBezTo>
                  <a:cubicBezTo>
                    <a:pt x="105" y="20"/>
                    <a:pt x="106" y="16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0"/>
                    <a:pt x="107" y="10"/>
                    <a:pt x="108" y="10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1" y="10"/>
                  </a:cubicBezTo>
                  <a:close/>
                  <a:moveTo>
                    <a:pt x="55" y="63"/>
                  </a:moveTo>
                  <a:cubicBezTo>
                    <a:pt x="59" y="63"/>
                    <a:pt x="62" y="62"/>
                    <a:pt x="66" y="62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2" y="67"/>
                    <a:pt x="59" y="67"/>
                    <a:pt x="55" y="67"/>
                  </a:cubicBezTo>
                  <a:cubicBezTo>
                    <a:pt x="40" y="67"/>
                    <a:pt x="26" y="61"/>
                    <a:pt x="16" y="51"/>
                  </a:cubicBezTo>
                  <a:cubicBezTo>
                    <a:pt x="6" y="41"/>
                    <a:pt x="0" y="27"/>
                    <a:pt x="0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5" y="10"/>
                    <a:pt x="5" y="12"/>
                  </a:cubicBezTo>
                  <a:cubicBezTo>
                    <a:pt x="5" y="26"/>
                    <a:pt x="10" y="39"/>
                    <a:pt x="20" y="48"/>
                  </a:cubicBezTo>
                  <a:cubicBezTo>
                    <a:pt x="29" y="57"/>
                    <a:pt x="41" y="63"/>
                    <a:pt x="5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7" name="Freeform 266"/>
            <p:cNvSpPr>
              <a:spLocks noEditPoints="1"/>
            </p:cNvSpPr>
            <p:nvPr/>
          </p:nvSpPr>
          <p:spPr bwMode="auto">
            <a:xfrm>
              <a:off x="8796351" y="4040212"/>
              <a:ext cx="268288" cy="33339"/>
            </a:xfrm>
            <a:custGeom>
              <a:avLst/>
              <a:gdLst>
                <a:gd name="T0" fmla="*/ 59 w 119"/>
                <a:gd name="T1" fmla="*/ 0 h 15"/>
                <a:gd name="T2" fmla="*/ 117 w 119"/>
                <a:gd name="T3" fmla="*/ 0 h 15"/>
                <a:gd name="T4" fmla="*/ 119 w 119"/>
                <a:gd name="T5" fmla="*/ 3 h 15"/>
                <a:gd name="T6" fmla="*/ 119 w 119"/>
                <a:gd name="T7" fmla="*/ 12 h 15"/>
                <a:gd name="T8" fmla="*/ 117 w 119"/>
                <a:gd name="T9" fmla="*/ 15 h 15"/>
                <a:gd name="T10" fmla="*/ 59 w 119"/>
                <a:gd name="T11" fmla="*/ 15 h 15"/>
                <a:gd name="T12" fmla="*/ 59 w 119"/>
                <a:gd name="T13" fmla="*/ 10 h 15"/>
                <a:gd name="T14" fmla="*/ 114 w 119"/>
                <a:gd name="T15" fmla="*/ 10 h 15"/>
                <a:gd name="T16" fmla="*/ 114 w 119"/>
                <a:gd name="T17" fmla="*/ 5 h 15"/>
                <a:gd name="T18" fmla="*/ 59 w 119"/>
                <a:gd name="T19" fmla="*/ 5 h 15"/>
                <a:gd name="T20" fmla="*/ 59 w 119"/>
                <a:gd name="T21" fmla="*/ 0 h 15"/>
                <a:gd name="T22" fmla="*/ 2 w 119"/>
                <a:gd name="T23" fmla="*/ 0 h 15"/>
                <a:gd name="T24" fmla="*/ 59 w 119"/>
                <a:gd name="T25" fmla="*/ 0 h 15"/>
                <a:gd name="T26" fmla="*/ 59 w 119"/>
                <a:gd name="T27" fmla="*/ 5 h 15"/>
                <a:gd name="T28" fmla="*/ 5 w 119"/>
                <a:gd name="T29" fmla="*/ 5 h 15"/>
                <a:gd name="T30" fmla="*/ 5 w 119"/>
                <a:gd name="T31" fmla="*/ 10 h 15"/>
                <a:gd name="T32" fmla="*/ 59 w 119"/>
                <a:gd name="T33" fmla="*/ 10 h 15"/>
                <a:gd name="T34" fmla="*/ 59 w 119"/>
                <a:gd name="T35" fmla="*/ 15 h 15"/>
                <a:gd name="T36" fmla="*/ 2 w 119"/>
                <a:gd name="T37" fmla="*/ 15 h 15"/>
                <a:gd name="T38" fmla="*/ 0 w 119"/>
                <a:gd name="T39" fmla="*/ 12 h 15"/>
                <a:gd name="T40" fmla="*/ 0 w 119"/>
                <a:gd name="T41" fmla="*/ 3 h 15"/>
                <a:gd name="T42" fmla="*/ 2 w 1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5">
                  <a:moveTo>
                    <a:pt x="59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9" y="1"/>
                    <a:pt x="119" y="3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3"/>
                    <a:pt x="118" y="15"/>
                    <a:pt x="117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0"/>
                  </a:lnTo>
                  <a:close/>
                  <a:moveTo>
                    <a:pt x="2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8" name="Freeform 268"/>
            <p:cNvSpPr>
              <a:spLocks noEditPoints="1"/>
            </p:cNvSpPr>
            <p:nvPr/>
          </p:nvSpPr>
          <p:spPr bwMode="auto">
            <a:xfrm>
              <a:off x="8924938" y="3765572"/>
              <a:ext cx="50801" cy="120651"/>
            </a:xfrm>
            <a:custGeom>
              <a:avLst/>
              <a:gdLst>
                <a:gd name="T0" fmla="*/ 12 w 23"/>
                <a:gd name="T1" fmla="*/ 47 h 53"/>
                <a:gd name="T2" fmla="*/ 17 w 23"/>
                <a:gd name="T3" fmla="*/ 42 h 53"/>
                <a:gd name="T4" fmla="*/ 18 w 23"/>
                <a:gd name="T5" fmla="*/ 32 h 53"/>
                <a:gd name="T6" fmla="*/ 14 w 23"/>
                <a:gd name="T7" fmla="*/ 24 h 53"/>
                <a:gd name="T8" fmla="*/ 13 w 23"/>
                <a:gd name="T9" fmla="*/ 22 h 53"/>
                <a:gd name="T10" fmla="*/ 12 w 23"/>
                <a:gd name="T11" fmla="*/ 19 h 53"/>
                <a:gd name="T12" fmla="*/ 12 w 23"/>
                <a:gd name="T13" fmla="*/ 12 h 53"/>
                <a:gd name="T14" fmla="*/ 13 w 23"/>
                <a:gd name="T15" fmla="*/ 10 h 53"/>
                <a:gd name="T16" fmla="*/ 15 w 23"/>
                <a:gd name="T17" fmla="*/ 7 h 53"/>
                <a:gd name="T18" fmla="*/ 14 w 23"/>
                <a:gd name="T19" fmla="*/ 6 h 53"/>
                <a:gd name="T20" fmla="*/ 14 w 23"/>
                <a:gd name="T21" fmla="*/ 6 h 53"/>
                <a:gd name="T22" fmla="*/ 13 w 23"/>
                <a:gd name="T23" fmla="*/ 5 h 53"/>
                <a:gd name="T24" fmla="*/ 12 w 23"/>
                <a:gd name="T25" fmla="*/ 5 h 53"/>
                <a:gd name="T26" fmla="*/ 12 w 23"/>
                <a:gd name="T27" fmla="*/ 0 h 53"/>
                <a:gd name="T28" fmla="*/ 16 w 23"/>
                <a:gd name="T29" fmla="*/ 1 h 53"/>
                <a:gd name="T30" fmla="*/ 18 w 23"/>
                <a:gd name="T31" fmla="*/ 3 h 53"/>
                <a:gd name="T32" fmla="*/ 18 w 23"/>
                <a:gd name="T33" fmla="*/ 4 h 53"/>
                <a:gd name="T34" fmla="*/ 19 w 23"/>
                <a:gd name="T35" fmla="*/ 6 h 53"/>
                <a:gd name="T36" fmla="*/ 16 w 23"/>
                <a:gd name="T37" fmla="*/ 14 h 53"/>
                <a:gd name="T38" fmla="*/ 16 w 23"/>
                <a:gd name="T39" fmla="*/ 16 h 53"/>
                <a:gd name="T40" fmla="*/ 17 w 23"/>
                <a:gd name="T41" fmla="*/ 19 h 53"/>
                <a:gd name="T42" fmla="*/ 18 w 23"/>
                <a:gd name="T43" fmla="*/ 22 h 53"/>
                <a:gd name="T44" fmla="*/ 22 w 23"/>
                <a:gd name="T45" fmla="*/ 31 h 53"/>
                <a:gd name="T46" fmla="*/ 21 w 23"/>
                <a:gd name="T47" fmla="*/ 44 h 53"/>
                <a:gd name="T48" fmla="*/ 12 w 23"/>
                <a:gd name="T49" fmla="*/ 52 h 53"/>
                <a:gd name="T50" fmla="*/ 12 w 23"/>
                <a:gd name="T51" fmla="*/ 52 h 53"/>
                <a:gd name="T52" fmla="*/ 12 w 23"/>
                <a:gd name="T53" fmla="*/ 47 h 53"/>
                <a:gd name="T54" fmla="*/ 12 w 23"/>
                <a:gd name="T55" fmla="*/ 32 h 53"/>
                <a:gd name="T56" fmla="*/ 12 w 23"/>
                <a:gd name="T57" fmla="*/ 40 h 53"/>
                <a:gd name="T58" fmla="*/ 12 w 23"/>
                <a:gd name="T59" fmla="*/ 32 h 53"/>
                <a:gd name="T60" fmla="*/ 9 w 23"/>
                <a:gd name="T61" fmla="*/ 41 h 53"/>
                <a:gd name="T62" fmla="*/ 7 w 23"/>
                <a:gd name="T63" fmla="*/ 44 h 53"/>
                <a:gd name="T64" fmla="*/ 7 w 23"/>
                <a:gd name="T65" fmla="*/ 45 h 53"/>
                <a:gd name="T66" fmla="*/ 8 w 23"/>
                <a:gd name="T67" fmla="*/ 46 h 53"/>
                <a:gd name="T68" fmla="*/ 11 w 23"/>
                <a:gd name="T69" fmla="*/ 47 h 53"/>
                <a:gd name="T70" fmla="*/ 12 w 23"/>
                <a:gd name="T71" fmla="*/ 47 h 53"/>
                <a:gd name="T72" fmla="*/ 12 w 23"/>
                <a:gd name="T73" fmla="*/ 52 h 53"/>
                <a:gd name="T74" fmla="*/ 4 w 23"/>
                <a:gd name="T75" fmla="*/ 50 h 53"/>
                <a:gd name="T76" fmla="*/ 3 w 23"/>
                <a:gd name="T77" fmla="*/ 47 h 53"/>
                <a:gd name="T78" fmla="*/ 2 w 23"/>
                <a:gd name="T79" fmla="*/ 44 h 53"/>
                <a:gd name="T80" fmla="*/ 8 w 23"/>
                <a:gd name="T81" fmla="*/ 37 h 53"/>
                <a:gd name="T82" fmla="*/ 7 w 23"/>
                <a:gd name="T83" fmla="*/ 34 h 53"/>
                <a:gd name="T84" fmla="*/ 3 w 23"/>
                <a:gd name="T85" fmla="*/ 26 h 53"/>
                <a:gd name="T86" fmla="*/ 1 w 23"/>
                <a:gd name="T87" fmla="*/ 22 h 53"/>
                <a:gd name="T88" fmla="*/ 1 w 23"/>
                <a:gd name="T89" fmla="*/ 22 h 53"/>
                <a:gd name="T90" fmla="*/ 1 w 23"/>
                <a:gd name="T91" fmla="*/ 22 h 53"/>
                <a:gd name="T92" fmla="*/ 1 w 23"/>
                <a:gd name="T93" fmla="*/ 10 h 53"/>
                <a:gd name="T94" fmla="*/ 8 w 23"/>
                <a:gd name="T95" fmla="*/ 1 h 53"/>
                <a:gd name="T96" fmla="*/ 12 w 23"/>
                <a:gd name="T97" fmla="*/ 0 h 53"/>
                <a:gd name="T98" fmla="*/ 12 w 23"/>
                <a:gd name="T99" fmla="*/ 5 h 53"/>
                <a:gd name="T100" fmla="*/ 10 w 23"/>
                <a:gd name="T101" fmla="*/ 5 h 53"/>
                <a:gd name="T102" fmla="*/ 5 w 23"/>
                <a:gd name="T103" fmla="*/ 11 h 53"/>
                <a:gd name="T104" fmla="*/ 6 w 23"/>
                <a:gd name="T105" fmla="*/ 21 h 53"/>
                <a:gd name="T106" fmla="*/ 6 w 23"/>
                <a:gd name="T107" fmla="*/ 21 h 53"/>
                <a:gd name="T108" fmla="*/ 7 w 23"/>
                <a:gd name="T109" fmla="*/ 23 h 53"/>
                <a:gd name="T110" fmla="*/ 12 w 23"/>
                <a:gd name="T111" fmla="*/ 32 h 53"/>
                <a:gd name="T112" fmla="*/ 12 w 23"/>
                <a:gd name="T113" fmla="*/ 40 h 53"/>
                <a:gd name="T114" fmla="*/ 9 w 23"/>
                <a:gd name="T115" fmla="*/ 41 h 53"/>
                <a:gd name="T116" fmla="*/ 12 w 23"/>
                <a:gd name="T117" fmla="*/ 19 h 53"/>
                <a:gd name="T118" fmla="*/ 12 w 23"/>
                <a:gd name="T119" fmla="*/ 12 h 53"/>
                <a:gd name="T120" fmla="*/ 11 w 23"/>
                <a:gd name="T121" fmla="*/ 17 h 53"/>
                <a:gd name="T122" fmla="*/ 12 w 23"/>
                <a:gd name="T12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53">
                  <a:moveTo>
                    <a:pt x="12" y="47"/>
                  </a:moveTo>
                  <a:cubicBezTo>
                    <a:pt x="14" y="46"/>
                    <a:pt x="16" y="44"/>
                    <a:pt x="17" y="42"/>
                  </a:cubicBezTo>
                  <a:cubicBezTo>
                    <a:pt x="18" y="39"/>
                    <a:pt x="18" y="35"/>
                    <a:pt x="18" y="32"/>
                  </a:cubicBezTo>
                  <a:cubicBezTo>
                    <a:pt x="17" y="29"/>
                    <a:pt x="16" y="27"/>
                    <a:pt x="14" y="24"/>
                  </a:cubicBezTo>
                  <a:cubicBezTo>
                    <a:pt x="14" y="23"/>
                    <a:pt x="13" y="22"/>
                    <a:pt x="13" y="22"/>
                  </a:cubicBezTo>
                  <a:cubicBezTo>
                    <a:pt x="12" y="21"/>
                    <a:pt x="12" y="20"/>
                    <a:pt x="12" y="1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4" y="10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2" y="4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20" y="9"/>
                    <a:pt x="19" y="12"/>
                    <a:pt x="16" y="14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7" y="20"/>
                    <a:pt x="18" y="21"/>
                    <a:pt x="18" y="22"/>
                  </a:cubicBezTo>
                  <a:cubicBezTo>
                    <a:pt x="20" y="24"/>
                    <a:pt x="21" y="27"/>
                    <a:pt x="22" y="31"/>
                  </a:cubicBezTo>
                  <a:cubicBezTo>
                    <a:pt x="23" y="35"/>
                    <a:pt x="23" y="40"/>
                    <a:pt x="21" y="44"/>
                  </a:cubicBezTo>
                  <a:cubicBezTo>
                    <a:pt x="20" y="47"/>
                    <a:pt x="17" y="50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2" y="32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38"/>
                    <a:pt x="12" y="35"/>
                    <a:pt x="12" y="32"/>
                  </a:cubicBezTo>
                  <a:close/>
                  <a:moveTo>
                    <a:pt x="9" y="41"/>
                  </a:moveTo>
                  <a:cubicBezTo>
                    <a:pt x="8" y="42"/>
                    <a:pt x="7" y="43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7"/>
                    <a:pt x="9" y="47"/>
                    <a:pt x="11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8" y="53"/>
                    <a:pt x="6" y="51"/>
                    <a:pt x="4" y="50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2" y="46"/>
                    <a:pt x="2" y="45"/>
                    <a:pt x="2" y="44"/>
                  </a:cubicBezTo>
                  <a:cubicBezTo>
                    <a:pt x="3" y="41"/>
                    <a:pt x="4" y="38"/>
                    <a:pt x="8" y="37"/>
                  </a:cubicBezTo>
                  <a:cubicBezTo>
                    <a:pt x="8" y="37"/>
                    <a:pt x="7" y="35"/>
                    <a:pt x="7" y="34"/>
                  </a:cubicBezTo>
                  <a:cubicBezTo>
                    <a:pt x="6" y="31"/>
                    <a:pt x="4" y="28"/>
                    <a:pt x="3" y="26"/>
                  </a:cubicBezTo>
                  <a:cubicBezTo>
                    <a:pt x="2" y="24"/>
                    <a:pt x="2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2" y="6"/>
                    <a:pt x="4" y="3"/>
                    <a:pt x="8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5" y="14"/>
                    <a:pt x="5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9" y="26"/>
                    <a:pt x="10" y="29"/>
                    <a:pt x="12" y="3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0" y="41"/>
                    <a:pt x="9" y="41"/>
                  </a:cubicBezTo>
                  <a:close/>
                  <a:moveTo>
                    <a:pt x="12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9" name="Freeform 269"/>
            <p:cNvSpPr>
              <a:spLocks noEditPoints="1"/>
            </p:cNvSpPr>
            <p:nvPr/>
          </p:nvSpPr>
          <p:spPr bwMode="auto">
            <a:xfrm>
              <a:off x="8890014" y="3101993"/>
              <a:ext cx="109538" cy="107950"/>
            </a:xfrm>
            <a:custGeom>
              <a:avLst/>
              <a:gdLst>
                <a:gd name="T0" fmla="*/ 24 w 48"/>
                <a:gd name="T1" fmla="*/ 0 h 48"/>
                <a:gd name="T2" fmla="*/ 41 w 48"/>
                <a:gd name="T3" fmla="*/ 7 h 48"/>
                <a:gd name="T4" fmla="*/ 41 w 48"/>
                <a:gd name="T5" fmla="*/ 7 h 48"/>
                <a:gd name="T6" fmla="*/ 48 w 48"/>
                <a:gd name="T7" fmla="*/ 24 h 48"/>
                <a:gd name="T8" fmla="*/ 41 w 48"/>
                <a:gd name="T9" fmla="*/ 41 h 48"/>
                <a:gd name="T10" fmla="*/ 41 w 48"/>
                <a:gd name="T11" fmla="*/ 41 h 48"/>
                <a:gd name="T12" fmla="*/ 24 w 48"/>
                <a:gd name="T13" fmla="*/ 48 h 48"/>
                <a:gd name="T14" fmla="*/ 24 w 48"/>
                <a:gd name="T15" fmla="*/ 43 h 48"/>
                <a:gd name="T16" fmla="*/ 37 w 48"/>
                <a:gd name="T17" fmla="*/ 37 h 48"/>
                <a:gd name="T18" fmla="*/ 37 w 48"/>
                <a:gd name="T19" fmla="*/ 37 h 48"/>
                <a:gd name="T20" fmla="*/ 37 w 48"/>
                <a:gd name="T21" fmla="*/ 37 h 48"/>
                <a:gd name="T22" fmla="*/ 43 w 48"/>
                <a:gd name="T23" fmla="*/ 24 h 48"/>
                <a:gd name="T24" fmla="*/ 37 w 48"/>
                <a:gd name="T25" fmla="*/ 11 h 48"/>
                <a:gd name="T26" fmla="*/ 37 w 48"/>
                <a:gd name="T27" fmla="*/ 11 h 48"/>
                <a:gd name="T28" fmla="*/ 24 w 48"/>
                <a:gd name="T29" fmla="*/ 5 h 48"/>
                <a:gd name="T30" fmla="*/ 24 w 48"/>
                <a:gd name="T31" fmla="*/ 0 h 48"/>
                <a:gd name="T32" fmla="*/ 24 w 48"/>
                <a:gd name="T33" fmla="*/ 0 h 48"/>
                <a:gd name="T34" fmla="*/ 24 w 48"/>
                <a:gd name="T35" fmla="*/ 0 h 48"/>
                <a:gd name="T36" fmla="*/ 24 w 48"/>
                <a:gd name="T37" fmla="*/ 5 h 48"/>
                <a:gd name="T38" fmla="*/ 24 w 48"/>
                <a:gd name="T39" fmla="*/ 5 h 48"/>
                <a:gd name="T40" fmla="*/ 11 w 48"/>
                <a:gd name="T41" fmla="*/ 11 h 48"/>
                <a:gd name="T42" fmla="*/ 5 w 48"/>
                <a:gd name="T43" fmla="*/ 24 h 48"/>
                <a:gd name="T44" fmla="*/ 11 w 48"/>
                <a:gd name="T45" fmla="*/ 37 h 48"/>
                <a:gd name="T46" fmla="*/ 24 w 48"/>
                <a:gd name="T47" fmla="*/ 43 h 48"/>
                <a:gd name="T48" fmla="*/ 24 w 48"/>
                <a:gd name="T49" fmla="*/ 43 h 48"/>
                <a:gd name="T50" fmla="*/ 24 w 48"/>
                <a:gd name="T51" fmla="*/ 48 h 48"/>
                <a:gd name="T52" fmla="*/ 24 w 48"/>
                <a:gd name="T53" fmla="*/ 48 h 48"/>
                <a:gd name="T54" fmla="*/ 7 w 48"/>
                <a:gd name="T55" fmla="*/ 41 h 48"/>
                <a:gd name="T56" fmla="*/ 0 w 48"/>
                <a:gd name="T57" fmla="*/ 24 h 48"/>
                <a:gd name="T58" fmla="*/ 7 w 48"/>
                <a:gd name="T59" fmla="*/ 7 h 48"/>
                <a:gd name="T60" fmla="*/ 24 w 48"/>
                <a:gd name="T6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6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6" y="45"/>
                    <a:pt x="30" y="48"/>
                    <a:pt x="24" y="4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9" y="43"/>
                    <a:pt x="34" y="41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1" y="34"/>
                    <a:pt x="43" y="29"/>
                    <a:pt x="43" y="24"/>
                  </a:cubicBezTo>
                  <a:cubicBezTo>
                    <a:pt x="43" y="19"/>
                    <a:pt x="41" y="14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4" y="7"/>
                    <a:pt x="29" y="5"/>
                    <a:pt x="24" y="5"/>
                  </a:cubicBezTo>
                  <a:lnTo>
                    <a:pt x="24" y="0"/>
                  </a:ln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5"/>
                    <a:pt x="14" y="7"/>
                    <a:pt x="11" y="11"/>
                  </a:cubicBezTo>
                  <a:cubicBezTo>
                    <a:pt x="7" y="14"/>
                    <a:pt x="5" y="19"/>
                    <a:pt x="5" y="24"/>
                  </a:cubicBezTo>
                  <a:cubicBezTo>
                    <a:pt x="5" y="29"/>
                    <a:pt x="7" y="34"/>
                    <a:pt x="11" y="37"/>
                  </a:cubicBezTo>
                  <a:cubicBezTo>
                    <a:pt x="14" y="41"/>
                    <a:pt x="19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7" y="48"/>
                    <a:pt x="12" y="45"/>
                    <a:pt x="7" y="41"/>
                  </a:cubicBezTo>
                  <a:cubicBezTo>
                    <a:pt x="3" y="36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0" name="Freeform 270"/>
            <p:cNvSpPr>
              <a:spLocks noEditPoints="1"/>
            </p:cNvSpPr>
            <p:nvPr/>
          </p:nvSpPr>
          <p:spPr bwMode="auto">
            <a:xfrm>
              <a:off x="8639188" y="3192482"/>
              <a:ext cx="468314" cy="363540"/>
            </a:xfrm>
            <a:custGeom>
              <a:avLst/>
              <a:gdLst>
                <a:gd name="T0" fmla="*/ 137 w 207"/>
                <a:gd name="T1" fmla="*/ 18 h 161"/>
                <a:gd name="T2" fmla="*/ 144 w 207"/>
                <a:gd name="T3" fmla="*/ 15 h 161"/>
                <a:gd name="T4" fmla="*/ 196 w 207"/>
                <a:gd name="T5" fmla="*/ 7 h 161"/>
                <a:gd name="T6" fmla="*/ 167 w 207"/>
                <a:gd name="T7" fmla="*/ 56 h 161"/>
                <a:gd name="T8" fmla="*/ 137 w 207"/>
                <a:gd name="T9" fmla="*/ 32 h 161"/>
                <a:gd name="T10" fmla="*/ 137 w 207"/>
                <a:gd name="T11" fmla="*/ 30 h 161"/>
                <a:gd name="T12" fmla="*/ 194 w 207"/>
                <a:gd name="T13" fmla="*/ 12 h 161"/>
                <a:gd name="T14" fmla="*/ 163 w 207"/>
                <a:gd name="T15" fmla="*/ 36 h 161"/>
                <a:gd name="T16" fmla="*/ 142 w 207"/>
                <a:gd name="T17" fmla="*/ 100 h 161"/>
                <a:gd name="T18" fmla="*/ 146 w 207"/>
                <a:gd name="T19" fmla="*/ 97 h 161"/>
                <a:gd name="T20" fmla="*/ 147 w 207"/>
                <a:gd name="T21" fmla="*/ 160 h 161"/>
                <a:gd name="T22" fmla="*/ 137 w 207"/>
                <a:gd name="T23" fmla="*/ 18 h 161"/>
                <a:gd name="T24" fmla="*/ 104 w 207"/>
                <a:gd name="T25" fmla="*/ 0 h 161"/>
                <a:gd name="T26" fmla="*/ 106 w 207"/>
                <a:gd name="T27" fmla="*/ 0 h 161"/>
                <a:gd name="T28" fmla="*/ 104 w 207"/>
                <a:gd name="T29" fmla="*/ 92 h 161"/>
                <a:gd name="T30" fmla="*/ 126 w 207"/>
                <a:gd name="T31" fmla="*/ 109 h 161"/>
                <a:gd name="T32" fmla="*/ 137 w 207"/>
                <a:gd name="T33" fmla="*/ 161 h 161"/>
                <a:gd name="T34" fmla="*/ 121 w 207"/>
                <a:gd name="T35" fmla="*/ 111 h 161"/>
                <a:gd name="T36" fmla="*/ 137 w 207"/>
                <a:gd name="T37" fmla="*/ 97 h 161"/>
                <a:gd name="T38" fmla="*/ 136 w 207"/>
                <a:gd name="T39" fmla="*/ 35 h 161"/>
                <a:gd name="T40" fmla="*/ 137 w 207"/>
                <a:gd name="T41" fmla="*/ 30 h 161"/>
                <a:gd name="T42" fmla="*/ 137 w 207"/>
                <a:gd name="T43" fmla="*/ 30 h 161"/>
                <a:gd name="T44" fmla="*/ 112 w 207"/>
                <a:gd name="T45" fmla="*/ 75 h 161"/>
                <a:gd name="T46" fmla="*/ 137 w 207"/>
                <a:gd name="T47" fmla="*/ 97 h 161"/>
                <a:gd name="T48" fmla="*/ 70 w 207"/>
                <a:gd name="T49" fmla="*/ 0 h 161"/>
                <a:gd name="T50" fmla="*/ 70 w 207"/>
                <a:gd name="T51" fmla="*/ 16 h 161"/>
                <a:gd name="T52" fmla="*/ 101 w 207"/>
                <a:gd name="T53" fmla="*/ 19 h 161"/>
                <a:gd name="T54" fmla="*/ 73 w 207"/>
                <a:gd name="T55" fmla="*/ 111 h 161"/>
                <a:gd name="T56" fmla="*/ 70 w 207"/>
                <a:gd name="T57" fmla="*/ 106 h 161"/>
                <a:gd name="T58" fmla="*/ 76 w 207"/>
                <a:gd name="T59" fmla="*/ 76 h 161"/>
                <a:gd name="T60" fmla="*/ 70 w 207"/>
                <a:gd name="T61" fmla="*/ 22 h 161"/>
                <a:gd name="T62" fmla="*/ 70 w 207"/>
                <a:gd name="T63" fmla="*/ 132 h 161"/>
                <a:gd name="T64" fmla="*/ 99 w 207"/>
                <a:gd name="T65" fmla="*/ 94 h 161"/>
                <a:gd name="T66" fmla="*/ 100 w 207"/>
                <a:gd name="T67" fmla="*/ 89 h 161"/>
                <a:gd name="T68" fmla="*/ 98 w 207"/>
                <a:gd name="T69" fmla="*/ 88 h 161"/>
                <a:gd name="T70" fmla="*/ 70 w 207"/>
                <a:gd name="T71" fmla="*/ 127 h 161"/>
                <a:gd name="T72" fmla="*/ 38 w 207"/>
                <a:gd name="T73" fmla="*/ 54 h 161"/>
                <a:gd name="T74" fmla="*/ 31 w 207"/>
                <a:gd name="T75" fmla="*/ 53 h 161"/>
                <a:gd name="T76" fmla="*/ 28 w 207"/>
                <a:gd name="T77" fmla="*/ 61 h 161"/>
                <a:gd name="T78" fmla="*/ 6 w 207"/>
                <a:gd name="T79" fmla="*/ 94 h 161"/>
                <a:gd name="T80" fmla="*/ 56 w 207"/>
                <a:gd name="T81" fmla="*/ 75 h 161"/>
                <a:gd name="T82" fmla="*/ 51 w 207"/>
                <a:gd name="T83" fmla="*/ 68 h 161"/>
                <a:gd name="T84" fmla="*/ 50 w 207"/>
                <a:gd name="T85" fmla="*/ 61 h 161"/>
                <a:gd name="T86" fmla="*/ 48 w 207"/>
                <a:gd name="T87" fmla="*/ 58 h 161"/>
                <a:gd name="T88" fmla="*/ 69 w 207"/>
                <a:gd name="T89" fmla="*/ 16 h 161"/>
                <a:gd name="T90" fmla="*/ 54 w 207"/>
                <a:gd name="T91" fmla="*/ 57 h 161"/>
                <a:gd name="T92" fmla="*/ 57 w 207"/>
                <a:gd name="T93" fmla="*/ 68 h 161"/>
                <a:gd name="T94" fmla="*/ 62 w 207"/>
                <a:gd name="T95" fmla="*/ 75 h 161"/>
                <a:gd name="T96" fmla="*/ 43 w 207"/>
                <a:gd name="T97" fmla="*/ 115 h 161"/>
                <a:gd name="T98" fmla="*/ 57 w 207"/>
                <a:gd name="T99" fmla="*/ 118 h 161"/>
                <a:gd name="T100" fmla="*/ 70 w 207"/>
                <a:gd name="T101" fmla="*/ 106 h 161"/>
                <a:gd name="T102" fmla="*/ 62 w 207"/>
                <a:gd name="T103" fmla="*/ 120 h 161"/>
                <a:gd name="T104" fmla="*/ 53 w 207"/>
                <a:gd name="T105" fmla="*/ 124 h 161"/>
                <a:gd name="T106" fmla="*/ 30 w 207"/>
                <a:gd name="T107" fmla="*/ 130 h 161"/>
                <a:gd name="T108" fmla="*/ 28 w 207"/>
                <a:gd name="T109" fmla="*/ 135 h 161"/>
                <a:gd name="T110" fmla="*/ 26 w 207"/>
                <a:gd name="T111" fmla="*/ 110 h 161"/>
                <a:gd name="T112" fmla="*/ 30 w 207"/>
                <a:gd name="T113" fmla="*/ 109 h 161"/>
                <a:gd name="T114" fmla="*/ 17 w 207"/>
                <a:gd name="T115" fmla="*/ 56 h 161"/>
                <a:gd name="T116" fmla="*/ 26 w 207"/>
                <a:gd name="T117" fmla="*/ 55 h 161"/>
                <a:gd name="T118" fmla="*/ 35 w 207"/>
                <a:gd name="T119" fmla="*/ 49 h 161"/>
                <a:gd name="T120" fmla="*/ 70 w 207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" h="161">
                  <a:moveTo>
                    <a:pt x="163" y="36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6"/>
                    <a:pt x="195" y="6"/>
                    <a:pt x="196" y="7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7" y="20"/>
                    <a:pt x="207" y="21"/>
                    <a:pt x="206" y="22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7"/>
                    <a:pt x="165" y="57"/>
                    <a:pt x="164" y="5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2"/>
                    <a:pt x="138" y="31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7"/>
                    <a:pt x="164" y="37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lose/>
                  <a:moveTo>
                    <a:pt x="137" y="156"/>
                  </a:moveTo>
                  <a:cubicBezTo>
                    <a:pt x="145" y="155"/>
                    <a:pt x="145" y="155"/>
                    <a:pt x="145" y="155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37" y="97"/>
                    <a:pt x="137" y="97"/>
                    <a:pt x="137" y="97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97"/>
                    <a:pt x="146" y="98"/>
                    <a:pt x="147" y="98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50" y="159"/>
                    <a:pt x="149" y="160"/>
                    <a:pt x="147" y="160"/>
                  </a:cubicBezTo>
                  <a:cubicBezTo>
                    <a:pt x="137" y="161"/>
                    <a:pt x="137" y="161"/>
                    <a:pt x="137" y="161"/>
                  </a:cubicBezTo>
                  <a:lnTo>
                    <a:pt x="137" y="156"/>
                  </a:lnTo>
                  <a:close/>
                  <a:moveTo>
                    <a:pt x="137" y="18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18"/>
                    <a:pt x="137" y="18"/>
                    <a:pt x="137" y="18"/>
                  </a:cubicBezTo>
                  <a:close/>
                  <a:moveTo>
                    <a:pt x="104" y="92"/>
                  </a:moveTo>
                  <a:cubicBezTo>
                    <a:pt x="125" y="108"/>
                    <a:pt x="125" y="108"/>
                    <a:pt x="125" y="108"/>
                  </a:cubicBezTo>
                  <a:cubicBezTo>
                    <a:pt x="126" y="108"/>
                    <a:pt x="126" y="109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37" y="156"/>
                    <a:pt x="137" y="156"/>
                    <a:pt x="137" y="156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5" y="161"/>
                    <a:pt x="124" y="160"/>
                    <a:pt x="124" y="159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lose/>
                  <a:moveTo>
                    <a:pt x="137" y="97"/>
                  </a:moveTo>
                  <a:cubicBezTo>
                    <a:pt x="137" y="91"/>
                    <a:pt x="137" y="91"/>
                    <a:pt x="137" y="91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29"/>
                    <a:pt x="136" y="29"/>
                  </a:cubicBezTo>
                  <a:cubicBezTo>
                    <a:pt x="135" y="29"/>
                    <a:pt x="134" y="29"/>
                    <a:pt x="133" y="30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1" y="76"/>
                    <a:pt x="111" y="77"/>
                    <a:pt x="112" y="78"/>
                  </a:cubicBezTo>
                  <a:lnTo>
                    <a:pt x="137" y="97"/>
                  </a:lnTo>
                  <a:close/>
                  <a:moveTo>
                    <a:pt x="104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"/>
                    <a:pt x="104" y="5"/>
                    <a:pt x="104" y="5"/>
                  </a:cubicBezTo>
                  <a:close/>
                  <a:moveTo>
                    <a:pt x="70" y="16"/>
                  </a:moveTo>
                  <a:cubicBezTo>
                    <a:pt x="99" y="16"/>
                    <a:pt x="99" y="16"/>
                    <a:pt x="99" y="16"/>
                  </a:cubicBezTo>
                  <a:cubicBezTo>
                    <a:pt x="101" y="16"/>
                    <a:pt x="102" y="17"/>
                    <a:pt x="102" y="18"/>
                  </a:cubicBezTo>
                  <a:cubicBezTo>
                    <a:pt x="102" y="18"/>
                    <a:pt x="102" y="19"/>
                    <a:pt x="101" y="1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10"/>
                    <a:pt x="74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16"/>
                    <a:pt x="70" y="16"/>
                    <a:pt x="70" y="16"/>
                  </a:cubicBezTo>
                  <a:close/>
                  <a:moveTo>
                    <a:pt x="70" y="127"/>
                  </a:moveTo>
                  <a:cubicBezTo>
                    <a:pt x="70" y="132"/>
                    <a:pt x="70" y="132"/>
                    <a:pt x="70" y="132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0"/>
                    <a:pt x="93" y="130"/>
                    <a:pt x="93" y="12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6" y="87"/>
                    <a:pt x="95" y="88"/>
                    <a:pt x="95" y="90"/>
                  </a:cubicBezTo>
                  <a:cubicBezTo>
                    <a:pt x="89" y="126"/>
                    <a:pt x="89" y="126"/>
                    <a:pt x="89" y="126"/>
                  </a:cubicBezTo>
                  <a:lnTo>
                    <a:pt x="70" y="127"/>
                  </a:lnTo>
                  <a:close/>
                  <a:moveTo>
                    <a:pt x="7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5"/>
                    <a:pt x="36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6" y="63"/>
                    <a:pt x="25" y="62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0" y="73"/>
                    <a:pt x="50" y="71"/>
                    <a:pt x="50" y="70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9" y="60"/>
                    <a:pt x="48" y="59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9"/>
                    <a:pt x="59" y="61"/>
                    <a:pt x="59" y="62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2"/>
                    <a:pt x="62" y="74"/>
                    <a:pt x="62" y="7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4"/>
                    <a:pt x="44" y="115"/>
                    <a:pt x="4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7"/>
                    <a:pt x="62" y="107"/>
                    <a:pt x="63" y="10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59" y="125"/>
                    <a:pt x="58" y="126"/>
                    <a:pt x="57" y="125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7" y="135"/>
                    <a:pt x="26" y="134"/>
                    <a:pt x="26" y="13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1"/>
                    <a:pt x="25" y="110"/>
                    <a:pt x="26" y="110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7"/>
                    <a:pt x="0" y="96"/>
                    <a:pt x="1" y="9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9" y="54"/>
                    <a:pt x="20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30" y="47"/>
                    <a:pt x="31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1" name="Freeform 271"/>
            <p:cNvSpPr>
              <a:spLocks noEditPoints="1"/>
            </p:cNvSpPr>
            <p:nvPr/>
          </p:nvSpPr>
          <p:spPr bwMode="auto">
            <a:xfrm>
              <a:off x="8615376" y="3305195"/>
              <a:ext cx="61913" cy="103188"/>
            </a:xfrm>
            <a:custGeom>
              <a:avLst/>
              <a:gdLst>
                <a:gd name="T0" fmla="*/ 14 w 28"/>
                <a:gd name="T1" fmla="*/ 8 h 46"/>
                <a:gd name="T2" fmla="*/ 16 w 28"/>
                <a:gd name="T3" fmla="*/ 1 h 46"/>
                <a:gd name="T4" fmla="*/ 19 w 28"/>
                <a:gd name="T5" fmla="*/ 0 h 46"/>
                <a:gd name="T6" fmla="*/ 26 w 28"/>
                <a:gd name="T7" fmla="*/ 3 h 46"/>
                <a:gd name="T8" fmla="*/ 27 w 28"/>
                <a:gd name="T9" fmla="*/ 6 h 46"/>
                <a:gd name="T10" fmla="*/ 14 w 28"/>
                <a:gd name="T11" fmla="*/ 38 h 46"/>
                <a:gd name="T12" fmla="*/ 14 w 28"/>
                <a:gd name="T13" fmla="*/ 26 h 46"/>
                <a:gd name="T14" fmla="*/ 22 w 28"/>
                <a:gd name="T15" fmla="*/ 6 h 46"/>
                <a:gd name="T16" fmla="*/ 20 w 28"/>
                <a:gd name="T17" fmla="*/ 5 h 46"/>
                <a:gd name="T18" fmla="*/ 14 w 28"/>
                <a:gd name="T19" fmla="*/ 20 h 46"/>
                <a:gd name="T20" fmla="*/ 14 w 28"/>
                <a:gd name="T21" fmla="*/ 8 h 46"/>
                <a:gd name="T22" fmla="*/ 0 w 28"/>
                <a:gd name="T23" fmla="*/ 40 h 46"/>
                <a:gd name="T24" fmla="*/ 14 w 28"/>
                <a:gd name="T25" fmla="*/ 8 h 46"/>
                <a:gd name="T26" fmla="*/ 14 w 28"/>
                <a:gd name="T27" fmla="*/ 20 h 46"/>
                <a:gd name="T28" fmla="*/ 6 w 28"/>
                <a:gd name="T29" fmla="*/ 39 h 46"/>
                <a:gd name="T30" fmla="*/ 8 w 28"/>
                <a:gd name="T31" fmla="*/ 40 h 46"/>
                <a:gd name="T32" fmla="*/ 14 w 28"/>
                <a:gd name="T33" fmla="*/ 26 h 46"/>
                <a:gd name="T34" fmla="*/ 14 w 28"/>
                <a:gd name="T35" fmla="*/ 38 h 46"/>
                <a:gd name="T36" fmla="*/ 11 w 28"/>
                <a:gd name="T37" fmla="*/ 44 h 46"/>
                <a:gd name="T38" fmla="*/ 8 w 28"/>
                <a:gd name="T39" fmla="*/ 45 h 46"/>
                <a:gd name="T40" fmla="*/ 2 w 28"/>
                <a:gd name="T41" fmla="*/ 43 h 46"/>
                <a:gd name="T42" fmla="*/ 0 w 28"/>
                <a:gd name="T4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6">
                  <a:moveTo>
                    <a:pt x="14" y="8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5"/>
                    <a:pt x="27" y="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4" y="20"/>
                    <a:pt x="14" y="20"/>
                    <a:pt x="14" y="20"/>
                  </a:cubicBezTo>
                  <a:lnTo>
                    <a:pt x="14" y="8"/>
                  </a:lnTo>
                  <a:close/>
                  <a:moveTo>
                    <a:pt x="0" y="4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5"/>
                    <a:pt x="9" y="46"/>
                    <a:pt x="8" y="45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1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2" name="Freeform 272"/>
            <p:cNvSpPr>
              <a:spLocks noEditPoints="1"/>
            </p:cNvSpPr>
            <p:nvPr/>
          </p:nvSpPr>
          <p:spPr bwMode="auto">
            <a:xfrm>
              <a:off x="8743963" y="3357582"/>
              <a:ext cx="63500" cy="106363"/>
            </a:xfrm>
            <a:custGeom>
              <a:avLst/>
              <a:gdLst>
                <a:gd name="T0" fmla="*/ 14 w 28"/>
                <a:gd name="T1" fmla="*/ 27 h 47"/>
                <a:gd name="T2" fmla="*/ 22 w 28"/>
                <a:gd name="T3" fmla="*/ 7 h 47"/>
                <a:gd name="T4" fmla="*/ 20 w 28"/>
                <a:gd name="T5" fmla="*/ 6 h 47"/>
                <a:gd name="T6" fmla="*/ 14 w 28"/>
                <a:gd name="T7" fmla="*/ 21 h 47"/>
                <a:gd name="T8" fmla="*/ 14 w 28"/>
                <a:gd name="T9" fmla="*/ 8 h 47"/>
                <a:gd name="T10" fmla="*/ 16 w 28"/>
                <a:gd name="T11" fmla="*/ 2 h 47"/>
                <a:gd name="T12" fmla="*/ 20 w 28"/>
                <a:gd name="T13" fmla="*/ 1 h 47"/>
                <a:gd name="T14" fmla="*/ 26 w 28"/>
                <a:gd name="T15" fmla="*/ 4 h 47"/>
                <a:gd name="T16" fmla="*/ 27 w 28"/>
                <a:gd name="T17" fmla="*/ 7 h 47"/>
                <a:gd name="T18" fmla="*/ 15 w 28"/>
                <a:gd name="T19" fmla="*/ 37 h 47"/>
                <a:gd name="T20" fmla="*/ 14 w 28"/>
                <a:gd name="T21" fmla="*/ 39 h 47"/>
                <a:gd name="T22" fmla="*/ 14 w 28"/>
                <a:gd name="T23" fmla="*/ 27 h 47"/>
                <a:gd name="T24" fmla="*/ 10 w 28"/>
                <a:gd name="T25" fmla="*/ 36 h 47"/>
                <a:gd name="T26" fmla="*/ 14 w 28"/>
                <a:gd name="T27" fmla="*/ 27 h 47"/>
                <a:gd name="T28" fmla="*/ 14 w 28"/>
                <a:gd name="T29" fmla="*/ 39 h 47"/>
                <a:gd name="T30" fmla="*/ 11 w 28"/>
                <a:gd name="T31" fmla="*/ 45 h 47"/>
                <a:gd name="T32" fmla="*/ 8 w 28"/>
                <a:gd name="T33" fmla="*/ 46 h 47"/>
                <a:gd name="T34" fmla="*/ 2 w 28"/>
                <a:gd name="T35" fmla="*/ 44 h 47"/>
                <a:gd name="T36" fmla="*/ 0 w 28"/>
                <a:gd name="T37" fmla="*/ 40 h 47"/>
                <a:gd name="T38" fmla="*/ 2 w 28"/>
                <a:gd name="T39" fmla="*/ 36 h 47"/>
                <a:gd name="T40" fmla="*/ 14 w 28"/>
                <a:gd name="T41" fmla="*/ 8 h 47"/>
                <a:gd name="T42" fmla="*/ 14 w 28"/>
                <a:gd name="T43" fmla="*/ 21 h 47"/>
                <a:gd name="T44" fmla="*/ 7 w 28"/>
                <a:gd name="T45" fmla="*/ 38 h 47"/>
                <a:gd name="T46" fmla="*/ 6 w 28"/>
                <a:gd name="T47" fmla="*/ 40 h 47"/>
                <a:gd name="T48" fmla="*/ 8 w 28"/>
                <a:gd name="T49" fmla="*/ 41 h 47"/>
                <a:gd name="T50" fmla="*/ 10 w 28"/>
                <a:gd name="T51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47">
                  <a:moveTo>
                    <a:pt x="14" y="2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20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6"/>
                    <a:pt x="27" y="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4" y="39"/>
                    <a:pt x="14" y="39"/>
                  </a:cubicBezTo>
                  <a:lnTo>
                    <a:pt x="14" y="27"/>
                  </a:lnTo>
                  <a:close/>
                  <a:moveTo>
                    <a:pt x="10" y="36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8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3" name="Freeform 273"/>
            <p:cNvSpPr>
              <a:spLocks noEditPoints="1"/>
            </p:cNvSpPr>
            <p:nvPr/>
          </p:nvSpPr>
          <p:spPr bwMode="auto">
            <a:xfrm>
              <a:off x="8972564" y="225427"/>
              <a:ext cx="290514" cy="393702"/>
            </a:xfrm>
            <a:custGeom>
              <a:avLst/>
              <a:gdLst>
                <a:gd name="T0" fmla="*/ 72 w 129"/>
                <a:gd name="T1" fmla="*/ 34 h 174"/>
                <a:gd name="T2" fmla="*/ 72 w 129"/>
                <a:gd name="T3" fmla="*/ 137 h 174"/>
                <a:gd name="T4" fmla="*/ 72 w 129"/>
                <a:gd name="T5" fmla="*/ 138 h 174"/>
                <a:gd name="T6" fmla="*/ 65 w 129"/>
                <a:gd name="T7" fmla="*/ 155 h 174"/>
                <a:gd name="T8" fmla="*/ 68 w 129"/>
                <a:gd name="T9" fmla="*/ 138 h 174"/>
                <a:gd name="T10" fmla="*/ 67 w 129"/>
                <a:gd name="T11" fmla="*/ 110 h 174"/>
                <a:gd name="T12" fmla="*/ 67 w 129"/>
                <a:gd name="T13" fmla="*/ 34 h 174"/>
                <a:gd name="T14" fmla="*/ 76 w 129"/>
                <a:gd name="T15" fmla="*/ 10 h 174"/>
                <a:gd name="T16" fmla="*/ 99 w 129"/>
                <a:gd name="T17" fmla="*/ 0 h 174"/>
                <a:gd name="T18" fmla="*/ 129 w 129"/>
                <a:gd name="T19" fmla="*/ 33 h 174"/>
                <a:gd name="T20" fmla="*/ 129 w 129"/>
                <a:gd name="T21" fmla="*/ 150 h 174"/>
                <a:gd name="T22" fmla="*/ 122 w 129"/>
                <a:gd name="T23" fmla="*/ 157 h 174"/>
                <a:gd name="T24" fmla="*/ 114 w 129"/>
                <a:gd name="T25" fmla="*/ 150 h 174"/>
                <a:gd name="T26" fmla="*/ 114 w 129"/>
                <a:gd name="T27" fmla="*/ 35 h 174"/>
                <a:gd name="T28" fmla="*/ 114 w 129"/>
                <a:gd name="T29" fmla="*/ 34 h 174"/>
                <a:gd name="T30" fmla="*/ 98 w 129"/>
                <a:gd name="T31" fmla="*/ 14 h 174"/>
                <a:gd name="T32" fmla="*/ 98 w 129"/>
                <a:gd name="T33" fmla="*/ 14 h 174"/>
                <a:gd name="T34" fmla="*/ 81 w 129"/>
                <a:gd name="T35" fmla="*/ 34 h 174"/>
                <a:gd name="T36" fmla="*/ 82 w 129"/>
                <a:gd name="T37" fmla="*/ 63 h 174"/>
                <a:gd name="T38" fmla="*/ 71 w 129"/>
                <a:gd name="T39" fmla="*/ 161 h 174"/>
                <a:gd name="T40" fmla="*/ 65 w 129"/>
                <a:gd name="T41" fmla="*/ 161 h 174"/>
                <a:gd name="T42" fmla="*/ 78 w 129"/>
                <a:gd name="T43" fmla="*/ 136 h 174"/>
                <a:gd name="T44" fmla="*/ 77 w 129"/>
                <a:gd name="T45" fmla="*/ 34 h 174"/>
                <a:gd name="T46" fmla="*/ 77 w 129"/>
                <a:gd name="T47" fmla="*/ 34 h 174"/>
                <a:gd name="T48" fmla="*/ 98 w 129"/>
                <a:gd name="T49" fmla="*/ 10 h 174"/>
                <a:gd name="T50" fmla="*/ 114 w 129"/>
                <a:gd name="T51" fmla="*/ 17 h 174"/>
                <a:gd name="T52" fmla="*/ 119 w 129"/>
                <a:gd name="T53" fmla="*/ 35 h 174"/>
                <a:gd name="T54" fmla="*/ 119 w 129"/>
                <a:gd name="T55" fmla="*/ 150 h 174"/>
                <a:gd name="T56" fmla="*/ 121 w 129"/>
                <a:gd name="T57" fmla="*/ 152 h 174"/>
                <a:gd name="T58" fmla="*/ 123 w 129"/>
                <a:gd name="T59" fmla="*/ 152 h 174"/>
                <a:gd name="T60" fmla="*/ 124 w 129"/>
                <a:gd name="T61" fmla="*/ 34 h 174"/>
                <a:gd name="T62" fmla="*/ 124 w 129"/>
                <a:gd name="T63" fmla="*/ 33 h 174"/>
                <a:gd name="T64" fmla="*/ 99 w 129"/>
                <a:gd name="T65" fmla="*/ 5 h 174"/>
                <a:gd name="T66" fmla="*/ 80 w 129"/>
                <a:gd name="T67" fmla="*/ 13 h 174"/>
                <a:gd name="T68" fmla="*/ 72 w 129"/>
                <a:gd name="T69" fmla="*/ 34 h 174"/>
                <a:gd name="T70" fmla="*/ 49 w 129"/>
                <a:gd name="T71" fmla="*/ 164 h 174"/>
                <a:gd name="T72" fmla="*/ 24 w 129"/>
                <a:gd name="T73" fmla="*/ 160 h 174"/>
                <a:gd name="T74" fmla="*/ 15 w 129"/>
                <a:gd name="T75" fmla="*/ 144 h 174"/>
                <a:gd name="T76" fmla="*/ 18 w 129"/>
                <a:gd name="T77" fmla="*/ 142 h 174"/>
                <a:gd name="T78" fmla="*/ 20 w 129"/>
                <a:gd name="T79" fmla="*/ 138 h 174"/>
                <a:gd name="T80" fmla="*/ 5 w 129"/>
                <a:gd name="T81" fmla="*/ 142 h 174"/>
                <a:gd name="T82" fmla="*/ 11 w 129"/>
                <a:gd name="T83" fmla="*/ 145 h 174"/>
                <a:gd name="T84" fmla="*/ 11 w 129"/>
                <a:gd name="T85" fmla="*/ 148 h 174"/>
                <a:gd name="T86" fmla="*/ 20 w 129"/>
                <a:gd name="T87" fmla="*/ 163 h 174"/>
                <a:gd name="T88" fmla="*/ 44 w 129"/>
                <a:gd name="T89" fmla="*/ 169 h 174"/>
                <a:gd name="T90" fmla="*/ 65 w 129"/>
                <a:gd name="T91" fmla="*/ 167 h 174"/>
                <a:gd name="T92" fmla="*/ 39 w 129"/>
                <a:gd name="T93" fmla="*/ 174 h 174"/>
                <a:gd name="T94" fmla="*/ 6 w 129"/>
                <a:gd name="T95" fmla="*/ 148 h 174"/>
                <a:gd name="T96" fmla="*/ 6 w 129"/>
                <a:gd name="T97" fmla="*/ 147 h 174"/>
                <a:gd name="T98" fmla="*/ 0 w 129"/>
                <a:gd name="T99" fmla="*/ 145 h 174"/>
                <a:gd name="T100" fmla="*/ 2 w 129"/>
                <a:gd name="T101" fmla="*/ 134 h 174"/>
                <a:gd name="T102" fmla="*/ 25 w 129"/>
                <a:gd name="T103" fmla="*/ 136 h 174"/>
                <a:gd name="T104" fmla="*/ 23 w 129"/>
                <a:gd name="T105" fmla="*/ 147 h 174"/>
                <a:gd name="T106" fmla="*/ 20 w 129"/>
                <a:gd name="T107" fmla="*/ 149 h 174"/>
                <a:gd name="T108" fmla="*/ 37 w 129"/>
                <a:gd name="T109" fmla="*/ 159 h 174"/>
                <a:gd name="T110" fmla="*/ 62 w 129"/>
                <a:gd name="T111" fmla="*/ 150 h 174"/>
                <a:gd name="T112" fmla="*/ 65 w 129"/>
                <a:gd name="T113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" h="174">
                  <a:moveTo>
                    <a:pt x="72" y="34"/>
                  </a:move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72" y="79"/>
                    <a:pt x="72" y="110"/>
                  </a:cubicBezTo>
                  <a:cubicBezTo>
                    <a:pt x="72" y="125"/>
                    <a:pt x="72" y="136"/>
                    <a:pt x="72" y="137"/>
                  </a:cubicBezTo>
                  <a:cubicBezTo>
                    <a:pt x="72" y="137"/>
                    <a:pt x="72" y="137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144"/>
                    <a:pt x="70" y="149"/>
                    <a:pt x="66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7" y="145"/>
                    <a:pt x="68" y="141"/>
                    <a:pt x="6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34"/>
                    <a:pt x="67" y="123"/>
                    <a:pt x="67" y="110"/>
                  </a:cubicBezTo>
                  <a:cubicBezTo>
                    <a:pt x="67" y="81"/>
                    <a:pt x="67" y="39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2"/>
                    <a:pt x="67" y="31"/>
                  </a:cubicBezTo>
                  <a:cubicBezTo>
                    <a:pt x="68" y="23"/>
                    <a:pt x="71" y="16"/>
                    <a:pt x="76" y="10"/>
                  </a:cubicBezTo>
                  <a:cubicBezTo>
                    <a:pt x="82" y="4"/>
                    <a:pt x="89" y="0"/>
                    <a:pt x="97" y="0"/>
                  </a:cubicBezTo>
                  <a:cubicBezTo>
                    <a:pt x="98" y="0"/>
                    <a:pt x="99" y="0"/>
                    <a:pt x="99" y="0"/>
                  </a:cubicBezTo>
                  <a:cubicBezTo>
                    <a:pt x="108" y="1"/>
                    <a:pt x="115" y="5"/>
                    <a:pt x="120" y="11"/>
                  </a:cubicBezTo>
                  <a:cubicBezTo>
                    <a:pt x="126" y="16"/>
                    <a:pt x="129" y="24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45"/>
                    <a:pt x="129" y="149"/>
                    <a:pt x="129" y="150"/>
                  </a:cubicBezTo>
                  <a:cubicBezTo>
                    <a:pt x="129" y="153"/>
                    <a:pt x="127" y="155"/>
                    <a:pt x="125" y="156"/>
                  </a:cubicBezTo>
                  <a:cubicBezTo>
                    <a:pt x="124" y="157"/>
                    <a:pt x="123" y="157"/>
                    <a:pt x="122" y="157"/>
                  </a:cubicBezTo>
                  <a:cubicBezTo>
                    <a:pt x="121" y="157"/>
                    <a:pt x="120" y="157"/>
                    <a:pt x="119" y="156"/>
                  </a:cubicBezTo>
                  <a:cubicBezTo>
                    <a:pt x="116" y="155"/>
                    <a:pt x="114" y="153"/>
                    <a:pt x="114" y="150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29"/>
                    <a:pt x="113" y="24"/>
                    <a:pt x="110" y="20"/>
                  </a:cubicBezTo>
                  <a:cubicBezTo>
                    <a:pt x="107" y="17"/>
                    <a:pt x="103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3" y="15"/>
                    <a:pt x="89" y="17"/>
                    <a:pt x="86" y="20"/>
                  </a:cubicBezTo>
                  <a:cubicBezTo>
                    <a:pt x="83" y="24"/>
                    <a:pt x="81" y="29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45"/>
                    <a:pt x="78" y="155"/>
                    <a:pt x="71" y="161"/>
                  </a:cubicBezTo>
                  <a:cubicBezTo>
                    <a:pt x="69" y="163"/>
                    <a:pt x="67" y="165"/>
                    <a:pt x="65" y="167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6" y="160"/>
                    <a:pt x="67" y="159"/>
                    <a:pt x="68" y="158"/>
                  </a:cubicBezTo>
                  <a:cubicBezTo>
                    <a:pt x="74" y="152"/>
                    <a:pt x="78" y="144"/>
                    <a:pt x="78" y="136"/>
                  </a:cubicBezTo>
                  <a:cubicBezTo>
                    <a:pt x="78" y="134"/>
                    <a:pt x="77" y="92"/>
                    <a:pt x="77" y="63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8"/>
                    <a:pt x="79" y="22"/>
                    <a:pt x="83" y="17"/>
                  </a:cubicBezTo>
                  <a:cubicBezTo>
                    <a:pt x="86" y="13"/>
                    <a:pt x="91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5" y="10"/>
                    <a:pt x="110" y="13"/>
                    <a:pt x="114" y="17"/>
                  </a:cubicBezTo>
                  <a:cubicBezTo>
                    <a:pt x="117" y="22"/>
                    <a:pt x="119" y="28"/>
                    <a:pt x="119" y="34"/>
                  </a:cubicBezTo>
                  <a:cubicBezTo>
                    <a:pt x="119" y="34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1"/>
                    <a:pt x="120" y="152"/>
                    <a:pt x="121" y="152"/>
                  </a:cubicBezTo>
                  <a:cubicBezTo>
                    <a:pt x="121" y="152"/>
                    <a:pt x="121" y="152"/>
                    <a:pt x="122" y="152"/>
                  </a:cubicBezTo>
                  <a:cubicBezTo>
                    <a:pt x="122" y="152"/>
                    <a:pt x="123" y="152"/>
                    <a:pt x="123" y="152"/>
                  </a:cubicBezTo>
                  <a:cubicBezTo>
                    <a:pt x="124" y="152"/>
                    <a:pt x="125" y="151"/>
                    <a:pt x="125" y="150"/>
                  </a:cubicBezTo>
                  <a:cubicBezTo>
                    <a:pt x="125" y="149"/>
                    <a:pt x="125" y="35"/>
                    <a:pt x="124" y="34"/>
                  </a:cubicBezTo>
                  <a:cubicBezTo>
                    <a:pt x="124" y="34"/>
                    <a:pt x="124" y="34"/>
                    <a:pt x="124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26"/>
                    <a:pt x="121" y="19"/>
                    <a:pt x="117" y="14"/>
                  </a:cubicBezTo>
                  <a:cubicBezTo>
                    <a:pt x="112" y="9"/>
                    <a:pt x="106" y="5"/>
                    <a:pt x="99" y="5"/>
                  </a:cubicBezTo>
                  <a:cubicBezTo>
                    <a:pt x="98" y="5"/>
                    <a:pt x="98" y="5"/>
                    <a:pt x="97" y="5"/>
                  </a:cubicBezTo>
                  <a:cubicBezTo>
                    <a:pt x="90" y="5"/>
                    <a:pt x="84" y="8"/>
                    <a:pt x="80" y="13"/>
                  </a:cubicBezTo>
                  <a:cubicBezTo>
                    <a:pt x="75" y="18"/>
                    <a:pt x="73" y="25"/>
                    <a:pt x="72" y="32"/>
                  </a:cubicBezTo>
                  <a:cubicBezTo>
                    <a:pt x="72" y="32"/>
                    <a:pt x="72" y="33"/>
                    <a:pt x="72" y="34"/>
                  </a:cubicBezTo>
                  <a:close/>
                  <a:moveTo>
                    <a:pt x="65" y="155"/>
                  </a:moveTo>
                  <a:cubicBezTo>
                    <a:pt x="60" y="159"/>
                    <a:pt x="54" y="162"/>
                    <a:pt x="49" y="164"/>
                  </a:cubicBezTo>
                  <a:cubicBezTo>
                    <a:pt x="45" y="165"/>
                    <a:pt x="40" y="165"/>
                    <a:pt x="36" y="164"/>
                  </a:cubicBezTo>
                  <a:cubicBezTo>
                    <a:pt x="32" y="163"/>
                    <a:pt x="27" y="162"/>
                    <a:pt x="24" y="160"/>
                  </a:cubicBezTo>
                  <a:cubicBezTo>
                    <a:pt x="20" y="158"/>
                    <a:pt x="17" y="154"/>
                    <a:pt x="16" y="150"/>
                  </a:cubicBezTo>
                  <a:cubicBezTo>
                    <a:pt x="15" y="148"/>
                    <a:pt x="15" y="146"/>
                    <a:pt x="15" y="144"/>
                  </a:cubicBezTo>
                  <a:cubicBezTo>
                    <a:pt x="16" y="143"/>
                    <a:pt x="17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10" y="142"/>
                    <a:pt x="11" y="143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6"/>
                    <a:pt x="11" y="147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54"/>
                    <a:pt x="15" y="159"/>
                    <a:pt x="20" y="163"/>
                  </a:cubicBezTo>
                  <a:cubicBezTo>
                    <a:pt x="26" y="167"/>
                    <a:pt x="33" y="169"/>
                    <a:pt x="39" y="169"/>
                  </a:cubicBezTo>
                  <a:cubicBezTo>
                    <a:pt x="41" y="169"/>
                    <a:pt x="43" y="169"/>
                    <a:pt x="44" y="169"/>
                  </a:cubicBezTo>
                  <a:cubicBezTo>
                    <a:pt x="52" y="168"/>
                    <a:pt x="59" y="165"/>
                    <a:pt x="65" y="16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9" y="171"/>
                    <a:pt x="52" y="173"/>
                    <a:pt x="45" y="174"/>
                  </a:cubicBezTo>
                  <a:cubicBezTo>
                    <a:pt x="43" y="174"/>
                    <a:pt x="41" y="174"/>
                    <a:pt x="39" y="174"/>
                  </a:cubicBezTo>
                  <a:cubicBezTo>
                    <a:pt x="32" y="174"/>
                    <a:pt x="24" y="171"/>
                    <a:pt x="17" y="167"/>
                  </a:cubicBezTo>
                  <a:cubicBezTo>
                    <a:pt x="11" y="163"/>
                    <a:pt x="7" y="156"/>
                    <a:pt x="6" y="148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6" y="148"/>
                    <a:pt x="6" y="147"/>
                    <a:pt x="6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7"/>
                    <a:pt x="0" y="146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5"/>
                    <a:pt x="1" y="134"/>
                    <a:pt x="2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5" y="135"/>
                    <a:pt x="25" y="136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6"/>
                    <a:pt x="24" y="147"/>
                    <a:pt x="23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8"/>
                    <a:pt x="20" y="148"/>
                    <a:pt x="20" y="149"/>
                  </a:cubicBezTo>
                  <a:cubicBezTo>
                    <a:pt x="21" y="152"/>
                    <a:pt x="23" y="154"/>
                    <a:pt x="26" y="156"/>
                  </a:cubicBezTo>
                  <a:cubicBezTo>
                    <a:pt x="29" y="158"/>
                    <a:pt x="33" y="159"/>
                    <a:pt x="37" y="159"/>
                  </a:cubicBezTo>
                  <a:cubicBezTo>
                    <a:pt x="41" y="160"/>
                    <a:pt x="44" y="160"/>
                    <a:pt x="47" y="159"/>
                  </a:cubicBezTo>
                  <a:cubicBezTo>
                    <a:pt x="53" y="157"/>
                    <a:pt x="58" y="154"/>
                    <a:pt x="62" y="150"/>
                  </a:cubicBezTo>
                  <a:cubicBezTo>
                    <a:pt x="63" y="149"/>
                    <a:pt x="64" y="148"/>
                    <a:pt x="65" y="147"/>
                  </a:cubicBezTo>
                  <a:lnTo>
                    <a:pt x="65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4" name="Freeform 274"/>
            <p:cNvSpPr>
              <a:spLocks noEditPoints="1"/>
            </p:cNvSpPr>
            <p:nvPr/>
          </p:nvSpPr>
          <p:spPr bwMode="auto">
            <a:xfrm>
              <a:off x="8936052" y="314328"/>
              <a:ext cx="128588" cy="214315"/>
            </a:xfrm>
            <a:custGeom>
              <a:avLst/>
              <a:gdLst>
                <a:gd name="T0" fmla="*/ 29 w 57"/>
                <a:gd name="T1" fmla="*/ 90 h 95"/>
                <a:gd name="T2" fmla="*/ 39 w 57"/>
                <a:gd name="T3" fmla="*/ 90 h 95"/>
                <a:gd name="T4" fmla="*/ 44 w 57"/>
                <a:gd name="T5" fmla="*/ 90 h 95"/>
                <a:gd name="T6" fmla="*/ 52 w 57"/>
                <a:gd name="T7" fmla="*/ 7 h 95"/>
                <a:gd name="T8" fmla="*/ 43 w 57"/>
                <a:gd name="T9" fmla="*/ 11 h 95"/>
                <a:gd name="T10" fmla="*/ 29 w 57"/>
                <a:gd name="T11" fmla="*/ 13 h 95"/>
                <a:gd name="T12" fmla="*/ 29 w 57"/>
                <a:gd name="T13" fmla="*/ 13 h 95"/>
                <a:gd name="T14" fmla="*/ 29 w 57"/>
                <a:gd name="T15" fmla="*/ 8 h 95"/>
                <a:gd name="T16" fmla="*/ 29 w 57"/>
                <a:gd name="T17" fmla="*/ 8 h 95"/>
                <a:gd name="T18" fmla="*/ 42 w 57"/>
                <a:gd name="T19" fmla="*/ 6 h 95"/>
                <a:gd name="T20" fmla="*/ 54 w 57"/>
                <a:gd name="T21" fmla="*/ 1 h 95"/>
                <a:gd name="T22" fmla="*/ 55 w 57"/>
                <a:gd name="T23" fmla="*/ 1 h 95"/>
                <a:gd name="T24" fmla="*/ 57 w 57"/>
                <a:gd name="T25" fmla="*/ 3 h 95"/>
                <a:gd name="T26" fmla="*/ 48 w 57"/>
                <a:gd name="T27" fmla="*/ 92 h 95"/>
                <a:gd name="T28" fmla="*/ 46 w 57"/>
                <a:gd name="T29" fmla="*/ 95 h 95"/>
                <a:gd name="T30" fmla="*/ 39 w 57"/>
                <a:gd name="T31" fmla="*/ 95 h 95"/>
                <a:gd name="T32" fmla="*/ 29 w 57"/>
                <a:gd name="T33" fmla="*/ 95 h 95"/>
                <a:gd name="T34" fmla="*/ 29 w 57"/>
                <a:gd name="T35" fmla="*/ 90 h 95"/>
                <a:gd name="T36" fmla="*/ 18 w 57"/>
                <a:gd name="T37" fmla="*/ 90 h 95"/>
                <a:gd name="T38" fmla="*/ 29 w 57"/>
                <a:gd name="T39" fmla="*/ 90 h 95"/>
                <a:gd name="T40" fmla="*/ 29 w 57"/>
                <a:gd name="T41" fmla="*/ 95 h 95"/>
                <a:gd name="T42" fmla="*/ 18 w 57"/>
                <a:gd name="T43" fmla="*/ 95 h 95"/>
                <a:gd name="T44" fmla="*/ 11 w 57"/>
                <a:gd name="T45" fmla="*/ 95 h 95"/>
                <a:gd name="T46" fmla="*/ 11 w 57"/>
                <a:gd name="T47" fmla="*/ 95 h 95"/>
                <a:gd name="T48" fmla="*/ 9 w 57"/>
                <a:gd name="T49" fmla="*/ 92 h 95"/>
                <a:gd name="T50" fmla="*/ 0 w 57"/>
                <a:gd name="T51" fmla="*/ 3 h 95"/>
                <a:gd name="T52" fmla="*/ 0 w 57"/>
                <a:gd name="T53" fmla="*/ 3 h 95"/>
                <a:gd name="T54" fmla="*/ 0 w 57"/>
                <a:gd name="T55" fmla="*/ 2 h 95"/>
                <a:gd name="T56" fmla="*/ 4 w 57"/>
                <a:gd name="T57" fmla="*/ 1 h 95"/>
                <a:gd name="T58" fmla="*/ 16 w 57"/>
                <a:gd name="T59" fmla="*/ 6 h 95"/>
                <a:gd name="T60" fmla="*/ 29 w 57"/>
                <a:gd name="T61" fmla="*/ 8 h 95"/>
                <a:gd name="T62" fmla="*/ 29 w 57"/>
                <a:gd name="T63" fmla="*/ 13 h 95"/>
                <a:gd name="T64" fmla="*/ 14 w 57"/>
                <a:gd name="T65" fmla="*/ 11 h 95"/>
                <a:gd name="T66" fmla="*/ 5 w 57"/>
                <a:gd name="T67" fmla="*/ 7 h 95"/>
                <a:gd name="T68" fmla="*/ 13 w 57"/>
                <a:gd name="T69" fmla="*/ 90 h 95"/>
                <a:gd name="T70" fmla="*/ 18 w 57"/>
                <a:gd name="T71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95">
                  <a:moveTo>
                    <a:pt x="29" y="90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9" y="9"/>
                    <a:pt x="46" y="10"/>
                    <a:pt x="43" y="11"/>
                  </a:cubicBezTo>
                  <a:cubicBezTo>
                    <a:pt x="38" y="12"/>
                    <a:pt x="34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3" y="8"/>
                    <a:pt x="37" y="7"/>
                    <a:pt x="42" y="6"/>
                  </a:cubicBezTo>
                  <a:cubicBezTo>
                    <a:pt x="46" y="5"/>
                    <a:pt x="50" y="3"/>
                    <a:pt x="54" y="1"/>
                  </a:cubicBezTo>
                  <a:cubicBezTo>
                    <a:pt x="54" y="1"/>
                    <a:pt x="55" y="0"/>
                    <a:pt x="55" y="1"/>
                  </a:cubicBezTo>
                  <a:cubicBezTo>
                    <a:pt x="56" y="1"/>
                    <a:pt x="57" y="2"/>
                    <a:pt x="57" y="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4"/>
                    <a:pt x="47" y="95"/>
                    <a:pt x="46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9" y="90"/>
                  </a:lnTo>
                  <a:close/>
                  <a:moveTo>
                    <a:pt x="18" y="90"/>
                  </a:moveTo>
                  <a:cubicBezTo>
                    <a:pt x="29" y="90"/>
                    <a:pt x="29" y="90"/>
                    <a:pt x="29" y="90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5"/>
                    <a:pt x="9" y="94"/>
                    <a:pt x="9" y="9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7" y="3"/>
                    <a:pt x="11" y="5"/>
                    <a:pt x="16" y="6"/>
                  </a:cubicBezTo>
                  <a:cubicBezTo>
                    <a:pt x="20" y="7"/>
                    <a:pt x="24" y="8"/>
                    <a:pt x="29" y="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4" y="13"/>
                    <a:pt x="19" y="12"/>
                    <a:pt x="14" y="11"/>
                  </a:cubicBezTo>
                  <a:cubicBezTo>
                    <a:pt x="11" y="10"/>
                    <a:pt x="8" y="9"/>
                    <a:pt x="5" y="7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1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5" name="Freeform 275"/>
            <p:cNvSpPr>
              <a:spLocks noEditPoints="1"/>
            </p:cNvSpPr>
            <p:nvPr/>
          </p:nvSpPr>
          <p:spPr bwMode="auto">
            <a:xfrm>
              <a:off x="8920176" y="190503"/>
              <a:ext cx="160338" cy="141289"/>
            </a:xfrm>
            <a:custGeom>
              <a:avLst/>
              <a:gdLst>
                <a:gd name="T0" fmla="*/ 36 w 71"/>
                <a:gd name="T1" fmla="*/ 58 h 63"/>
                <a:gd name="T2" fmla="*/ 36 w 71"/>
                <a:gd name="T3" fmla="*/ 58 h 63"/>
                <a:gd name="T4" fmla="*/ 60 w 71"/>
                <a:gd name="T5" fmla="*/ 51 h 63"/>
                <a:gd name="T6" fmla="*/ 61 w 71"/>
                <a:gd name="T7" fmla="*/ 50 h 63"/>
                <a:gd name="T8" fmla="*/ 63 w 71"/>
                <a:gd name="T9" fmla="*/ 47 h 63"/>
                <a:gd name="T10" fmla="*/ 63 w 71"/>
                <a:gd name="T11" fmla="*/ 46 h 63"/>
                <a:gd name="T12" fmla="*/ 65 w 71"/>
                <a:gd name="T13" fmla="*/ 41 h 63"/>
                <a:gd name="T14" fmla="*/ 57 w 71"/>
                <a:gd name="T15" fmla="*/ 13 h 63"/>
                <a:gd name="T16" fmla="*/ 36 w 71"/>
                <a:gd name="T17" fmla="*/ 0 h 63"/>
                <a:gd name="T18" fmla="*/ 71 w 71"/>
                <a:gd name="T19" fmla="*/ 35 h 63"/>
                <a:gd name="T20" fmla="*/ 70 w 71"/>
                <a:gd name="T21" fmla="*/ 42 h 63"/>
                <a:gd name="T22" fmla="*/ 67 w 71"/>
                <a:gd name="T23" fmla="*/ 49 h 63"/>
                <a:gd name="T24" fmla="*/ 66 w 71"/>
                <a:gd name="T25" fmla="*/ 51 h 63"/>
                <a:gd name="T26" fmla="*/ 64 w 71"/>
                <a:gd name="T27" fmla="*/ 54 h 63"/>
                <a:gd name="T28" fmla="*/ 63 w 71"/>
                <a:gd name="T29" fmla="*/ 54 h 63"/>
                <a:gd name="T30" fmla="*/ 63 w 71"/>
                <a:gd name="T31" fmla="*/ 55 h 63"/>
                <a:gd name="T32" fmla="*/ 63 w 71"/>
                <a:gd name="T33" fmla="*/ 55 h 63"/>
                <a:gd name="T34" fmla="*/ 36 w 71"/>
                <a:gd name="T35" fmla="*/ 63 h 63"/>
                <a:gd name="T36" fmla="*/ 36 w 71"/>
                <a:gd name="T37" fmla="*/ 63 h 63"/>
                <a:gd name="T38" fmla="*/ 36 w 71"/>
                <a:gd name="T39" fmla="*/ 63 h 63"/>
                <a:gd name="T40" fmla="*/ 36 w 71"/>
                <a:gd name="T41" fmla="*/ 58 h 63"/>
                <a:gd name="T42" fmla="*/ 9 w 71"/>
                <a:gd name="T43" fmla="*/ 47 h 63"/>
                <a:gd name="T44" fmla="*/ 9 w 71"/>
                <a:gd name="T45" fmla="*/ 49 h 63"/>
                <a:gd name="T46" fmla="*/ 10 w 71"/>
                <a:gd name="T47" fmla="*/ 50 h 63"/>
                <a:gd name="T48" fmla="*/ 11 w 71"/>
                <a:gd name="T49" fmla="*/ 51 h 63"/>
                <a:gd name="T50" fmla="*/ 35 w 71"/>
                <a:gd name="T51" fmla="*/ 58 h 63"/>
                <a:gd name="T52" fmla="*/ 35 w 71"/>
                <a:gd name="T53" fmla="*/ 58 h 63"/>
                <a:gd name="T54" fmla="*/ 36 w 71"/>
                <a:gd name="T55" fmla="*/ 63 h 63"/>
                <a:gd name="T56" fmla="*/ 35 w 71"/>
                <a:gd name="T57" fmla="*/ 63 h 63"/>
                <a:gd name="T58" fmla="*/ 21 w 71"/>
                <a:gd name="T59" fmla="*/ 61 h 63"/>
                <a:gd name="T60" fmla="*/ 9 w 71"/>
                <a:gd name="T61" fmla="*/ 55 h 63"/>
                <a:gd name="T62" fmla="*/ 8 w 71"/>
                <a:gd name="T63" fmla="*/ 54 h 63"/>
                <a:gd name="T64" fmla="*/ 8 w 71"/>
                <a:gd name="T65" fmla="*/ 54 h 63"/>
                <a:gd name="T66" fmla="*/ 8 w 71"/>
                <a:gd name="T67" fmla="*/ 48 h 63"/>
                <a:gd name="T68" fmla="*/ 8 w 71"/>
                <a:gd name="T69" fmla="*/ 47 h 63"/>
                <a:gd name="T70" fmla="*/ 14 w 71"/>
                <a:gd name="T71" fmla="*/ 13 h 63"/>
                <a:gd name="T72" fmla="*/ 8 w 71"/>
                <a:gd name="T73" fmla="*/ 13 h 63"/>
                <a:gd name="T74" fmla="*/ 36 w 71"/>
                <a:gd name="T75" fmla="*/ 0 h 63"/>
                <a:gd name="T76" fmla="*/ 5 w 71"/>
                <a:gd name="T77" fmla="*/ 35 h 63"/>
                <a:gd name="T78" fmla="*/ 8 w 71"/>
                <a:gd name="T79" fmla="*/ 46 h 63"/>
                <a:gd name="T80" fmla="*/ 8 w 71"/>
                <a:gd name="T81" fmla="*/ 47 h 63"/>
                <a:gd name="T82" fmla="*/ 8 w 71"/>
                <a:gd name="T83" fmla="*/ 46 h 63"/>
                <a:gd name="T84" fmla="*/ 8 w 71"/>
                <a:gd name="T85" fmla="*/ 54 h 63"/>
                <a:gd name="T86" fmla="*/ 7 w 71"/>
                <a:gd name="T87" fmla="*/ 53 h 63"/>
                <a:gd name="T88" fmla="*/ 7 w 71"/>
                <a:gd name="T89" fmla="*/ 53 h 63"/>
                <a:gd name="T90" fmla="*/ 6 w 71"/>
                <a:gd name="T91" fmla="*/ 51 h 63"/>
                <a:gd name="T92" fmla="*/ 4 w 71"/>
                <a:gd name="T93" fmla="*/ 49 h 63"/>
                <a:gd name="T94" fmla="*/ 1 w 71"/>
                <a:gd name="T95" fmla="*/ 42 h 63"/>
                <a:gd name="T96" fmla="*/ 8 w 71"/>
                <a:gd name="T97" fmla="*/ 13 h 63"/>
                <a:gd name="T98" fmla="*/ 5 w 71"/>
                <a:gd name="T99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63"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40" y="58"/>
                    <a:pt x="45" y="57"/>
                    <a:pt x="49" y="56"/>
                  </a:cubicBezTo>
                  <a:cubicBezTo>
                    <a:pt x="53" y="55"/>
                    <a:pt x="56" y="53"/>
                    <a:pt x="60" y="51"/>
                  </a:cubicBezTo>
                  <a:cubicBezTo>
                    <a:pt x="60" y="51"/>
                    <a:pt x="60" y="51"/>
                    <a:pt x="60" y="50"/>
                  </a:cubicBezTo>
                  <a:cubicBezTo>
                    <a:pt x="60" y="50"/>
                    <a:pt x="61" y="50"/>
                    <a:pt x="61" y="50"/>
                  </a:cubicBezTo>
                  <a:cubicBezTo>
                    <a:pt x="61" y="49"/>
                    <a:pt x="62" y="49"/>
                    <a:pt x="62" y="48"/>
                  </a:cubicBezTo>
                  <a:cubicBezTo>
                    <a:pt x="62" y="48"/>
                    <a:pt x="62" y="48"/>
                    <a:pt x="63" y="47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5"/>
                    <a:pt x="65" y="43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9"/>
                    <a:pt x="66" y="37"/>
                    <a:pt x="66" y="35"/>
                  </a:cubicBezTo>
                  <a:cubicBezTo>
                    <a:pt x="66" y="27"/>
                    <a:pt x="63" y="19"/>
                    <a:pt x="57" y="13"/>
                  </a:cubicBezTo>
                  <a:cubicBezTo>
                    <a:pt x="52" y="8"/>
                    <a:pt x="44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5" y="0"/>
                    <a:pt x="54" y="4"/>
                    <a:pt x="60" y="10"/>
                  </a:cubicBezTo>
                  <a:cubicBezTo>
                    <a:pt x="67" y="16"/>
                    <a:pt x="71" y="25"/>
                    <a:pt x="71" y="35"/>
                  </a:cubicBezTo>
                  <a:cubicBezTo>
                    <a:pt x="71" y="38"/>
                    <a:pt x="71" y="40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9" y="45"/>
                    <a:pt x="69" y="47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6" y="50"/>
                    <a:pt x="66" y="51"/>
                    <a:pt x="66" y="51"/>
                  </a:cubicBezTo>
                  <a:cubicBezTo>
                    <a:pt x="65" y="52"/>
                    <a:pt x="65" y="52"/>
                    <a:pt x="64" y="53"/>
                  </a:cubicBezTo>
                  <a:cubicBezTo>
                    <a:pt x="64" y="53"/>
                    <a:pt x="64" y="53"/>
                    <a:pt x="64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9" y="57"/>
                    <a:pt x="54" y="59"/>
                    <a:pt x="50" y="61"/>
                  </a:cubicBezTo>
                  <a:cubicBezTo>
                    <a:pt x="46" y="62"/>
                    <a:pt x="41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lnTo>
                    <a:pt x="36" y="58"/>
                  </a:lnTo>
                  <a:close/>
                  <a:moveTo>
                    <a:pt x="8" y="47"/>
                  </a:moveTo>
                  <a:cubicBezTo>
                    <a:pt x="8" y="47"/>
                    <a:pt x="8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5" y="53"/>
                    <a:pt x="19" y="55"/>
                    <a:pt x="23" y="56"/>
                  </a:cubicBezTo>
                  <a:cubicBezTo>
                    <a:pt x="27" y="57"/>
                    <a:pt x="31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0" y="63"/>
                    <a:pt x="26" y="62"/>
                    <a:pt x="21" y="61"/>
                  </a:cubicBezTo>
                  <a:cubicBezTo>
                    <a:pt x="17" y="59"/>
                    <a:pt x="12" y="57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lose/>
                  <a:moveTo>
                    <a:pt x="36" y="5"/>
                  </a:moveTo>
                  <a:cubicBezTo>
                    <a:pt x="27" y="5"/>
                    <a:pt x="20" y="8"/>
                    <a:pt x="14" y="13"/>
                  </a:cubicBezTo>
                  <a:cubicBezTo>
                    <a:pt x="12" y="16"/>
                    <a:pt x="10" y="19"/>
                    <a:pt x="8" y="2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10" y="11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lnTo>
                    <a:pt x="36" y="5"/>
                  </a:lnTo>
                  <a:close/>
                  <a:moveTo>
                    <a:pt x="5" y="35"/>
                  </a:moveTo>
                  <a:cubicBezTo>
                    <a:pt x="5" y="37"/>
                    <a:pt x="5" y="39"/>
                    <a:pt x="6" y="41"/>
                  </a:cubicBezTo>
                  <a:cubicBezTo>
                    <a:pt x="6" y="43"/>
                    <a:pt x="7" y="45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4" y="50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7"/>
                    <a:pt x="2" y="45"/>
                    <a:pt x="1" y="42"/>
                  </a:cubicBezTo>
                  <a:cubicBezTo>
                    <a:pt x="1" y="40"/>
                    <a:pt x="0" y="38"/>
                    <a:pt x="0" y="35"/>
                  </a:cubicBezTo>
                  <a:cubicBezTo>
                    <a:pt x="0" y="27"/>
                    <a:pt x="3" y="19"/>
                    <a:pt x="8" y="1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6" y="26"/>
                    <a:pt x="5" y="30"/>
                    <a:pt x="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6" name="Freeform 276"/>
            <p:cNvSpPr>
              <a:spLocks noEditPoints="1"/>
            </p:cNvSpPr>
            <p:nvPr/>
          </p:nvSpPr>
          <p:spPr bwMode="auto">
            <a:xfrm>
              <a:off x="10090165" y="676280"/>
              <a:ext cx="307976" cy="192090"/>
            </a:xfrm>
            <a:custGeom>
              <a:avLst/>
              <a:gdLst>
                <a:gd name="T0" fmla="*/ 68 w 136"/>
                <a:gd name="T1" fmla="*/ 60 h 85"/>
                <a:gd name="T2" fmla="*/ 94 w 136"/>
                <a:gd name="T3" fmla="*/ 53 h 85"/>
                <a:gd name="T4" fmla="*/ 114 w 136"/>
                <a:gd name="T5" fmla="*/ 57 h 85"/>
                <a:gd name="T6" fmla="*/ 130 w 136"/>
                <a:gd name="T7" fmla="*/ 67 h 85"/>
                <a:gd name="T8" fmla="*/ 130 w 136"/>
                <a:gd name="T9" fmla="*/ 65 h 85"/>
                <a:gd name="T10" fmla="*/ 131 w 136"/>
                <a:gd name="T11" fmla="*/ 59 h 85"/>
                <a:gd name="T12" fmla="*/ 125 w 136"/>
                <a:gd name="T13" fmla="*/ 45 h 85"/>
                <a:gd name="T14" fmla="*/ 110 w 136"/>
                <a:gd name="T15" fmla="*/ 38 h 85"/>
                <a:gd name="T16" fmla="*/ 103 w 136"/>
                <a:gd name="T17" fmla="*/ 40 h 85"/>
                <a:gd name="T18" fmla="*/ 97 w 136"/>
                <a:gd name="T19" fmla="*/ 43 h 85"/>
                <a:gd name="T20" fmla="*/ 93 w 136"/>
                <a:gd name="T21" fmla="*/ 43 h 85"/>
                <a:gd name="T22" fmla="*/ 93 w 136"/>
                <a:gd name="T23" fmla="*/ 41 h 85"/>
                <a:gd name="T24" fmla="*/ 81 w 136"/>
                <a:gd name="T25" fmla="*/ 15 h 85"/>
                <a:gd name="T26" fmla="*/ 68 w 136"/>
                <a:gd name="T27" fmla="*/ 7 h 85"/>
                <a:gd name="T28" fmla="*/ 68 w 136"/>
                <a:gd name="T29" fmla="*/ 2 h 85"/>
                <a:gd name="T30" fmla="*/ 85 w 136"/>
                <a:gd name="T31" fmla="*/ 12 h 85"/>
                <a:gd name="T32" fmla="*/ 97 w 136"/>
                <a:gd name="T33" fmla="*/ 37 h 85"/>
                <a:gd name="T34" fmla="*/ 101 w 136"/>
                <a:gd name="T35" fmla="*/ 35 h 85"/>
                <a:gd name="T36" fmla="*/ 110 w 136"/>
                <a:gd name="T37" fmla="*/ 34 h 85"/>
                <a:gd name="T38" fmla="*/ 128 w 136"/>
                <a:gd name="T39" fmla="*/ 41 h 85"/>
                <a:gd name="T40" fmla="*/ 136 w 136"/>
                <a:gd name="T41" fmla="*/ 59 h 85"/>
                <a:gd name="T42" fmla="*/ 135 w 136"/>
                <a:gd name="T43" fmla="*/ 66 h 85"/>
                <a:gd name="T44" fmla="*/ 133 w 136"/>
                <a:gd name="T45" fmla="*/ 72 h 85"/>
                <a:gd name="T46" fmla="*/ 133 w 136"/>
                <a:gd name="T47" fmla="*/ 72 h 85"/>
                <a:gd name="T48" fmla="*/ 132 w 136"/>
                <a:gd name="T49" fmla="*/ 72 h 85"/>
                <a:gd name="T50" fmla="*/ 129 w 136"/>
                <a:gd name="T51" fmla="*/ 72 h 85"/>
                <a:gd name="T52" fmla="*/ 128 w 136"/>
                <a:gd name="T53" fmla="*/ 72 h 85"/>
                <a:gd name="T54" fmla="*/ 113 w 136"/>
                <a:gd name="T55" fmla="*/ 61 h 85"/>
                <a:gd name="T56" fmla="*/ 94 w 136"/>
                <a:gd name="T57" fmla="*/ 58 h 85"/>
                <a:gd name="T58" fmla="*/ 69 w 136"/>
                <a:gd name="T59" fmla="*/ 65 h 85"/>
                <a:gd name="T60" fmla="*/ 68 w 136"/>
                <a:gd name="T61" fmla="*/ 66 h 85"/>
                <a:gd name="T62" fmla="*/ 68 w 136"/>
                <a:gd name="T63" fmla="*/ 60 h 85"/>
                <a:gd name="T64" fmla="*/ 16 w 136"/>
                <a:gd name="T65" fmla="*/ 80 h 85"/>
                <a:gd name="T66" fmla="*/ 48 w 136"/>
                <a:gd name="T67" fmla="*/ 80 h 85"/>
                <a:gd name="T68" fmla="*/ 67 w 136"/>
                <a:gd name="T69" fmla="*/ 61 h 85"/>
                <a:gd name="T70" fmla="*/ 68 w 136"/>
                <a:gd name="T71" fmla="*/ 60 h 85"/>
                <a:gd name="T72" fmla="*/ 68 w 136"/>
                <a:gd name="T73" fmla="*/ 66 h 85"/>
                <a:gd name="T74" fmla="*/ 52 w 136"/>
                <a:gd name="T75" fmla="*/ 84 h 85"/>
                <a:gd name="T76" fmla="*/ 49 w 136"/>
                <a:gd name="T77" fmla="*/ 85 h 85"/>
                <a:gd name="T78" fmla="*/ 16 w 136"/>
                <a:gd name="T79" fmla="*/ 85 h 85"/>
                <a:gd name="T80" fmla="*/ 5 w 136"/>
                <a:gd name="T81" fmla="*/ 80 h 85"/>
                <a:gd name="T82" fmla="*/ 0 w 136"/>
                <a:gd name="T83" fmla="*/ 68 h 85"/>
                <a:gd name="T84" fmla="*/ 4 w 136"/>
                <a:gd name="T85" fmla="*/ 57 h 85"/>
                <a:gd name="T86" fmla="*/ 13 w 136"/>
                <a:gd name="T87" fmla="*/ 52 h 85"/>
                <a:gd name="T88" fmla="*/ 12 w 136"/>
                <a:gd name="T89" fmla="*/ 49 h 85"/>
                <a:gd name="T90" fmla="*/ 12 w 136"/>
                <a:gd name="T91" fmla="*/ 42 h 85"/>
                <a:gd name="T92" fmla="*/ 24 w 136"/>
                <a:gd name="T93" fmla="*/ 12 h 85"/>
                <a:gd name="T94" fmla="*/ 55 w 136"/>
                <a:gd name="T95" fmla="*/ 0 h 85"/>
                <a:gd name="T96" fmla="*/ 68 w 136"/>
                <a:gd name="T97" fmla="*/ 2 h 85"/>
                <a:gd name="T98" fmla="*/ 68 w 136"/>
                <a:gd name="T99" fmla="*/ 7 h 85"/>
                <a:gd name="T100" fmla="*/ 55 w 136"/>
                <a:gd name="T101" fmla="*/ 4 h 85"/>
                <a:gd name="T102" fmla="*/ 28 w 136"/>
                <a:gd name="T103" fmla="*/ 15 h 85"/>
                <a:gd name="T104" fmla="*/ 17 w 136"/>
                <a:gd name="T105" fmla="*/ 42 h 85"/>
                <a:gd name="T106" fmla="*/ 17 w 136"/>
                <a:gd name="T107" fmla="*/ 48 h 85"/>
                <a:gd name="T108" fmla="*/ 18 w 136"/>
                <a:gd name="T109" fmla="*/ 53 h 85"/>
                <a:gd name="T110" fmla="*/ 17 w 136"/>
                <a:gd name="T111" fmla="*/ 56 h 85"/>
                <a:gd name="T112" fmla="*/ 16 w 136"/>
                <a:gd name="T113" fmla="*/ 57 h 85"/>
                <a:gd name="T114" fmla="*/ 8 w 136"/>
                <a:gd name="T115" fmla="*/ 60 h 85"/>
                <a:gd name="T116" fmla="*/ 5 w 136"/>
                <a:gd name="T117" fmla="*/ 68 h 85"/>
                <a:gd name="T118" fmla="*/ 8 w 136"/>
                <a:gd name="T119" fmla="*/ 77 h 85"/>
                <a:gd name="T120" fmla="*/ 16 w 136"/>
                <a:gd name="T121" fmla="*/ 8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" h="85">
                  <a:moveTo>
                    <a:pt x="68" y="60"/>
                  </a:moveTo>
                  <a:cubicBezTo>
                    <a:pt x="76" y="56"/>
                    <a:pt x="85" y="53"/>
                    <a:pt x="94" y="53"/>
                  </a:cubicBezTo>
                  <a:cubicBezTo>
                    <a:pt x="101" y="53"/>
                    <a:pt x="108" y="54"/>
                    <a:pt x="114" y="57"/>
                  </a:cubicBezTo>
                  <a:cubicBezTo>
                    <a:pt x="120" y="59"/>
                    <a:pt x="125" y="62"/>
                    <a:pt x="130" y="67"/>
                  </a:cubicBezTo>
                  <a:cubicBezTo>
                    <a:pt x="130" y="66"/>
                    <a:pt x="130" y="65"/>
                    <a:pt x="130" y="65"/>
                  </a:cubicBezTo>
                  <a:cubicBezTo>
                    <a:pt x="131" y="63"/>
                    <a:pt x="131" y="61"/>
                    <a:pt x="131" y="59"/>
                  </a:cubicBezTo>
                  <a:cubicBezTo>
                    <a:pt x="131" y="54"/>
                    <a:pt x="129" y="48"/>
                    <a:pt x="125" y="45"/>
                  </a:cubicBezTo>
                  <a:cubicBezTo>
                    <a:pt x="121" y="41"/>
                    <a:pt x="116" y="38"/>
                    <a:pt x="110" y="38"/>
                  </a:cubicBezTo>
                  <a:cubicBezTo>
                    <a:pt x="107" y="38"/>
                    <a:pt x="105" y="39"/>
                    <a:pt x="103" y="40"/>
                  </a:cubicBezTo>
                  <a:cubicBezTo>
                    <a:pt x="101" y="41"/>
                    <a:pt x="98" y="42"/>
                    <a:pt x="97" y="43"/>
                  </a:cubicBezTo>
                  <a:cubicBezTo>
                    <a:pt x="96" y="44"/>
                    <a:pt x="94" y="44"/>
                    <a:pt x="93" y="43"/>
                  </a:cubicBezTo>
                  <a:cubicBezTo>
                    <a:pt x="93" y="43"/>
                    <a:pt x="93" y="42"/>
                    <a:pt x="93" y="41"/>
                  </a:cubicBezTo>
                  <a:cubicBezTo>
                    <a:pt x="92" y="31"/>
                    <a:pt x="88" y="22"/>
                    <a:pt x="81" y="15"/>
                  </a:cubicBezTo>
                  <a:cubicBezTo>
                    <a:pt x="77" y="11"/>
                    <a:pt x="73" y="9"/>
                    <a:pt x="68" y="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4" y="4"/>
                    <a:pt x="80" y="7"/>
                    <a:pt x="85" y="12"/>
                  </a:cubicBezTo>
                  <a:cubicBezTo>
                    <a:pt x="91" y="18"/>
                    <a:pt x="96" y="27"/>
                    <a:pt x="97" y="37"/>
                  </a:cubicBezTo>
                  <a:cubicBezTo>
                    <a:pt x="98" y="36"/>
                    <a:pt x="100" y="36"/>
                    <a:pt x="101" y="35"/>
                  </a:cubicBezTo>
                  <a:cubicBezTo>
                    <a:pt x="104" y="34"/>
                    <a:pt x="107" y="34"/>
                    <a:pt x="110" y="34"/>
                  </a:cubicBezTo>
                  <a:cubicBezTo>
                    <a:pt x="117" y="34"/>
                    <a:pt x="124" y="37"/>
                    <a:pt x="128" y="41"/>
                  </a:cubicBezTo>
                  <a:cubicBezTo>
                    <a:pt x="133" y="46"/>
                    <a:pt x="136" y="52"/>
                    <a:pt x="136" y="59"/>
                  </a:cubicBezTo>
                  <a:cubicBezTo>
                    <a:pt x="136" y="62"/>
                    <a:pt x="135" y="64"/>
                    <a:pt x="135" y="66"/>
                  </a:cubicBezTo>
                  <a:cubicBezTo>
                    <a:pt x="134" y="68"/>
                    <a:pt x="134" y="70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1" y="73"/>
                    <a:pt x="130" y="73"/>
                    <a:pt x="129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3" y="67"/>
                    <a:pt x="118" y="64"/>
                    <a:pt x="113" y="61"/>
                  </a:cubicBezTo>
                  <a:cubicBezTo>
                    <a:pt x="107" y="59"/>
                    <a:pt x="101" y="58"/>
                    <a:pt x="94" y="58"/>
                  </a:cubicBezTo>
                  <a:cubicBezTo>
                    <a:pt x="85" y="58"/>
                    <a:pt x="77" y="60"/>
                    <a:pt x="69" y="65"/>
                  </a:cubicBezTo>
                  <a:cubicBezTo>
                    <a:pt x="69" y="65"/>
                    <a:pt x="68" y="65"/>
                    <a:pt x="68" y="66"/>
                  </a:cubicBezTo>
                  <a:lnTo>
                    <a:pt x="68" y="60"/>
                  </a:lnTo>
                  <a:close/>
                  <a:moveTo>
                    <a:pt x="16" y="8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52" y="72"/>
                    <a:pt x="59" y="65"/>
                    <a:pt x="67" y="61"/>
                  </a:cubicBezTo>
                  <a:cubicBezTo>
                    <a:pt x="67" y="60"/>
                    <a:pt x="67" y="60"/>
                    <a:pt x="68" y="60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1" y="70"/>
                    <a:pt x="55" y="76"/>
                    <a:pt x="52" y="84"/>
                  </a:cubicBezTo>
                  <a:cubicBezTo>
                    <a:pt x="51" y="85"/>
                    <a:pt x="50" y="85"/>
                    <a:pt x="49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2" y="85"/>
                    <a:pt x="8" y="83"/>
                    <a:pt x="5" y="80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64"/>
                    <a:pt x="2" y="60"/>
                    <a:pt x="4" y="57"/>
                  </a:cubicBezTo>
                  <a:cubicBezTo>
                    <a:pt x="7" y="54"/>
                    <a:pt x="10" y="53"/>
                    <a:pt x="13" y="52"/>
                  </a:cubicBezTo>
                  <a:cubicBezTo>
                    <a:pt x="13" y="51"/>
                    <a:pt x="13" y="50"/>
                    <a:pt x="12" y="49"/>
                  </a:cubicBezTo>
                  <a:cubicBezTo>
                    <a:pt x="12" y="47"/>
                    <a:pt x="12" y="44"/>
                    <a:pt x="12" y="42"/>
                  </a:cubicBezTo>
                  <a:cubicBezTo>
                    <a:pt x="12" y="31"/>
                    <a:pt x="17" y="20"/>
                    <a:pt x="24" y="12"/>
                  </a:cubicBezTo>
                  <a:cubicBezTo>
                    <a:pt x="32" y="4"/>
                    <a:pt x="43" y="0"/>
                    <a:pt x="55" y="0"/>
                  </a:cubicBezTo>
                  <a:cubicBezTo>
                    <a:pt x="59" y="0"/>
                    <a:pt x="64" y="0"/>
                    <a:pt x="68" y="2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4" y="5"/>
                    <a:pt x="59" y="4"/>
                    <a:pt x="55" y="4"/>
                  </a:cubicBezTo>
                  <a:cubicBezTo>
                    <a:pt x="44" y="4"/>
                    <a:pt x="35" y="9"/>
                    <a:pt x="28" y="15"/>
                  </a:cubicBezTo>
                  <a:cubicBezTo>
                    <a:pt x="21" y="22"/>
                    <a:pt x="17" y="32"/>
                    <a:pt x="17" y="42"/>
                  </a:cubicBezTo>
                  <a:cubicBezTo>
                    <a:pt x="17" y="44"/>
                    <a:pt x="17" y="46"/>
                    <a:pt x="17" y="48"/>
                  </a:cubicBezTo>
                  <a:cubicBezTo>
                    <a:pt x="17" y="50"/>
                    <a:pt x="18" y="52"/>
                    <a:pt x="18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7" y="57"/>
                    <a:pt x="16" y="57"/>
                    <a:pt x="16" y="57"/>
                  </a:cubicBezTo>
                  <a:cubicBezTo>
                    <a:pt x="13" y="57"/>
                    <a:pt x="10" y="58"/>
                    <a:pt x="8" y="60"/>
                  </a:cubicBezTo>
                  <a:cubicBezTo>
                    <a:pt x="6" y="62"/>
                    <a:pt x="5" y="65"/>
                    <a:pt x="5" y="68"/>
                  </a:cubicBezTo>
                  <a:cubicBezTo>
                    <a:pt x="5" y="72"/>
                    <a:pt x="6" y="75"/>
                    <a:pt x="8" y="77"/>
                  </a:cubicBezTo>
                  <a:cubicBezTo>
                    <a:pt x="10" y="79"/>
                    <a:pt x="13" y="80"/>
                    <a:pt x="1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7" name="Freeform 277"/>
            <p:cNvSpPr>
              <a:spLocks noEditPoints="1"/>
            </p:cNvSpPr>
            <p:nvPr/>
          </p:nvSpPr>
          <p:spPr bwMode="auto">
            <a:xfrm>
              <a:off x="10163191" y="806456"/>
              <a:ext cx="347663" cy="217489"/>
            </a:xfrm>
            <a:custGeom>
              <a:avLst/>
              <a:gdLst>
                <a:gd name="T0" fmla="*/ 117 w 154"/>
                <a:gd name="T1" fmla="*/ 45 h 96"/>
                <a:gd name="T2" fmla="*/ 106 w 154"/>
                <a:gd name="T3" fmla="*/ 49 h 96"/>
                <a:gd name="T4" fmla="*/ 106 w 154"/>
                <a:gd name="T5" fmla="*/ 47 h 96"/>
                <a:gd name="T6" fmla="*/ 94 w 154"/>
                <a:gd name="T7" fmla="*/ 18 h 96"/>
                <a:gd name="T8" fmla="*/ 77 w 154"/>
                <a:gd name="T9" fmla="*/ 7 h 96"/>
                <a:gd name="T10" fmla="*/ 81 w 154"/>
                <a:gd name="T11" fmla="*/ 4 h 96"/>
                <a:gd name="T12" fmla="*/ 107 w 154"/>
                <a:gd name="T13" fmla="*/ 30 h 96"/>
                <a:gd name="T14" fmla="*/ 115 w 154"/>
                <a:gd name="T15" fmla="*/ 40 h 96"/>
                <a:gd name="T16" fmla="*/ 146 w 154"/>
                <a:gd name="T17" fmla="*/ 47 h 96"/>
                <a:gd name="T18" fmla="*/ 146 w 154"/>
                <a:gd name="T19" fmla="*/ 88 h 96"/>
                <a:gd name="T20" fmla="*/ 125 w 154"/>
                <a:gd name="T21" fmla="*/ 96 h 96"/>
                <a:gd name="T22" fmla="*/ 77 w 154"/>
                <a:gd name="T23" fmla="*/ 91 h 96"/>
                <a:gd name="T24" fmla="*/ 142 w 154"/>
                <a:gd name="T25" fmla="*/ 84 h 96"/>
                <a:gd name="T26" fmla="*/ 149 w 154"/>
                <a:gd name="T27" fmla="*/ 67 h 96"/>
                <a:gd name="T28" fmla="*/ 125 w 154"/>
                <a:gd name="T29" fmla="*/ 43 h 96"/>
                <a:gd name="T30" fmla="*/ 62 w 154"/>
                <a:gd name="T31" fmla="*/ 5 h 96"/>
                <a:gd name="T32" fmla="*/ 25 w 154"/>
                <a:gd name="T33" fmla="*/ 26 h 96"/>
                <a:gd name="T34" fmla="*/ 19 w 154"/>
                <a:gd name="T35" fmla="*/ 48 h 96"/>
                <a:gd name="T36" fmla="*/ 21 w 154"/>
                <a:gd name="T37" fmla="*/ 61 h 96"/>
                <a:gd name="T38" fmla="*/ 18 w 154"/>
                <a:gd name="T39" fmla="*/ 64 h 96"/>
                <a:gd name="T40" fmla="*/ 5 w 154"/>
                <a:gd name="T41" fmla="*/ 78 h 96"/>
                <a:gd name="T42" fmla="*/ 9 w 154"/>
                <a:gd name="T43" fmla="*/ 87 h 96"/>
                <a:gd name="T44" fmla="*/ 62 w 154"/>
                <a:gd name="T45" fmla="*/ 91 h 96"/>
                <a:gd name="T46" fmla="*/ 77 w 154"/>
                <a:gd name="T47" fmla="*/ 91 h 96"/>
                <a:gd name="T48" fmla="*/ 64 w 154"/>
                <a:gd name="T49" fmla="*/ 96 h 96"/>
                <a:gd name="T50" fmla="*/ 19 w 154"/>
                <a:gd name="T51" fmla="*/ 96 h 96"/>
                <a:gd name="T52" fmla="*/ 6 w 154"/>
                <a:gd name="T53" fmla="*/ 91 h 96"/>
                <a:gd name="T54" fmla="*/ 6 w 154"/>
                <a:gd name="T55" fmla="*/ 65 h 96"/>
                <a:gd name="T56" fmla="*/ 15 w 154"/>
                <a:gd name="T57" fmla="*/ 55 h 96"/>
                <a:gd name="T58" fmla="*/ 16 w 154"/>
                <a:gd name="T59" fmla="*/ 35 h 96"/>
                <a:gd name="T60" fmla="*/ 38 w 154"/>
                <a:gd name="T61" fmla="*/ 6 h 96"/>
                <a:gd name="T62" fmla="*/ 77 w 154"/>
                <a:gd name="T63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96">
                  <a:moveTo>
                    <a:pt x="125" y="43"/>
                  </a:moveTo>
                  <a:cubicBezTo>
                    <a:pt x="122" y="43"/>
                    <a:pt x="119" y="44"/>
                    <a:pt x="117" y="45"/>
                  </a:cubicBezTo>
                  <a:cubicBezTo>
                    <a:pt x="114" y="46"/>
                    <a:pt x="112" y="47"/>
                    <a:pt x="110" y="49"/>
                  </a:cubicBezTo>
                  <a:cubicBezTo>
                    <a:pt x="109" y="50"/>
                    <a:pt x="107" y="50"/>
                    <a:pt x="106" y="49"/>
                  </a:cubicBezTo>
                  <a:cubicBezTo>
                    <a:pt x="106" y="48"/>
                    <a:pt x="106" y="48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2"/>
                    <a:pt x="104" y="36"/>
                    <a:pt x="102" y="32"/>
                  </a:cubicBezTo>
                  <a:cubicBezTo>
                    <a:pt x="100" y="27"/>
                    <a:pt x="98" y="22"/>
                    <a:pt x="94" y="18"/>
                  </a:cubicBezTo>
                  <a:cubicBezTo>
                    <a:pt x="90" y="14"/>
                    <a:pt x="85" y="10"/>
                    <a:pt x="79" y="8"/>
                  </a:cubicBezTo>
                  <a:cubicBezTo>
                    <a:pt x="79" y="8"/>
                    <a:pt x="78" y="7"/>
                    <a:pt x="77" y="7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9" y="3"/>
                    <a:pt x="80" y="3"/>
                    <a:pt x="81" y="4"/>
                  </a:cubicBezTo>
                  <a:cubicBezTo>
                    <a:pt x="87" y="6"/>
                    <a:pt x="93" y="10"/>
                    <a:pt x="97" y="15"/>
                  </a:cubicBezTo>
                  <a:cubicBezTo>
                    <a:pt x="101" y="19"/>
                    <a:pt x="105" y="24"/>
                    <a:pt x="107" y="30"/>
                  </a:cubicBezTo>
                  <a:cubicBezTo>
                    <a:pt x="109" y="34"/>
                    <a:pt x="110" y="38"/>
                    <a:pt x="110" y="43"/>
                  </a:cubicBezTo>
                  <a:cubicBezTo>
                    <a:pt x="112" y="42"/>
                    <a:pt x="113" y="41"/>
                    <a:pt x="115" y="40"/>
                  </a:cubicBezTo>
                  <a:cubicBezTo>
                    <a:pt x="118" y="39"/>
                    <a:pt x="122" y="38"/>
                    <a:pt x="125" y="38"/>
                  </a:cubicBezTo>
                  <a:cubicBezTo>
                    <a:pt x="133" y="38"/>
                    <a:pt x="140" y="42"/>
                    <a:pt x="146" y="47"/>
                  </a:cubicBezTo>
                  <a:cubicBezTo>
                    <a:pt x="151" y="52"/>
                    <a:pt x="154" y="59"/>
                    <a:pt x="154" y="67"/>
                  </a:cubicBezTo>
                  <a:cubicBezTo>
                    <a:pt x="154" y="75"/>
                    <a:pt x="151" y="82"/>
                    <a:pt x="146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0" y="93"/>
                    <a:pt x="133" y="96"/>
                    <a:pt x="125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2" y="91"/>
                    <a:pt x="138" y="89"/>
                    <a:pt x="142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7" y="80"/>
                    <a:pt x="149" y="74"/>
                    <a:pt x="149" y="67"/>
                  </a:cubicBezTo>
                  <a:cubicBezTo>
                    <a:pt x="149" y="61"/>
                    <a:pt x="146" y="55"/>
                    <a:pt x="142" y="50"/>
                  </a:cubicBezTo>
                  <a:cubicBezTo>
                    <a:pt x="138" y="46"/>
                    <a:pt x="132" y="43"/>
                    <a:pt x="125" y="43"/>
                  </a:cubicBezTo>
                  <a:close/>
                  <a:moveTo>
                    <a:pt x="77" y="7"/>
                  </a:moveTo>
                  <a:cubicBezTo>
                    <a:pt x="72" y="5"/>
                    <a:pt x="67" y="5"/>
                    <a:pt x="62" y="5"/>
                  </a:cubicBezTo>
                  <a:cubicBezTo>
                    <a:pt x="54" y="5"/>
                    <a:pt x="47" y="7"/>
                    <a:pt x="41" y="10"/>
                  </a:cubicBezTo>
                  <a:cubicBezTo>
                    <a:pt x="34" y="14"/>
                    <a:pt x="29" y="19"/>
                    <a:pt x="25" y="26"/>
                  </a:cubicBezTo>
                  <a:cubicBezTo>
                    <a:pt x="23" y="29"/>
                    <a:pt x="21" y="33"/>
                    <a:pt x="20" y="37"/>
                  </a:cubicBezTo>
                  <a:cubicBezTo>
                    <a:pt x="19" y="40"/>
                    <a:pt x="19" y="44"/>
                    <a:pt x="19" y="48"/>
                  </a:cubicBezTo>
                  <a:cubicBezTo>
                    <a:pt x="19" y="50"/>
                    <a:pt x="19" y="52"/>
                    <a:pt x="19" y="54"/>
                  </a:cubicBezTo>
                  <a:cubicBezTo>
                    <a:pt x="20" y="57"/>
                    <a:pt x="20" y="59"/>
                    <a:pt x="21" y="61"/>
                  </a:cubicBezTo>
                  <a:cubicBezTo>
                    <a:pt x="21" y="62"/>
                    <a:pt x="20" y="63"/>
                    <a:pt x="19" y="64"/>
                  </a:cubicBezTo>
                  <a:cubicBezTo>
                    <a:pt x="19" y="64"/>
                    <a:pt x="19" y="64"/>
                    <a:pt x="18" y="64"/>
                  </a:cubicBezTo>
                  <a:cubicBezTo>
                    <a:pt x="15" y="64"/>
                    <a:pt x="11" y="65"/>
                    <a:pt x="9" y="68"/>
                  </a:cubicBezTo>
                  <a:cubicBezTo>
                    <a:pt x="7" y="70"/>
                    <a:pt x="5" y="74"/>
                    <a:pt x="5" y="78"/>
                  </a:cubicBezTo>
                  <a:cubicBezTo>
                    <a:pt x="5" y="81"/>
                    <a:pt x="7" y="85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2" y="90"/>
                    <a:pt x="15" y="91"/>
                    <a:pt x="19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4" y="96"/>
                    <a:pt x="9" y="94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2" y="87"/>
                    <a:pt x="0" y="83"/>
                    <a:pt x="0" y="78"/>
                  </a:cubicBezTo>
                  <a:cubicBezTo>
                    <a:pt x="0" y="73"/>
                    <a:pt x="2" y="68"/>
                    <a:pt x="6" y="65"/>
                  </a:cubicBezTo>
                  <a:cubicBezTo>
                    <a:pt x="8" y="62"/>
                    <a:pt x="12" y="60"/>
                    <a:pt x="15" y="59"/>
                  </a:cubicBezTo>
                  <a:cubicBezTo>
                    <a:pt x="15" y="58"/>
                    <a:pt x="15" y="57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4"/>
                    <a:pt x="15" y="39"/>
                    <a:pt x="16" y="35"/>
                  </a:cubicBezTo>
                  <a:cubicBezTo>
                    <a:pt x="17" y="31"/>
                    <a:pt x="19" y="27"/>
                    <a:pt x="21" y="23"/>
                  </a:cubicBezTo>
                  <a:cubicBezTo>
                    <a:pt x="25" y="16"/>
                    <a:pt x="31" y="10"/>
                    <a:pt x="38" y="6"/>
                  </a:cubicBezTo>
                  <a:cubicBezTo>
                    <a:pt x="45" y="2"/>
                    <a:pt x="54" y="0"/>
                    <a:pt x="62" y="0"/>
                  </a:cubicBezTo>
                  <a:cubicBezTo>
                    <a:pt x="67" y="0"/>
                    <a:pt x="72" y="1"/>
                    <a:pt x="77" y="2"/>
                  </a:cubicBezTo>
                  <a:lnTo>
                    <a:pt x="7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8" name="Freeform 278"/>
            <p:cNvSpPr>
              <a:spLocks noEditPoints="1"/>
            </p:cNvSpPr>
            <p:nvPr/>
          </p:nvSpPr>
          <p:spPr bwMode="auto">
            <a:xfrm>
              <a:off x="6756410" y="2667016"/>
              <a:ext cx="179388" cy="144464"/>
            </a:xfrm>
            <a:custGeom>
              <a:avLst/>
              <a:gdLst>
                <a:gd name="T0" fmla="*/ 67 w 79"/>
                <a:gd name="T1" fmla="*/ 17 h 64"/>
                <a:gd name="T2" fmla="*/ 64 w 79"/>
                <a:gd name="T3" fmla="*/ 2 h 64"/>
                <a:gd name="T4" fmla="*/ 79 w 79"/>
                <a:gd name="T5" fmla="*/ 24 h 64"/>
                <a:gd name="T6" fmla="*/ 77 w 79"/>
                <a:gd name="T7" fmla="*/ 62 h 64"/>
                <a:gd name="T8" fmla="*/ 62 w 79"/>
                <a:gd name="T9" fmla="*/ 64 h 64"/>
                <a:gd name="T10" fmla="*/ 74 w 79"/>
                <a:gd name="T11" fmla="*/ 59 h 64"/>
                <a:gd name="T12" fmla="*/ 74 w 79"/>
                <a:gd name="T13" fmla="*/ 50 h 64"/>
                <a:gd name="T14" fmla="*/ 62 w 79"/>
                <a:gd name="T15" fmla="*/ 22 h 64"/>
                <a:gd name="T16" fmla="*/ 65 w 79"/>
                <a:gd name="T17" fmla="*/ 22 h 64"/>
                <a:gd name="T18" fmla="*/ 62 w 79"/>
                <a:gd name="T19" fmla="*/ 46 h 64"/>
                <a:gd name="T20" fmla="*/ 72 w 79"/>
                <a:gd name="T21" fmla="*/ 36 h 64"/>
                <a:gd name="T22" fmla="*/ 62 w 79"/>
                <a:gd name="T23" fmla="*/ 38 h 64"/>
                <a:gd name="T24" fmla="*/ 62 w 79"/>
                <a:gd name="T25" fmla="*/ 41 h 64"/>
                <a:gd name="T26" fmla="*/ 61 w 79"/>
                <a:gd name="T27" fmla="*/ 5 h 64"/>
                <a:gd name="T28" fmla="*/ 62 w 79"/>
                <a:gd name="T29" fmla="*/ 11 h 64"/>
                <a:gd name="T30" fmla="*/ 39 w 79"/>
                <a:gd name="T31" fmla="*/ 17 h 64"/>
                <a:gd name="T32" fmla="*/ 39 w 79"/>
                <a:gd name="T33" fmla="*/ 10 h 64"/>
                <a:gd name="T34" fmla="*/ 62 w 79"/>
                <a:gd name="T35" fmla="*/ 0 h 64"/>
                <a:gd name="T36" fmla="*/ 39 w 79"/>
                <a:gd name="T37" fmla="*/ 47 h 64"/>
                <a:gd name="T38" fmla="*/ 61 w 79"/>
                <a:gd name="T39" fmla="*/ 58 h 64"/>
                <a:gd name="T40" fmla="*/ 62 w 79"/>
                <a:gd name="T41" fmla="*/ 59 h 64"/>
                <a:gd name="T42" fmla="*/ 58 w 79"/>
                <a:gd name="T43" fmla="*/ 62 h 64"/>
                <a:gd name="T44" fmla="*/ 39 w 79"/>
                <a:gd name="T45" fmla="*/ 52 h 64"/>
                <a:gd name="T46" fmla="*/ 62 w 79"/>
                <a:gd name="T47" fmla="*/ 38 h 64"/>
                <a:gd name="T48" fmla="*/ 62 w 79"/>
                <a:gd name="T49" fmla="*/ 41 h 64"/>
                <a:gd name="T50" fmla="*/ 53 w 79"/>
                <a:gd name="T51" fmla="*/ 44 h 64"/>
                <a:gd name="T52" fmla="*/ 62 w 79"/>
                <a:gd name="T53" fmla="*/ 34 h 64"/>
                <a:gd name="T54" fmla="*/ 16 w 79"/>
                <a:gd name="T55" fmla="*/ 11 h 64"/>
                <a:gd name="T56" fmla="*/ 21 w 79"/>
                <a:gd name="T57" fmla="*/ 5 h 64"/>
                <a:gd name="T58" fmla="*/ 16 w 79"/>
                <a:gd name="T59" fmla="*/ 0 h 64"/>
                <a:gd name="T60" fmla="*/ 39 w 79"/>
                <a:gd name="T61" fmla="*/ 10 h 64"/>
                <a:gd name="T62" fmla="*/ 39 w 79"/>
                <a:gd name="T63" fmla="*/ 17 h 64"/>
                <a:gd name="T64" fmla="*/ 17 w 79"/>
                <a:gd name="T65" fmla="*/ 59 h 64"/>
                <a:gd name="T66" fmla="*/ 17 w 79"/>
                <a:gd name="T67" fmla="*/ 59 h 64"/>
                <a:gd name="T68" fmla="*/ 20 w 79"/>
                <a:gd name="T69" fmla="*/ 47 h 64"/>
                <a:gd name="T70" fmla="*/ 22 w 79"/>
                <a:gd name="T71" fmla="*/ 52 h 64"/>
                <a:gd name="T72" fmla="*/ 21 w 79"/>
                <a:gd name="T73" fmla="*/ 62 h 64"/>
                <a:gd name="T74" fmla="*/ 16 w 79"/>
                <a:gd name="T75" fmla="*/ 59 h 64"/>
                <a:gd name="T76" fmla="*/ 21 w 79"/>
                <a:gd name="T77" fmla="*/ 41 h 64"/>
                <a:gd name="T78" fmla="*/ 16 w 79"/>
                <a:gd name="T79" fmla="*/ 34 h 64"/>
                <a:gd name="T80" fmla="*/ 26 w 79"/>
                <a:gd name="T81" fmla="*/ 44 h 64"/>
                <a:gd name="T82" fmla="*/ 16 w 79"/>
                <a:gd name="T83" fmla="*/ 22 h 64"/>
                <a:gd name="T84" fmla="*/ 13 w 79"/>
                <a:gd name="T85" fmla="*/ 18 h 64"/>
                <a:gd name="T86" fmla="*/ 16 w 79"/>
                <a:gd name="T87" fmla="*/ 9 h 64"/>
                <a:gd name="T88" fmla="*/ 8 w 79"/>
                <a:gd name="T89" fmla="*/ 15 h 64"/>
                <a:gd name="T90" fmla="*/ 0 w 79"/>
                <a:gd name="T91" fmla="*/ 24 h 64"/>
                <a:gd name="T92" fmla="*/ 0 w 79"/>
                <a:gd name="T93" fmla="*/ 58 h 64"/>
                <a:gd name="T94" fmla="*/ 2 w 79"/>
                <a:gd name="T95" fmla="*/ 62 h 64"/>
                <a:gd name="T96" fmla="*/ 16 w 79"/>
                <a:gd name="T97" fmla="*/ 59 h 64"/>
                <a:gd name="T98" fmla="*/ 5 w 79"/>
                <a:gd name="T99" fmla="*/ 59 h 64"/>
                <a:gd name="T100" fmla="*/ 5 w 79"/>
                <a:gd name="T101" fmla="*/ 48 h 64"/>
                <a:gd name="T102" fmla="*/ 12 w 79"/>
                <a:gd name="T103" fmla="*/ 18 h 64"/>
                <a:gd name="T104" fmla="*/ 16 w 79"/>
                <a:gd name="T105" fmla="*/ 34 h 64"/>
                <a:gd name="T106" fmla="*/ 11 w 79"/>
                <a:gd name="T107" fmla="*/ 41 h 64"/>
                <a:gd name="T108" fmla="*/ 9 w 79"/>
                <a:gd name="T109" fmla="*/ 46 h 64"/>
                <a:gd name="T110" fmla="*/ 9 w 79"/>
                <a:gd name="T111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64">
                  <a:moveTo>
                    <a:pt x="74" y="25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3"/>
                    <a:pt x="79" y="23"/>
                    <a:pt x="79" y="24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60"/>
                    <a:pt x="78" y="61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5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8"/>
                    <a:pt x="74" y="58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25"/>
                    <a:pt x="74" y="25"/>
                    <a:pt x="74" y="25"/>
                  </a:cubicBezTo>
                  <a:close/>
                  <a:moveTo>
                    <a:pt x="62" y="11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1"/>
                    <a:pt x="67" y="20"/>
                    <a:pt x="66" y="18"/>
                  </a:cubicBezTo>
                  <a:cubicBezTo>
                    <a:pt x="62" y="11"/>
                    <a:pt x="62" y="11"/>
                    <a:pt x="62" y="11"/>
                  </a:cubicBezTo>
                  <a:close/>
                  <a:moveTo>
                    <a:pt x="62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1" y="46"/>
                    <a:pt x="72" y="45"/>
                    <a:pt x="72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5"/>
                    <a:pt x="71" y="34"/>
                    <a:pt x="70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6"/>
                  </a:lnTo>
                  <a:close/>
                  <a:moveTo>
                    <a:pt x="62" y="9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60" y="6"/>
                    <a:pt x="60" y="7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lose/>
                  <a:moveTo>
                    <a:pt x="3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5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1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1" y="64"/>
                    <a:pt x="59" y="63"/>
                    <a:pt x="58" y="62"/>
                  </a:cubicBezTo>
                  <a:cubicBezTo>
                    <a:pt x="57" y="61"/>
                    <a:pt x="56" y="60"/>
                    <a:pt x="56" y="58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47"/>
                    <a:pt x="39" y="47"/>
                    <a:pt x="39" y="47"/>
                  </a:cubicBezTo>
                  <a:close/>
                  <a:moveTo>
                    <a:pt x="62" y="34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6"/>
                    <a:pt x="53" y="45"/>
                    <a:pt x="53" y="4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4" y="34"/>
                    <a:pt x="55" y="34"/>
                  </a:cubicBezTo>
                  <a:lnTo>
                    <a:pt x="62" y="34"/>
                  </a:lnTo>
                  <a:close/>
                  <a:moveTo>
                    <a:pt x="39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2"/>
                    <a:pt x="39" y="22"/>
                    <a:pt x="39" y="22"/>
                  </a:cubicBezTo>
                  <a:close/>
                  <a:moveTo>
                    <a:pt x="16" y="59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58"/>
                    <a:pt x="18" y="5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8"/>
                    <a:pt x="19" y="47"/>
                    <a:pt x="2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60"/>
                    <a:pt x="22" y="61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3"/>
                    <a:pt x="18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lose/>
                  <a:moveTo>
                    <a:pt x="16" y="46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5" y="46"/>
                    <a:pt x="24" y="46"/>
                  </a:cubicBezTo>
                  <a:lnTo>
                    <a:pt x="16" y="46"/>
                  </a:lnTo>
                  <a:close/>
                  <a:moveTo>
                    <a:pt x="16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2" y="21"/>
                    <a:pt x="12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3"/>
                    <a:pt x="4" y="64"/>
                    <a:pt x="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8"/>
                    <a:pt x="5" y="5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34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7" y="45"/>
                    <a:pt x="7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8" y="34"/>
                    <a:pt x="9" y="34"/>
                  </a:cubicBez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9" name="Freeform 279"/>
            <p:cNvSpPr>
              <a:spLocks noEditPoints="1"/>
            </p:cNvSpPr>
            <p:nvPr/>
          </p:nvSpPr>
          <p:spPr bwMode="auto">
            <a:xfrm>
              <a:off x="7064386" y="3757634"/>
              <a:ext cx="254001" cy="284164"/>
            </a:xfrm>
            <a:custGeom>
              <a:avLst/>
              <a:gdLst>
                <a:gd name="T0" fmla="*/ 100 w 112"/>
                <a:gd name="T1" fmla="*/ 23 h 126"/>
                <a:gd name="T2" fmla="*/ 109 w 112"/>
                <a:gd name="T3" fmla="*/ 35 h 126"/>
                <a:gd name="T4" fmla="*/ 108 w 112"/>
                <a:gd name="T5" fmla="*/ 38 h 126"/>
                <a:gd name="T6" fmla="*/ 79 w 112"/>
                <a:gd name="T7" fmla="*/ 73 h 126"/>
                <a:gd name="T8" fmla="*/ 105 w 112"/>
                <a:gd name="T9" fmla="*/ 75 h 126"/>
                <a:gd name="T10" fmla="*/ 112 w 112"/>
                <a:gd name="T11" fmla="*/ 86 h 126"/>
                <a:gd name="T12" fmla="*/ 110 w 112"/>
                <a:gd name="T13" fmla="*/ 90 h 126"/>
                <a:gd name="T14" fmla="*/ 78 w 112"/>
                <a:gd name="T15" fmla="*/ 98 h 126"/>
                <a:gd name="T16" fmla="*/ 55 w 112"/>
                <a:gd name="T17" fmla="*/ 126 h 126"/>
                <a:gd name="T18" fmla="*/ 56 w 112"/>
                <a:gd name="T19" fmla="*/ 119 h 126"/>
                <a:gd name="T20" fmla="*/ 76 w 112"/>
                <a:gd name="T21" fmla="*/ 93 h 126"/>
                <a:gd name="T22" fmla="*/ 101 w 112"/>
                <a:gd name="T23" fmla="*/ 79 h 126"/>
                <a:gd name="T24" fmla="*/ 76 w 112"/>
                <a:gd name="T25" fmla="*/ 77 h 126"/>
                <a:gd name="T26" fmla="*/ 62 w 112"/>
                <a:gd name="T27" fmla="*/ 55 h 126"/>
                <a:gd name="T28" fmla="*/ 104 w 112"/>
                <a:gd name="T29" fmla="*/ 35 h 126"/>
                <a:gd name="T30" fmla="*/ 55 w 112"/>
                <a:gd name="T31" fmla="*/ 36 h 126"/>
                <a:gd name="T32" fmla="*/ 55 w 112"/>
                <a:gd name="T33" fmla="*/ 100 h 126"/>
                <a:gd name="T34" fmla="*/ 58 w 112"/>
                <a:gd name="T35" fmla="*/ 89 h 126"/>
                <a:gd name="T36" fmla="*/ 55 w 112"/>
                <a:gd name="T37" fmla="*/ 100 h 126"/>
                <a:gd name="T38" fmla="*/ 14 w 112"/>
                <a:gd name="T39" fmla="*/ 3 h 126"/>
                <a:gd name="T40" fmla="*/ 43 w 112"/>
                <a:gd name="T41" fmla="*/ 18 h 126"/>
                <a:gd name="T42" fmla="*/ 43 w 112"/>
                <a:gd name="T43" fmla="*/ 18 h 126"/>
                <a:gd name="T44" fmla="*/ 52 w 112"/>
                <a:gd name="T45" fmla="*/ 32 h 126"/>
                <a:gd name="T46" fmla="*/ 55 w 112"/>
                <a:gd name="T47" fmla="*/ 36 h 126"/>
                <a:gd name="T48" fmla="*/ 49 w 112"/>
                <a:gd name="T49" fmla="*/ 36 h 126"/>
                <a:gd name="T50" fmla="*/ 39 w 112"/>
                <a:gd name="T51" fmla="*/ 21 h 126"/>
                <a:gd name="T52" fmla="*/ 39 w 112"/>
                <a:gd name="T53" fmla="*/ 21 h 126"/>
                <a:gd name="T54" fmla="*/ 39 w 112"/>
                <a:gd name="T55" fmla="*/ 21 h 126"/>
                <a:gd name="T56" fmla="*/ 17 w 112"/>
                <a:gd name="T57" fmla="*/ 7 h 126"/>
                <a:gd name="T58" fmla="*/ 16 w 112"/>
                <a:gd name="T59" fmla="*/ 18 h 126"/>
                <a:gd name="T60" fmla="*/ 21 w 112"/>
                <a:gd name="T61" fmla="*/ 32 h 126"/>
                <a:gd name="T62" fmla="*/ 21 w 112"/>
                <a:gd name="T63" fmla="*/ 32 h 126"/>
                <a:gd name="T64" fmla="*/ 21 w 112"/>
                <a:gd name="T65" fmla="*/ 32 h 126"/>
                <a:gd name="T66" fmla="*/ 31 w 112"/>
                <a:gd name="T67" fmla="*/ 50 h 126"/>
                <a:gd name="T68" fmla="*/ 10 w 112"/>
                <a:gd name="T69" fmla="*/ 97 h 126"/>
                <a:gd name="T70" fmla="*/ 41 w 112"/>
                <a:gd name="T71" fmla="*/ 67 h 126"/>
                <a:gd name="T72" fmla="*/ 55 w 112"/>
                <a:gd name="T73" fmla="*/ 84 h 126"/>
                <a:gd name="T74" fmla="*/ 51 w 112"/>
                <a:gd name="T75" fmla="*/ 112 h 126"/>
                <a:gd name="T76" fmla="*/ 55 w 112"/>
                <a:gd name="T77" fmla="*/ 126 h 126"/>
                <a:gd name="T78" fmla="*/ 54 w 112"/>
                <a:gd name="T79" fmla="*/ 124 h 126"/>
                <a:gd name="T80" fmla="*/ 46 w 112"/>
                <a:gd name="T81" fmla="*/ 114 h 126"/>
                <a:gd name="T82" fmla="*/ 46 w 112"/>
                <a:gd name="T83" fmla="*/ 112 h 126"/>
                <a:gd name="T84" fmla="*/ 42 w 112"/>
                <a:gd name="T85" fmla="*/ 72 h 126"/>
                <a:gd name="T86" fmla="*/ 8 w 112"/>
                <a:gd name="T87" fmla="*/ 103 h 126"/>
                <a:gd name="T88" fmla="*/ 7 w 112"/>
                <a:gd name="T89" fmla="*/ 102 h 126"/>
                <a:gd name="T90" fmla="*/ 0 w 112"/>
                <a:gd name="T91" fmla="*/ 89 h 126"/>
                <a:gd name="T92" fmla="*/ 26 w 112"/>
                <a:gd name="T93" fmla="*/ 49 h 126"/>
                <a:gd name="T94" fmla="*/ 17 w 112"/>
                <a:gd name="T95" fmla="*/ 35 h 126"/>
                <a:gd name="T96" fmla="*/ 17 w 112"/>
                <a:gd name="T97" fmla="*/ 35 h 126"/>
                <a:gd name="T98" fmla="*/ 14 w 112"/>
                <a:gd name="T9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26">
                  <a:moveTo>
                    <a:pt x="55" y="31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2" y="23"/>
                    <a:pt x="102" y="2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10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4" y="74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7"/>
                    <a:pt x="112" y="88"/>
                    <a:pt x="111" y="89"/>
                  </a:cubicBezTo>
                  <a:cubicBezTo>
                    <a:pt x="111" y="89"/>
                    <a:pt x="111" y="89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7" y="125"/>
                    <a:pt x="56" y="126"/>
                    <a:pt x="55" y="126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5" y="94"/>
                    <a:pt x="76" y="93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7" y="78"/>
                    <a:pt x="76" y="77"/>
                    <a:pt x="76" y="7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4"/>
                    <a:pt x="62" y="52"/>
                    <a:pt x="63" y="52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55" y="100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59" y="90"/>
                    <a:pt x="59" y="89"/>
                    <a:pt x="58" y="89"/>
                  </a:cubicBezTo>
                  <a:cubicBezTo>
                    <a:pt x="55" y="84"/>
                    <a:pt x="55" y="84"/>
                    <a:pt x="55" y="84"/>
                  </a:cubicBezTo>
                  <a:lnTo>
                    <a:pt x="55" y="100"/>
                  </a:ln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24" y="2"/>
                    <a:pt x="30" y="6"/>
                  </a:cubicBezTo>
                  <a:cubicBezTo>
                    <a:pt x="35" y="10"/>
                    <a:pt x="41" y="1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7"/>
                    <a:pt x="49" y="3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18"/>
                    <a:pt x="32" y="13"/>
                    <a:pt x="27" y="10"/>
                  </a:cubicBezTo>
                  <a:cubicBezTo>
                    <a:pt x="23" y="7"/>
                    <a:pt x="19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8"/>
                    <a:pt x="15" y="13"/>
                    <a:pt x="16" y="18"/>
                  </a:cubicBezTo>
                  <a:cubicBezTo>
                    <a:pt x="17" y="24"/>
                    <a:pt x="19" y="29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50"/>
                    <a:pt x="31" y="5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5"/>
                    <a:pt x="55" y="125"/>
                    <a:pt x="54" y="125"/>
                  </a:cubicBezTo>
                  <a:cubicBezTo>
                    <a:pt x="54" y="125"/>
                    <a:pt x="54" y="125"/>
                    <a:pt x="54" y="124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3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0" y="104"/>
                    <a:pt x="9" y="104"/>
                    <a:pt x="8" y="103"/>
                  </a:cubicBezTo>
                  <a:cubicBezTo>
                    <a:pt x="8" y="103"/>
                    <a:pt x="7" y="102"/>
                    <a:pt x="7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2"/>
                    <a:pt x="12" y="25"/>
                    <a:pt x="11" y="19"/>
                  </a:cubicBezTo>
                  <a:cubicBezTo>
                    <a:pt x="10" y="12"/>
                    <a:pt x="10" y="5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0" name="Freeform 280"/>
            <p:cNvSpPr>
              <a:spLocks noEditPoints="1"/>
            </p:cNvSpPr>
            <p:nvPr/>
          </p:nvSpPr>
          <p:spPr bwMode="auto">
            <a:xfrm>
              <a:off x="11010917" y="595317"/>
              <a:ext cx="266700" cy="130176"/>
            </a:xfrm>
            <a:custGeom>
              <a:avLst/>
              <a:gdLst>
                <a:gd name="T0" fmla="*/ 116 w 118"/>
                <a:gd name="T1" fmla="*/ 58 h 58"/>
                <a:gd name="T2" fmla="*/ 103 w 118"/>
                <a:gd name="T3" fmla="*/ 13 h 58"/>
                <a:gd name="T4" fmla="*/ 96 w 118"/>
                <a:gd name="T5" fmla="*/ 53 h 58"/>
                <a:gd name="T6" fmla="*/ 101 w 118"/>
                <a:gd name="T7" fmla="*/ 18 h 58"/>
                <a:gd name="T8" fmla="*/ 96 w 118"/>
                <a:gd name="T9" fmla="*/ 38 h 58"/>
                <a:gd name="T10" fmla="*/ 98 w 118"/>
                <a:gd name="T11" fmla="*/ 27 h 58"/>
                <a:gd name="T12" fmla="*/ 96 w 118"/>
                <a:gd name="T13" fmla="*/ 53 h 58"/>
                <a:gd name="T14" fmla="*/ 96 w 118"/>
                <a:gd name="T15" fmla="*/ 23 h 58"/>
                <a:gd name="T16" fmla="*/ 91 w 118"/>
                <a:gd name="T17" fmla="*/ 23 h 58"/>
                <a:gd name="T18" fmla="*/ 88 w 118"/>
                <a:gd name="T19" fmla="*/ 38 h 58"/>
                <a:gd name="T20" fmla="*/ 96 w 118"/>
                <a:gd name="T21" fmla="*/ 10 h 58"/>
                <a:gd name="T22" fmla="*/ 88 w 118"/>
                <a:gd name="T23" fmla="*/ 5 h 58"/>
                <a:gd name="T24" fmla="*/ 88 w 118"/>
                <a:gd name="T25" fmla="*/ 18 h 58"/>
                <a:gd name="T26" fmla="*/ 81 w 118"/>
                <a:gd name="T27" fmla="*/ 43 h 58"/>
                <a:gd name="T28" fmla="*/ 81 w 118"/>
                <a:gd name="T29" fmla="*/ 33 h 58"/>
                <a:gd name="T30" fmla="*/ 81 w 118"/>
                <a:gd name="T31" fmla="*/ 37 h 58"/>
                <a:gd name="T32" fmla="*/ 81 w 118"/>
                <a:gd name="T33" fmla="*/ 0 h 58"/>
                <a:gd name="T34" fmla="*/ 74 w 118"/>
                <a:gd name="T35" fmla="*/ 35 h 58"/>
                <a:gd name="T36" fmla="*/ 81 w 118"/>
                <a:gd name="T37" fmla="*/ 48 h 58"/>
                <a:gd name="T38" fmla="*/ 74 w 118"/>
                <a:gd name="T39" fmla="*/ 13 h 58"/>
                <a:gd name="T40" fmla="*/ 74 w 118"/>
                <a:gd name="T41" fmla="*/ 58 h 58"/>
                <a:gd name="T42" fmla="*/ 74 w 118"/>
                <a:gd name="T43" fmla="*/ 13 h 58"/>
                <a:gd name="T44" fmla="*/ 74 w 118"/>
                <a:gd name="T45" fmla="*/ 8 h 58"/>
                <a:gd name="T46" fmla="*/ 66 w 118"/>
                <a:gd name="T47" fmla="*/ 48 h 58"/>
                <a:gd name="T48" fmla="*/ 73 w 118"/>
                <a:gd name="T49" fmla="*/ 25 h 58"/>
                <a:gd name="T50" fmla="*/ 66 w 118"/>
                <a:gd name="T51" fmla="*/ 5 h 58"/>
                <a:gd name="T52" fmla="*/ 66 w 118"/>
                <a:gd name="T53" fmla="*/ 33 h 58"/>
                <a:gd name="T54" fmla="*/ 59 w 118"/>
                <a:gd name="T55" fmla="*/ 43 h 58"/>
                <a:gd name="T56" fmla="*/ 59 w 118"/>
                <a:gd name="T57" fmla="*/ 18 h 58"/>
                <a:gd name="T58" fmla="*/ 59 w 118"/>
                <a:gd name="T59" fmla="*/ 23 h 58"/>
                <a:gd name="T60" fmla="*/ 59 w 118"/>
                <a:gd name="T61" fmla="*/ 0 h 58"/>
                <a:gd name="T62" fmla="*/ 51 w 118"/>
                <a:gd name="T63" fmla="*/ 20 h 58"/>
                <a:gd name="T64" fmla="*/ 59 w 118"/>
                <a:gd name="T65" fmla="*/ 38 h 58"/>
                <a:gd name="T66" fmla="*/ 59 w 118"/>
                <a:gd name="T67" fmla="*/ 48 h 58"/>
                <a:gd name="T68" fmla="*/ 59 w 118"/>
                <a:gd name="T69" fmla="*/ 35 h 58"/>
                <a:gd name="T70" fmla="*/ 44 w 118"/>
                <a:gd name="T71" fmla="*/ 5 h 58"/>
                <a:gd name="T72" fmla="*/ 51 w 118"/>
                <a:gd name="T73" fmla="*/ 37 h 58"/>
                <a:gd name="T74" fmla="*/ 44 w 118"/>
                <a:gd name="T75" fmla="*/ 38 h 58"/>
                <a:gd name="T76" fmla="*/ 46 w 118"/>
                <a:gd name="T77" fmla="*/ 18 h 58"/>
                <a:gd name="T78" fmla="*/ 36 w 118"/>
                <a:gd name="T79" fmla="*/ 53 h 58"/>
                <a:gd name="T80" fmla="*/ 44 w 118"/>
                <a:gd name="T81" fmla="*/ 5 h 58"/>
                <a:gd name="T82" fmla="*/ 36 w 118"/>
                <a:gd name="T83" fmla="*/ 10 h 58"/>
                <a:gd name="T84" fmla="*/ 44 w 118"/>
                <a:gd name="T85" fmla="*/ 53 h 58"/>
                <a:gd name="T86" fmla="*/ 36 w 118"/>
                <a:gd name="T87" fmla="*/ 23 h 58"/>
                <a:gd name="T88" fmla="*/ 29 w 118"/>
                <a:gd name="T89" fmla="*/ 58 h 58"/>
                <a:gd name="T90" fmla="*/ 34 w 118"/>
                <a:gd name="T91" fmla="*/ 27 h 58"/>
                <a:gd name="T92" fmla="*/ 36 w 118"/>
                <a:gd name="T93" fmla="*/ 38 h 58"/>
                <a:gd name="T94" fmla="*/ 36 w 118"/>
                <a:gd name="T95" fmla="*/ 48 h 58"/>
                <a:gd name="T96" fmla="*/ 36 w 118"/>
                <a:gd name="T97" fmla="*/ 20 h 58"/>
                <a:gd name="T98" fmla="*/ 22 w 118"/>
                <a:gd name="T99" fmla="*/ 5 h 58"/>
                <a:gd name="T100" fmla="*/ 29 w 118"/>
                <a:gd name="T101" fmla="*/ 23 h 58"/>
                <a:gd name="T102" fmla="*/ 24 w 118"/>
                <a:gd name="T103" fmla="*/ 48 h 58"/>
                <a:gd name="T104" fmla="*/ 24 w 118"/>
                <a:gd name="T105" fmla="*/ 27 h 58"/>
                <a:gd name="T106" fmla="*/ 22 w 118"/>
                <a:gd name="T107" fmla="*/ 53 h 58"/>
                <a:gd name="T108" fmla="*/ 22 w 118"/>
                <a:gd name="T109" fmla="*/ 23 h 58"/>
                <a:gd name="T110" fmla="*/ 17 w 118"/>
                <a:gd name="T111" fmla="*/ 23 h 58"/>
                <a:gd name="T112" fmla="*/ 17 w 118"/>
                <a:gd name="T113" fmla="*/ 18 h 58"/>
                <a:gd name="T114" fmla="*/ 5 w 118"/>
                <a:gd name="T115" fmla="*/ 53 h 58"/>
                <a:gd name="T116" fmla="*/ 5 w 118"/>
                <a:gd name="T117" fmla="*/ 5 h 58"/>
                <a:gd name="T118" fmla="*/ 12 w 118"/>
                <a:gd name="T11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58">
                  <a:moveTo>
                    <a:pt x="103" y="53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7" y="0"/>
                    <a:pt x="118" y="1"/>
                    <a:pt x="118" y="3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7"/>
                    <a:pt x="117" y="58"/>
                    <a:pt x="116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3"/>
                    <a:pt x="103" y="53"/>
                    <a:pt x="103" y="53"/>
                  </a:cubicBezTo>
                  <a:close/>
                  <a:moveTo>
                    <a:pt x="103" y="23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10" y="23"/>
                    <a:pt x="111" y="21"/>
                    <a:pt x="111" y="2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9"/>
                    <a:pt x="110" y="8"/>
                    <a:pt x="108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23"/>
                  </a:lnTo>
                  <a:close/>
                  <a:moveTo>
                    <a:pt x="96" y="53"/>
                  </a:moveTo>
                  <a:cubicBezTo>
                    <a:pt x="103" y="53"/>
                    <a:pt x="103" y="53"/>
                    <a:pt x="103" y="53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3"/>
                    <a:pt x="96" y="53"/>
                    <a:pt x="96" y="53"/>
                  </a:cubicBezTo>
                  <a:close/>
                  <a:moveTo>
                    <a:pt x="103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5"/>
                    <a:pt x="103" y="5"/>
                    <a:pt x="103" y="5"/>
                  </a:cubicBezTo>
                  <a:close/>
                  <a:moveTo>
                    <a:pt x="103" y="8"/>
                  </a:moveTo>
                  <a:cubicBezTo>
                    <a:pt x="103" y="13"/>
                    <a:pt x="103" y="13"/>
                    <a:pt x="103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3"/>
                    <a:pt x="96" y="21"/>
                    <a:pt x="96" y="2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9"/>
                    <a:pt x="97" y="8"/>
                    <a:pt x="98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96" y="53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7" y="38"/>
                    <a:pt x="98" y="39"/>
                    <a:pt x="98" y="4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2"/>
                    <a:pt x="97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lose/>
                  <a:moveTo>
                    <a:pt x="96" y="37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2" y="23"/>
                    <a:pt x="103" y="24"/>
                    <a:pt x="103" y="2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6"/>
                    <a:pt x="102" y="37"/>
                    <a:pt x="101" y="37"/>
                  </a:cubicBezTo>
                  <a:lnTo>
                    <a:pt x="96" y="37"/>
                  </a:lnTo>
                  <a:close/>
                  <a:moveTo>
                    <a:pt x="88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3"/>
                    <a:pt x="88" y="53"/>
                    <a:pt x="88" y="53"/>
                  </a:cubicBezTo>
                  <a:close/>
                  <a:moveTo>
                    <a:pt x="96" y="5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96" y="23"/>
                  </a:moveTo>
                  <a:cubicBezTo>
                    <a:pt x="96" y="27"/>
                    <a:pt x="96" y="27"/>
                    <a:pt x="96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0" y="37"/>
                    <a:pt x="89" y="36"/>
                    <a:pt x="89" y="3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90" y="23"/>
                    <a:pt x="91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38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8" y="23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5" y="8"/>
                    <a:pt x="96" y="9"/>
                    <a:pt x="96" y="1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1"/>
                    <a:pt x="95" y="23"/>
                    <a:pt x="93" y="23"/>
                  </a:cubicBezTo>
                  <a:lnTo>
                    <a:pt x="88" y="23"/>
                  </a:lnTo>
                  <a:close/>
                  <a:moveTo>
                    <a:pt x="81" y="53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8" y="5"/>
                  </a:moveTo>
                  <a:cubicBezTo>
                    <a:pt x="81" y="5"/>
                    <a:pt x="81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lose/>
                  <a:moveTo>
                    <a:pt x="88" y="8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1" y="21"/>
                    <a:pt x="81" y="2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2" y="8"/>
                    <a:pt x="83" y="8"/>
                  </a:cubicBezTo>
                  <a:cubicBezTo>
                    <a:pt x="88" y="8"/>
                    <a:pt x="88" y="8"/>
                    <a:pt x="88" y="8"/>
                  </a:cubicBezTo>
                  <a:close/>
                  <a:moveTo>
                    <a:pt x="88" y="38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4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8" y="48"/>
                    <a:pt x="88" y="48"/>
                    <a:pt x="88" y="48"/>
                  </a:cubicBezTo>
                  <a:close/>
                  <a:moveTo>
                    <a:pt x="81" y="37"/>
                  </a:moveTo>
                  <a:cubicBezTo>
                    <a:pt x="81" y="33"/>
                    <a:pt x="81" y="33"/>
                    <a:pt x="81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3"/>
                    <a:pt x="88" y="24"/>
                    <a:pt x="88" y="2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6"/>
                    <a:pt x="87" y="37"/>
                    <a:pt x="86" y="37"/>
                  </a:cubicBezTo>
                  <a:lnTo>
                    <a:pt x="81" y="37"/>
                  </a:lnTo>
                  <a:close/>
                  <a:moveTo>
                    <a:pt x="74" y="53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3"/>
                    <a:pt x="74" y="53"/>
                    <a:pt x="74" y="53"/>
                  </a:cubicBezTo>
                  <a:close/>
                  <a:moveTo>
                    <a:pt x="81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81" y="23"/>
                  </a:moveTo>
                  <a:cubicBezTo>
                    <a:pt x="81" y="27"/>
                    <a:pt x="81" y="27"/>
                    <a:pt x="81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5" y="37"/>
                    <a:pt x="74" y="36"/>
                    <a:pt x="74" y="3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4"/>
                    <a:pt x="75" y="23"/>
                    <a:pt x="76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1" y="38"/>
                  </a:moveTo>
                  <a:cubicBezTo>
                    <a:pt x="81" y="43"/>
                    <a:pt x="81" y="43"/>
                    <a:pt x="8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1" y="38"/>
                    <a:pt x="81" y="38"/>
                    <a:pt x="81" y="38"/>
                  </a:cubicBezTo>
                  <a:close/>
                  <a:moveTo>
                    <a:pt x="81" y="48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1" y="48"/>
                    <a:pt x="81" y="48"/>
                    <a:pt x="81" y="48"/>
                  </a:cubicBezTo>
                  <a:close/>
                  <a:moveTo>
                    <a:pt x="74" y="23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8"/>
                    <a:pt x="81" y="9"/>
                    <a:pt x="81" y="1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0" y="23"/>
                    <a:pt x="79" y="23"/>
                  </a:cubicBezTo>
                  <a:lnTo>
                    <a:pt x="74" y="23"/>
                  </a:lnTo>
                  <a:close/>
                  <a:moveTo>
                    <a:pt x="66" y="53"/>
                  </a:moveTo>
                  <a:cubicBezTo>
                    <a:pt x="74" y="53"/>
                    <a:pt x="74" y="53"/>
                    <a:pt x="74" y="53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3"/>
                    <a:pt x="66" y="53"/>
                    <a:pt x="66" y="53"/>
                  </a:cubicBezTo>
                  <a:close/>
                  <a:moveTo>
                    <a:pt x="74" y="5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5"/>
                    <a:pt x="74" y="5"/>
                    <a:pt x="74" y="5"/>
                  </a:cubicBezTo>
                  <a:close/>
                  <a:moveTo>
                    <a:pt x="74" y="8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7" y="23"/>
                    <a:pt x="66" y="21"/>
                    <a:pt x="66" y="2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9"/>
                    <a:pt x="67" y="8"/>
                    <a:pt x="69" y="8"/>
                  </a:cubicBezTo>
                  <a:cubicBezTo>
                    <a:pt x="74" y="8"/>
                    <a:pt x="74" y="8"/>
                    <a:pt x="74" y="8"/>
                  </a:cubicBezTo>
                  <a:close/>
                  <a:moveTo>
                    <a:pt x="74" y="38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74" y="38"/>
                    <a:pt x="74" y="38"/>
                    <a:pt x="74" y="38"/>
                  </a:cubicBezTo>
                  <a:close/>
                  <a:moveTo>
                    <a:pt x="74" y="48"/>
                  </a:moveTo>
                  <a:cubicBezTo>
                    <a:pt x="74" y="53"/>
                    <a:pt x="74" y="53"/>
                    <a:pt x="74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4" y="48"/>
                    <a:pt x="74" y="48"/>
                    <a:pt x="74" y="48"/>
                  </a:cubicBezTo>
                  <a:close/>
                  <a:moveTo>
                    <a:pt x="66" y="37"/>
                  </a:moveTo>
                  <a:cubicBezTo>
                    <a:pt x="66" y="33"/>
                    <a:pt x="66" y="33"/>
                    <a:pt x="66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3" y="24"/>
                    <a:pt x="73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6"/>
                    <a:pt x="72" y="37"/>
                    <a:pt x="71" y="37"/>
                  </a:cubicBezTo>
                  <a:lnTo>
                    <a:pt x="66" y="37"/>
                  </a:lnTo>
                  <a:close/>
                  <a:moveTo>
                    <a:pt x="59" y="53"/>
                  </a:moveTo>
                  <a:cubicBezTo>
                    <a:pt x="66" y="53"/>
                    <a:pt x="66" y="53"/>
                    <a:pt x="66" y="5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66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"/>
                    <a:pt x="66" y="5"/>
                    <a:pt x="66" y="5"/>
                  </a:cubicBezTo>
                  <a:close/>
                  <a:moveTo>
                    <a:pt x="66" y="23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0" y="37"/>
                    <a:pt x="59" y="37"/>
                    <a:pt x="59" y="36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3"/>
                    <a:pt x="60" y="23"/>
                    <a:pt x="61" y="23"/>
                  </a:cubicBezTo>
                  <a:cubicBezTo>
                    <a:pt x="66" y="23"/>
                    <a:pt x="66" y="23"/>
                    <a:pt x="66" y="23"/>
                  </a:cubicBezTo>
                  <a:close/>
                  <a:moveTo>
                    <a:pt x="66" y="38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  <a:moveTo>
                    <a:pt x="66" y="48"/>
                  </a:moveTo>
                  <a:cubicBezTo>
                    <a:pt x="66" y="53"/>
                    <a:pt x="66" y="53"/>
                    <a:pt x="66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48"/>
                    <a:pt x="66" y="48"/>
                    <a:pt x="66" y="48"/>
                  </a:cubicBezTo>
                  <a:close/>
                  <a:moveTo>
                    <a:pt x="59" y="23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9"/>
                    <a:pt x="66" y="1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1"/>
                    <a:pt x="65" y="23"/>
                    <a:pt x="64" y="23"/>
                  </a:cubicBezTo>
                  <a:lnTo>
                    <a:pt x="59" y="23"/>
                  </a:lnTo>
                  <a:close/>
                  <a:moveTo>
                    <a:pt x="51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3"/>
                    <a:pt x="51" y="53"/>
                    <a:pt x="51" y="53"/>
                  </a:cubicBezTo>
                  <a:close/>
                  <a:moveTo>
                    <a:pt x="59" y="5"/>
                  </a:moveTo>
                  <a:cubicBezTo>
                    <a:pt x="51" y="5"/>
                    <a:pt x="51" y="5"/>
                    <a:pt x="51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59" y="8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2" y="23"/>
                    <a:pt x="51" y="21"/>
                    <a:pt x="51" y="2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2" y="8"/>
                    <a:pt x="54" y="8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24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5"/>
                    <a:pt x="59" y="3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4"/>
                    <a:pt x="59" y="24"/>
                  </a:cubicBezTo>
                  <a:close/>
                  <a:moveTo>
                    <a:pt x="59" y="38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38"/>
                    <a:pt x="59" y="38"/>
                    <a:pt x="59" y="38"/>
                  </a:cubicBezTo>
                  <a:close/>
                  <a:moveTo>
                    <a:pt x="59" y="48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51" y="37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59" y="24"/>
                    <a:pt x="59" y="2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6"/>
                    <a:pt x="58" y="37"/>
                    <a:pt x="56" y="37"/>
                  </a:cubicBezTo>
                  <a:lnTo>
                    <a:pt x="51" y="37"/>
                  </a:lnTo>
                  <a:close/>
                  <a:moveTo>
                    <a:pt x="44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3"/>
                    <a:pt x="44" y="53"/>
                    <a:pt x="44" y="53"/>
                  </a:cubicBezTo>
                  <a:close/>
                  <a:moveTo>
                    <a:pt x="51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5"/>
                    <a:pt x="51" y="5"/>
                    <a:pt x="51" y="5"/>
                  </a:cubicBezTo>
                  <a:close/>
                  <a:moveTo>
                    <a:pt x="51" y="23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7"/>
                    <a:pt x="44" y="36"/>
                    <a:pt x="44" y="3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5" y="23"/>
                    <a:pt x="46" y="23"/>
                  </a:cubicBezTo>
                  <a:cubicBezTo>
                    <a:pt x="51" y="23"/>
                    <a:pt x="51" y="23"/>
                    <a:pt x="51" y="23"/>
                  </a:cubicBezTo>
                  <a:close/>
                  <a:moveTo>
                    <a:pt x="51" y="38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51" y="48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4" y="23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1" y="9"/>
                    <a:pt x="51" y="1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1"/>
                    <a:pt x="50" y="23"/>
                    <a:pt x="49" y="23"/>
                  </a:cubicBezTo>
                  <a:lnTo>
                    <a:pt x="44" y="23"/>
                  </a:lnTo>
                  <a:close/>
                  <a:moveTo>
                    <a:pt x="36" y="53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3"/>
                    <a:pt x="36" y="53"/>
                    <a:pt x="36" y="53"/>
                  </a:cubicBezTo>
                  <a:close/>
                  <a:moveTo>
                    <a:pt x="44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5"/>
                    <a:pt x="44" y="5"/>
                    <a:pt x="44" y="5"/>
                  </a:cubicBezTo>
                  <a:close/>
                  <a:moveTo>
                    <a:pt x="44" y="8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3"/>
                    <a:pt x="36" y="21"/>
                    <a:pt x="36" y="2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8" y="8"/>
                    <a:pt x="39" y="8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44" y="38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4" y="38"/>
                    <a:pt x="44" y="38"/>
                    <a:pt x="44" y="38"/>
                  </a:cubicBezTo>
                  <a:close/>
                  <a:moveTo>
                    <a:pt x="44" y="48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4" y="48"/>
                    <a:pt x="44" y="48"/>
                    <a:pt x="44" y="48"/>
                  </a:cubicBezTo>
                  <a:close/>
                  <a:moveTo>
                    <a:pt x="36" y="37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3" y="23"/>
                    <a:pt x="44" y="24"/>
                    <a:pt x="44" y="2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6"/>
                    <a:pt x="43" y="37"/>
                    <a:pt x="41" y="37"/>
                  </a:cubicBezTo>
                  <a:lnTo>
                    <a:pt x="36" y="37"/>
                  </a:lnTo>
                  <a:close/>
                  <a:moveTo>
                    <a:pt x="29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3"/>
                    <a:pt x="29" y="53"/>
                    <a:pt x="29" y="53"/>
                  </a:cubicBezTo>
                  <a:close/>
                  <a:moveTo>
                    <a:pt x="36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lose/>
                  <a:moveTo>
                    <a:pt x="36" y="23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36" y="38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6" y="38"/>
                    <a:pt x="36" y="38"/>
                    <a:pt x="36" y="38"/>
                  </a:cubicBezTo>
                  <a:close/>
                  <a:moveTo>
                    <a:pt x="36" y="48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6" y="48"/>
                    <a:pt x="36" y="48"/>
                    <a:pt x="36" y="48"/>
                  </a:cubicBezTo>
                  <a:close/>
                  <a:moveTo>
                    <a:pt x="29" y="23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6" y="9"/>
                    <a:pt x="36" y="1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5" y="23"/>
                    <a:pt x="34" y="23"/>
                  </a:cubicBezTo>
                  <a:lnTo>
                    <a:pt x="29" y="23"/>
                  </a:lnTo>
                  <a:close/>
                  <a:moveTo>
                    <a:pt x="22" y="53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3"/>
                    <a:pt x="22" y="53"/>
                    <a:pt x="22" y="53"/>
                  </a:cubicBezTo>
                  <a:close/>
                  <a:moveTo>
                    <a:pt x="29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29" y="8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2" y="21"/>
                    <a:pt x="22" y="2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4" y="8"/>
                  </a:cubicBezTo>
                  <a:cubicBezTo>
                    <a:pt x="29" y="8"/>
                    <a:pt x="29" y="8"/>
                    <a:pt x="29" y="8"/>
                  </a:cubicBezTo>
                  <a:close/>
                  <a:moveTo>
                    <a:pt x="29" y="38"/>
                  </a:moveTo>
                  <a:cubicBezTo>
                    <a:pt x="29" y="43"/>
                    <a:pt x="29" y="43"/>
                    <a:pt x="29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9" y="38"/>
                    <a:pt x="29" y="38"/>
                    <a:pt x="29" y="38"/>
                  </a:cubicBezTo>
                  <a:close/>
                  <a:moveTo>
                    <a:pt x="22" y="37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3"/>
                    <a:pt x="29" y="24"/>
                    <a:pt x="29" y="2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6" y="37"/>
                  </a:cubicBezTo>
                  <a:lnTo>
                    <a:pt x="22" y="37"/>
                  </a:lnTo>
                  <a:close/>
                  <a:moveTo>
                    <a:pt x="14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22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2" y="2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5" y="23"/>
                    <a:pt x="17" y="23"/>
                  </a:cubicBezTo>
                  <a:cubicBezTo>
                    <a:pt x="22" y="23"/>
                    <a:pt x="22" y="23"/>
                    <a:pt x="22" y="23"/>
                  </a:cubicBezTo>
                  <a:close/>
                  <a:moveTo>
                    <a:pt x="22" y="38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0" y="53"/>
                    <a:pt x="19" y="52"/>
                    <a:pt x="19" y="5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39"/>
                    <a:pt x="20" y="38"/>
                    <a:pt x="22" y="38"/>
                  </a:cubicBezTo>
                  <a:close/>
                  <a:moveTo>
                    <a:pt x="14" y="23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1" y="9"/>
                    <a:pt x="21" y="1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3"/>
                    <a:pt x="19" y="23"/>
                  </a:cubicBezTo>
                  <a:lnTo>
                    <a:pt x="14" y="23"/>
                  </a:lnTo>
                  <a:close/>
                  <a:moveTo>
                    <a:pt x="5" y="53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14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8" y="23"/>
                    <a:pt x="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1" name="Freeform 281"/>
            <p:cNvSpPr>
              <a:spLocks noEditPoints="1"/>
            </p:cNvSpPr>
            <p:nvPr/>
          </p:nvSpPr>
          <p:spPr bwMode="auto">
            <a:xfrm>
              <a:off x="11056955" y="539754"/>
              <a:ext cx="160338" cy="47625"/>
            </a:xfrm>
            <a:custGeom>
              <a:avLst/>
              <a:gdLst>
                <a:gd name="T0" fmla="*/ 35 w 71"/>
                <a:gd name="T1" fmla="*/ 9 h 21"/>
                <a:gd name="T2" fmla="*/ 51 w 71"/>
                <a:gd name="T3" fmla="*/ 11 h 21"/>
                <a:gd name="T4" fmla="*/ 62 w 71"/>
                <a:gd name="T5" fmla="*/ 15 h 21"/>
                <a:gd name="T6" fmla="*/ 65 w 71"/>
                <a:gd name="T7" fmla="*/ 11 h 21"/>
                <a:gd name="T8" fmla="*/ 52 w 71"/>
                <a:gd name="T9" fmla="*/ 7 h 21"/>
                <a:gd name="T10" fmla="*/ 35 w 71"/>
                <a:gd name="T11" fmla="*/ 5 h 21"/>
                <a:gd name="T12" fmla="*/ 35 w 71"/>
                <a:gd name="T13" fmla="*/ 0 h 21"/>
                <a:gd name="T14" fmla="*/ 53 w 71"/>
                <a:gd name="T15" fmla="*/ 2 h 21"/>
                <a:gd name="T16" fmla="*/ 69 w 71"/>
                <a:gd name="T17" fmla="*/ 8 h 21"/>
                <a:gd name="T18" fmla="*/ 70 w 71"/>
                <a:gd name="T19" fmla="*/ 11 h 21"/>
                <a:gd name="T20" fmla="*/ 65 w 71"/>
                <a:gd name="T21" fmla="*/ 20 h 21"/>
                <a:gd name="T22" fmla="*/ 62 w 71"/>
                <a:gd name="T23" fmla="*/ 21 h 21"/>
                <a:gd name="T24" fmla="*/ 50 w 71"/>
                <a:gd name="T25" fmla="*/ 16 h 21"/>
                <a:gd name="T26" fmla="*/ 35 w 71"/>
                <a:gd name="T27" fmla="*/ 14 h 21"/>
                <a:gd name="T28" fmla="*/ 35 w 71"/>
                <a:gd name="T29" fmla="*/ 9 h 21"/>
                <a:gd name="T30" fmla="*/ 6 w 71"/>
                <a:gd name="T31" fmla="*/ 11 h 21"/>
                <a:gd name="T32" fmla="*/ 8 w 71"/>
                <a:gd name="T33" fmla="*/ 15 h 21"/>
                <a:gd name="T34" fmla="*/ 20 w 71"/>
                <a:gd name="T35" fmla="*/ 11 h 21"/>
                <a:gd name="T36" fmla="*/ 35 w 71"/>
                <a:gd name="T37" fmla="*/ 9 h 21"/>
                <a:gd name="T38" fmla="*/ 35 w 71"/>
                <a:gd name="T39" fmla="*/ 9 h 21"/>
                <a:gd name="T40" fmla="*/ 35 w 71"/>
                <a:gd name="T41" fmla="*/ 14 h 21"/>
                <a:gd name="T42" fmla="*/ 35 w 71"/>
                <a:gd name="T43" fmla="*/ 14 h 21"/>
                <a:gd name="T44" fmla="*/ 21 w 71"/>
                <a:gd name="T45" fmla="*/ 16 h 21"/>
                <a:gd name="T46" fmla="*/ 8 w 71"/>
                <a:gd name="T47" fmla="*/ 21 h 21"/>
                <a:gd name="T48" fmla="*/ 5 w 71"/>
                <a:gd name="T49" fmla="*/ 20 h 21"/>
                <a:gd name="T50" fmla="*/ 0 w 71"/>
                <a:gd name="T51" fmla="*/ 11 h 21"/>
                <a:gd name="T52" fmla="*/ 1 w 71"/>
                <a:gd name="T53" fmla="*/ 8 h 21"/>
                <a:gd name="T54" fmla="*/ 17 w 71"/>
                <a:gd name="T55" fmla="*/ 2 h 21"/>
                <a:gd name="T56" fmla="*/ 35 w 71"/>
                <a:gd name="T57" fmla="*/ 0 h 21"/>
                <a:gd name="T58" fmla="*/ 35 w 71"/>
                <a:gd name="T59" fmla="*/ 0 h 21"/>
                <a:gd name="T60" fmla="*/ 35 w 71"/>
                <a:gd name="T61" fmla="*/ 5 h 21"/>
                <a:gd name="T62" fmla="*/ 35 w 71"/>
                <a:gd name="T63" fmla="*/ 5 h 21"/>
                <a:gd name="T64" fmla="*/ 18 w 71"/>
                <a:gd name="T65" fmla="*/ 7 h 21"/>
                <a:gd name="T66" fmla="*/ 6 w 71"/>
                <a:gd name="T6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21">
                  <a:moveTo>
                    <a:pt x="35" y="9"/>
                  </a:moveTo>
                  <a:cubicBezTo>
                    <a:pt x="41" y="9"/>
                    <a:pt x="46" y="10"/>
                    <a:pt x="51" y="11"/>
                  </a:cubicBezTo>
                  <a:cubicBezTo>
                    <a:pt x="55" y="12"/>
                    <a:pt x="59" y="14"/>
                    <a:pt x="62" y="15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1" y="9"/>
                    <a:pt x="56" y="8"/>
                    <a:pt x="52" y="7"/>
                  </a:cubicBezTo>
                  <a:cubicBezTo>
                    <a:pt x="47" y="6"/>
                    <a:pt x="41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7" y="1"/>
                    <a:pt x="53" y="2"/>
                  </a:cubicBezTo>
                  <a:cubicBezTo>
                    <a:pt x="59" y="4"/>
                    <a:pt x="64" y="6"/>
                    <a:pt x="69" y="8"/>
                  </a:cubicBezTo>
                  <a:cubicBezTo>
                    <a:pt x="70" y="9"/>
                    <a:pt x="71" y="10"/>
                    <a:pt x="70" y="1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1"/>
                    <a:pt x="63" y="21"/>
                    <a:pt x="62" y="21"/>
                  </a:cubicBezTo>
                  <a:cubicBezTo>
                    <a:pt x="58" y="19"/>
                    <a:pt x="54" y="17"/>
                    <a:pt x="50" y="16"/>
                  </a:cubicBezTo>
                  <a:cubicBezTo>
                    <a:pt x="45" y="15"/>
                    <a:pt x="40" y="14"/>
                    <a:pt x="35" y="14"/>
                  </a:cubicBezTo>
                  <a:lnTo>
                    <a:pt x="35" y="9"/>
                  </a:lnTo>
                  <a:close/>
                  <a:moveTo>
                    <a:pt x="6" y="11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2" y="14"/>
                    <a:pt x="15" y="12"/>
                    <a:pt x="20" y="11"/>
                  </a:cubicBezTo>
                  <a:cubicBezTo>
                    <a:pt x="25" y="10"/>
                    <a:pt x="30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0" y="14"/>
                    <a:pt x="25" y="15"/>
                    <a:pt x="21" y="16"/>
                  </a:cubicBezTo>
                  <a:cubicBezTo>
                    <a:pt x="16" y="17"/>
                    <a:pt x="12" y="19"/>
                    <a:pt x="8" y="21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6" y="6"/>
                    <a:pt x="12" y="4"/>
                    <a:pt x="17" y="2"/>
                  </a:cubicBezTo>
                  <a:cubicBezTo>
                    <a:pt x="23" y="1"/>
                    <a:pt x="29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9" y="5"/>
                    <a:pt x="24" y="6"/>
                    <a:pt x="18" y="7"/>
                  </a:cubicBezTo>
                  <a:cubicBezTo>
                    <a:pt x="14" y="8"/>
                    <a:pt x="10" y="9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2" name="Freeform 282"/>
            <p:cNvSpPr>
              <a:spLocks noEditPoints="1"/>
            </p:cNvSpPr>
            <p:nvPr/>
          </p:nvSpPr>
          <p:spPr bwMode="auto">
            <a:xfrm>
              <a:off x="11033142" y="500067"/>
              <a:ext cx="209551" cy="53976"/>
            </a:xfrm>
            <a:custGeom>
              <a:avLst/>
              <a:gdLst>
                <a:gd name="T0" fmla="*/ 87 w 93"/>
                <a:gd name="T1" fmla="*/ 14 h 24"/>
                <a:gd name="T2" fmla="*/ 69 w 93"/>
                <a:gd name="T3" fmla="*/ 8 h 24"/>
                <a:gd name="T4" fmla="*/ 46 w 93"/>
                <a:gd name="T5" fmla="*/ 5 h 24"/>
                <a:gd name="T6" fmla="*/ 46 w 93"/>
                <a:gd name="T7" fmla="*/ 5 h 24"/>
                <a:gd name="T8" fmla="*/ 46 w 93"/>
                <a:gd name="T9" fmla="*/ 0 h 24"/>
                <a:gd name="T10" fmla="*/ 46 w 93"/>
                <a:gd name="T11" fmla="*/ 0 h 24"/>
                <a:gd name="T12" fmla="*/ 70 w 93"/>
                <a:gd name="T13" fmla="*/ 3 h 24"/>
                <a:gd name="T14" fmla="*/ 91 w 93"/>
                <a:gd name="T15" fmla="*/ 11 h 24"/>
                <a:gd name="T16" fmla="*/ 92 w 93"/>
                <a:gd name="T17" fmla="*/ 14 h 24"/>
                <a:gd name="T18" fmla="*/ 88 w 93"/>
                <a:gd name="T19" fmla="*/ 23 h 24"/>
                <a:gd name="T20" fmla="*/ 84 w 93"/>
                <a:gd name="T21" fmla="*/ 24 h 24"/>
                <a:gd name="T22" fmla="*/ 67 w 93"/>
                <a:gd name="T23" fmla="*/ 17 h 24"/>
                <a:gd name="T24" fmla="*/ 46 w 93"/>
                <a:gd name="T25" fmla="*/ 15 h 24"/>
                <a:gd name="T26" fmla="*/ 46 w 93"/>
                <a:gd name="T27" fmla="*/ 15 h 24"/>
                <a:gd name="T28" fmla="*/ 46 w 93"/>
                <a:gd name="T29" fmla="*/ 10 h 24"/>
                <a:gd name="T30" fmla="*/ 46 w 93"/>
                <a:gd name="T31" fmla="*/ 10 h 24"/>
                <a:gd name="T32" fmla="*/ 68 w 93"/>
                <a:gd name="T33" fmla="*/ 12 h 24"/>
                <a:gd name="T34" fmla="*/ 84 w 93"/>
                <a:gd name="T35" fmla="*/ 18 h 24"/>
                <a:gd name="T36" fmla="*/ 87 w 93"/>
                <a:gd name="T37" fmla="*/ 14 h 24"/>
                <a:gd name="T38" fmla="*/ 46 w 93"/>
                <a:gd name="T39" fmla="*/ 5 h 24"/>
                <a:gd name="T40" fmla="*/ 24 w 93"/>
                <a:gd name="T41" fmla="*/ 8 h 24"/>
                <a:gd name="T42" fmla="*/ 6 w 93"/>
                <a:gd name="T43" fmla="*/ 14 h 24"/>
                <a:gd name="T44" fmla="*/ 8 w 93"/>
                <a:gd name="T45" fmla="*/ 18 h 24"/>
                <a:gd name="T46" fmla="*/ 25 w 93"/>
                <a:gd name="T47" fmla="*/ 12 h 24"/>
                <a:gd name="T48" fmla="*/ 46 w 93"/>
                <a:gd name="T49" fmla="*/ 10 h 24"/>
                <a:gd name="T50" fmla="*/ 46 w 93"/>
                <a:gd name="T51" fmla="*/ 15 h 24"/>
                <a:gd name="T52" fmla="*/ 26 w 93"/>
                <a:gd name="T53" fmla="*/ 17 h 24"/>
                <a:gd name="T54" fmla="*/ 8 w 93"/>
                <a:gd name="T55" fmla="*/ 24 h 24"/>
                <a:gd name="T56" fmla="*/ 5 w 93"/>
                <a:gd name="T57" fmla="*/ 23 h 24"/>
                <a:gd name="T58" fmla="*/ 0 w 93"/>
                <a:gd name="T59" fmla="*/ 14 h 24"/>
                <a:gd name="T60" fmla="*/ 1 w 93"/>
                <a:gd name="T61" fmla="*/ 11 h 24"/>
                <a:gd name="T62" fmla="*/ 22 w 93"/>
                <a:gd name="T63" fmla="*/ 3 h 24"/>
                <a:gd name="T64" fmla="*/ 46 w 93"/>
                <a:gd name="T65" fmla="*/ 0 h 24"/>
                <a:gd name="T66" fmla="*/ 46 w 93"/>
                <a:gd name="T6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24">
                  <a:moveTo>
                    <a:pt x="87" y="14"/>
                  </a:moveTo>
                  <a:cubicBezTo>
                    <a:pt x="81" y="12"/>
                    <a:pt x="75" y="9"/>
                    <a:pt x="69" y="8"/>
                  </a:cubicBezTo>
                  <a:cubicBezTo>
                    <a:pt x="62" y="6"/>
                    <a:pt x="5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0"/>
                    <a:pt x="62" y="1"/>
                    <a:pt x="70" y="3"/>
                  </a:cubicBezTo>
                  <a:cubicBezTo>
                    <a:pt x="78" y="5"/>
                    <a:pt x="85" y="8"/>
                    <a:pt x="91" y="11"/>
                  </a:cubicBezTo>
                  <a:cubicBezTo>
                    <a:pt x="92" y="12"/>
                    <a:pt x="93" y="13"/>
                    <a:pt x="92" y="1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7" y="24"/>
                    <a:pt x="85" y="24"/>
                    <a:pt x="84" y="24"/>
                  </a:cubicBezTo>
                  <a:cubicBezTo>
                    <a:pt x="79" y="21"/>
                    <a:pt x="73" y="18"/>
                    <a:pt x="67" y="17"/>
                  </a:cubicBezTo>
                  <a:cubicBezTo>
                    <a:pt x="60" y="15"/>
                    <a:pt x="53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54" y="10"/>
                    <a:pt x="61" y="11"/>
                    <a:pt x="68" y="12"/>
                  </a:cubicBezTo>
                  <a:cubicBezTo>
                    <a:pt x="74" y="14"/>
                    <a:pt x="79" y="16"/>
                    <a:pt x="84" y="18"/>
                  </a:cubicBezTo>
                  <a:lnTo>
                    <a:pt x="87" y="14"/>
                  </a:lnTo>
                  <a:close/>
                  <a:moveTo>
                    <a:pt x="46" y="5"/>
                  </a:moveTo>
                  <a:cubicBezTo>
                    <a:pt x="38" y="5"/>
                    <a:pt x="31" y="6"/>
                    <a:pt x="24" y="8"/>
                  </a:cubicBezTo>
                  <a:cubicBezTo>
                    <a:pt x="17" y="9"/>
                    <a:pt x="11" y="12"/>
                    <a:pt x="6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3" y="16"/>
                    <a:pt x="19" y="14"/>
                    <a:pt x="25" y="12"/>
                  </a:cubicBezTo>
                  <a:cubicBezTo>
                    <a:pt x="32" y="11"/>
                    <a:pt x="39" y="10"/>
                    <a:pt x="46" y="1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9" y="15"/>
                    <a:pt x="32" y="15"/>
                    <a:pt x="26" y="17"/>
                  </a:cubicBezTo>
                  <a:cubicBezTo>
                    <a:pt x="19" y="18"/>
                    <a:pt x="13" y="21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8" y="8"/>
                    <a:pt x="15" y="5"/>
                    <a:pt x="22" y="3"/>
                  </a:cubicBezTo>
                  <a:cubicBezTo>
                    <a:pt x="30" y="1"/>
                    <a:pt x="38" y="0"/>
                    <a:pt x="46" y="0"/>
                  </a:cubicBezTo>
                  <a:lnTo>
                    <a:pt x="4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3" name="Freeform 283"/>
            <p:cNvSpPr>
              <a:spLocks noEditPoints="1"/>
            </p:cNvSpPr>
            <p:nvPr/>
          </p:nvSpPr>
          <p:spPr bwMode="auto">
            <a:xfrm>
              <a:off x="8285175" y="4302150"/>
              <a:ext cx="166688" cy="187326"/>
            </a:xfrm>
            <a:custGeom>
              <a:avLst/>
              <a:gdLst>
                <a:gd name="T0" fmla="*/ 65 w 74"/>
                <a:gd name="T1" fmla="*/ 15 h 83"/>
                <a:gd name="T2" fmla="*/ 72 w 74"/>
                <a:gd name="T3" fmla="*/ 23 h 83"/>
                <a:gd name="T4" fmla="*/ 71 w 74"/>
                <a:gd name="T5" fmla="*/ 26 h 83"/>
                <a:gd name="T6" fmla="*/ 52 w 74"/>
                <a:gd name="T7" fmla="*/ 47 h 83"/>
                <a:gd name="T8" fmla="*/ 69 w 74"/>
                <a:gd name="T9" fmla="*/ 49 h 83"/>
                <a:gd name="T10" fmla="*/ 73 w 74"/>
                <a:gd name="T11" fmla="*/ 56 h 83"/>
                <a:gd name="T12" fmla="*/ 72 w 74"/>
                <a:gd name="T13" fmla="*/ 59 h 83"/>
                <a:gd name="T14" fmla="*/ 51 w 74"/>
                <a:gd name="T15" fmla="*/ 65 h 83"/>
                <a:gd name="T16" fmla="*/ 36 w 74"/>
                <a:gd name="T17" fmla="*/ 82 h 83"/>
                <a:gd name="T18" fmla="*/ 37 w 74"/>
                <a:gd name="T19" fmla="*/ 76 h 83"/>
                <a:gd name="T20" fmla="*/ 49 w 74"/>
                <a:gd name="T21" fmla="*/ 60 h 83"/>
                <a:gd name="T22" fmla="*/ 65 w 74"/>
                <a:gd name="T23" fmla="*/ 52 h 83"/>
                <a:gd name="T24" fmla="*/ 49 w 74"/>
                <a:gd name="T25" fmla="*/ 51 h 83"/>
                <a:gd name="T26" fmla="*/ 40 w 74"/>
                <a:gd name="T27" fmla="*/ 37 h 83"/>
                <a:gd name="T28" fmla="*/ 66 w 74"/>
                <a:gd name="T29" fmla="*/ 23 h 83"/>
                <a:gd name="T30" fmla="*/ 36 w 74"/>
                <a:gd name="T31" fmla="*/ 25 h 83"/>
                <a:gd name="T32" fmla="*/ 36 w 74"/>
                <a:gd name="T33" fmla="*/ 68 h 83"/>
                <a:gd name="T34" fmla="*/ 39 w 74"/>
                <a:gd name="T35" fmla="*/ 58 h 83"/>
                <a:gd name="T36" fmla="*/ 36 w 74"/>
                <a:gd name="T37" fmla="*/ 68 h 83"/>
                <a:gd name="T38" fmla="*/ 21 w 74"/>
                <a:gd name="T39" fmla="*/ 4 h 83"/>
                <a:gd name="T40" fmla="*/ 29 w 74"/>
                <a:gd name="T41" fmla="*/ 12 h 83"/>
                <a:gd name="T42" fmla="*/ 36 w 74"/>
                <a:gd name="T43" fmla="*/ 20 h 83"/>
                <a:gd name="T44" fmla="*/ 34 w 74"/>
                <a:gd name="T45" fmla="*/ 26 h 83"/>
                <a:gd name="T46" fmla="*/ 25 w 74"/>
                <a:gd name="T47" fmla="*/ 15 h 83"/>
                <a:gd name="T48" fmla="*/ 18 w 74"/>
                <a:gd name="T49" fmla="*/ 8 h 83"/>
                <a:gd name="T50" fmla="*/ 12 w 74"/>
                <a:gd name="T51" fmla="*/ 13 h 83"/>
                <a:gd name="T52" fmla="*/ 15 w 74"/>
                <a:gd name="T53" fmla="*/ 22 h 83"/>
                <a:gd name="T54" fmla="*/ 22 w 74"/>
                <a:gd name="T55" fmla="*/ 34 h 83"/>
                <a:gd name="T56" fmla="*/ 7 w 74"/>
                <a:gd name="T57" fmla="*/ 62 h 83"/>
                <a:gd name="T58" fmla="*/ 27 w 74"/>
                <a:gd name="T59" fmla="*/ 43 h 83"/>
                <a:gd name="T60" fmla="*/ 36 w 74"/>
                <a:gd name="T61" fmla="*/ 53 h 83"/>
                <a:gd name="T62" fmla="*/ 35 w 74"/>
                <a:gd name="T63" fmla="*/ 73 h 83"/>
                <a:gd name="T64" fmla="*/ 36 w 74"/>
                <a:gd name="T65" fmla="*/ 82 h 83"/>
                <a:gd name="T66" fmla="*/ 35 w 74"/>
                <a:gd name="T67" fmla="*/ 81 h 83"/>
                <a:gd name="T68" fmla="*/ 30 w 74"/>
                <a:gd name="T69" fmla="*/ 74 h 83"/>
                <a:gd name="T70" fmla="*/ 30 w 74"/>
                <a:gd name="T71" fmla="*/ 72 h 83"/>
                <a:gd name="T72" fmla="*/ 28 w 74"/>
                <a:gd name="T73" fmla="*/ 49 h 83"/>
                <a:gd name="T74" fmla="*/ 5 w 74"/>
                <a:gd name="T75" fmla="*/ 68 h 83"/>
                <a:gd name="T76" fmla="*/ 5 w 74"/>
                <a:gd name="T77" fmla="*/ 67 h 83"/>
                <a:gd name="T78" fmla="*/ 0 w 74"/>
                <a:gd name="T79" fmla="*/ 58 h 83"/>
                <a:gd name="T80" fmla="*/ 17 w 74"/>
                <a:gd name="T81" fmla="*/ 33 h 83"/>
                <a:gd name="T82" fmla="*/ 11 w 74"/>
                <a:gd name="T83" fmla="*/ 24 h 83"/>
                <a:gd name="T84" fmla="*/ 9 w 74"/>
                <a:gd name="T8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83">
                  <a:moveTo>
                    <a:pt x="36" y="2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6" y="15"/>
                    <a:pt x="67" y="15"/>
                    <a:pt x="67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4"/>
                    <a:pt x="72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7"/>
                    <a:pt x="74" y="58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8" y="82"/>
                    <a:pt x="37" y="83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9" y="60"/>
                    <a:pt x="49" y="60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2"/>
                    <a:pt x="49" y="51"/>
                    <a:pt x="49" y="5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40" y="34"/>
                    <a:pt x="41" y="3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6" y="68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0" y="59"/>
                    <a:pt x="39" y="58"/>
                    <a:pt x="39" y="58"/>
                  </a:cubicBezTo>
                  <a:cubicBezTo>
                    <a:pt x="36" y="53"/>
                    <a:pt x="36" y="53"/>
                    <a:pt x="36" y="53"/>
                  </a:cubicBezTo>
                  <a:lnTo>
                    <a:pt x="36" y="68"/>
                  </a:lnTo>
                  <a:close/>
                  <a:moveTo>
                    <a:pt x="9" y="2"/>
                  </a:moveTo>
                  <a:cubicBezTo>
                    <a:pt x="12" y="0"/>
                    <a:pt x="17" y="2"/>
                    <a:pt x="21" y="4"/>
                  </a:cubicBezTo>
                  <a:cubicBezTo>
                    <a:pt x="24" y="7"/>
                    <a:pt x="27" y="10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1" y="10"/>
                    <a:pt x="18" y="8"/>
                  </a:cubicBezTo>
                  <a:cubicBezTo>
                    <a:pt x="16" y="7"/>
                    <a:pt x="13" y="6"/>
                    <a:pt x="12" y="6"/>
                  </a:cubicBezTo>
                  <a:cubicBezTo>
                    <a:pt x="11" y="7"/>
                    <a:pt x="11" y="10"/>
                    <a:pt x="12" y="13"/>
                  </a:cubicBezTo>
                  <a:cubicBezTo>
                    <a:pt x="13" y="16"/>
                    <a:pt x="14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3"/>
                    <a:pt x="22" y="3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8" y="42"/>
                    <a:pt x="29" y="43"/>
                    <a:pt x="30" y="4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3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6" y="69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2"/>
                    <a:pt x="8" y="18"/>
                    <a:pt x="7" y="13"/>
                  </a:cubicBezTo>
                  <a:cubicBezTo>
                    <a:pt x="6" y="9"/>
                    <a:pt x="7" y="4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4" name="Freeform 284"/>
            <p:cNvSpPr>
              <a:spLocks noEditPoints="1"/>
            </p:cNvSpPr>
            <p:nvPr/>
          </p:nvSpPr>
          <p:spPr bwMode="auto">
            <a:xfrm>
              <a:off x="7699387" y="4202138"/>
              <a:ext cx="79375" cy="214315"/>
            </a:xfrm>
            <a:custGeom>
              <a:avLst/>
              <a:gdLst>
                <a:gd name="T0" fmla="*/ 19 w 35"/>
                <a:gd name="T1" fmla="*/ 90 h 95"/>
                <a:gd name="T2" fmla="*/ 21 w 35"/>
                <a:gd name="T3" fmla="*/ 42 h 95"/>
                <a:gd name="T4" fmla="*/ 28 w 35"/>
                <a:gd name="T5" fmla="*/ 33 h 95"/>
                <a:gd name="T6" fmla="*/ 30 w 35"/>
                <a:gd name="T7" fmla="*/ 29 h 95"/>
                <a:gd name="T8" fmla="*/ 28 w 35"/>
                <a:gd name="T9" fmla="*/ 15 h 95"/>
                <a:gd name="T10" fmla="*/ 27 w 35"/>
                <a:gd name="T11" fmla="*/ 14 h 95"/>
                <a:gd name="T12" fmla="*/ 27 w 35"/>
                <a:gd name="T13" fmla="*/ 13 h 95"/>
                <a:gd name="T14" fmla="*/ 26 w 35"/>
                <a:gd name="T15" fmla="*/ 10 h 95"/>
                <a:gd name="T16" fmla="*/ 25 w 35"/>
                <a:gd name="T17" fmla="*/ 26 h 95"/>
                <a:gd name="T18" fmla="*/ 25 w 35"/>
                <a:gd name="T19" fmla="*/ 26 h 95"/>
                <a:gd name="T20" fmla="*/ 19 w 35"/>
                <a:gd name="T21" fmla="*/ 24 h 95"/>
                <a:gd name="T22" fmla="*/ 17 w 35"/>
                <a:gd name="T23" fmla="*/ 5 h 95"/>
                <a:gd name="T24" fmla="*/ 20 w 35"/>
                <a:gd name="T25" fmla="*/ 0 h 95"/>
                <a:gd name="T26" fmla="*/ 21 w 35"/>
                <a:gd name="T27" fmla="*/ 1 h 95"/>
                <a:gd name="T28" fmla="*/ 31 w 35"/>
                <a:gd name="T29" fmla="*/ 11 h 95"/>
                <a:gd name="T30" fmla="*/ 32 w 35"/>
                <a:gd name="T31" fmla="*/ 12 h 95"/>
                <a:gd name="T32" fmla="*/ 32 w 35"/>
                <a:gd name="T33" fmla="*/ 14 h 95"/>
                <a:gd name="T34" fmla="*/ 35 w 35"/>
                <a:gd name="T35" fmla="*/ 30 h 95"/>
                <a:gd name="T36" fmla="*/ 33 w 35"/>
                <a:gd name="T37" fmla="*/ 35 h 95"/>
                <a:gd name="T38" fmla="*/ 24 w 35"/>
                <a:gd name="T39" fmla="*/ 45 h 95"/>
                <a:gd name="T40" fmla="*/ 22 w 35"/>
                <a:gd name="T41" fmla="*/ 95 h 95"/>
                <a:gd name="T42" fmla="*/ 17 w 35"/>
                <a:gd name="T43" fmla="*/ 90 h 95"/>
                <a:gd name="T44" fmla="*/ 7 w 35"/>
                <a:gd name="T45" fmla="*/ 15 h 95"/>
                <a:gd name="T46" fmla="*/ 5 w 35"/>
                <a:gd name="T47" fmla="*/ 29 h 95"/>
                <a:gd name="T48" fmla="*/ 10 w 35"/>
                <a:gd name="T49" fmla="*/ 38 h 95"/>
                <a:gd name="T50" fmla="*/ 15 w 35"/>
                <a:gd name="T51" fmla="*/ 44 h 95"/>
                <a:gd name="T52" fmla="*/ 15 w 35"/>
                <a:gd name="T53" fmla="*/ 90 h 95"/>
                <a:gd name="T54" fmla="*/ 17 w 35"/>
                <a:gd name="T55" fmla="*/ 95 h 95"/>
                <a:gd name="T56" fmla="*/ 11 w 35"/>
                <a:gd name="T57" fmla="*/ 93 h 95"/>
                <a:gd name="T58" fmla="*/ 7 w 35"/>
                <a:gd name="T59" fmla="*/ 42 h 95"/>
                <a:gd name="T60" fmla="*/ 0 w 35"/>
                <a:gd name="T61" fmla="*/ 30 h 95"/>
                <a:gd name="T62" fmla="*/ 3 w 35"/>
                <a:gd name="T63" fmla="*/ 14 h 95"/>
                <a:gd name="T64" fmla="*/ 3 w 35"/>
                <a:gd name="T65" fmla="*/ 12 h 95"/>
                <a:gd name="T66" fmla="*/ 3 w 35"/>
                <a:gd name="T67" fmla="*/ 12 h 95"/>
                <a:gd name="T68" fmla="*/ 12 w 35"/>
                <a:gd name="T69" fmla="*/ 0 h 95"/>
                <a:gd name="T70" fmla="*/ 14 w 35"/>
                <a:gd name="T71" fmla="*/ 1 h 95"/>
                <a:gd name="T72" fmla="*/ 17 w 35"/>
                <a:gd name="T73" fmla="*/ 0 h 95"/>
                <a:gd name="T74" fmla="*/ 17 w 35"/>
                <a:gd name="T75" fmla="*/ 5 h 95"/>
                <a:gd name="T76" fmla="*/ 13 w 35"/>
                <a:gd name="T77" fmla="*/ 26 h 95"/>
                <a:gd name="T78" fmla="*/ 10 w 35"/>
                <a:gd name="T79" fmla="*/ 26 h 95"/>
                <a:gd name="T80" fmla="*/ 8 w 35"/>
                <a:gd name="T81" fmla="*/ 23 h 95"/>
                <a:gd name="T82" fmla="*/ 8 w 35"/>
                <a:gd name="T83" fmla="*/ 13 h 95"/>
                <a:gd name="T84" fmla="*/ 8 w 3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95">
                  <a:moveTo>
                    <a:pt x="17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20" y="42"/>
                    <a:pt x="21" y="42"/>
                  </a:cubicBezTo>
                  <a:cubicBezTo>
                    <a:pt x="22" y="41"/>
                    <a:pt x="23" y="40"/>
                    <a:pt x="24" y="38"/>
                  </a:cubicBezTo>
                  <a:cubicBezTo>
                    <a:pt x="26" y="37"/>
                    <a:pt x="27" y="34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1"/>
                    <a:pt x="30" y="30"/>
                    <a:pt x="30" y="29"/>
                  </a:cubicBezTo>
                  <a:cubicBezTo>
                    <a:pt x="30" y="28"/>
                    <a:pt x="30" y="26"/>
                    <a:pt x="30" y="25"/>
                  </a:cubicBezTo>
                  <a:cubicBezTo>
                    <a:pt x="30" y="22"/>
                    <a:pt x="29" y="18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6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0" y="25"/>
                    <a:pt x="19" y="2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8" y="1"/>
                    <a:pt x="30" y="8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7"/>
                    <a:pt x="35" y="21"/>
                    <a:pt x="35" y="24"/>
                  </a:cubicBezTo>
                  <a:cubicBezTo>
                    <a:pt x="35" y="26"/>
                    <a:pt x="35" y="28"/>
                    <a:pt x="35" y="30"/>
                  </a:cubicBezTo>
                  <a:cubicBezTo>
                    <a:pt x="34" y="32"/>
                    <a:pt x="34" y="33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1" y="37"/>
                    <a:pt x="30" y="40"/>
                    <a:pt x="28" y="42"/>
                  </a:cubicBezTo>
                  <a:cubicBezTo>
                    <a:pt x="27" y="43"/>
                    <a:pt x="25" y="44"/>
                    <a:pt x="24" y="4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4"/>
                    <a:pt x="23" y="95"/>
                    <a:pt x="22" y="95"/>
                  </a:cubicBezTo>
                  <a:cubicBezTo>
                    <a:pt x="17" y="95"/>
                    <a:pt x="17" y="95"/>
                    <a:pt x="17" y="95"/>
                  </a:cubicBezTo>
                  <a:lnTo>
                    <a:pt x="17" y="90"/>
                  </a:lnTo>
                  <a:close/>
                  <a:moveTo>
                    <a:pt x="8" y="14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6" y="18"/>
                    <a:pt x="5" y="22"/>
                    <a:pt x="5" y="25"/>
                  </a:cubicBezTo>
                  <a:cubicBezTo>
                    <a:pt x="4" y="26"/>
                    <a:pt x="4" y="28"/>
                    <a:pt x="5" y="29"/>
                  </a:cubicBezTo>
                  <a:cubicBezTo>
                    <a:pt x="5" y="30"/>
                    <a:pt x="6" y="31"/>
                    <a:pt x="6" y="33"/>
                  </a:cubicBezTo>
                  <a:cubicBezTo>
                    <a:pt x="7" y="34"/>
                    <a:pt x="9" y="37"/>
                    <a:pt x="10" y="38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2" y="95"/>
                    <a:pt x="11" y="94"/>
                    <a:pt x="11" y="93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9" y="44"/>
                    <a:pt x="8" y="43"/>
                    <a:pt x="7" y="42"/>
                  </a:cubicBezTo>
                  <a:cubicBezTo>
                    <a:pt x="5" y="39"/>
                    <a:pt x="3" y="37"/>
                    <a:pt x="2" y="35"/>
                  </a:cubicBezTo>
                  <a:cubicBezTo>
                    <a:pt x="1" y="33"/>
                    <a:pt x="1" y="32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1" y="17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7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24"/>
                    <a:pt x="8" y="24"/>
                    <a:pt x="8" y="2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5" name="Freeform 286"/>
            <p:cNvSpPr>
              <a:spLocks noEditPoints="1"/>
            </p:cNvSpPr>
            <p:nvPr/>
          </p:nvSpPr>
          <p:spPr bwMode="auto">
            <a:xfrm>
              <a:off x="5037145" y="249240"/>
              <a:ext cx="452439" cy="454028"/>
            </a:xfrm>
            <a:custGeom>
              <a:avLst/>
              <a:gdLst>
                <a:gd name="T0" fmla="*/ 100 w 200"/>
                <a:gd name="T1" fmla="*/ 196 h 201"/>
                <a:gd name="T2" fmla="*/ 167 w 200"/>
                <a:gd name="T3" fmla="*/ 168 h 201"/>
                <a:gd name="T4" fmla="*/ 195 w 200"/>
                <a:gd name="T5" fmla="*/ 100 h 201"/>
                <a:gd name="T6" fmla="*/ 167 w 200"/>
                <a:gd name="T7" fmla="*/ 33 h 201"/>
                <a:gd name="T8" fmla="*/ 100 w 200"/>
                <a:gd name="T9" fmla="*/ 5 h 201"/>
                <a:gd name="T10" fmla="*/ 100 w 200"/>
                <a:gd name="T11" fmla="*/ 0 h 201"/>
                <a:gd name="T12" fmla="*/ 171 w 200"/>
                <a:gd name="T13" fmla="*/ 29 h 201"/>
                <a:gd name="T14" fmla="*/ 200 w 200"/>
                <a:gd name="T15" fmla="*/ 100 h 201"/>
                <a:gd name="T16" fmla="*/ 171 w 200"/>
                <a:gd name="T17" fmla="*/ 171 h 201"/>
                <a:gd name="T18" fmla="*/ 100 w 200"/>
                <a:gd name="T19" fmla="*/ 201 h 201"/>
                <a:gd name="T20" fmla="*/ 100 w 200"/>
                <a:gd name="T21" fmla="*/ 196 h 201"/>
                <a:gd name="T22" fmla="*/ 100 w 200"/>
                <a:gd name="T23" fmla="*/ 131 h 201"/>
                <a:gd name="T24" fmla="*/ 121 w 200"/>
                <a:gd name="T25" fmla="*/ 122 h 201"/>
                <a:gd name="T26" fmla="*/ 122 w 200"/>
                <a:gd name="T27" fmla="*/ 122 h 201"/>
                <a:gd name="T28" fmla="*/ 131 w 200"/>
                <a:gd name="T29" fmla="*/ 100 h 201"/>
                <a:gd name="T30" fmla="*/ 122 w 200"/>
                <a:gd name="T31" fmla="*/ 79 h 201"/>
                <a:gd name="T32" fmla="*/ 122 w 200"/>
                <a:gd name="T33" fmla="*/ 79 h 201"/>
                <a:gd name="T34" fmla="*/ 122 w 200"/>
                <a:gd name="T35" fmla="*/ 79 h 201"/>
                <a:gd name="T36" fmla="*/ 100 w 200"/>
                <a:gd name="T37" fmla="*/ 70 h 201"/>
                <a:gd name="T38" fmla="*/ 100 w 200"/>
                <a:gd name="T39" fmla="*/ 75 h 201"/>
                <a:gd name="T40" fmla="*/ 118 w 200"/>
                <a:gd name="T41" fmla="*/ 82 h 201"/>
                <a:gd name="T42" fmla="*/ 118 w 200"/>
                <a:gd name="T43" fmla="*/ 82 h 201"/>
                <a:gd name="T44" fmla="*/ 126 w 200"/>
                <a:gd name="T45" fmla="*/ 100 h 201"/>
                <a:gd name="T46" fmla="*/ 118 w 200"/>
                <a:gd name="T47" fmla="*/ 119 h 201"/>
                <a:gd name="T48" fmla="*/ 118 w 200"/>
                <a:gd name="T49" fmla="*/ 119 h 201"/>
                <a:gd name="T50" fmla="*/ 100 w 200"/>
                <a:gd name="T51" fmla="*/ 126 h 201"/>
                <a:gd name="T52" fmla="*/ 100 w 200"/>
                <a:gd name="T53" fmla="*/ 131 h 201"/>
                <a:gd name="T54" fmla="*/ 100 w 200"/>
                <a:gd name="T55" fmla="*/ 5 h 201"/>
                <a:gd name="T56" fmla="*/ 32 w 200"/>
                <a:gd name="T57" fmla="*/ 33 h 201"/>
                <a:gd name="T58" fmla="*/ 4 w 200"/>
                <a:gd name="T59" fmla="*/ 100 h 201"/>
                <a:gd name="T60" fmla="*/ 32 w 200"/>
                <a:gd name="T61" fmla="*/ 168 h 201"/>
                <a:gd name="T62" fmla="*/ 100 w 200"/>
                <a:gd name="T63" fmla="*/ 196 h 201"/>
                <a:gd name="T64" fmla="*/ 100 w 200"/>
                <a:gd name="T65" fmla="*/ 196 h 201"/>
                <a:gd name="T66" fmla="*/ 100 w 200"/>
                <a:gd name="T67" fmla="*/ 201 h 201"/>
                <a:gd name="T68" fmla="*/ 100 w 200"/>
                <a:gd name="T69" fmla="*/ 201 h 201"/>
                <a:gd name="T70" fmla="*/ 29 w 200"/>
                <a:gd name="T71" fmla="*/ 171 h 201"/>
                <a:gd name="T72" fmla="*/ 0 w 200"/>
                <a:gd name="T73" fmla="*/ 100 h 201"/>
                <a:gd name="T74" fmla="*/ 29 w 200"/>
                <a:gd name="T75" fmla="*/ 29 h 201"/>
                <a:gd name="T76" fmla="*/ 100 w 200"/>
                <a:gd name="T77" fmla="*/ 0 h 201"/>
                <a:gd name="T78" fmla="*/ 100 w 200"/>
                <a:gd name="T79" fmla="*/ 0 h 201"/>
                <a:gd name="T80" fmla="*/ 100 w 200"/>
                <a:gd name="T81" fmla="*/ 5 h 201"/>
                <a:gd name="T82" fmla="*/ 100 w 200"/>
                <a:gd name="T83" fmla="*/ 5 h 201"/>
                <a:gd name="T84" fmla="*/ 100 w 200"/>
                <a:gd name="T85" fmla="*/ 70 h 201"/>
                <a:gd name="T86" fmla="*/ 100 w 200"/>
                <a:gd name="T87" fmla="*/ 70 h 201"/>
                <a:gd name="T88" fmla="*/ 78 w 200"/>
                <a:gd name="T89" fmla="*/ 79 h 201"/>
                <a:gd name="T90" fmla="*/ 69 w 200"/>
                <a:gd name="T91" fmla="*/ 100 h 201"/>
                <a:gd name="T92" fmla="*/ 78 w 200"/>
                <a:gd name="T93" fmla="*/ 122 h 201"/>
                <a:gd name="T94" fmla="*/ 78 w 200"/>
                <a:gd name="T95" fmla="*/ 122 h 201"/>
                <a:gd name="T96" fmla="*/ 100 w 200"/>
                <a:gd name="T97" fmla="*/ 131 h 201"/>
                <a:gd name="T98" fmla="*/ 100 w 200"/>
                <a:gd name="T99" fmla="*/ 131 h 201"/>
                <a:gd name="T100" fmla="*/ 100 w 200"/>
                <a:gd name="T101" fmla="*/ 126 h 201"/>
                <a:gd name="T102" fmla="*/ 100 w 200"/>
                <a:gd name="T103" fmla="*/ 126 h 201"/>
                <a:gd name="T104" fmla="*/ 82 w 200"/>
                <a:gd name="T105" fmla="*/ 119 h 201"/>
                <a:gd name="T106" fmla="*/ 82 w 200"/>
                <a:gd name="T107" fmla="*/ 119 h 201"/>
                <a:gd name="T108" fmla="*/ 82 w 200"/>
                <a:gd name="T109" fmla="*/ 119 h 201"/>
                <a:gd name="T110" fmla="*/ 74 w 200"/>
                <a:gd name="T111" fmla="*/ 100 h 201"/>
                <a:gd name="T112" fmla="*/ 82 w 200"/>
                <a:gd name="T113" fmla="*/ 82 h 201"/>
                <a:gd name="T114" fmla="*/ 100 w 200"/>
                <a:gd name="T115" fmla="*/ 75 h 201"/>
                <a:gd name="T116" fmla="*/ 100 w 200"/>
                <a:gd name="T117" fmla="*/ 75 h 201"/>
                <a:gd name="T118" fmla="*/ 100 w 200"/>
                <a:gd name="T119" fmla="*/ 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01">
                  <a:moveTo>
                    <a:pt x="100" y="196"/>
                  </a:moveTo>
                  <a:cubicBezTo>
                    <a:pt x="126" y="196"/>
                    <a:pt x="150" y="185"/>
                    <a:pt x="167" y="168"/>
                  </a:cubicBezTo>
                  <a:cubicBezTo>
                    <a:pt x="185" y="151"/>
                    <a:pt x="195" y="127"/>
                    <a:pt x="195" y="100"/>
                  </a:cubicBezTo>
                  <a:cubicBezTo>
                    <a:pt x="195" y="74"/>
                    <a:pt x="185" y="50"/>
                    <a:pt x="167" y="33"/>
                  </a:cubicBezTo>
                  <a:cubicBezTo>
                    <a:pt x="150" y="16"/>
                    <a:pt x="126" y="5"/>
                    <a:pt x="100" y="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8" y="0"/>
                    <a:pt x="153" y="11"/>
                    <a:pt x="171" y="29"/>
                  </a:cubicBezTo>
                  <a:cubicBezTo>
                    <a:pt x="189" y="48"/>
                    <a:pt x="200" y="73"/>
                    <a:pt x="200" y="100"/>
                  </a:cubicBezTo>
                  <a:cubicBezTo>
                    <a:pt x="200" y="128"/>
                    <a:pt x="189" y="153"/>
                    <a:pt x="171" y="171"/>
                  </a:cubicBezTo>
                  <a:cubicBezTo>
                    <a:pt x="153" y="189"/>
                    <a:pt x="128" y="201"/>
                    <a:pt x="100" y="201"/>
                  </a:cubicBezTo>
                  <a:cubicBezTo>
                    <a:pt x="100" y="196"/>
                    <a:pt x="100" y="196"/>
                    <a:pt x="100" y="196"/>
                  </a:cubicBezTo>
                  <a:close/>
                  <a:moveTo>
                    <a:pt x="100" y="131"/>
                  </a:moveTo>
                  <a:cubicBezTo>
                    <a:pt x="108" y="131"/>
                    <a:pt x="116" y="128"/>
                    <a:pt x="121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7" y="116"/>
                    <a:pt x="131" y="109"/>
                    <a:pt x="131" y="100"/>
                  </a:cubicBezTo>
                  <a:cubicBezTo>
                    <a:pt x="131" y="92"/>
                    <a:pt x="127" y="84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6" y="73"/>
                    <a:pt x="108" y="70"/>
                    <a:pt x="100" y="70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7" y="75"/>
                    <a:pt x="114" y="77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23" y="87"/>
                    <a:pt x="126" y="93"/>
                    <a:pt x="126" y="100"/>
                  </a:cubicBezTo>
                  <a:cubicBezTo>
                    <a:pt x="126" y="108"/>
                    <a:pt x="123" y="114"/>
                    <a:pt x="118" y="119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113" y="123"/>
                    <a:pt x="107" y="126"/>
                    <a:pt x="100" y="126"/>
                  </a:cubicBezTo>
                  <a:lnTo>
                    <a:pt x="100" y="131"/>
                  </a:lnTo>
                  <a:close/>
                  <a:moveTo>
                    <a:pt x="100" y="5"/>
                  </a:moveTo>
                  <a:cubicBezTo>
                    <a:pt x="74" y="5"/>
                    <a:pt x="50" y="16"/>
                    <a:pt x="32" y="33"/>
                  </a:cubicBezTo>
                  <a:cubicBezTo>
                    <a:pt x="15" y="50"/>
                    <a:pt x="4" y="74"/>
                    <a:pt x="4" y="100"/>
                  </a:cubicBezTo>
                  <a:cubicBezTo>
                    <a:pt x="4" y="127"/>
                    <a:pt x="15" y="151"/>
                    <a:pt x="32" y="168"/>
                  </a:cubicBezTo>
                  <a:cubicBezTo>
                    <a:pt x="50" y="185"/>
                    <a:pt x="74" y="196"/>
                    <a:pt x="100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72" y="201"/>
                    <a:pt x="47" y="189"/>
                    <a:pt x="29" y="171"/>
                  </a:cubicBezTo>
                  <a:cubicBezTo>
                    <a:pt x="11" y="153"/>
                    <a:pt x="0" y="128"/>
                    <a:pt x="0" y="100"/>
                  </a:cubicBezTo>
                  <a:cubicBezTo>
                    <a:pt x="0" y="73"/>
                    <a:pt x="11" y="48"/>
                    <a:pt x="29" y="29"/>
                  </a:cubicBezTo>
                  <a:cubicBezTo>
                    <a:pt x="47" y="11"/>
                    <a:pt x="72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lose/>
                  <a:moveTo>
                    <a:pt x="100" y="70"/>
                  </a:moveTo>
                  <a:cubicBezTo>
                    <a:pt x="100" y="70"/>
                    <a:pt x="100" y="70"/>
                    <a:pt x="100" y="70"/>
                  </a:cubicBezTo>
                  <a:cubicBezTo>
                    <a:pt x="91" y="70"/>
                    <a:pt x="84" y="73"/>
                    <a:pt x="78" y="79"/>
                  </a:cubicBezTo>
                  <a:cubicBezTo>
                    <a:pt x="73" y="84"/>
                    <a:pt x="69" y="92"/>
                    <a:pt x="69" y="100"/>
                  </a:cubicBezTo>
                  <a:cubicBezTo>
                    <a:pt x="69" y="109"/>
                    <a:pt x="73" y="116"/>
                    <a:pt x="78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84" y="128"/>
                    <a:pt x="91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3" y="126"/>
                    <a:pt x="86" y="123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77" y="114"/>
                    <a:pt x="74" y="108"/>
                    <a:pt x="74" y="100"/>
                  </a:cubicBezTo>
                  <a:cubicBezTo>
                    <a:pt x="74" y="93"/>
                    <a:pt x="77" y="87"/>
                    <a:pt x="82" y="82"/>
                  </a:cubicBezTo>
                  <a:cubicBezTo>
                    <a:pt x="86" y="77"/>
                    <a:pt x="93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lnTo>
                    <a:pt x="10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6" name="Freeform 287"/>
            <p:cNvSpPr>
              <a:spLocks noEditPoints="1"/>
            </p:cNvSpPr>
            <p:nvPr/>
          </p:nvSpPr>
          <p:spPr bwMode="auto">
            <a:xfrm>
              <a:off x="5207008" y="417516"/>
              <a:ext cx="112714" cy="115889"/>
            </a:xfrm>
            <a:custGeom>
              <a:avLst/>
              <a:gdLst>
                <a:gd name="T0" fmla="*/ 25 w 50"/>
                <a:gd name="T1" fmla="*/ 46 h 51"/>
                <a:gd name="T2" fmla="*/ 39 w 50"/>
                <a:gd name="T3" fmla="*/ 40 h 51"/>
                <a:gd name="T4" fmla="*/ 45 w 50"/>
                <a:gd name="T5" fmla="*/ 25 h 51"/>
                <a:gd name="T6" fmla="*/ 39 w 50"/>
                <a:gd name="T7" fmla="*/ 11 h 51"/>
                <a:gd name="T8" fmla="*/ 39 w 50"/>
                <a:gd name="T9" fmla="*/ 11 h 51"/>
                <a:gd name="T10" fmla="*/ 39 w 50"/>
                <a:gd name="T11" fmla="*/ 11 h 51"/>
                <a:gd name="T12" fmla="*/ 25 w 50"/>
                <a:gd name="T13" fmla="*/ 5 h 51"/>
                <a:gd name="T14" fmla="*/ 25 w 50"/>
                <a:gd name="T15" fmla="*/ 0 h 51"/>
                <a:gd name="T16" fmla="*/ 43 w 50"/>
                <a:gd name="T17" fmla="*/ 8 h 51"/>
                <a:gd name="T18" fmla="*/ 43 w 50"/>
                <a:gd name="T19" fmla="*/ 8 h 51"/>
                <a:gd name="T20" fmla="*/ 50 w 50"/>
                <a:gd name="T21" fmla="*/ 25 h 51"/>
                <a:gd name="T22" fmla="*/ 43 w 50"/>
                <a:gd name="T23" fmla="*/ 43 h 51"/>
                <a:gd name="T24" fmla="*/ 25 w 50"/>
                <a:gd name="T25" fmla="*/ 51 h 51"/>
                <a:gd name="T26" fmla="*/ 25 w 50"/>
                <a:gd name="T27" fmla="*/ 46 h 51"/>
                <a:gd name="T28" fmla="*/ 25 w 50"/>
                <a:gd name="T29" fmla="*/ 44 h 51"/>
                <a:gd name="T30" fmla="*/ 38 w 50"/>
                <a:gd name="T31" fmla="*/ 38 h 51"/>
                <a:gd name="T32" fmla="*/ 38 w 50"/>
                <a:gd name="T33" fmla="*/ 38 h 51"/>
                <a:gd name="T34" fmla="*/ 38 w 50"/>
                <a:gd name="T35" fmla="*/ 38 h 51"/>
                <a:gd name="T36" fmla="*/ 38 w 50"/>
                <a:gd name="T37" fmla="*/ 38 h 51"/>
                <a:gd name="T38" fmla="*/ 43 w 50"/>
                <a:gd name="T39" fmla="*/ 25 h 51"/>
                <a:gd name="T40" fmla="*/ 38 w 50"/>
                <a:gd name="T41" fmla="*/ 12 h 51"/>
                <a:gd name="T42" fmla="*/ 38 w 50"/>
                <a:gd name="T43" fmla="*/ 12 h 51"/>
                <a:gd name="T44" fmla="*/ 38 w 50"/>
                <a:gd name="T45" fmla="*/ 12 h 51"/>
                <a:gd name="T46" fmla="*/ 25 w 50"/>
                <a:gd name="T47" fmla="*/ 7 h 51"/>
                <a:gd name="T48" fmla="*/ 25 w 50"/>
                <a:gd name="T49" fmla="*/ 12 h 51"/>
                <a:gd name="T50" fmla="*/ 35 w 50"/>
                <a:gd name="T51" fmla="*/ 16 h 51"/>
                <a:gd name="T52" fmla="*/ 35 w 50"/>
                <a:gd name="T53" fmla="*/ 16 h 51"/>
                <a:gd name="T54" fmla="*/ 39 w 50"/>
                <a:gd name="T55" fmla="*/ 25 h 51"/>
                <a:gd name="T56" fmla="*/ 35 w 50"/>
                <a:gd name="T57" fmla="*/ 35 h 51"/>
                <a:gd name="T58" fmla="*/ 35 w 50"/>
                <a:gd name="T59" fmla="*/ 35 h 51"/>
                <a:gd name="T60" fmla="*/ 25 w 50"/>
                <a:gd name="T61" fmla="*/ 39 h 51"/>
                <a:gd name="T62" fmla="*/ 25 w 50"/>
                <a:gd name="T63" fmla="*/ 44 h 51"/>
                <a:gd name="T64" fmla="*/ 25 w 50"/>
                <a:gd name="T65" fmla="*/ 5 h 51"/>
                <a:gd name="T66" fmla="*/ 10 w 50"/>
                <a:gd name="T67" fmla="*/ 11 h 51"/>
                <a:gd name="T68" fmla="*/ 10 w 50"/>
                <a:gd name="T69" fmla="*/ 11 h 51"/>
                <a:gd name="T70" fmla="*/ 4 w 50"/>
                <a:gd name="T71" fmla="*/ 25 h 51"/>
                <a:gd name="T72" fmla="*/ 10 w 50"/>
                <a:gd name="T73" fmla="*/ 40 h 51"/>
                <a:gd name="T74" fmla="*/ 11 w 50"/>
                <a:gd name="T75" fmla="*/ 40 h 51"/>
                <a:gd name="T76" fmla="*/ 25 w 50"/>
                <a:gd name="T77" fmla="*/ 46 h 51"/>
                <a:gd name="T78" fmla="*/ 25 w 50"/>
                <a:gd name="T79" fmla="*/ 51 h 51"/>
                <a:gd name="T80" fmla="*/ 7 w 50"/>
                <a:gd name="T81" fmla="*/ 43 h 51"/>
                <a:gd name="T82" fmla="*/ 7 w 50"/>
                <a:gd name="T83" fmla="*/ 43 h 51"/>
                <a:gd name="T84" fmla="*/ 0 w 50"/>
                <a:gd name="T85" fmla="*/ 25 h 51"/>
                <a:gd name="T86" fmla="*/ 7 w 50"/>
                <a:gd name="T87" fmla="*/ 8 h 51"/>
                <a:gd name="T88" fmla="*/ 7 w 50"/>
                <a:gd name="T89" fmla="*/ 8 h 51"/>
                <a:gd name="T90" fmla="*/ 25 w 50"/>
                <a:gd name="T91" fmla="*/ 0 h 51"/>
                <a:gd name="T92" fmla="*/ 25 w 50"/>
                <a:gd name="T93" fmla="*/ 5 h 51"/>
                <a:gd name="T94" fmla="*/ 25 w 50"/>
                <a:gd name="T95" fmla="*/ 7 h 51"/>
                <a:gd name="T96" fmla="*/ 12 w 50"/>
                <a:gd name="T97" fmla="*/ 12 h 51"/>
                <a:gd name="T98" fmla="*/ 12 w 50"/>
                <a:gd name="T99" fmla="*/ 12 h 51"/>
                <a:gd name="T100" fmla="*/ 6 w 50"/>
                <a:gd name="T101" fmla="*/ 25 h 51"/>
                <a:gd name="T102" fmla="*/ 12 w 50"/>
                <a:gd name="T103" fmla="*/ 38 h 51"/>
                <a:gd name="T104" fmla="*/ 25 w 50"/>
                <a:gd name="T105" fmla="*/ 44 h 51"/>
                <a:gd name="T106" fmla="*/ 25 w 50"/>
                <a:gd name="T107" fmla="*/ 39 h 51"/>
                <a:gd name="T108" fmla="*/ 15 w 50"/>
                <a:gd name="T109" fmla="*/ 35 h 51"/>
                <a:gd name="T110" fmla="*/ 11 w 50"/>
                <a:gd name="T111" fmla="*/ 25 h 51"/>
                <a:gd name="T112" fmla="*/ 15 w 50"/>
                <a:gd name="T113" fmla="*/ 16 h 51"/>
                <a:gd name="T114" fmla="*/ 15 w 50"/>
                <a:gd name="T115" fmla="*/ 16 h 51"/>
                <a:gd name="T116" fmla="*/ 25 w 50"/>
                <a:gd name="T117" fmla="*/ 12 h 51"/>
                <a:gd name="T118" fmla="*/ 25 w 50"/>
                <a:gd name="T1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" h="51">
                  <a:moveTo>
                    <a:pt x="25" y="46"/>
                  </a:moveTo>
                  <a:cubicBezTo>
                    <a:pt x="31" y="46"/>
                    <a:pt x="36" y="43"/>
                    <a:pt x="39" y="40"/>
                  </a:cubicBezTo>
                  <a:cubicBezTo>
                    <a:pt x="43" y="36"/>
                    <a:pt x="45" y="31"/>
                    <a:pt x="45" y="25"/>
                  </a:cubicBezTo>
                  <a:cubicBezTo>
                    <a:pt x="45" y="20"/>
                    <a:pt x="43" y="15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7"/>
                    <a:pt x="31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8" y="3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7" y="12"/>
                    <a:pt x="50" y="18"/>
                    <a:pt x="50" y="25"/>
                  </a:cubicBezTo>
                  <a:cubicBezTo>
                    <a:pt x="50" y="32"/>
                    <a:pt x="47" y="39"/>
                    <a:pt x="43" y="43"/>
                  </a:cubicBezTo>
                  <a:cubicBezTo>
                    <a:pt x="38" y="48"/>
                    <a:pt x="32" y="51"/>
                    <a:pt x="25" y="51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25" y="44"/>
                  </a:moveTo>
                  <a:cubicBezTo>
                    <a:pt x="30" y="44"/>
                    <a:pt x="35" y="42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1" y="35"/>
                    <a:pt x="43" y="30"/>
                    <a:pt x="43" y="25"/>
                  </a:cubicBezTo>
                  <a:cubicBezTo>
                    <a:pt x="43" y="20"/>
                    <a:pt x="41" y="16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5" y="9"/>
                    <a:pt x="30" y="7"/>
                    <a:pt x="25" y="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9" y="12"/>
                    <a:pt x="32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8"/>
                    <a:pt x="39" y="22"/>
                    <a:pt x="39" y="25"/>
                  </a:cubicBezTo>
                  <a:cubicBezTo>
                    <a:pt x="39" y="29"/>
                    <a:pt x="37" y="33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2" y="38"/>
                    <a:pt x="29" y="39"/>
                    <a:pt x="25" y="39"/>
                  </a:cubicBezTo>
                  <a:lnTo>
                    <a:pt x="25" y="44"/>
                  </a:lnTo>
                  <a:close/>
                  <a:moveTo>
                    <a:pt x="25" y="5"/>
                  </a:moveTo>
                  <a:cubicBezTo>
                    <a:pt x="19" y="5"/>
                    <a:pt x="14" y="7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5"/>
                    <a:pt x="4" y="20"/>
                    <a:pt x="4" y="25"/>
                  </a:cubicBezTo>
                  <a:cubicBezTo>
                    <a:pt x="4" y="31"/>
                    <a:pt x="7" y="36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4" y="44"/>
                    <a:pt x="19" y="46"/>
                    <a:pt x="25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8" y="51"/>
                    <a:pt x="12" y="48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3" y="39"/>
                    <a:pt x="0" y="32"/>
                    <a:pt x="0" y="25"/>
                  </a:cubicBezTo>
                  <a:cubicBezTo>
                    <a:pt x="0" y="19"/>
                    <a:pt x="2" y="12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3"/>
                    <a:pt x="18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5" y="7"/>
                  </a:moveTo>
                  <a:cubicBezTo>
                    <a:pt x="20" y="7"/>
                    <a:pt x="15" y="9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8" y="16"/>
                    <a:pt x="6" y="20"/>
                    <a:pt x="6" y="25"/>
                  </a:cubicBezTo>
                  <a:cubicBezTo>
                    <a:pt x="6" y="30"/>
                    <a:pt x="8" y="35"/>
                    <a:pt x="12" y="38"/>
                  </a:cubicBezTo>
                  <a:cubicBezTo>
                    <a:pt x="15" y="42"/>
                    <a:pt x="20" y="44"/>
                    <a:pt x="25" y="44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1" y="39"/>
                    <a:pt x="18" y="38"/>
                    <a:pt x="15" y="35"/>
                  </a:cubicBezTo>
                  <a:cubicBezTo>
                    <a:pt x="13" y="33"/>
                    <a:pt x="11" y="29"/>
                    <a:pt x="11" y="25"/>
                  </a:cubicBezTo>
                  <a:cubicBezTo>
                    <a:pt x="11" y="22"/>
                    <a:pt x="13" y="18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3"/>
                    <a:pt x="21" y="12"/>
                    <a:pt x="25" y="12"/>
                  </a:cubicBezTo>
                  <a:lnTo>
                    <a:pt x="2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7" name="Freeform 290"/>
            <p:cNvSpPr>
              <a:spLocks noEditPoints="1"/>
            </p:cNvSpPr>
            <p:nvPr/>
          </p:nvSpPr>
          <p:spPr bwMode="auto">
            <a:xfrm>
              <a:off x="9898077" y="2517790"/>
              <a:ext cx="38100" cy="39688"/>
            </a:xfrm>
            <a:custGeom>
              <a:avLst/>
              <a:gdLst>
                <a:gd name="T0" fmla="*/ 9 w 17"/>
                <a:gd name="T1" fmla="*/ 0 h 17"/>
                <a:gd name="T2" fmla="*/ 15 w 17"/>
                <a:gd name="T3" fmla="*/ 3 h 17"/>
                <a:gd name="T4" fmla="*/ 15 w 17"/>
                <a:gd name="T5" fmla="*/ 3 h 17"/>
                <a:gd name="T6" fmla="*/ 17 w 17"/>
                <a:gd name="T7" fmla="*/ 9 h 17"/>
                <a:gd name="T8" fmla="*/ 15 w 17"/>
                <a:gd name="T9" fmla="*/ 15 h 17"/>
                <a:gd name="T10" fmla="*/ 15 w 17"/>
                <a:gd name="T11" fmla="*/ 15 h 17"/>
                <a:gd name="T12" fmla="*/ 9 w 17"/>
                <a:gd name="T13" fmla="*/ 17 h 17"/>
                <a:gd name="T14" fmla="*/ 9 w 17"/>
                <a:gd name="T15" fmla="*/ 17 h 17"/>
                <a:gd name="T16" fmla="*/ 9 w 17"/>
                <a:gd name="T17" fmla="*/ 13 h 17"/>
                <a:gd name="T18" fmla="*/ 9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3 w 17"/>
                <a:gd name="T25" fmla="*/ 9 h 17"/>
                <a:gd name="T26" fmla="*/ 12 w 17"/>
                <a:gd name="T27" fmla="*/ 6 h 17"/>
                <a:gd name="T28" fmla="*/ 11 w 17"/>
                <a:gd name="T29" fmla="*/ 6 h 17"/>
                <a:gd name="T30" fmla="*/ 9 w 17"/>
                <a:gd name="T31" fmla="*/ 5 h 17"/>
                <a:gd name="T32" fmla="*/ 9 w 17"/>
                <a:gd name="T33" fmla="*/ 5 h 17"/>
                <a:gd name="T34" fmla="*/ 9 w 17"/>
                <a:gd name="T35" fmla="*/ 0 h 17"/>
                <a:gd name="T36" fmla="*/ 9 w 17"/>
                <a:gd name="T37" fmla="*/ 17 h 17"/>
                <a:gd name="T38" fmla="*/ 2 w 17"/>
                <a:gd name="T39" fmla="*/ 15 h 17"/>
                <a:gd name="T40" fmla="*/ 2 w 17"/>
                <a:gd name="T41" fmla="*/ 15 h 17"/>
                <a:gd name="T42" fmla="*/ 2 w 17"/>
                <a:gd name="T43" fmla="*/ 15 h 17"/>
                <a:gd name="T44" fmla="*/ 0 w 17"/>
                <a:gd name="T45" fmla="*/ 9 h 17"/>
                <a:gd name="T46" fmla="*/ 2 w 17"/>
                <a:gd name="T47" fmla="*/ 3 h 17"/>
                <a:gd name="T48" fmla="*/ 9 w 17"/>
                <a:gd name="T49" fmla="*/ 0 h 17"/>
                <a:gd name="T50" fmla="*/ 9 w 17"/>
                <a:gd name="T51" fmla="*/ 5 h 17"/>
                <a:gd name="T52" fmla="*/ 6 w 17"/>
                <a:gd name="T53" fmla="*/ 6 h 17"/>
                <a:gd name="T54" fmla="*/ 5 w 17"/>
                <a:gd name="T55" fmla="*/ 9 h 17"/>
                <a:gd name="T56" fmla="*/ 6 w 17"/>
                <a:gd name="T57" fmla="*/ 12 h 17"/>
                <a:gd name="T58" fmla="*/ 6 w 17"/>
                <a:gd name="T59" fmla="*/ 12 h 17"/>
                <a:gd name="T60" fmla="*/ 9 w 17"/>
                <a:gd name="T61" fmla="*/ 13 h 17"/>
                <a:gd name="T62" fmla="*/ 9 w 17"/>
                <a:gd name="T6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1" y="0"/>
                    <a:pt x="13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6"/>
                    <a:pt x="17" y="9"/>
                  </a:cubicBezTo>
                  <a:cubicBezTo>
                    <a:pt x="17" y="11"/>
                    <a:pt x="16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" y="17"/>
                  </a:moveTo>
                  <a:cubicBezTo>
                    <a:pt x="6" y="17"/>
                    <a:pt x="4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3"/>
                    <a:pt x="9" y="13"/>
                  </a:cubicBezTo>
                  <a:lnTo>
                    <a:pt x="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8" name="Freeform 292"/>
            <p:cNvSpPr>
              <a:spLocks noEditPoints="1"/>
            </p:cNvSpPr>
            <p:nvPr/>
          </p:nvSpPr>
          <p:spPr bwMode="auto">
            <a:xfrm>
              <a:off x="4752982" y="101601"/>
              <a:ext cx="101600" cy="95251"/>
            </a:xfrm>
            <a:custGeom>
              <a:avLst/>
              <a:gdLst>
                <a:gd name="T0" fmla="*/ 30 w 45"/>
                <a:gd name="T1" fmla="*/ 7 h 42"/>
                <a:gd name="T2" fmla="*/ 23 w 45"/>
                <a:gd name="T3" fmla="*/ 17 h 42"/>
                <a:gd name="T4" fmla="*/ 23 w 45"/>
                <a:gd name="T5" fmla="*/ 9 h 42"/>
                <a:gd name="T6" fmla="*/ 29 w 45"/>
                <a:gd name="T7" fmla="*/ 1 h 42"/>
                <a:gd name="T8" fmla="*/ 30 w 45"/>
                <a:gd name="T9" fmla="*/ 0 h 42"/>
                <a:gd name="T10" fmla="*/ 33 w 45"/>
                <a:gd name="T11" fmla="*/ 1 h 42"/>
                <a:gd name="T12" fmla="*/ 37 w 45"/>
                <a:gd name="T13" fmla="*/ 6 h 42"/>
                <a:gd name="T14" fmla="*/ 43 w 45"/>
                <a:gd name="T15" fmla="*/ 9 h 42"/>
                <a:gd name="T16" fmla="*/ 43 w 45"/>
                <a:gd name="T17" fmla="*/ 9 h 42"/>
                <a:gd name="T18" fmla="*/ 44 w 45"/>
                <a:gd name="T19" fmla="*/ 9 h 42"/>
                <a:gd name="T20" fmla="*/ 44 w 45"/>
                <a:gd name="T21" fmla="*/ 12 h 42"/>
                <a:gd name="T22" fmla="*/ 23 w 45"/>
                <a:gd name="T23" fmla="*/ 41 h 42"/>
                <a:gd name="T24" fmla="*/ 23 w 45"/>
                <a:gd name="T25" fmla="*/ 33 h 42"/>
                <a:gd name="T26" fmla="*/ 38 w 45"/>
                <a:gd name="T27" fmla="*/ 12 h 42"/>
                <a:gd name="T28" fmla="*/ 34 w 45"/>
                <a:gd name="T29" fmla="*/ 10 h 42"/>
                <a:gd name="T30" fmla="*/ 30 w 45"/>
                <a:gd name="T31" fmla="*/ 7 h 42"/>
                <a:gd name="T32" fmla="*/ 23 w 45"/>
                <a:gd name="T33" fmla="*/ 17 h 42"/>
                <a:gd name="T34" fmla="*/ 7 w 45"/>
                <a:gd name="T35" fmla="*/ 37 h 42"/>
                <a:gd name="T36" fmla="*/ 19 w 45"/>
                <a:gd name="T37" fmla="*/ 37 h 42"/>
                <a:gd name="T38" fmla="*/ 23 w 45"/>
                <a:gd name="T39" fmla="*/ 33 h 42"/>
                <a:gd name="T40" fmla="*/ 23 w 45"/>
                <a:gd name="T41" fmla="*/ 41 h 42"/>
                <a:gd name="T42" fmla="*/ 23 w 45"/>
                <a:gd name="T43" fmla="*/ 41 h 42"/>
                <a:gd name="T44" fmla="*/ 21 w 45"/>
                <a:gd name="T45" fmla="*/ 42 h 42"/>
                <a:gd name="T46" fmla="*/ 2 w 45"/>
                <a:gd name="T47" fmla="*/ 42 h 42"/>
                <a:gd name="T48" fmla="*/ 2 w 45"/>
                <a:gd name="T49" fmla="*/ 42 h 42"/>
                <a:gd name="T50" fmla="*/ 1 w 45"/>
                <a:gd name="T51" fmla="*/ 42 h 42"/>
                <a:gd name="T52" fmla="*/ 0 w 45"/>
                <a:gd name="T53" fmla="*/ 38 h 42"/>
                <a:gd name="T54" fmla="*/ 23 w 45"/>
                <a:gd name="T55" fmla="*/ 9 h 42"/>
                <a:gd name="T56" fmla="*/ 23 w 45"/>
                <a:gd name="T5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42">
                  <a:moveTo>
                    <a:pt x="30" y="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31" y="0"/>
                    <a:pt x="32" y="0"/>
                    <a:pt x="33" y="1"/>
                  </a:cubicBezTo>
                  <a:cubicBezTo>
                    <a:pt x="34" y="3"/>
                    <a:pt x="35" y="5"/>
                    <a:pt x="37" y="6"/>
                  </a:cubicBezTo>
                  <a:cubicBezTo>
                    <a:pt x="38" y="7"/>
                    <a:pt x="40" y="8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4" y="9"/>
                  </a:cubicBezTo>
                  <a:cubicBezTo>
                    <a:pt x="45" y="10"/>
                    <a:pt x="45" y="11"/>
                    <a:pt x="44" y="12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3" y="9"/>
                    <a:pt x="31" y="8"/>
                    <a:pt x="30" y="7"/>
                  </a:cubicBezTo>
                  <a:close/>
                  <a:moveTo>
                    <a:pt x="23" y="1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2"/>
                    <a:pt x="21" y="42"/>
                    <a:pt x="2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1" y="42"/>
                    <a:pt x="1" y="42"/>
                  </a:cubicBezTo>
                  <a:cubicBezTo>
                    <a:pt x="0" y="41"/>
                    <a:pt x="0" y="39"/>
                    <a:pt x="0" y="38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9" name="Freeform 293"/>
            <p:cNvSpPr>
              <a:spLocks noEditPoints="1"/>
            </p:cNvSpPr>
            <p:nvPr/>
          </p:nvSpPr>
          <p:spPr bwMode="auto">
            <a:xfrm>
              <a:off x="4822833" y="63501"/>
              <a:ext cx="60325" cy="58738"/>
            </a:xfrm>
            <a:custGeom>
              <a:avLst/>
              <a:gdLst>
                <a:gd name="T0" fmla="*/ 14 w 27"/>
                <a:gd name="T1" fmla="*/ 21 h 26"/>
                <a:gd name="T2" fmla="*/ 15 w 27"/>
                <a:gd name="T3" fmla="*/ 21 h 26"/>
                <a:gd name="T4" fmla="*/ 15 w 27"/>
                <a:gd name="T5" fmla="*/ 21 h 26"/>
                <a:gd name="T6" fmla="*/ 16 w 27"/>
                <a:gd name="T7" fmla="*/ 21 h 26"/>
                <a:gd name="T8" fmla="*/ 22 w 27"/>
                <a:gd name="T9" fmla="*/ 13 h 26"/>
                <a:gd name="T10" fmla="*/ 22 w 27"/>
                <a:gd name="T11" fmla="*/ 13 h 26"/>
                <a:gd name="T12" fmla="*/ 22 w 27"/>
                <a:gd name="T13" fmla="*/ 12 h 26"/>
                <a:gd name="T14" fmla="*/ 22 w 27"/>
                <a:gd name="T15" fmla="*/ 11 h 26"/>
                <a:gd name="T16" fmla="*/ 19 w 27"/>
                <a:gd name="T17" fmla="*/ 6 h 26"/>
                <a:gd name="T18" fmla="*/ 14 w 27"/>
                <a:gd name="T19" fmla="*/ 5 h 26"/>
                <a:gd name="T20" fmla="*/ 14 w 27"/>
                <a:gd name="T21" fmla="*/ 0 h 26"/>
                <a:gd name="T22" fmla="*/ 26 w 27"/>
                <a:gd name="T23" fmla="*/ 10 h 26"/>
                <a:gd name="T24" fmla="*/ 26 w 27"/>
                <a:gd name="T25" fmla="*/ 10 h 26"/>
                <a:gd name="T26" fmla="*/ 26 w 27"/>
                <a:gd name="T27" fmla="*/ 11 h 26"/>
                <a:gd name="T28" fmla="*/ 27 w 27"/>
                <a:gd name="T29" fmla="*/ 12 h 26"/>
                <a:gd name="T30" fmla="*/ 27 w 27"/>
                <a:gd name="T31" fmla="*/ 12 h 26"/>
                <a:gd name="T32" fmla="*/ 27 w 27"/>
                <a:gd name="T33" fmla="*/ 13 h 26"/>
                <a:gd name="T34" fmla="*/ 27 w 27"/>
                <a:gd name="T35" fmla="*/ 13 h 26"/>
                <a:gd name="T36" fmla="*/ 24 w 27"/>
                <a:gd name="T37" fmla="*/ 21 h 26"/>
                <a:gd name="T38" fmla="*/ 17 w 27"/>
                <a:gd name="T39" fmla="*/ 25 h 26"/>
                <a:gd name="T40" fmla="*/ 15 w 27"/>
                <a:gd name="T41" fmla="*/ 26 h 26"/>
                <a:gd name="T42" fmla="*/ 15 w 27"/>
                <a:gd name="T43" fmla="*/ 26 h 26"/>
                <a:gd name="T44" fmla="*/ 14 w 27"/>
                <a:gd name="T45" fmla="*/ 26 h 26"/>
                <a:gd name="T46" fmla="*/ 14 w 27"/>
                <a:gd name="T47" fmla="*/ 21 h 26"/>
                <a:gd name="T48" fmla="*/ 14 w 27"/>
                <a:gd name="T49" fmla="*/ 21 h 26"/>
                <a:gd name="T50" fmla="*/ 14 w 27"/>
                <a:gd name="T51" fmla="*/ 26 h 26"/>
                <a:gd name="T52" fmla="*/ 1 w 27"/>
                <a:gd name="T53" fmla="*/ 16 h 26"/>
                <a:gd name="T54" fmla="*/ 1 w 27"/>
                <a:gd name="T55" fmla="*/ 16 h 26"/>
                <a:gd name="T56" fmla="*/ 1 w 27"/>
                <a:gd name="T57" fmla="*/ 15 h 26"/>
                <a:gd name="T58" fmla="*/ 3 w 27"/>
                <a:gd name="T59" fmla="*/ 6 h 26"/>
                <a:gd name="T60" fmla="*/ 11 w 27"/>
                <a:gd name="T61" fmla="*/ 0 h 26"/>
                <a:gd name="T62" fmla="*/ 12 w 27"/>
                <a:gd name="T63" fmla="*/ 0 h 26"/>
                <a:gd name="T64" fmla="*/ 14 w 27"/>
                <a:gd name="T65" fmla="*/ 5 h 26"/>
                <a:gd name="T66" fmla="*/ 12 w 27"/>
                <a:gd name="T67" fmla="*/ 5 h 26"/>
                <a:gd name="T68" fmla="*/ 7 w 27"/>
                <a:gd name="T69" fmla="*/ 8 h 26"/>
                <a:gd name="T70" fmla="*/ 6 w 27"/>
                <a:gd name="T71" fmla="*/ 14 h 26"/>
                <a:gd name="T72" fmla="*/ 6 w 27"/>
                <a:gd name="T73" fmla="*/ 15 h 26"/>
                <a:gd name="T74" fmla="*/ 9 w 27"/>
                <a:gd name="T7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6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9" y="19"/>
                    <a:pt x="20" y="18"/>
                  </a:cubicBezTo>
                  <a:cubicBezTo>
                    <a:pt x="21" y="16"/>
                    <a:pt x="22" y="15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0" y="8"/>
                    <a:pt x="19" y="6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2" y="3"/>
                  </a:cubicBezTo>
                  <a:cubicBezTo>
                    <a:pt x="24" y="4"/>
                    <a:pt x="26" y="7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6"/>
                    <a:pt x="26" y="19"/>
                    <a:pt x="24" y="21"/>
                  </a:cubicBezTo>
                  <a:cubicBezTo>
                    <a:pt x="22" y="23"/>
                    <a:pt x="20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4" y="21"/>
                  </a:ln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6"/>
                    <a:pt x="8" y="25"/>
                    <a:pt x="6" y="23"/>
                  </a:cubicBezTo>
                  <a:cubicBezTo>
                    <a:pt x="3" y="21"/>
                    <a:pt x="2" y="19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5" y="3"/>
                    <a:pt x="7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8" y="7"/>
                    <a:pt x="7" y="8"/>
                  </a:cubicBezTo>
                  <a:cubicBezTo>
                    <a:pt x="6" y="10"/>
                    <a:pt x="5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7" y="18"/>
                    <a:pt x="9" y="19"/>
                  </a:cubicBezTo>
                  <a:cubicBezTo>
                    <a:pt x="10" y="20"/>
                    <a:pt x="12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0" name="Freeform 294"/>
            <p:cNvSpPr>
              <a:spLocks noEditPoints="1"/>
            </p:cNvSpPr>
            <p:nvPr/>
          </p:nvSpPr>
          <p:spPr bwMode="auto">
            <a:xfrm>
              <a:off x="4910145" y="101601"/>
              <a:ext cx="103188" cy="95251"/>
            </a:xfrm>
            <a:custGeom>
              <a:avLst/>
              <a:gdLst>
                <a:gd name="T0" fmla="*/ 26 w 45"/>
                <a:gd name="T1" fmla="*/ 37 h 42"/>
                <a:gd name="T2" fmla="*/ 38 w 45"/>
                <a:gd name="T3" fmla="*/ 37 h 42"/>
                <a:gd name="T4" fmla="*/ 23 w 45"/>
                <a:gd name="T5" fmla="*/ 17 h 42"/>
                <a:gd name="T6" fmla="*/ 23 w 45"/>
                <a:gd name="T7" fmla="*/ 9 h 42"/>
                <a:gd name="T8" fmla="*/ 45 w 45"/>
                <a:gd name="T9" fmla="*/ 38 h 42"/>
                <a:gd name="T10" fmla="*/ 45 w 45"/>
                <a:gd name="T11" fmla="*/ 40 h 42"/>
                <a:gd name="T12" fmla="*/ 43 w 45"/>
                <a:gd name="T13" fmla="*/ 42 h 42"/>
                <a:gd name="T14" fmla="*/ 25 w 45"/>
                <a:gd name="T15" fmla="*/ 42 h 42"/>
                <a:gd name="T16" fmla="*/ 25 w 45"/>
                <a:gd name="T17" fmla="*/ 42 h 42"/>
                <a:gd name="T18" fmla="*/ 23 w 45"/>
                <a:gd name="T19" fmla="*/ 41 h 42"/>
                <a:gd name="T20" fmla="*/ 23 w 45"/>
                <a:gd name="T21" fmla="*/ 41 h 42"/>
                <a:gd name="T22" fmla="*/ 23 w 45"/>
                <a:gd name="T23" fmla="*/ 33 h 42"/>
                <a:gd name="T24" fmla="*/ 26 w 45"/>
                <a:gd name="T25" fmla="*/ 37 h 42"/>
                <a:gd name="T26" fmla="*/ 23 w 45"/>
                <a:gd name="T27" fmla="*/ 17 h 42"/>
                <a:gd name="T28" fmla="*/ 15 w 45"/>
                <a:gd name="T29" fmla="*/ 7 h 42"/>
                <a:gd name="T30" fmla="*/ 11 w 45"/>
                <a:gd name="T31" fmla="*/ 10 h 42"/>
                <a:gd name="T32" fmla="*/ 7 w 45"/>
                <a:gd name="T33" fmla="*/ 12 h 42"/>
                <a:gd name="T34" fmla="*/ 23 w 45"/>
                <a:gd name="T35" fmla="*/ 33 h 42"/>
                <a:gd name="T36" fmla="*/ 23 w 45"/>
                <a:gd name="T37" fmla="*/ 41 h 42"/>
                <a:gd name="T38" fmla="*/ 1 w 45"/>
                <a:gd name="T39" fmla="*/ 13 h 42"/>
                <a:gd name="T40" fmla="*/ 1 w 45"/>
                <a:gd name="T41" fmla="*/ 11 h 42"/>
                <a:gd name="T42" fmla="*/ 3 w 45"/>
                <a:gd name="T43" fmla="*/ 9 h 42"/>
                <a:gd name="T44" fmla="*/ 8 w 45"/>
                <a:gd name="T45" fmla="*/ 6 h 42"/>
                <a:gd name="T46" fmla="*/ 12 w 45"/>
                <a:gd name="T47" fmla="*/ 1 h 42"/>
                <a:gd name="T48" fmla="*/ 13 w 45"/>
                <a:gd name="T49" fmla="*/ 0 h 42"/>
                <a:gd name="T50" fmla="*/ 16 w 45"/>
                <a:gd name="T51" fmla="*/ 1 h 42"/>
                <a:gd name="T52" fmla="*/ 23 w 45"/>
                <a:gd name="T53" fmla="*/ 9 h 42"/>
                <a:gd name="T54" fmla="*/ 23 w 45"/>
                <a:gd name="T55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42">
                  <a:moveTo>
                    <a:pt x="26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9"/>
                    <a:pt x="45" y="40"/>
                  </a:cubicBezTo>
                  <a:cubicBezTo>
                    <a:pt x="45" y="41"/>
                    <a:pt x="44" y="42"/>
                    <a:pt x="43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3" y="42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6" y="37"/>
                  </a:lnTo>
                  <a:close/>
                  <a:moveTo>
                    <a:pt x="23" y="1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9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0"/>
                    <a:pt x="1" y="9"/>
                    <a:pt x="3" y="9"/>
                  </a:cubicBezTo>
                  <a:cubicBezTo>
                    <a:pt x="5" y="8"/>
                    <a:pt x="7" y="7"/>
                    <a:pt x="8" y="6"/>
                  </a:cubicBezTo>
                  <a:cubicBezTo>
                    <a:pt x="10" y="5"/>
                    <a:pt x="11" y="3"/>
                    <a:pt x="12" y="1"/>
                  </a:cubicBezTo>
                  <a:cubicBezTo>
                    <a:pt x="12" y="1"/>
                    <a:pt x="13" y="1"/>
                    <a:pt x="13" y="0"/>
                  </a:cubicBezTo>
                  <a:cubicBezTo>
                    <a:pt x="14" y="0"/>
                    <a:pt x="16" y="0"/>
                    <a:pt x="16" y="1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1" name="Freeform 295"/>
            <p:cNvSpPr>
              <a:spLocks noEditPoints="1"/>
            </p:cNvSpPr>
            <p:nvPr/>
          </p:nvSpPr>
          <p:spPr bwMode="auto">
            <a:xfrm>
              <a:off x="4883158" y="63501"/>
              <a:ext cx="58738" cy="58738"/>
            </a:xfrm>
            <a:custGeom>
              <a:avLst/>
              <a:gdLst>
                <a:gd name="T0" fmla="*/ 13 w 26"/>
                <a:gd name="T1" fmla="*/ 5 h 26"/>
                <a:gd name="T2" fmla="*/ 13 w 26"/>
                <a:gd name="T3" fmla="*/ 1 h 26"/>
                <a:gd name="T4" fmla="*/ 15 w 26"/>
                <a:gd name="T5" fmla="*/ 0 h 26"/>
                <a:gd name="T6" fmla="*/ 25 w 26"/>
                <a:gd name="T7" fmla="*/ 15 h 26"/>
                <a:gd name="T8" fmla="*/ 21 w 26"/>
                <a:gd name="T9" fmla="*/ 23 h 26"/>
                <a:gd name="T10" fmla="*/ 13 w 26"/>
                <a:gd name="T11" fmla="*/ 21 h 26"/>
                <a:gd name="T12" fmla="*/ 20 w 26"/>
                <a:gd name="T13" fmla="*/ 15 h 26"/>
                <a:gd name="T14" fmla="*/ 21 w 26"/>
                <a:gd name="T15" fmla="*/ 14 h 26"/>
                <a:gd name="T16" fmla="*/ 14 w 26"/>
                <a:gd name="T17" fmla="*/ 5 h 26"/>
                <a:gd name="T18" fmla="*/ 14 w 26"/>
                <a:gd name="T19" fmla="*/ 0 h 26"/>
                <a:gd name="T20" fmla="*/ 12 w 26"/>
                <a:gd name="T21" fmla="*/ 5 h 26"/>
                <a:gd name="T22" fmla="*/ 13 w 26"/>
                <a:gd name="T23" fmla="*/ 1 h 26"/>
                <a:gd name="T24" fmla="*/ 11 w 26"/>
                <a:gd name="T25" fmla="*/ 21 h 26"/>
                <a:gd name="T26" fmla="*/ 12 w 26"/>
                <a:gd name="T27" fmla="*/ 21 h 26"/>
                <a:gd name="T28" fmla="*/ 12 w 26"/>
                <a:gd name="T29" fmla="*/ 21 h 26"/>
                <a:gd name="T30" fmla="*/ 12 w 26"/>
                <a:gd name="T31" fmla="*/ 26 h 26"/>
                <a:gd name="T32" fmla="*/ 11 w 26"/>
                <a:gd name="T33" fmla="*/ 26 h 26"/>
                <a:gd name="T34" fmla="*/ 11 w 26"/>
                <a:gd name="T35" fmla="*/ 21 h 26"/>
                <a:gd name="T36" fmla="*/ 11 w 26"/>
                <a:gd name="T37" fmla="*/ 0 h 26"/>
                <a:gd name="T38" fmla="*/ 11 w 26"/>
                <a:gd name="T39" fmla="*/ 0 h 26"/>
                <a:gd name="T40" fmla="*/ 12 w 26"/>
                <a:gd name="T41" fmla="*/ 0 h 26"/>
                <a:gd name="T42" fmla="*/ 8 w 26"/>
                <a:gd name="T43" fmla="*/ 5 h 26"/>
                <a:gd name="T44" fmla="*/ 8 w 26"/>
                <a:gd name="T45" fmla="*/ 20 h 26"/>
                <a:gd name="T46" fmla="*/ 11 w 26"/>
                <a:gd name="T47" fmla="*/ 21 h 26"/>
                <a:gd name="T48" fmla="*/ 11 w 26"/>
                <a:gd name="T49" fmla="*/ 21 h 26"/>
                <a:gd name="T50" fmla="*/ 10 w 26"/>
                <a:gd name="T51" fmla="*/ 26 h 26"/>
                <a:gd name="T52" fmla="*/ 10 w 26"/>
                <a:gd name="T53" fmla="*/ 25 h 26"/>
                <a:gd name="T54" fmla="*/ 8 w 26"/>
                <a:gd name="T55" fmla="*/ 20 h 26"/>
                <a:gd name="T56" fmla="*/ 8 w 26"/>
                <a:gd name="T57" fmla="*/ 1 h 26"/>
                <a:gd name="T58" fmla="*/ 8 w 26"/>
                <a:gd name="T59" fmla="*/ 6 h 26"/>
                <a:gd name="T60" fmla="*/ 5 w 26"/>
                <a:gd name="T61" fmla="*/ 11 h 26"/>
                <a:gd name="T62" fmla="*/ 4 w 26"/>
                <a:gd name="T63" fmla="*/ 8 h 26"/>
                <a:gd name="T64" fmla="*/ 4 w 26"/>
                <a:gd name="T65" fmla="*/ 14 h 26"/>
                <a:gd name="T66" fmla="*/ 8 w 26"/>
                <a:gd name="T67" fmla="*/ 25 h 26"/>
                <a:gd name="T68" fmla="*/ 8 w 26"/>
                <a:gd name="T69" fmla="*/ 1 h 26"/>
                <a:gd name="T70" fmla="*/ 8 w 26"/>
                <a:gd name="T71" fmla="*/ 1 h 26"/>
                <a:gd name="T72" fmla="*/ 4 w 26"/>
                <a:gd name="T73" fmla="*/ 3 h 26"/>
                <a:gd name="T74" fmla="*/ 4 w 26"/>
                <a:gd name="T75" fmla="*/ 12 h 26"/>
                <a:gd name="T76" fmla="*/ 4 w 26"/>
                <a:gd name="T77" fmla="*/ 13 h 26"/>
                <a:gd name="T78" fmla="*/ 2 w 26"/>
                <a:gd name="T79" fmla="*/ 21 h 26"/>
                <a:gd name="T80" fmla="*/ 4 w 26"/>
                <a:gd name="T81" fmla="*/ 8 h 26"/>
                <a:gd name="T82" fmla="*/ 0 w 26"/>
                <a:gd name="T83" fmla="*/ 10 h 26"/>
                <a:gd name="T84" fmla="*/ 0 w 26"/>
                <a:gd name="T85" fmla="*/ 10 h 26"/>
                <a:gd name="T86" fmla="*/ 0 w 26"/>
                <a:gd name="T87" fmla="*/ 10 h 26"/>
                <a:gd name="T88" fmla="*/ 0 w 26"/>
                <a:gd name="T89" fmla="*/ 10 h 26"/>
                <a:gd name="T90" fmla="*/ 0 w 26"/>
                <a:gd name="T91" fmla="*/ 15 h 26"/>
                <a:gd name="T92" fmla="*/ 0 w 26"/>
                <a:gd name="T93" fmla="*/ 11 h 26"/>
                <a:gd name="T94" fmla="*/ 0 w 26"/>
                <a:gd name="T95" fmla="*/ 11 h 26"/>
                <a:gd name="T96" fmla="*/ 0 w 26"/>
                <a:gd name="T97" fmla="*/ 11 h 26"/>
                <a:gd name="T98" fmla="*/ 0 w 26"/>
                <a:gd name="T99" fmla="*/ 14 h 26"/>
                <a:gd name="T100" fmla="*/ 0 w 26"/>
                <a:gd name="T101" fmla="*/ 12 h 26"/>
                <a:gd name="T102" fmla="*/ 0 w 26"/>
                <a:gd name="T103" fmla="*/ 12 h 26"/>
                <a:gd name="T104" fmla="*/ 0 w 26"/>
                <a:gd name="T105" fmla="*/ 12 h 26"/>
                <a:gd name="T106" fmla="*/ 0 w 26"/>
                <a:gd name="T107" fmla="*/ 13 h 26"/>
                <a:gd name="T108" fmla="*/ 0 w 26"/>
                <a:gd name="T109" fmla="*/ 12 h 26"/>
                <a:gd name="T110" fmla="*/ 0 w 26"/>
                <a:gd name="T111" fmla="*/ 12 h 26"/>
                <a:gd name="T112" fmla="*/ 0 w 26"/>
                <a:gd name="T113" fmla="*/ 12 h 26"/>
                <a:gd name="T114" fmla="*/ 0 w 26"/>
                <a:gd name="T115" fmla="*/ 13 h 26"/>
                <a:gd name="T116" fmla="*/ 0 w 26"/>
                <a:gd name="T117" fmla="*/ 12 h 26"/>
                <a:gd name="T118" fmla="*/ 0 w 26"/>
                <a:gd name="T119" fmla="*/ 12 h 26"/>
                <a:gd name="T120" fmla="*/ 0 w 26"/>
                <a:gd name="T121" fmla="*/ 13 h 26"/>
                <a:gd name="T122" fmla="*/ 0 w 26"/>
                <a:gd name="T123" fmla="*/ 12 h 26"/>
                <a:gd name="T124" fmla="*/ 0 w 26"/>
                <a:gd name="T1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6">
                  <a:moveTo>
                    <a:pt x="14" y="5"/>
                  </a:move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1"/>
                    <a:pt x="21" y="3"/>
                    <a:pt x="23" y="6"/>
                  </a:cubicBezTo>
                  <a:cubicBezTo>
                    <a:pt x="25" y="8"/>
                    <a:pt x="26" y="11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19"/>
                    <a:pt x="23" y="21"/>
                    <a:pt x="21" y="23"/>
                  </a:cubicBezTo>
                  <a:cubicBezTo>
                    <a:pt x="18" y="25"/>
                    <a:pt x="15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6" y="20"/>
                    <a:pt x="18" y="19"/>
                  </a:cubicBezTo>
                  <a:cubicBezTo>
                    <a:pt x="19" y="18"/>
                    <a:pt x="20" y="16"/>
                    <a:pt x="20" y="15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2"/>
                    <a:pt x="20" y="10"/>
                    <a:pt x="19" y="8"/>
                  </a:cubicBezTo>
                  <a:cubicBezTo>
                    <a:pt x="18" y="7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1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5"/>
                    <a:pt x="13" y="5"/>
                    <a:pt x="13" y="5"/>
                  </a:cubicBezTo>
                  <a:close/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3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lose/>
                  <a:moveTo>
                    <a:pt x="12" y="0"/>
                  </a:moveTo>
                  <a:cubicBezTo>
                    <a:pt x="13" y="0"/>
                    <a:pt x="13" y="0"/>
                    <a:pt x="13" y="0"/>
                  </a:cubicBezTo>
                  <a:lnTo>
                    <a:pt x="12" y="0"/>
                  </a:lnTo>
                  <a:close/>
                  <a:moveTo>
                    <a:pt x="11" y="5"/>
                  </a:moveTo>
                  <a:cubicBezTo>
                    <a:pt x="10" y="5"/>
                    <a:pt x="9" y="5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8" y="20"/>
                  </a:move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7" y="6"/>
                  </a:cubicBezTo>
                  <a:cubicBezTo>
                    <a:pt x="6" y="8"/>
                    <a:pt x="5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4" y="14"/>
                  </a:moveTo>
                  <a:cubicBezTo>
                    <a:pt x="5" y="15"/>
                    <a:pt x="5" y="17"/>
                    <a:pt x="6" y="18"/>
                  </a:cubicBezTo>
                  <a:cubicBezTo>
                    <a:pt x="7" y="19"/>
                    <a:pt x="8" y="19"/>
                    <a:pt x="8" y="2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6" y="24"/>
                    <a:pt x="4" y="23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7" y="1"/>
                    <a:pt x="8" y="1"/>
                  </a:cubicBez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3" y="22"/>
                    <a:pt x="2" y="21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4" y="3"/>
                  </a:moveTo>
                  <a:cubicBezTo>
                    <a:pt x="2" y="4"/>
                    <a:pt x="1" y="7"/>
                    <a:pt x="0" y="1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  <a:moveTo>
                    <a:pt x="0" y="1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2" name="Freeform 296"/>
            <p:cNvSpPr>
              <a:spLocks noEditPoints="1"/>
            </p:cNvSpPr>
            <p:nvPr/>
          </p:nvSpPr>
          <p:spPr bwMode="auto">
            <a:xfrm>
              <a:off x="4710120" y="196852"/>
              <a:ext cx="346075" cy="176214"/>
            </a:xfrm>
            <a:custGeom>
              <a:avLst/>
              <a:gdLst>
                <a:gd name="T0" fmla="*/ 77 w 153"/>
                <a:gd name="T1" fmla="*/ 73 h 78"/>
                <a:gd name="T2" fmla="*/ 129 w 153"/>
                <a:gd name="T3" fmla="*/ 73 h 78"/>
                <a:gd name="T4" fmla="*/ 147 w 153"/>
                <a:gd name="T5" fmla="*/ 4 h 78"/>
                <a:gd name="T6" fmla="*/ 135 w 153"/>
                <a:gd name="T7" fmla="*/ 4 h 78"/>
                <a:gd name="T8" fmla="*/ 117 w 153"/>
                <a:gd name="T9" fmla="*/ 4 h 78"/>
                <a:gd name="T10" fmla="*/ 77 w 153"/>
                <a:gd name="T11" fmla="*/ 4 h 78"/>
                <a:gd name="T12" fmla="*/ 77 w 153"/>
                <a:gd name="T13" fmla="*/ 0 h 78"/>
                <a:gd name="T14" fmla="*/ 117 w 153"/>
                <a:gd name="T15" fmla="*/ 0 h 78"/>
                <a:gd name="T16" fmla="*/ 135 w 153"/>
                <a:gd name="T17" fmla="*/ 0 h 78"/>
                <a:gd name="T18" fmla="*/ 150 w 153"/>
                <a:gd name="T19" fmla="*/ 0 h 78"/>
                <a:gd name="T20" fmla="*/ 150 w 153"/>
                <a:gd name="T21" fmla="*/ 0 h 78"/>
                <a:gd name="T22" fmla="*/ 151 w 153"/>
                <a:gd name="T23" fmla="*/ 0 h 78"/>
                <a:gd name="T24" fmla="*/ 153 w 153"/>
                <a:gd name="T25" fmla="*/ 3 h 78"/>
                <a:gd name="T26" fmla="*/ 133 w 153"/>
                <a:gd name="T27" fmla="*/ 76 h 78"/>
                <a:gd name="T28" fmla="*/ 131 w 153"/>
                <a:gd name="T29" fmla="*/ 78 h 78"/>
                <a:gd name="T30" fmla="*/ 77 w 153"/>
                <a:gd name="T31" fmla="*/ 78 h 78"/>
                <a:gd name="T32" fmla="*/ 77 w 153"/>
                <a:gd name="T33" fmla="*/ 73 h 78"/>
                <a:gd name="T34" fmla="*/ 6 w 153"/>
                <a:gd name="T35" fmla="*/ 4 h 78"/>
                <a:gd name="T36" fmla="*/ 24 w 153"/>
                <a:gd name="T37" fmla="*/ 73 h 78"/>
                <a:gd name="T38" fmla="*/ 77 w 153"/>
                <a:gd name="T39" fmla="*/ 73 h 78"/>
                <a:gd name="T40" fmla="*/ 77 w 153"/>
                <a:gd name="T41" fmla="*/ 78 h 78"/>
                <a:gd name="T42" fmla="*/ 22 w 153"/>
                <a:gd name="T43" fmla="*/ 78 h 78"/>
                <a:gd name="T44" fmla="*/ 22 w 153"/>
                <a:gd name="T45" fmla="*/ 78 h 78"/>
                <a:gd name="T46" fmla="*/ 20 w 153"/>
                <a:gd name="T47" fmla="*/ 76 h 78"/>
                <a:gd name="T48" fmla="*/ 1 w 153"/>
                <a:gd name="T49" fmla="*/ 3 h 78"/>
                <a:gd name="T50" fmla="*/ 0 w 153"/>
                <a:gd name="T51" fmla="*/ 2 h 78"/>
                <a:gd name="T52" fmla="*/ 3 w 153"/>
                <a:gd name="T53" fmla="*/ 0 h 78"/>
                <a:gd name="T54" fmla="*/ 18 w 153"/>
                <a:gd name="T55" fmla="*/ 0 h 78"/>
                <a:gd name="T56" fmla="*/ 36 w 153"/>
                <a:gd name="T57" fmla="*/ 0 h 78"/>
                <a:gd name="T58" fmla="*/ 77 w 153"/>
                <a:gd name="T59" fmla="*/ 0 h 78"/>
                <a:gd name="T60" fmla="*/ 77 w 153"/>
                <a:gd name="T61" fmla="*/ 4 h 78"/>
                <a:gd name="T62" fmla="*/ 36 w 153"/>
                <a:gd name="T63" fmla="*/ 4 h 78"/>
                <a:gd name="T64" fmla="*/ 18 w 153"/>
                <a:gd name="T65" fmla="*/ 4 h 78"/>
                <a:gd name="T66" fmla="*/ 6 w 153"/>
                <a:gd name="T67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78">
                  <a:moveTo>
                    <a:pt x="77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7"/>
                    <a:pt x="132" y="78"/>
                    <a:pt x="131" y="78"/>
                  </a:cubicBezTo>
                  <a:cubicBezTo>
                    <a:pt x="77" y="78"/>
                    <a:pt x="77" y="78"/>
                    <a:pt x="77" y="78"/>
                  </a:cubicBezTo>
                  <a:lnTo>
                    <a:pt x="77" y="73"/>
                  </a:lnTo>
                  <a:close/>
                  <a:moveTo>
                    <a:pt x="6" y="4"/>
                  </a:moveTo>
                  <a:cubicBezTo>
                    <a:pt x="24" y="73"/>
                    <a:pt x="24" y="73"/>
                    <a:pt x="24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8"/>
                    <a:pt x="20" y="77"/>
                    <a:pt x="20" y="7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3" name="Freeform 297"/>
            <p:cNvSpPr>
              <a:spLocks noEditPoints="1"/>
            </p:cNvSpPr>
            <p:nvPr/>
          </p:nvSpPr>
          <p:spPr bwMode="auto">
            <a:xfrm>
              <a:off x="6918335" y="1589"/>
              <a:ext cx="400050" cy="247651"/>
            </a:xfrm>
            <a:custGeom>
              <a:avLst/>
              <a:gdLst>
                <a:gd name="T0" fmla="*/ 34 w 177"/>
                <a:gd name="T1" fmla="*/ 0 h 109"/>
                <a:gd name="T2" fmla="*/ 29 w 177"/>
                <a:gd name="T3" fmla="*/ 5 h 109"/>
                <a:gd name="T4" fmla="*/ 4 w 177"/>
                <a:gd name="T5" fmla="*/ 64 h 109"/>
                <a:gd name="T6" fmla="*/ 7 w 177"/>
                <a:gd name="T7" fmla="*/ 85 h 109"/>
                <a:gd name="T8" fmla="*/ 10 w 177"/>
                <a:gd name="T9" fmla="*/ 94 h 109"/>
                <a:gd name="T10" fmla="*/ 10 w 177"/>
                <a:gd name="T11" fmla="*/ 82 h 109"/>
                <a:gd name="T12" fmla="*/ 11 w 177"/>
                <a:gd name="T13" fmla="*/ 76 h 109"/>
                <a:gd name="T14" fmla="*/ 14 w 177"/>
                <a:gd name="T15" fmla="*/ 70 h 109"/>
                <a:gd name="T16" fmla="*/ 14 w 177"/>
                <a:gd name="T17" fmla="*/ 68 h 109"/>
                <a:gd name="T18" fmla="*/ 14 w 177"/>
                <a:gd name="T19" fmla="*/ 64 h 109"/>
                <a:gd name="T20" fmla="*/ 36 w 177"/>
                <a:gd name="T21" fmla="*/ 11 h 109"/>
                <a:gd name="T22" fmla="*/ 50 w 177"/>
                <a:gd name="T23" fmla="*/ 0 h 109"/>
                <a:gd name="T24" fmla="*/ 60 w 177"/>
                <a:gd name="T25" fmla="*/ 0 h 109"/>
                <a:gd name="T26" fmla="*/ 39 w 177"/>
                <a:gd name="T27" fmla="*/ 15 h 109"/>
                <a:gd name="T28" fmla="*/ 19 w 177"/>
                <a:gd name="T29" fmla="*/ 64 h 109"/>
                <a:gd name="T30" fmla="*/ 19 w 177"/>
                <a:gd name="T31" fmla="*/ 67 h 109"/>
                <a:gd name="T32" fmla="*/ 19 w 177"/>
                <a:gd name="T33" fmla="*/ 71 h 109"/>
                <a:gd name="T34" fmla="*/ 19 w 177"/>
                <a:gd name="T35" fmla="*/ 71 h 109"/>
                <a:gd name="T36" fmla="*/ 19 w 177"/>
                <a:gd name="T37" fmla="*/ 72 h 109"/>
                <a:gd name="T38" fmla="*/ 16 w 177"/>
                <a:gd name="T39" fmla="*/ 77 h 109"/>
                <a:gd name="T40" fmla="*/ 15 w 177"/>
                <a:gd name="T41" fmla="*/ 82 h 109"/>
                <a:gd name="T42" fmla="*/ 15 w 177"/>
                <a:gd name="T43" fmla="*/ 105 h 109"/>
                <a:gd name="T44" fmla="*/ 15 w 177"/>
                <a:gd name="T45" fmla="*/ 105 h 109"/>
                <a:gd name="T46" fmla="*/ 14 w 177"/>
                <a:gd name="T47" fmla="*/ 107 h 109"/>
                <a:gd name="T48" fmla="*/ 10 w 177"/>
                <a:gd name="T49" fmla="*/ 106 h 109"/>
                <a:gd name="T50" fmla="*/ 2 w 177"/>
                <a:gd name="T51" fmla="*/ 86 h 109"/>
                <a:gd name="T52" fmla="*/ 0 w 177"/>
                <a:gd name="T53" fmla="*/ 64 h 109"/>
                <a:gd name="T54" fmla="*/ 26 w 177"/>
                <a:gd name="T55" fmla="*/ 1 h 109"/>
                <a:gd name="T56" fmla="*/ 27 w 177"/>
                <a:gd name="T57" fmla="*/ 0 h 109"/>
                <a:gd name="T58" fmla="*/ 34 w 177"/>
                <a:gd name="T59" fmla="*/ 0 h 109"/>
                <a:gd name="T60" fmla="*/ 127 w 177"/>
                <a:gd name="T61" fmla="*/ 0 h 109"/>
                <a:gd name="T62" fmla="*/ 141 w 177"/>
                <a:gd name="T63" fmla="*/ 11 h 109"/>
                <a:gd name="T64" fmla="*/ 163 w 177"/>
                <a:gd name="T65" fmla="*/ 64 h 109"/>
                <a:gd name="T66" fmla="*/ 162 w 177"/>
                <a:gd name="T67" fmla="*/ 68 h 109"/>
                <a:gd name="T68" fmla="*/ 162 w 177"/>
                <a:gd name="T69" fmla="*/ 68 h 109"/>
                <a:gd name="T70" fmla="*/ 162 w 177"/>
                <a:gd name="T71" fmla="*/ 71 h 109"/>
                <a:gd name="T72" fmla="*/ 165 w 177"/>
                <a:gd name="T73" fmla="*/ 76 h 109"/>
                <a:gd name="T74" fmla="*/ 166 w 177"/>
                <a:gd name="T75" fmla="*/ 82 h 109"/>
                <a:gd name="T76" fmla="*/ 166 w 177"/>
                <a:gd name="T77" fmla="*/ 96 h 109"/>
                <a:gd name="T78" fmla="*/ 169 w 177"/>
                <a:gd name="T79" fmla="*/ 85 h 109"/>
                <a:gd name="T80" fmla="*/ 172 w 177"/>
                <a:gd name="T81" fmla="*/ 64 h 109"/>
                <a:gd name="T82" fmla="*/ 147 w 177"/>
                <a:gd name="T83" fmla="*/ 5 h 109"/>
                <a:gd name="T84" fmla="*/ 143 w 177"/>
                <a:gd name="T85" fmla="*/ 0 h 109"/>
                <a:gd name="T86" fmla="*/ 150 w 177"/>
                <a:gd name="T87" fmla="*/ 0 h 109"/>
                <a:gd name="T88" fmla="*/ 151 w 177"/>
                <a:gd name="T89" fmla="*/ 1 h 109"/>
                <a:gd name="T90" fmla="*/ 177 w 177"/>
                <a:gd name="T91" fmla="*/ 64 h 109"/>
                <a:gd name="T92" fmla="*/ 174 w 177"/>
                <a:gd name="T93" fmla="*/ 87 h 109"/>
                <a:gd name="T94" fmla="*/ 165 w 177"/>
                <a:gd name="T95" fmla="*/ 107 h 109"/>
                <a:gd name="T96" fmla="*/ 163 w 177"/>
                <a:gd name="T97" fmla="*/ 109 h 109"/>
                <a:gd name="T98" fmla="*/ 161 w 177"/>
                <a:gd name="T99" fmla="*/ 106 h 109"/>
                <a:gd name="T100" fmla="*/ 161 w 177"/>
                <a:gd name="T101" fmla="*/ 82 h 109"/>
                <a:gd name="T102" fmla="*/ 160 w 177"/>
                <a:gd name="T103" fmla="*/ 78 h 109"/>
                <a:gd name="T104" fmla="*/ 158 w 177"/>
                <a:gd name="T105" fmla="*/ 73 h 109"/>
                <a:gd name="T106" fmla="*/ 157 w 177"/>
                <a:gd name="T107" fmla="*/ 71 h 109"/>
                <a:gd name="T108" fmla="*/ 158 w 177"/>
                <a:gd name="T109" fmla="*/ 68 h 109"/>
                <a:gd name="T110" fmla="*/ 158 w 177"/>
                <a:gd name="T111" fmla="*/ 68 h 109"/>
                <a:gd name="T112" fmla="*/ 158 w 177"/>
                <a:gd name="T113" fmla="*/ 64 h 109"/>
                <a:gd name="T114" fmla="*/ 137 w 177"/>
                <a:gd name="T115" fmla="*/ 15 h 109"/>
                <a:gd name="T116" fmla="*/ 117 w 177"/>
                <a:gd name="T117" fmla="*/ 0 h 109"/>
                <a:gd name="T118" fmla="*/ 127 w 177"/>
                <a:gd name="T1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7" h="109">
                  <a:moveTo>
                    <a:pt x="34" y="0"/>
                  </a:moveTo>
                  <a:cubicBezTo>
                    <a:pt x="32" y="2"/>
                    <a:pt x="31" y="3"/>
                    <a:pt x="29" y="5"/>
                  </a:cubicBezTo>
                  <a:cubicBezTo>
                    <a:pt x="14" y="20"/>
                    <a:pt x="4" y="41"/>
                    <a:pt x="4" y="64"/>
                  </a:cubicBezTo>
                  <a:cubicBezTo>
                    <a:pt x="4" y="71"/>
                    <a:pt x="5" y="78"/>
                    <a:pt x="7" y="85"/>
                  </a:cubicBezTo>
                  <a:cubicBezTo>
                    <a:pt x="8" y="88"/>
                    <a:pt x="9" y="91"/>
                    <a:pt x="10" y="94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0"/>
                    <a:pt x="11" y="78"/>
                    <a:pt x="11" y="76"/>
                  </a:cubicBezTo>
                  <a:cubicBezTo>
                    <a:pt x="12" y="74"/>
                    <a:pt x="13" y="72"/>
                    <a:pt x="14" y="70"/>
                  </a:cubicBezTo>
                  <a:cubicBezTo>
                    <a:pt x="14" y="69"/>
                    <a:pt x="14" y="68"/>
                    <a:pt x="14" y="68"/>
                  </a:cubicBezTo>
                  <a:cubicBezTo>
                    <a:pt x="14" y="66"/>
                    <a:pt x="14" y="65"/>
                    <a:pt x="14" y="64"/>
                  </a:cubicBezTo>
                  <a:cubicBezTo>
                    <a:pt x="14" y="43"/>
                    <a:pt x="22" y="25"/>
                    <a:pt x="36" y="11"/>
                  </a:cubicBezTo>
                  <a:cubicBezTo>
                    <a:pt x="40" y="7"/>
                    <a:pt x="45" y="3"/>
                    <a:pt x="5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45" y="9"/>
                    <a:pt x="39" y="15"/>
                  </a:cubicBezTo>
                  <a:cubicBezTo>
                    <a:pt x="27" y="27"/>
                    <a:pt x="19" y="45"/>
                    <a:pt x="19" y="64"/>
                  </a:cubicBezTo>
                  <a:cubicBezTo>
                    <a:pt x="19" y="65"/>
                    <a:pt x="19" y="66"/>
                    <a:pt x="19" y="67"/>
                  </a:cubicBezTo>
                  <a:cubicBezTo>
                    <a:pt x="19" y="68"/>
                    <a:pt x="19" y="70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9" y="72"/>
                  </a:cubicBezTo>
                  <a:cubicBezTo>
                    <a:pt x="17" y="74"/>
                    <a:pt x="16" y="75"/>
                    <a:pt x="16" y="77"/>
                  </a:cubicBezTo>
                  <a:cubicBezTo>
                    <a:pt x="15" y="79"/>
                    <a:pt x="15" y="81"/>
                    <a:pt x="15" y="82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4" y="107"/>
                    <a:pt x="14" y="107"/>
                  </a:cubicBezTo>
                  <a:cubicBezTo>
                    <a:pt x="12" y="108"/>
                    <a:pt x="11" y="108"/>
                    <a:pt x="10" y="106"/>
                  </a:cubicBezTo>
                  <a:cubicBezTo>
                    <a:pt x="7" y="100"/>
                    <a:pt x="4" y="93"/>
                    <a:pt x="2" y="86"/>
                  </a:cubicBezTo>
                  <a:cubicBezTo>
                    <a:pt x="1" y="79"/>
                    <a:pt x="0" y="71"/>
                    <a:pt x="0" y="64"/>
                  </a:cubicBezTo>
                  <a:cubicBezTo>
                    <a:pt x="0" y="40"/>
                    <a:pt x="10" y="17"/>
                    <a:pt x="26" y="1"/>
                  </a:cubicBezTo>
                  <a:cubicBezTo>
                    <a:pt x="26" y="1"/>
                    <a:pt x="26" y="1"/>
                    <a:pt x="27" y="0"/>
                  </a:cubicBezTo>
                  <a:cubicBezTo>
                    <a:pt x="34" y="0"/>
                    <a:pt x="34" y="0"/>
                    <a:pt x="34" y="0"/>
                  </a:cubicBezTo>
                  <a:close/>
                  <a:moveTo>
                    <a:pt x="127" y="0"/>
                  </a:moveTo>
                  <a:cubicBezTo>
                    <a:pt x="132" y="3"/>
                    <a:pt x="137" y="7"/>
                    <a:pt x="141" y="11"/>
                  </a:cubicBezTo>
                  <a:cubicBezTo>
                    <a:pt x="154" y="25"/>
                    <a:pt x="163" y="43"/>
                    <a:pt x="163" y="64"/>
                  </a:cubicBezTo>
                  <a:cubicBezTo>
                    <a:pt x="163" y="65"/>
                    <a:pt x="162" y="67"/>
                    <a:pt x="162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2" y="69"/>
                    <a:pt x="162" y="70"/>
                    <a:pt x="162" y="71"/>
                  </a:cubicBezTo>
                  <a:cubicBezTo>
                    <a:pt x="163" y="73"/>
                    <a:pt x="164" y="74"/>
                    <a:pt x="165" y="76"/>
                  </a:cubicBezTo>
                  <a:cubicBezTo>
                    <a:pt x="165" y="78"/>
                    <a:pt x="166" y="80"/>
                    <a:pt x="166" y="82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7" y="92"/>
                    <a:pt x="168" y="89"/>
                    <a:pt x="169" y="85"/>
                  </a:cubicBezTo>
                  <a:cubicBezTo>
                    <a:pt x="171" y="78"/>
                    <a:pt x="172" y="71"/>
                    <a:pt x="172" y="64"/>
                  </a:cubicBezTo>
                  <a:cubicBezTo>
                    <a:pt x="172" y="41"/>
                    <a:pt x="163" y="20"/>
                    <a:pt x="147" y="5"/>
                  </a:cubicBezTo>
                  <a:cubicBezTo>
                    <a:pt x="146" y="3"/>
                    <a:pt x="144" y="2"/>
                    <a:pt x="14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1"/>
                    <a:pt x="150" y="1"/>
                    <a:pt x="151" y="1"/>
                  </a:cubicBezTo>
                  <a:cubicBezTo>
                    <a:pt x="167" y="17"/>
                    <a:pt x="177" y="40"/>
                    <a:pt x="177" y="64"/>
                  </a:cubicBezTo>
                  <a:cubicBezTo>
                    <a:pt x="177" y="72"/>
                    <a:pt x="176" y="79"/>
                    <a:pt x="174" y="87"/>
                  </a:cubicBezTo>
                  <a:cubicBezTo>
                    <a:pt x="172" y="94"/>
                    <a:pt x="169" y="101"/>
                    <a:pt x="165" y="107"/>
                  </a:cubicBezTo>
                  <a:cubicBezTo>
                    <a:pt x="165" y="108"/>
                    <a:pt x="164" y="109"/>
                    <a:pt x="163" y="109"/>
                  </a:cubicBezTo>
                  <a:cubicBezTo>
                    <a:pt x="162" y="109"/>
                    <a:pt x="161" y="108"/>
                    <a:pt x="161" y="106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1"/>
                    <a:pt x="161" y="79"/>
                    <a:pt x="160" y="78"/>
                  </a:cubicBezTo>
                  <a:cubicBezTo>
                    <a:pt x="160" y="76"/>
                    <a:pt x="159" y="74"/>
                    <a:pt x="158" y="73"/>
                  </a:cubicBezTo>
                  <a:cubicBezTo>
                    <a:pt x="157" y="73"/>
                    <a:pt x="157" y="72"/>
                    <a:pt x="157" y="71"/>
                  </a:cubicBezTo>
                  <a:cubicBezTo>
                    <a:pt x="157" y="70"/>
                    <a:pt x="158" y="69"/>
                    <a:pt x="158" y="68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58" y="67"/>
                    <a:pt x="158" y="65"/>
                    <a:pt x="158" y="64"/>
                  </a:cubicBezTo>
                  <a:cubicBezTo>
                    <a:pt x="158" y="45"/>
                    <a:pt x="150" y="27"/>
                    <a:pt x="137" y="15"/>
                  </a:cubicBezTo>
                  <a:cubicBezTo>
                    <a:pt x="131" y="9"/>
                    <a:pt x="124" y="4"/>
                    <a:pt x="117" y="0"/>
                  </a:cubicBez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4" name="Freeform 299"/>
            <p:cNvSpPr>
              <a:spLocks noEditPoints="1"/>
            </p:cNvSpPr>
            <p:nvPr/>
          </p:nvSpPr>
          <p:spPr bwMode="auto">
            <a:xfrm>
              <a:off x="7185036" y="142877"/>
              <a:ext cx="96838" cy="165101"/>
            </a:xfrm>
            <a:custGeom>
              <a:avLst/>
              <a:gdLst>
                <a:gd name="T0" fmla="*/ 38 w 43"/>
                <a:gd name="T1" fmla="*/ 53 h 73"/>
                <a:gd name="T2" fmla="*/ 38 w 43"/>
                <a:gd name="T3" fmla="*/ 42 h 73"/>
                <a:gd name="T4" fmla="*/ 38 w 43"/>
                <a:gd name="T5" fmla="*/ 20 h 73"/>
                <a:gd name="T6" fmla="*/ 38 w 43"/>
                <a:gd name="T7" fmla="*/ 19 h 73"/>
                <a:gd name="T8" fmla="*/ 38 w 43"/>
                <a:gd name="T9" fmla="*/ 18 h 73"/>
                <a:gd name="T10" fmla="*/ 38 w 43"/>
                <a:gd name="T11" fmla="*/ 18 h 73"/>
                <a:gd name="T12" fmla="*/ 30 w 43"/>
                <a:gd name="T13" fmla="*/ 9 h 73"/>
                <a:gd name="T14" fmla="*/ 22 w 43"/>
                <a:gd name="T15" fmla="*/ 6 h 73"/>
                <a:gd name="T16" fmla="*/ 22 w 43"/>
                <a:gd name="T17" fmla="*/ 1 h 73"/>
                <a:gd name="T18" fmla="*/ 33 w 43"/>
                <a:gd name="T19" fmla="*/ 5 h 73"/>
                <a:gd name="T20" fmla="*/ 43 w 43"/>
                <a:gd name="T21" fmla="*/ 17 h 73"/>
                <a:gd name="T22" fmla="*/ 43 w 43"/>
                <a:gd name="T23" fmla="*/ 18 h 73"/>
                <a:gd name="T24" fmla="*/ 43 w 43"/>
                <a:gd name="T25" fmla="*/ 19 h 73"/>
                <a:gd name="T26" fmla="*/ 43 w 43"/>
                <a:gd name="T27" fmla="*/ 20 h 73"/>
                <a:gd name="T28" fmla="*/ 43 w 43"/>
                <a:gd name="T29" fmla="*/ 42 h 73"/>
                <a:gd name="T30" fmla="*/ 43 w 43"/>
                <a:gd name="T31" fmla="*/ 53 h 73"/>
                <a:gd name="T32" fmla="*/ 34 w 43"/>
                <a:gd name="T33" fmla="*/ 67 h 73"/>
                <a:gd name="T34" fmla="*/ 22 w 43"/>
                <a:gd name="T35" fmla="*/ 72 h 73"/>
                <a:gd name="T36" fmla="*/ 22 w 43"/>
                <a:gd name="T37" fmla="*/ 67 h 73"/>
                <a:gd name="T38" fmla="*/ 31 w 43"/>
                <a:gd name="T39" fmla="*/ 63 h 73"/>
                <a:gd name="T40" fmla="*/ 38 w 43"/>
                <a:gd name="T41" fmla="*/ 53 h 73"/>
                <a:gd name="T42" fmla="*/ 22 w 43"/>
                <a:gd name="T43" fmla="*/ 6 h 73"/>
                <a:gd name="T44" fmla="*/ 14 w 43"/>
                <a:gd name="T45" fmla="*/ 5 h 73"/>
                <a:gd name="T46" fmla="*/ 5 w 43"/>
                <a:gd name="T47" fmla="*/ 5 h 73"/>
                <a:gd name="T48" fmla="*/ 5 w 43"/>
                <a:gd name="T49" fmla="*/ 68 h 73"/>
                <a:gd name="T50" fmla="*/ 14 w 43"/>
                <a:gd name="T51" fmla="*/ 68 h 73"/>
                <a:gd name="T52" fmla="*/ 22 w 43"/>
                <a:gd name="T53" fmla="*/ 67 h 73"/>
                <a:gd name="T54" fmla="*/ 22 w 43"/>
                <a:gd name="T55" fmla="*/ 72 h 73"/>
                <a:gd name="T56" fmla="*/ 14 w 43"/>
                <a:gd name="T57" fmla="*/ 73 h 73"/>
                <a:gd name="T58" fmla="*/ 3 w 43"/>
                <a:gd name="T59" fmla="*/ 73 h 73"/>
                <a:gd name="T60" fmla="*/ 0 w 43"/>
                <a:gd name="T61" fmla="*/ 71 h 73"/>
                <a:gd name="T62" fmla="*/ 0 w 43"/>
                <a:gd name="T63" fmla="*/ 2 h 73"/>
                <a:gd name="T64" fmla="*/ 3 w 43"/>
                <a:gd name="T65" fmla="*/ 0 h 73"/>
                <a:gd name="T66" fmla="*/ 14 w 43"/>
                <a:gd name="T67" fmla="*/ 0 h 73"/>
                <a:gd name="T68" fmla="*/ 22 w 43"/>
                <a:gd name="T69" fmla="*/ 1 h 73"/>
                <a:gd name="T70" fmla="*/ 22 w 43"/>
                <a:gd name="T7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3">
                  <a:moveTo>
                    <a:pt x="38" y="53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5"/>
                    <a:pt x="34" y="11"/>
                    <a:pt x="30" y="9"/>
                  </a:cubicBezTo>
                  <a:cubicBezTo>
                    <a:pt x="28" y="7"/>
                    <a:pt x="25" y="6"/>
                    <a:pt x="22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1"/>
                    <a:pt x="30" y="3"/>
                    <a:pt x="33" y="5"/>
                  </a:cubicBezTo>
                  <a:cubicBezTo>
                    <a:pt x="38" y="8"/>
                    <a:pt x="42" y="12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9"/>
                  </a:cubicBezTo>
                  <a:cubicBezTo>
                    <a:pt x="43" y="19"/>
                    <a:pt x="43" y="20"/>
                    <a:pt x="43" y="2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8"/>
                    <a:pt x="40" y="64"/>
                    <a:pt x="34" y="67"/>
                  </a:cubicBezTo>
                  <a:cubicBezTo>
                    <a:pt x="31" y="70"/>
                    <a:pt x="26" y="71"/>
                    <a:pt x="22" y="72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5" y="67"/>
                    <a:pt x="29" y="65"/>
                    <a:pt x="31" y="63"/>
                  </a:cubicBezTo>
                  <a:cubicBezTo>
                    <a:pt x="36" y="61"/>
                    <a:pt x="38" y="57"/>
                    <a:pt x="38" y="53"/>
                  </a:cubicBezTo>
                  <a:close/>
                  <a:moveTo>
                    <a:pt x="22" y="6"/>
                  </a:moveTo>
                  <a:cubicBezTo>
                    <a:pt x="19" y="5"/>
                    <a:pt x="17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7" y="68"/>
                    <a:pt x="19" y="68"/>
                    <a:pt x="22" y="6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9" y="73"/>
                    <a:pt x="17" y="73"/>
                    <a:pt x="14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0" y="72"/>
                    <a:pt x="0" y="7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0"/>
                    <a:pt x="22" y="1"/>
                  </a:cubicBezTo>
                  <a:lnTo>
                    <a:pt x="2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5" name="Freeform 300"/>
            <p:cNvSpPr/>
            <p:nvPr/>
          </p:nvSpPr>
          <p:spPr bwMode="auto">
            <a:xfrm>
              <a:off x="10671190" y="1589"/>
              <a:ext cx="212726" cy="303214"/>
            </a:xfrm>
            <a:custGeom>
              <a:avLst/>
              <a:gdLst>
                <a:gd name="T0" fmla="*/ 18 w 94"/>
                <a:gd name="T1" fmla="*/ 16 h 134"/>
                <a:gd name="T2" fmla="*/ 23 w 94"/>
                <a:gd name="T3" fmla="*/ 16 h 134"/>
                <a:gd name="T4" fmla="*/ 25 w 94"/>
                <a:gd name="T5" fmla="*/ 19 h 134"/>
                <a:gd name="T6" fmla="*/ 25 w 94"/>
                <a:gd name="T7" fmla="*/ 64 h 134"/>
                <a:gd name="T8" fmla="*/ 25 w 94"/>
                <a:gd name="T9" fmla="*/ 64 h 134"/>
                <a:gd name="T10" fmla="*/ 25 w 94"/>
                <a:gd name="T11" fmla="*/ 129 h 134"/>
                <a:gd name="T12" fmla="*/ 42 w 94"/>
                <a:gd name="T13" fmla="*/ 129 h 134"/>
                <a:gd name="T14" fmla="*/ 42 w 94"/>
                <a:gd name="T15" fmla="*/ 59 h 134"/>
                <a:gd name="T16" fmla="*/ 44 w 94"/>
                <a:gd name="T17" fmla="*/ 57 h 134"/>
                <a:gd name="T18" fmla="*/ 51 w 94"/>
                <a:gd name="T19" fmla="*/ 57 h 134"/>
                <a:gd name="T20" fmla="*/ 53 w 94"/>
                <a:gd name="T21" fmla="*/ 59 h 134"/>
                <a:gd name="T22" fmla="*/ 53 w 94"/>
                <a:gd name="T23" fmla="*/ 129 h 134"/>
                <a:gd name="T24" fmla="*/ 70 w 94"/>
                <a:gd name="T25" fmla="*/ 129 h 134"/>
                <a:gd name="T26" fmla="*/ 70 w 94"/>
                <a:gd name="T27" fmla="*/ 59 h 134"/>
                <a:gd name="T28" fmla="*/ 70 w 94"/>
                <a:gd name="T29" fmla="*/ 58 h 134"/>
                <a:gd name="T30" fmla="*/ 70 w 94"/>
                <a:gd name="T31" fmla="*/ 19 h 134"/>
                <a:gd name="T32" fmla="*/ 72 w 94"/>
                <a:gd name="T33" fmla="*/ 16 h 134"/>
                <a:gd name="T34" fmla="*/ 77 w 94"/>
                <a:gd name="T35" fmla="*/ 16 h 134"/>
                <a:gd name="T36" fmla="*/ 80 w 94"/>
                <a:gd name="T37" fmla="*/ 19 h 134"/>
                <a:gd name="T38" fmla="*/ 80 w 94"/>
                <a:gd name="T39" fmla="*/ 57 h 134"/>
                <a:gd name="T40" fmla="*/ 89 w 94"/>
                <a:gd name="T41" fmla="*/ 57 h 134"/>
                <a:gd name="T42" fmla="*/ 89 w 94"/>
                <a:gd name="T43" fmla="*/ 0 h 134"/>
                <a:gd name="T44" fmla="*/ 94 w 94"/>
                <a:gd name="T45" fmla="*/ 0 h 134"/>
                <a:gd name="T46" fmla="*/ 94 w 94"/>
                <a:gd name="T47" fmla="*/ 59 h 134"/>
                <a:gd name="T48" fmla="*/ 92 w 94"/>
                <a:gd name="T49" fmla="*/ 61 h 134"/>
                <a:gd name="T50" fmla="*/ 77 w 94"/>
                <a:gd name="T51" fmla="*/ 61 h 134"/>
                <a:gd name="T52" fmla="*/ 75 w 94"/>
                <a:gd name="T53" fmla="*/ 59 h 134"/>
                <a:gd name="T54" fmla="*/ 75 w 94"/>
                <a:gd name="T55" fmla="*/ 21 h 134"/>
                <a:gd name="T56" fmla="*/ 75 w 94"/>
                <a:gd name="T57" fmla="*/ 21 h 134"/>
                <a:gd name="T58" fmla="*/ 75 w 94"/>
                <a:gd name="T59" fmla="*/ 59 h 134"/>
                <a:gd name="T60" fmla="*/ 75 w 94"/>
                <a:gd name="T61" fmla="*/ 60 h 134"/>
                <a:gd name="T62" fmla="*/ 75 w 94"/>
                <a:gd name="T63" fmla="*/ 131 h 134"/>
                <a:gd name="T64" fmla="*/ 72 w 94"/>
                <a:gd name="T65" fmla="*/ 134 h 134"/>
                <a:gd name="T66" fmla="*/ 51 w 94"/>
                <a:gd name="T67" fmla="*/ 134 h 134"/>
                <a:gd name="T68" fmla="*/ 48 w 94"/>
                <a:gd name="T69" fmla="*/ 131 h 134"/>
                <a:gd name="T70" fmla="*/ 48 w 94"/>
                <a:gd name="T71" fmla="*/ 61 h 134"/>
                <a:gd name="T72" fmla="*/ 47 w 94"/>
                <a:gd name="T73" fmla="*/ 61 h 134"/>
                <a:gd name="T74" fmla="*/ 47 w 94"/>
                <a:gd name="T75" fmla="*/ 131 h 134"/>
                <a:gd name="T76" fmla="*/ 44 w 94"/>
                <a:gd name="T77" fmla="*/ 134 h 134"/>
                <a:gd name="T78" fmla="*/ 23 w 94"/>
                <a:gd name="T79" fmla="*/ 134 h 134"/>
                <a:gd name="T80" fmla="*/ 21 w 94"/>
                <a:gd name="T81" fmla="*/ 131 h 134"/>
                <a:gd name="T82" fmla="*/ 21 w 94"/>
                <a:gd name="T83" fmla="*/ 64 h 134"/>
                <a:gd name="T84" fmla="*/ 21 w 94"/>
                <a:gd name="T85" fmla="*/ 63 h 134"/>
                <a:gd name="T86" fmla="*/ 21 w 94"/>
                <a:gd name="T87" fmla="*/ 21 h 134"/>
                <a:gd name="T88" fmla="*/ 20 w 94"/>
                <a:gd name="T89" fmla="*/ 21 h 134"/>
                <a:gd name="T90" fmla="*/ 20 w 94"/>
                <a:gd name="T91" fmla="*/ 59 h 134"/>
                <a:gd name="T92" fmla="*/ 18 w 94"/>
                <a:gd name="T93" fmla="*/ 61 h 134"/>
                <a:gd name="T94" fmla="*/ 2 w 94"/>
                <a:gd name="T95" fmla="*/ 61 h 134"/>
                <a:gd name="T96" fmla="*/ 0 w 94"/>
                <a:gd name="T97" fmla="*/ 59 h 134"/>
                <a:gd name="T98" fmla="*/ 0 w 94"/>
                <a:gd name="T99" fmla="*/ 0 h 134"/>
                <a:gd name="T100" fmla="*/ 5 w 94"/>
                <a:gd name="T101" fmla="*/ 0 h 134"/>
                <a:gd name="T102" fmla="*/ 5 w 94"/>
                <a:gd name="T103" fmla="*/ 57 h 134"/>
                <a:gd name="T104" fmla="*/ 15 w 94"/>
                <a:gd name="T105" fmla="*/ 57 h 134"/>
                <a:gd name="T106" fmla="*/ 15 w 94"/>
                <a:gd name="T107" fmla="*/ 19 h 134"/>
                <a:gd name="T108" fmla="*/ 18 w 94"/>
                <a:gd name="T109" fmla="*/ 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34"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5" y="17"/>
                    <a:pt x="25" y="1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8"/>
                    <a:pt x="43" y="57"/>
                    <a:pt x="44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7"/>
                    <a:pt x="53" y="58"/>
                    <a:pt x="53" y="5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7"/>
                    <a:pt x="71" y="16"/>
                    <a:pt x="72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9" y="16"/>
                    <a:pt x="80" y="17"/>
                    <a:pt x="80" y="1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0"/>
                    <a:pt x="93" y="61"/>
                    <a:pt x="92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6" y="61"/>
                    <a:pt x="75" y="60"/>
                    <a:pt x="75" y="5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9"/>
                    <a:pt x="75" y="60"/>
                  </a:cubicBezTo>
                  <a:cubicBezTo>
                    <a:pt x="75" y="131"/>
                    <a:pt x="75" y="131"/>
                    <a:pt x="75" y="131"/>
                  </a:cubicBezTo>
                  <a:cubicBezTo>
                    <a:pt x="75" y="132"/>
                    <a:pt x="73" y="134"/>
                    <a:pt x="72" y="134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49" y="134"/>
                    <a:pt x="48" y="132"/>
                    <a:pt x="48" y="13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2"/>
                    <a:pt x="46" y="134"/>
                    <a:pt x="44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1" y="132"/>
                    <a:pt x="21" y="131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60"/>
                    <a:pt x="19" y="61"/>
                    <a:pt x="18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" y="61"/>
                    <a:pt x="0" y="60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6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6" name="Freeform 301"/>
            <p:cNvSpPr>
              <a:spLocks noEditPoints="1"/>
            </p:cNvSpPr>
            <p:nvPr/>
          </p:nvSpPr>
          <p:spPr bwMode="auto">
            <a:xfrm>
              <a:off x="10885504" y="1589"/>
              <a:ext cx="242888" cy="303214"/>
            </a:xfrm>
            <a:custGeom>
              <a:avLst/>
              <a:gdLst>
                <a:gd name="T0" fmla="*/ 102 w 107"/>
                <a:gd name="T1" fmla="*/ 57 h 134"/>
                <a:gd name="T2" fmla="*/ 91 w 107"/>
                <a:gd name="T3" fmla="*/ 0 h 134"/>
                <a:gd name="T4" fmla="*/ 107 w 107"/>
                <a:gd name="T5" fmla="*/ 59 h 134"/>
                <a:gd name="T6" fmla="*/ 91 w 107"/>
                <a:gd name="T7" fmla="*/ 61 h 134"/>
                <a:gd name="T8" fmla="*/ 88 w 107"/>
                <a:gd name="T9" fmla="*/ 60 h 134"/>
                <a:gd name="T10" fmla="*/ 77 w 107"/>
                <a:gd name="T11" fmla="*/ 22 h 134"/>
                <a:gd name="T12" fmla="*/ 97 w 107"/>
                <a:gd name="T13" fmla="*/ 92 h 134"/>
                <a:gd name="T14" fmla="*/ 81 w 107"/>
                <a:gd name="T15" fmla="*/ 94 h 134"/>
                <a:gd name="T16" fmla="*/ 81 w 107"/>
                <a:gd name="T17" fmla="*/ 131 h 134"/>
                <a:gd name="T18" fmla="*/ 75 w 107"/>
                <a:gd name="T19" fmla="*/ 134 h 134"/>
                <a:gd name="T20" fmla="*/ 76 w 107"/>
                <a:gd name="T21" fmla="*/ 129 h 134"/>
                <a:gd name="T22" fmla="*/ 78 w 107"/>
                <a:gd name="T23" fmla="*/ 89 h 134"/>
                <a:gd name="T24" fmla="*/ 91 w 107"/>
                <a:gd name="T25" fmla="*/ 89 h 134"/>
                <a:gd name="T26" fmla="*/ 75 w 107"/>
                <a:gd name="T27" fmla="*/ 18 h 134"/>
                <a:gd name="T28" fmla="*/ 75 w 107"/>
                <a:gd name="T29" fmla="*/ 17 h 134"/>
                <a:gd name="T30" fmla="*/ 79 w 107"/>
                <a:gd name="T31" fmla="*/ 17 h 134"/>
                <a:gd name="T32" fmla="*/ 82 w 107"/>
                <a:gd name="T33" fmla="*/ 19 h 134"/>
                <a:gd name="T34" fmla="*/ 75 w 107"/>
                <a:gd name="T35" fmla="*/ 134 h 134"/>
                <a:gd name="T36" fmla="*/ 54 w 107"/>
                <a:gd name="T37" fmla="*/ 131 h 134"/>
                <a:gd name="T38" fmla="*/ 53 w 107"/>
                <a:gd name="T39" fmla="*/ 94 h 134"/>
                <a:gd name="T40" fmla="*/ 50 w 107"/>
                <a:gd name="T41" fmla="*/ 134 h 134"/>
                <a:gd name="T42" fmla="*/ 29 w 107"/>
                <a:gd name="T43" fmla="*/ 134 h 134"/>
                <a:gd name="T44" fmla="*/ 27 w 107"/>
                <a:gd name="T45" fmla="*/ 94 h 134"/>
                <a:gd name="T46" fmla="*/ 13 w 107"/>
                <a:gd name="T47" fmla="*/ 94 h 134"/>
                <a:gd name="T48" fmla="*/ 10 w 107"/>
                <a:gd name="T49" fmla="*/ 91 h 134"/>
                <a:gd name="T50" fmla="*/ 17 w 107"/>
                <a:gd name="T51" fmla="*/ 61 h 134"/>
                <a:gd name="T52" fmla="*/ 2 w 107"/>
                <a:gd name="T53" fmla="*/ 61 h 134"/>
                <a:gd name="T54" fmla="*/ 0 w 107"/>
                <a:gd name="T55" fmla="*/ 58 h 134"/>
                <a:gd name="T56" fmla="*/ 22 w 107"/>
                <a:gd name="T57" fmla="*/ 0 h 134"/>
                <a:gd name="T58" fmla="*/ 15 w 107"/>
                <a:gd name="T59" fmla="*/ 57 h 134"/>
                <a:gd name="T60" fmla="*/ 28 w 107"/>
                <a:gd name="T61" fmla="*/ 16 h 134"/>
                <a:gd name="T62" fmla="*/ 32 w 107"/>
                <a:gd name="T63" fmla="*/ 16 h 134"/>
                <a:gd name="T64" fmla="*/ 35 w 107"/>
                <a:gd name="T65" fmla="*/ 19 h 134"/>
                <a:gd name="T66" fmla="*/ 16 w 107"/>
                <a:gd name="T67" fmla="*/ 89 h 134"/>
                <a:gd name="T68" fmla="*/ 31 w 107"/>
                <a:gd name="T69" fmla="*/ 92 h 134"/>
                <a:gd name="T70" fmla="*/ 32 w 107"/>
                <a:gd name="T71" fmla="*/ 129 h 134"/>
                <a:gd name="T72" fmla="*/ 48 w 107"/>
                <a:gd name="T73" fmla="*/ 92 h 134"/>
                <a:gd name="T74" fmla="*/ 57 w 107"/>
                <a:gd name="T75" fmla="*/ 89 h 134"/>
                <a:gd name="T76" fmla="*/ 59 w 107"/>
                <a:gd name="T77" fmla="*/ 129 h 134"/>
                <a:gd name="T78" fmla="*/ 75 w 107"/>
                <a:gd name="T79" fmla="*/ 134 h 134"/>
                <a:gd name="T80" fmla="*/ 75 w 107"/>
                <a:gd name="T81" fmla="*/ 18 h 134"/>
                <a:gd name="T82" fmla="*/ 75 w 107"/>
                <a:gd name="T83" fmla="*/ 17 h 134"/>
                <a:gd name="T84" fmla="*/ 74 w 107"/>
                <a:gd name="T85" fmla="*/ 17 h 134"/>
                <a:gd name="T86" fmla="*/ 72 w 107"/>
                <a:gd name="T87" fmla="*/ 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134">
                  <a:moveTo>
                    <a:pt x="92" y="57"/>
                  </a:moveTo>
                  <a:cubicBezTo>
                    <a:pt x="102" y="57"/>
                    <a:pt x="102" y="57"/>
                    <a:pt x="102" y="57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9"/>
                    <a:pt x="107" y="59"/>
                  </a:cubicBezTo>
                  <a:cubicBezTo>
                    <a:pt x="107" y="60"/>
                    <a:pt x="106" y="61"/>
                    <a:pt x="105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0" y="61"/>
                    <a:pt x="89" y="61"/>
                    <a:pt x="88" y="60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1"/>
                    <a:pt x="97" y="91"/>
                    <a:pt x="97" y="92"/>
                  </a:cubicBezTo>
                  <a:cubicBezTo>
                    <a:pt x="97" y="93"/>
                    <a:pt x="96" y="94"/>
                    <a:pt x="94" y="94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1" y="132"/>
                    <a:pt x="80" y="134"/>
                    <a:pt x="78" y="134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0"/>
                    <a:pt x="77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6" y="18"/>
                    <a:pt x="76" y="18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17"/>
                    <a:pt x="81" y="18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lnTo>
                    <a:pt x="92" y="57"/>
                  </a:lnTo>
                  <a:close/>
                  <a:moveTo>
                    <a:pt x="75" y="134"/>
                  </a:moveTo>
                  <a:cubicBezTo>
                    <a:pt x="57" y="134"/>
                    <a:pt x="57" y="134"/>
                    <a:pt x="57" y="134"/>
                  </a:cubicBezTo>
                  <a:cubicBezTo>
                    <a:pt x="55" y="134"/>
                    <a:pt x="54" y="132"/>
                    <a:pt x="54" y="131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2"/>
                    <a:pt x="52" y="134"/>
                    <a:pt x="5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8" y="134"/>
                    <a:pt x="27" y="132"/>
                    <a:pt x="27" y="13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4"/>
                    <a:pt x="12" y="94"/>
                    <a:pt x="12" y="94"/>
                  </a:cubicBezTo>
                  <a:cubicBezTo>
                    <a:pt x="11" y="94"/>
                    <a:pt x="10" y="92"/>
                    <a:pt x="10" y="9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1"/>
                    <a:pt x="18" y="61"/>
                    <a:pt x="17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0"/>
                    <a:pt x="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7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5" y="17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0" y="89"/>
                    <a:pt x="31" y="90"/>
                    <a:pt x="31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0"/>
                    <a:pt x="49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9"/>
                    <a:pt x="59" y="90"/>
                    <a:pt x="59" y="92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5" y="134"/>
                    <a:pt x="75" y="134"/>
                    <a:pt x="75" y="134"/>
                  </a:cubicBezTo>
                  <a:close/>
                  <a:moveTo>
                    <a:pt x="75" y="33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17"/>
                    <a:pt x="72" y="19"/>
                    <a:pt x="72" y="20"/>
                  </a:cubicBezTo>
                  <a:lnTo>
                    <a:pt x="7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7" name="Freeform 302"/>
            <p:cNvSpPr>
              <a:spLocks noEditPoints="1"/>
            </p:cNvSpPr>
            <p:nvPr/>
          </p:nvSpPr>
          <p:spPr bwMode="auto">
            <a:xfrm>
              <a:off x="9336102" y="1589"/>
              <a:ext cx="347663" cy="238126"/>
            </a:xfrm>
            <a:custGeom>
              <a:avLst/>
              <a:gdLst>
                <a:gd name="T0" fmla="*/ 135 w 154"/>
                <a:gd name="T1" fmla="*/ 12 h 105"/>
                <a:gd name="T2" fmla="*/ 139 w 154"/>
                <a:gd name="T3" fmla="*/ 9 h 105"/>
                <a:gd name="T4" fmla="*/ 154 w 154"/>
                <a:gd name="T5" fmla="*/ 79 h 105"/>
                <a:gd name="T6" fmla="*/ 152 w 154"/>
                <a:gd name="T7" fmla="*/ 102 h 105"/>
                <a:gd name="T8" fmla="*/ 124 w 154"/>
                <a:gd name="T9" fmla="*/ 100 h 105"/>
                <a:gd name="T10" fmla="*/ 148 w 154"/>
                <a:gd name="T11" fmla="*/ 99 h 105"/>
                <a:gd name="T12" fmla="*/ 150 w 154"/>
                <a:gd name="T13" fmla="*/ 28 h 105"/>
                <a:gd name="T14" fmla="*/ 141 w 154"/>
                <a:gd name="T15" fmla="*/ 67 h 105"/>
                <a:gd name="T16" fmla="*/ 124 w 154"/>
                <a:gd name="T17" fmla="*/ 49 h 105"/>
                <a:gd name="T18" fmla="*/ 136 w 154"/>
                <a:gd name="T19" fmla="*/ 64 h 105"/>
                <a:gd name="T20" fmla="*/ 124 w 154"/>
                <a:gd name="T21" fmla="*/ 20 h 105"/>
                <a:gd name="T22" fmla="*/ 128 w 154"/>
                <a:gd name="T23" fmla="*/ 20 h 105"/>
                <a:gd name="T24" fmla="*/ 124 w 154"/>
                <a:gd name="T25" fmla="*/ 20 h 105"/>
                <a:gd name="T26" fmla="*/ 117 w 154"/>
                <a:gd name="T27" fmla="*/ 102 h 105"/>
                <a:gd name="T28" fmla="*/ 114 w 154"/>
                <a:gd name="T29" fmla="*/ 81 h 105"/>
                <a:gd name="T30" fmla="*/ 116 w 154"/>
                <a:gd name="T31" fmla="*/ 76 h 105"/>
                <a:gd name="T32" fmla="*/ 120 w 154"/>
                <a:gd name="T33" fmla="*/ 99 h 105"/>
                <a:gd name="T34" fmla="*/ 124 w 154"/>
                <a:gd name="T35" fmla="*/ 105 h 105"/>
                <a:gd name="T36" fmla="*/ 77 w 154"/>
                <a:gd name="T37" fmla="*/ 20 h 105"/>
                <a:gd name="T38" fmla="*/ 115 w 154"/>
                <a:gd name="T39" fmla="*/ 0 h 105"/>
                <a:gd name="T40" fmla="*/ 124 w 154"/>
                <a:gd name="T41" fmla="*/ 49 h 105"/>
                <a:gd name="T42" fmla="*/ 111 w 154"/>
                <a:gd name="T43" fmla="*/ 64 h 105"/>
                <a:gd name="T44" fmla="*/ 109 w 154"/>
                <a:gd name="T45" fmla="*/ 69 h 105"/>
                <a:gd name="T46" fmla="*/ 109 w 154"/>
                <a:gd name="T47" fmla="*/ 49 h 105"/>
                <a:gd name="T48" fmla="*/ 40 w 154"/>
                <a:gd name="T49" fmla="*/ 81 h 105"/>
                <a:gd name="T50" fmla="*/ 31 w 154"/>
                <a:gd name="T51" fmla="*/ 105 h 105"/>
                <a:gd name="T52" fmla="*/ 31 w 154"/>
                <a:gd name="T53" fmla="*/ 100 h 105"/>
                <a:gd name="T54" fmla="*/ 35 w 154"/>
                <a:gd name="T55" fmla="*/ 79 h 105"/>
                <a:gd name="T56" fmla="*/ 77 w 154"/>
                <a:gd name="T57" fmla="*/ 81 h 105"/>
                <a:gd name="T58" fmla="*/ 31 w 154"/>
                <a:gd name="T59" fmla="*/ 20 h 105"/>
                <a:gd name="T60" fmla="*/ 39 w 154"/>
                <a:gd name="T61" fmla="*/ 0 h 105"/>
                <a:gd name="T62" fmla="*/ 31 w 154"/>
                <a:gd name="T63" fmla="*/ 69 h 105"/>
                <a:gd name="T64" fmla="*/ 43 w 154"/>
                <a:gd name="T65" fmla="*/ 53 h 105"/>
                <a:gd name="T66" fmla="*/ 46 w 154"/>
                <a:gd name="T67" fmla="*/ 49 h 105"/>
                <a:gd name="T68" fmla="*/ 46 w 154"/>
                <a:gd name="T69" fmla="*/ 69 h 105"/>
                <a:gd name="T70" fmla="*/ 9 w 154"/>
                <a:gd name="T71" fmla="*/ 105 h 105"/>
                <a:gd name="T72" fmla="*/ 3 w 154"/>
                <a:gd name="T73" fmla="*/ 102 h 105"/>
                <a:gd name="T74" fmla="*/ 0 w 154"/>
                <a:gd name="T75" fmla="*/ 75 h 105"/>
                <a:gd name="T76" fmla="*/ 0 w 154"/>
                <a:gd name="T77" fmla="*/ 25 h 105"/>
                <a:gd name="T78" fmla="*/ 25 w 154"/>
                <a:gd name="T79" fmla="*/ 0 h 105"/>
                <a:gd name="T80" fmla="*/ 19 w 154"/>
                <a:gd name="T81" fmla="*/ 12 h 105"/>
                <a:gd name="T82" fmla="*/ 5 w 154"/>
                <a:gd name="T83" fmla="*/ 79 h 105"/>
                <a:gd name="T84" fmla="*/ 6 w 154"/>
                <a:gd name="T85" fmla="*/ 99 h 105"/>
                <a:gd name="T86" fmla="*/ 31 w 154"/>
                <a:gd name="T87" fmla="*/ 105 h 105"/>
                <a:gd name="T88" fmla="*/ 25 w 154"/>
                <a:gd name="T89" fmla="*/ 18 h 105"/>
                <a:gd name="T90" fmla="*/ 31 w 154"/>
                <a:gd name="T91" fmla="*/ 6 h 105"/>
                <a:gd name="T92" fmla="*/ 13 w 154"/>
                <a:gd name="T93" fmla="*/ 51 h 105"/>
                <a:gd name="T94" fmla="*/ 31 w 154"/>
                <a:gd name="T95" fmla="*/ 69 h 105"/>
                <a:gd name="T96" fmla="*/ 18 w 154"/>
                <a:gd name="T9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05">
                  <a:moveTo>
                    <a:pt x="150" y="28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4" y="26"/>
                    <a:pt x="154" y="26"/>
                    <a:pt x="154" y="27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8"/>
                    <a:pt x="153" y="101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0" y="104"/>
                    <a:pt x="148" y="105"/>
                    <a:pt x="145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6" y="100"/>
                    <a:pt x="148" y="100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9" y="98"/>
                    <a:pt x="150" y="97"/>
                    <a:pt x="150" y="96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28"/>
                    <a:pt x="150" y="28"/>
                    <a:pt x="150" y="28"/>
                  </a:cubicBezTo>
                  <a:close/>
                  <a:moveTo>
                    <a:pt x="124" y="69"/>
                  </a:moveTo>
                  <a:cubicBezTo>
                    <a:pt x="139" y="69"/>
                    <a:pt x="139" y="69"/>
                    <a:pt x="139" y="69"/>
                  </a:cubicBezTo>
                  <a:cubicBezTo>
                    <a:pt x="140" y="69"/>
                    <a:pt x="141" y="68"/>
                    <a:pt x="141" y="67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0" y="49"/>
                    <a:pt x="139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9"/>
                    <a:pt x="124" y="69"/>
                    <a:pt x="124" y="69"/>
                  </a:cubicBezTo>
                  <a:close/>
                  <a:moveTo>
                    <a:pt x="124" y="20"/>
                  </a:move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30" y="19"/>
                    <a:pt x="130" y="18"/>
                    <a:pt x="129" y="17"/>
                  </a:cubicBezTo>
                  <a:cubicBezTo>
                    <a:pt x="124" y="6"/>
                    <a:pt x="124" y="6"/>
                    <a:pt x="124" y="6"/>
                  </a:cubicBezTo>
                  <a:lnTo>
                    <a:pt x="124" y="20"/>
                  </a:lnTo>
                  <a:close/>
                  <a:moveTo>
                    <a:pt x="124" y="105"/>
                  </a:moveTo>
                  <a:cubicBezTo>
                    <a:pt x="123" y="105"/>
                    <a:pt x="123" y="105"/>
                    <a:pt x="123" y="105"/>
                  </a:cubicBezTo>
                  <a:cubicBezTo>
                    <a:pt x="121" y="105"/>
                    <a:pt x="118" y="104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5" y="101"/>
                    <a:pt x="114" y="98"/>
                    <a:pt x="114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8" y="76"/>
                    <a:pt x="119" y="77"/>
                    <a:pt x="119" y="79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7"/>
                    <a:pt x="119" y="98"/>
                    <a:pt x="120" y="99"/>
                  </a:cubicBezTo>
                  <a:cubicBezTo>
                    <a:pt x="121" y="100"/>
                    <a:pt x="122" y="100"/>
                    <a:pt x="123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5"/>
                    <a:pt x="124" y="105"/>
                    <a:pt x="124" y="105"/>
                  </a:cubicBezTo>
                  <a:close/>
                  <a:moveTo>
                    <a:pt x="124" y="6"/>
                  </a:moveTo>
                  <a:cubicBezTo>
                    <a:pt x="124" y="20"/>
                    <a:pt x="124" y="20"/>
                    <a:pt x="124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4" y="6"/>
                    <a:pt x="124" y="6"/>
                    <a:pt x="124" y="6"/>
                  </a:cubicBezTo>
                  <a:close/>
                  <a:moveTo>
                    <a:pt x="124" y="49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7" y="69"/>
                    <a:pt x="106" y="68"/>
                    <a:pt x="106" y="67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0"/>
                    <a:pt x="107" y="49"/>
                    <a:pt x="109" y="49"/>
                  </a:cubicBezTo>
                  <a:lnTo>
                    <a:pt x="124" y="49"/>
                  </a:lnTo>
                  <a:close/>
                  <a:moveTo>
                    <a:pt x="77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8"/>
                    <a:pt x="39" y="101"/>
                    <a:pt x="38" y="102"/>
                  </a:cubicBezTo>
                  <a:cubicBezTo>
                    <a:pt x="36" y="104"/>
                    <a:pt x="34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35" y="98"/>
                    <a:pt x="35" y="97"/>
                    <a:pt x="35" y="96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7"/>
                    <a:pt x="37" y="76"/>
                    <a:pt x="38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7" y="81"/>
                    <a:pt x="77" y="81"/>
                    <a:pt x="77" y="81"/>
                  </a:cubicBezTo>
                  <a:close/>
                  <a:moveTo>
                    <a:pt x="77" y="15"/>
                  </a:moveTo>
                  <a:cubicBezTo>
                    <a:pt x="77" y="20"/>
                    <a:pt x="77" y="20"/>
                    <a:pt x="77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77" y="15"/>
                    <a:pt x="77" y="15"/>
                    <a:pt x="77" y="15"/>
                  </a:cubicBezTo>
                  <a:close/>
                  <a:moveTo>
                    <a:pt x="31" y="69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8"/>
                    <a:pt x="47" y="69"/>
                    <a:pt x="46" y="69"/>
                  </a:cubicBezTo>
                  <a:lnTo>
                    <a:pt x="31" y="69"/>
                  </a:lnTo>
                  <a:close/>
                  <a:moveTo>
                    <a:pt x="31" y="105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7" y="105"/>
                    <a:pt x="4" y="104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1"/>
                    <a:pt x="0" y="98"/>
                    <a:pt x="0" y="9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7"/>
                    <a:pt x="5" y="98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1" y="6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5" y="19"/>
                    <a:pt x="26" y="20"/>
                    <a:pt x="27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6"/>
                    <a:pt x="31" y="6"/>
                    <a:pt x="31" y="6"/>
                  </a:cubicBezTo>
                  <a:close/>
                  <a:moveTo>
                    <a:pt x="31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4" y="49"/>
                    <a:pt x="13" y="50"/>
                    <a:pt x="13" y="5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8"/>
                    <a:pt x="14" y="69"/>
                    <a:pt x="16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3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8" name="Freeform 303"/>
            <p:cNvSpPr>
              <a:spLocks noEditPoints="1"/>
            </p:cNvSpPr>
            <p:nvPr/>
          </p:nvSpPr>
          <p:spPr bwMode="auto">
            <a:xfrm>
              <a:off x="7913699" y="595317"/>
              <a:ext cx="47625" cy="46038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1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16 h 21"/>
                <a:gd name="T14" fmla="*/ 14 w 21"/>
                <a:gd name="T15" fmla="*/ 15 h 21"/>
                <a:gd name="T16" fmla="*/ 14 w 21"/>
                <a:gd name="T17" fmla="*/ 15 h 21"/>
                <a:gd name="T18" fmla="*/ 16 w 21"/>
                <a:gd name="T19" fmla="*/ 11 h 21"/>
                <a:gd name="T20" fmla="*/ 14 w 21"/>
                <a:gd name="T21" fmla="*/ 7 h 21"/>
                <a:gd name="T22" fmla="*/ 10 w 21"/>
                <a:gd name="T23" fmla="*/ 5 h 21"/>
                <a:gd name="T24" fmla="*/ 10 w 21"/>
                <a:gd name="T25" fmla="*/ 0 h 21"/>
                <a:gd name="T26" fmla="*/ 10 w 21"/>
                <a:gd name="T27" fmla="*/ 0 h 21"/>
                <a:gd name="T28" fmla="*/ 10 w 21"/>
                <a:gd name="T29" fmla="*/ 0 h 21"/>
                <a:gd name="T30" fmla="*/ 10 w 21"/>
                <a:gd name="T31" fmla="*/ 5 h 21"/>
                <a:gd name="T32" fmla="*/ 10 w 21"/>
                <a:gd name="T33" fmla="*/ 5 h 21"/>
                <a:gd name="T34" fmla="*/ 6 w 21"/>
                <a:gd name="T35" fmla="*/ 7 h 21"/>
                <a:gd name="T36" fmla="*/ 6 w 21"/>
                <a:gd name="T37" fmla="*/ 7 h 21"/>
                <a:gd name="T38" fmla="*/ 5 w 21"/>
                <a:gd name="T39" fmla="*/ 11 h 21"/>
                <a:gd name="T40" fmla="*/ 6 w 21"/>
                <a:gd name="T41" fmla="*/ 15 h 21"/>
                <a:gd name="T42" fmla="*/ 10 w 21"/>
                <a:gd name="T43" fmla="*/ 16 h 21"/>
                <a:gd name="T44" fmla="*/ 10 w 21"/>
                <a:gd name="T45" fmla="*/ 16 h 21"/>
                <a:gd name="T46" fmla="*/ 10 w 21"/>
                <a:gd name="T47" fmla="*/ 21 h 21"/>
                <a:gd name="T48" fmla="*/ 10 w 21"/>
                <a:gd name="T49" fmla="*/ 21 h 21"/>
                <a:gd name="T50" fmla="*/ 3 w 21"/>
                <a:gd name="T51" fmla="*/ 18 h 21"/>
                <a:gd name="T52" fmla="*/ 0 w 21"/>
                <a:gd name="T53" fmla="*/ 11 h 21"/>
                <a:gd name="T54" fmla="*/ 3 w 21"/>
                <a:gd name="T55" fmla="*/ 3 h 21"/>
                <a:gd name="T56" fmla="*/ 3 w 21"/>
                <a:gd name="T57" fmla="*/ 3 h 21"/>
                <a:gd name="T58" fmla="*/ 10 w 21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1" y="8"/>
                    <a:pt x="21" y="11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2"/>
                    <a:pt x="16" y="11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3" y="6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9" name="Freeform 304"/>
            <p:cNvSpPr>
              <a:spLocks noEditPoints="1"/>
            </p:cNvSpPr>
            <p:nvPr/>
          </p:nvSpPr>
          <p:spPr bwMode="auto">
            <a:xfrm>
              <a:off x="7950211" y="558804"/>
              <a:ext cx="38100" cy="38100"/>
            </a:xfrm>
            <a:custGeom>
              <a:avLst/>
              <a:gdLst>
                <a:gd name="T0" fmla="*/ 8 w 17"/>
                <a:gd name="T1" fmla="*/ 0 h 17"/>
                <a:gd name="T2" fmla="*/ 14 w 17"/>
                <a:gd name="T3" fmla="*/ 2 h 17"/>
                <a:gd name="T4" fmla="*/ 17 w 17"/>
                <a:gd name="T5" fmla="*/ 8 h 17"/>
                <a:gd name="T6" fmla="*/ 14 w 17"/>
                <a:gd name="T7" fmla="*/ 14 h 17"/>
                <a:gd name="T8" fmla="*/ 14 w 17"/>
                <a:gd name="T9" fmla="*/ 14 h 17"/>
                <a:gd name="T10" fmla="*/ 14 w 17"/>
                <a:gd name="T11" fmla="*/ 14 h 17"/>
                <a:gd name="T12" fmla="*/ 8 w 17"/>
                <a:gd name="T13" fmla="*/ 17 h 17"/>
                <a:gd name="T14" fmla="*/ 8 w 17"/>
                <a:gd name="T15" fmla="*/ 17 h 17"/>
                <a:gd name="T16" fmla="*/ 8 w 17"/>
                <a:gd name="T17" fmla="*/ 12 h 17"/>
                <a:gd name="T18" fmla="*/ 8 w 17"/>
                <a:gd name="T19" fmla="*/ 12 h 17"/>
                <a:gd name="T20" fmla="*/ 11 w 17"/>
                <a:gd name="T21" fmla="*/ 11 h 17"/>
                <a:gd name="T22" fmla="*/ 11 w 17"/>
                <a:gd name="T23" fmla="*/ 11 h 17"/>
                <a:gd name="T24" fmla="*/ 12 w 17"/>
                <a:gd name="T25" fmla="*/ 8 h 17"/>
                <a:gd name="T26" fmla="*/ 11 w 17"/>
                <a:gd name="T27" fmla="*/ 6 h 17"/>
                <a:gd name="T28" fmla="*/ 8 w 17"/>
                <a:gd name="T29" fmla="*/ 5 h 17"/>
                <a:gd name="T30" fmla="*/ 8 w 17"/>
                <a:gd name="T31" fmla="*/ 5 h 17"/>
                <a:gd name="T32" fmla="*/ 8 w 17"/>
                <a:gd name="T33" fmla="*/ 0 h 17"/>
                <a:gd name="T34" fmla="*/ 8 w 17"/>
                <a:gd name="T35" fmla="*/ 17 h 17"/>
                <a:gd name="T36" fmla="*/ 2 w 17"/>
                <a:gd name="T37" fmla="*/ 14 h 17"/>
                <a:gd name="T38" fmla="*/ 2 w 17"/>
                <a:gd name="T39" fmla="*/ 14 h 17"/>
                <a:gd name="T40" fmla="*/ 2 w 17"/>
                <a:gd name="T41" fmla="*/ 14 h 17"/>
                <a:gd name="T42" fmla="*/ 0 w 17"/>
                <a:gd name="T43" fmla="*/ 8 h 17"/>
                <a:gd name="T44" fmla="*/ 2 w 17"/>
                <a:gd name="T45" fmla="*/ 2 h 17"/>
                <a:gd name="T46" fmla="*/ 2 w 17"/>
                <a:gd name="T47" fmla="*/ 2 h 17"/>
                <a:gd name="T48" fmla="*/ 8 w 17"/>
                <a:gd name="T49" fmla="*/ 0 h 17"/>
                <a:gd name="T50" fmla="*/ 8 w 17"/>
                <a:gd name="T51" fmla="*/ 5 h 17"/>
                <a:gd name="T52" fmla="*/ 6 w 17"/>
                <a:gd name="T53" fmla="*/ 6 h 17"/>
                <a:gd name="T54" fmla="*/ 6 w 17"/>
                <a:gd name="T55" fmla="*/ 6 h 17"/>
                <a:gd name="T56" fmla="*/ 6 w 17"/>
                <a:gd name="T57" fmla="*/ 6 h 17"/>
                <a:gd name="T58" fmla="*/ 5 w 17"/>
                <a:gd name="T59" fmla="*/ 8 h 17"/>
                <a:gd name="T60" fmla="*/ 6 w 17"/>
                <a:gd name="T61" fmla="*/ 11 h 17"/>
                <a:gd name="T62" fmla="*/ 6 w 17"/>
                <a:gd name="T63" fmla="*/ 11 h 17"/>
                <a:gd name="T64" fmla="*/ 8 w 17"/>
                <a:gd name="T65" fmla="*/ 12 h 17"/>
                <a:gd name="T66" fmla="*/ 8 w 17"/>
                <a:gd name="T6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1" y="0"/>
                    <a:pt x="13" y="1"/>
                    <a:pt x="14" y="2"/>
                  </a:cubicBezTo>
                  <a:cubicBezTo>
                    <a:pt x="16" y="4"/>
                    <a:pt x="17" y="6"/>
                    <a:pt x="17" y="8"/>
                  </a:cubicBezTo>
                  <a:cubicBezTo>
                    <a:pt x="17" y="11"/>
                    <a:pt x="16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6"/>
                    <a:pt x="11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7"/>
                    <a:pt x="12" y="6"/>
                    <a:pt x="11" y="6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7"/>
                  </a:moveTo>
                  <a:cubicBezTo>
                    <a:pt x="6" y="17"/>
                    <a:pt x="4" y="16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7" y="12"/>
                    <a:pt x="8" y="12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0" name="Freeform 305"/>
            <p:cNvSpPr>
              <a:spLocks noEditPoints="1"/>
            </p:cNvSpPr>
            <p:nvPr/>
          </p:nvSpPr>
          <p:spPr bwMode="auto">
            <a:xfrm>
              <a:off x="7923225" y="508004"/>
              <a:ext cx="30163" cy="31751"/>
            </a:xfrm>
            <a:custGeom>
              <a:avLst/>
              <a:gdLst>
                <a:gd name="T0" fmla="*/ 6 w 13"/>
                <a:gd name="T1" fmla="*/ 0 h 14"/>
                <a:gd name="T2" fmla="*/ 11 w 13"/>
                <a:gd name="T3" fmla="*/ 2 h 14"/>
                <a:gd name="T4" fmla="*/ 11 w 13"/>
                <a:gd name="T5" fmla="*/ 2 h 14"/>
                <a:gd name="T6" fmla="*/ 13 w 13"/>
                <a:gd name="T7" fmla="*/ 7 h 14"/>
                <a:gd name="T8" fmla="*/ 11 w 13"/>
                <a:gd name="T9" fmla="*/ 12 h 14"/>
                <a:gd name="T10" fmla="*/ 11 w 13"/>
                <a:gd name="T11" fmla="*/ 12 h 14"/>
                <a:gd name="T12" fmla="*/ 6 w 13"/>
                <a:gd name="T13" fmla="*/ 14 h 14"/>
                <a:gd name="T14" fmla="*/ 6 w 13"/>
                <a:gd name="T15" fmla="*/ 9 h 14"/>
                <a:gd name="T16" fmla="*/ 8 w 13"/>
                <a:gd name="T17" fmla="*/ 8 h 14"/>
                <a:gd name="T18" fmla="*/ 8 w 13"/>
                <a:gd name="T19" fmla="*/ 8 h 14"/>
                <a:gd name="T20" fmla="*/ 8 w 13"/>
                <a:gd name="T21" fmla="*/ 7 h 14"/>
                <a:gd name="T22" fmla="*/ 8 w 13"/>
                <a:gd name="T23" fmla="*/ 6 h 14"/>
                <a:gd name="T24" fmla="*/ 8 w 13"/>
                <a:gd name="T25" fmla="*/ 6 h 14"/>
                <a:gd name="T26" fmla="*/ 6 w 13"/>
                <a:gd name="T27" fmla="*/ 5 h 14"/>
                <a:gd name="T28" fmla="*/ 6 w 13"/>
                <a:gd name="T29" fmla="*/ 0 h 14"/>
                <a:gd name="T30" fmla="*/ 6 w 13"/>
                <a:gd name="T31" fmla="*/ 14 h 14"/>
                <a:gd name="T32" fmla="*/ 1 w 13"/>
                <a:gd name="T33" fmla="*/ 12 h 14"/>
                <a:gd name="T34" fmla="*/ 0 w 13"/>
                <a:gd name="T35" fmla="*/ 7 h 14"/>
                <a:gd name="T36" fmla="*/ 1 w 13"/>
                <a:gd name="T37" fmla="*/ 2 h 14"/>
                <a:gd name="T38" fmla="*/ 1 w 13"/>
                <a:gd name="T39" fmla="*/ 2 h 14"/>
                <a:gd name="T40" fmla="*/ 6 w 13"/>
                <a:gd name="T41" fmla="*/ 0 h 14"/>
                <a:gd name="T42" fmla="*/ 6 w 13"/>
                <a:gd name="T43" fmla="*/ 5 h 14"/>
                <a:gd name="T44" fmla="*/ 5 w 13"/>
                <a:gd name="T45" fmla="*/ 6 h 14"/>
                <a:gd name="T46" fmla="*/ 5 w 13"/>
                <a:gd name="T47" fmla="*/ 6 h 14"/>
                <a:gd name="T48" fmla="*/ 5 w 13"/>
                <a:gd name="T49" fmla="*/ 6 h 14"/>
                <a:gd name="T50" fmla="*/ 4 w 13"/>
                <a:gd name="T51" fmla="*/ 7 h 14"/>
                <a:gd name="T52" fmla="*/ 5 w 13"/>
                <a:gd name="T53" fmla="*/ 8 h 14"/>
                <a:gd name="T54" fmla="*/ 6 w 13"/>
                <a:gd name="T55" fmla="*/ 9 h 14"/>
                <a:gd name="T56" fmla="*/ 6 w 13"/>
                <a:gd name="T5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8" y="0"/>
                    <a:pt x="10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4"/>
                    <a:pt x="13" y="5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8" y="14"/>
                    <a:pt x="6" y="1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6" y="5"/>
                  </a:cubicBezTo>
                  <a:lnTo>
                    <a:pt x="6" y="0"/>
                  </a:lnTo>
                  <a:close/>
                  <a:moveTo>
                    <a:pt x="6" y="14"/>
                  </a:moveTo>
                  <a:cubicBezTo>
                    <a:pt x="4" y="14"/>
                    <a:pt x="3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9"/>
                    <a:pt x="6" y="9"/>
                    <a:pt x="6" y="9"/>
                  </a:cubicBezTo>
                  <a:lnTo>
                    <a:pt x="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1" name="Freeform 306"/>
            <p:cNvSpPr>
              <a:spLocks noEditPoints="1"/>
            </p:cNvSpPr>
            <p:nvPr/>
          </p:nvSpPr>
          <p:spPr bwMode="auto">
            <a:xfrm>
              <a:off x="7913699" y="430217"/>
              <a:ext cx="47625" cy="46038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18 w 21"/>
                <a:gd name="T5" fmla="*/ 3 h 21"/>
                <a:gd name="T6" fmla="*/ 21 w 21"/>
                <a:gd name="T7" fmla="*/ 10 h 21"/>
                <a:gd name="T8" fmla="*/ 18 w 21"/>
                <a:gd name="T9" fmla="*/ 18 h 21"/>
                <a:gd name="T10" fmla="*/ 18 w 21"/>
                <a:gd name="T11" fmla="*/ 18 h 21"/>
                <a:gd name="T12" fmla="*/ 10 w 21"/>
                <a:gd name="T13" fmla="*/ 21 h 21"/>
                <a:gd name="T14" fmla="*/ 10 w 21"/>
                <a:gd name="T15" fmla="*/ 16 h 21"/>
                <a:gd name="T16" fmla="*/ 14 w 21"/>
                <a:gd name="T17" fmla="*/ 14 h 21"/>
                <a:gd name="T18" fmla="*/ 14 w 21"/>
                <a:gd name="T19" fmla="*/ 14 h 21"/>
                <a:gd name="T20" fmla="*/ 16 w 21"/>
                <a:gd name="T21" fmla="*/ 10 h 21"/>
                <a:gd name="T22" fmla="*/ 14 w 21"/>
                <a:gd name="T23" fmla="*/ 7 h 21"/>
                <a:gd name="T24" fmla="*/ 14 w 21"/>
                <a:gd name="T25" fmla="*/ 7 h 21"/>
                <a:gd name="T26" fmla="*/ 10 w 21"/>
                <a:gd name="T27" fmla="*/ 5 h 21"/>
                <a:gd name="T28" fmla="*/ 10 w 21"/>
                <a:gd name="T29" fmla="*/ 0 h 21"/>
                <a:gd name="T30" fmla="*/ 10 w 21"/>
                <a:gd name="T31" fmla="*/ 0 h 21"/>
                <a:gd name="T32" fmla="*/ 10 w 21"/>
                <a:gd name="T33" fmla="*/ 0 h 21"/>
                <a:gd name="T34" fmla="*/ 10 w 21"/>
                <a:gd name="T35" fmla="*/ 5 h 21"/>
                <a:gd name="T36" fmla="*/ 10 w 21"/>
                <a:gd name="T37" fmla="*/ 5 h 21"/>
                <a:gd name="T38" fmla="*/ 6 w 21"/>
                <a:gd name="T39" fmla="*/ 7 h 21"/>
                <a:gd name="T40" fmla="*/ 5 w 21"/>
                <a:gd name="T41" fmla="*/ 10 h 21"/>
                <a:gd name="T42" fmla="*/ 6 w 21"/>
                <a:gd name="T43" fmla="*/ 14 h 21"/>
                <a:gd name="T44" fmla="*/ 6 w 21"/>
                <a:gd name="T45" fmla="*/ 14 h 21"/>
                <a:gd name="T46" fmla="*/ 6 w 21"/>
                <a:gd name="T47" fmla="*/ 14 h 21"/>
                <a:gd name="T48" fmla="*/ 10 w 21"/>
                <a:gd name="T49" fmla="*/ 16 h 21"/>
                <a:gd name="T50" fmla="*/ 10 w 21"/>
                <a:gd name="T51" fmla="*/ 16 h 21"/>
                <a:gd name="T52" fmla="*/ 10 w 21"/>
                <a:gd name="T53" fmla="*/ 21 h 21"/>
                <a:gd name="T54" fmla="*/ 10 w 21"/>
                <a:gd name="T55" fmla="*/ 21 h 21"/>
                <a:gd name="T56" fmla="*/ 3 w 21"/>
                <a:gd name="T57" fmla="*/ 18 h 21"/>
                <a:gd name="T58" fmla="*/ 3 w 21"/>
                <a:gd name="T59" fmla="*/ 18 h 21"/>
                <a:gd name="T60" fmla="*/ 0 w 21"/>
                <a:gd name="T61" fmla="*/ 10 h 21"/>
                <a:gd name="T62" fmla="*/ 3 w 21"/>
                <a:gd name="T63" fmla="*/ 3 h 21"/>
                <a:gd name="T64" fmla="*/ 10 w 21"/>
                <a:gd name="T6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21" y="8"/>
                    <a:pt x="21" y="10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5"/>
                    <a:pt x="6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2" name="Freeform 307"/>
            <p:cNvSpPr>
              <a:spLocks noEditPoints="1"/>
            </p:cNvSpPr>
            <p:nvPr/>
          </p:nvSpPr>
          <p:spPr bwMode="auto">
            <a:xfrm>
              <a:off x="7864487" y="271466"/>
              <a:ext cx="190501" cy="411166"/>
            </a:xfrm>
            <a:custGeom>
              <a:avLst/>
              <a:gdLst>
                <a:gd name="T0" fmla="*/ 46 w 84"/>
                <a:gd name="T1" fmla="*/ 17 h 182"/>
                <a:gd name="T2" fmla="*/ 46 w 84"/>
                <a:gd name="T3" fmla="*/ 17 h 182"/>
                <a:gd name="T4" fmla="*/ 44 w 84"/>
                <a:gd name="T5" fmla="*/ 30 h 182"/>
                <a:gd name="T6" fmla="*/ 42 w 84"/>
                <a:gd name="T7" fmla="*/ 30 h 182"/>
                <a:gd name="T8" fmla="*/ 43 w 84"/>
                <a:gd name="T9" fmla="*/ 9 h 182"/>
                <a:gd name="T10" fmla="*/ 50 w 84"/>
                <a:gd name="T11" fmla="*/ 5 h 182"/>
                <a:gd name="T12" fmla="*/ 72 w 84"/>
                <a:gd name="T13" fmla="*/ 0 h 182"/>
                <a:gd name="T14" fmla="*/ 79 w 84"/>
                <a:gd name="T15" fmla="*/ 1 h 182"/>
                <a:gd name="T16" fmla="*/ 83 w 84"/>
                <a:gd name="T17" fmla="*/ 7 h 182"/>
                <a:gd name="T18" fmla="*/ 76 w 84"/>
                <a:gd name="T19" fmla="*/ 18 h 182"/>
                <a:gd name="T20" fmla="*/ 60 w 84"/>
                <a:gd name="T21" fmla="*/ 22 h 182"/>
                <a:gd name="T22" fmla="*/ 78 w 84"/>
                <a:gd name="T23" fmla="*/ 26 h 182"/>
                <a:gd name="T24" fmla="*/ 80 w 84"/>
                <a:gd name="T25" fmla="*/ 180 h 182"/>
                <a:gd name="T26" fmla="*/ 42 w 84"/>
                <a:gd name="T27" fmla="*/ 182 h 182"/>
                <a:gd name="T28" fmla="*/ 75 w 84"/>
                <a:gd name="T29" fmla="*/ 177 h 182"/>
                <a:gd name="T30" fmla="*/ 57 w 84"/>
                <a:gd name="T31" fmla="*/ 30 h 182"/>
                <a:gd name="T32" fmla="*/ 55 w 84"/>
                <a:gd name="T33" fmla="*/ 28 h 182"/>
                <a:gd name="T34" fmla="*/ 57 w 84"/>
                <a:gd name="T35" fmla="*/ 18 h 182"/>
                <a:gd name="T36" fmla="*/ 75 w 84"/>
                <a:gd name="T37" fmla="*/ 14 h 182"/>
                <a:gd name="T38" fmla="*/ 78 w 84"/>
                <a:gd name="T39" fmla="*/ 12 h 182"/>
                <a:gd name="T40" fmla="*/ 79 w 84"/>
                <a:gd name="T41" fmla="*/ 8 h 182"/>
                <a:gd name="T42" fmla="*/ 73 w 84"/>
                <a:gd name="T43" fmla="*/ 5 h 182"/>
                <a:gd name="T44" fmla="*/ 51 w 84"/>
                <a:gd name="T45" fmla="*/ 10 h 182"/>
                <a:gd name="T46" fmla="*/ 48 w 84"/>
                <a:gd name="T47" fmla="*/ 11 h 182"/>
                <a:gd name="T48" fmla="*/ 42 w 84"/>
                <a:gd name="T49" fmla="*/ 166 h 182"/>
                <a:gd name="T50" fmla="*/ 65 w 84"/>
                <a:gd name="T51" fmla="*/ 164 h 182"/>
                <a:gd name="T52" fmla="*/ 62 w 84"/>
                <a:gd name="T53" fmla="*/ 57 h 182"/>
                <a:gd name="T54" fmla="*/ 57 w 84"/>
                <a:gd name="T55" fmla="*/ 57 h 182"/>
                <a:gd name="T56" fmla="*/ 55 w 84"/>
                <a:gd name="T57" fmla="*/ 94 h 182"/>
                <a:gd name="T58" fmla="*/ 54 w 84"/>
                <a:gd name="T59" fmla="*/ 97 h 182"/>
                <a:gd name="T60" fmla="*/ 52 w 84"/>
                <a:gd name="T61" fmla="*/ 99 h 182"/>
                <a:gd name="T62" fmla="*/ 51 w 84"/>
                <a:gd name="T63" fmla="*/ 99 h 182"/>
                <a:gd name="T64" fmla="*/ 47 w 84"/>
                <a:gd name="T65" fmla="*/ 98 h 182"/>
                <a:gd name="T66" fmla="*/ 47 w 84"/>
                <a:gd name="T67" fmla="*/ 98 h 182"/>
                <a:gd name="T68" fmla="*/ 46 w 84"/>
                <a:gd name="T69" fmla="*/ 83 h 182"/>
                <a:gd name="T70" fmla="*/ 46 w 84"/>
                <a:gd name="T71" fmla="*/ 60 h 182"/>
                <a:gd name="T72" fmla="*/ 42 w 84"/>
                <a:gd name="T73" fmla="*/ 57 h 182"/>
                <a:gd name="T74" fmla="*/ 44 w 84"/>
                <a:gd name="T75" fmla="*/ 101 h 182"/>
                <a:gd name="T76" fmla="*/ 51 w 84"/>
                <a:gd name="T77" fmla="*/ 104 h 182"/>
                <a:gd name="T78" fmla="*/ 52 w 84"/>
                <a:gd name="T79" fmla="*/ 104 h 182"/>
                <a:gd name="T80" fmla="*/ 53 w 84"/>
                <a:gd name="T81" fmla="*/ 103 h 182"/>
                <a:gd name="T82" fmla="*/ 58 w 84"/>
                <a:gd name="T83" fmla="*/ 100 h 182"/>
                <a:gd name="T84" fmla="*/ 60 w 84"/>
                <a:gd name="T85" fmla="*/ 94 h 182"/>
                <a:gd name="T86" fmla="*/ 60 w 84"/>
                <a:gd name="T87" fmla="*/ 62 h 182"/>
                <a:gd name="T88" fmla="*/ 42 w 84"/>
                <a:gd name="T89" fmla="*/ 161 h 182"/>
                <a:gd name="T90" fmla="*/ 42 w 84"/>
                <a:gd name="T91" fmla="*/ 30 h 182"/>
                <a:gd name="T92" fmla="*/ 5 w 84"/>
                <a:gd name="T93" fmla="*/ 177 h 182"/>
                <a:gd name="T94" fmla="*/ 42 w 84"/>
                <a:gd name="T95" fmla="*/ 182 h 182"/>
                <a:gd name="T96" fmla="*/ 0 w 84"/>
                <a:gd name="T97" fmla="*/ 180 h 182"/>
                <a:gd name="T98" fmla="*/ 3 w 84"/>
                <a:gd name="T99" fmla="*/ 26 h 182"/>
                <a:gd name="T100" fmla="*/ 41 w 84"/>
                <a:gd name="T101" fmla="*/ 17 h 182"/>
                <a:gd name="T102" fmla="*/ 41 w 84"/>
                <a:gd name="T103" fmla="*/ 17 h 182"/>
                <a:gd name="T104" fmla="*/ 42 w 84"/>
                <a:gd name="T105" fmla="*/ 30 h 182"/>
                <a:gd name="T106" fmla="*/ 18 w 84"/>
                <a:gd name="T107" fmla="*/ 57 h 182"/>
                <a:gd name="T108" fmla="*/ 16 w 84"/>
                <a:gd name="T109" fmla="*/ 164 h 182"/>
                <a:gd name="T110" fmla="*/ 42 w 84"/>
                <a:gd name="T111" fmla="*/ 166 h 182"/>
                <a:gd name="T112" fmla="*/ 20 w 84"/>
                <a:gd name="T113" fmla="*/ 161 h 182"/>
                <a:gd name="T114" fmla="*/ 41 w 84"/>
                <a:gd name="T115" fmla="*/ 62 h 182"/>
                <a:gd name="T116" fmla="*/ 41 w 84"/>
                <a:gd name="T117" fmla="*/ 94 h 182"/>
                <a:gd name="T118" fmla="*/ 42 w 84"/>
                <a:gd name="T119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182">
                  <a:moveTo>
                    <a:pt x="47" y="12"/>
                  </a:moveTo>
                  <a:cubicBezTo>
                    <a:pt x="46" y="13"/>
                    <a:pt x="46" y="15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5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0"/>
                    <a:pt x="43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7" y="6"/>
                    <a:pt x="48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7" y="0"/>
                    <a:pt x="79" y="1"/>
                  </a:cubicBezTo>
                  <a:cubicBezTo>
                    <a:pt x="81" y="3"/>
                    <a:pt x="83" y="5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4" y="10"/>
                    <a:pt x="83" y="12"/>
                    <a:pt x="82" y="14"/>
                  </a:cubicBezTo>
                  <a:cubicBezTo>
                    <a:pt x="81" y="16"/>
                    <a:pt x="79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9" y="26"/>
                    <a:pt x="80" y="27"/>
                    <a:pt x="80" y="28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81"/>
                    <a:pt x="79" y="182"/>
                    <a:pt x="78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5" y="29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3"/>
                    <a:pt x="77" y="13"/>
                    <a:pt x="78" y="12"/>
                  </a:cubicBezTo>
                  <a:cubicBezTo>
                    <a:pt x="79" y="11"/>
                    <a:pt x="79" y="10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6" y="5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49" y="10"/>
                    <a:pt x="48" y="11"/>
                  </a:cubicBezTo>
                  <a:cubicBezTo>
                    <a:pt x="48" y="11"/>
                    <a:pt x="47" y="11"/>
                    <a:pt x="47" y="12"/>
                  </a:cubicBezTo>
                  <a:close/>
                  <a:moveTo>
                    <a:pt x="42" y="166"/>
                  </a:moveTo>
                  <a:cubicBezTo>
                    <a:pt x="62" y="166"/>
                    <a:pt x="62" y="166"/>
                    <a:pt x="62" y="166"/>
                  </a:cubicBezTo>
                  <a:cubicBezTo>
                    <a:pt x="64" y="166"/>
                    <a:pt x="65" y="165"/>
                    <a:pt x="65" y="164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8"/>
                    <a:pt x="64" y="57"/>
                    <a:pt x="62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5" y="58"/>
                    <a:pt x="55" y="6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5"/>
                    <a:pt x="55" y="96"/>
                    <a:pt x="54" y="97"/>
                  </a:cubicBezTo>
                  <a:cubicBezTo>
                    <a:pt x="53" y="98"/>
                    <a:pt x="53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9" y="99"/>
                    <a:pt x="48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6" y="97"/>
                    <a:pt x="46" y="96"/>
                    <a:pt x="46" y="9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58"/>
                    <a:pt x="45" y="57"/>
                    <a:pt x="4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9"/>
                    <a:pt x="43" y="100"/>
                    <a:pt x="44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6" y="103"/>
                    <a:pt x="48" y="104"/>
                    <a:pt x="51" y="104"/>
                  </a:cubicBezTo>
                  <a:cubicBezTo>
                    <a:pt x="51" y="104"/>
                    <a:pt x="51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5" y="103"/>
                    <a:pt x="56" y="102"/>
                    <a:pt x="58" y="100"/>
                  </a:cubicBezTo>
                  <a:cubicBezTo>
                    <a:pt x="59" y="99"/>
                    <a:pt x="60" y="97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42" y="161"/>
                    <a:pt x="42" y="161"/>
                    <a:pt x="42" y="161"/>
                  </a:cubicBezTo>
                  <a:lnTo>
                    <a:pt x="42" y="166"/>
                  </a:lnTo>
                  <a:close/>
                  <a:moveTo>
                    <a:pt x="42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1" y="182"/>
                    <a:pt x="0" y="181"/>
                    <a:pt x="0" y="18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5"/>
                    <a:pt x="41" y="13"/>
                    <a:pt x="42" y="11"/>
                  </a:cubicBezTo>
                  <a:cubicBezTo>
                    <a:pt x="42" y="30"/>
                    <a:pt x="42" y="30"/>
                    <a:pt x="42" y="30"/>
                  </a:cubicBezTo>
                  <a:close/>
                  <a:moveTo>
                    <a:pt x="4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17" y="57"/>
                    <a:pt x="16" y="58"/>
                    <a:pt x="16" y="60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7" y="166"/>
                    <a:pt x="18" y="166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6"/>
                    <a:pt x="41" y="97"/>
                    <a:pt x="42" y="98"/>
                  </a:cubicBezTo>
                  <a:lnTo>
                    <a:pt x="4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3" name="Freeform 308"/>
            <p:cNvSpPr>
              <a:spLocks noEditPoints="1"/>
            </p:cNvSpPr>
            <p:nvPr/>
          </p:nvSpPr>
          <p:spPr bwMode="auto">
            <a:xfrm>
              <a:off x="8104200" y="25401"/>
              <a:ext cx="315914" cy="352427"/>
            </a:xfrm>
            <a:custGeom>
              <a:avLst/>
              <a:gdLst>
                <a:gd name="T0" fmla="*/ 125 w 140"/>
                <a:gd name="T1" fmla="*/ 28 h 156"/>
                <a:gd name="T2" fmla="*/ 136 w 140"/>
                <a:gd name="T3" fmla="*/ 43 h 156"/>
                <a:gd name="T4" fmla="*/ 135 w 140"/>
                <a:gd name="T5" fmla="*/ 46 h 156"/>
                <a:gd name="T6" fmla="*/ 99 w 140"/>
                <a:gd name="T7" fmla="*/ 91 h 156"/>
                <a:gd name="T8" fmla="*/ 130 w 140"/>
                <a:gd name="T9" fmla="*/ 93 h 156"/>
                <a:gd name="T10" fmla="*/ 139 w 140"/>
                <a:gd name="T11" fmla="*/ 107 h 156"/>
                <a:gd name="T12" fmla="*/ 138 w 140"/>
                <a:gd name="T13" fmla="*/ 111 h 156"/>
                <a:gd name="T14" fmla="*/ 97 w 140"/>
                <a:gd name="T15" fmla="*/ 121 h 156"/>
                <a:gd name="T16" fmla="*/ 70 w 140"/>
                <a:gd name="T17" fmla="*/ 155 h 156"/>
                <a:gd name="T18" fmla="*/ 70 w 140"/>
                <a:gd name="T19" fmla="*/ 149 h 156"/>
                <a:gd name="T20" fmla="*/ 95 w 140"/>
                <a:gd name="T21" fmla="*/ 117 h 156"/>
                <a:gd name="T22" fmla="*/ 127 w 140"/>
                <a:gd name="T23" fmla="*/ 97 h 156"/>
                <a:gd name="T24" fmla="*/ 96 w 140"/>
                <a:gd name="T25" fmla="*/ 95 h 156"/>
                <a:gd name="T26" fmla="*/ 78 w 140"/>
                <a:gd name="T27" fmla="*/ 68 h 156"/>
                <a:gd name="T28" fmla="*/ 131 w 140"/>
                <a:gd name="T29" fmla="*/ 43 h 156"/>
                <a:gd name="T30" fmla="*/ 70 w 140"/>
                <a:gd name="T31" fmla="*/ 44 h 156"/>
                <a:gd name="T32" fmla="*/ 70 w 140"/>
                <a:gd name="T33" fmla="*/ 122 h 156"/>
                <a:gd name="T34" fmla="*/ 73 w 140"/>
                <a:gd name="T35" fmla="*/ 111 h 156"/>
                <a:gd name="T36" fmla="*/ 70 w 140"/>
                <a:gd name="T37" fmla="*/ 122 h 156"/>
                <a:gd name="T38" fmla="*/ 18 w 140"/>
                <a:gd name="T39" fmla="*/ 3 h 156"/>
                <a:gd name="T40" fmla="*/ 53 w 140"/>
                <a:gd name="T41" fmla="*/ 22 h 156"/>
                <a:gd name="T42" fmla="*/ 53 w 140"/>
                <a:gd name="T43" fmla="*/ 22 h 156"/>
                <a:gd name="T44" fmla="*/ 65 w 140"/>
                <a:gd name="T45" fmla="*/ 40 h 156"/>
                <a:gd name="T46" fmla="*/ 70 w 140"/>
                <a:gd name="T47" fmla="*/ 44 h 156"/>
                <a:gd name="T48" fmla="*/ 62 w 140"/>
                <a:gd name="T49" fmla="*/ 44 h 156"/>
                <a:gd name="T50" fmla="*/ 49 w 140"/>
                <a:gd name="T51" fmla="*/ 25 h 156"/>
                <a:gd name="T52" fmla="*/ 49 w 140"/>
                <a:gd name="T53" fmla="*/ 25 h 156"/>
                <a:gd name="T54" fmla="*/ 49 w 140"/>
                <a:gd name="T55" fmla="*/ 25 h 156"/>
                <a:gd name="T56" fmla="*/ 21 w 140"/>
                <a:gd name="T57" fmla="*/ 7 h 156"/>
                <a:gd name="T58" fmla="*/ 19 w 140"/>
                <a:gd name="T59" fmla="*/ 22 h 156"/>
                <a:gd name="T60" fmla="*/ 26 w 140"/>
                <a:gd name="T61" fmla="*/ 40 h 156"/>
                <a:gd name="T62" fmla="*/ 26 w 140"/>
                <a:gd name="T63" fmla="*/ 40 h 156"/>
                <a:gd name="T64" fmla="*/ 26 w 140"/>
                <a:gd name="T65" fmla="*/ 40 h 156"/>
                <a:gd name="T66" fmla="*/ 39 w 140"/>
                <a:gd name="T67" fmla="*/ 62 h 156"/>
                <a:gd name="T68" fmla="*/ 12 w 140"/>
                <a:gd name="T69" fmla="*/ 122 h 156"/>
                <a:gd name="T70" fmla="*/ 51 w 140"/>
                <a:gd name="T71" fmla="*/ 83 h 156"/>
                <a:gd name="T72" fmla="*/ 70 w 140"/>
                <a:gd name="T73" fmla="*/ 106 h 156"/>
                <a:gd name="T74" fmla="*/ 63 w 140"/>
                <a:gd name="T75" fmla="*/ 139 h 156"/>
                <a:gd name="T76" fmla="*/ 70 w 140"/>
                <a:gd name="T77" fmla="*/ 155 h 156"/>
                <a:gd name="T78" fmla="*/ 68 w 140"/>
                <a:gd name="T79" fmla="*/ 154 h 156"/>
                <a:gd name="T80" fmla="*/ 59 w 140"/>
                <a:gd name="T81" fmla="*/ 141 h 156"/>
                <a:gd name="T82" fmla="*/ 59 w 140"/>
                <a:gd name="T83" fmla="*/ 139 h 156"/>
                <a:gd name="T84" fmla="*/ 52 w 140"/>
                <a:gd name="T85" fmla="*/ 89 h 156"/>
                <a:gd name="T86" fmla="*/ 10 w 140"/>
                <a:gd name="T87" fmla="*/ 127 h 156"/>
                <a:gd name="T88" fmla="*/ 10 w 140"/>
                <a:gd name="T89" fmla="*/ 127 h 156"/>
                <a:gd name="T90" fmla="*/ 1 w 140"/>
                <a:gd name="T91" fmla="*/ 111 h 156"/>
                <a:gd name="T92" fmla="*/ 34 w 140"/>
                <a:gd name="T93" fmla="*/ 61 h 156"/>
                <a:gd name="T94" fmla="*/ 22 w 140"/>
                <a:gd name="T95" fmla="*/ 43 h 156"/>
                <a:gd name="T96" fmla="*/ 22 w 140"/>
                <a:gd name="T97" fmla="*/ 43 h 156"/>
                <a:gd name="T98" fmla="*/ 18 w 140"/>
                <a:gd name="T99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56">
                  <a:moveTo>
                    <a:pt x="70" y="39"/>
                  </a:moveTo>
                  <a:cubicBezTo>
                    <a:pt x="125" y="28"/>
                    <a:pt x="125" y="28"/>
                    <a:pt x="125" y="28"/>
                  </a:cubicBezTo>
                  <a:cubicBezTo>
                    <a:pt x="126" y="28"/>
                    <a:pt x="127" y="29"/>
                    <a:pt x="127" y="29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7" y="44"/>
                    <a:pt x="137" y="45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9" y="92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8"/>
                    <a:pt x="140" y="109"/>
                    <a:pt x="139" y="110"/>
                  </a:cubicBezTo>
                  <a:cubicBezTo>
                    <a:pt x="138" y="110"/>
                    <a:pt x="138" y="110"/>
                    <a:pt x="138" y="111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1" y="155"/>
                    <a:pt x="70" y="156"/>
                    <a:pt x="70" y="155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7" y="96"/>
                    <a:pt x="96" y="95"/>
                    <a:pt x="96" y="95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7"/>
                    <a:pt x="78" y="65"/>
                    <a:pt x="79" y="65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39"/>
                    <a:pt x="70" y="39"/>
                    <a:pt x="70" y="39"/>
                  </a:cubicBezTo>
                  <a:close/>
                  <a:moveTo>
                    <a:pt x="70" y="122"/>
                  </a:moveTo>
                  <a:cubicBezTo>
                    <a:pt x="73" y="113"/>
                    <a:pt x="73" y="113"/>
                    <a:pt x="73" y="113"/>
                  </a:cubicBezTo>
                  <a:cubicBezTo>
                    <a:pt x="73" y="112"/>
                    <a:pt x="73" y="111"/>
                    <a:pt x="73" y="111"/>
                  </a:cubicBezTo>
                  <a:cubicBezTo>
                    <a:pt x="70" y="106"/>
                    <a:pt x="70" y="106"/>
                    <a:pt x="70" y="106"/>
                  </a:cubicBezTo>
                  <a:lnTo>
                    <a:pt x="70" y="122"/>
                  </a:lnTo>
                  <a:close/>
                  <a:moveTo>
                    <a:pt x="18" y="3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23" y="0"/>
                    <a:pt x="31" y="3"/>
                    <a:pt x="38" y="7"/>
                  </a:cubicBezTo>
                  <a:cubicBezTo>
                    <a:pt x="44" y="12"/>
                    <a:pt x="50" y="18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45"/>
                    <a:pt x="62" y="45"/>
                    <a:pt x="62" y="4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7" y="21"/>
                    <a:pt x="41" y="16"/>
                    <a:pt x="35" y="11"/>
                  </a:cubicBezTo>
                  <a:cubicBezTo>
                    <a:pt x="29" y="8"/>
                    <a:pt x="23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9"/>
                    <a:pt x="18" y="15"/>
                    <a:pt x="19" y="22"/>
                  </a:cubicBezTo>
                  <a:cubicBezTo>
                    <a:pt x="21" y="29"/>
                    <a:pt x="23" y="36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1"/>
                    <a:pt x="39" y="6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3" y="82"/>
                    <a:pt x="54" y="83"/>
                    <a:pt x="55" y="84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69" y="155"/>
                    <a:pt x="69" y="155"/>
                    <a:pt x="68" y="155"/>
                  </a:cubicBezTo>
                  <a:cubicBezTo>
                    <a:pt x="68" y="155"/>
                    <a:pt x="68" y="155"/>
                    <a:pt x="68" y="154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0"/>
                    <a:pt x="58" y="140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3" y="128"/>
                    <a:pt x="11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3"/>
                    <a:pt x="0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39"/>
                    <a:pt x="16" y="30"/>
                    <a:pt x="15" y="23"/>
                  </a:cubicBezTo>
                  <a:cubicBezTo>
                    <a:pt x="13" y="14"/>
                    <a:pt x="13" y="6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4" name="Freeform 309"/>
            <p:cNvSpPr>
              <a:spLocks noEditPoints="1"/>
            </p:cNvSpPr>
            <p:nvPr/>
          </p:nvSpPr>
          <p:spPr bwMode="auto">
            <a:xfrm>
              <a:off x="7807336" y="1589"/>
              <a:ext cx="296864" cy="146050"/>
            </a:xfrm>
            <a:custGeom>
              <a:avLst/>
              <a:gdLst>
                <a:gd name="T0" fmla="*/ 120 w 131"/>
                <a:gd name="T1" fmla="*/ 35 h 64"/>
                <a:gd name="T2" fmla="*/ 120 w 131"/>
                <a:gd name="T3" fmla="*/ 35 h 64"/>
                <a:gd name="T4" fmla="*/ 121 w 131"/>
                <a:gd name="T5" fmla="*/ 7 h 64"/>
                <a:gd name="T6" fmla="*/ 110 w 131"/>
                <a:gd name="T7" fmla="*/ 0 h 64"/>
                <a:gd name="T8" fmla="*/ 124 w 131"/>
                <a:gd name="T9" fmla="*/ 4 h 64"/>
                <a:gd name="T10" fmla="*/ 124 w 131"/>
                <a:gd name="T11" fmla="*/ 39 h 64"/>
                <a:gd name="T12" fmla="*/ 110 w 131"/>
                <a:gd name="T13" fmla="*/ 46 h 64"/>
                <a:gd name="T14" fmla="*/ 110 w 131"/>
                <a:gd name="T15" fmla="*/ 36 h 64"/>
                <a:gd name="T16" fmla="*/ 117 w 131"/>
                <a:gd name="T17" fmla="*/ 32 h 64"/>
                <a:gd name="T18" fmla="*/ 118 w 131"/>
                <a:gd name="T19" fmla="*/ 11 h 64"/>
                <a:gd name="T20" fmla="*/ 110 w 131"/>
                <a:gd name="T21" fmla="*/ 12 h 64"/>
                <a:gd name="T22" fmla="*/ 116 w 131"/>
                <a:gd name="T23" fmla="*/ 21 h 64"/>
                <a:gd name="T24" fmla="*/ 113 w 131"/>
                <a:gd name="T25" fmla="*/ 29 h 64"/>
                <a:gd name="T26" fmla="*/ 110 w 131"/>
                <a:gd name="T27" fmla="*/ 36 h 64"/>
                <a:gd name="T28" fmla="*/ 77 w 131"/>
                <a:gd name="T29" fmla="*/ 54 h 64"/>
                <a:gd name="T30" fmla="*/ 98 w 131"/>
                <a:gd name="T31" fmla="*/ 39 h 64"/>
                <a:gd name="T32" fmla="*/ 102 w 131"/>
                <a:gd name="T33" fmla="*/ 41 h 64"/>
                <a:gd name="T34" fmla="*/ 110 w 131"/>
                <a:gd name="T35" fmla="*/ 41 h 64"/>
                <a:gd name="T36" fmla="*/ 106 w 131"/>
                <a:gd name="T37" fmla="*/ 46 h 64"/>
                <a:gd name="T38" fmla="*/ 97 w 131"/>
                <a:gd name="T39" fmla="*/ 44 h 64"/>
                <a:gd name="T40" fmla="*/ 65 w 131"/>
                <a:gd name="T41" fmla="*/ 63 h 64"/>
                <a:gd name="T42" fmla="*/ 110 w 131"/>
                <a:gd name="T43" fmla="*/ 2 h 64"/>
                <a:gd name="T44" fmla="*/ 107 w 131"/>
                <a:gd name="T45" fmla="*/ 1 h 64"/>
                <a:gd name="T46" fmla="*/ 65 w 131"/>
                <a:gd name="T47" fmla="*/ 0 h 64"/>
                <a:gd name="T48" fmla="*/ 110 w 131"/>
                <a:gd name="T49" fmla="*/ 2 h 64"/>
                <a:gd name="T50" fmla="*/ 110 w 131"/>
                <a:gd name="T51" fmla="*/ 12 h 64"/>
                <a:gd name="T52" fmla="*/ 109 w 131"/>
                <a:gd name="T53" fmla="*/ 22 h 64"/>
                <a:gd name="T54" fmla="*/ 106 w 131"/>
                <a:gd name="T55" fmla="*/ 31 h 64"/>
                <a:gd name="T56" fmla="*/ 110 w 131"/>
                <a:gd name="T57" fmla="*/ 36 h 64"/>
                <a:gd name="T58" fmla="*/ 104 w 131"/>
                <a:gd name="T59" fmla="*/ 36 h 64"/>
                <a:gd name="T60" fmla="*/ 100 w 131"/>
                <a:gd name="T61" fmla="*/ 32 h 64"/>
                <a:gd name="T62" fmla="*/ 100 w 131"/>
                <a:gd name="T63" fmla="*/ 32 h 64"/>
                <a:gd name="T64" fmla="*/ 106 w 131"/>
                <a:gd name="T65" fmla="*/ 9 h 64"/>
                <a:gd name="T66" fmla="*/ 108 w 131"/>
                <a:gd name="T67" fmla="*/ 6 h 64"/>
                <a:gd name="T68" fmla="*/ 108 w 131"/>
                <a:gd name="T69" fmla="*/ 6 h 64"/>
                <a:gd name="T70" fmla="*/ 55 w 131"/>
                <a:gd name="T71" fmla="*/ 59 h 64"/>
                <a:gd name="T72" fmla="*/ 65 w 131"/>
                <a:gd name="T73" fmla="*/ 63 h 64"/>
                <a:gd name="T74" fmla="*/ 16 w 131"/>
                <a:gd name="T75" fmla="*/ 48 h 64"/>
                <a:gd name="T76" fmla="*/ 0 w 131"/>
                <a:gd name="T77" fmla="*/ 3 h 64"/>
                <a:gd name="T78" fmla="*/ 65 w 131"/>
                <a:gd name="T79" fmla="*/ 0 h 64"/>
                <a:gd name="T80" fmla="*/ 5 w 131"/>
                <a:gd name="T81" fmla="*/ 1 h 64"/>
                <a:gd name="T82" fmla="*/ 4 w 131"/>
                <a:gd name="T83" fmla="*/ 9 h 64"/>
                <a:gd name="T84" fmla="*/ 55 w 131"/>
                <a:gd name="T8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64">
                  <a:moveTo>
                    <a:pt x="110" y="41"/>
                  </a:moveTo>
                  <a:cubicBezTo>
                    <a:pt x="114" y="40"/>
                    <a:pt x="118" y="38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4" y="32"/>
                    <a:pt x="126" y="27"/>
                    <a:pt x="126" y="21"/>
                  </a:cubicBezTo>
                  <a:cubicBezTo>
                    <a:pt x="126" y="16"/>
                    <a:pt x="124" y="11"/>
                    <a:pt x="121" y="7"/>
                  </a:cubicBezTo>
                  <a:cubicBezTo>
                    <a:pt x="118" y="5"/>
                    <a:pt x="114" y="2"/>
                    <a:pt x="110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1"/>
                    <a:pt x="123" y="3"/>
                    <a:pt x="124" y="4"/>
                  </a:cubicBezTo>
                  <a:cubicBezTo>
                    <a:pt x="128" y="8"/>
                    <a:pt x="131" y="15"/>
                    <a:pt x="131" y="21"/>
                  </a:cubicBezTo>
                  <a:cubicBezTo>
                    <a:pt x="131" y="28"/>
                    <a:pt x="128" y="34"/>
                    <a:pt x="124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0" y="42"/>
                    <a:pt x="116" y="45"/>
                    <a:pt x="110" y="46"/>
                  </a:cubicBezTo>
                  <a:cubicBezTo>
                    <a:pt x="110" y="41"/>
                    <a:pt x="110" y="41"/>
                    <a:pt x="110" y="41"/>
                  </a:cubicBezTo>
                  <a:close/>
                  <a:moveTo>
                    <a:pt x="110" y="36"/>
                  </a:moveTo>
                  <a:cubicBezTo>
                    <a:pt x="113" y="35"/>
                    <a:pt x="115" y="34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20" y="29"/>
                    <a:pt x="121" y="25"/>
                    <a:pt x="121" y="21"/>
                  </a:cubicBezTo>
                  <a:cubicBezTo>
                    <a:pt x="121" y="17"/>
                    <a:pt x="120" y="14"/>
                    <a:pt x="118" y="11"/>
                  </a:cubicBezTo>
                  <a:cubicBezTo>
                    <a:pt x="116" y="9"/>
                    <a:pt x="113" y="8"/>
                    <a:pt x="110" y="7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2" y="12"/>
                    <a:pt x="113" y="13"/>
                    <a:pt x="114" y="14"/>
                  </a:cubicBezTo>
                  <a:cubicBezTo>
                    <a:pt x="116" y="16"/>
                    <a:pt x="116" y="19"/>
                    <a:pt x="116" y="21"/>
                  </a:cubicBezTo>
                  <a:cubicBezTo>
                    <a:pt x="116" y="24"/>
                    <a:pt x="115" y="27"/>
                    <a:pt x="113" y="28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2" y="30"/>
                    <a:pt x="110" y="31"/>
                  </a:cubicBezTo>
                  <a:lnTo>
                    <a:pt x="110" y="36"/>
                  </a:lnTo>
                  <a:close/>
                  <a:moveTo>
                    <a:pt x="65" y="58"/>
                  </a:moveTo>
                  <a:cubicBezTo>
                    <a:pt x="69" y="57"/>
                    <a:pt x="73" y="56"/>
                    <a:pt x="77" y="54"/>
                  </a:cubicBezTo>
                  <a:cubicBezTo>
                    <a:pt x="84" y="51"/>
                    <a:pt x="90" y="46"/>
                    <a:pt x="95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9" y="40"/>
                    <a:pt x="100" y="40"/>
                    <a:pt x="102" y="41"/>
                  </a:cubicBezTo>
                  <a:cubicBezTo>
                    <a:pt x="103" y="41"/>
                    <a:pt x="105" y="41"/>
                    <a:pt x="106" y="41"/>
                  </a:cubicBezTo>
                  <a:cubicBezTo>
                    <a:pt x="108" y="41"/>
                    <a:pt x="109" y="41"/>
                    <a:pt x="110" y="41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9" y="46"/>
                    <a:pt x="108" y="46"/>
                    <a:pt x="106" y="46"/>
                  </a:cubicBezTo>
                  <a:cubicBezTo>
                    <a:pt x="104" y="46"/>
                    <a:pt x="103" y="46"/>
                    <a:pt x="101" y="45"/>
                  </a:cubicBezTo>
                  <a:cubicBezTo>
                    <a:pt x="100" y="45"/>
                    <a:pt x="99" y="45"/>
                    <a:pt x="97" y="44"/>
                  </a:cubicBezTo>
                  <a:cubicBezTo>
                    <a:pt x="92" y="50"/>
                    <a:pt x="86" y="55"/>
                    <a:pt x="79" y="59"/>
                  </a:cubicBezTo>
                  <a:cubicBezTo>
                    <a:pt x="75" y="61"/>
                    <a:pt x="70" y="62"/>
                    <a:pt x="65" y="63"/>
                  </a:cubicBezTo>
                  <a:cubicBezTo>
                    <a:pt x="65" y="58"/>
                    <a:pt x="65" y="58"/>
                    <a:pt x="65" y="58"/>
                  </a:cubicBezTo>
                  <a:close/>
                  <a:moveTo>
                    <a:pt x="110" y="2"/>
                  </a:moveTo>
                  <a:cubicBezTo>
                    <a:pt x="109" y="1"/>
                    <a:pt x="108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0" y="2"/>
                    <a:pt x="110" y="2"/>
                  </a:cubicBezTo>
                  <a:close/>
                  <a:moveTo>
                    <a:pt x="110" y="7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5"/>
                    <a:pt x="110" y="19"/>
                    <a:pt x="109" y="22"/>
                  </a:cubicBezTo>
                  <a:cubicBezTo>
                    <a:pt x="108" y="25"/>
                    <a:pt x="107" y="28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8" y="31"/>
                    <a:pt x="109" y="31"/>
                    <a:pt x="110" y="31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9" y="36"/>
                    <a:pt x="108" y="36"/>
                    <a:pt x="106" y="36"/>
                  </a:cubicBezTo>
                  <a:cubicBezTo>
                    <a:pt x="105" y="36"/>
                    <a:pt x="105" y="36"/>
                    <a:pt x="104" y="36"/>
                  </a:cubicBezTo>
                  <a:cubicBezTo>
                    <a:pt x="103" y="36"/>
                    <a:pt x="102" y="36"/>
                    <a:pt x="101" y="35"/>
                  </a:cubicBezTo>
                  <a:cubicBezTo>
                    <a:pt x="100" y="35"/>
                    <a:pt x="99" y="34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2" y="28"/>
                    <a:pt x="103" y="25"/>
                    <a:pt x="104" y="21"/>
                  </a:cubicBezTo>
                  <a:cubicBezTo>
                    <a:pt x="105" y="17"/>
                    <a:pt x="106" y="13"/>
                    <a:pt x="106" y="9"/>
                  </a:cubicBezTo>
                  <a:cubicBezTo>
                    <a:pt x="106" y="9"/>
                    <a:pt x="106" y="8"/>
                    <a:pt x="106" y="8"/>
                  </a:cubicBezTo>
                  <a:cubicBezTo>
                    <a:pt x="106" y="7"/>
                    <a:pt x="107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0" y="7"/>
                    <a:pt x="110" y="7"/>
                  </a:cubicBezTo>
                  <a:close/>
                  <a:moveTo>
                    <a:pt x="55" y="59"/>
                  </a:moveTo>
                  <a:cubicBezTo>
                    <a:pt x="59" y="59"/>
                    <a:pt x="62" y="59"/>
                    <a:pt x="65" y="5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2" y="64"/>
                    <a:pt x="59" y="64"/>
                    <a:pt x="55" y="64"/>
                  </a:cubicBezTo>
                  <a:cubicBezTo>
                    <a:pt x="40" y="64"/>
                    <a:pt x="26" y="58"/>
                    <a:pt x="16" y="48"/>
                  </a:cubicBezTo>
                  <a:cubicBezTo>
                    <a:pt x="6" y="38"/>
                    <a:pt x="0" y="24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5"/>
                    <a:pt x="4" y="7"/>
                    <a:pt x="4" y="9"/>
                  </a:cubicBezTo>
                  <a:cubicBezTo>
                    <a:pt x="4" y="23"/>
                    <a:pt x="10" y="35"/>
                    <a:pt x="19" y="45"/>
                  </a:cubicBezTo>
                  <a:cubicBezTo>
                    <a:pt x="28" y="54"/>
                    <a:pt x="41" y="59"/>
                    <a:pt x="5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5" name="Freeform 310"/>
            <p:cNvSpPr>
              <a:spLocks noEditPoints="1"/>
            </p:cNvSpPr>
            <p:nvPr/>
          </p:nvSpPr>
          <p:spPr bwMode="auto">
            <a:xfrm>
              <a:off x="7807336" y="149227"/>
              <a:ext cx="269876" cy="31751"/>
            </a:xfrm>
            <a:custGeom>
              <a:avLst/>
              <a:gdLst>
                <a:gd name="T0" fmla="*/ 59 w 119"/>
                <a:gd name="T1" fmla="*/ 0 h 14"/>
                <a:gd name="T2" fmla="*/ 116 w 119"/>
                <a:gd name="T3" fmla="*/ 0 h 14"/>
                <a:gd name="T4" fmla="*/ 119 w 119"/>
                <a:gd name="T5" fmla="*/ 2 h 14"/>
                <a:gd name="T6" fmla="*/ 119 w 119"/>
                <a:gd name="T7" fmla="*/ 12 h 14"/>
                <a:gd name="T8" fmla="*/ 116 w 119"/>
                <a:gd name="T9" fmla="*/ 14 h 14"/>
                <a:gd name="T10" fmla="*/ 59 w 119"/>
                <a:gd name="T11" fmla="*/ 14 h 14"/>
                <a:gd name="T12" fmla="*/ 59 w 119"/>
                <a:gd name="T13" fmla="*/ 9 h 14"/>
                <a:gd name="T14" fmla="*/ 114 w 119"/>
                <a:gd name="T15" fmla="*/ 9 h 14"/>
                <a:gd name="T16" fmla="*/ 114 w 119"/>
                <a:gd name="T17" fmla="*/ 5 h 14"/>
                <a:gd name="T18" fmla="*/ 59 w 119"/>
                <a:gd name="T19" fmla="*/ 5 h 14"/>
                <a:gd name="T20" fmla="*/ 59 w 119"/>
                <a:gd name="T21" fmla="*/ 0 h 14"/>
                <a:gd name="T22" fmla="*/ 2 w 119"/>
                <a:gd name="T23" fmla="*/ 0 h 14"/>
                <a:gd name="T24" fmla="*/ 59 w 119"/>
                <a:gd name="T25" fmla="*/ 0 h 14"/>
                <a:gd name="T26" fmla="*/ 59 w 119"/>
                <a:gd name="T27" fmla="*/ 5 h 14"/>
                <a:gd name="T28" fmla="*/ 4 w 119"/>
                <a:gd name="T29" fmla="*/ 5 h 14"/>
                <a:gd name="T30" fmla="*/ 4 w 119"/>
                <a:gd name="T31" fmla="*/ 9 h 14"/>
                <a:gd name="T32" fmla="*/ 59 w 119"/>
                <a:gd name="T33" fmla="*/ 9 h 14"/>
                <a:gd name="T34" fmla="*/ 59 w 119"/>
                <a:gd name="T35" fmla="*/ 14 h 14"/>
                <a:gd name="T36" fmla="*/ 2 w 119"/>
                <a:gd name="T37" fmla="*/ 14 h 14"/>
                <a:gd name="T38" fmla="*/ 0 w 119"/>
                <a:gd name="T39" fmla="*/ 12 h 14"/>
                <a:gd name="T40" fmla="*/ 0 w 119"/>
                <a:gd name="T41" fmla="*/ 2 h 14"/>
                <a:gd name="T42" fmla="*/ 2 w 119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4">
                  <a:moveTo>
                    <a:pt x="59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1"/>
                    <a:pt x="119" y="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3"/>
                    <a:pt x="118" y="14"/>
                    <a:pt x="116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0"/>
                  </a:lnTo>
                  <a:close/>
                  <a:moveTo>
                    <a:pt x="2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6" name="Freeform 311"/>
            <p:cNvSpPr>
              <a:spLocks noEditPoints="1"/>
            </p:cNvSpPr>
            <p:nvPr/>
          </p:nvSpPr>
          <p:spPr bwMode="auto">
            <a:xfrm>
              <a:off x="10207640" y="185740"/>
              <a:ext cx="244475" cy="219076"/>
            </a:xfrm>
            <a:custGeom>
              <a:avLst/>
              <a:gdLst>
                <a:gd name="T0" fmla="*/ 58 w 108"/>
                <a:gd name="T1" fmla="*/ 88 h 97"/>
                <a:gd name="T2" fmla="*/ 68 w 108"/>
                <a:gd name="T3" fmla="*/ 91 h 97"/>
                <a:gd name="T4" fmla="*/ 71 w 108"/>
                <a:gd name="T5" fmla="*/ 92 h 97"/>
                <a:gd name="T6" fmla="*/ 81 w 108"/>
                <a:gd name="T7" fmla="*/ 90 h 97"/>
                <a:gd name="T8" fmla="*/ 88 w 108"/>
                <a:gd name="T9" fmla="*/ 82 h 97"/>
                <a:gd name="T10" fmla="*/ 99 w 108"/>
                <a:gd name="T11" fmla="*/ 62 h 97"/>
                <a:gd name="T12" fmla="*/ 103 w 108"/>
                <a:gd name="T13" fmla="*/ 43 h 97"/>
                <a:gd name="T14" fmla="*/ 103 w 108"/>
                <a:gd name="T15" fmla="*/ 36 h 97"/>
                <a:gd name="T16" fmla="*/ 100 w 108"/>
                <a:gd name="T17" fmla="*/ 21 h 97"/>
                <a:gd name="T18" fmla="*/ 93 w 108"/>
                <a:gd name="T19" fmla="*/ 12 h 97"/>
                <a:gd name="T20" fmla="*/ 78 w 108"/>
                <a:gd name="T21" fmla="*/ 6 h 97"/>
                <a:gd name="T22" fmla="*/ 55 w 108"/>
                <a:gd name="T23" fmla="*/ 11 h 97"/>
                <a:gd name="T24" fmla="*/ 62 w 108"/>
                <a:gd name="T25" fmla="*/ 3 h 97"/>
                <a:gd name="T26" fmla="*/ 95 w 108"/>
                <a:gd name="T27" fmla="*/ 8 h 97"/>
                <a:gd name="T28" fmla="*/ 104 w 108"/>
                <a:gd name="T29" fmla="*/ 19 h 97"/>
                <a:gd name="T30" fmla="*/ 108 w 108"/>
                <a:gd name="T31" fmla="*/ 36 h 97"/>
                <a:gd name="T32" fmla="*/ 108 w 108"/>
                <a:gd name="T33" fmla="*/ 42 h 97"/>
                <a:gd name="T34" fmla="*/ 106 w 108"/>
                <a:gd name="T35" fmla="*/ 55 h 97"/>
                <a:gd name="T36" fmla="*/ 92 w 108"/>
                <a:gd name="T37" fmla="*/ 85 h 97"/>
                <a:gd name="T38" fmla="*/ 85 w 108"/>
                <a:gd name="T39" fmla="*/ 93 h 97"/>
                <a:gd name="T40" fmla="*/ 82 w 108"/>
                <a:gd name="T41" fmla="*/ 95 h 97"/>
                <a:gd name="T42" fmla="*/ 69 w 108"/>
                <a:gd name="T43" fmla="*/ 96 h 97"/>
                <a:gd name="T44" fmla="*/ 60 w 108"/>
                <a:gd name="T45" fmla="*/ 93 h 97"/>
                <a:gd name="T46" fmla="*/ 54 w 108"/>
                <a:gd name="T47" fmla="*/ 92 h 97"/>
                <a:gd name="T48" fmla="*/ 38 w 108"/>
                <a:gd name="T49" fmla="*/ 92 h 97"/>
                <a:gd name="T50" fmla="*/ 43 w 108"/>
                <a:gd name="T51" fmla="*/ 90 h 97"/>
                <a:gd name="T52" fmla="*/ 50 w 108"/>
                <a:gd name="T53" fmla="*/ 88 h 97"/>
                <a:gd name="T54" fmla="*/ 48 w 108"/>
                <a:gd name="T55" fmla="*/ 93 h 97"/>
                <a:gd name="T56" fmla="*/ 39 w 108"/>
                <a:gd name="T57" fmla="*/ 96 h 97"/>
                <a:gd name="T58" fmla="*/ 29 w 108"/>
                <a:gd name="T59" fmla="*/ 94 h 97"/>
                <a:gd name="T60" fmla="*/ 53 w 108"/>
                <a:gd name="T61" fmla="*/ 11 h 97"/>
                <a:gd name="T62" fmla="*/ 30 w 108"/>
                <a:gd name="T63" fmla="*/ 6 h 97"/>
                <a:gd name="T64" fmla="*/ 47 w 108"/>
                <a:gd name="T65" fmla="*/ 3 h 97"/>
                <a:gd name="T66" fmla="*/ 28 w 108"/>
                <a:gd name="T67" fmla="*/ 91 h 97"/>
                <a:gd name="T68" fmla="*/ 29 w 108"/>
                <a:gd name="T69" fmla="*/ 96 h 97"/>
                <a:gd name="T70" fmla="*/ 28 w 108"/>
                <a:gd name="T71" fmla="*/ 1 h 97"/>
                <a:gd name="T72" fmla="*/ 17 w 108"/>
                <a:gd name="T73" fmla="*/ 77 h 97"/>
                <a:gd name="T74" fmla="*/ 23 w 108"/>
                <a:gd name="T75" fmla="*/ 86 h 97"/>
                <a:gd name="T76" fmla="*/ 28 w 108"/>
                <a:gd name="T77" fmla="*/ 91 h 97"/>
                <a:gd name="T78" fmla="*/ 25 w 108"/>
                <a:gd name="T79" fmla="*/ 94 h 97"/>
                <a:gd name="T80" fmla="*/ 17 w 108"/>
                <a:gd name="T81" fmla="*/ 77 h 97"/>
                <a:gd name="T82" fmla="*/ 17 w 108"/>
                <a:gd name="T83" fmla="*/ 5 h 97"/>
                <a:gd name="T84" fmla="*/ 28 w 108"/>
                <a:gd name="T85" fmla="*/ 91 h 97"/>
                <a:gd name="T86" fmla="*/ 9 w 108"/>
                <a:gd name="T87" fmla="*/ 21 h 97"/>
                <a:gd name="T88" fmla="*/ 5 w 108"/>
                <a:gd name="T89" fmla="*/ 37 h 97"/>
                <a:gd name="T90" fmla="*/ 5 w 108"/>
                <a:gd name="T91" fmla="*/ 43 h 97"/>
                <a:gd name="T92" fmla="*/ 14 w 108"/>
                <a:gd name="T93" fmla="*/ 72 h 97"/>
                <a:gd name="T94" fmla="*/ 16 w 108"/>
                <a:gd name="T95" fmla="*/ 85 h 97"/>
                <a:gd name="T96" fmla="*/ 2 w 108"/>
                <a:gd name="T97" fmla="*/ 55 h 97"/>
                <a:gd name="T98" fmla="*/ 0 w 108"/>
                <a:gd name="T99" fmla="*/ 42 h 97"/>
                <a:gd name="T100" fmla="*/ 0 w 108"/>
                <a:gd name="T101" fmla="*/ 36 h 97"/>
                <a:gd name="T102" fmla="*/ 1 w 108"/>
                <a:gd name="T103" fmla="*/ 30 h 97"/>
                <a:gd name="T104" fmla="*/ 14 w 108"/>
                <a:gd name="T105" fmla="*/ 8 h 97"/>
                <a:gd name="T106" fmla="*/ 15 w 108"/>
                <a:gd name="T107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97">
                  <a:moveTo>
                    <a:pt x="54" y="88"/>
                  </a:move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5" y="88"/>
                    <a:pt x="55" y="88"/>
                  </a:cubicBezTo>
                  <a:cubicBezTo>
                    <a:pt x="56" y="88"/>
                    <a:pt x="57" y="88"/>
                    <a:pt x="58" y="88"/>
                  </a:cubicBezTo>
                  <a:cubicBezTo>
                    <a:pt x="59" y="88"/>
                    <a:pt x="60" y="88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2" y="89"/>
                    <a:pt x="63" y="89"/>
                    <a:pt x="63" y="89"/>
                  </a:cubicBezTo>
                  <a:cubicBezTo>
                    <a:pt x="64" y="89"/>
                    <a:pt x="65" y="90"/>
                    <a:pt x="65" y="90"/>
                  </a:cubicBezTo>
                  <a:cubicBezTo>
                    <a:pt x="66" y="90"/>
                    <a:pt x="67" y="91"/>
                    <a:pt x="68" y="91"/>
                  </a:cubicBezTo>
                  <a:cubicBezTo>
                    <a:pt x="68" y="91"/>
                    <a:pt x="69" y="91"/>
                    <a:pt x="70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2" y="92"/>
                    <a:pt x="74" y="93"/>
                    <a:pt x="76" y="92"/>
                  </a:cubicBezTo>
                  <a:cubicBezTo>
                    <a:pt x="77" y="92"/>
                    <a:pt x="78" y="92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3" y="88"/>
                    <a:pt x="84" y="87"/>
                    <a:pt x="85" y="86"/>
                  </a:cubicBezTo>
                  <a:cubicBezTo>
                    <a:pt x="86" y="85"/>
                    <a:pt x="87" y="84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91" y="79"/>
                    <a:pt x="93" y="76"/>
                    <a:pt x="95" y="72"/>
                  </a:cubicBezTo>
                  <a:cubicBezTo>
                    <a:pt x="96" y="69"/>
                    <a:pt x="98" y="66"/>
                    <a:pt x="99" y="62"/>
                  </a:cubicBezTo>
                  <a:cubicBezTo>
                    <a:pt x="100" y="59"/>
                    <a:pt x="101" y="57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3" y="48"/>
                    <a:pt x="103" y="46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5"/>
                    <a:pt x="103" y="34"/>
                  </a:cubicBezTo>
                  <a:cubicBezTo>
                    <a:pt x="103" y="33"/>
                    <a:pt x="103" y="32"/>
                    <a:pt x="103" y="31"/>
                  </a:cubicBezTo>
                  <a:cubicBezTo>
                    <a:pt x="102" y="27"/>
                    <a:pt x="101" y="24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8" y="18"/>
                    <a:pt x="96" y="16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3"/>
                    <a:pt x="93" y="12"/>
                    <a:pt x="93" y="12"/>
                  </a:cubicBezTo>
                  <a:cubicBezTo>
                    <a:pt x="92" y="12"/>
                    <a:pt x="92" y="12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0" y="10"/>
                    <a:pt x="88" y="8"/>
                    <a:pt x="85" y="8"/>
                  </a:cubicBezTo>
                  <a:cubicBezTo>
                    <a:pt x="83" y="7"/>
                    <a:pt x="81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5" y="5"/>
                    <a:pt x="73" y="5"/>
                    <a:pt x="71" y="6"/>
                  </a:cubicBezTo>
                  <a:cubicBezTo>
                    <a:pt x="68" y="6"/>
                    <a:pt x="66" y="7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57" y="10"/>
                    <a:pt x="55" y="11"/>
                    <a:pt x="55" y="11"/>
                  </a:cubicBezTo>
                  <a:cubicBezTo>
                    <a:pt x="55" y="11"/>
                    <a:pt x="54" y="11"/>
                    <a:pt x="54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5"/>
                    <a:pt x="57" y="5"/>
                    <a:pt x="58" y="4"/>
                  </a:cubicBezTo>
                  <a:cubicBezTo>
                    <a:pt x="59" y="4"/>
                    <a:pt x="61" y="3"/>
                    <a:pt x="62" y="3"/>
                  </a:cubicBezTo>
                  <a:cubicBezTo>
                    <a:pt x="64" y="2"/>
                    <a:pt x="67" y="1"/>
                    <a:pt x="70" y="1"/>
                  </a:cubicBezTo>
                  <a:cubicBezTo>
                    <a:pt x="73" y="0"/>
                    <a:pt x="76" y="0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2" y="1"/>
                    <a:pt x="84" y="2"/>
                    <a:pt x="87" y="3"/>
                  </a:cubicBezTo>
                  <a:cubicBezTo>
                    <a:pt x="90" y="4"/>
                    <a:pt x="92" y="6"/>
                    <a:pt x="95" y="8"/>
                  </a:cubicBezTo>
                  <a:cubicBezTo>
                    <a:pt x="95" y="8"/>
                    <a:pt x="95" y="8"/>
                    <a:pt x="96" y="9"/>
                  </a:cubicBezTo>
                  <a:cubicBezTo>
                    <a:pt x="96" y="9"/>
                    <a:pt x="97" y="9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00" y="13"/>
                    <a:pt x="102" y="16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23"/>
                    <a:pt x="107" y="26"/>
                    <a:pt x="107" y="30"/>
                  </a:cubicBezTo>
                  <a:cubicBezTo>
                    <a:pt x="108" y="31"/>
                    <a:pt x="108" y="33"/>
                    <a:pt x="108" y="34"/>
                  </a:cubicBezTo>
                  <a:cubicBezTo>
                    <a:pt x="108" y="34"/>
                    <a:pt x="108" y="35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7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9"/>
                    <a:pt x="107" y="52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8"/>
                    <a:pt x="105" y="61"/>
                    <a:pt x="104" y="64"/>
                  </a:cubicBezTo>
                  <a:cubicBezTo>
                    <a:pt x="102" y="67"/>
                    <a:pt x="101" y="71"/>
                    <a:pt x="99" y="75"/>
                  </a:cubicBezTo>
                  <a:cubicBezTo>
                    <a:pt x="97" y="78"/>
                    <a:pt x="95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7"/>
                    <a:pt x="90" y="88"/>
                    <a:pt x="88" y="89"/>
                  </a:cubicBezTo>
                  <a:cubicBezTo>
                    <a:pt x="87" y="91"/>
                    <a:pt x="86" y="92"/>
                    <a:pt x="85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4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5"/>
                  </a:cubicBezTo>
                  <a:cubicBezTo>
                    <a:pt x="80" y="96"/>
                    <a:pt x="78" y="97"/>
                    <a:pt x="76" y="97"/>
                  </a:cubicBezTo>
                  <a:cubicBezTo>
                    <a:pt x="74" y="97"/>
                    <a:pt x="71" y="97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8" y="96"/>
                    <a:pt x="67" y="96"/>
                    <a:pt x="66" y="95"/>
                  </a:cubicBezTo>
                  <a:cubicBezTo>
                    <a:pt x="65" y="95"/>
                    <a:pt x="64" y="95"/>
                    <a:pt x="63" y="94"/>
                  </a:cubicBezTo>
                  <a:cubicBezTo>
                    <a:pt x="63" y="94"/>
                    <a:pt x="62" y="94"/>
                    <a:pt x="62" y="94"/>
                  </a:cubicBezTo>
                  <a:cubicBezTo>
                    <a:pt x="61" y="94"/>
                    <a:pt x="61" y="93"/>
                    <a:pt x="60" y="93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59" y="93"/>
                    <a:pt x="58" y="93"/>
                    <a:pt x="57" y="93"/>
                  </a:cubicBezTo>
                  <a:cubicBezTo>
                    <a:pt x="56" y="92"/>
                    <a:pt x="55" y="92"/>
                    <a:pt x="55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2"/>
                    <a:pt x="54" y="92"/>
                    <a:pt x="54" y="92"/>
                  </a:cubicBezTo>
                  <a:lnTo>
                    <a:pt x="54" y="88"/>
                  </a:lnTo>
                  <a:close/>
                  <a:moveTo>
                    <a:pt x="29" y="91"/>
                  </a:moveTo>
                  <a:cubicBezTo>
                    <a:pt x="30" y="92"/>
                    <a:pt x="31" y="92"/>
                    <a:pt x="33" y="92"/>
                  </a:cubicBezTo>
                  <a:cubicBezTo>
                    <a:pt x="34" y="93"/>
                    <a:pt x="36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1" y="91"/>
                    <a:pt x="42" y="90"/>
                    <a:pt x="43" y="90"/>
                  </a:cubicBezTo>
                  <a:cubicBezTo>
                    <a:pt x="44" y="90"/>
                    <a:pt x="44" y="89"/>
                    <a:pt x="45" y="89"/>
                  </a:cubicBezTo>
                  <a:cubicBezTo>
                    <a:pt x="46" y="89"/>
                    <a:pt x="46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8" y="88"/>
                    <a:pt x="49" y="88"/>
                    <a:pt x="50" y="88"/>
                  </a:cubicBezTo>
                  <a:cubicBezTo>
                    <a:pt x="52" y="88"/>
                    <a:pt x="54" y="88"/>
                    <a:pt x="54" y="88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2"/>
                    <a:pt x="52" y="92"/>
                    <a:pt x="51" y="93"/>
                  </a:cubicBezTo>
                  <a:cubicBezTo>
                    <a:pt x="50" y="93"/>
                    <a:pt x="49" y="93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6" y="94"/>
                    <a:pt x="45" y="94"/>
                    <a:pt x="45" y="94"/>
                  </a:cubicBezTo>
                  <a:cubicBezTo>
                    <a:pt x="44" y="95"/>
                    <a:pt x="43" y="95"/>
                    <a:pt x="42" y="95"/>
                  </a:cubicBezTo>
                  <a:cubicBezTo>
                    <a:pt x="41" y="96"/>
                    <a:pt x="40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97"/>
                    <a:pt x="34" y="97"/>
                    <a:pt x="32" y="97"/>
                  </a:cubicBezTo>
                  <a:cubicBezTo>
                    <a:pt x="31" y="97"/>
                    <a:pt x="30" y="97"/>
                    <a:pt x="29" y="96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0" y="93"/>
                    <a:pt x="30" y="92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lose/>
                  <a:moveTo>
                    <a:pt x="54" y="11"/>
                  </a:moveTo>
                  <a:cubicBezTo>
                    <a:pt x="54" y="11"/>
                    <a:pt x="54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1" y="10"/>
                    <a:pt x="49" y="9"/>
                  </a:cubicBezTo>
                  <a:cubicBezTo>
                    <a:pt x="47" y="8"/>
                    <a:pt x="46" y="8"/>
                    <a:pt x="45" y="8"/>
                  </a:cubicBezTo>
                  <a:cubicBezTo>
                    <a:pt x="42" y="7"/>
                    <a:pt x="40" y="6"/>
                    <a:pt x="38" y="6"/>
                  </a:cubicBezTo>
                  <a:cubicBezTo>
                    <a:pt x="35" y="5"/>
                    <a:pt x="33" y="5"/>
                    <a:pt x="30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0"/>
                    <a:pt x="35" y="0"/>
                    <a:pt x="38" y="1"/>
                  </a:cubicBezTo>
                  <a:cubicBezTo>
                    <a:pt x="41" y="1"/>
                    <a:pt x="44" y="2"/>
                    <a:pt x="47" y="3"/>
                  </a:cubicBezTo>
                  <a:cubicBezTo>
                    <a:pt x="47" y="3"/>
                    <a:pt x="49" y="4"/>
                    <a:pt x="50" y="4"/>
                  </a:cubicBezTo>
                  <a:cubicBezTo>
                    <a:pt x="52" y="5"/>
                    <a:pt x="53" y="5"/>
                    <a:pt x="54" y="6"/>
                  </a:cubicBezTo>
                  <a:lnTo>
                    <a:pt x="54" y="11"/>
                  </a:lnTo>
                  <a:close/>
                  <a:moveTo>
                    <a:pt x="28" y="91"/>
                  </a:moveTo>
                  <a:cubicBezTo>
                    <a:pt x="28" y="91"/>
                    <a:pt x="28" y="91"/>
                    <a:pt x="28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91"/>
                    <a:pt x="29" y="91"/>
                    <a:pt x="28" y="91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29" y="96"/>
                    <a:pt x="28" y="96"/>
                  </a:cubicBezTo>
                  <a:cubicBezTo>
                    <a:pt x="28" y="91"/>
                    <a:pt x="28" y="91"/>
                    <a:pt x="28" y="91"/>
                  </a:cubicBezTo>
                  <a:close/>
                  <a:moveTo>
                    <a:pt x="29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6"/>
                    <a:pt x="29" y="6"/>
                    <a:pt x="29" y="6"/>
                  </a:cubicBezTo>
                  <a:close/>
                  <a:moveTo>
                    <a:pt x="28" y="91"/>
                  </a:moveTo>
                  <a:cubicBezTo>
                    <a:pt x="28" y="91"/>
                    <a:pt x="28" y="91"/>
                    <a:pt x="28" y="91"/>
                  </a:cubicBezTo>
                  <a:close/>
                  <a:moveTo>
                    <a:pt x="17" y="77"/>
                  </a:moveTo>
                  <a:cubicBezTo>
                    <a:pt x="18" y="79"/>
                    <a:pt x="19" y="80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4"/>
                    <a:pt x="22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4" y="87"/>
                    <a:pt x="25" y="89"/>
                    <a:pt x="27" y="89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7" y="95"/>
                    <a:pt x="26" y="95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3"/>
                    <a:pt x="24" y="93"/>
                  </a:cubicBezTo>
                  <a:cubicBezTo>
                    <a:pt x="22" y="92"/>
                    <a:pt x="21" y="91"/>
                    <a:pt x="20" y="90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9" y="88"/>
                    <a:pt x="18" y="87"/>
                    <a:pt x="17" y="86"/>
                  </a:cubicBezTo>
                  <a:cubicBezTo>
                    <a:pt x="17" y="77"/>
                    <a:pt x="17" y="77"/>
                    <a:pt x="17" y="77"/>
                  </a:cubicBezTo>
                  <a:close/>
                  <a:moveTo>
                    <a:pt x="28" y="6"/>
                  </a:moveTo>
                  <a:cubicBezTo>
                    <a:pt x="26" y="6"/>
                    <a:pt x="25" y="7"/>
                    <a:pt x="23" y="8"/>
                  </a:cubicBezTo>
                  <a:cubicBezTo>
                    <a:pt x="21" y="8"/>
                    <a:pt x="19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20" y="4"/>
                    <a:pt x="21" y="3"/>
                  </a:cubicBezTo>
                  <a:cubicBezTo>
                    <a:pt x="23" y="2"/>
                    <a:pt x="26" y="1"/>
                    <a:pt x="28" y="1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8" y="91"/>
                  </a:move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8" y="91"/>
                    <a:pt x="28" y="91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5" y="13"/>
                  </a:moveTo>
                  <a:cubicBezTo>
                    <a:pt x="12" y="16"/>
                    <a:pt x="10" y="18"/>
                    <a:pt x="9" y="21"/>
                  </a:cubicBezTo>
                  <a:cubicBezTo>
                    <a:pt x="7" y="24"/>
                    <a:pt x="6" y="27"/>
                    <a:pt x="6" y="31"/>
                  </a:cubicBezTo>
                  <a:cubicBezTo>
                    <a:pt x="5" y="32"/>
                    <a:pt x="5" y="3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8"/>
                    <a:pt x="6" y="51"/>
                    <a:pt x="7" y="54"/>
                  </a:cubicBezTo>
                  <a:cubicBezTo>
                    <a:pt x="7" y="57"/>
                    <a:pt x="8" y="59"/>
                    <a:pt x="9" y="62"/>
                  </a:cubicBezTo>
                  <a:cubicBezTo>
                    <a:pt x="10" y="66"/>
                    <a:pt x="12" y="69"/>
                    <a:pt x="14" y="72"/>
                  </a:cubicBezTo>
                  <a:cubicBezTo>
                    <a:pt x="15" y="74"/>
                    <a:pt x="16" y="76"/>
                    <a:pt x="17" y="77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3" y="82"/>
                    <a:pt x="11" y="78"/>
                    <a:pt x="9" y="75"/>
                  </a:cubicBezTo>
                  <a:cubicBezTo>
                    <a:pt x="7" y="71"/>
                    <a:pt x="6" y="67"/>
                    <a:pt x="4" y="64"/>
                  </a:cubicBezTo>
                  <a:cubicBezTo>
                    <a:pt x="3" y="61"/>
                    <a:pt x="3" y="58"/>
                    <a:pt x="2" y="55"/>
                  </a:cubicBezTo>
                  <a:cubicBezTo>
                    <a:pt x="1" y="52"/>
                    <a:pt x="1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3"/>
                    <a:pt x="1" y="31"/>
                    <a:pt x="1" y="30"/>
                  </a:cubicBezTo>
                  <a:cubicBezTo>
                    <a:pt x="2" y="26"/>
                    <a:pt x="3" y="22"/>
                    <a:pt x="4" y="19"/>
                  </a:cubicBezTo>
                  <a:cubicBezTo>
                    <a:pt x="6" y="16"/>
                    <a:pt x="8" y="13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5" y="7"/>
                    <a:pt x="16" y="6"/>
                    <a:pt x="17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7" name="Freeform 312"/>
            <p:cNvSpPr>
              <a:spLocks noEditPoints="1"/>
            </p:cNvSpPr>
            <p:nvPr/>
          </p:nvSpPr>
          <p:spPr bwMode="auto">
            <a:xfrm>
              <a:off x="10269553" y="120652"/>
              <a:ext cx="66675" cy="73026"/>
            </a:xfrm>
            <a:custGeom>
              <a:avLst/>
              <a:gdLst>
                <a:gd name="T0" fmla="*/ 15 w 30"/>
                <a:gd name="T1" fmla="*/ 25 h 33"/>
                <a:gd name="T2" fmla="*/ 16 w 30"/>
                <a:gd name="T3" fmla="*/ 25 h 33"/>
                <a:gd name="T4" fmla="*/ 21 w 30"/>
                <a:gd name="T5" fmla="*/ 28 h 33"/>
                <a:gd name="T6" fmla="*/ 24 w 30"/>
                <a:gd name="T7" fmla="*/ 28 h 33"/>
                <a:gd name="T8" fmla="*/ 24 w 30"/>
                <a:gd name="T9" fmla="*/ 28 h 33"/>
                <a:gd name="T10" fmla="*/ 25 w 30"/>
                <a:gd name="T11" fmla="*/ 28 h 33"/>
                <a:gd name="T12" fmla="*/ 24 w 30"/>
                <a:gd name="T13" fmla="*/ 22 h 33"/>
                <a:gd name="T14" fmla="*/ 20 w 30"/>
                <a:gd name="T15" fmla="*/ 15 h 33"/>
                <a:gd name="T16" fmla="*/ 15 w 30"/>
                <a:gd name="T17" fmla="*/ 10 h 33"/>
                <a:gd name="T18" fmla="*/ 15 w 30"/>
                <a:gd name="T19" fmla="*/ 4 h 33"/>
                <a:gd name="T20" fmla="*/ 15 w 30"/>
                <a:gd name="T21" fmla="*/ 4 h 33"/>
                <a:gd name="T22" fmla="*/ 24 w 30"/>
                <a:gd name="T23" fmla="*/ 12 h 33"/>
                <a:gd name="T24" fmla="*/ 28 w 30"/>
                <a:gd name="T25" fmla="*/ 21 h 33"/>
                <a:gd name="T26" fmla="*/ 29 w 30"/>
                <a:gd name="T27" fmla="*/ 30 h 33"/>
                <a:gd name="T28" fmla="*/ 29 w 30"/>
                <a:gd name="T29" fmla="*/ 30 h 33"/>
                <a:gd name="T30" fmla="*/ 29 w 30"/>
                <a:gd name="T31" fmla="*/ 32 h 33"/>
                <a:gd name="T32" fmla="*/ 29 w 30"/>
                <a:gd name="T33" fmla="*/ 32 h 33"/>
                <a:gd name="T34" fmla="*/ 27 w 30"/>
                <a:gd name="T35" fmla="*/ 33 h 33"/>
                <a:gd name="T36" fmla="*/ 27 w 30"/>
                <a:gd name="T37" fmla="*/ 33 h 33"/>
                <a:gd name="T38" fmla="*/ 27 w 30"/>
                <a:gd name="T39" fmla="*/ 33 h 33"/>
                <a:gd name="T40" fmla="*/ 23 w 30"/>
                <a:gd name="T41" fmla="*/ 33 h 33"/>
                <a:gd name="T42" fmla="*/ 23 w 30"/>
                <a:gd name="T43" fmla="*/ 33 h 33"/>
                <a:gd name="T44" fmla="*/ 20 w 30"/>
                <a:gd name="T45" fmla="*/ 32 h 33"/>
                <a:gd name="T46" fmla="*/ 15 w 30"/>
                <a:gd name="T47" fmla="*/ 30 h 33"/>
                <a:gd name="T48" fmla="*/ 15 w 30"/>
                <a:gd name="T49" fmla="*/ 25 h 33"/>
                <a:gd name="T50" fmla="*/ 12 w 30"/>
                <a:gd name="T51" fmla="*/ 22 h 33"/>
                <a:gd name="T52" fmla="*/ 15 w 30"/>
                <a:gd name="T53" fmla="*/ 25 h 33"/>
                <a:gd name="T54" fmla="*/ 15 w 30"/>
                <a:gd name="T55" fmla="*/ 30 h 33"/>
                <a:gd name="T56" fmla="*/ 14 w 30"/>
                <a:gd name="T57" fmla="*/ 29 h 33"/>
                <a:gd name="T58" fmla="*/ 8 w 30"/>
                <a:gd name="T59" fmla="*/ 25 h 33"/>
                <a:gd name="T60" fmla="*/ 8 w 30"/>
                <a:gd name="T61" fmla="*/ 25 h 33"/>
                <a:gd name="T62" fmla="*/ 3 w 30"/>
                <a:gd name="T63" fmla="*/ 18 h 33"/>
                <a:gd name="T64" fmla="*/ 1 w 30"/>
                <a:gd name="T65" fmla="*/ 10 h 33"/>
                <a:gd name="T66" fmla="*/ 0 w 30"/>
                <a:gd name="T67" fmla="*/ 6 h 33"/>
                <a:gd name="T68" fmla="*/ 0 w 30"/>
                <a:gd name="T69" fmla="*/ 3 h 33"/>
                <a:gd name="T70" fmla="*/ 3 w 30"/>
                <a:gd name="T71" fmla="*/ 0 h 33"/>
                <a:gd name="T72" fmla="*/ 4 w 30"/>
                <a:gd name="T73" fmla="*/ 0 h 33"/>
                <a:gd name="T74" fmla="*/ 4 w 30"/>
                <a:gd name="T75" fmla="*/ 0 h 33"/>
                <a:gd name="T76" fmla="*/ 4 w 30"/>
                <a:gd name="T77" fmla="*/ 0 h 33"/>
                <a:gd name="T78" fmla="*/ 4 w 30"/>
                <a:gd name="T79" fmla="*/ 0 h 33"/>
                <a:gd name="T80" fmla="*/ 4 w 30"/>
                <a:gd name="T81" fmla="*/ 0 h 33"/>
                <a:gd name="T82" fmla="*/ 5 w 30"/>
                <a:gd name="T83" fmla="*/ 1 h 33"/>
                <a:gd name="T84" fmla="*/ 15 w 30"/>
                <a:gd name="T85" fmla="*/ 4 h 33"/>
                <a:gd name="T86" fmla="*/ 15 w 30"/>
                <a:gd name="T87" fmla="*/ 10 h 33"/>
                <a:gd name="T88" fmla="*/ 13 w 30"/>
                <a:gd name="T89" fmla="*/ 9 h 33"/>
                <a:gd name="T90" fmla="*/ 5 w 30"/>
                <a:gd name="T91" fmla="*/ 5 h 33"/>
                <a:gd name="T92" fmla="*/ 5 w 30"/>
                <a:gd name="T93" fmla="*/ 6 h 33"/>
                <a:gd name="T94" fmla="*/ 5 w 30"/>
                <a:gd name="T95" fmla="*/ 9 h 33"/>
                <a:gd name="T96" fmla="*/ 8 w 30"/>
                <a:gd name="T97" fmla="*/ 16 h 33"/>
                <a:gd name="T98" fmla="*/ 12 w 30"/>
                <a:gd name="T99" fmla="*/ 22 h 33"/>
                <a:gd name="T100" fmla="*/ 12 w 30"/>
                <a:gd name="T10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33">
                  <a:moveTo>
                    <a:pt x="15" y="25"/>
                  </a:moveTo>
                  <a:cubicBezTo>
                    <a:pt x="15" y="25"/>
                    <a:pt x="16" y="25"/>
                    <a:pt x="16" y="25"/>
                  </a:cubicBezTo>
                  <a:cubicBezTo>
                    <a:pt x="18" y="26"/>
                    <a:pt x="19" y="27"/>
                    <a:pt x="21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6"/>
                    <a:pt x="24" y="24"/>
                    <a:pt x="24" y="22"/>
                  </a:cubicBezTo>
                  <a:cubicBezTo>
                    <a:pt x="23" y="20"/>
                    <a:pt x="22" y="17"/>
                    <a:pt x="20" y="15"/>
                  </a:cubicBezTo>
                  <a:cubicBezTo>
                    <a:pt x="18" y="13"/>
                    <a:pt x="17" y="11"/>
                    <a:pt x="15" y="1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9" y="6"/>
                    <a:pt x="21" y="9"/>
                    <a:pt x="24" y="12"/>
                  </a:cubicBezTo>
                  <a:cubicBezTo>
                    <a:pt x="26" y="15"/>
                    <a:pt x="27" y="18"/>
                    <a:pt x="28" y="21"/>
                  </a:cubicBezTo>
                  <a:cubicBezTo>
                    <a:pt x="29" y="24"/>
                    <a:pt x="30" y="27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4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1" y="33"/>
                    <a:pt x="20" y="32"/>
                  </a:cubicBezTo>
                  <a:cubicBezTo>
                    <a:pt x="18" y="32"/>
                    <a:pt x="16" y="31"/>
                    <a:pt x="15" y="30"/>
                  </a:cubicBezTo>
                  <a:lnTo>
                    <a:pt x="15" y="25"/>
                  </a:lnTo>
                  <a:close/>
                  <a:moveTo>
                    <a:pt x="12" y="22"/>
                  </a:moveTo>
                  <a:cubicBezTo>
                    <a:pt x="13" y="23"/>
                    <a:pt x="14" y="24"/>
                    <a:pt x="15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2" y="28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3"/>
                    <a:pt x="5" y="21"/>
                    <a:pt x="3" y="18"/>
                  </a:cubicBezTo>
                  <a:cubicBezTo>
                    <a:pt x="2" y="16"/>
                    <a:pt x="1" y="13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9" y="1"/>
                    <a:pt x="12" y="2"/>
                    <a:pt x="15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1" y="7"/>
                    <a:pt x="8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6" y="12"/>
                    <a:pt x="7" y="14"/>
                    <a:pt x="8" y="16"/>
                  </a:cubicBezTo>
                  <a:cubicBezTo>
                    <a:pt x="9" y="18"/>
                    <a:pt x="10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8" name="Freeform 313"/>
            <p:cNvSpPr>
              <a:spLocks noEditPoints="1"/>
            </p:cNvSpPr>
            <p:nvPr/>
          </p:nvSpPr>
          <p:spPr bwMode="auto">
            <a:xfrm>
              <a:off x="9807589" y="1589"/>
              <a:ext cx="331789" cy="157164"/>
            </a:xfrm>
            <a:custGeom>
              <a:avLst/>
              <a:gdLst>
                <a:gd name="T0" fmla="*/ 73 w 147"/>
                <a:gd name="T1" fmla="*/ 64 h 69"/>
                <a:gd name="T2" fmla="*/ 142 w 147"/>
                <a:gd name="T3" fmla="*/ 64 h 69"/>
                <a:gd name="T4" fmla="*/ 142 w 147"/>
                <a:gd name="T5" fmla="*/ 0 h 69"/>
                <a:gd name="T6" fmla="*/ 147 w 147"/>
                <a:gd name="T7" fmla="*/ 0 h 69"/>
                <a:gd name="T8" fmla="*/ 147 w 147"/>
                <a:gd name="T9" fmla="*/ 67 h 69"/>
                <a:gd name="T10" fmla="*/ 145 w 147"/>
                <a:gd name="T11" fmla="*/ 69 h 69"/>
                <a:gd name="T12" fmla="*/ 73 w 147"/>
                <a:gd name="T13" fmla="*/ 69 h 69"/>
                <a:gd name="T14" fmla="*/ 73 w 147"/>
                <a:gd name="T15" fmla="*/ 64 h 69"/>
                <a:gd name="T16" fmla="*/ 73 w 147"/>
                <a:gd name="T17" fmla="*/ 58 h 69"/>
                <a:gd name="T18" fmla="*/ 73 w 147"/>
                <a:gd name="T19" fmla="*/ 58 h 69"/>
                <a:gd name="T20" fmla="*/ 103 w 147"/>
                <a:gd name="T21" fmla="*/ 46 h 69"/>
                <a:gd name="T22" fmla="*/ 116 w 147"/>
                <a:gd name="T23" fmla="*/ 16 h 69"/>
                <a:gd name="T24" fmla="*/ 113 w 147"/>
                <a:gd name="T25" fmla="*/ 0 h 69"/>
                <a:gd name="T26" fmla="*/ 107 w 147"/>
                <a:gd name="T27" fmla="*/ 0 h 69"/>
                <a:gd name="T28" fmla="*/ 111 w 147"/>
                <a:gd name="T29" fmla="*/ 16 h 69"/>
                <a:gd name="T30" fmla="*/ 100 w 147"/>
                <a:gd name="T31" fmla="*/ 42 h 69"/>
                <a:gd name="T32" fmla="*/ 73 w 147"/>
                <a:gd name="T33" fmla="*/ 53 h 69"/>
                <a:gd name="T34" fmla="*/ 73 w 147"/>
                <a:gd name="T35" fmla="*/ 53 h 69"/>
                <a:gd name="T36" fmla="*/ 73 w 147"/>
                <a:gd name="T37" fmla="*/ 58 h 69"/>
                <a:gd name="T38" fmla="*/ 5 w 147"/>
                <a:gd name="T39" fmla="*/ 64 h 69"/>
                <a:gd name="T40" fmla="*/ 73 w 147"/>
                <a:gd name="T41" fmla="*/ 64 h 69"/>
                <a:gd name="T42" fmla="*/ 73 w 147"/>
                <a:gd name="T43" fmla="*/ 69 h 69"/>
                <a:gd name="T44" fmla="*/ 2 w 147"/>
                <a:gd name="T45" fmla="*/ 69 h 69"/>
                <a:gd name="T46" fmla="*/ 0 w 147"/>
                <a:gd name="T47" fmla="*/ 67 h 69"/>
                <a:gd name="T48" fmla="*/ 0 w 147"/>
                <a:gd name="T49" fmla="*/ 0 h 69"/>
                <a:gd name="T50" fmla="*/ 5 w 147"/>
                <a:gd name="T51" fmla="*/ 0 h 69"/>
                <a:gd name="T52" fmla="*/ 5 w 147"/>
                <a:gd name="T53" fmla="*/ 64 h 69"/>
                <a:gd name="T54" fmla="*/ 73 w 147"/>
                <a:gd name="T55" fmla="*/ 53 h 69"/>
                <a:gd name="T56" fmla="*/ 47 w 147"/>
                <a:gd name="T57" fmla="*/ 42 h 69"/>
                <a:gd name="T58" fmla="*/ 36 w 147"/>
                <a:gd name="T59" fmla="*/ 16 h 69"/>
                <a:gd name="T60" fmla="*/ 39 w 147"/>
                <a:gd name="T61" fmla="*/ 0 h 69"/>
                <a:gd name="T62" fmla="*/ 34 w 147"/>
                <a:gd name="T63" fmla="*/ 0 h 69"/>
                <a:gd name="T64" fmla="*/ 31 w 147"/>
                <a:gd name="T65" fmla="*/ 16 h 69"/>
                <a:gd name="T66" fmla="*/ 44 w 147"/>
                <a:gd name="T67" fmla="*/ 46 h 69"/>
                <a:gd name="T68" fmla="*/ 73 w 147"/>
                <a:gd name="T69" fmla="*/ 58 h 69"/>
                <a:gd name="T70" fmla="*/ 73 w 147"/>
                <a:gd name="T71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7" h="69">
                  <a:moveTo>
                    <a:pt x="73" y="64"/>
                  </a:moveTo>
                  <a:cubicBezTo>
                    <a:pt x="142" y="64"/>
                    <a:pt x="142" y="64"/>
                    <a:pt x="142" y="6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8"/>
                    <a:pt x="146" y="69"/>
                    <a:pt x="145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4"/>
                    <a:pt x="73" y="64"/>
                    <a:pt x="73" y="64"/>
                  </a:cubicBezTo>
                  <a:close/>
                  <a:moveTo>
                    <a:pt x="73" y="58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85" y="58"/>
                    <a:pt x="96" y="53"/>
                    <a:pt x="103" y="46"/>
                  </a:cubicBezTo>
                  <a:cubicBezTo>
                    <a:pt x="111" y="38"/>
                    <a:pt x="116" y="27"/>
                    <a:pt x="116" y="16"/>
                  </a:cubicBezTo>
                  <a:cubicBezTo>
                    <a:pt x="116" y="10"/>
                    <a:pt x="115" y="5"/>
                    <a:pt x="11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0" y="5"/>
                    <a:pt x="111" y="10"/>
                    <a:pt x="111" y="16"/>
                  </a:cubicBezTo>
                  <a:cubicBezTo>
                    <a:pt x="111" y="26"/>
                    <a:pt x="107" y="35"/>
                    <a:pt x="100" y="42"/>
                  </a:cubicBezTo>
                  <a:cubicBezTo>
                    <a:pt x="93" y="49"/>
                    <a:pt x="84" y="53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lnTo>
                    <a:pt x="73" y="58"/>
                  </a:lnTo>
                  <a:close/>
                  <a:moveTo>
                    <a:pt x="5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4"/>
                    <a:pt x="5" y="64"/>
                    <a:pt x="5" y="64"/>
                  </a:cubicBezTo>
                  <a:close/>
                  <a:moveTo>
                    <a:pt x="73" y="53"/>
                  </a:moveTo>
                  <a:cubicBezTo>
                    <a:pt x="63" y="53"/>
                    <a:pt x="54" y="49"/>
                    <a:pt x="47" y="42"/>
                  </a:cubicBezTo>
                  <a:cubicBezTo>
                    <a:pt x="40" y="35"/>
                    <a:pt x="36" y="26"/>
                    <a:pt x="36" y="16"/>
                  </a:cubicBezTo>
                  <a:cubicBezTo>
                    <a:pt x="36" y="10"/>
                    <a:pt x="37" y="5"/>
                    <a:pt x="3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5"/>
                    <a:pt x="31" y="10"/>
                    <a:pt x="31" y="16"/>
                  </a:cubicBezTo>
                  <a:cubicBezTo>
                    <a:pt x="31" y="27"/>
                    <a:pt x="36" y="38"/>
                    <a:pt x="44" y="46"/>
                  </a:cubicBezTo>
                  <a:cubicBezTo>
                    <a:pt x="51" y="53"/>
                    <a:pt x="62" y="58"/>
                    <a:pt x="73" y="58"/>
                  </a:cubicBezTo>
                  <a:lnTo>
                    <a:pt x="7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9" name="Freeform 314"/>
            <p:cNvSpPr/>
            <p:nvPr/>
          </p:nvSpPr>
          <p:spPr bwMode="auto">
            <a:xfrm>
              <a:off x="9907603" y="1589"/>
              <a:ext cx="133351" cy="103188"/>
            </a:xfrm>
            <a:custGeom>
              <a:avLst/>
              <a:gdLst>
                <a:gd name="T0" fmla="*/ 29 w 59"/>
                <a:gd name="T1" fmla="*/ 40 h 45"/>
                <a:gd name="T2" fmla="*/ 47 w 59"/>
                <a:gd name="T3" fmla="*/ 33 h 45"/>
                <a:gd name="T4" fmla="*/ 47 w 59"/>
                <a:gd name="T5" fmla="*/ 33 h 45"/>
                <a:gd name="T6" fmla="*/ 54 w 59"/>
                <a:gd name="T7" fmla="*/ 16 h 45"/>
                <a:gd name="T8" fmla="*/ 48 w 59"/>
                <a:gd name="T9" fmla="*/ 0 h 45"/>
                <a:gd name="T10" fmla="*/ 54 w 59"/>
                <a:gd name="T11" fmla="*/ 0 h 45"/>
                <a:gd name="T12" fmla="*/ 59 w 59"/>
                <a:gd name="T13" fmla="*/ 16 h 45"/>
                <a:gd name="T14" fmla="*/ 50 w 59"/>
                <a:gd name="T15" fmla="*/ 36 h 45"/>
                <a:gd name="T16" fmla="*/ 50 w 59"/>
                <a:gd name="T17" fmla="*/ 36 h 45"/>
                <a:gd name="T18" fmla="*/ 29 w 59"/>
                <a:gd name="T19" fmla="*/ 45 h 45"/>
                <a:gd name="T20" fmla="*/ 9 w 59"/>
                <a:gd name="T21" fmla="*/ 36 h 45"/>
                <a:gd name="T22" fmla="*/ 9 w 59"/>
                <a:gd name="T23" fmla="*/ 36 h 45"/>
                <a:gd name="T24" fmla="*/ 0 w 59"/>
                <a:gd name="T25" fmla="*/ 16 h 45"/>
                <a:gd name="T26" fmla="*/ 5 w 59"/>
                <a:gd name="T27" fmla="*/ 0 h 45"/>
                <a:gd name="T28" fmla="*/ 11 w 59"/>
                <a:gd name="T29" fmla="*/ 0 h 45"/>
                <a:gd name="T30" fmla="*/ 5 w 59"/>
                <a:gd name="T31" fmla="*/ 16 h 45"/>
                <a:gd name="T32" fmla="*/ 12 w 59"/>
                <a:gd name="T33" fmla="*/ 33 h 45"/>
                <a:gd name="T34" fmla="*/ 12 w 59"/>
                <a:gd name="T35" fmla="*/ 33 h 45"/>
                <a:gd name="T36" fmla="*/ 12 w 59"/>
                <a:gd name="T37" fmla="*/ 33 h 45"/>
                <a:gd name="T38" fmla="*/ 29 w 59"/>
                <a:gd name="T3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5">
                  <a:moveTo>
                    <a:pt x="29" y="40"/>
                  </a:moveTo>
                  <a:cubicBezTo>
                    <a:pt x="36" y="40"/>
                    <a:pt x="42" y="37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1" y="28"/>
                    <a:pt x="54" y="22"/>
                    <a:pt x="54" y="16"/>
                  </a:cubicBezTo>
                  <a:cubicBezTo>
                    <a:pt x="54" y="10"/>
                    <a:pt x="52" y="5"/>
                    <a:pt x="4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5"/>
                    <a:pt x="59" y="10"/>
                    <a:pt x="59" y="16"/>
                  </a:cubicBezTo>
                  <a:cubicBezTo>
                    <a:pt x="59" y="24"/>
                    <a:pt x="55" y="31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5" y="42"/>
                    <a:pt x="37" y="45"/>
                    <a:pt x="29" y="45"/>
                  </a:cubicBezTo>
                  <a:cubicBezTo>
                    <a:pt x="21" y="45"/>
                    <a:pt x="14" y="42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31"/>
                    <a:pt x="0" y="24"/>
                    <a:pt x="0" y="16"/>
                  </a:cubicBezTo>
                  <a:cubicBezTo>
                    <a:pt x="0" y="10"/>
                    <a:pt x="2" y="5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5"/>
                    <a:pt x="5" y="10"/>
                    <a:pt x="5" y="16"/>
                  </a:cubicBezTo>
                  <a:cubicBezTo>
                    <a:pt x="5" y="22"/>
                    <a:pt x="8" y="29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7" y="37"/>
                    <a:pt x="23" y="40"/>
                    <a:pt x="2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0" name="Freeform 315"/>
            <p:cNvSpPr/>
            <p:nvPr/>
          </p:nvSpPr>
          <p:spPr bwMode="auto">
            <a:xfrm>
              <a:off x="4689482" y="1589"/>
              <a:ext cx="95250" cy="109538"/>
            </a:xfrm>
            <a:custGeom>
              <a:avLst/>
              <a:gdLst>
                <a:gd name="T0" fmla="*/ 23 w 42"/>
                <a:gd name="T1" fmla="*/ 0 h 48"/>
                <a:gd name="T2" fmla="*/ 10 w 42"/>
                <a:gd name="T3" fmla="*/ 32 h 48"/>
                <a:gd name="T4" fmla="*/ 36 w 42"/>
                <a:gd name="T5" fmla="*/ 0 h 48"/>
                <a:gd name="T6" fmla="*/ 42 w 42"/>
                <a:gd name="T7" fmla="*/ 0 h 48"/>
                <a:gd name="T8" fmla="*/ 4 w 42"/>
                <a:gd name="T9" fmla="*/ 47 h 48"/>
                <a:gd name="T10" fmla="*/ 4 w 42"/>
                <a:gd name="T11" fmla="*/ 47 h 48"/>
                <a:gd name="T12" fmla="*/ 2 w 42"/>
                <a:gd name="T13" fmla="*/ 47 h 48"/>
                <a:gd name="T14" fmla="*/ 0 w 42"/>
                <a:gd name="T15" fmla="*/ 44 h 48"/>
                <a:gd name="T16" fmla="*/ 18 w 42"/>
                <a:gd name="T17" fmla="*/ 0 h 48"/>
                <a:gd name="T18" fmla="*/ 23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3" y="0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3" y="48"/>
                    <a:pt x="2" y="47"/>
                  </a:cubicBezTo>
                  <a:cubicBezTo>
                    <a:pt x="0" y="47"/>
                    <a:pt x="0" y="45"/>
                    <a:pt x="0" y="4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1" name="Freeform 318"/>
            <p:cNvSpPr>
              <a:spLocks noEditPoints="1"/>
            </p:cNvSpPr>
            <p:nvPr/>
          </p:nvSpPr>
          <p:spPr bwMode="auto">
            <a:xfrm>
              <a:off x="6716724" y="46039"/>
              <a:ext cx="122238" cy="120651"/>
            </a:xfrm>
            <a:custGeom>
              <a:avLst/>
              <a:gdLst>
                <a:gd name="T0" fmla="*/ 27 w 54"/>
                <a:gd name="T1" fmla="*/ 15 h 54"/>
                <a:gd name="T2" fmla="*/ 40 w 54"/>
                <a:gd name="T3" fmla="*/ 1 h 54"/>
                <a:gd name="T4" fmla="*/ 44 w 54"/>
                <a:gd name="T5" fmla="*/ 1 h 54"/>
                <a:gd name="T6" fmla="*/ 53 w 54"/>
                <a:gd name="T7" fmla="*/ 10 h 54"/>
                <a:gd name="T8" fmla="*/ 53 w 54"/>
                <a:gd name="T9" fmla="*/ 14 h 54"/>
                <a:gd name="T10" fmla="*/ 27 w 54"/>
                <a:gd name="T11" fmla="*/ 39 h 54"/>
                <a:gd name="T12" fmla="*/ 27 w 54"/>
                <a:gd name="T13" fmla="*/ 33 h 54"/>
                <a:gd name="T14" fmla="*/ 48 w 54"/>
                <a:gd name="T15" fmla="*/ 12 h 54"/>
                <a:gd name="T16" fmla="*/ 42 w 54"/>
                <a:gd name="T17" fmla="*/ 6 h 54"/>
                <a:gd name="T18" fmla="*/ 27 w 54"/>
                <a:gd name="T19" fmla="*/ 21 h 54"/>
                <a:gd name="T20" fmla="*/ 27 w 54"/>
                <a:gd name="T21" fmla="*/ 15 h 54"/>
                <a:gd name="T22" fmla="*/ 10 w 54"/>
                <a:gd name="T23" fmla="*/ 53 h 54"/>
                <a:gd name="T24" fmla="*/ 1 w 54"/>
                <a:gd name="T25" fmla="*/ 44 h 54"/>
                <a:gd name="T26" fmla="*/ 1 w 54"/>
                <a:gd name="T27" fmla="*/ 41 h 54"/>
                <a:gd name="T28" fmla="*/ 27 w 54"/>
                <a:gd name="T29" fmla="*/ 15 h 54"/>
                <a:gd name="T30" fmla="*/ 27 w 54"/>
                <a:gd name="T31" fmla="*/ 21 h 54"/>
                <a:gd name="T32" fmla="*/ 6 w 54"/>
                <a:gd name="T33" fmla="*/ 42 h 54"/>
                <a:gd name="T34" fmla="*/ 12 w 54"/>
                <a:gd name="T35" fmla="*/ 48 h 54"/>
                <a:gd name="T36" fmla="*/ 27 w 54"/>
                <a:gd name="T37" fmla="*/ 33 h 54"/>
                <a:gd name="T38" fmla="*/ 27 w 54"/>
                <a:gd name="T39" fmla="*/ 39 h 54"/>
                <a:gd name="T40" fmla="*/ 13 w 54"/>
                <a:gd name="T41" fmla="*/ 53 h 54"/>
                <a:gd name="T42" fmla="*/ 10 w 54"/>
                <a:gd name="T4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4">
                  <a:moveTo>
                    <a:pt x="27" y="15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3"/>
                    <a:pt x="53" y="14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7" y="15"/>
                  </a:lnTo>
                  <a:close/>
                  <a:moveTo>
                    <a:pt x="10" y="5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1"/>
                    <a:pt x="1" y="4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4"/>
                    <a:pt x="11" y="54"/>
                    <a:pt x="1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2" name="Freeform 319"/>
            <p:cNvSpPr/>
            <p:nvPr/>
          </p:nvSpPr>
          <p:spPr bwMode="auto">
            <a:xfrm>
              <a:off x="9175764" y="1589"/>
              <a:ext cx="106363" cy="114301"/>
            </a:xfrm>
            <a:custGeom>
              <a:avLst/>
              <a:gdLst>
                <a:gd name="T0" fmla="*/ 5 w 47"/>
                <a:gd name="T1" fmla="*/ 0 h 50"/>
                <a:gd name="T2" fmla="*/ 9 w 47"/>
                <a:gd name="T3" fmla="*/ 22 h 50"/>
                <a:gd name="T4" fmla="*/ 19 w 47"/>
                <a:gd name="T5" fmla="*/ 44 h 50"/>
                <a:gd name="T6" fmla="*/ 35 w 47"/>
                <a:gd name="T7" fmla="*/ 22 h 50"/>
                <a:gd name="T8" fmla="*/ 42 w 47"/>
                <a:gd name="T9" fmla="*/ 0 h 50"/>
                <a:gd name="T10" fmla="*/ 47 w 47"/>
                <a:gd name="T11" fmla="*/ 0 h 50"/>
                <a:gd name="T12" fmla="*/ 39 w 47"/>
                <a:gd name="T13" fmla="*/ 24 h 50"/>
                <a:gd name="T14" fmla="*/ 20 w 47"/>
                <a:gd name="T15" fmla="*/ 49 h 50"/>
                <a:gd name="T16" fmla="*/ 20 w 47"/>
                <a:gd name="T17" fmla="*/ 49 h 50"/>
                <a:gd name="T18" fmla="*/ 17 w 47"/>
                <a:gd name="T19" fmla="*/ 49 h 50"/>
                <a:gd name="T20" fmla="*/ 5 w 47"/>
                <a:gd name="T21" fmla="*/ 23 h 50"/>
                <a:gd name="T22" fmla="*/ 0 w 47"/>
                <a:gd name="T23" fmla="*/ 0 h 50"/>
                <a:gd name="T24" fmla="*/ 5 w 47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0">
                  <a:moveTo>
                    <a:pt x="5" y="0"/>
                  </a:moveTo>
                  <a:cubicBezTo>
                    <a:pt x="6" y="8"/>
                    <a:pt x="7" y="15"/>
                    <a:pt x="9" y="22"/>
                  </a:cubicBezTo>
                  <a:cubicBezTo>
                    <a:pt x="12" y="30"/>
                    <a:pt x="15" y="37"/>
                    <a:pt x="19" y="44"/>
                  </a:cubicBezTo>
                  <a:cubicBezTo>
                    <a:pt x="25" y="37"/>
                    <a:pt x="31" y="30"/>
                    <a:pt x="35" y="22"/>
                  </a:cubicBezTo>
                  <a:cubicBezTo>
                    <a:pt x="38" y="15"/>
                    <a:pt x="40" y="8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9"/>
                    <a:pt x="43" y="17"/>
                    <a:pt x="39" y="24"/>
                  </a:cubicBezTo>
                  <a:cubicBezTo>
                    <a:pt x="34" y="34"/>
                    <a:pt x="28" y="42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50"/>
                    <a:pt x="17" y="50"/>
                    <a:pt x="17" y="49"/>
                  </a:cubicBezTo>
                  <a:cubicBezTo>
                    <a:pt x="12" y="42"/>
                    <a:pt x="8" y="33"/>
                    <a:pt x="5" y="23"/>
                  </a:cubicBezTo>
                  <a:cubicBezTo>
                    <a:pt x="3" y="16"/>
                    <a:pt x="1" y="8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3" name="Freeform 320"/>
            <p:cNvSpPr/>
            <p:nvPr/>
          </p:nvSpPr>
          <p:spPr bwMode="auto">
            <a:xfrm>
              <a:off x="8983677" y="1589"/>
              <a:ext cx="98425" cy="161926"/>
            </a:xfrm>
            <a:custGeom>
              <a:avLst/>
              <a:gdLst>
                <a:gd name="T0" fmla="*/ 39 w 44"/>
                <a:gd name="T1" fmla="*/ 66 h 71"/>
                <a:gd name="T2" fmla="*/ 39 w 44"/>
                <a:gd name="T3" fmla="*/ 0 h 71"/>
                <a:gd name="T4" fmla="*/ 44 w 44"/>
                <a:gd name="T5" fmla="*/ 0 h 71"/>
                <a:gd name="T6" fmla="*/ 44 w 44"/>
                <a:gd name="T7" fmla="*/ 69 h 71"/>
                <a:gd name="T8" fmla="*/ 44 w 44"/>
                <a:gd name="T9" fmla="*/ 69 h 71"/>
                <a:gd name="T10" fmla="*/ 44 w 44"/>
                <a:gd name="T11" fmla="*/ 69 h 71"/>
                <a:gd name="T12" fmla="*/ 41 w 44"/>
                <a:gd name="T13" fmla="*/ 71 h 71"/>
                <a:gd name="T14" fmla="*/ 20 w 44"/>
                <a:gd name="T15" fmla="*/ 67 h 71"/>
                <a:gd name="T16" fmla="*/ 2 w 44"/>
                <a:gd name="T17" fmla="*/ 57 h 71"/>
                <a:gd name="T18" fmla="*/ 2 w 44"/>
                <a:gd name="T19" fmla="*/ 57 h 71"/>
                <a:gd name="T20" fmla="*/ 1 w 44"/>
                <a:gd name="T21" fmla="*/ 54 h 71"/>
                <a:gd name="T22" fmla="*/ 14 w 44"/>
                <a:gd name="T23" fmla="*/ 26 h 71"/>
                <a:gd name="T24" fmla="*/ 19 w 44"/>
                <a:gd name="T25" fmla="*/ 0 h 71"/>
                <a:gd name="T26" fmla="*/ 24 w 44"/>
                <a:gd name="T27" fmla="*/ 0 h 71"/>
                <a:gd name="T28" fmla="*/ 19 w 44"/>
                <a:gd name="T29" fmla="*/ 27 h 71"/>
                <a:gd name="T30" fmla="*/ 6 w 44"/>
                <a:gd name="T31" fmla="*/ 55 h 71"/>
                <a:gd name="T32" fmla="*/ 22 w 44"/>
                <a:gd name="T33" fmla="*/ 62 h 71"/>
                <a:gd name="T34" fmla="*/ 39 w 44"/>
                <a:gd name="T3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71">
                  <a:moveTo>
                    <a:pt x="39" y="66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70"/>
                    <a:pt x="42" y="71"/>
                    <a:pt x="41" y="71"/>
                  </a:cubicBezTo>
                  <a:cubicBezTo>
                    <a:pt x="34" y="71"/>
                    <a:pt x="27" y="69"/>
                    <a:pt x="20" y="67"/>
                  </a:cubicBezTo>
                  <a:cubicBezTo>
                    <a:pt x="14" y="64"/>
                    <a:pt x="7" y="61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6" y="46"/>
                    <a:pt x="11" y="37"/>
                    <a:pt x="14" y="26"/>
                  </a:cubicBezTo>
                  <a:cubicBezTo>
                    <a:pt x="16" y="18"/>
                    <a:pt x="18" y="9"/>
                    <a:pt x="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0"/>
                    <a:pt x="21" y="19"/>
                    <a:pt x="19" y="27"/>
                  </a:cubicBezTo>
                  <a:cubicBezTo>
                    <a:pt x="15" y="38"/>
                    <a:pt x="11" y="47"/>
                    <a:pt x="6" y="55"/>
                  </a:cubicBezTo>
                  <a:cubicBezTo>
                    <a:pt x="11" y="58"/>
                    <a:pt x="16" y="60"/>
                    <a:pt x="22" y="62"/>
                  </a:cubicBezTo>
                  <a:cubicBezTo>
                    <a:pt x="27" y="64"/>
                    <a:pt x="33" y="65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4" name="Freeform 321"/>
            <p:cNvSpPr>
              <a:spLocks noEditPoints="1"/>
            </p:cNvSpPr>
            <p:nvPr/>
          </p:nvSpPr>
          <p:spPr bwMode="auto">
            <a:xfrm>
              <a:off x="8904302" y="1589"/>
              <a:ext cx="101600" cy="114301"/>
            </a:xfrm>
            <a:custGeom>
              <a:avLst/>
              <a:gdLst>
                <a:gd name="T0" fmla="*/ 27 w 45"/>
                <a:gd name="T1" fmla="*/ 43 h 50"/>
                <a:gd name="T2" fmla="*/ 36 w 45"/>
                <a:gd name="T3" fmla="*/ 21 h 50"/>
                <a:gd name="T4" fmla="*/ 40 w 45"/>
                <a:gd name="T5" fmla="*/ 0 h 50"/>
                <a:gd name="T6" fmla="*/ 22 w 45"/>
                <a:gd name="T7" fmla="*/ 0 h 50"/>
                <a:gd name="T8" fmla="*/ 22 w 45"/>
                <a:gd name="T9" fmla="*/ 13 h 50"/>
                <a:gd name="T10" fmla="*/ 41 w 45"/>
                <a:gd name="T11" fmla="*/ 23 h 50"/>
                <a:gd name="T12" fmla="*/ 29 w 45"/>
                <a:gd name="T13" fmla="*/ 48 h 50"/>
                <a:gd name="T14" fmla="*/ 29 w 45"/>
                <a:gd name="T15" fmla="*/ 48 h 50"/>
                <a:gd name="T16" fmla="*/ 29 w 45"/>
                <a:gd name="T17" fmla="*/ 49 h 50"/>
                <a:gd name="T18" fmla="*/ 25 w 45"/>
                <a:gd name="T19" fmla="*/ 49 h 50"/>
                <a:gd name="T20" fmla="*/ 22 w 45"/>
                <a:gd name="T21" fmla="*/ 46 h 50"/>
                <a:gd name="T22" fmla="*/ 22 w 45"/>
                <a:gd name="T23" fmla="*/ 39 h 50"/>
                <a:gd name="T24" fmla="*/ 27 w 45"/>
                <a:gd name="T25" fmla="*/ 43 h 50"/>
                <a:gd name="T26" fmla="*/ 45 w 45"/>
                <a:gd name="T27" fmla="*/ 0 h 50"/>
                <a:gd name="T28" fmla="*/ 41 w 45"/>
                <a:gd name="T29" fmla="*/ 23 h 50"/>
                <a:gd name="T30" fmla="*/ 45 w 45"/>
                <a:gd name="T31" fmla="*/ 0 h 50"/>
                <a:gd name="T32" fmla="*/ 22 w 45"/>
                <a:gd name="T33" fmla="*/ 0 h 50"/>
                <a:gd name="T34" fmla="*/ 8 w 45"/>
                <a:gd name="T35" fmla="*/ 0 h 50"/>
                <a:gd name="T36" fmla="*/ 5 w 45"/>
                <a:gd name="T37" fmla="*/ 0 h 50"/>
                <a:gd name="T38" fmla="*/ 11 w 45"/>
                <a:gd name="T39" fmla="*/ 22 h 50"/>
                <a:gd name="T40" fmla="*/ 22 w 45"/>
                <a:gd name="T41" fmla="*/ 39 h 50"/>
                <a:gd name="T42" fmla="*/ 22 w 45"/>
                <a:gd name="T43" fmla="*/ 46 h 50"/>
                <a:gd name="T44" fmla="*/ 7 w 45"/>
                <a:gd name="T45" fmla="*/ 24 h 50"/>
                <a:gd name="T46" fmla="*/ 0 w 45"/>
                <a:gd name="T47" fmla="*/ 0 h 50"/>
                <a:gd name="T48" fmla="*/ 22 w 45"/>
                <a:gd name="T49" fmla="*/ 13 h 50"/>
                <a:gd name="T50" fmla="*/ 22 w 45"/>
                <a:gd name="T5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50">
                  <a:moveTo>
                    <a:pt x="27" y="43"/>
                  </a:moveTo>
                  <a:cubicBezTo>
                    <a:pt x="30" y="37"/>
                    <a:pt x="34" y="30"/>
                    <a:pt x="36" y="21"/>
                  </a:cubicBezTo>
                  <a:cubicBezTo>
                    <a:pt x="38" y="15"/>
                    <a:pt x="40" y="8"/>
                    <a:pt x="4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8" y="32"/>
                    <a:pt x="34" y="41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9"/>
                  </a:cubicBezTo>
                  <a:cubicBezTo>
                    <a:pt x="28" y="50"/>
                    <a:pt x="26" y="50"/>
                    <a:pt x="25" y="49"/>
                  </a:cubicBezTo>
                  <a:cubicBezTo>
                    <a:pt x="24" y="48"/>
                    <a:pt x="23" y="47"/>
                    <a:pt x="22" y="4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40"/>
                    <a:pt x="25" y="42"/>
                    <a:pt x="27" y="43"/>
                  </a:cubicBezTo>
                  <a:close/>
                  <a:moveTo>
                    <a:pt x="45" y="0"/>
                  </a:moveTo>
                  <a:cubicBezTo>
                    <a:pt x="44" y="8"/>
                    <a:pt x="43" y="16"/>
                    <a:pt x="41" y="23"/>
                  </a:cubicBezTo>
                  <a:lnTo>
                    <a:pt x="45" y="0"/>
                  </a:lnTo>
                  <a:close/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8"/>
                    <a:pt x="8" y="15"/>
                    <a:pt x="11" y="22"/>
                  </a:cubicBezTo>
                  <a:cubicBezTo>
                    <a:pt x="14" y="28"/>
                    <a:pt x="18" y="33"/>
                    <a:pt x="22" y="39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39"/>
                    <a:pt x="11" y="32"/>
                    <a:pt x="7" y="24"/>
                  </a:cubicBezTo>
                  <a:cubicBezTo>
                    <a:pt x="4" y="16"/>
                    <a:pt x="1" y="9"/>
                    <a:pt x="0" y="0"/>
                  </a:cubicBezTo>
                  <a:cubicBezTo>
                    <a:pt x="22" y="13"/>
                    <a:pt x="22" y="13"/>
                    <a:pt x="22" y="13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5" name="Freeform 322"/>
            <p:cNvSpPr/>
            <p:nvPr/>
          </p:nvSpPr>
          <p:spPr bwMode="auto">
            <a:xfrm>
              <a:off x="9102739" y="1589"/>
              <a:ext cx="96838" cy="161926"/>
            </a:xfrm>
            <a:custGeom>
              <a:avLst/>
              <a:gdLst>
                <a:gd name="T0" fmla="*/ 4 w 43"/>
                <a:gd name="T1" fmla="*/ 66 h 71"/>
                <a:gd name="T2" fmla="*/ 21 w 43"/>
                <a:gd name="T3" fmla="*/ 62 h 71"/>
                <a:gd name="T4" fmla="*/ 36 w 43"/>
                <a:gd name="T5" fmla="*/ 55 h 71"/>
                <a:gd name="T6" fmla="*/ 24 w 43"/>
                <a:gd name="T7" fmla="*/ 28 h 71"/>
                <a:gd name="T8" fmla="*/ 18 w 43"/>
                <a:gd name="T9" fmla="*/ 0 h 71"/>
                <a:gd name="T10" fmla="*/ 23 w 43"/>
                <a:gd name="T11" fmla="*/ 0 h 71"/>
                <a:gd name="T12" fmla="*/ 29 w 43"/>
                <a:gd name="T13" fmla="*/ 26 h 71"/>
                <a:gd name="T14" fmla="*/ 42 w 43"/>
                <a:gd name="T15" fmla="*/ 55 h 71"/>
                <a:gd name="T16" fmla="*/ 42 w 43"/>
                <a:gd name="T17" fmla="*/ 55 h 71"/>
                <a:gd name="T18" fmla="*/ 42 w 43"/>
                <a:gd name="T19" fmla="*/ 55 h 71"/>
                <a:gd name="T20" fmla="*/ 41 w 43"/>
                <a:gd name="T21" fmla="*/ 58 h 71"/>
                <a:gd name="T22" fmla="*/ 22 w 43"/>
                <a:gd name="T23" fmla="*/ 67 h 71"/>
                <a:gd name="T24" fmla="*/ 2 w 43"/>
                <a:gd name="T25" fmla="*/ 71 h 71"/>
                <a:gd name="T26" fmla="*/ 2 w 43"/>
                <a:gd name="T27" fmla="*/ 71 h 71"/>
                <a:gd name="T28" fmla="*/ 0 w 43"/>
                <a:gd name="T29" fmla="*/ 69 h 71"/>
                <a:gd name="T30" fmla="*/ 0 w 43"/>
                <a:gd name="T31" fmla="*/ 0 h 71"/>
                <a:gd name="T32" fmla="*/ 4 w 43"/>
                <a:gd name="T33" fmla="*/ 0 h 71"/>
                <a:gd name="T34" fmla="*/ 4 w 43"/>
                <a:gd name="T3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71">
                  <a:moveTo>
                    <a:pt x="4" y="66"/>
                  </a:moveTo>
                  <a:cubicBezTo>
                    <a:pt x="10" y="65"/>
                    <a:pt x="16" y="64"/>
                    <a:pt x="21" y="62"/>
                  </a:cubicBezTo>
                  <a:cubicBezTo>
                    <a:pt x="26" y="60"/>
                    <a:pt x="32" y="58"/>
                    <a:pt x="36" y="55"/>
                  </a:cubicBezTo>
                  <a:cubicBezTo>
                    <a:pt x="31" y="47"/>
                    <a:pt x="27" y="38"/>
                    <a:pt x="24" y="28"/>
                  </a:cubicBezTo>
                  <a:cubicBezTo>
                    <a:pt x="21" y="19"/>
                    <a:pt x="19" y="1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10"/>
                    <a:pt x="26" y="18"/>
                    <a:pt x="29" y="26"/>
                  </a:cubicBezTo>
                  <a:cubicBezTo>
                    <a:pt x="32" y="37"/>
                    <a:pt x="36" y="47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6"/>
                    <a:pt x="42" y="57"/>
                    <a:pt x="41" y="58"/>
                  </a:cubicBezTo>
                  <a:cubicBezTo>
                    <a:pt x="35" y="62"/>
                    <a:pt x="29" y="65"/>
                    <a:pt x="22" y="67"/>
                  </a:cubicBezTo>
                  <a:cubicBezTo>
                    <a:pt x="16" y="69"/>
                    <a:pt x="9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0" y="70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6" name="Freeform 323"/>
            <p:cNvSpPr/>
            <p:nvPr/>
          </p:nvSpPr>
          <p:spPr bwMode="auto">
            <a:xfrm>
              <a:off x="10261616" y="1589"/>
              <a:ext cx="174626" cy="106363"/>
            </a:xfrm>
            <a:custGeom>
              <a:avLst/>
              <a:gdLst>
                <a:gd name="T0" fmla="*/ 13 w 77"/>
                <a:gd name="T1" fmla="*/ 0 h 47"/>
                <a:gd name="T2" fmla="*/ 6 w 77"/>
                <a:gd name="T3" fmla="*/ 19 h 47"/>
                <a:gd name="T4" fmla="*/ 55 w 77"/>
                <a:gd name="T5" fmla="*/ 41 h 47"/>
                <a:gd name="T6" fmla="*/ 72 w 77"/>
                <a:gd name="T7" fmla="*/ 0 h 47"/>
                <a:gd name="T8" fmla="*/ 77 w 77"/>
                <a:gd name="T9" fmla="*/ 0 h 47"/>
                <a:gd name="T10" fmla="*/ 59 w 77"/>
                <a:gd name="T11" fmla="*/ 45 h 47"/>
                <a:gd name="T12" fmla="*/ 59 w 77"/>
                <a:gd name="T13" fmla="*/ 45 h 47"/>
                <a:gd name="T14" fmla="*/ 55 w 77"/>
                <a:gd name="T15" fmla="*/ 46 h 47"/>
                <a:gd name="T16" fmla="*/ 2 w 77"/>
                <a:gd name="T17" fmla="*/ 23 h 47"/>
                <a:gd name="T18" fmla="*/ 2 w 77"/>
                <a:gd name="T19" fmla="*/ 23 h 47"/>
                <a:gd name="T20" fmla="*/ 1 w 77"/>
                <a:gd name="T21" fmla="*/ 20 h 47"/>
                <a:gd name="T22" fmla="*/ 8 w 77"/>
                <a:gd name="T23" fmla="*/ 0 h 47"/>
                <a:gd name="T24" fmla="*/ 13 w 7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47">
                  <a:moveTo>
                    <a:pt x="13" y="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6"/>
                    <a:pt x="57" y="47"/>
                    <a:pt x="55" y="4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7" name="Freeform 324"/>
            <p:cNvSpPr/>
            <p:nvPr/>
          </p:nvSpPr>
          <p:spPr bwMode="auto">
            <a:xfrm>
              <a:off x="10445766" y="1589"/>
              <a:ext cx="173039" cy="106363"/>
            </a:xfrm>
            <a:custGeom>
              <a:avLst/>
              <a:gdLst>
                <a:gd name="T0" fmla="*/ 5 w 77"/>
                <a:gd name="T1" fmla="*/ 0 h 47"/>
                <a:gd name="T2" fmla="*/ 22 w 77"/>
                <a:gd name="T3" fmla="*/ 41 h 47"/>
                <a:gd name="T4" fmla="*/ 71 w 77"/>
                <a:gd name="T5" fmla="*/ 19 h 47"/>
                <a:gd name="T6" fmla="*/ 63 w 77"/>
                <a:gd name="T7" fmla="*/ 0 h 47"/>
                <a:gd name="T8" fmla="*/ 69 w 77"/>
                <a:gd name="T9" fmla="*/ 0 h 47"/>
                <a:gd name="T10" fmla="*/ 76 w 77"/>
                <a:gd name="T11" fmla="*/ 20 h 47"/>
                <a:gd name="T12" fmla="*/ 75 w 77"/>
                <a:gd name="T13" fmla="*/ 23 h 47"/>
                <a:gd name="T14" fmla="*/ 21 w 77"/>
                <a:gd name="T15" fmla="*/ 46 h 47"/>
                <a:gd name="T16" fmla="*/ 21 w 77"/>
                <a:gd name="T17" fmla="*/ 46 h 47"/>
                <a:gd name="T18" fmla="*/ 21 w 77"/>
                <a:gd name="T19" fmla="*/ 47 h 47"/>
                <a:gd name="T20" fmla="*/ 18 w 77"/>
                <a:gd name="T21" fmla="*/ 45 h 47"/>
                <a:gd name="T22" fmla="*/ 0 w 77"/>
                <a:gd name="T23" fmla="*/ 0 h 47"/>
                <a:gd name="T24" fmla="*/ 5 w 7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47">
                  <a:moveTo>
                    <a:pt x="5" y="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1"/>
                    <a:pt x="76" y="22"/>
                    <a:pt x="75" y="2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8" name="Freeform 325"/>
            <p:cNvSpPr>
              <a:spLocks noEditPoints="1"/>
            </p:cNvSpPr>
            <p:nvPr/>
          </p:nvSpPr>
          <p:spPr bwMode="auto">
            <a:xfrm>
              <a:off x="8020063" y="4727602"/>
              <a:ext cx="142875" cy="134939"/>
            </a:xfrm>
            <a:custGeom>
              <a:avLst/>
              <a:gdLst>
                <a:gd name="T0" fmla="*/ 38 w 63"/>
                <a:gd name="T1" fmla="*/ 53 h 60"/>
                <a:gd name="T2" fmla="*/ 41 w 63"/>
                <a:gd name="T3" fmla="*/ 54 h 60"/>
                <a:gd name="T4" fmla="*/ 41 w 63"/>
                <a:gd name="T5" fmla="*/ 54 h 60"/>
                <a:gd name="T6" fmla="*/ 46 w 63"/>
                <a:gd name="T7" fmla="*/ 54 h 60"/>
                <a:gd name="T8" fmla="*/ 46 w 63"/>
                <a:gd name="T9" fmla="*/ 54 h 60"/>
                <a:gd name="T10" fmla="*/ 48 w 63"/>
                <a:gd name="T11" fmla="*/ 52 h 60"/>
                <a:gd name="T12" fmla="*/ 50 w 63"/>
                <a:gd name="T13" fmla="*/ 49 h 60"/>
                <a:gd name="T14" fmla="*/ 58 w 63"/>
                <a:gd name="T15" fmla="*/ 24 h 60"/>
                <a:gd name="T16" fmla="*/ 52 w 63"/>
                <a:gd name="T17" fmla="*/ 11 h 60"/>
                <a:gd name="T18" fmla="*/ 37 w 63"/>
                <a:gd name="T19" fmla="*/ 9 h 60"/>
                <a:gd name="T20" fmla="*/ 32 w 63"/>
                <a:gd name="T21" fmla="*/ 6 h 60"/>
                <a:gd name="T22" fmla="*/ 36 w 63"/>
                <a:gd name="T23" fmla="*/ 5 h 60"/>
                <a:gd name="T24" fmla="*/ 63 w 63"/>
                <a:gd name="T25" fmla="*/ 28 h 60"/>
                <a:gd name="T26" fmla="*/ 54 w 63"/>
                <a:gd name="T27" fmla="*/ 52 h 60"/>
                <a:gd name="T28" fmla="*/ 52 w 63"/>
                <a:gd name="T29" fmla="*/ 55 h 60"/>
                <a:gd name="T30" fmla="*/ 49 w 63"/>
                <a:gd name="T31" fmla="*/ 58 h 60"/>
                <a:gd name="T32" fmla="*/ 40 w 63"/>
                <a:gd name="T33" fmla="*/ 59 h 60"/>
                <a:gd name="T34" fmla="*/ 36 w 63"/>
                <a:gd name="T35" fmla="*/ 58 h 60"/>
                <a:gd name="T36" fmla="*/ 32 w 63"/>
                <a:gd name="T37" fmla="*/ 57 h 60"/>
                <a:gd name="T38" fmla="*/ 10 w 63"/>
                <a:gd name="T39" fmla="*/ 12 h 60"/>
                <a:gd name="T40" fmla="*/ 7 w 63"/>
                <a:gd name="T41" fmla="*/ 16 h 60"/>
                <a:gd name="T42" fmla="*/ 5 w 63"/>
                <a:gd name="T43" fmla="*/ 29 h 60"/>
                <a:gd name="T44" fmla="*/ 13 w 63"/>
                <a:gd name="T45" fmla="*/ 50 h 60"/>
                <a:gd name="T46" fmla="*/ 22 w 63"/>
                <a:gd name="T47" fmla="*/ 54 h 60"/>
                <a:gd name="T48" fmla="*/ 27 w 63"/>
                <a:gd name="T49" fmla="*/ 53 h 60"/>
                <a:gd name="T50" fmla="*/ 32 w 63"/>
                <a:gd name="T51" fmla="*/ 57 h 60"/>
                <a:gd name="T52" fmla="*/ 29 w 63"/>
                <a:gd name="T53" fmla="*/ 57 h 60"/>
                <a:gd name="T54" fmla="*/ 24 w 63"/>
                <a:gd name="T55" fmla="*/ 59 h 60"/>
                <a:gd name="T56" fmla="*/ 15 w 63"/>
                <a:gd name="T57" fmla="*/ 58 h 60"/>
                <a:gd name="T58" fmla="*/ 10 w 63"/>
                <a:gd name="T59" fmla="*/ 53 h 60"/>
                <a:gd name="T60" fmla="*/ 0 w 63"/>
                <a:gd name="T61" fmla="*/ 30 h 60"/>
                <a:gd name="T62" fmla="*/ 0 w 63"/>
                <a:gd name="T63" fmla="*/ 24 h 60"/>
                <a:gd name="T64" fmla="*/ 0 w 63"/>
                <a:gd name="T65" fmla="*/ 23 h 60"/>
                <a:gd name="T66" fmla="*/ 3 w 63"/>
                <a:gd name="T67" fmla="*/ 14 h 60"/>
                <a:gd name="T68" fmla="*/ 8 w 63"/>
                <a:gd name="T69" fmla="*/ 7 h 60"/>
                <a:gd name="T70" fmla="*/ 30 w 63"/>
                <a:gd name="T71" fmla="*/ 5 h 60"/>
                <a:gd name="T72" fmla="*/ 32 w 63"/>
                <a:gd name="T73" fmla="*/ 6 h 60"/>
                <a:gd name="T74" fmla="*/ 31 w 63"/>
                <a:gd name="T75" fmla="*/ 11 h 60"/>
                <a:gd name="T76" fmla="*/ 28 w 63"/>
                <a:gd name="T77" fmla="*/ 10 h 60"/>
                <a:gd name="T78" fmla="*/ 11 w 63"/>
                <a:gd name="T79" fmla="*/ 11 h 60"/>
                <a:gd name="T80" fmla="*/ 10 w 63"/>
                <a:gd name="T81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0">
                  <a:moveTo>
                    <a:pt x="32" y="52"/>
                  </a:moveTo>
                  <a:cubicBezTo>
                    <a:pt x="34" y="52"/>
                    <a:pt x="36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3" y="55"/>
                    <a:pt x="44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5" y="43"/>
                    <a:pt x="59" y="33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19"/>
                    <a:pt x="56" y="15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8" y="7"/>
                    <a:pt x="42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4" y="11"/>
                    <a:pt x="32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9" y="0"/>
                    <a:pt x="62" y="9"/>
                    <a:pt x="63" y="23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36"/>
                    <a:pt x="59" y="45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6" y="59"/>
                    <a:pt x="43" y="60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5" y="57"/>
                    <a:pt x="33" y="57"/>
                    <a:pt x="32" y="57"/>
                  </a:cubicBezTo>
                  <a:lnTo>
                    <a:pt x="32" y="52"/>
                  </a:lnTo>
                  <a:close/>
                  <a:moveTo>
                    <a:pt x="10" y="12"/>
                  </a:moveTo>
                  <a:cubicBezTo>
                    <a:pt x="9" y="13"/>
                    <a:pt x="8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7"/>
                    <a:pt x="9" y="44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9" y="55"/>
                    <a:pt x="20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2"/>
                    <a:pt x="30" y="52"/>
                    <a:pt x="32" y="52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7"/>
                    <a:pt x="30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60"/>
                    <a:pt x="17" y="59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5" y="46"/>
                    <a:pt x="1" y="3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1" y="17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2"/>
                    <a:pt x="6" y="9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5" y="2"/>
                    <a:pt x="22" y="3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2" y="8"/>
                    <a:pt x="17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9" name="Freeform 326"/>
            <p:cNvSpPr>
              <a:spLocks noEditPoints="1"/>
            </p:cNvSpPr>
            <p:nvPr/>
          </p:nvSpPr>
          <p:spPr bwMode="auto">
            <a:xfrm>
              <a:off x="8056576" y="4697441"/>
              <a:ext cx="41275" cy="44450"/>
            </a:xfrm>
            <a:custGeom>
              <a:avLst/>
              <a:gdLst>
                <a:gd name="T0" fmla="*/ 9 w 18"/>
                <a:gd name="T1" fmla="*/ 13 h 20"/>
                <a:gd name="T2" fmla="*/ 10 w 18"/>
                <a:gd name="T3" fmla="*/ 14 h 20"/>
                <a:gd name="T4" fmla="*/ 10 w 18"/>
                <a:gd name="T5" fmla="*/ 14 h 20"/>
                <a:gd name="T6" fmla="*/ 13 w 18"/>
                <a:gd name="T7" fmla="*/ 15 h 20"/>
                <a:gd name="T8" fmla="*/ 13 w 18"/>
                <a:gd name="T9" fmla="*/ 15 h 20"/>
                <a:gd name="T10" fmla="*/ 13 w 18"/>
                <a:gd name="T11" fmla="*/ 13 h 20"/>
                <a:gd name="T12" fmla="*/ 11 w 18"/>
                <a:gd name="T13" fmla="*/ 10 h 20"/>
                <a:gd name="T14" fmla="*/ 9 w 18"/>
                <a:gd name="T15" fmla="*/ 7 h 20"/>
                <a:gd name="T16" fmla="*/ 9 w 18"/>
                <a:gd name="T17" fmla="*/ 2 h 20"/>
                <a:gd name="T18" fmla="*/ 10 w 18"/>
                <a:gd name="T19" fmla="*/ 2 h 20"/>
                <a:gd name="T20" fmla="*/ 15 w 18"/>
                <a:gd name="T21" fmla="*/ 7 h 20"/>
                <a:gd name="T22" fmla="*/ 17 w 18"/>
                <a:gd name="T23" fmla="*/ 12 h 20"/>
                <a:gd name="T24" fmla="*/ 18 w 18"/>
                <a:gd name="T25" fmla="*/ 18 h 20"/>
                <a:gd name="T26" fmla="*/ 18 w 18"/>
                <a:gd name="T27" fmla="*/ 18 h 20"/>
                <a:gd name="T28" fmla="*/ 17 w 18"/>
                <a:gd name="T29" fmla="*/ 19 h 20"/>
                <a:gd name="T30" fmla="*/ 16 w 18"/>
                <a:gd name="T31" fmla="*/ 20 h 20"/>
                <a:gd name="T32" fmla="*/ 15 w 18"/>
                <a:gd name="T33" fmla="*/ 20 h 20"/>
                <a:gd name="T34" fmla="*/ 13 w 18"/>
                <a:gd name="T35" fmla="*/ 20 h 20"/>
                <a:gd name="T36" fmla="*/ 11 w 18"/>
                <a:gd name="T37" fmla="*/ 20 h 20"/>
                <a:gd name="T38" fmla="*/ 9 w 18"/>
                <a:gd name="T39" fmla="*/ 19 h 20"/>
                <a:gd name="T40" fmla="*/ 9 w 18"/>
                <a:gd name="T41" fmla="*/ 13 h 20"/>
                <a:gd name="T42" fmla="*/ 8 w 18"/>
                <a:gd name="T43" fmla="*/ 12 h 20"/>
                <a:gd name="T44" fmla="*/ 9 w 18"/>
                <a:gd name="T45" fmla="*/ 13 h 20"/>
                <a:gd name="T46" fmla="*/ 9 w 18"/>
                <a:gd name="T47" fmla="*/ 19 h 20"/>
                <a:gd name="T48" fmla="*/ 8 w 18"/>
                <a:gd name="T49" fmla="*/ 18 h 20"/>
                <a:gd name="T50" fmla="*/ 7 w 18"/>
                <a:gd name="T51" fmla="*/ 18 h 20"/>
                <a:gd name="T52" fmla="*/ 4 w 18"/>
                <a:gd name="T53" fmla="*/ 15 h 20"/>
                <a:gd name="T54" fmla="*/ 1 w 18"/>
                <a:gd name="T55" fmla="*/ 11 h 20"/>
                <a:gd name="T56" fmla="*/ 0 w 18"/>
                <a:gd name="T57" fmla="*/ 6 h 20"/>
                <a:gd name="T58" fmla="*/ 0 w 18"/>
                <a:gd name="T59" fmla="*/ 4 h 20"/>
                <a:gd name="T60" fmla="*/ 0 w 18"/>
                <a:gd name="T61" fmla="*/ 2 h 20"/>
                <a:gd name="T62" fmla="*/ 2 w 18"/>
                <a:gd name="T63" fmla="*/ 0 h 20"/>
                <a:gd name="T64" fmla="*/ 2 w 18"/>
                <a:gd name="T65" fmla="*/ 0 h 20"/>
                <a:gd name="T66" fmla="*/ 2 w 18"/>
                <a:gd name="T67" fmla="*/ 0 h 20"/>
                <a:gd name="T68" fmla="*/ 3 w 18"/>
                <a:gd name="T69" fmla="*/ 0 h 20"/>
                <a:gd name="T70" fmla="*/ 3 w 18"/>
                <a:gd name="T71" fmla="*/ 0 h 20"/>
                <a:gd name="T72" fmla="*/ 3 w 18"/>
                <a:gd name="T73" fmla="*/ 0 h 20"/>
                <a:gd name="T74" fmla="*/ 9 w 18"/>
                <a:gd name="T75" fmla="*/ 2 h 20"/>
                <a:gd name="T76" fmla="*/ 9 w 18"/>
                <a:gd name="T77" fmla="*/ 7 h 20"/>
                <a:gd name="T78" fmla="*/ 7 w 18"/>
                <a:gd name="T79" fmla="*/ 6 h 20"/>
                <a:gd name="T80" fmla="*/ 4 w 18"/>
                <a:gd name="T81" fmla="*/ 5 h 20"/>
                <a:gd name="T82" fmla="*/ 4 w 18"/>
                <a:gd name="T83" fmla="*/ 6 h 20"/>
                <a:gd name="T84" fmla="*/ 6 w 18"/>
                <a:gd name="T85" fmla="*/ 9 h 20"/>
                <a:gd name="T86" fmla="*/ 8 w 18"/>
                <a:gd name="T8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10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3"/>
                    <a:pt x="13" y="5"/>
                    <a:pt x="15" y="7"/>
                  </a:cubicBezTo>
                  <a:cubicBezTo>
                    <a:pt x="16" y="8"/>
                    <a:pt x="17" y="10"/>
                    <a:pt x="17" y="12"/>
                  </a:cubicBezTo>
                  <a:cubicBezTo>
                    <a:pt x="18" y="14"/>
                    <a:pt x="18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0" y="20"/>
                    <a:pt x="10" y="19"/>
                    <a:pt x="9" y="19"/>
                  </a:cubicBezTo>
                  <a:lnTo>
                    <a:pt x="9" y="13"/>
                  </a:lnTo>
                  <a:close/>
                  <a:moveTo>
                    <a:pt x="8" y="12"/>
                  </a:moveTo>
                  <a:cubicBezTo>
                    <a:pt x="8" y="12"/>
                    <a:pt x="9" y="13"/>
                    <a:pt x="9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5" y="16"/>
                    <a:pt x="4" y="15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7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10"/>
                    <a:pt x="7" y="11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0" name="Freeform 328"/>
            <p:cNvSpPr>
              <a:spLocks noEditPoints="1"/>
            </p:cNvSpPr>
            <p:nvPr/>
          </p:nvSpPr>
          <p:spPr bwMode="auto">
            <a:xfrm>
              <a:off x="8191512" y="3829073"/>
              <a:ext cx="58738" cy="95251"/>
            </a:xfrm>
            <a:custGeom>
              <a:avLst/>
              <a:gdLst>
                <a:gd name="T0" fmla="*/ 13 w 26"/>
                <a:gd name="T1" fmla="*/ 37 h 42"/>
                <a:gd name="T2" fmla="*/ 17 w 26"/>
                <a:gd name="T3" fmla="*/ 37 h 42"/>
                <a:gd name="T4" fmla="*/ 21 w 26"/>
                <a:gd name="T5" fmla="*/ 37 h 42"/>
                <a:gd name="T6" fmla="*/ 21 w 26"/>
                <a:gd name="T7" fmla="*/ 5 h 42"/>
                <a:gd name="T8" fmla="*/ 17 w 26"/>
                <a:gd name="T9" fmla="*/ 5 h 42"/>
                <a:gd name="T10" fmla="*/ 13 w 26"/>
                <a:gd name="T11" fmla="*/ 5 h 42"/>
                <a:gd name="T12" fmla="*/ 13 w 26"/>
                <a:gd name="T13" fmla="*/ 0 h 42"/>
                <a:gd name="T14" fmla="*/ 17 w 26"/>
                <a:gd name="T15" fmla="*/ 0 h 42"/>
                <a:gd name="T16" fmla="*/ 23 w 26"/>
                <a:gd name="T17" fmla="*/ 0 h 42"/>
                <a:gd name="T18" fmla="*/ 26 w 26"/>
                <a:gd name="T19" fmla="*/ 2 h 42"/>
                <a:gd name="T20" fmla="*/ 26 w 26"/>
                <a:gd name="T21" fmla="*/ 39 h 42"/>
                <a:gd name="T22" fmla="*/ 23 w 26"/>
                <a:gd name="T23" fmla="*/ 42 h 42"/>
                <a:gd name="T24" fmla="*/ 17 w 26"/>
                <a:gd name="T25" fmla="*/ 42 h 42"/>
                <a:gd name="T26" fmla="*/ 13 w 26"/>
                <a:gd name="T27" fmla="*/ 42 h 42"/>
                <a:gd name="T28" fmla="*/ 13 w 26"/>
                <a:gd name="T29" fmla="*/ 37 h 42"/>
                <a:gd name="T30" fmla="*/ 5 w 26"/>
                <a:gd name="T31" fmla="*/ 11 h 42"/>
                <a:gd name="T32" fmla="*/ 5 w 26"/>
                <a:gd name="T33" fmla="*/ 11 h 42"/>
                <a:gd name="T34" fmla="*/ 5 w 26"/>
                <a:gd name="T35" fmla="*/ 12 h 42"/>
                <a:gd name="T36" fmla="*/ 5 w 26"/>
                <a:gd name="T37" fmla="*/ 24 h 42"/>
                <a:gd name="T38" fmla="*/ 5 w 26"/>
                <a:gd name="T39" fmla="*/ 30 h 42"/>
                <a:gd name="T40" fmla="*/ 8 w 26"/>
                <a:gd name="T41" fmla="*/ 35 h 42"/>
                <a:gd name="T42" fmla="*/ 8 w 26"/>
                <a:gd name="T43" fmla="*/ 35 h 42"/>
                <a:gd name="T44" fmla="*/ 13 w 26"/>
                <a:gd name="T45" fmla="*/ 37 h 42"/>
                <a:gd name="T46" fmla="*/ 13 w 26"/>
                <a:gd name="T47" fmla="*/ 42 h 42"/>
                <a:gd name="T48" fmla="*/ 6 w 26"/>
                <a:gd name="T49" fmla="*/ 39 h 42"/>
                <a:gd name="T50" fmla="*/ 6 w 26"/>
                <a:gd name="T51" fmla="*/ 39 h 42"/>
                <a:gd name="T52" fmla="*/ 0 w 26"/>
                <a:gd name="T53" fmla="*/ 30 h 42"/>
                <a:gd name="T54" fmla="*/ 0 w 26"/>
                <a:gd name="T55" fmla="*/ 24 h 42"/>
                <a:gd name="T56" fmla="*/ 0 w 26"/>
                <a:gd name="T57" fmla="*/ 12 h 42"/>
                <a:gd name="T58" fmla="*/ 0 w 26"/>
                <a:gd name="T59" fmla="*/ 11 h 42"/>
                <a:gd name="T60" fmla="*/ 1 w 26"/>
                <a:gd name="T61" fmla="*/ 9 h 42"/>
                <a:gd name="T62" fmla="*/ 7 w 26"/>
                <a:gd name="T63" fmla="*/ 2 h 42"/>
                <a:gd name="T64" fmla="*/ 13 w 26"/>
                <a:gd name="T65" fmla="*/ 0 h 42"/>
                <a:gd name="T66" fmla="*/ 13 w 26"/>
                <a:gd name="T67" fmla="*/ 5 h 42"/>
                <a:gd name="T68" fmla="*/ 9 w 26"/>
                <a:gd name="T69" fmla="*/ 7 h 42"/>
                <a:gd name="T70" fmla="*/ 5 w 26"/>
                <a:gd name="T7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2">
                  <a:moveTo>
                    <a:pt x="13" y="37"/>
                  </a:moveTo>
                  <a:cubicBezTo>
                    <a:pt x="14" y="37"/>
                    <a:pt x="16" y="37"/>
                    <a:pt x="17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1"/>
                    <a:pt x="25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4" y="42"/>
                    <a:pt x="13" y="42"/>
                  </a:cubicBezTo>
                  <a:lnTo>
                    <a:pt x="13" y="37"/>
                  </a:ln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2"/>
                    <a:pt x="6" y="33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6"/>
                    <a:pt x="11" y="36"/>
                    <a:pt x="13" y="3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0" y="41"/>
                    <a:pt x="8" y="40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2" y="7"/>
                    <a:pt x="4" y="4"/>
                    <a:pt x="7" y="2"/>
                  </a:cubicBezTo>
                  <a:cubicBezTo>
                    <a:pt x="9" y="1"/>
                    <a:pt x="11" y="1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0" y="6"/>
                    <a:pt x="9" y="7"/>
                  </a:cubicBezTo>
                  <a:cubicBezTo>
                    <a:pt x="7" y="8"/>
                    <a:pt x="6" y="9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1" name="Freeform 329"/>
            <p:cNvSpPr>
              <a:spLocks noEditPoints="1"/>
            </p:cNvSpPr>
            <p:nvPr/>
          </p:nvSpPr>
          <p:spPr bwMode="auto">
            <a:xfrm>
              <a:off x="8321688" y="3829073"/>
              <a:ext cx="55563" cy="95251"/>
            </a:xfrm>
            <a:custGeom>
              <a:avLst/>
              <a:gdLst>
                <a:gd name="T0" fmla="*/ 20 w 25"/>
                <a:gd name="T1" fmla="*/ 30 h 42"/>
                <a:gd name="T2" fmla="*/ 20 w 25"/>
                <a:gd name="T3" fmla="*/ 24 h 42"/>
                <a:gd name="T4" fmla="*/ 20 w 25"/>
                <a:gd name="T5" fmla="*/ 12 h 42"/>
                <a:gd name="T6" fmla="*/ 20 w 25"/>
                <a:gd name="T7" fmla="*/ 12 h 42"/>
                <a:gd name="T8" fmla="*/ 20 w 25"/>
                <a:gd name="T9" fmla="*/ 11 h 42"/>
                <a:gd name="T10" fmla="*/ 20 w 25"/>
                <a:gd name="T11" fmla="*/ 11 h 42"/>
                <a:gd name="T12" fmla="*/ 16 w 25"/>
                <a:gd name="T13" fmla="*/ 7 h 42"/>
                <a:gd name="T14" fmla="*/ 12 w 25"/>
                <a:gd name="T15" fmla="*/ 5 h 42"/>
                <a:gd name="T16" fmla="*/ 12 w 25"/>
                <a:gd name="T17" fmla="*/ 0 h 42"/>
                <a:gd name="T18" fmla="*/ 19 w 25"/>
                <a:gd name="T19" fmla="*/ 3 h 42"/>
                <a:gd name="T20" fmla="*/ 25 w 25"/>
                <a:gd name="T21" fmla="*/ 10 h 42"/>
                <a:gd name="T22" fmla="*/ 25 w 25"/>
                <a:gd name="T23" fmla="*/ 10 h 42"/>
                <a:gd name="T24" fmla="*/ 25 w 25"/>
                <a:gd name="T25" fmla="*/ 11 h 42"/>
                <a:gd name="T26" fmla="*/ 25 w 25"/>
                <a:gd name="T27" fmla="*/ 12 h 42"/>
                <a:gd name="T28" fmla="*/ 25 w 25"/>
                <a:gd name="T29" fmla="*/ 24 h 42"/>
                <a:gd name="T30" fmla="*/ 25 w 25"/>
                <a:gd name="T31" fmla="*/ 30 h 42"/>
                <a:gd name="T32" fmla="*/ 20 w 25"/>
                <a:gd name="T33" fmla="*/ 39 h 42"/>
                <a:gd name="T34" fmla="*/ 12 w 25"/>
                <a:gd name="T35" fmla="*/ 42 h 42"/>
                <a:gd name="T36" fmla="*/ 12 w 25"/>
                <a:gd name="T37" fmla="*/ 37 h 42"/>
                <a:gd name="T38" fmla="*/ 17 w 25"/>
                <a:gd name="T39" fmla="*/ 35 h 42"/>
                <a:gd name="T40" fmla="*/ 20 w 25"/>
                <a:gd name="T41" fmla="*/ 30 h 42"/>
                <a:gd name="T42" fmla="*/ 12 w 25"/>
                <a:gd name="T43" fmla="*/ 5 h 42"/>
                <a:gd name="T44" fmla="*/ 8 w 25"/>
                <a:gd name="T45" fmla="*/ 5 h 42"/>
                <a:gd name="T46" fmla="*/ 4 w 25"/>
                <a:gd name="T47" fmla="*/ 5 h 42"/>
                <a:gd name="T48" fmla="*/ 4 w 25"/>
                <a:gd name="T49" fmla="*/ 37 h 42"/>
                <a:gd name="T50" fmla="*/ 8 w 25"/>
                <a:gd name="T51" fmla="*/ 37 h 42"/>
                <a:gd name="T52" fmla="*/ 12 w 25"/>
                <a:gd name="T53" fmla="*/ 37 h 42"/>
                <a:gd name="T54" fmla="*/ 12 w 25"/>
                <a:gd name="T55" fmla="*/ 42 h 42"/>
                <a:gd name="T56" fmla="*/ 8 w 25"/>
                <a:gd name="T57" fmla="*/ 42 h 42"/>
                <a:gd name="T58" fmla="*/ 2 w 25"/>
                <a:gd name="T59" fmla="*/ 42 h 42"/>
                <a:gd name="T60" fmla="*/ 0 w 25"/>
                <a:gd name="T61" fmla="*/ 39 h 42"/>
                <a:gd name="T62" fmla="*/ 0 w 25"/>
                <a:gd name="T63" fmla="*/ 2 h 42"/>
                <a:gd name="T64" fmla="*/ 2 w 25"/>
                <a:gd name="T65" fmla="*/ 0 h 42"/>
                <a:gd name="T66" fmla="*/ 8 w 25"/>
                <a:gd name="T67" fmla="*/ 0 h 42"/>
                <a:gd name="T68" fmla="*/ 12 w 25"/>
                <a:gd name="T69" fmla="*/ 0 h 42"/>
                <a:gd name="T70" fmla="*/ 12 w 25"/>
                <a:gd name="T7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42">
                  <a:moveTo>
                    <a:pt x="20" y="3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8" y="8"/>
                    <a:pt x="16" y="7"/>
                  </a:cubicBezTo>
                  <a:cubicBezTo>
                    <a:pt x="15" y="6"/>
                    <a:pt x="14" y="6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1"/>
                    <a:pt x="17" y="2"/>
                    <a:pt x="19" y="3"/>
                  </a:cubicBezTo>
                  <a:cubicBezTo>
                    <a:pt x="22" y="5"/>
                    <a:pt x="24" y="7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3"/>
                    <a:pt x="23" y="36"/>
                    <a:pt x="20" y="39"/>
                  </a:cubicBezTo>
                  <a:cubicBezTo>
                    <a:pt x="18" y="40"/>
                    <a:pt x="15" y="41"/>
                    <a:pt x="12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4" y="36"/>
                    <a:pt x="16" y="36"/>
                    <a:pt x="17" y="35"/>
                  </a:cubicBezTo>
                  <a:cubicBezTo>
                    <a:pt x="19" y="33"/>
                    <a:pt x="20" y="32"/>
                    <a:pt x="20" y="30"/>
                  </a:cubicBezTo>
                  <a:close/>
                  <a:moveTo>
                    <a:pt x="12" y="5"/>
                  </a:moveTo>
                  <a:cubicBezTo>
                    <a:pt x="11" y="5"/>
                    <a:pt x="10" y="5"/>
                    <a:pt x="8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7"/>
                    <a:pt x="11" y="37"/>
                    <a:pt x="12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8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1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2" name="Freeform 330"/>
            <p:cNvSpPr>
              <a:spLocks noEditPoints="1"/>
            </p:cNvSpPr>
            <p:nvPr/>
          </p:nvSpPr>
          <p:spPr bwMode="auto">
            <a:xfrm>
              <a:off x="7439037" y="1768486"/>
              <a:ext cx="196850" cy="219076"/>
            </a:xfrm>
            <a:custGeom>
              <a:avLst/>
              <a:gdLst>
                <a:gd name="T0" fmla="*/ 46 w 87"/>
                <a:gd name="T1" fmla="*/ 68 h 97"/>
                <a:gd name="T2" fmla="*/ 43 w 87"/>
                <a:gd name="T3" fmla="*/ 79 h 97"/>
                <a:gd name="T4" fmla="*/ 43 w 87"/>
                <a:gd name="T5" fmla="*/ 90 h 97"/>
                <a:gd name="T6" fmla="*/ 45 w 87"/>
                <a:gd name="T7" fmla="*/ 96 h 97"/>
                <a:gd name="T8" fmla="*/ 85 w 87"/>
                <a:gd name="T9" fmla="*/ 70 h 97"/>
                <a:gd name="T10" fmla="*/ 86 w 87"/>
                <a:gd name="T11" fmla="*/ 69 h 97"/>
                <a:gd name="T12" fmla="*/ 81 w 87"/>
                <a:gd name="T13" fmla="*/ 58 h 97"/>
                <a:gd name="T14" fmla="*/ 79 w 87"/>
                <a:gd name="T15" fmla="*/ 57 h 97"/>
                <a:gd name="T16" fmla="*/ 53 w 87"/>
                <a:gd name="T17" fmla="*/ 43 h 97"/>
                <a:gd name="T18" fmla="*/ 84 w 87"/>
                <a:gd name="T19" fmla="*/ 30 h 97"/>
                <a:gd name="T20" fmla="*/ 79 w 87"/>
                <a:gd name="T21" fmla="*/ 19 h 97"/>
                <a:gd name="T22" fmla="*/ 43 w 87"/>
                <a:gd name="T23" fmla="*/ 24 h 97"/>
                <a:gd name="T24" fmla="*/ 76 w 87"/>
                <a:gd name="T25" fmla="*/ 23 h 97"/>
                <a:gd name="T26" fmla="*/ 49 w 87"/>
                <a:gd name="T27" fmla="*/ 40 h 97"/>
                <a:gd name="T28" fmla="*/ 48 w 87"/>
                <a:gd name="T29" fmla="*/ 43 h 97"/>
                <a:gd name="T30" fmla="*/ 60 w 87"/>
                <a:gd name="T31" fmla="*/ 61 h 97"/>
                <a:gd name="T32" fmla="*/ 81 w 87"/>
                <a:gd name="T33" fmla="*/ 66 h 97"/>
                <a:gd name="T34" fmla="*/ 57 w 87"/>
                <a:gd name="T35" fmla="*/ 72 h 97"/>
                <a:gd name="T36" fmla="*/ 14 w 87"/>
                <a:gd name="T37" fmla="*/ 6 h 97"/>
                <a:gd name="T38" fmla="*/ 13 w 87"/>
                <a:gd name="T39" fmla="*/ 12 h 97"/>
                <a:gd name="T40" fmla="*/ 25 w 87"/>
                <a:gd name="T41" fmla="*/ 37 h 97"/>
                <a:gd name="T42" fmla="*/ 5 w 87"/>
                <a:gd name="T43" fmla="*/ 70 h 97"/>
                <a:gd name="T44" fmla="*/ 31 w 87"/>
                <a:gd name="T45" fmla="*/ 51 h 97"/>
                <a:gd name="T46" fmla="*/ 35 w 87"/>
                <a:gd name="T47" fmla="*/ 52 h 97"/>
                <a:gd name="T48" fmla="*/ 43 w 87"/>
                <a:gd name="T49" fmla="*/ 79 h 97"/>
                <a:gd name="T50" fmla="*/ 43 w 87"/>
                <a:gd name="T51" fmla="*/ 90 h 97"/>
                <a:gd name="T52" fmla="*/ 42 w 87"/>
                <a:gd name="T53" fmla="*/ 97 h 97"/>
                <a:gd name="T54" fmla="*/ 41 w 87"/>
                <a:gd name="T55" fmla="*/ 96 h 97"/>
                <a:gd name="T56" fmla="*/ 36 w 87"/>
                <a:gd name="T57" fmla="*/ 86 h 97"/>
                <a:gd name="T58" fmla="*/ 41 w 87"/>
                <a:gd name="T59" fmla="*/ 70 h 97"/>
                <a:gd name="T60" fmla="*/ 10 w 87"/>
                <a:gd name="T61" fmla="*/ 79 h 97"/>
                <a:gd name="T62" fmla="*/ 6 w 87"/>
                <a:gd name="T63" fmla="*/ 79 h 97"/>
                <a:gd name="T64" fmla="*/ 1 w 87"/>
                <a:gd name="T65" fmla="*/ 71 h 97"/>
                <a:gd name="T66" fmla="*/ 1 w 87"/>
                <a:gd name="T67" fmla="*/ 68 h 97"/>
                <a:gd name="T68" fmla="*/ 13 w 87"/>
                <a:gd name="T69" fmla="*/ 28 h 97"/>
                <a:gd name="T70" fmla="*/ 11 w 87"/>
                <a:gd name="T71" fmla="*/ 2 h 97"/>
                <a:gd name="T72" fmla="*/ 24 w 87"/>
                <a:gd name="T73" fmla="*/ 5 h 97"/>
                <a:gd name="T74" fmla="*/ 34 w 87"/>
                <a:gd name="T75" fmla="*/ 14 h 97"/>
                <a:gd name="T76" fmla="*/ 43 w 87"/>
                <a:gd name="T77" fmla="*/ 24 h 97"/>
                <a:gd name="T78" fmla="*/ 40 w 87"/>
                <a:gd name="T79" fmla="*/ 29 h 97"/>
                <a:gd name="T80" fmla="*/ 30 w 87"/>
                <a:gd name="T81" fmla="*/ 17 h 97"/>
                <a:gd name="T82" fmla="*/ 22 w 87"/>
                <a:gd name="T83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97">
                  <a:moveTo>
                    <a:pt x="43" y="64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6" y="69"/>
                    <a:pt x="46" y="70"/>
                    <a:pt x="46" y="70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64"/>
                    <a:pt x="43" y="64"/>
                    <a:pt x="43" y="64"/>
                  </a:cubicBezTo>
                  <a:close/>
                  <a:moveTo>
                    <a:pt x="43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44" y="97"/>
                    <a:pt x="45" y="97"/>
                    <a:pt x="45" y="9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9"/>
                    <a:pt x="86" y="69"/>
                    <a:pt x="86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7"/>
                    <a:pt x="80" y="57"/>
                    <a:pt x="79" y="5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5" y="29"/>
                    <a:pt x="85" y="28"/>
                    <a:pt x="85" y="27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8"/>
                    <a:pt x="78" y="17"/>
                    <a:pt x="77" y="18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7" y="42"/>
                    <a:pt x="47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60"/>
                    <a:pt x="60" y="61"/>
                    <a:pt x="60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2"/>
                    <a:pt x="57" y="72"/>
                    <a:pt x="57" y="72"/>
                  </a:cubicBezTo>
                  <a:cubicBezTo>
                    <a:pt x="43" y="90"/>
                    <a:pt x="43" y="90"/>
                    <a:pt x="43" y="90"/>
                  </a:cubicBezTo>
                  <a:close/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3" y="7"/>
                    <a:pt x="13" y="10"/>
                    <a:pt x="13" y="12"/>
                  </a:cubicBezTo>
                  <a:cubicBezTo>
                    <a:pt x="14" y="17"/>
                    <a:pt x="16" y="23"/>
                    <a:pt x="17" y="25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8"/>
                    <a:pt x="26" y="39"/>
                    <a:pt x="25" y="4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2" y="51"/>
                    <a:pt x="32" y="51"/>
                  </a:cubicBezTo>
                  <a:cubicBezTo>
                    <a:pt x="33" y="50"/>
                    <a:pt x="34" y="51"/>
                    <a:pt x="35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2" y="97"/>
                    <a:pt x="42" y="97"/>
                  </a:cubicBezTo>
                  <a:cubicBezTo>
                    <a:pt x="42" y="96"/>
                    <a:pt x="42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7"/>
                    <a:pt x="35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80"/>
                    <a:pt x="7" y="80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0"/>
                    <a:pt x="0" y="69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1" y="25"/>
                    <a:pt x="9" y="18"/>
                    <a:pt x="8" y="13"/>
                  </a:cubicBezTo>
                  <a:cubicBezTo>
                    <a:pt x="8" y="8"/>
                    <a:pt x="8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0"/>
                    <a:pt x="20" y="2"/>
                    <a:pt x="24" y="5"/>
                  </a:cubicBezTo>
                  <a:cubicBezTo>
                    <a:pt x="28" y="8"/>
                    <a:pt x="32" y="12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30"/>
                    <a:pt x="38" y="29"/>
                    <a:pt x="38" y="2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5"/>
                    <a:pt x="25" y="11"/>
                    <a:pt x="22" y="9"/>
                  </a:cubicBezTo>
                  <a:cubicBezTo>
                    <a:pt x="18" y="7"/>
                    <a:pt x="15" y="5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3" name="Freeform 331"/>
            <p:cNvSpPr>
              <a:spLocks noEditPoints="1"/>
            </p:cNvSpPr>
            <p:nvPr/>
          </p:nvSpPr>
          <p:spPr bwMode="auto">
            <a:xfrm>
              <a:off x="8035938" y="4468839"/>
              <a:ext cx="58738" cy="53976"/>
            </a:xfrm>
            <a:custGeom>
              <a:avLst/>
              <a:gdLst>
                <a:gd name="T0" fmla="*/ 17 w 26"/>
                <a:gd name="T1" fmla="*/ 6 h 24"/>
                <a:gd name="T2" fmla="*/ 13 w 26"/>
                <a:gd name="T3" fmla="*/ 11 h 24"/>
                <a:gd name="T4" fmla="*/ 13 w 26"/>
                <a:gd name="T5" fmla="*/ 4 h 24"/>
                <a:gd name="T6" fmla="*/ 15 w 26"/>
                <a:gd name="T7" fmla="*/ 1 h 24"/>
                <a:gd name="T8" fmla="*/ 16 w 26"/>
                <a:gd name="T9" fmla="*/ 0 h 24"/>
                <a:gd name="T10" fmla="*/ 19 w 26"/>
                <a:gd name="T11" fmla="*/ 1 h 24"/>
                <a:gd name="T12" fmla="*/ 21 w 26"/>
                <a:gd name="T13" fmla="*/ 3 h 24"/>
                <a:gd name="T14" fmla="*/ 21 w 26"/>
                <a:gd name="T15" fmla="*/ 4 h 24"/>
                <a:gd name="T16" fmla="*/ 23 w 26"/>
                <a:gd name="T17" fmla="*/ 5 h 24"/>
                <a:gd name="T18" fmla="*/ 23 w 26"/>
                <a:gd name="T19" fmla="*/ 5 h 24"/>
                <a:gd name="T20" fmla="*/ 24 w 26"/>
                <a:gd name="T21" fmla="*/ 5 h 24"/>
                <a:gd name="T22" fmla="*/ 25 w 26"/>
                <a:gd name="T23" fmla="*/ 8 h 24"/>
                <a:gd name="T24" fmla="*/ 14 w 26"/>
                <a:gd name="T25" fmla="*/ 23 h 24"/>
                <a:gd name="T26" fmla="*/ 13 w 26"/>
                <a:gd name="T27" fmla="*/ 24 h 24"/>
                <a:gd name="T28" fmla="*/ 13 w 26"/>
                <a:gd name="T29" fmla="*/ 16 h 24"/>
                <a:gd name="T30" fmla="*/ 19 w 26"/>
                <a:gd name="T31" fmla="*/ 8 h 24"/>
                <a:gd name="T32" fmla="*/ 18 w 26"/>
                <a:gd name="T33" fmla="*/ 7 h 24"/>
                <a:gd name="T34" fmla="*/ 18 w 26"/>
                <a:gd name="T35" fmla="*/ 7 h 24"/>
                <a:gd name="T36" fmla="*/ 17 w 26"/>
                <a:gd name="T37" fmla="*/ 6 h 24"/>
                <a:gd name="T38" fmla="*/ 13 w 26"/>
                <a:gd name="T39" fmla="*/ 11 h 24"/>
                <a:gd name="T40" fmla="*/ 7 w 26"/>
                <a:gd name="T41" fmla="*/ 19 h 24"/>
                <a:gd name="T42" fmla="*/ 11 w 26"/>
                <a:gd name="T43" fmla="*/ 19 h 24"/>
                <a:gd name="T44" fmla="*/ 13 w 26"/>
                <a:gd name="T45" fmla="*/ 16 h 24"/>
                <a:gd name="T46" fmla="*/ 13 w 26"/>
                <a:gd name="T47" fmla="*/ 24 h 24"/>
                <a:gd name="T48" fmla="*/ 12 w 26"/>
                <a:gd name="T49" fmla="*/ 24 h 24"/>
                <a:gd name="T50" fmla="*/ 2 w 26"/>
                <a:gd name="T51" fmla="*/ 24 h 24"/>
                <a:gd name="T52" fmla="*/ 2 w 26"/>
                <a:gd name="T53" fmla="*/ 24 h 24"/>
                <a:gd name="T54" fmla="*/ 1 w 26"/>
                <a:gd name="T55" fmla="*/ 24 h 24"/>
                <a:gd name="T56" fmla="*/ 0 w 26"/>
                <a:gd name="T57" fmla="*/ 20 h 24"/>
                <a:gd name="T58" fmla="*/ 13 w 26"/>
                <a:gd name="T59" fmla="*/ 4 h 24"/>
                <a:gd name="T60" fmla="*/ 13 w 26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4">
                  <a:moveTo>
                    <a:pt x="17" y="6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0" y="2"/>
                    <a:pt x="20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6" y="7"/>
                    <a:pt x="25" y="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lose/>
                  <a:moveTo>
                    <a:pt x="13" y="1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0" y="20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4" name="Freeform 332"/>
            <p:cNvSpPr>
              <a:spLocks noEditPoints="1"/>
            </p:cNvSpPr>
            <p:nvPr/>
          </p:nvSpPr>
          <p:spPr bwMode="auto">
            <a:xfrm>
              <a:off x="8072450" y="4448201"/>
              <a:ext cx="36513" cy="36514"/>
            </a:xfrm>
            <a:custGeom>
              <a:avLst/>
              <a:gdLst>
                <a:gd name="T0" fmla="*/ 8 w 16"/>
                <a:gd name="T1" fmla="*/ 11 h 16"/>
                <a:gd name="T2" fmla="*/ 8 w 16"/>
                <a:gd name="T3" fmla="*/ 11 h 16"/>
                <a:gd name="T4" fmla="*/ 9 w 16"/>
                <a:gd name="T5" fmla="*/ 11 h 16"/>
                <a:gd name="T6" fmla="*/ 9 w 16"/>
                <a:gd name="T7" fmla="*/ 11 h 16"/>
                <a:gd name="T8" fmla="*/ 11 w 16"/>
                <a:gd name="T9" fmla="*/ 10 h 16"/>
                <a:gd name="T10" fmla="*/ 11 w 16"/>
                <a:gd name="T11" fmla="*/ 8 h 16"/>
                <a:gd name="T12" fmla="*/ 11 w 16"/>
                <a:gd name="T13" fmla="*/ 8 h 16"/>
                <a:gd name="T14" fmla="*/ 11 w 16"/>
                <a:gd name="T15" fmla="*/ 8 h 16"/>
                <a:gd name="T16" fmla="*/ 11 w 16"/>
                <a:gd name="T17" fmla="*/ 7 h 16"/>
                <a:gd name="T18" fmla="*/ 8 w 16"/>
                <a:gd name="T19" fmla="*/ 5 h 16"/>
                <a:gd name="T20" fmla="*/ 8 w 16"/>
                <a:gd name="T21" fmla="*/ 0 h 16"/>
                <a:gd name="T22" fmla="*/ 13 w 16"/>
                <a:gd name="T23" fmla="*/ 2 h 16"/>
                <a:gd name="T24" fmla="*/ 16 w 16"/>
                <a:gd name="T25" fmla="*/ 6 h 16"/>
                <a:gd name="T26" fmla="*/ 16 w 16"/>
                <a:gd name="T27" fmla="*/ 7 h 16"/>
                <a:gd name="T28" fmla="*/ 16 w 16"/>
                <a:gd name="T29" fmla="*/ 7 h 16"/>
                <a:gd name="T30" fmla="*/ 16 w 16"/>
                <a:gd name="T31" fmla="*/ 8 h 16"/>
                <a:gd name="T32" fmla="*/ 16 w 16"/>
                <a:gd name="T33" fmla="*/ 8 h 16"/>
                <a:gd name="T34" fmla="*/ 16 w 16"/>
                <a:gd name="T35" fmla="*/ 8 h 16"/>
                <a:gd name="T36" fmla="*/ 14 w 16"/>
                <a:gd name="T37" fmla="*/ 13 h 16"/>
                <a:gd name="T38" fmla="*/ 10 w 16"/>
                <a:gd name="T39" fmla="*/ 16 h 16"/>
                <a:gd name="T40" fmla="*/ 9 w 16"/>
                <a:gd name="T41" fmla="*/ 16 h 16"/>
                <a:gd name="T42" fmla="*/ 9 w 16"/>
                <a:gd name="T43" fmla="*/ 16 h 16"/>
                <a:gd name="T44" fmla="*/ 9 w 16"/>
                <a:gd name="T45" fmla="*/ 16 h 16"/>
                <a:gd name="T46" fmla="*/ 8 w 16"/>
                <a:gd name="T47" fmla="*/ 16 h 16"/>
                <a:gd name="T48" fmla="*/ 8 w 16"/>
                <a:gd name="T49" fmla="*/ 11 h 16"/>
                <a:gd name="T50" fmla="*/ 8 w 16"/>
                <a:gd name="T51" fmla="*/ 16 h 16"/>
                <a:gd name="T52" fmla="*/ 3 w 16"/>
                <a:gd name="T53" fmla="*/ 14 h 16"/>
                <a:gd name="T54" fmla="*/ 1 w 16"/>
                <a:gd name="T55" fmla="*/ 10 h 16"/>
                <a:gd name="T56" fmla="*/ 0 w 16"/>
                <a:gd name="T57" fmla="*/ 9 h 16"/>
                <a:gd name="T58" fmla="*/ 0 w 16"/>
                <a:gd name="T59" fmla="*/ 9 h 16"/>
                <a:gd name="T60" fmla="*/ 2 w 16"/>
                <a:gd name="T61" fmla="*/ 4 h 16"/>
                <a:gd name="T62" fmla="*/ 6 w 16"/>
                <a:gd name="T63" fmla="*/ 0 h 16"/>
                <a:gd name="T64" fmla="*/ 7 w 16"/>
                <a:gd name="T65" fmla="*/ 0 h 16"/>
                <a:gd name="T66" fmla="*/ 8 w 16"/>
                <a:gd name="T67" fmla="*/ 5 h 16"/>
                <a:gd name="T68" fmla="*/ 7 w 16"/>
                <a:gd name="T69" fmla="*/ 5 h 16"/>
                <a:gd name="T70" fmla="*/ 6 w 16"/>
                <a:gd name="T71" fmla="*/ 6 h 16"/>
                <a:gd name="T72" fmla="*/ 5 w 16"/>
                <a:gd name="T73" fmla="*/ 9 h 16"/>
                <a:gd name="T74" fmla="*/ 5 w 16"/>
                <a:gd name="T75" fmla="*/ 9 h 16"/>
                <a:gd name="T76" fmla="*/ 6 w 16"/>
                <a:gd name="T7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" h="16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5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1"/>
                  </a:ln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5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7" y="11"/>
                    <a:pt x="7" y="1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5" name="Freeform 333"/>
            <p:cNvSpPr>
              <a:spLocks noEditPoints="1"/>
            </p:cNvSpPr>
            <p:nvPr/>
          </p:nvSpPr>
          <p:spPr bwMode="auto">
            <a:xfrm>
              <a:off x="8116901" y="4468839"/>
              <a:ext cx="58738" cy="53976"/>
            </a:xfrm>
            <a:custGeom>
              <a:avLst/>
              <a:gdLst>
                <a:gd name="T0" fmla="*/ 15 w 26"/>
                <a:gd name="T1" fmla="*/ 19 h 24"/>
                <a:gd name="T2" fmla="*/ 19 w 26"/>
                <a:gd name="T3" fmla="*/ 19 h 24"/>
                <a:gd name="T4" fmla="*/ 13 w 26"/>
                <a:gd name="T5" fmla="*/ 11 h 24"/>
                <a:gd name="T6" fmla="*/ 13 w 26"/>
                <a:gd name="T7" fmla="*/ 4 h 24"/>
                <a:gd name="T8" fmla="*/ 25 w 26"/>
                <a:gd name="T9" fmla="*/ 20 h 24"/>
                <a:gd name="T10" fmla="*/ 26 w 26"/>
                <a:gd name="T11" fmla="*/ 22 h 24"/>
                <a:gd name="T12" fmla="*/ 24 w 26"/>
                <a:gd name="T13" fmla="*/ 24 h 24"/>
                <a:gd name="T14" fmla="*/ 14 w 26"/>
                <a:gd name="T15" fmla="*/ 24 h 24"/>
                <a:gd name="T16" fmla="*/ 14 w 26"/>
                <a:gd name="T17" fmla="*/ 24 h 24"/>
                <a:gd name="T18" fmla="*/ 13 w 26"/>
                <a:gd name="T19" fmla="*/ 24 h 24"/>
                <a:gd name="T20" fmla="*/ 13 w 26"/>
                <a:gd name="T21" fmla="*/ 16 h 24"/>
                <a:gd name="T22" fmla="*/ 15 w 26"/>
                <a:gd name="T23" fmla="*/ 19 h 24"/>
                <a:gd name="T24" fmla="*/ 13 w 26"/>
                <a:gd name="T25" fmla="*/ 11 h 24"/>
                <a:gd name="T26" fmla="*/ 9 w 26"/>
                <a:gd name="T27" fmla="*/ 6 h 24"/>
                <a:gd name="T28" fmla="*/ 8 w 26"/>
                <a:gd name="T29" fmla="*/ 7 h 24"/>
                <a:gd name="T30" fmla="*/ 7 w 26"/>
                <a:gd name="T31" fmla="*/ 8 h 24"/>
                <a:gd name="T32" fmla="*/ 13 w 26"/>
                <a:gd name="T33" fmla="*/ 16 h 24"/>
                <a:gd name="T34" fmla="*/ 13 w 26"/>
                <a:gd name="T35" fmla="*/ 24 h 24"/>
                <a:gd name="T36" fmla="*/ 12 w 26"/>
                <a:gd name="T37" fmla="*/ 23 h 24"/>
                <a:gd name="T38" fmla="*/ 1 w 26"/>
                <a:gd name="T39" fmla="*/ 9 h 24"/>
                <a:gd name="T40" fmla="*/ 0 w 26"/>
                <a:gd name="T41" fmla="*/ 7 h 24"/>
                <a:gd name="T42" fmla="*/ 2 w 26"/>
                <a:gd name="T43" fmla="*/ 5 h 24"/>
                <a:gd name="T44" fmla="*/ 5 w 26"/>
                <a:gd name="T45" fmla="*/ 4 h 24"/>
                <a:gd name="T46" fmla="*/ 7 w 26"/>
                <a:gd name="T47" fmla="*/ 2 h 24"/>
                <a:gd name="T48" fmla="*/ 7 w 26"/>
                <a:gd name="T49" fmla="*/ 1 h 24"/>
                <a:gd name="T50" fmla="*/ 11 w 26"/>
                <a:gd name="T51" fmla="*/ 1 h 24"/>
                <a:gd name="T52" fmla="*/ 13 w 26"/>
                <a:gd name="T53" fmla="*/ 4 h 24"/>
                <a:gd name="T54" fmla="*/ 13 w 26"/>
                <a:gd name="T5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4"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5" y="24"/>
                    <a:pt x="2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5" y="19"/>
                  </a:lnTo>
                  <a:close/>
                  <a:moveTo>
                    <a:pt x="13" y="1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6" name="Freeform 334"/>
            <p:cNvSpPr>
              <a:spLocks noEditPoints="1"/>
            </p:cNvSpPr>
            <p:nvPr/>
          </p:nvSpPr>
          <p:spPr bwMode="auto">
            <a:xfrm>
              <a:off x="8104201" y="4448201"/>
              <a:ext cx="36513" cy="36514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9 w 16"/>
                <a:gd name="T5" fmla="*/ 0 h 16"/>
                <a:gd name="T6" fmla="*/ 14 w 16"/>
                <a:gd name="T7" fmla="*/ 4 h 16"/>
                <a:gd name="T8" fmla="*/ 15 w 16"/>
                <a:gd name="T9" fmla="*/ 9 h 16"/>
                <a:gd name="T10" fmla="*/ 15 w 16"/>
                <a:gd name="T11" fmla="*/ 9 h 16"/>
                <a:gd name="T12" fmla="*/ 15 w 16"/>
                <a:gd name="T13" fmla="*/ 10 h 16"/>
                <a:gd name="T14" fmla="*/ 12 w 16"/>
                <a:gd name="T15" fmla="*/ 14 h 16"/>
                <a:gd name="T16" fmla="*/ 8 w 16"/>
                <a:gd name="T17" fmla="*/ 16 h 16"/>
                <a:gd name="T18" fmla="*/ 8 w 16"/>
                <a:gd name="T19" fmla="*/ 11 h 16"/>
                <a:gd name="T20" fmla="*/ 8 w 16"/>
                <a:gd name="T21" fmla="*/ 11 h 16"/>
                <a:gd name="T22" fmla="*/ 11 w 16"/>
                <a:gd name="T23" fmla="*/ 9 h 16"/>
                <a:gd name="T24" fmla="*/ 11 w 16"/>
                <a:gd name="T25" fmla="*/ 9 h 16"/>
                <a:gd name="T26" fmla="*/ 11 w 16"/>
                <a:gd name="T27" fmla="*/ 9 h 16"/>
                <a:gd name="T28" fmla="*/ 8 w 16"/>
                <a:gd name="T29" fmla="*/ 5 h 16"/>
                <a:gd name="T30" fmla="*/ 8 w 16"/>
                <a:gd name="T31" fmla="*/ 5 h 16"/>
                <a:gd name="T32" fmla="*/ 5 w 16"/>
                <a:gd name="T33" fmla="*/ 7 h 16"/>
                <a:gd name="T34" fmla="*/ 5 w 16"/>
                <a:gd name="T35" fmla="*/ 8 h 16"/>
                <a:gd name="T36" fmla="*/ 5 w 16"/>
                <a:gd name="T37" fmla="*/ 8 h 16"/>
                <a:gd name="T38" fmla="*/ 5 w 16"/>
                <a:gd name="T39" fmla="*/ 8 h 16"/>
                <a:gd name="T40" fmla="*/ 5 w 16"/>
                <a:gd name="T41" fmla="*/ 8 h 16"/>
                <a:gd name="T42" fmla="*/ 5 w 16"/>
                <a:gd name="T43" fmla="*/ 10 h 16"/>
                <a:gd name="T44" fmla="*/ 5 w 16"/>
                <a:gd name="T45" fmla="*/ 10 h 16"/>
                <a:gd name="T46" fmla="*/ 7 w 16"/>
                <a:gd name="T47" fmla="*/ 11 h 16"/>
                <a:gd name="T48" fmla="*/ 7 w 16"/>
                <a:gd name="T49" fmla="*/ 11 h 16"/>
                <a:gd name="T50" fmla="*/ 7 w 16"/>
                <a:gd name="T51" fmla="*/ 11 h 16"/>
                <a:gd name="T52" fmla="*/ 8 w 16"/>
                <a:gd name="T53" fmla="*/ 16 h 16"/>
                <a:gd name="T54" fmla="*/ 7 w 16"/>
                <a:gd name="T55" fmla="*/ 16 h 16"/>
                <a:gd name="T56" fmla="*/ 7 w 16"/>
                <a:gd name="T57" fmla="*/ 16 h 16"/>
                <a:gd name="T58" fmla="*/ 7 w 16"/>
                <a:gd name="T59" fmla="*/ 16 h 16"/>
                <a:gd name="T60" fmla="*/ 6 w 16"/>
                <a:gd name="T61" fmla="*/ 16 h 16"/>
                <a:gd name="T62" fmla="*/ 6 w 16"/>
                <a:gd name="T63" fmla="*/ 16 h 16"/>
                <a:gd name="T64" fmla="*/ 1 w 16"/>
                <a:gd name="T65" fmla="*/ 13 h 16"/>
                <a:gd name="T66" fmla="*/ 0 w 16"/>
                <a:gd name="T67" fmla="*/ 8 h 16"/>
                <a:gd name="T68" fmla="*/ 0 w 16"/>
                <a:gd name="T69" fmla="*/ 8 h 16"/>
                <a:gd name="T70" fmla="*/ 0 w 16"/>
                <a:gd name="T71" fmla="*/ 8 h 16"/>
                <a:gd name="T72" fmla="*/ 0 w 16"/>
                <a:gd name="T73" fmla="*/ 7 h 16"/>
                <a:gd name="T74" fmla="*/ 0 w 16"/>
                <a:gd name="T75" fmla="*/ 6 h 16"/>
                <a:gd name="T76" fmla="*/ 3 w 16"/>
                <a:gd name="T77" fmla="*/ 2 h 16"/>
                <a:gd name="T78" fmla="*/ 8 w 16"/>
                <a:gd name="T79" fmla="*/ 0 h 16"/>
                <a:gd name="T80" fmla="*/ 0 w 16"/>
                <a:gd name="T8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16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5"/>
                    <a:pt x="16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2" y="14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0" y="7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5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7" name="Freeform 335"/>
            <p:cNvSpPr>
              <a:spLocks noEditPoints="1"/>
            </p:cNvSpPr>
            <p:nvPr/>
          </p:nvSpPr>
          <p:spPr bwMode="auto">
            <a:xfrm>
              <a:off x="8013713" y="4519640"/>
              <a:ext cx="185738" cy="96839"/>
            </a:xfrm>
            <a:custGeom>
              <a:avLst/>
              <a:gdLst>
                <a:gd name="T0" fmla="*/ 41 w 82"/>
                <a:gd name="T1" fmla="*/ 38 h 43"/>
                <a:gd name="T2" fmla="*/ 67 w 82"/>
                <a:gd name="T3" fmla="*/ 38 h 43"/>
                <a:gd name="T4" fmla="*/ 76 w 82"/>
                <a:gd name="T5" fmla="*/ 4 h 43"/>
                <a:gd name="T6" fmla="*/ 71 w 82"/>
                <a:gd name="T7" fmla="*/ 4 h 43"/>
                <a:gd name="T8" fmla="*/ 62 w 82"/>
                <a:gd name="T9" fmla="*/ 4 h 43"/>
                <a:gd name="T10" fmla="*/ 41 w 82"/>
                <a:gd name="T11" fmla="*/ 4 h 43"/>
                <a:gd name="T12" fmla="*/ 41 w 82"/>
                <a:gd name="T13" fmla="*/ 0 h 43"/>
                <a:gd name="T14" fmla="*/ 62 w 82"/>
                <a:gd name="T15" fmla="*/ 0 h 43"/>
                <a:gd name="T16" fmla="*/ 71 w 82"/>
                <a:gd name="T17" fmla="*/ 0 h 43"/>
                <a:gd name="T18" fmla="*/ 79 w 82"/>
                <a:gd name="T19" fmla="*/ 0 h 43"/>
                <a:gd name="T20" fmla="*/ 79 w 82"/>
                <a:gd name="T21" fmla="*/ 0 h 43"/>
                <a:gd name="T22" fmla="*/ 80 w 82"/>
                <a:gd name="T23" fmla="*/ 0 h 43"/>
                <a:gd name="T24" fmla="*/ 81 w 82"/>
                <a:gd name="T25" fmla="*/ 3 h 43"/>
                <a:gd name="T26" fmla="*/ 71 w 82"/>
                <a:gd name="T27" fmla="*/ 41 h 43"/>
                <a:gd name="T28" fmla="*/ 69 w 82"/>
                <a:gd name="T29" fmla="*/ 43 h 43"/>
                <a:gd name="T30" fmla="*/ 41 w 82"/>
                <a:gd name="T31" fmla="*/ 43 h 43"/>
                <a:gd name="T32" fmla="*/ 41 w 82"/>
                <a:gd name="T33" fmla="*/ 38 h 43"/>
                <a:gd name="T34" fmla="*/ 6 w 82"/>
                <a:gd name="T35" fmla="*/ 4 h 43"/>
                <a:gd name="T36" fmla="*/ 15 w 82"/>
                <a:gd name="T37" fmla="*/ 38 h 43"/>
                <a:gd name="T38" fmla="*/ 41 w 82"/>
                <a:gd name="T39" fmla="*/ 38 h 43"/>
                <a:gd name="T40" fmla="*/ 41 w 82"/>
                <a:gd name="T41" fmla="*/ 43 h 43"/>
                <a:gd name="T42" fmla="*/ 13 w 82"/>
                <a:gd name="T43" fmla="*/ 43 h 43"/>
                <a:gd name="T44" fmla="*/ 13 w 82"/>
                <a:gd name="T45" fmla="*/ 43 h 43"/>
                <a:gd name="T46" fmla="*/ 10 w 82"/>
                <a:gd name="T47" fmla="*/ 41 h 43"/>
                <a:gd name="T48" fmla="*/ 0 w 82"/>
                <a:gd name="T49" fmla="*/ 3 h 43"/>
                <a:gd name="T50" fmla="*/ 0 w 82"/>
                <a:gd name="T51" fmla="*/ 2 h 43"/>
                <a:gd name="T52" fmla="*/ 3 w 82"/>
                <a:gd name="T53" fmla="*/ 0 h 43"/>
                <a:gd name="T54" fmla="*/ 11 w 82"/>
                <a:gd name="T55" fmla="*/ 0 h 43"/>
                <a:gd name="T56" fmla="*/ 20 w 82"/>
                <a:gd name="T57" fmla="*/ 0 h 43"/>
                <a:gd name="T58" fmla="*/ 41 w 82"/>
                <a:gd name="T59" fmla="*/ 0 h 43"/>
                <a:gd name="T60" fmla="*/ 41 w 82"/>
                <a:gd name="T61" fmla="*/ 4 h 43"/>
                <a:gd name="T62" fmla="*/ 20 w 82"/>
                <a:gd name="T63" fmla="*/ 4 h 43"/>
                <a:gd name="T64" fmla="*/ 11 w 82"/>
                <a:gd name="T65" fmla="*/ 4 h 43"/>
                <a:gd name="T66" fmla="*/ 6 w 82"/>
                <a:gd name="T67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43">
                  <a:moveTo>
                    <a:pt x="41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80" y="0"/>
                  </a:cubicBezTo>
                  <a:cubicBezTo>
                    <a:pt x="81" y="0"/>
                    <a:pt x="82" y="1"/>
                    <a:pt x="81" y="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2"/>
                    <a:pt x="70" y="43"/>
                    <a:pt x="69" y="4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41" y="38"/>
                  </a:lnTo>
                  <a:close/>
                  <a:moveTo>
                    <a:pt x="6" y="4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1" y="42"/>
                    <a:pt x="1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8" name="Freeform 339"/>
            <p:cNvSpPr>
              <a:spLocks noEditPoints="1"/>
            </p:cNvSpPr>
            <p:nvPr/>
          </p:nvSpPr>
          <p:spPr bwMode="auto">
            <a:xfrm>
              <a:off x="7164400" y="996956"/>
              <a:ext cx="82550" cy="139701"/>
            </a:xfrm>
            <a:custGeom>
              <a:avLst/>
              <a:gdLst>
                <a:gd name="T0" fmla="*/ 32 w 37"/>
                <a:gd name="T1" fmla="*/ 45 h 62"/>
                <a:gd name="T2" fmla="*/ 32 w 37"/>
                <a:gd name="T3" fmla="*/ 36 h 62"/>
                <a:gd name="T4" fmla="*/ 32 w 37"/>
                <a:gd name="T5" fmla="*/ 18 h 62"/>
                <a:gd name="T6" fmla="*/ 32 w 37"/>
                <a:gd name="T7" fmla="*/ 17 h 62"/>
                <a:gd name="T8" fmla="*/ 32 w 37"/>
                <a:gd name="T9" fmla="*/ 16 h 62"/>
                <a:gd name="T10" fmla="*/ 32 w 37"/>
                <a:gd name="T11" fmla="*/ 16 h 62"/>
                <a:gd name="T12" fmla="*/ 25 w 37"/>
                <a:gd name="T13" fmla="*/ 8 h 62"/>
                <a:gd name="T14" fmla="*/ 18 w 37"/>
                <a:gd name="T15" fmla="*/ 6 h 62"/>
                <a:gd name="T16" fmla="*/ 18 w 37"/>
                <a:gd name="T17" fmla="*/ 1 h 62"/>
                <a:gd name="T18" fmla="*/ 28 w 37"/>
                <a:gd name="T19" fmla="*/ 4 h 62"/>
                <a:gd name="T20" fmla="*/ 36 w 37"/>
                <a:gd name="T21" fmla="*/ 15 h 62"/>
                <a:gd name="T22" fmla="*/ 36 w 37"/>
                <a:gd name="T23" fmla="*/ 15 h 62"/>
                <a:gd name="T24" fmla="*/ 36 w 37"/>
                <a:gd name="T25" fmla="*/ 16 h 62"/>
                <a:gd name="T26" fmla="*/ 37 w 37"/>
                <a:gd name="T27" fmla="*/ 18 h 62"/>
                <a:gd name="T28" fmla="*/ 37 w 37"/>
                <a:gd name="T29" fmla="*/ 36 h 62"/>
                <a:gd name="T30" fmla="*/ 37 w 37"/>
                <a:gd name="T31" fmla="*/ 45 h 62"/>
                <a:gd name="T32" fmla="*/ 29 w 37"/>
                <a:gd name="T33" fmla="*/ 57 h 62"/>
                <a:gd name="T34" fmla="*/ 18 w 37"/>
                <a:gd name="T35" fmla="*/ 62 h 62"/>
                <a:gd name="T36" fmla="*/ 18 w 37"/>
                <a:gd name="T37" fmla="*/ 57 h 62"/>
                <a:gd name="T38" fmla="*/ 26 w 37"/>
                <a:gd name="T39" fmla="*/ 53 h 62"/>
                <a:gd name="T40" fmla="*/ 32 w 37"/>
                <a:gd name="T41" fmla="*/ 45 h 62"/>
                <a:gd name="T42" fmla="*/ 18 w 37"/>
                <a:gd name="T43" fmla="*/ 6 h 62"/>
                <a:gd name="T44" fmla="*/ 12 w 37"/>
                <a:gd name="T45" fmla="*/ 5 h 62"/>
                <a:gd name="T46" fmla="*/ 5 w 37"/>
                <a:gd name="T47" fmla="*/ 5 h 62"/>
                <a:gd name="T48" fmla="*/ 5 w 37"/>
                <a:gd name="T49" fmla="*/ 57 h 62"/>
                <a:gd name="T50" fmla="*/ 12 w 37"/>
                <a:gd name="T51" fmla="*/ 57 h 62"/>
                <a:gd name="T52" fmla="*/ 18 w 37"/>
                <a:gd name="T53" fmla="*/ 57 h 62"/>
                <a:gd name="T54" fmla="*/ 18 w 37"/>
                <a:gd name="T55" fmla="*/ 62 h 62"/>
                <a:gd name="T56" fmla="*/ 12 w 37"/>
                <a:gd name="T57" fmla="*/ 62 h 62"/>
                <a:gd name="T58" fmla="*/ 2 w 37"/>
                <a:gd name="T59" fmla="*/ 62 h 62"/>
                <a:gd name="T60" fmla="*/ 0 w 37"/>
                <a:gd name="T61" fmla="*/ 60 h 62"/>
                <a:gd name="T62" fmla="*/ 0 w 37"/>
                <a:gd name="T63" fmla="*/ 3 h 62"/>
                <a:gd name="T64" fmla="*/ 2 w 37"/>
                <a:gd name="T65" fmla="*/ 0 h 62"/>
                <a:gd name="T66" fmla="*/ 12 w 37"/>
                <a:gd name="T67" fmla="*/ 0 h 62"/>
                <a:gd name="T68" fmla="*/ 18 w 37"/>
                <a:gd name="T69" fmla="*/ 1 h 62"/>
                <a:gd name="T70" fmla="*/ 18 w 37"/>
                <a:gd name="T71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62">
                  <a:moveTo>
                    <a:pt x="32" y="45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29" y="10"/>
                    <a:pt x="25" y="8"/>
                  </a:cubicBezTo>
                  <a:cubicBezTo>
                    <a:pt x="23" y="7"/>
                    <a:pt x="21" y="6"/>
                    <a:pt x="18" y="6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2" y="1"/>
                    <a:pt x="25" y="3"/>
                    <a:pt x="28" y="4"/>
                  </a:cubicBezTo>
                  <a:cubicBezTo>
                    <a:pt x="32" y="7"/>
                    <a:pt x="35" y="11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7" y="17"/>
                    <a:pt x="37" y="1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0"/>
                    <a:pt x="34" y="54"/>
                    <a:pt x="29" y="57"/>
                  </a:cubicBezTo>
                  <a:cubicBezTo>
                    <a:pt x="26" y="59"/>
                    <a:pt x="22" y="61"/>
                    <a:pt x="18" y="6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6"/>
                    <a:pt x="24" y="55"/>
                    <a:pt x="26" y="53"/>
                  </a:cubicBezTo>
                  <a:cubicBezTo>
                    <a:pt x="30" y="51"/>
                    <a:pt x="32" y="48"/>
                    <a:pt x="32" y="45"/>
                  </a:cubicBezTo>
                  <a:close/>
                  <a:moveTo>
                    <a:pt x="18" y="6"/>
                  </a:moveTo>
                  <a:cubicBezTo>
                    <a:pt x="16" y="5"/>
                    <a:pt x="14" y="5"/>
                    <a:pt x="1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4" y="57"/>
                    <a:pt x="16" y="57"/>
                    <a:pt x="18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6" y="62"/>
                    <a:pt x="14" y="62"/>
                    <a:pt x="1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1"/>
                    <a:pt x="0" y="6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lnTo>
                    <a:pt x="1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9" name="Freeform 340"/>
            <p:cNvSpPr>
              <a:spLocks noEditPoints="1"/>
            </p:cNvSpPr>
            <p:nvPr/>
          </p:nvSpPr>
          <p:spPr bwMode="auto">
            <a:xfrm>
              <a:off x="6989773" y="996957"/>
              <a:ext cx="80963" cy="139701"/>
            </a:xfrm>
            <a:custGeom>
              <a:avLst/>
              <a:gdLst>
                <a:gd name="T0" fmla="*/ 18 w 36"/>
                <a:gd name="T1" fmla="*/ 1 h 62"/>
                <a:gd name="T2" fmla="*/ 24 w 36"/>
                <a:gd name="T3" fmla="*/ 0 h 62"/>
                <a:gd name="T4" fmla="*/ 34 w 36"/>
                <a:gd name="T5" fmla="*/ 0 h 62"/>
                <a:gd name="T6" fmla="*/ 36 w 36"/>
                <a:gd name="T7" fmla="*/ 3 h 62"/>
                <a:gd name="T8" fmla="*/ 36 w 36"/>
                <a:gd name="T9" fmla="*/ 60 h 62"/>
                <a:gd name="T10" fmla="*/ 34 w 36"/>
                <a:gd name="T11" fmla="*/ 62 h 62"/>
                <a:gd name="T12" fmla="*/ 24 w 36"/>
                <a:gd name="T13" fmla="*/ 62 h 62"/>
                <a:gd name="T14" fmla="*/ 18 w 36"/>
                <a:gd name="T15" fmla="*/ 62 h 62"/>
                <a:gd name="T16" fmla="*/ 18 w 36"/>
                <a:gd name="T17" fmla="*/ 57 h 62"/>
                <a:gd name="T18" fmla="*/ 24 w 36"/>
                <a:gd name="T19" fmla="*/ 57 h 62"/>
                <a:gd name="T20" fmla="*/ 31 w 36"/>
                <a:gd name="T21" fmla="*/ 57 h 62"/>
                <a:gd name="T22" fmla="*/ 31 w 36"/>
                <a:gd name="T23" fmla="*/ 5 h 62"/>
                <a:gd name="T24" fmla="*/ 24 w 36"/>
                <a:gd name="T25" fmla="*/ 5 h 62"/>
                <a:gd name="T26" fmla="*/ 18 w 36"/>
                <a:gd name="T27" fmla="*/ 6 h 62"/>
                <a:gd name="T28" fmla="*/ 18 w 36"/>
                <a:gd name="T29" fmla="*/ 1 h 62"/>
                <a:gd name="T30" fmla="*/ 0 w 36"/>
                <a:gd name="T31" fmla="*/ 45 h 62"/>
                <a:gd name="T32" fmla="*/ 0 w 36"/>
                <a:gd name="T33" fmla="*/ 36 h 62"/>
                <a:gd name="T34" fmla="*/ 0 w 36"/>
                <a:gd name="T35" fmla="*/ 18 h 62"/>
                <a:gd name="T36" fmla="*/ 0 w 36"/>
                <a:gd name="T37" fmla="*/ 16 h 62"/>
                <a:gd name="T38" fmla="*/ 0 w 36"/>
                <a:gd name="T39" fmla="*/ 15 h 62"/>
                <a:gd name="T40" fmla="*/ 0 w 36"/>
                <a:gd name="T41" fmla="*/ 15 h 62"/>
                <a:gd name="T42" fmla="*/ 8 w 36"/>
                <a:gd name="T43" fmla="*/ 4 h 62"/>
                <a:gd name="T44" fmla="*/ 18 w 36"/>
                <a:gd name="T45" fmla="*/ 1 h 62"/>
                <a:gd name="T46" fmla="*/ 18 w 36"/>
                <a:gd name="T47" fmla="*/ 6 h 62"/>
                <a:gd name="T48" fmla="*/ 11 w 36"/>
                <a:gd name="T49" fmla="*/ 8 h 62"/>
                <a:gd name="T50" fmla="*/ 5 w 36"/>
                <a:gd name="T51" fmla="*/ 16 h 62"/>
                <a:gd name="T52" fmla="*/ 5 w 36"/>
                <a:gd name="T53" fmla="*/ 16 h 62"/>
                <a:gd name="T54" fmla="*/ 5 w 36"/>
                <a:gd name="T55" fmla="*/ 17 h 62"/>
                <a:gd name="T56" fmla="*/ 4 w 36"/>
                <a:gd name="T57" fmla="*/ 18 h 62"/>
                <a:gd name="T58" fmla="*/ 4 w 36"/>
                <a:gd name="T59" fmla="*/ 36 h 62"/>
                <a:gd name="T60" fmla="*/ 4 w 36"/>
                <a:gd name="T61" fmla="*/ 45 h 62"/>
                <a:gd name="T62" fmla="*/ 10 w 36"/>
                <a:gd name="T63" fmla="*/ 53 h 62"/>
                <a:gd name="T64" fmla="*/ 18 w 36"/>
                <a:gd name="T65" fmla="*/ 57 h 62"/>
                <a:gd name="T66" fmla="*/ 18 w 36"/>
                <a:gd name="T67" fmla="*/ 62 h 62"/>
                <a:gd name="T68" fmla="*/ 7 w 36"/>
                <a:gd name="T69" fmla="*/ 57 h 62"/>
                <a:gd name="T70" fmla="*/ 0 w 36"/>
                <a:gd name="T71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" h="62">
                  <a:moveTo>
                    <a:pt x="18" y="1"/>
                  </a:moveTo>
                  <a:cubicBezTo>
                    <a:pt x="20" y="0"/>
                    <a:pt x="22" y="0"/>
                    <a:pt x="2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1"/>
                    <a:pt x="35" y="62"/>
                    <a:pt x="3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2" y="62"/>
                    <a:pt x="20" y="62"/>
                    <a:pt x="18" y="6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0" y="57"/>
                    <a:pt x="22" y="57"/>
                    <a:pt x="24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5"/>
                    <a:pt x="20" y="5"/>
                    <a:pt x="18" y="6"/>
                  </a:cubicBezTo>
                  <a:lnTo>
                    <a:pt x="18" y="1"/>
                  </a:lnTo>
                  <a:close/>
                  <a:moveTo>
                    <a:pt x="0" y="45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1"/>
                    <a:pt x="4" y="7"/>
                    <a:pt x="8" y="4"/>
                  </a:cubicBezTo>
                  <a:cubicBezTo>
                    <a:pt x="11" y="3"/>
                    <a:pt x="14" y="1"/>
                    <a:pt x="18" y="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5" y="6"/>
                    <a:pt x="13" y="7"/>
                    <a:pt x="11" y="8"/>
                  </a:cubicBezTo>
                  <a:cubicBezTo>
                    <a:pt x="8" y="10"/>
                    <a:pt x="5" y="13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7"/>
                    <a:pt x="4" y="17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7" y="51"/>
                    <a:pt x="10" y="53"/>
                  </a:cubicBezTo>
                  <a:cubicBezTo>
                    <a:pt x="12" y="55"/>
                    <a:pt x="15" y="56"/>
                    <a:pt x="18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4" y="61"/>
                    <a:pt x="10" y="59"/>
                    <a:pt x="7" y="57"/>
                  </a:cubicBezTo>
                  <a:cubicBezTo>
                    <a:pt x="3" y="54"/>
                    <a:pt x="0" y="50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0" name="Freeform 342"/>
            <p:cNvSpPr>
              <a:spLocks noEditPoints="1"/>
            </p:cNvSpPr>
            <p:nvPr/>
          </p:nvSpPr>
          <p:spPr bwMode="auto">
            <a:xfrm>
              <a:off x="10388612" y="1665297"/>
              <a:ext cx="107950" cy="106363"/>
            </a:xfrm>
            <a:custGeom>
              <a:avLst/>
              <a:gdLst>
                <a:gd name="T0" fmla="*/ 37 w 48"/>
                <a:gd name="T1" fmla="*/ 41 h 47"/>
                <a:gd name="T2" fmla="*/ 42 w 48"/>
                <a:gd name="T3" fmla="*/ 37 h 47"/>
                <a:gd name="T4" fmla="*/ 24 w 48"/>
                <a:gd name="T5" fmla="*/ 19 h 47"/>
                <a:gd name="T6" fmla="*/ 24 w 48"/>
                <a:gd name="T7" fmla="*/ 12 h 47"/>
                <a:gd name="T8" fmla="*/ 47 w 48"/>
                <a:gd name="T9" fmla="*/ 35 h 47"/>
                <a:gd name="T10" fmla="*/ 47 w 48"/>
                <a:gd name="T11" fmla="*/ 35 h 47"/>
                <a:gd name="T12" fmla="*/ 47 w 48"/>
                <a:gd name="T13" fmla="*/ 35 h 47"/>
                <a:gd name="T14" fmla="*/ 47 w 48"/>
                <a:gd name="T15" fmla="*/ 39 h 47"/>
                <a:gd name="T16" fmla="*/ 39 w 48"/>
                <a:gd name="T17" fmla="*/ 46 h 47"/>
                <a:gd name="T18" fmla="*/ 39 w 48"/>
                <a:gd name="T19" fmla="*/ 46 h 47"/>
                <a:gd name="T20" fmla="*/ 35 w 48"/>
                <a:gd name="T21" fmla="*/ 46 h 47"/>
                <a:gd name="T22" fmla="*/ 24 w 48"/>
                <a:gd name="T23" fmla="*/ 35 h 47"/>
                <a:gd name="T24" fmla="*/ 24 w 48"/>
                <a:gd name="T25" fmla="*/ 28 h 47"/>
                <a:gd name="T26" fmla="*/ 37 w 48"/>
                <a:gd name="T27" fmla="*/ 41 h 47"/>
                <a:gd name="T28" fmla="*/ 24 w 48"/>
                <a:gd name="T29" fmla="*/ 19 h 47"/>
                <a:gd name="T30" fmla="*/ 11 w 48"/>
                <a:gd name="T31" fmla="*/ 6 h 47"/>
                <a:gd name="T32" fmla="*/ 6 w 48"/>
                <a:gd name="T33" fmla="*/ 10 h 47"/>
                <a:gd name="T34" fmla="*/ 24 w 48"/>
                <a:gd name="T35" fmla="*/ 28 h 47"/>
                <a:gd name="T36" fmla="*/ 24 w 48"/>
                <a:gd name="T37" fmla="*/ 35 h 47"/>
                <a:gd name="T38" fmla="*/ 1 w 48"/>
                <a:gd name="T39" fmla="*/ 12 h 47"/>
                <a:gd name="T40" fmla="*/ 1 w 48"/>
                <a:gd name="T41" fmla="*/ 9 h 47"/>
                <a:gd name="T42" fmla="*/ 9 w 48"/>
                <a:gd name="T43" fmla="*/ 1 h 47"/>
                <a:gd name="T44" fmla="*/ 12 w 48"/>
                <a:gd name="T45" fmla="*/ 1 h 47"/>
                <a:gd name="T46" fmla="*/ 24 w 48"/>
                <a:gd name="T47" fmla="*/ 12 h 47"/>
                <a:gd name="T48" fmla="*/ 24 w 48"/>
                <a:gd name="T4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7">
                  <a:moveTo>
                    <a:pt x="37" y="41"/>
                  </a:moveTo>
                  <a:cubicBezTo>
                    <a:pt x="42" y="37"/>
                    <a:pt x="42" y="37"/>
                    <a:pt x="42" y="3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6"/>
                    <a:pt x="48" y="38"/>
                    <a:pt x="47" y="39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8" y="47"/>
                    <a:pt x="36" y="47"/>
                    <a:pt x="35" y="4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37" y="41"/>
                  </a:lnTo>
                  <a:close/>
                  <a:moveTo>
                    <a:pt x="24" y="19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1" name="Freeform 343"/>
            <p:cNvSpPr>
              <a:spLocks noEditPoints="1"/>
            </p:cNvSpPr>
            <p:nvPr/>
          </p:nvSpPr>
          <p:spPr bwMode="auto">
            <a:xfrm>
              <a:off x="10164776" y="1849448"/>
              <a:ext cx="53975" cy="49213"/>
            </a:xfrm>
            <a:custGeom>
              <a:avLst/>
              <a:gdLst>
                <a:gd name="T0" fmla="*/ 16 w 24"/>
                <a:gd name="T1" fmla="*/ 7 h 22"/>
                <a:gd name="T2" fmla="*/ 13 w 24"/>
                <a:gd name="T3" fmla="*/ 11 h 22"/>
                <a:gd name="T4" fmla="*/ 13 w 24"/>
                <a:gd name="T5" fmla="*/ 3 h 22"/>
                <a:gd name="T6" fmla="*/ 14 w 24"/>
                <a:gd name="T7" fmla="*/ 1 h 22"/>
                <a:gd name="T8" fmla="*/ 15 w 24"/>
                <a:gd name="T9" fmla="*/ 0 h 22"/>
                <a:gd name="T10" fmla="*/ 18 w 24"/>
                <a:gd name="T11" fmla="*/ 2 h 22"/>
                <a:gd name="T12" fmla="*/ 20 w 24"/>
                <a:gd name="T13" fmla="*/ 3 h 22"/>
                <a:gd name="T14" fmla="*/ 22 w 24"/>
                <a:gd name="T15" fmla="*/ 4 h 22"/>
                <a:gd name="T16" fmla="*/ 22 w 24"/>
                <a:gd name="T17" fmla="*/ 4 h 22"/>
                <a:gd name="T18" fmla="*/ 23 w 24"/>
                <a:gd name="T19" fmla="*/ 5 h 22"/>
                <a:gd name="T20" fmla="*/ 23 w 24"/>
                <a:gd name="T21" fmla="*/ 8 h 22"/>
                <a:gd name="T22" fmla="*/ 13 w 24"/>
                <a:gd name="T23" fmla="*/ 21 h 22"/>
                <a:gd name="T24" fmla="*/ 13 w 24"/>
                <a:gd name="T25" fmla="*/ 22 h 22"/>
                <a:gd name="T26" fmla="*/ 13 w 24"/>
                <a:gd name="T27" fmla="*/ 14 h 22"/>
                <a:gd name="T28" fmla="*/ 17 w 24"/>
                <a:gd name="T29" fmla="*/ 8 h 22"/>
                <a:gd name="T30" fmla="*/ 17 w 24"/>
                <a:gd name="T31" fmla="*/ 7 h 22"/>
                <a:gd name="T32" fmla="*/ 16 w 24"/>
                <a:gd name="T33" fmla="*/ 7 h 22"/>
                <a:gd name="T34" fmla="*/ 13 w 24"/>
                <a:gd name="T35" fmla="*/ 11 h 22"/>
                <a:gd name="T36" fmla="*/ 8 w 24"/>
                <a:gd name="T37" fmla="*/ 17 h 22"/>
                <a:gd name="T38" fmla="*/ 10 w 24"/>
                <a:gd name="T39" fmla="*/ 17 h 22"/>
                <a:gd name="T40" fmla="*/ 13 w 24"/>
                <a:gd name="T41" fmla="*/ 14 h 22"/>
                <a:gd name="T42" fmla="*/ 13 w 24"/>
                <a:gd name="T43" fmla="*/ 22 h 22"/>
                <a:gd name="T44" fmla="*/ 11 w 24"/>
                <a:gd name="T45" fmla="*/ 22 h 22"/>
                <a:gd name="T46" fmla="*/ 3 w 24"/>
                <a:gd name="T47" fmla="*/ 22 h 22"/>
                <a:gd name="T48" fmla="*/ 3 w 24"/>
                <a:gd name="T49" fmla="*/ 22 h 22"/>
                <a:gd name="T50" fmla="*/ 2 w 24"/>
                <a:gd name="T51" fmla="*/ 21 h 22"/>
                <a:gd name="T52" fmla="*/ 1 w 24"/>
                <a:gd name="T53" fmla="*/ 18 h 22"/>
                <a:gd name="T54" fmla="*/ 13 w 24"/>
                <a:gd name="T55" fmla="*/ 3 h 22"/>
                <a:gd name="T56" fmla="*/ 13 w 24"/>
                <a:gd name="T5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2">
                  <a:moveTo>
                    <a:pt x="16" y="7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1"/>
                    <a:pt x="15" y="0"/>
                  </a:cubicBezTo>
                  <a:cubicBezTo>
                    <a:pt x="16" y="0"/>
                    <a:pt x="18" y="0"/>
                    <a:pt x="18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4" y="5"/>
                    <a:pt x="24" y="7"/>
                    <a:pt x="23" y="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lose/>
                  <a:moveTo>
                    <a:pt x="13" y="11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0" y="21"/>
                    <a:pt x="0" y="19"/>
                    <a:pt x="1" y="18"/>
                  </a:cubicBezTo>
                  <a:cubicBezTo>
                    <a:pt x="13" y="3"/>
                    <a:pt x="13" y="3"/>
                    <a:pt x="13" y="3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2" name="Freeform 344"/>
            <p:cNvSpPr>
              <a:spLocks noEditPoints="1"/>
            </p:cNvSpPr>
            <p:nvPr/>
          </p:nvSpPr>
          <p:spPr bwMode="auto">
            <a:xfrm>
              <a:off x="10198113" y="1830393"/>
              <a:ext cx="34925" cy="34925"/>
            </a:xfrm>
            <a:custGeom>
              <a:avLst/>
              <a:gdLst>
                <a:gd name="T0" fmla="*/ 8 w 15"/>
                <a:gd name="T1" fmla="*/ 10 h 15"/>
                <a:gd name="T2" fmla="*/ 8 w 15"/>
                <a:gd name="T3" fmla="*/ 10 h 15"/>
                <a:gd name="T4" fmla="*/ 9 w 15"/>
                <a:gd name="T5" fmla="*/ 9 h 15"/>
                <a:gd name="T6" fmla="*/ 10 w 15"/>
                <a:gd name="T7" fmla="*/ 8 h 15"/>
                <a:gd name="T8" fmla="*/ 10 w 15"/>
                <a:gd name="T9" fmla="*/ 7 h 15"/>
                <a:gd name="T10" fmla="*/ 7 w 15"/>
                <a:gd name="T11" fmla="*/ 5 h 15"/>
                <a:gd name="T12" fmla="*/ 7 w 15"/>
                <a:gd name="T13" fmla="*/ 5 h 15"/>
                <a:gd name="T14" fmla="*/ 7 w 15"/>
                <a:gd name="T15" fmla="*/ 10 h 15"/>
                <a:gd name="T16" fmla="*/ 6 w 15"/>
                <a:gd name="T17" fmla="*/ 14 h 15"/>
                <a:gd name="T18" fmla="*/ 7 w 15"/>
                <a:gd name="T19" fmla="*/ 15 h 15"/>
                <a:gd name="T20" fmla="*/ 6 w 15"/>
                <a:gd name="T21" fmla="*/ 1 h 15"/>
                <a:gd name="T22" fmla="*/ 8 w 15"/>
                <a:gd name="T23" fmla="*/ 15 h 15"/>
                <a:gd name="T24" fmla="*/ 8 w 15"/>
                <a:gd name="T25" fmla="*/ 15 h 15"/>
                <a:gd name="T26" fmla="*/ 8 w 15"/>
                <a:gd name="T27" fmla="*/ 15 h 15"/>
                <a:gd name="T28" fmla="*/ 8 w 15"/>
                <a:gd name="T29" fmla="*/ 15 h 15"/>
                <a:gd name="T30" fmla="*/ 8 w 15"/>
                <a:gd name="T31" fmla="*/ 15 h 15"/>
                <a:gd name="T32" fmla="*/ 9 w 15"/>
                <a:gd name="T33" fmla="*/ 15 h 15"/>
                <a:gd name="T34" fmla="*/ 9 w 15"/>
                <a:gd name="T35" fmla="*/ 15 h 15"/>
                <a:gd name="T36" fmla="*/ 9 w 15"/>
                <a:gd name="T37" fmla="*/ 15 h 15"/>
                <a:gd name="T38" fmla="*/ 9 w 15"/>
                <a:gd name="T39" fmla="*/ 15 h 15"/>
                <a:gd name="T40" fmla="*/ 13 w 15"/>
                <a:gd name="T41" fmla="*/ 12 h 15"/>
                <a:gd name="T42" fmla="*/ 13 w 15"/>
                <a:gd name="T43" fmla="*/ 12 h 15"/>
                <a:gd name="T44" fmla="*/ 14 w 15"/>
                <a:gd name="T45" fmla="*/ 8 h 15"/>
                <a:gd name="T46" fmla="*/ 14 w 15"/>
                <a:gd name="T47" fmla="*/ 7 h 15"/>
                <a:gd name="T48" fmla="*/ 14 w 15"/>
                <a:gd name="T49" fmla="*/ 7 h 15"/>
                <a:gd name="T50" fmla="*/ 14 w 15"/>
                <a:gd name="T51" fmla="*/ 7 h 15"/>
                <a:gd name="T52" fmla="*/ 14 w 15"/>
                <a:gd name="T53" fmla="*/ 7 h 15"/>
                <a:gd name="T54" fmla="*/ 14 w 15"/>
                <a:gd name="T55" fmla="*/ 6 h 15"/>
                <a:gd name="T56" fmla="*/ 14 w 15"/>
                <a:gd name="T57" fmla="*/ 6 h 15"/>
                <a:gd name="T58" fmla="*/ 14 w 15"/>
                <a:gd name="T59" fmla="*/ 6 h 15"/>
                <a:gd name="T60" fmla="*/ 12 w 15"/>
                <a:gd name="T61" fmla="*/ 2 h 15"/>
                <a:gd name="T62" fmla="*/ 7 w 15"/>
                <a:gd name="T63" fmla="*/ 0 h 15"/>
                <a:gd name="T64" fmla="*/ 6 w 15"/>
                <a:gd name="T65" fmla="*/ 1 h 15"/>
                <a:gd name="T66" fmla="*/ 6 w 15"/>
                <a:gd name="T67" fmla="*/ 1 h 15"/>
                <a:gd name="T68" fmla="*/ 5 w 15"/>
                <a:gd name="T69" fmla="*/ 8 h 15"/>
                <a:gd name="T70" fmla="*/ 5 w 15"/>
                <a:gd name="T71" fmla="*/ 8 h 15"/>
                <a:gd name="T72" fmla="*/ 6 w 15"/>
                <a:gd name="T73" fmla="*/ 10 h 15"/>
                <a:gd name="T74" fmla="*/ 6 w 15"/>
                <a:gd name="T75" fmla="*/ 1 h 15"/>
                <a:gd name="T76" fmla="*/ 6 w 15"/>
                <a:gd name="T77" fmla="*/ 14 h 15"/>
                <a:gd name="T78" fmla="*/ 0 w 15"/>
                <a:gd name="T79" fmla="*/ 9 h 15"/>
                <a:gd name="T80" fmla="*/ 6 w 15"/>
                <a:gd name="T81" fmla="*/ 1 h 15"/>
                <a:gd name="T82" fmla="*/ 1 w 15"/>
                <a:gd name="T83" fmla="*/ 4 h 15"/>
                <a:gd name="T84" fmla="*/ 1 w 15"/>
                <a:gd name="T85" fmla="*/ 4 h 15"/>
                <a:gd name="T86" fmla="*/ 0 w 15"/>
                <a:gd name="T87" fmla="*/ 9 h 15"/>
                <a:gd name="T88" fmla="*/ 0 w 15"/>
                <a:gd name="T89" fmla="*/ 9 h 15"/>
                <a:gd name="T90" fmla="*/ 0 w 15"/>
                <a:gd name="T91" fmla="*/ 9 h 15"/>
                <a:gd name="T92" fmla="*/ 0 w 15"/>
                <a:gd name="T93" fmla="*/ 9 h 15"/>
                <a:gd name="T94" fmla="*/ 0 w 15"/>
                <a:gd name="T9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5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6"/>
                    <a:pt x="9" y="6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6" y="15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13" y="12"/>
                  </a:moveTo>
                  <a:cubicBezTo>
                    <a:pt x="12" y="13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12"/>
                    <a:pt x="13" y="12"/>
                    <a:pt x="13" y="12"/>
                  </a:cubicBezTo>
                  <a:close/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lose/>
                  <a:moveTo>
                    <a:pt x="14" y="8"/>
                  </a:moveTo>
                  <a:cubicBezTo>
                    <a:pt x="15" y="9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lose/>
                  <a:moveTo>
                    <a:pt x="14" y="6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2" y="2"/>
                  </a:moveTo>
                  <a:cubicBezTo>
                    <a:pt x="13" y="3"/>
                    <a:pt x="14" y="4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2"/>
                    <a:pt x="12" y="2"/>
                    <a:pt x="12" y="2"/>
                  </a:cubicBezTo>
                  <a:close/>
                  <a:moveTo>
                    <a:pt x="7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6" y="1"/>
                  </a:lnTo>
                  <a:close/>
                  <a:moveTo>
                    <a:pt x="6" y="5"/>
                  </a:move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6" y="14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4" y="14"/>
                    <a:pt x="3" y="13"/>
                  </a:cubicBezTo>
                  <a:cubicBezTo>
                    <a:pt x="2" y="12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1" y="4"/>
                  </a:moveTo>
                  <a:cubicBezTo>
                    <a:pt x="2" y="2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0" y="9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3" name="Freeform 345"/>
            <p:cNvSpPr>
              <a:spLocks noEditPoints="1"/>
            </p:cNvSpPr>
            <p:nvPr/>
          </p:nvSpPr>
          <p:spPr bwMode="auto">
            <a:xfrm>
              <a:off x="10239388" y="1849443"/>
              <a:ext cx="52389" cy="49213"/>
            </a:xfrm>
            <a:custGeom>
              <a:avLst/>
              <a:gdLst>
                <a:gd name="T0" fmla="*/ 13 w 23"/>
                <a:gd name="T1" fmla="*/ 17 h 22"/>
                <a:gd name="T2" fmla="*/ 16 w 23"/>
                <a:gd name="T3" fmla="*/ 17 h 22"/>
                <a:gd name="T4" fmla="*/ 11 w 23"/>
                <a:gd name="T5" fmla="*/ 11 h 22"/>
                <a:gd name="T6" fmla="*/ 11 w 23"/>
                <a:gd name="T7" fmla="*/ 3 h 22"/>
                <a:gd name="T8" fmla="*/ 22 w 23"/>
                <a:gd name="T9" fmla="*/ 18 h 22"/>
                <a:gd name="T10" fmla="*/ 23 w 23"/>
                <a:gd name="T11" fmla="*/ 20 h 22"/>
                <a:gd name="T12" fmla="*/ 20 w 23"/>
                <a:gd name="T13" fmla="*/ 22 h 22"/>
                <a:gd name="T14" fmla="*/ 12 w 23"/>
                <a:gd name="T15" fmla="*/ 22 h 22"/>
                <a:gd name="T16" fmla="*/ 12 w 23"/>
                <a:gd name="T17" fmla="*/ 22 h 22"/>
                <a:gd name="T18" fmla="*/ 11 w 23"/>
                <a:gd name="T19" fmla="*/ 22 h 22"/>
                <a:gd name="T20" fmla="*/ 11 w 23"/>
                <a:gd name="T21" fmla="*/ 14 h 22"/>
                <a:gd name="T22" fmla="*/ 13 w 23"/>
                <a:gd name="T23" fmla="*/ 17 h 22"/>
                <a:gd name="T24" fmla="*/ 11 w 23"/>
                <a:gd name="T25" fmla="*/ 11 h 22"/>
                <a:gd name="T26" fmla="*/ 7 w 23"/>
                <a:gd name="T27" fmla="*/ 7 h 22"/>
                <a:gd name="T28" fmla="*/ 7 w 23"/>
                <a:gd name="T29" fmla="*/ 7 h 22"/>
                <a:gd name="T30" fmla="*/ 6 w 23"/>
                <a:gd name="T31" fmla="*/ 8 h 22"/>
                <a:gd name="T32" fmla="*/ 11 w 23"/>
                <a:gd name="T33" fmla="*/ 14 h 22"/>
                <a:gd name="T34" fmla="*/ 11 w 23"/>
                <a:gd name="T35" fmla="*/ 22 h 22"/>
                <a:gd name="T36" fmla="*/ 10 w 23"/>
                <a:gd name="T37" fmla="*/ 21 h 22"/>
                <a:gd name="T38" fmla="*/ 0 w 23"/>
                <a:gd name="T39" fmla="*/ 8 h 22"/>
                <a:gd name="T40" fmla="*/ 0 w 23"/>
                <a:gd name="T41" fmla="*/ 7 h 22"/>
                <a:gd name="T42" fmla="*/ 2 w 23"/>
                <a:gd name="T43" fmla="*/ 4 h 22"/>
                <a:gd name="T44" fmla="*/ 4 w 23"/>
                <a:gd name="T45" fmla="*/ 3 h 22"/>
                <a:gd name="T46" fmla="*/ 5 w 23"/>
                <a:gd name="T47" fmla="*/ 2 h 22"/>
                <a:gd name="T48" fmla="*/ 5 w 23"/>
                <a:gd name="T49" fmla="*/ 2 h 22"/>
                <a:gd name="T50" fmla="*/ 6 w 23"/>
                <a:gd name="T51" fmla="*/ 1 h 22"/>
                <a:gd name="T52" fmla="*/ 9 w 23"/>
                <a:gd name="T53" fmla="*/ 1 h 22"/>
                <a:gd name="T54" fmla="*/ 11 w 23"/>
                <a:gd name="T55" fmla="*/ 3 h 22"/>
                <a:gd name="T56" fmla="*/ 11 w 23"/>
                <a:gd name="T5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2">
                  <a:moveTo>
                    <a:pt x="13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3" y="17"/>
                  </a:lnTo>
                  <a:close/>
                  <a:moveTo>
                    <a:pt x="11" y="11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4" name="Freeform 346"/>
            <p:cNvSpPr>
              <a:spLocks noEditPoints="1"/>
            </p:cNvSpPr>
            <p:nvPr/>
          </p:nvSpPr>
          <p:spPr bwMode="auto">
            <a:xfrm>
              <a:off x="10226687" y="1830397"/>
              <a:ext cx="31751" cy="34925"/>
            </a:xfrm>
            <a:custGeom>
              <a:avLst/>
              <a:gdLst>
                <a:gd name="T0" fmla="*/ 7 w 14"/>
                <a:gd name="T1" fmla="*/ 5 h 15"/>
                <a:gd name="T2" fmla="*/ 7 w 14"/>
                <a:gd name="T3" fmla="*/ 5 h 15"/>
                <a:gd name="T4" fmla="*/ 7 w 14"/>
                <a:gd name="T5" fmla="*/ 0 h 15"/>
                <a:gd name="T6" fmla="*/ 9 w 14"/>
                <a:gd name="T7" fmla="*/ 1 h 15"/>
                <a:gd name="T8" fmla="*/ 13 w 14"/>
                <a:gd name="T9" fmla="*/ 4 h 15"/>
                <a:gd name="T10" fmla="*/ 14 w 14"/>
                <a:gd name="T11" fmla="*/ 9 h 15"/>
                <a:gd name="T12" fmla="*/ 14 w 14"/>
                <a:gd name="T13" fmla="*/ 9 h 15"/>
                <a:gd name="T14" fmla="*/ 14 w 14"/>
                <a:gd name="T15" fmla="*/ 9 h 15"/>
                <a:gd name="T16" fmla="*/ 14 w 14"/>
                <a:gd name="T17" fmla="*/ 9 h 15"/>
                <a:gd name="T18" fmla="*/ 12 w 14"/>
                <a:gd name="T19" fmla="*/ 13 h 15"/>
                <a:gd name="T20" fmla="*/ 7 w 14"/>
                <a:gd name="T21" fmla="*/ 15 h 15"/>
                <a:gd name="T22" fmla="*/ 7 w 14"/>
                <a:gd name="T23" fmla="*/ 10 h 15"/>
                <a:gd name="T24" fmla="*/ 7 w 14"/>
                <a:gd name="T25" fmla="*/ 10 h 15"/>
                <a:gd name="T26" fmla="*/ 9 w 14"/>
                <a:gd name="T27" fmla="*/ 8 h 15"/>
                <a:gd name="T28" fmla="*/ 9 w 14"/>
                <a:gd name="T29" fmla="*/ 8 h 15"/>
                <a:gd name="T30" fmla="*/ 9 w 14"/>
                <a:gd name="T31" fmla="*/ 8 h 15"/>
                <a:gd name="T32" fmla="*/ 9 w 14"/>
                <a:gd name="T33" fmla="*/ 8 h 15"/>
                <a:gd name="T34" fmla="*/ 8 w 14"/>
                <a:gd name="T35" fmla="*/ 5 h 15"/>
                <a:gd name="T36" fmla="*/ 6 w 14"/>
                <a:gd name="T37" fmla="*/ 6 h 15"/>
                <a:gd name="T38" fmla="*/ 5 w 14"/>
                <a:gd name="T39" fmla="*/ 1 h 15"/>
                <a:gd name="T40" fmla="*/ 7 w 14"/>
                <a:gd name="T41" fmla="*/ 5 h 15"/>
                <a:gd name="T42" fmla="*/ 5 w 14"/>
                <a:gd name="T43" fmla="*/ 9 h 15"/>
                <a:gd name="T44" fmla="*/ 6 w 14"/>
                <a:gd name="T45" fmla="*/ 10 h 15"/>
                <a:gd name="T46" fmla="*/ 7 w 14"/>
                <a:gd name="T47" fmla="*/ 10 h 15"/>
                <a:gd name="T48" fmla="*/ 7 w 14"/>
                <a:gd name="T49" fmla="*/ 10 h 15"/>
                <a:gd name="T50" fmla="*/ 7 w 14"/>
                <a:gd name="T51" fmla="*/ 15 h 15"/>
                <a:gd name="T52" fmla="*/ 7 w 14"/>
                <a:gd name="T53" fmla="*/ 15 h 15"/>
                <a:gd name="T54" fmla="*/ 7 w 14"/>
                <a:gd name="T55" fmla="*/ 15 h 15"/>
                <a:gd name="T56" fmla="*/ 6 w 14"/>
                <a:gd name="T57" fmla="*/ 15 h 15"/>
                <a:gd name="T58" fmla="*/ 6 w 14"/>
                <a:gd name="T59" fmla="*/ 15 h 15"/>
                <a:gd name="T60" fmla="*/ 6 w 14"/>
                <a:gd name="T61" fmla="*/ 15 h 15"/>
                <a:gd name="T62" fmla="*/ 5 w 14"/>
                <a:gd name="T63" fmla="*/ 14 h 15"/>
                <a:gd name="T64" fmla="*/ 5 w 14"/>
                <a:gd name="T65" fmla="*/ 7 h 15"/>
                <a:gd name="T66" fmla="*/ 5 w 14"/>
                <a:gd name="T67" fmla="*/ 1 h 15"/>
                <a:gd name="T68" fmla="*/ 5 w 14"/>
                <a:gd name="T69" fmla="*/ 1 h 15"/>
                <a:gd name="T70" fmla="*/ 5 w 14"/>
                <a:gd name="T71" fmla="*/ 14 h 15"/>
                <a:gd name="T72" fmla="*/ 5 w 14"/>
                <a:gd name="T73" fmla="*/ 7 h 15"/>
                <a:gd name="T74" fmla="*/ 5 w 14"/>
                <a:gd name="T75" fmla="*/ 7 h 15"/>
                <a:gd name="T76" fmla="*/ 5 w 14"/>
                <a:gd name="T77" fmla="*/ 8 h 15"/>
                <a:gd name="T78" fmla="*/ 5 w 14"/>
                <a:gd name="T79" fmla="*/ 8 h 15"/>
                <a:gd name="T80" fmla="*/ 2 w 14"/>
                <a:gd name="T81" fmla="*/ 12 h 15"/>
                <a:gd name="T82" fmla="*/ 0 w 14"/>
                <a:gd name="T83" fmla="*/ 8 h 15"/>
                <a:gd name="T84" fmla="*/ 0 w 14"/>
                <a:gd name="T85" fmla="*/ 7 h 15"/>
                <a:gd name="T86" fmla="*/ 0 w 14"/>
                <a:gd name="T87" fmla="*/ 7 h 15"/>
                <a:gd name="T88" fmla="*/ 0 w 14"/>
                <a:gd name="T89" fmla="*/ 6 h 15"/>
                <a:gd name="T90" fmla="*/ 0 w 14"/>
                <a:gd name="T91" fmla="*/ 6 h 15"/>
                <a:gd name="T92" fmla="*/ 0 w 14"/>
                <a:gd name="T93" fmla="*/ 6 h 15"/>
                <a:gd name="T94" fmla="*/ 5 w 14"/>
                <a:gd name="T95" fmla="*/ 1 h 15"/>
                <a:gd name="T96" fmla="*/ 0 w 14"/>
                <a:gd name="T97" fmla="*/ 7 h 15"/>
                <a:gd name="T98" fmla="*/ 0 w 14"/>
                <a:gd name="T99" fmla="*/ 7 h 15"/>
                <a:gd name="T100" fmla="*/ 0 w 14"/>
                <a:gd name="T10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15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2" y="2"/>
                    <a:pt x="13" y="4"/>
                  </a:cubicBezTo>
                  <a:cubicBezTo>
                    <a:pt x="14" y="5"/>
                    <a:pt x="14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9" y="6"/>
                    <a:pt x="8" y="5"/>
                    <a:pt x="8" y="5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5" y="8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lose/>
                  <a:moveTo>
                    <a:pt x="5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5" y="8"/>
                  </a:moveTo>
                  <a:cubicBezTo>
                    <a:pt x="5" y="14"/>
                    <a:pt x="5" y="14"/>
                    <a:pt x="5" y="14"/>
                  </a:cubicBezTo>
                  <a:lnTo>
                    <a:pt x="5" y="8"/>
                  </a:ln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2" y="13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5" name="Freeform 347"/>
            <p:cNvSpPr>
              <a:spLocks noEditPoints="1"/>
            </p:cNvSpPr>
            <p:nvPr/>
          </p:nvSpPr>
          <p:spPr bwMode="auto">
            <a:xfrm>
              <a:off x="10147300" y="1892299"/>
              <a:ext cx="161925" cy="85725"/>
            </a:xfrm>
            <a:custGeom>
              <a:avLst/>
              <a:gdLst>
                <a:gd name="T0" fmla="*/ 36 w 72"/>
                <a:gd name="T1" fmla="*/ 34 h 38"/>
                <a:gd name="T2" fmla="*/ 59 w 72"/>
                <a:gd name="T3" fmla="*/ 34 h 38"/>
                <a:gd name="T4" fmla="*/ 67 w 72"/>
                <a:gd name="T5" fmla="*/ 5 h 38"/>
                <a:gd name="T6" fmla="*/ 63 w 72"/>
                <a:gd name="T7" fmla="*/ 5 h 38"/>
                <a:gd name="T8" fmla="*/ 55 w 72"/>
                <a:gd name="T9" fmla="*/ 5 h 38"/>
                <a:gd name="T10" fmla="*/ 36 w 72"/>
                <a:gd name="T11" fmla="*/ 5 h 38"/>
                <a:gd name="T12" fmla="*/ 36 w 72"/>
                <a:gd name="T13" fmla="*/ 0 h 38"/>
                <a:gd name="T14" fmla="*/ 55 w 72"/>
                <a:gd name="T15" fmla="*/ 0 h 38"/>
                <a:gd name="T16" fmla="*/ 63 w 72"/>
                <a:gd name="T17" fmla="*/ 0 h 38"/>
                <a:gd name="T18" fmla="*/ 70 w 72"/>
                <a:gd name="T19" fmla="*/ 0 h 38"/>
                <a:gd name="T20" fmla="*/ 70 w 72"/>
                <a:gd name="T21" fmla="*/ 0 h 38"/>
                <a:gd name="T22" fmla="*/ 70 w 72"/>
                <a:gd name="T23" fmla="*/ 0 h 38"/>
                <a:gd name="T24" fmla="*/ 72 w 72"/>
                <a:gd name="T25" fmla="*/ 3 h 38"/>
                <a:gd name="T26" fmla="*/ 63 w 72"/>
                <a:gd name="T27" fmla="*/ 37 h 38"/>
                <a:gd name="T28" fmla="*/ 61 w 72"/>
                <a:gd name="T29" fmla="*/ 38 h 38"/>
                <a:gd name="T30" fmla="*/ 36 w 72"/>
                <a:gd name="T31" fmla="*/ 38 h 38"/>
                <a:gd name="T32" fmla="*/ 36 w 72"/>
                <a:gd name="T33" fmla="*/ 34 h 38"/>
                <a:gd name="T34" fmla="*/ 6 w 72"/>
                <a:gd name="T35" fmla="*/ 5 h 38"/>
                <a:gd name="T36" fmla="*/ 13 w 72"/>
                <a:gd name="T37" fmla="*/ 34 h 38"/>
                <a:gd name="T38" fmla="*/ 36 w 72"/>
                <a:gd name="T39" fmla="*/ 34 h 38"/>
                <a:gd name="T40" fmla="*/ 36 w 72"/>
                <a:gd name="T41" fmla="*/ 38 h 38"/>
                <a:gd name="T42" fmla="*/ 11 w 72"/>
                <a:gd name="T43" fmla="*/ 38 h 38"/>
                <a:gd name="T44" fmla="*/ 11 w 72"/>
                <a:gd name="T45" fmla="*/ 38 h 38"/>
                <a:gd name="T46" fmla="*/ 9 w 72"/>
                <a:gd name="T47" fmla="*/ 37 h 38"/>
                <a:gd name="T48" fmla="*/ 0 w 72"/>
                <a:gd name="T49" fmla="*/ 3 h 38"/>
                <a:gd name="T50" fmla="*/ 0 w 72"/>
                <a:gd name="T51" fmla="*/ 3 h 38"/>
                <a:gd name="T52" fmla="*/ 3 w 72"/>
                <a:gd name="T53" fmla="*/ 0 h 38"/>
                <a:gd name="T54" fmla="*/ 10 w 72"/>
                <a:gd name="T55" fmla="*/ 0 h 38"/>
                <a:gd name="T56" fmla="*/ 18 w 72"/>
                <a:gd name="T57" fmla="*/ 0 h 38"/>
                <a:gd name="T58" fmla="*/ 36 w 72"/>
                <a:gd name="T59" fmla="*/ 0 h 38"/>
                <a:gd name="T60" fmla="*/ 36 w 72"/>
                <a:gd name="T61" fmla="*/ 5 h 38"/>
                <a:gd name="T62" fmla="*/ 18 w 72"/>
                <a:gd name="T63" fmla="*/ 5 h 38"/>
                <a:gd name="T64" fmla="*/ 10 w 72"/>
                <a:gd name="T65" fmla="*/ 5 h 38"/>
                <a:gd name="T66" fmla="*/ 6 w 72"/>
                <a:gd name="T6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38">
                  <a:moveTo>
                    <a:pt x="36" y="34"/>
                  </a:moveTo>
                  <a:cubicBezTo>
                    <a:pt x="59" y="34"/>
                    <a:pt x="59" y="34"/>
                    <a:pt x="59" y="3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1"/>
                    <a:pt x="72" y="2"/>
                    <a:pt x="72" y="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2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lnTo>
                    <a:pt x="36" y="34"/>
                  </a:lnTo>
                  <a:close/>
                  <a:moveTo>
                    <a:pt x="6" y="5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9" y="38"/>
                    <a:pt x="9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49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49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49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72" dur="8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3303588" y="1963738"/>
            <a:ext cx="323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研究现状综述</a:t>
            </a:r>
            <a:endParaRPr lang="zh-CN" altLang="zh-CN" sz="40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252663" y="2008188"/>
            <a:ext cx="949325" cy="583564"/>
            <a:chOff x="4353620" y="864629"/>
            <a:chExt cx="742365" cy="456077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5869"/>
              <a:ext cx="742365" cy="408187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8796" y="864629"/>
              <a:ext cx="432012" cy="456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3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MH_Other_2"/>
          <p:cNvCxnSpPr/>
          <p:nvPr>
            <p:custDataLst>
              <p:tags r:id="rId1"/>
            </p:custDataLst>
          </p:nvPr>
        </p:nvCxnSpPr>
        <p:spPr>
          <a:xfrm>
            <a:off x="0" y="2962275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H_Other_11"/>
          <p:cNvSpPr/>
          <p:nvPr>
            <p:custDataLst>
              <p:tags r:id="rId2"/>
            </p:custDataLst>
          </p:nvPr>
        </p:nvSpPr>
        <p:spPr>
          <a:xfrm flipV="1">
            <a:off x="5132388" y="2873375"/>
            <a:ext cx="163512" cy="166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/>
          </a:p>
        </p:txBody>
      </p:sp>
      <p:cxnSp>
        <p:nvCxnSpPr>
          <p:cNvPr id="51" name="MH_Other_12"/>
          <p:cNvCxnSpPr>
            <a:stCxn id="50" idx="0"/>
          </p:cNvCxnSpPr>
          <p:nvPr>
            <p:custDataLst>
              <p:tags r:id="rId3"/>
            </p:custDataLst>
          </p:nvPr>
        </p:nvCxnSpPr>
        <p:spPr>
          <a:xfrm flipH="1">
            <a:off x="5213350" y="3040063"/>
            <a:ext cx="0" cy="36353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 bwMode="auto">
          <a:xfrm>
            <a:off x="4149725" y="3476625"/>
            <a:ext cx="2209165" cy="1012825"/>
            <a:chOff x="2799925" y="3629191"/>
            <a:chExt cx="2210425" cy="1012244"/>
          </a:xfrm>
        </p:grpSpPr>
        <p:sp>
          <p:nvSpPr>
            <p:cNvPr id="34" name="Content Placeholder 2"/>
            <p:cNvSpPr txBox="1"/>
            <p:nvPr/>
          </p:nvSpPr>
          <p:spPr>
            <a:xfrm>
              <a:off x="2891417" y="3854487"/>
              <a:ext cx="2118933" cy="78694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839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799925" y="3629191"/>
              <a:ext cx="2128463" cy="275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TAFE行业合作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1" name="MH_Other_7"/>
          <p:cNvSpPr/>
          <p:nvPr>
            <p:custDataLst>
              <p:tags r:id="rId4"/>
            </p:custDataLst>
          </p:nvPr>
        </p:nvSpPr>
        <p:spPr>
          <a:xfrm>
            <a:off x="6559550" y="2887663"/>
            <a:ext cx="165100" cy="1651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/>
          </a:p>
        </p:txBody>
      </p:sp>
      <p:cxnSp>
        <p:nvCxnSpPr>
          <p:cNvPr id="22" name="MH_Other_8"/>
          <p:cNvCxnSpPr>
            <a:stCxn id="21" idx="0"/>
          </p:cNvCxnSpPr>
          <p:nvPr>
            <p:custDataLst>
              <p:tags r:id="rId5"/>
            </p:custDataLst>
          </p:nvPr>
        </p:nvCxnSpPr>
        <p:spPr>
          <a:xfrm flipV="1">
            <a:off x="6642100" y="2524125"/>
            <a:ext cx="0" cy="363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 bwMode="auto">
          <a:xfrm>
            <a:off x="5570538" y="1498600"/>
            <a:ext cx="2133282" cy="947103"/>
            <a:chOff x="2809471" y="4037740"/>
            <a:chExt cx="2132034" cy="946734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2821846" y="4037740"/>
              <a:ext cx="2119659" cy="7093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839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809471" y="4708991"/>
              <a:ext cx="2129179" cy="2754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工读交替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3703638" y="2887663"/>
            <a:ext cx="165100" cy="1651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/>
          </a:p>
        </p:txBody>
      </p:sp>
      <p:cxnSp>
        <p:nvCxnSpPr>
          <p:cNvPr id="12" name="MH_Other_6"/>
          <p:cNvCxnSpPr>
            <a:stCxn id="11" idx="0"/>
          </p:cNvCxnSpPr>
          <p:nvPr>
            <p:custDataLst>
              <p:tags r:id="rId7"/>
            </p:custDataLst>
          </p:nvPr>
        </p:nvCxnSpPr>
        <p:spPr>
          <a:xfrm flipV="1">
            <a:off x="3786188" y="2524125"/>
            <a:ext cx="0" cy="363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 bwMode="auto">
          <a:xfrm>
            <a:off x="2719388" y="1312863"/>
            <a:ext cx="2133600" cy="1132841"/>
            <a:chOff x="2809471" y="3852199"/>
            <a:chExt cx="2133938" cy="1132276"/>
          </a:xfrm>
        </p:grpSpPr>
        <p:sp>
          <p:nvSpPr>
            <p:cNvPr id="43" name="Content Placeholder 2"/>
            <p:cNvSpPr txBox="1"/>
            <p:nvPr/>
          </p:nvSpPr>
          <p:spPr>
            <a:xfrm>
              <a:off x="2823760" y="3852199"/>
              <a:ext cx="2119649" cy="70925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839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809471" y="4709022"/>
              <a:ext cx="2129174" cy="2754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合作教育计划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2" name="MH_Other_9"/>
          <p:cNvSpPr/>
          <p:nvPr>
            <p:custDataLst>
              <p:tags r:id="rId8"/>
            </p:custDataLst>
          </p:nvPr>
        </p:nvSpPr>
        <p:spPr>
          <a:xfrm flipV="1">
            <a:off x="2274888" y="2873375"/>
            <a:ext cx="165100" cy="166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293813" y="3476625"/>
            <a:ext cx="2138362" cy="1060450"/>
            <a:chOff x="2799925" y="3629191"/>
            <a:chExt cx="2138009" cy="1060734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2809448" y="3902314"/>
              <a:ext cx="2128486" cy="7876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839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799925" y="3629191"/>
              <a:ext cx="2128486" cy="275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产学合作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48" name="MH_Other_10"/>
          <p:cNvCxnSpPr>
            <a:stCxn id="42" idx="0"/>
          </p:cNvCxnSpPr>
          <p:nvPr>
            <p:custDataLst>
              <p:tags r:id="rId9"/>
            </p:custDataLst>
          </p:nvPr>
        </p:nvCxnSpPr>
        <p:spPr>
          <a:xfrm flipH="1">
            <a:off x="2357438" y="3040063"/>
            <a:ext cx="0" cy="36353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Other_3"/>
          <p:cNvSpPr/>
          <p:nvPr>
            <p:custDataLst>
              <p:tags r:id="rId10"/>
            </p:custDataLst>
          </p:nvPr>
        </p:nvSpPr>
        <p:spPr>
          <a:xfrm>
            <a:off x="993775" y="2887663"/>
            <a:ext cx="163513" cy="1651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/>
          </a:p>
        </p:txBody>
      </p:sp>
      <p:cxnSp>
        <p:nvCxnSpPr>
          <p:cNvPr id="7" name="MH_Other_4"/>
          <p:cNvCxnSpPr>
            <a:stCxn id="5" idx="0"/>
          </p:cNvCxnSpPr>
          <p:nvPr>
            <p:custDataLst>
              <p:tags r:id="rId11"/>
            </p:custDataLst>
          </p:nvPr>
        </p:nvCxnSpPr>
        <p:spPr>
          <a:xfrm flipH="1" flipV="1">
            <a:off x="1074738" y="2524125"/>
            <a:ext cx="0" cy="363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 bwMode="auto">
          <a:xfrm>
            <a:off x="42863" y="1869440"/>
            <a:ext cx="2282825" cy="561023"/>
            <a:chOff x="2809471" y="4408661"/>
            <a:chExt cx="2283187" cy="561058"/>
          </a:xfrm>
        </p:grpSpPr>
        <p:sp>
          <p:nvSpPr>
            <p:cNvPr id="46" name="Content Placeholder 2"/>
            <p:cNvSpPr txBox="1"/>
            <p:nvPr/>
          </p:nvSpPr>
          <p:spPr>
            <a:xfrm>
              <a:off x="2972692" y="4408661"/>
              <a:ext cx="2119966" cy="3391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839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809471" y="4709353"/>
              <a:ext cx="2129174" cy="260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双元制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9" name="MH_Other_11"/>
          <p:cNvSpPr/>
          <p:nvPr>
            <p:custDataLst>
              <p:tags r:id="rId12"/>
            </p:custDataLst>
          </p:nvPr>
        </p:nvSpPr>
        <p:spPr>
          <a:xfrm flipV="1">
            <a:off x="7853363" y="2873375"/>
            <a:ext cx="163512" cy="166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/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6870700" y="3476625"/>
            <a:ext cx="2127250" cy="1012825"/>
            <a:chOff x="2799925" y="3629191"/>
            <a:chExt cx="2128463" cy="1012244"/>
          </a:xfrm>
        </p:grpSpPr>
        <p:sp>
          <p:nvSpPr>
            <p:cNvPr id="54" name="Content Placeholder 2"/>
            <p:cNvSpPr txBox="1"/>
            <p:nvPr/>
          </p:nvSpPr>
          <p:spPr>
            <a:xfrm>
              <a:off x="2809455" y="3854487"/>
              <a:ext cx="2118933" cy="78694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839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799925" y="3629191"/>
              <a:ext cx="2128463" cy="275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206375" y="315913"/>
            <a:ext cx="815975" cy="521970"/>
            <a:chOff x="4353620" y="864629"/>
            <a:chExt cx="742365" cy="476023"/>
          </a:xfrm>
        </p:grpSpPr>
        <p:sp>
          <p:nvSpPr>
            <p:cNvPr id="57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342" name="文本框 57"/>
            <p:cNvSpPr txBox="1">
              <a:spLocks noChangeArrowheads="1"/>
            </p:cNvSpPr>
            <p:nvPr/>
          </p:nvSpPr>
          <p:spPr bwMode="auto">
            <a:xfrm>
              <a:off x="4508346" y="864629"/>
              <a:ext cx="432912" cy="47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73113" y="3109913"/>
            <a:ext cx="619125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latin typeface="+mn-lt"/>
                <a:ea typeface="+mn-ea"/>
              </a:rPr>
              <a:t>德国</a:t>
            </a:r>
            <a:endParaRPr lang="zh-CN" altLang="en-US" sz="1350" dirty="0">
              <a:latin typeface="+mn-lt"/>
              <a:ea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071688" y="2549525"/>
            <a:ext cx="619125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latin typeface="+mn-lt"/>
                <a:ea typeface="+mn-ea"/>
              </a:rPr>
              <a:t>日本</a:t>
            </a:r>
            <a:endParaRPr lang="zh-CN" altLang="en-US" sz="1350" b="1" dirty="0">
              <a:latin typeface="+mn-lt"/>
              <a:ea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475038" y="3109913"/>
            <a:ext cx="617537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latin typeface="+mn-lt"/>
                <a:ea typeface="+mn-ea"/>
              </a:rPr>
              <a:t>美国</a:t>
            </a:r>
            <a:endParaRPr lang="zh-CN" altLang="en-US" sz="1350" b="1" dirty="0">
              <a:latin typeface="+mn-lt"/>
              <a:ea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334125" y="3109913"/>
            <a:ext cx="617538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latin typeface="+mn-lt"/>
                <a:ea typeface="+mn-ea"/>
              </a:rPr>
              <a:t>英国</a:t>
            </a:r>
            <a:endParaRPr lang="zh-CN" altLang="en-US" sz="1350" b="1" dirty="0">
              <a:latin typeface="+mn-lt"/>
              <a:ea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848225" y="2556510"/>
            <a:ext cx="903605" cy="299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latin typeface="+mn-lt"/>
                <a:ea typeface="+mn-ea"/>
              </a:rPr>
              <a:t>澳大利亚</a:t>
            </a:r>
            <a:endParaRPr lang="zh-CN" altLang="en-US" sz="1350" b="1" dirty="0">
              <a:latin typeface="+mn-lt"/>
              <a:ea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399020" y="2549525"/>
            <a:ext cx="1297305" cy="299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latin typeface="+mn-lt"/>
                <a:ea typeface="+mn-ea"/>
              </a:rPr>
              <a:t>加拿大、印度</a:t>
            </a:r>
            <a:endParaRPr lang="zh-CN" altLang="en-US" sz="1350" b="1" dirty="0"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695" y="1130300"/>
            <a:ext cx="3611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国外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：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sym typeface="+mn-ea"/>
              </a:rPr>
              <a:t>较早探究校企合作，并实践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0" y="4259580"/>
            <a:ext cx="9143365" cy="1169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/>
          </a:p>
        </p:txBody>
      </p:sp>
      <p:grpSp>
        <p:nvGrpSpPr>
          <p:cNvPr id="390" name="组合 389"/>
          <p:cNvGrpSpPr/>
          <p:nvPr/>
        </p:nvGrpSpPr>
        <p:grpSpPr bwMode="auto">
          <a:xfrm>
            <a:off x="1157430" y="317500"/>
            <a:ext cx="3438700" cy="605457"/>
            <a:chOff x="1042749" y="269923"/>
            <a:chExt cx="3439107" cy="605808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1042924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</a:rPr>
                <a:t>研究现状综述</a:t>
              </a:r>
              <a:endParaRPr lang="zh-CN" altLang="en-US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  <p:custDataLst>
      <p:tags r:id="rId13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1" grpId="0" animBg="1"/>
      <p:bldP spid="11" grpId="0" animBg="1"/>
      <p:bldP spid="42" grpId="0" animBg="1"/>
      <p:bldP spid="5" grpId="0" animBg="1"/>
      <p:bldP spid="49" grpId="0" animBg="1"/>
      <p:bldP spid="16" grpId="0"/>
      <p:bldP spid="59" grpId="0"/>
      <p:bldP spid="60" grpId="0"/>
      <p:bldP spid="61" grpId="0"/>
      <p:bldP spid="62" grpId="0"/>
      <p:bldP spid="63" grpId="0"/>
      <p:bldP spid="4" grpId="0" bldLvl="0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5648325" y="1693863"/>
            <a:ext cx="720725" cy="481012"/>
          </a:xfrm>
          <a:custGeom>
            <a:avLst/>
            <a:gdLst>
              <a:gd name="T0" fmla="*/ 196 w 542"/>
              <a:gd name="T1" fmla="*/ 59 h 361"/>
              <a:gd name="T2" fmla="*/ 355 w 542"/>
              <a:gd name="T3" fmla="*/ 66 h 361"/>
              <a:gd name="T4" fmla="*/ 463 w 542"/>
              <a:gd name="T5" fmla="*/ 149 h 361"/>
              <a:gd name="T6" fmla="*/ 346 w 542"/>
              <a:gd name="T7" fmla="*/ 294 h 361"/>
              <a:gd name="T8" fmla="*/ 159 w 542"/>
              <a:gd name="T9" fmla="*/ 298 h 361"/>
              <a:gd name="T10" fmla="*/ 11 w 542"/>
              <a:gd name="T11" fmla="*/ 224 h 361"/>
              <a:gd name="T12" fmla="*/ 11 w 542"/>
              <a:gd name="T13" fmla="*/ 224 h 361"/>
              <a:gd name="T14" fmla="*/ 104 w 542"/>
              <a:gd name="T15" fmla="*/ 106 h 361"/>
              <a:gd name="T16" fmla="*/ 196 w 542"/>
              <a:gd name="T17" fmla="*/ 59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2" h="361">
                <a:moveTo>
                  <a:pt x="196" y="59"/>
                </a:moveTo>
                <a:cubicBezTo>
                  <a:pt x="230" y="0"/>
                  <a:pt x="327" y="2"/>
                  <a:pt x="355" y="66"/>
                </a:cubicBezTo>
                <a:cubicBezTo>
                  <a:pt x="413" y="33"/>
                  <a:pt x="478" y="83"/>
                  <a:pt x="463" y="149"/>
                </a:cubicBezTo>
                <a:cubicBezTo>
                  <a:pt x="542" y="228"/>
                  <a:pt x="451" y="345"/>
                  <a:pt x="346" y="294"/>
                </a:cubicBezTo>
                <a:cubicBezTo>
                  <a:pt x="309" y="356"/>
                  <a:pt x="199" y="361"/>
                  <a:pt x="159" y="298"/>
                </a:cubicBezTo>
                <a:cubicBezTo>
                  <a:pt x="85" y="310"/>
                  <a:pt x="22" y="284"/>
                  <a:pt x="11" y="224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0" y="170"/>
                  <a:pt x="44" y="120"/>
                  <a:pt x="104" y="106"/>
                </a:cubicBezTo>
                <a:cubicBezTo>
                  <a:pt x="108" y="62"/>
                  <a:pt x="160" y="42"/>
                  <a:pt x="196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5">
              <a:latin typeface="+mn-lt"/>
              <a:ea typeface="+mn-ea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5691188" y="4494213"/>
            <a:ext cx="663575" cy="431800"/>
          </a:xfrm>
          <a:custGeom>
            <a:avLst/>
            <a:gdLst>
              <a:gd name="T0" fmla="*/ 388 w 499"/>
              <a:gd name="T1" fmla="*/ 260 h 324"/>
              <a:gd name="T2" fmla="*/ 254 w 499"/>
              <a:gd name="T3" fmla="*/ 287 h 324"/>
              <a:gd name="T4" fmla="*/ 122 w 499"/>
              <a:gd name="T5" fmla="*/ 258 h 324"/>
              <a:gd name="T6" fmla="*/ 77 w 499"/>
              <a:gd name="T7" fmla="*/ 135 h 324"/>
              <a:gd name="T8" fmla="*/ 203 w 499"/>
              <a:gd name="T9" fmla="*/ 61 h 324"/>
              <a:gd name="T10" fmla="*/ 377 w 499"/>
              <a:gd name="T11" fmla="*/ 107 h 324"/>
              <a:gd name="T12" fmla="*/ 388 w 499"/>
              <a:gd name="T13" fmla="*/ 26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9" h="324">
                <a:moveTo>
                  <a:pt x="388" y="260"/>
                </a:moveTo>
                <a:cubicBezTo>
                  <a:pt x="371" y="311"/>
                  <a:pt x="291" y="324"/>
                  <a:pt x="254" y="287"/>
                </a:cubicBezTo>
                <a:cubicBezTo>
                  <a:pt x="213" y="316"/>
                  <a:pt x="142" y="310"/>
                  <a:pt x="122" y="258"/>
                </a:cubicBezTo>
                <a:cubicBezTo>
                  <a:pt x="28" y="273"/>
                  <a:pt x="0" y="165"/>
                  <a:pt x="77" y="135"/>
                </a:cubicBezTo>
                <a:cubicBezTo>
                  <a:pt x="73" y="73"/>
                  <a:pt x="150" y="32"/>
                  <a:pt x="203" y="61"/>
                </a:cubicBezTo>
                <a:cubicBezTo>
                  <a:pt x="255" y="0"/>
                  <a:pt x="370" y="20"/>
                  <a:pt x="377" y="107"/>
                </a:cubicBezTo>
                <a:cubicBezTo>
                  <a:pt x="487" y="116"/>
                  <a:pt x="499" y="234"/>
                  <a:pt x="388" y="2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5">
              <a:latin typeface="+mn-lt"/>
              <a:ea typeface="+mn-ea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108325" y="4719638"/>
            <a:ext cx="528638" cy="376237"/>
          </a:xfrm>
          <a:custGeom>
            <a:avLst/>
            <a:gdLst>
              <a:gd name="T0" fmla="*/ 109 w 398"/>
              <a:gd name="T1" fmla="*/ 228 h 284"/>
              <a:gd name="T2" fmla="*/ 92 w 398"/>
              <a:gd name="T3" fmla="*/ 100 h 284"/>
              <a:gd name="T4" fmla="*/ 233 w 398"/>
              <a:gd name="T5" fmla="*/ 47 h 284"/>
              <a:gd name="T6" fmla="*/ 316 w 398"/>
              <a:gd name="T7" fmla="*/ 105 h 284"/>
              <a:gd name="T8" fmla="*/ 265 w 398"/>
              <a:gd name="T9" fmla="*/ 232 h 284"/>
              <a:gd name="T10" fmla="*/ 109 w 398"/>
              <a:gd name="T11" fmla="*/ 228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284">
                <a:moveTo>
                  <a:pt x="109" y="228"/>
                </a:moveTo>
                <a:cubicBezTo>
                  <a:pt x="12" y="230"/>
                  <a:pt x="0" y="117"/>
                  <a:pt x="92" y="100"/>
                </a:cubicBezTo>
                <a:cubicBezTo>
                  <a:pt x="98" y="31"/>
                  <a:pt x="184" y="0"/>
                  <a:pt x="233" y="47"/>
                </a:cubicBezTo>
                <a:cubicBezTo>
                  <a:pt x="272" y="36"/>
                  <a:pt x="314" y="65"/>
                  <a:pt x="316" y="105"/>
                </a:cubicBezTo>
                <a:cubicBezTo>
                  <a:pt x="398" y="161"/>
                  <a:pt x="336" y="257"/>
                  <a:pt x="265" y="232"/>
                </a:cubicBezTo>
                <a:cubicBezTo>
                  <a:pt x="233" y="284"/>
                  <a:pt x="134" y="283"/>
                  <a:pt x="109" y="2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5">
              <a:latin typeface="+mn-lt"/>
              <a:ea typeface="+mn-ea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397250" y="1506538"/>
            <a:ext cx="428625" cy="257175"/>
          </a:xfrm>
          <a:custGeom>
            <a:avLst/>
            <a:gdLst>
              <a:gd name="T0" fmla="*/ 218 w 322"/>
              <a:gd name="T1" fmla="*/ 168 h 193"/>
              <a:gd name="T2" fmla="*/ 149 w 322"/>
              <a:gd name="T3" fmla="*/ 172 h 193"/>
              <a:gd name="T4" fmla="*/ 71 w 322"/>
              <a:gd name="T5" fmla="*/ 156 h 193"/>
              <a:gd name="T6" fmla="*/ 51 w 322"/>
              <a:gd name="T7" fmla="*/ 75 h 193"/>
              <a:gd name="T8" fmla="*/ 85 w 322"/>
              <a:gd name="T9" fmla="*/ 38 h 193"/>
              <a:gd name="T10" fmla="*/ 155 w 322"/>
              <a:gd name="T11" fmla="*/ 24 h 193"/>
              <a:gd name="T12" fmla="*/ 198 w 322"/>
              <a:gd name="T13" fmla="*/ 31 h 193"/>
              <a:gd name="T14" fmla="*/ 244 w 322"/>
              <a:gd name="T15" fmla="*/ 57 h 193"/>
              <a:gd name="T16" fmla="*/ 274 w 322"/>
              <a:gd name="T17" fmla="*/ 144 h 193"/>
              <a:gd name="T18" fmla="*/ 218 w 322"/>
              <a:gd name="T19" fmla="*/ 16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2" h="193">
                <a:moveTo>
                  <a:pt x="218" y="168"/>
                </a:moveTo>
                <a:cubicBezTo>
                  <a:pt x="203" y="189"/>
                  <a:pt x="165" y="193"/>
                  <a:pt x="149" y="172"/>
                </a:cubicBezTo>
                <a:cubicBezTo>
                  <a:pt x="126" y="191"/>
                  <a:pt x="83" y="184"/>
                  <a:pt x="71" y="156"/>
                </a:cubicBezTo>
                <a:cubicBezTo>
                  <a:pt x="15" y="159"/>
                  <a:pt x="0" y="98"/>
                  <a:pt x="51" y="75"/>
                </a:cubicBezTo>
                <a:cubicBezTo>
                  <a:pt x="49" y="55"/>
                  <a:pt x="65" y="38"/>
                  <a:pt x="85" y="38"/>
                </a:cubicBezTo>
                <a:cubicBezTo>
                  <a:pt x="90" y="6"/>
                  <a:pt x="138" y="0"/>
                  <a:pt x="155" y="24"/>
                </a:cubicBezTo>
                <a:cubicBezTo>
                  <a:pt x="168" y="14"/>
                  <a:pt x="190" y="17"/>
                  <a:pt x="198" y="31"/>
                </a:cubicBezTo>
                <a:cubicBezTo>
                  <a:pt x="217" y="24"/>
                  <a:pt x="241" y="36"/>
                  <a:pt x="244" y="57"/>
                </a:cubicBezTo>
                <a:cubicBezTo>
                  <a:pt x="298" y="47"/>
                  <a:pt x="322" y="118"/>
                  <a:pt x="274" y="144"/>
                </a:cubicBezTo>
                <a:cubicBezTo>
                  <a:pt x="273" y="170"/>
                  <a:pt x="238" y="182"/>
                  <a:pt x="218" y="1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5">
              <a:latin typeface="+mn-lt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849563" y="1606550"/>
            <a:ext cx="3405187" cy="3536950"/>
            <a:chOff x="2850314" y="1607199"/>
            <a:chExt cx="3404291" cy="3536301"/>
          </a:xfrm>
        </p:grpSpPr>
        <p:sp>
          <p:nvSpPr>
            <p:cNvPr id="7" name="Freeform 9"/>
            <p:cNvSpPr/>
            <p:nvPr/>
          </p:nvSpPr>
          <p:spPr bwMode="auto">
            <a:xfrm>
              <a:off x="3466102" y="2419850"/>
              <a:ext cx="1039538" cy="2723650"/>
            </a:xfrm>
            <a:custGeom>
              <a:avLst/>
              <a:gdLst>
                <a:gd name="T0" fmla="*/ 0 w 781"/>
                <a:gd name="T1" fmla="*/ 1 h 2046"/>
                <a:gd name="T2" fmla="*/ 617 w 781"/>
                <a:gd name="T3" fmla="*/ 1 h 2046"/>
                <a:gd name="T4" fmla="*/ 617 w 781"/>
                <a:gd name="T5" fmla="*/ 1 h 2046"/>
                <a:gd name="T6" fmla="*/ 781 w 781"/>
                <a:gd name="T7" fmla="*/ 148 h 2046"/>
                <a:gd name="T8" fmla="*/ 781 w 781"/>
                <a:gd name="T9" fmla="*/ 149 h 2046"/>
                <a:gd name="T10" fmla="*/ 781 w 781"/>
                <a:gd name="T11" fmla="*/ 2046 h 2046"/>
                <a:gd name="T12" fmla="*/ 742 w 781"/>
                <a:gd name="T13" fmla="*/ 2046 h 2046"/>
                <a:gd name="T14" fmla="*/ 742 w 781"/>
                <a:gd name="T15" fmla="*/ 149 h 2046"/>
                <a:gd name="T16" fmla="*/ 742 w 781"/>
                <a:gd name="T17" fmla="*/ 149 h 2046"/>
                <a:gd name="T18" fmla="*/ 617 w 781"/>
                <a:gd name="T19" fmla="*/ 39 h 2046"/>
                <a:gd name="T20" fmla="*/ 617 w 781"/>
                <a:gd name="T21" fmla="*/ 39 h 2046"/>
                <a:gd name="T22" fmla="*/ 0 w 781"/>
                <a:gd name="T23" fmla="*/ 39 h 2046"/>
                <a:gd name="T24" fmla="*/ 0 w 781"/>
                <a:gd name="T25" fmla="*/ 1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1" h="2046">
                  <a:moveTo>
                    <a:pt x="0" y="1"/>
                  </a:moveTo>
                  <a:cubicBezTo>
                    <a:pt x="617" y="1"/>
                    <a:pt x="617" y="1"/>
                    <a:pt x="617" y="1"/>
                  </a:cubicBezTo>
                  <a:cubicBezTo>
                    <a:pt x="617" y="1"/>
                    <a:pt x="617" y="1"/>
                    <a:pt x="617" y="1"/>
                  </a:cubicBezTo>
                  <a:cubicBezTo>
                    <a:pt x="721" y="0"/>
                    <a:pt x="776" y="49"/>
                    <a:pt x="781" y="148"/>
                  </a:cubicBezTo>
                  <a:cubicBezTo>
                    <a:pt x="781" y="149"/>
                    <a:pt x="781" y="149"/>
                    <a:pt x="781" y="149"/>
                  </a:cubicBezTo>
                  <a:cubicBezTo>
                    <a:pt x="781" y="2046"/>
                    <a:pt x="781" y="2046"/>
                    <a:pt x="781" y="2046"/>
                  </a:cubicBezTo>
                  <a:cubicBezTo>
                    <a:pt x="742" y="2046"/>
                    <a:pt x="742" y="2046"/>
                    <a:pt x="742" y="2046"/>
                  </a:cubicBezTo>
                  <a:cubicBezTo>
                    <a:pt x="742" y="149"/>
                    <a:pt x="742" y="149"/>
                    <a:pt x="742" y="149"/>
                  </a:cubicBezTo>
                  <a:cubicBezTo>
                    <a:pt x="742" y="149"/>
                    <a:pt x="742" y="149"/>
                    <a:pt x="742" y="149"/>
                  </a:cubicBezTo>
                  <a:cubicBezTo>
                    <a:pt x="738" y="75"/>
                    <a:pt x="697" y="39"/>
                    <a:pt x="617" y="39"/>
                  </a:cubicBezTo>
                  <a:cubicBezTo>
                    <a:pt x="617" y="39"/>
                    <a:pt x="617" y="39"/>
                    <a:pt x="61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916833" y="1977019"/>
              <a:ext cx="809412" cy="3166481"/>
            </a:xfrm>
            <a:custGeom>
              <a:avLst/>
              <a:gdLst>
                <a:gd name="T0" fmla="*/ 0 w 609"/>
                <a:gd name="T1" fmla="*/ 0 h 2380"/>
                <a:gd name="T2" fmla="*/ 445 w 609"/>
                <a:gd name="T3" fmla="*/ 0 h 2380"/>
                <a:gd name="T4" fmla="*/ 445 w 609"/>
                <a:gd name="T5" fmla="*/ 0 h 2380"/>
                <a:gd name="T6" fmla="*/ 609 w 609"/>
                <a:gd name="T7" fmla="*/ 148 h 2380"/>
                <a:gd name="T8" fmla="*/ 609 w 609"/>
                <a:gd name="T9" fmla="*/ 149 h 2380"/>
                <a:gd name="T10" fmla="*/ 609 w 609"/>
                <a:gd name="T11" fmla="*/ 2380 h 2380"/>
                <a:gd name="T12" fmla="*/ 570 w 609"/>
                <a:gd name="T13" fmla="*/ 2380 h 2380"/>
                <a:gd name="T14" fmla="*/ 570 w 609"/>
                <a:gd name="T15" fmla="*/ 149 h 2380"/>
                <a:gd name="T16" fmla="*/ 570 w 609"/>
                <a:gd name="T17" fmla="*/ 149 h 2380"/>
                <a:gd name="T18" fmla="*/ 445 w 609"/>
                <a:gd name="T19" fmla="*/ 38 h 2380"/>
                <a:gd name="T20" fmla="*/ 445 w 609"/>
                <a:gd name="T21" fmla="*/ 38 h 2380"/>
                <a:gd name="T22" fmla="*/ 0 w 609"/>
                <a:gd name="T23" fmla="*/ 38 h 2380"/>
                <a:gd name="T24" fmla="*/ 0 w 609"/>
                <a:gd name="T25" fmla="*/ 0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9" h="2380">
                  <a:moveTo>
                    <a:pt x="0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549" y="0"/>
                    <a:pt x="603" y="49"/>
                    <a:pt x="609" y="148"/>
                  </a:cubicBezTo>
                  <a:cubicBezTo>
                    <a:pt x="609" y="149"/>
                    <a:pt x="609" y="149"/>
                    <a:pt x="609" y="149"/>
                  </a:cubicBezTo>
                  <a:cubicBezTo>
                    <a:pt x="609" y="2380"/>
                    <a:pt x="609" y="2380"/>
                    <a:pt x="609" y="2380"/>
                  </a:cubicBezTo>
                  <a:cubicBezTo>
                    <a:pt x="570" y="2380"/>
                    <a:pt x="570" y="2380"/>
                    <a:pt x="570" y="2380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66" y="75"/>
                    <a:pt x="524" y="38"/>
                    <a:pt x="445" y="38"/>
                  </a:cubicBezTo>
                  <a:cubicBezTo>
                    <a:pt x="445" y="38"/>
                    <a:pt x="445" y="38"/>
                    <a:pt x="44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186775" y="3635652"/>
              <a:ext cx="1209357" cy="1507848"/>
            </a:xfrm>
            <a:custGeom>
              <a:avLst/>
              <a:gdLst>
                <a:gd name="T0" fmla="*/ 0 w 909"/>
                <a:gd name="T1" fmla="*/ 0 h 1133"/>
                <a:gd name="T2" fmla="*/ 745 w 909"/>
                <a:gd name="T3" fmla="*/ 0 h 1133"/>
                <a:gd name="T4" fmla="*/ 745 w 909"/>
                <a:gd name="T5" fmla="*/ 0 h 1133"/>
                <a:gd name="T6" fmla="*/ 909 w 909"/>
                <a:gd name="T7" fmla="*/ 148 h 1133"/>
                <a:gd name="T8" fmla="*/ 909 w 909"/>
                <a:gd name="T9" fmla="*/ 149 h 1133"/>
                <a:gd name="T10" fmla="*/ 909 w 909"/>
                <a:gd name="T11" fmla="*/ 1133 h 1133"/>
                <a:gd name="T12" fmla="*/ 870 w 909"/>
                <a:gd name="T13" fmla="*/ 1133 h 1133"/>
                <a:gd name="T14" fmla="*/ 870 w 909"/>
                <a:gd name="T15" fmla="*/ 149 h 1133"/>
                <a:gd name="T16" fmla="*/ 870 w 909"/>
                <a:gd name="T17" fmla="*/ 149 h 1133"/>
                <a:gd name="T18" fmla="*/ 745 w 909"/>
                <a:gd name="T19" fmla="*/ 38 h 1133"/>
                <a:gd name="T20" fmla="*/ 745 w 909"/>
                <a:gd name="T21" fmla="*/ 38 h 1133"/>
                <a:gd name="T22" fmla="*/ 0 w 909"/>
                <a:gd name="T23" fmla="*/ 38 h 1133"/>
                <a:gd name="T24" fmla="*/ 0 w 909"/>
                <a:gd name="T25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9" h="1133">
                  <a:moveTo>
                    <a:pt x="0" y="0"/>
                  </a:moveTo>
                  <a:cubicBezTo>
                    <a:pt x="745" y="0"/>
                    <a:pt x="745" y="0"/>
                    <a:pt x="745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849" y="0"/>
                    <a:pt x="903" y="49"/>
                    <a:pt x="909" y="148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133"/>
                    <a:pt x="909" y="1133"/>
                    <a:pt x="909" y="1133"/>
                  </a:cubicBezTo>
                  <a:cubicBezTo>
                    <a:pt x="870" y="1133"/>
                    <a:pt x="870" y="1133"/>
                    <a:pt x="870" y="1133"/>
                  </a:cubicBezTo>
                  <a:cubicBezTo>
                    <a:pt x="870" y="149"/>
                    <a:pt x="870" y="149"/>
                    <a:pt x="870" y="149"/>
                  </a:cubicBezTo>
                  <a:cubicBezTo>
                    <a:pt x="870" y="149"/>
                    <a:pt x="870" y="149"/>
                    <a:pt x="870" y="149"/>
                  </a:cubicBezTo>
                  <a:cubicBezTo>
                    <a:pt x="866" y="75"/>
                    <a:pt x="824" y="38"/>
                    <a:pt x="745" y="38"/>
                  </a:cubicBezTo>
                  <a:cubicBezTo>
                    <a:pt x="745" y="38"/>
                    <a:pt x="745" y="38"/>
                    <a:pt x="74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486733" y="3078542"/>
              <a:ext cx="795129" cy="2064958"/>
            </a:xfrm>
            <a:custGeom>
              <a:avLst/>
              <a:gdLst>
                <a:gd name="T0" fmla="*/ 0 w 598"/>
                <a:gd name="T1" fmla="*/ 0 h 1552"/>
                <a:gd name="T2" fmla="*/ 435 w 598"/>
                <a:gd name="T3" fmla="*/ 0 h 1552"/>
                <a:gd name="T4" fmla="*/ 435 w 598"/>
                <a:gd name="T5" fmla="*/ 0 h 1552"/>
                <a:gd name="T6" fmla="*/ 598 w 598"/>
                <a:gd name="T7" fmla="*/ 148 h 1552"/>
                <a:gd name="T8" fmla="*/ 598 w 598"/>
                <a:gd name="T9" fmla="*/ 149 h 1552"/>
                <a:gd name="T10" fmla="*/ 598 w 598"/>
                <a:gd name="T11" fmla="*/ 1552 h 1552"/>
                <a:gd name="T12" fmla="*/ 560 w 598"/>
                <a:gd name="T13" fmla="*/ 1552 h 1552"/>
                <a:gd name="T14" fmla="*/ 560 w 598"/>
                <a:gd name="T15" fmla="*/ 149 h 1552"/>
                <a:gd name="T16" fmla="*/ 560 w 598"/>
                <a:gd name="T17" fmla="*/ 149 h 1552"/>
                <a:gd name="T18" fmla="*/ 435 w 598"/>
                <a:gd name="T19" fmla="*/ 38 h 1552"/>
                <a:gd name="T20" fmla="*/ 435 w 598"/>
                <a:gd name="T21" fmla="*/ 39 h 1552"/>
                <a:gd name="T22" fmla="*/ 0 w 598"/>
                <a:gd name="T23" fmla="*/ 39 h 1552"/>
                <a:gd name="T24" fmla="*/ 0 w 598"/>
                <a:gd name="T25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8" h="1552">
                  <a:moveTo>
                    <a:pt x="0" y="0"/>
                  </a:moveTo>
                  <a:cubicBezTo>
                    <a:pt x="435" y="0"/>
                    <a:pt x="435" y="0"/>
                    <a:pt x="435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538" y="0"/>
                    <a:pt x="593" y="49"/>
                    <a:pt x="598" y="148"/>
                  </a:cubicBezTo>
                  <a:cubicBezTo>
                    <a:pt x="598" y="149"/>
                    <a:pt x="598" y="149"/>
                    <a:pt x="598" y="149"/>
                  </a:cubicBezTo>
                  <a:cubicBezTo>
                    <a:pt x="598" y="1552"/>
                    <a:pt x="598" y="1552"/>
                    <a:pt x="598" y="1552"/>
                  </a:cubicBezTo>
                  <a:cubicBezTo>
                    <a:pt x="560" y="1552"/>
                    <a:pt x="560" y="1552"/>
                    <a:pt x="560" y="1552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55" y="75"/>
                    <a:pt x="514" y="38"/>
                    <a:pt x="435" y="38"/>
                  </a:cubicBezTo>
                  <a:cubicBezTo>
                    <a:pt x="435" y="39"/>
                    <a:pt x="435" y="39"/>
                    <a:pt x="43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562775" y="2221449"/>
              <a:ext cx="910985" cy="2922051"/>
            </a:xfrm>
            <a:custGeom>
              <a:avLst/>
              <a:gdLst>
                <a:gd name="T0" fmla="*/ 684 w 684"/>
                <a:gd name="T1" fmla="*/ 362 h 2196"/>
                <a:gd name="T2" fmla="*/ 163 w 684"/>
                <a:gd name="T3" fmla="*/ 362 h 2196"/>
                <a:gd name="T4" fmla="*/ 163 w 684"/>
                <a:gd name="T5" fmla="*/ 362 h 2196"/>
                <a:gd name="T6" fmla="*/ 38 w 684"/>
                <a:gd name="T7" fmla="*/ 405 h 2196"/>
                <a:gd name="T8" fmla="*/ 38 w 684"/>
                <a:gd name="T9" fmla="*/ 149 h 2196"/>
                <a:gd name="T10" fmla="*/ 38 w 684"/>
                <a:gd name="T11" fmla="*/ 149 h 2196"/>
                <a:gd name="T12" fmla="*/ 163 w 684"/>
                <a:gd name="T13" fmla="*/ 39 h 2196"/>
                <a:gd name="T14" fmla="*/ 163 w 684"/>
                <a:gd name="T15" fmla="*/ 39 h 2196"/>
                <a:gd name="T16" fmla="*/ 395 w 684"/>
                <a:gd name="T17" fmla="*/ 39 h 2196"/>
                <a:gd name="T18" fmla="*/ 395 w 684"/>
                <a:gd name="T19" fmla="*/ 0 h 2196"/>
                <a:gd name="T20" fmla="*/ 163 w 684"/>
                <a:gd name="T21" fmla="*/ 0 h 2196"/>
                <a:gd name="T22" fmla="*/ 163 w 684"/>
                <a:gd name="T23" fmla="*/ 0 h 2196"/>
                <a:gd name="T24" fmla="*/ 0 w 684"/>
                <a:gd name="T25" fmla="*/ 148 h 2196"/>
                <a:gd name="T26" fmla="*/ 0 w 684"/>
                <a:gd name="T27" fmla="*/ 149 h 2196"/>
                <a:gd name="T28" fmla="*/ 0 w 684"/>
                <a:gd name="T29" fmla="*/ 2196 h 2196"/>
                <a:gd name="T30" fmla="*/ 38 w 684"/>
                <a:gd name="T31" fmla="*/ 2196 h 2196"/>
                <a:gd name="T32" fmla="*/ 38 w 684"/>
                <a:gd name="T33" fmla="*/ 511 h 2196"/>
                <a:gd name="T34" fmla="*/ 38 w 684"/>
                <a:gd name="T35" fmla="*/ 511 h 2196"/>
                <a:gd name="T36" fmla="*/ 163 w 684"/>
                <a:gd name="T37" fmla="*/ 401 h 2196"/>
                <a:gd name="T38" fmla="*/ 163 w 684"/>
                <a:gd name="T39" fmla="*/ 401 h 2196"/>
                <a:gd name="T40" fmla="*/ 684 w 684"/>
                <a:gd name="T41" fmla="*/ 401 h 2196"/>
                <a:gd name="T42" fmla="*/ 684 w 684"/>
                <a:gd name="T43" fmla="*/ 362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4" h="2196">
                  <a:moveTo>
                    <a:pt x="684" y="362"/>
                  </a:moveTo>
                  <a:cubicBezTo>
                    <a:pt x="163" y="362"/>
                    <a:pt x="163" y="362"/>
                    <a:pt x="163" y="362"/>
                  </a:cubicBezTo>
                  <a:cubicBezTo>
                    <a:pt x="163" y="362"/>
                    <a:pt x="163" y="362"/>
                    <a:pt x="163" y="362"/>
                  </a:cubicBezTo>
                  <a:cubicBezTo>
                    <a:pt x="107" y="362"/>
                    <a:pt x="66" y="376"/>
                    <a:pt x="38" y="405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43" y="75"/>
                    <a:pt x="84" y="38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395" y="39"/>
                    <a:pt x="395" y="39"/>
                    <a:pt x="395" y="39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5" y="49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196"/>
                    <a:pt x="0" y="2196"/>
                    <a:pt x="0" y="2196"/>
                  </a:cubicBezTo>
                  <a:cubicBezTo>
                    <a:pt x="38" y="2196"/>
                    <a:pt x="38" y="2196"/>
                    <a:pt x="38" y="2196"/>
                  </a:cubicBezTo>
                  <a:cubicBezTo>
                    <a:pt x="38" y="511"/>
                    <a:pt x="38" y="511"/>
                    <a:pt x="38" y="511"/>
                  </a:cubicBezTo>
                  <a:cubicBezTo>
                    <a:pt x="38" y="511"/>
                    <a:pt x="38" y="511"/>
                    <a:pt x="38" y="511"/>
                  </a:cubicBezTo>
                  <a:cubicBezTo>
                    <a:pt x="43" y="437"/>
                    <a:pt x="84" y="400"/>
                    <a:pt x="163" y="401"/>
                  </a:cubicBezTo>
                  <a:cubicBezTo>
                    <a:pt x="163" y="401"/>
                    <a:pt x="163" y="401"/>
                    <a:pt x="163" y="401"/>
                  </a:cubicBezTo>
                  <a:cubicBezTo>
                    <a:pt x="684" y="401"/>
                    <a:pt x="684" y="401"/>
                    <a:pt x="684" y="401"/>
                  </a:cubicBezTo>
                  <a:cubicBezTo>
                    <a:pt x="684" y="362"/>
                    <a:pt x="684" y="362"/>
                    <a:pt x="684" y="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884953" y="3359477"/>
              <a:ext cx="1137937" cy="1784023"/>
            </a:xfrm>
            <a:custGeom>
              <a:avLst/>
              <a:gdLst>
                <a:gd name="T0" fmla="*/ 855 w 855"/>
                <a:gd name="T1" fmla="*/ 0 h 1341"/>
                <a:gd name="T2" fmla="*/ 163 w 855"/>
                <a:gd name="T3" fmla="*/ 0 h 1341"/>
                <a:gd name="T4" fmla="*/ 163 w 855"/>
                <a:gd name="T5" fmla="*/ 0 h 1341"/>
                <a:gd name="T6" fmla="*/ 0 w 855"/>
                <a:gd name="T7" fmla="*/ 148 h 1341"/>
                <a:gd name="T8" fmla="*/ 0 w 855"/>
                <a:gd name="T9" fmla="*/ 149 h 1341"/>
                <a:gd name="T10" fmla="*/ 0 w 855"/>
                <a:gd name="T11" fmla="*/ 1341 h 1341"/>
                <a:gd name="T12" fmla="*/ 38 w 855"/>
                <a:gd name="T13" fmla="*/ 1341 h 1341"/>
                <a:gd name="T14" fmla="*/ 38 w 855"/>
                <a:gd name="T15" fmla="*/ 149 h 1341"/>
                <a:gd name="T16" fmla="*/ 38 w 855"/>
                <a:gd name="T17" fmla="*/ 149 h 1341"/>
                <a:gd name="T18" fmla="*/ 163 w 855"/>
                <a:gd name="T19" fmla="*/ 39 h 1341"/>
                <a:gd name="T20" fmla="*/ 163 w 855"/>
                <a:gd name="T21" fmla="*/ 39 h 1341"/>
                <a:gd name="T22" fmla="*/ 855 w 855"/>
                <a:gd name="T23" fmla="*/ 39 h 1341"/>
                <a:gd name="T24" fmla="*/ 855 w 855"/>
                <a:gd name="T25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5" h="1341">
                  <a:moveTo>
                    <a:pt x="855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59" y="0"/>
                    <a:pt x="5" y="49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38" y="1341"/>
                    <a:pt x="38" y="1341"/>
                    <a:pt x="38" y="1341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42" y="75"/>
                    <a:pt x="84" y="38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855" y="39"/>
                    <a:pt x="855" y="39"/>
                    <a:pt x="855" y="39"/>
                  </a:cubicBezTo>
                  <a:cubicBezTo>
                    <a:pt x="855" y="0"/>
                    <a:pt x="855" y="0"/>
                    <a:pt x="85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780206" y="4129274"/>
              <a:ext cx="825283" cy="1014226"/>
            </a:xfrm>
            <a:custGeom>
              <a:avLst/>
              <a:gdLst>
                <a:gd name="T0" fmla="*/ 620 w 620"/>
                <a:gd name="T1" fmla="*/ 1 h 762"/>
                <a:gd name="T2" fmla="*/ 163 w 620"/>
                <a:gd name="T3" fmla="*/ 1 h 762"/>
                <a:gd name="T4" fmla="*/ 163 w 620"/>
                <a:gd name="T5" fmla="*/ 1 h 762"/>
                <a:gd name="T6" fmla="*/ 0 w 620"/>
                <a:gd name="T7" fmla="*/ 149 h 762"/>
                <a:gd name="T8" fmla="*/ 0 w 620"/>
                <a:gd name="T9" fmla="*/ 150 h 762"/>
                <a:gd name="T10" fmla="*/ 0 w 620"/>
                <a:gd name="T11" fmla="*/ 762 h 762"/>
                <a:gd name="T12" fmla="*/ 39 w 620"/>
                <a:gd name="T13" fmla="*/ 762 h 762"/>
                <a:gd name="T14" fmla="*/ 39 w 620"/>
                <a:gd name="T15" fmla="*/ 150 h 762"/>
                <a:gd name="T16" fmla="*/ 38 w 620"/>
                <a:gd name="T17" fmla="*/ 150 h 762"/>
                <a:gd name="T18" fmla="*/ 163 w 620"/>
                <a:gd name="T19" fmla="*/ 39 h 762"/>
                <a:gd name="T20" fmla="*/ 163 w 620"/>
                <a:gd name="T21" fmla="*/ 39 h 762"/>
                <a:gd name="T22" fmla="*/ 620 w 620"/>
                <a:gd name="T23" fmla="*/ 39 h 762"/>
                <a:gd name="T24" fmla="*/ 620 w 620"/>
                <a:gd name="T25" fmla="*/ 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762">
                  <a:moveTo>
                    <a:pt x="620" y="1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60" y="0"/>
                    <a:pt x="5" y="50"/>
                    <a:pt x="0" y="14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762"/>
                    <a:pt x="0" y="762"/>
                    <a:pt x="0" y="762"/>
                  </a:cubicBezTo>
                  <a:cubicBezTo>
                    <a:pt x="39" y="762"/>
                    <a:pt x="39" y="762"/>
                    <a:pt x="39" y="762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3" y="76"/>
                    <a:pt x="84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620" y="39"/>
                    <a:pt x="620" y="39"/>
                    <a:pt x="620" y="39"/>
                  </a:cubicBezTo>
                  <a:cubicBezTo>
                    <a:pt x="620" y="1"/>
                    <a:pt x="620" y="1"/>
                    <a:pt x="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627984" y="1823059"/>
              <a:ext cx="353919" cy="355535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20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19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054771" y="2067490"/>
              <a:ext cx="355506" cy="352360"/>
            </a:xfrm>
            <a:custGeom>
              <a:avLst/>
              <a:gdLst>
                <a:gd name="T0" fmla="*/ 224 w 267"/>
                <a:gd name="T1" fmla="*/ 266 h 266"/>
                <a:gd name="T2" fmla="*/ 43 w 267"/>
                <a:gd name="T3" fmla="*/ 266 h 266"/>
                <a:gd name="T4" fmla="*/ 0 w 267"/>
                <a:gd name="T5" fmla="*/ 223 h 266"/>
                <a:gd name="T6" fmla="*/ 0 w 267"/>
                <a:gd name="T7" fmla="*/ 43 h 266"/>
                <a:gd name="T8" fmla="*/ 43 w 267"/>
                <a:gd name="T9" fmla="*/ 0 h 266"/>
                <a:gd name="T10" fmla="*/ 224 w 267"/>
                <a:gd name="T11" fmla="*/ 0 h 266"/>
                <a:gd name="T12" fmla="*/ 267 w 267"/>
                <a:gd name="T13" fmla="*/ 43 h 266"/>
                <a:gd name="T14" fmla="*/ 267 w 267"/>
                <a:gd name="T15" fmla="*/ 223 h 266"/>
                <a:gd name="T16" fmla="*/ 224 w 267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6">
                  <a:moveTo>
                    <a:pt x="224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20" y="266"/>
                    <a:pt x="0" y="247"/>
                    <a:pt x="0" y="2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19"/>
                    <a:pt x="267" y="43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47"/>
                    <a:pt x="247" y="266"/>
                    <a:pt x="224" y="2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411865" y="2550001"/>
              <a:ext cx="353919" cy="355535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20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900686" y="3207105"/>
              <a:ext cx="353919" cy="353948"/>
            </a:xfrm>
            <a:custGeom>
              <a:avLst/>
              <a:gdLst>
                <a:gd name="T0" fmla="*/ 223 w 266"/>
                <a:gd name="T1" fmla="*/ 266 h 266"/>
                <a:gd name="T2" fmla="*/ 43 w 266"/>
                <a:gd name="T3" fmla="*/ 266 h 266"/>
                <a:gd name="T4" fmla="*/ 0 w 266"/>
                <a:gd name="T5" fmla="*/ 224 h 266"/>
                <a:gd name="T6" fmla="*/ 0 w 266"/>
                <a:gd name="T7" fmla="*/ 43 h 266"/>
                <a:gd name="T8" fmla="*/ 43 w 266"/>
                <a:gd name="T9" fmla="*/ 0 h 266"/>
                <a:gd name="T10" fmla="*/ 223 w 266"/>
                <a:gd name="T11" fmla="*/ 0 h 266"/>
                <a:gd name="T12" fmla="*/ 266 w 266"/>
                <a:gd name="T13" fmla="*/ 43 h 266"/>
                <a:gd name="T14" fmla="*/ 266 w 266"/>
                <a:gd name="T15" fmla="*/ 224 h 266"/>
                <a:gd name="T16" fmla="*/ 223 w 266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22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19" y="266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47" y="0"/>
                    <a:pt x="266" y="19"/>
                    <a:pt x="266" y="43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6" y="247"/>
                    <a:pt x="247" y="266"/>
                    <a:pt x="223" y="26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549940" y="3978489"/>
              <a:ext cx="353920" cy="352360"/>
            </a:xfrm>
            <a:custGeom>
              <a:avLst/>
              <a:gdLst>
                <a:gd name="T0" fmla="*/ 224 w 267"/>
                <a:gd name="T1" fmla="*/ 266 h 266"/>
                <a:gd name="T2" fmla="*/ 43 w 267"/>
                <a:gd name="T3" fmla="*/ 266 h 266"/>
                <a:gd name="T4" fmla="*/ 0 w 267"/>
                <a:gd name="T5" fmla="*/ 223 h 266"/>
                <a:gd name="T6" fmla="*/ 0 w 267"/>
                <a:gd name="T7" fmla="*/ 43 h 266"/>
                <a:gd name="T8" fmla="*/ 43 w 267"/>
                <a:gd name="T9" fmla="*/ 0 h 266"/>
                <a:gd name="T10" fmla="*/ 224 w 267"/>
                <a:gd name="T11" fmla="*/ 0 h 266"/>
                <a:gd name="T12" fmla="*/ 267 w 267"/>
                <a:gd name="T13" fmla="*/ 43 h 266"/>
                <a:gd name="T14" fmla="*/ 267 w 267"/>
                <a:gd name="T15" fmla="*/ 223 h 266"/>
                <a:gd name="T16" fmla="*/ 224 w 267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6">
                  <a:moveTo>
                    <a:pt x="224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20" y="266"/>
                    <a:pt x="0" y="247"/>
                    <a:pt x="0" y="2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8" y="0"/>
                    <a:pt x="267" y="19"/>
                    <a:pt x="267" y="43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47"/>
                    <a:pt x="248" y="266"/>
                    <a:pt x="224" y="2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3158208" y="2269066"/>
              <a:ext cx="355506" cy="355535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3201059" y="2924582"/>
              <a:ext cx="355506" cy="355535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2850314" y="3484867"/>
              <a:ext cx="353919" cy="353947"/>
            </a:xfrm>
            <a:custGeom>
              <a:avLst/>
              <a:gdLst>
                <a:gd name="T0" fmla="*/ 223 w 266"/>
                <a:gd name="T1" fmla="*/ 267 h 267"/>
                <a:gd name="T2" fmla="*/ 43 w 266"/>
                <a:gd name="T3" fmla="*/ 267 h 267"/>
                <a:gd name="T4" fmla="*/ 0 w 266"/>
                <a:gd name="T5" fmla="*/ 224 h 267"/>
                <a:gd name="T6" fmla="*/ 0 w 266"/>
                <a:gd name="T7" fmla="*/ 43 h 267"/>
                <a:gd name="T8" fmla="*/ 43 w 266"/>
                <a:gd name="T9" fmla="*/ 0 h 267"/>
                <a:gd name="T10" fmla="*/ 223 w 266"/>
                <a:gd name="T11" fmla="*/ 0 h 267"/>
                <a:gd name="T12" fmla="*/ 266 w 266"/>
                <a:gd name="T13" fmla="*/ 43 h 267"/>
                <a:gd name="T14" fmla="*/ 266 w 266"/>
                <a:gd name="T15" fmla="*/ 224 h 267"/>
                <a:gd name="T16" fmla="*/ 223 w 266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7">
                  <a:moveTo>
                    <a:pt x="223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47" y="0"/>
                    <a:pt x="266" y="20"/>
                    <a:pt x="266" y="43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6" y="247"/>
                    <a:pt x="247" y="267"/>
                    <a:pt x="223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3466102" y="3815007"/>
              <a:ext cx="704665" cy="1328493"/>
            </a:xfrm>
            <a:custGeom>
              <a:avLst/>
              <a:gdLst>
                <a:gd name="T0" fmla="*/ 74 w 530"/>
                <a:gd name="T1" fmla="*/ 24 h 999"/>
                <a:gd name="T2" fmla="*/ 0 w 530"/>
                <a:gd name="T3" fmla="*/ 29 h 999"/>
                <a:gd name="T4" fmla="*/ 530 w 530"/>
                <a:gd name="T5" fmla="*/ 999 h 999"/>
                <a:gd name="T6" fmla="*/ 520 w 530"/>
                <a:gd name="T7" fmla="*/ 956 h 999"/>
                <a:gd name="T8" fmla="*/ 520 w 530"/>
                <a:gd name="T9" fmla="*/ 946 h 999"/>
                <a:gd name="T10" fmla="*/ 530 w 530"/>
                <a:gd name="T11" fmla="*/ 918 h 999"/>
                <a:gd name="T12" fmla="*/ 530 w 530"/>
                <a:gd name="T13" fmla="*/ 918 h 999"/>
                <a:gd name="T14" fmla="*/ 530 w 530"/>
                <a:gd name="T15" fmla="*/ 871 h 999"/>
                <a:gd name="T16" fmla="*/ 520 w 530"/>
                <a:gd name="T17" fmla="*/ 843 h 999"/>
                <a:gd name="T18" fmla="*/ 520 w 530"/>
                <a:gd name="T19" fmla="*/ 833 h 999"/>
                <a:gd name="T20" fmla="*/ 530 w 530"/>
                <a:gd name="T21" fmla="*/ 805 h 999"/>
                <a:gd name="T22" fmla="*/ 530 w 530"/>
                <a:gd name="T23" fmla="*/ 805 h 999"/>
                <a:gd name="T24" fmla="*/ 530 w 530"/>
                <a:gd name="T25" fmla="*/ 758 h 999"/>
                <a:gd name="T26" fmla="*/ 520 w 530"/>
                <a:gd name="T27" fmla="*/ 729 h 999"/>
                <a:gd name="T28" fmla="*/ 520 w 530"/>
                <a:gd name="T29" fmla="*/ 720 h 999"/>
                <a:gd name="T30" fmla="*/ 530 w 530"/>
                <a:gd name="T31" fmla="*/ 691 h 999"/>
                <a:gd name="T32" fmla="*/ 530 w 530"/>
                <a:gd name="T33" fmla="*/ 691 h 999"/>
                <a:gd name="T34" fmla="*/ 530 w 530"/>
                <a:gd name="T35" fmla="*/ 644 h 999"/>
                <a:gd name="T36" fmla="*/ 520 w 530"/>
                <a:gd name="T37" fmla="*/ 616 h 999"/>
                <a:gd name="T38" fmla="*/ 520 w 530"/>
                <a:gd name="T39" fmla="*/ 606 h 999"/>
                <a:gd name="T40" fmla="*/ 530 w 530"/>
                <a:gd name="T41" fmla="*/ 578 h 999"/>
                <a:gd name="T42" fmla="*/ 530 w 530"/>
                <a:gd name="T43" fmla="*/ 578 h 999"/>
                <a:gd name="T44" fmla="*/ 530 w 530"/>
                <a:gd name="T45" fmla="*/ 531 h 999"/>
                <a:gd name="T46" fmla="*/ 520 w 530"/>
                <a:gd name="T47" fmla="*/ 502 h 999"/>
                <a:gd name="T48" fmla="*/ 520 w 530"/>
                <a:gd name="T49" fmla="*/ 493 h 999"/>
                <a:gd name="T50" fmla="*/ 530 w 530"/>
                <a:gd name="T51" fmla="*/ 465 h 999"/>
                <a:gd name="T52" fmla="*/ 530 w 530"/>
                <a:gd name="T53" fmla="*/ 465 h 999"/>
                <a:gd name="T54" fmla="*/ 530 w 530"/>
                <a:gd name="T55" fmla="*/ 417 h 999"/>
                <a:gd name="T56" fmla="*/ 520 w 530"/>
                <a:gd name="T57" fmla="*/ 389 h 999"/>
                <a:gd name="T58" fmla="*/ 520 w 530"/>
                <a:gd name="T59" fmla="*/ 380 h 999"/>
                <a:gd name="T60" fmla="*/ 530 w 530"/>
                <a:gd name="T61" fmla="*/ 351 h 999"/>
                <a:gd name="T62" fmla="*/ 530 w 530"/>
                <a:gd name="T63" fmla="*/ 351 h 999"/>
                <a:gd name="T64" fmla="*/ 530 w 530"/>
                <a:gd name="T65" fmla="*/ 304 h 999"/>
                <a:gd name="T66" fmla="*/ 520 w 530"/>
                <a:gd name="T67" fmla="*/ 276 h 999"/>
                <a:gd name="T68" fmla="*/ 520 w 530"/>
                <a:gd name="T69" fmla="*/ 266 h 999"/>
                <a:gd name="T70" fmla="*/ 530 w 530"/>
                <a:gd name="T71" fmla="*/ 238 h 999"/>
                <a:gd name="T72" fmla="*/ 530 w 530"/>
                <a:gd name="T73" fmla="*/ 238 h 999"/>
                <a:gd name="T74" fmla="*/ 530 w 530"/>
                <a:gd name="T75" fmla="*/ 191 h 999"/>
                <a:gd name="T76" fmla="*/ 520 w 530"/>
                <a:gd name="T77" fmla="*/ 162 h 999"/>
                <a:gd name="T78" fmla="*/ 520 w 530"/>
                <a:gd name="T79" fmla="*/ 153 h 999"/>
                <a:gd name="T80" fmla="*/ 530 w 530"/>
                <a:gd name="T81" fmla="*/ 125 h 999"/>
                <a:gd name="T82" fmla="*/ 530 w 530"/>
                <a:gd name="T83" fmla="*/ 125 h 999"/>
                <a:gd name="T84" fmla="*/ 518 w 530"/>
                <a:gd name="T85" fmla="*/ 98 h 999"/>
                <a:gd name="T86" fmla="*/ 498 w 530"/>
                <a:gd name="T87" fmla="*/ 58 h 999"/>
                <a:gd name="T88" fmla="*/ 481 w 530"/>
                <a:gd name="T89" fmla="*/ 34 h 999"/>
                <a:gd name="T90" fmla="*/ 471 w 530"/>
                <a:gd name="T91" fmla="*/ 31 h 999"/>
                <a:gd name="T92" fmla="*/ 471 w 530"/>
                <a:gd name="T93" fmla="*/ 31 h 999"/>
                <a:gd name="T94" fmla="*/ 442 w 530"/>
                <a:gd name="T95" fmla="*/ 34 h 999"/>
                <a:gd name="T96" fmla="*/ 395 w 530"/>
                <a:gd name="T97" fmla="*/ 34 h 999"/>
                <a:gd name="T98" fmla="*/ 367 w 530"/>
                <a:gd name="T99" fmla="*/ 24 h 999"/>
                <a:gd name="T100" fmla="*/ 357 w 530"/>
                <a:gd name="T101" fmla="*/ 24 h 999"/>
                <a:gd name="T102" fmla="*/ 357 w 530"/>
                <a:gd name="T103" fmla="*/ 24 h 999"/>
                <a:gd name="T104" fmla="*/ 329 w 530"/>
                <a:gd name="T105" fmla="*/ 34 h 999"/>
                <a:gd name="T106" fmla="*/ 281 w 530"/>
                <a:gd name="T107" fmla="*/ 34 h 999"/>
                <a:gd name="T108" fmla="*/ 253 w 530"/>
                <a:gd name="T109" fmla="*/ 24 h 999"/>
                <a:gd name="T110" fmla="*/ 244 w 530"/>
                <a:gd name="T111" fmla="*/ 24 h 999"/>
                <a:gd name="T112" fmla="*/ 244 w 530"/>
                <a:gd name="T113" fmla="*/ 24 h 999"/>
                <a:gd name="T114" fmla="*/ 215 w 530"/>
                <a:gd name="T115" fmla="*/ 34 h 999"/>
                <a:gd name="T116" fmla="*/ 168 w 530"/>
                <a:gd name="T117" fmla="*/ 34 h 999"/>
                <a:gd name="T118" fmla="*/ 140 w 530"/>
                <a:gd name="T119" fmla="*/ 24 h 999"/>
                <a:gd name="T120" fmla="*/ 130 w 530"/>
                <a:gd name="T121" fmla="*/ 24 h 999"/>
                <a:gd name="T122" fmla="*/ 130 w 530"/>
                <a:gd name="T123" fmla="*/ 24 h 999"/>
                <a:gd name="T124" fmla="*/ 102 w 530"/>
                <a:gd name="T125" fmla="*/ 34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999"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520" y="999"/>
                  </a:moveTo>
                  <a:cubicBezTo>
                    <a:pt x="520" y="984"/>
                    <a:pt x="520" y="984"/>
                    <a:pt x="520" y="984"/>
                  </a:cubicBezTo>
                  <a:cubicBezTo>
                    <a:pt x="530" y="984"/>
                    <a:pt x="530" y="984"/>
                    <a:pt x="530" y="984"/>
                  </a:cubicBezTo>
                  <a:cubicBezTo>
                    <a:pt x="530" y="999"/>
                    <a:pt x="530" y="999"/>
                    <a:pt x="530" y="999"/>
                  </a:cubicBezTo>
                  <a:cubicBezTo>
                    <a:pt x="520" y="999"/>
                    <a:pt x="520" y="999"/>
                    <a:pt x="520" y="999"/>
                  </a:cubicBezTo>
                  <a:close/>
                  <a:moveTo>
                    <a:pt x="530" y="975"/>
                  </a:moveTo>
                  <a:cubicBezTo>
                    <a:pt x="520" y="975"/>
                    <a:pt x="520" y="975"/>
                    <a:pt x="520" y="975"/>
                  </a:cubicBezTo>
                  <a:cubicBezTo>
                    <a:pt x="520" y="956"/>
                    <a:pt x="520" y="956"/>
                    <a:pt x="520" y="956"/>
                  </a:cubicBezTo>
                  <a:cubicBezTo>
                    <a:pt x="530" y="956"/>
                    <a:pt x="530" y="956"/>
                    <a:pt x="530" y="956"/>
                  </a:cubicBezTo>
                  <a:cubicBezTo>
                    <a:pt x="530" y="975"/>
                    <a:pt x="530" y="975"/>
                    <a:pt x="530" y="975"/>
                  </a:cubicBezTo>
                  <a:close/>
                  <a:moveTo>
                    <a:pt x="530" y="946"/>
                  </a:moveTo>
                  <a:cubicBezTo>
                    <a:pt x="520" y="946"/>
                    <a:pt x="520" y="946"/>
                    <a:pt x="520" y="946"/>
                  </a:cubicBezTo>
                  <a:cubicBezTo>
                    <a:pt x="520" y="928"/>
                    <a:pt x="520" y="928"/>
                    <a:pt x="520" y="928"/>
                  </a:cubicBezTo>
                  <a:cubicBezTo>
                    <a:pt x="530" y="928"/>
                    <a:pt x="530" y="928"/>
                    <a:pt x="530" y="928"/>
                  </a:cubicBezTo>
                  <a:cubicBezTo>
                    <a:pt x="530" y="946"/>
                    <a:pt x="530" y="946"/>
                    <a:pt x="530" y="946"/>
                  </a:cubicBezTo>
                  <a:close/>
                  <a:moveTo>
                    <a:pt x="530" y="918"/>
                  </a:moveTo>
                  <a:cubicBezTo>
                    <a:pt x="520" y="918"/>
                    <a:pt x="520" y="918"/>
                    <a:pt x="520" y="918"/>
                  </a:cubicBezTo>
                  <a:cubicBezTo>
                    <a:pt x="520" y="899"/>
                    <a:pt x="520" y="899"/>
                    <a:pt x="520" y="899"/>
                  </a:cubicBezTo>
                  <a:cubicBezTo>
                    <a:pt x="530" y="899"/>
                    <a:pt x="530" y="899"/>
                    <a:pt x="530" y="899"/>
                  </a:cubicBezTo>
                  <a:cubicBezTo>
                    <a:pt x="530" y="918"/>
                    <a:pt x="530" y="918"/>
                    <a:pt x="530" y="918"/>
                  </a:cubicBezTo>
                  <a:close/>
                  <a:moveTo>
                    <a:pt x="530" y="890"/>
                  </a:moveTo>
                  <a:cubicBezTo>
                    <a:pt x="520" y="890"/>
                    <a:pt x="520" y="890"/>
                    <a:pt x="520" y="890"/>
                  </a:cubicBezTo>
                  <a:cubicBezTo>
                    <a:pt x="520" y="871"/>
                    <a:pt x="520" y="871"/>
                    <a:pt x="520" y="871"/>
                  </a:cubicBezTo>
                  <a:cubicBezTo>
                    <a:pt x="530" y="871"/>
                    <a:pt x="530" y="871"/>
                    <a:pt x="530" y="871"/>
                  </a:cubicBezTo>
                  <a:cubicBezTo>
                    <a:pt x="530" y="890"/>
                    <a:pt x="530" y="890"/>
                    <a:pt x="530" y="890"/>
                  </a:cubicBezTo>
                  <a:close/>
                  <a:moveTo>
                    <a:pt x="530" y="861"/>
                  </a:moveTo>
                  <a:cubicBezTo>
                    <a:pt x="520" y="861"/>
                    <a:pt x="520" y="861"/>
                    <a:pt x="520" y="861"/>
                  </a:cubicBezTo>
                  <a:cubicBezTo>
                    <a:pt x="520" y="843"/>
                    <a:pt x="520" y="843"/>
                    <a:pt x="520" y="843"/>
                  </a:cubicBezTo>
                  <a:cubicBezTo>
                    <a:pt x="530" y="843"/>
                    <a:pt x="530" y="843"/>
                    <a:pt x="530" y="843"/>
                  </a:cubicBezTo>
                  <a:cubicBezTo>
                    <a:pt x="530" y="861"/>
                    <a:pt x="530" y="861"/>
                    <a:pt x="530" y="861"/>
                  </a:cubicBezTo>
                  <a:close/>
                  <a:moveTo>
                    <a:pt x="530" y="833"/>
                  </a:moveTo>
                  <a:cubicBezTo>
                    <a:pt x="520" y="833"/>
                    <a:pt x="520" y="833"/>
                    <a:pt x="520" y="833"/>
                  </a:cubicBezTo>
                  <a:cubicBezTo>
                    <a:pt x="520" y="814"/>
                    <a:pt x="520" y="814"/>
                    <a:pt x="520" y="814"/>
                  </a:cubicBezTo>
                  <a:cubicBezTo>
                    <a:pt x="530" y="814"/>
                    <a:pt x="530" y="814"/>
                    <a:pt x="530" y="814"/>
                  </a:cubicBezTo>
                  <a:cubicBezTo>
                    <a:pt x="530" y="833"/>
                    <a:pt x="530" y="833"/>
                    <a:pt x="530" y="833"/>
                  </a:cubicBezTo>
                  <a:close/>
                  <a:moveTo>
                    <a:pt x="530" y="805"/>
                  </a:moveTo>
                  <a:cubicBezTo>
                    <a:pt x="520" y="805"/>
                    <a:pt x="520" y="805"/>
                    <a:pt x="520" y="805"/>
                  </a:cubicBezTo>
                  <a:cubicBezTo>
                    <a:pt x="520" y="786"/>
                    <a:pt x="520" y="786"/>
                    <a:pt x="520" y="786"/>
                  </a:cubicBezTo>
                  <a:cubicBezTo>
                    <a:pt x="530" y="786"/>
                    <a:pt x="530" y="786"/>
                    <a:pt x="530" y="786"/>
                  </a:cubicBezTo>
                  <a:cubicBezTo>
                    <a:pt x="530" y="805"/>
                    <a:pt x="530" y="805"/>
                    <a:pt x="530" y="805"/>
                  </a:cubicBezTo>
                  <a:close/>
                  <a:moveTo>
                    <a:pt x="530" y="776"/>
                  </a:moveTo>
                  <a:cubicBezTo>
                    <a:pt x="520" y="776"/>
                    <a:pt x="520" y="776"/>
                    <a:pt x="520" y="776"/>
                  </a:cubicBezTo>
                  <a:cubicBezTo>
                    <a:pt x="520" y="758"/>
                    <a:pt x="520" y="758"/>
                    <a:pt x="520" y="758"/>
                  </a:cubicBezTo>
                  <a:cubicBezTo>
                    <a:pt x="530" y="758"/>
                    <a:pt x="530" y="758"/>
                    <a:pt x="530" y="758"/>
                  </a:cubicBezTo>
                  <a:cubicBezTo>
                    <a:pt x="530" y="776"/>
                    <a:pt x="530" y="776"/>
                    <a:pt x="530" y="776"/>
                  </a:cubicBezTo>
                  <a:close/>
                  <a:moveTo>
                    <a:pt x="530" y="748"/>
                  </a:moveTo>
                  <a:cubicBezTo>
                    <a:pt x="520" y="748"/>
                    <a:pt x="520" y="748"/>
                    <a:pt x="520" y="748"/>
                  </a:cubicBezTo>
                  <a:cubicBezTo>
                    <a:pt x="520" y="729"/>
                    <a:pt x="520" y="729"/>
                    <a:pt x="520" y="729"/>
                  </a:cubicBezTo>
                  <a:cubicBezTo>
                    <a:pt x="530" y="729"/>
                    <a:pt x="530" y="729"/>
                    <a:pt x="530" y="729"/>
                  </a:cubicBezTo>
                  <a:cubicBezTo>
                    <a:pt x="530" y="748"/>
                    <a:pt x="530" y="748"/>
                    <a:pt x="530" y="748"/>
                  </a:cubicBezTo>
                  <a:close/>
                  <a:moveTo>
                    <a:pt x="530" y="720"/>
                  </a:moveTo>
                  <a:cubicBezTo>
                    <a:pt x="520" y="720"/>
                    <a:pt x="520" y="720"/>
                    <a:pt x="520" y="720"/>
                  </a:cubicBezTo>
                  <a:cubicBezTo>
                    <a:pt x="520" y="701"/>
                    <a:pt x="520" y="701"/>
                    <a:pt x="520" y="701"/>
                  </a:cubicBezTo>
                  <a:cubicBezTo>
                    <a:pt x="530" y="701"/>
                    <a:pt x="530" y="701"/>
                    <a:pt x="530" y="701"/>
                  </a:cubicBezTo>
                  <a:cubicBezTo>
                    <a:pt x="530" y="720"/>
                    <a:pt x="530" y="720"/>
                    <a:pt x="530" y="720"/>
                  </a:cubicBezTo>
                  <a:close/>
                  <a:moveTo>
                    <a:pt x="530" y="691"/>
                  </a:moveTo>
                  <a:cubicBezTo>
                    <a:pt x="520" y="691"/>
                    <a:pt x="520" y="691"/>
                    <a:pt x="520" y="691"/>
                  </a:cubicBezTo>
                  <a:cubicBezTo>
                    <a:pt x="520" y="673"/>
                    <a:pt x="520" y="673"/>
                    <a:pt x="520" y="673"/>
                  </a:cubicBezTo>
                  <a:cubicBezTo>
                    <a:pt x="530" y="673"/>
                    <a:pt x="530" y="673"/>
                    <a:pt x="530" y="673"/>
                  </a:cubicBezTo>
                  <a:cubicBezTo>
                    <a:pt x="530" y="691"/>
                    <a:pt x="530" y="691"/>
                    <a:pt x="530" y="691"/>
                  </a:cubicBezTo>
                  <a:close/>
                  <a:moveTo>
                    <a:pt x="530" y="663"/>
                  </a:moveTo>
                  <a:cubicBezTo>
                    <a:pt x="520" y="663"/>
                    <a:pt x="520" y="663"/>
                    <a:pt x="520" y="663"/>
                  </a:cubicBezTo>
                  <a:cubicBezTo>
                    <a:pt x="520" y="644"/>
                    <a:pt x="520" y="644"/>
                    <a:pt x="520" y="644"/>
                  </a:cubicBezTo>
                  <a:cubicBezTo>
                    <a:pt x="530" y="644"/>
                    <a:pt x="530" y="644"/>
                    <a:pt x="530" y="644"/>
                  </a:cubicBezTo>
                  <a:cubicBezTo>
                    <a:pt x="530" y="663"/>
                    <a:pt x="530" y="663"/>
                    <a:pt x="530" y="663"/>
                  </a:cubicBezTo>
                  <a:close/>
                  <a:moveTo>
                    <a:pt x="530" y="635"/>
                  </a:moveTo>
                  <a:cubicBezTo>
                    <a:pt x="520" y="635"/>
                    <a:pt x="520" y="635"/>
                    <a:pt x="520" y="635"/>
                  </a:cubicBezTo>
                  <a:cubicBezTo>
                    <a:pt x="520" y="616"/>
                    <a:pt x="520" y="616"/>
                    <a:pt x="520" y="616"/>
                  </a:cubicBezTo>
                  <a:cubicBezTo>
                    <a:pt x="530" y="616"/>
                    <a:pt x="530" y="616"/>
                    <a:pt x="530" y="616"/>
                  </a:cubicBezTo>
                  <a:cubicBezTo>
                    <a:pt x="530" y="635"/>
                    <a:pt x="530" y="635"/>
                    <a:pt x="530" y="635"/>
                  </a:cubicBezTo>
                  <a:close/>
                  <a:moveTo>
                    <a:pt x="530" y="606"/>
                  </a:moveTo>
                  <a:cubicBezTo>
                    <a:pt x="520" y="606"/>
                    <a:pt x="520" y="606"/>
                    <a:pt x="520" y="606"/>
                  </a:cubicBezTo>
                  <a:cubicBezTo>
                    <a:pt x="520" y="588"/>
                    <a:pt x="520" y="588"/>
                    <a:pt x="520" y="588"/>
                  </a:cubicBezTo>
                  <a:cubicBezTo>
                    <a:pt x="530" y="588"/>
                    <a:pt x="530" y="588"/>
                    <a:pt x="530" y="588"/>
                  </a:cubicBezTo>
                  <a:cubicBezTo>
                    <a:pt x="530" y="606"/>
                    <a:pt x="530" y="606"/>
                    <a:pt x="530" y="606"/>
                  </a:cubicBezTo>
                  <a:close/>
                  <a:moveTo>
                    <a:pt x="530" y="578"/>
                  </a:moveTo>
                  <a:cubicBezTo>
                    <a:pt x="520" y="578"/>
                    <a:pt x="520" y="578"/>
                    <a:pt x="520" y="578"/>
                  </a:cubicBezTo>
                  <a:cubicBezTo>
                    <a:pt x="520" y="559"/>
                    <a:pt x="520" y="559"/>
                    <a:pt x="520" y="559"/>
                  </a:cubicBezTo>
                  <a:cubicBezTo>
                    <a:pt x="530" y="559"/>
                    <a:pt x="530" y="559"/>
                    <a:pt x="530" y="559"/>
                  </a:cubicBezTo>
                  <a:cubicBezTo>
                    <a:pt x="530" y="578"/>
                    <a:pt x="530" y="578"/>
                    <a:pt x="530" y="578"/>
                  </a:cubicBezTo>
                  <a:close/>
                  <a:moveTo>
                    <a:pt x="530" y="550"/>
                  </a:moveTo>
                  <a:cubicBezTo>
                    <a:pt x="520" y="550"/>
                    <a:pt x="520" y="550"/>
                    <a:pt x="520" y="550"/>
                  </a:cubicBezTo>
                  <a:cubicBezTo>
                    <a:pt x="520" y="531"/>
                    <a:pt x="520" y="531"/>
                    <a:pt x="520" y="531"/>
                  </a:cubicBezTo>
                  <a:cubicBezTo>
                    <a:pt x="530" y="531"/>
                    <a:pt x="530" y="531"/>
                    <a:pt x="530" y="531"/>
                  </a:cubicBezTo>
                  <a:cubicBezTo>
                    <a:pt x="530" y="550"/>
                    <a:pt x="530" y="550"/>
                    <a:pt x="530" y="550"/>
                  </a:cubicBezTo>
                  <a:close/>
                  <a:moveTo>
                    <a:pt x="530" y="521"/>
                  </a:moveTo>
                  <a:cubicBezTo>
                    <a:pt x="520" y="521"/>
                    <a:pt x="520" y="521"/>
                    <a:pt x="520" y="521"/>
                  </a:cubicBezTo>
                  <a:cubicBezTo>
                    <a:pt x="520" y="502"/>
                    <a:pt x="520" y="502"/>
                    <a:pt x="520" y="502"/>
                  </a:cubicBezTo>
                  <a:cubicBezTo>
                    <a:pt x="530" y="502"/>
                    <a:pt x="530" y="502"/>
                    <a:pt x="530" y="502"/>
                  </a:cubicBezTo>
                  <a:cubicBezTo>
                    <a:pt x="530" y="521"/>
                    <a:pt x="530" y="521"/>
                    <a:pt x="530" y="521"/>
                  </a:cubicBezTo>
                  <a:close/>
                  <a:moveTo>
                    <a:pt x="530" y="493"/>
                  </a:moveTo>
                  <a:cubicBezTo>
                    <a:pt x="520" y="493"/>
                    <a:pt x="520" y="493"/>
                    <a:pt x="520" y="49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30" y="474"/>
                    <a:pt x="530" y="474"/>
                    <a:pt x="530" y="474"/>
                  </a:cubicBezTo>
                  <a:cubicBezTo>
                    <a:pt x="530" y="493"/>
                    <a:pt x="530" y="493"/>
                    <a:pt x="530" y="493"/>
                  </a:cubicBezTo>
                  <a:close/>
                  <a:moveTo>
                    <a:pt x="530" y="465"/>
                  </a:moveTo>
                  <a:cubicBezTo>
                    <a:pt x="520" y="465"/>
                    <a:pt x="520" y="465"/>
                    <a:pt x="520" y="465"/>
                  </a:cubicBezTo>
                  <a:cubicBezTo>
                    <a:pt x="520" y="446"/>
                    <a:pt x="520" y="446"/>
                    <a:pt x="520" y="446"/>
                  </a:cubicBezTo>
                  <a:cubicBezTo>
                    <a:pt x="530" y="446"/>
                    <a:pt x="530" y="446"/>
                    <a:pt x="530" y="446"/>
                  </a:cubicBezTo>
                  <a:cubicBezTo>
                    <a:pt x="530" y="465"/>
                    <a:pt x="530" y="465"/>
                    <a:pt x="530" y="465"/>
                  </a:cubicBezTo>
                  <a:close/>
                  <a:moveTo>
                    <a:pt x="530" y="436"/>
                  </a:moveTo>
                  <a:cubicBezTo>
                    <a:pt x="520" y="436"/>
                    <a:pt x="520" y="436"/>
                    <a:pt x="520" y="436"/>
                  </a:cubicBezTo>
                  <a:cubicBezTo>
                    <a:pt x="520" y="417"/>
                    <a:pt x="520" y="417"/>
                    <a:pt x="520" y="417"/>
                  </a:cubicBezTo>
                  <a:cubicBezTo>
                    <a:pt x="530" y="417"/>
                    <a:pt x="530" y="417"/>
                    <a:pt x="530" y="417"/>
                  </a:cubicBezTo>
                  <a:cubicBezTo>
                    <a:pt x="530" y="436"/>
                    <a:pt x="530" y="436"/>
                    <a:pt x="530" y="436"/>
                  </a:cubicBezTo>
                  <a:close/>
                  <a:moveTo>
                    <a:pt x="530" y="408"/>
                  </a:moveTo>
                  <a:cubicBezTo>
                    <a:pt x="520" y="408"/>
                    <a:pt x="520" y="408"/>
                    <a:pt x="520" y="408"/>
                  </a:cubicBezTo>
                  <a:cubicBezTo>
                    <a:pt x="520" y="389"/>
                    <a:pt x="520" y="389"/>
                    <a:pt x="520" y="389"/>
                  </a:cubicBezTo>
                  <a:cubicBezTo>
                    <a:pt x="530" y="389"/>
                    <a:pt x="530" y="389"/>
                    <a:pt x="530" y="389"/>
                  </a:cubicBezTo>
                  <a:cubicBezTo>
                    <a:pt x="530" y="408"/>
                    <a:pt x="530" y="408"/>
                    <a:pt x="530" y="408"/>
                  </a:cubicBezTo>
                  <a:close/>
                  <a:moveTo>
                    <a:pt x="530" y="380"/>
                  </a:moveTo>
                  <a:cubicBezTo>
                    <a:pt x="520" y="380"/>
                    <a:pt x="520" y="380"/>
                    <a:pt x="520" y="380"/>
                  </a:cubicBezTo>
                  <a:cubicBezTo>
                    <a:pt x="520" y="361"/>
                    <a:pt x="520" y="361"/>
                    <a:pt x="520" y="361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30" y="380"/>
                    <a:pt x="530" y="380"/>
                    <a:pt x="530" y="380"/>
                  </a:cubicBezTo>
                  <a:close/>
                  <a:moveTo>
                    <a:pt x="530" y="351"/>
                  </a:moveTo>
                  <a:cubicBezTo>
                    <a:pt x="520" y="351"/>
                    <a:pt x="520" y="351"/>
                    <a:pt x="520" y="351"/>
                  </a:cubicBezTo>
                  <a:cubicBezTo>
                    <a:pt x="520" y="332"/>
                    <a:pt x="520" y="332"/>
                    <a:pt x="520" y="332"/>
                  </a:cubicBezTo>
                  <a:cubicBezTo>
                    <a:pt x="530" y="332"/>
                    <a:pt x="530" y="332"/>
                    <a:pt x="530" y="332"/>
                  </a:cubicBezTo>
                  <a:cubicBezTo>
                    <a:pt x="530" y="351"/>
                    <a:pt x="530" y="351"/>
                    <a:pt x="530" y="351"/>
                  </a:cubicBezTo>
                  <a:close/>
                  <a:moveTo>
                    <a:pt x="530" y="323"/>
                  </a:moveTo>
                  <a:cubicBezTo>
                    <a:pt x="520" y="323"/>
                    <a:pt x="520" y="323"/>
                    <a:pt x="520" y="323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30" y="304"/>
                    <a:pt x="530" y="304"/>
                    <a:pt x="530" y="304"/>
                  </a:cubicBezTo>
                  <a:cubicBezTo>
                    <a:pt x="530" y="323"/>
                    <a:pt x="530" y="323"/>
                    <a:pt x="530" y="323"/>
                  </a:cubicBezTo>
                  <a:close/>
                  <a:moveTo>
                    <a:pt x="530" y="295"/>
                  </a:moveTo>
                  <a:cubicBezTo>
                    <a:pt x="520" y="295"/>
                    <a:pt x="520" y="295"/>
                    <a:pt x="520" y="295"/>
                  </a:cubicBezTo>
                  <a:cubicBezTo>
                    <a:pt x="520" y="276"/>
                    <a:pt x="520" y="276"/>
                    <a:pt x="520" y="276"/>
                  </a:cubicBezTo>
                  <a:cubicBezTo>
                    <a:pt x="530" y="276"/>
                    <a:pt x="530" y="276"/>
                    <a:pt x="530" y="276"/>
                  </a:cubicBezTo>
                  <a:cubicBezTo>
                    <a:pt x="530" y="295"/>
                    <a:pt x="530" y="295"/>
                    <a:pt x="530" y="295"/>
                  </a:cubicBezTo>
                  <a:close/>
                  <a:moveTo>
                    <a:pt x="530" y="266"/>
                  </a:moveTo>
                  <a:cubicBezTo>
                    <a:pt x="520" y="266"/>
                    <a:pt x="520" y="266"/>
                    <a:pt x="520" y="266"/>
                  </a:cubicBezTo>
                  <a:cubicBezTo>
                    <a:pt x="520" y="247"/>
                    <a:pt x="520" y="247"/>
                    <a:pt x="520" y="247"/>
                  </a:cubicBezTo>
                  <a:cubicBezTo>
                    <a:pt x="530" y="247"/>
                    <a:pt x="530" y="247"/>
                    <a:pt x="530" y="247"/>
                  </a:cubicBezTo>
                  <a:cubicBezTo>
                    <a:pt x="530" y="266"/>
                    <a:pt x="530" y="266"/>
                    <a:pt x="530" y="266"/>
                  </a:cubicBezTo>
                  <a:close/>
                  <a:moveTo>
                    <a:pt x="530" y="238"/>
                  </a:moveTo>
                  <a:cubicBezTo>
                    <a:pt x="520" y="238"/>
                    <a:pt x="520" y="238"/>
                    <a:pt x="520" y="238"/>
                  </a:cubicBezTo>
                  <a:cubicBezTo>
                    <a:pt x="520" y="219"/>
                    <a:pt x="520" y="219"/>
                    <a:pt x="520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530" y="238"/>
                    <a:pt x="530" y="238"/>
                    <a:pt x="530" y="238"/>
                  </a:cubicBezTo>
                  <a:close/>
                  <a:moveTo>
                    <a:pt x="530" y="210"/>
                  </a:moveTo>
                  <a:cubicBezTo>
                    <a:pt x="520" y="210"/>
                    <a:pt x="520" y="210"/>
                    <a:pt x="520" y="210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30" y="210"/>
                    <a:pt x="530" y="210"/>
                    <a:pt x="530" y="210"/>
                  </a:cubicBezTo>
                  <a:close/>
                  <a:moveTo>
                    <a:pt x="530" y="181"/>
                  </a:moveTo>
                  <a:cubicBezTo>
                    <a:pt x="520" y="181"/>
                    <a:pt x="520" y="181"/>
                    <a:pt x="520" y="181"/>
                  </a:cubicBezTo>
                  <a:cubicBezTo>
                    <a:pt x="520" y="162"/>
                    <a:pt x="520" y="162"/>
                    <a:pt x="520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81"/>
                    <a:pt x="530" y="181"/>
                    <a:pt x="530" y="181"/>
                  </a:cubicBezTo>
                  <a:close/>
                  <a:moveTo>
                    <a:pt x="530" y="153"/>
                  </a:moveTo>
                  <a:cubicBezTo>
                    <a:pt x="520" y="153"/>
                    <a:pt x="520" y="153"/>
                    <a:pt x="520" y="153"/>
                  </a:cubicBezTo>
                  <a:cubicBezTo>
                    <a:pt x="520" y="134"/>
                    <a:pt x="520" y="134"/>
                    <a:pt x="520" y="134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30" y="153"/>
                    <a:pt x="530" y="153"/>
                    <a:pt x="530" y="153"/>
                  </a:cubicBezTo>
                  <a:close/>
                  <a:moveTo>
                    <a:pt x="530" y="125"/>
                  </a:moveTo>
                  <a:cubicBezTo>
                    <a:pt x="520" y="125"/>
                    <a:pt x="520" y="125"/>
                    <a:pt x="520" y="125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30" y="125"/>
                    <a:pt x="530" y="125"/>
                    <a:pt x="530" y="125"/>
                  </a:cubicBezTo>
                  <a:close/>
                  <a:moveTo>
                    <a:pt x="527" y="96"/>
                  </a:moveTo>
                  <a:cubicBezTo>
                    <a:pt x="521" y="77"/>
                    <a:pt x="521" y="77"/>
                    <a:pt x="521" y="77"/>
                  </a:cubicBezTo>
                  <a:cubicBezTo>
                    <a:pt x="513" y="80"/>
                    <a:pt x="513" y="80"/>
                    <a:pt x="513" y="80"/>
                  </a:cubicBezTo>
                  <a:cubicBezTo>
                    <a:pt x="515" y="86"/>
                    <a:pt x="517" y="92"/>
                    <a:pt x="518" y="98"/>
                  </a:cubicBezTo>
                  <a:cubicBezTo>
                    <a:pt x="527" y="96"/>
                    <a:pt x="527" y="96"/>
                    <a:pt x="527" y="96"/>
                  </a:cubicBezTo>
                  <a:close/>
                  <a:moveTo>
                    <a:pt x="517" y="68"/>
                  </a:moveTo>
                  <a:cubicBezTo>
                    <a:pt x="505" y="51"/>
                    <a:pt x="505" y="51"/>
                    <a:pt x="505" y="51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17" y="68"/>
                    <a:pt x="517" y="68"/>
                    <a:pt x="517" y="68"/>
                  </a:cubicBezTo>
                  <a:close/>
                  <a:moveTo>
                    <a:pt x="498" y="45"/>
                  </a:moveTo>
                  <a:cubicBezTo>
                    <a:pt x="481" y="34"/>
                    <a:pt x="481" y="34"/>
                    <a:pt x="481" y="34"/>
                  </a:cubicBezTo>
                  <a:cubicBezTo>
                    <a:pt x="477" y="43"/>
                    <a:pt x="477" y="43"/>
                    <a:pt x="477" y="43"/>
                  </a:cubicBezTo>
                  <a:cubicBezTo>
                    <a:pt x="492" y="52"/>
                    <a:pt x="492" y="52"/>
                    <a:pt x="492" y="52"/>
                  </a:cubicBezTo>
                  <a:cubicBezTo>
                    <a:pt x="498" y="45"/>
                    <a:pt x="498" y="45"/>
                    <a:pt x="498" y="45"/>
                  </a:cubicBezTo>
                  <a:close/>
                  <a:moveTo>
                    <a:pt x="471" y="31"/>
                  </a:moveTo>
                  <a:cubicBezTo>
                    <a:pt x="452" y="26"/>
                    <a:pt x="452" y="26"/>
                    <a:pt x="452" y="2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68" y="40"/>
                    <a:pt x="468" y="40"/>
                    <a:pt x="468" y="40"/>
                  </a:cubicBezTo>
                  <a:cubicBezTo>
                    <a:pt x="471" y="31"/>
                    <a:pt x="471" y="31"/>
                    <a:pt x="471" y="31"/>
                  </a:cubicBezTo>
                  <a:close/>
                  <a:moveTo>
                    <a:pt x="442" y="25"/>
                  </a:moveTo>
                  <a:cubicBezTo>
                    <a:pt x="423" y="24"/>
                    <a:pt x="423" y="24"/>
                    <a:pt x="423" y="24"/>
                  </a:cubicBezTo>
                  <a:cubicBezTo>
                    <a:pt x="423" y="34"/>
                    <a:pt x="423" y="34"/>
                    <a:pt x="423" y="34"/>
                  </a:cubicBezTo>
                  <a:cubicBezTo>
                    <a:pt x="442" y="34"/>
                    <a:pt x="442" y="34"/>
                    <a:pt x="442" y="34"/>
                  </a:cubicBezTo>
                  <a:cubicBezTo>
                    <a:pt x="442" y="25"/>
                    <a:pt x="442" y="25"/>
                    <a:pt x="442" y="25"/>
                  </a:cubicBezTo>
                  <a:close/>
                  <a:moveTo>
                    <a:pt x="414" y="24"/>
                  </a:moveTo>
                  <a:cubicBezTo>
                    <a:pt x="395" y="24"/>
                    <a:pt x="395" y="24"/>
                    <a:pt x="395" y="24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414" y="34"/>
                    <a:pt x="414" y="34"/>
                    <a:pt x="414" y="34"/>
                  </a:cubicBezTo>
                  <a:cubicBezTo>
                    <a:pt x="414" y="24"/>
                    <a:pt x="414" y="24"/>
                    <a:pt x="414" y="24"/>
                  </a:cubicBezTo>
                  <a:close/>
                  <a:moveTo>
                    <a:pt x="385" y="24"/>
                  </a:moveTo>
                  <a:cubicBezTo>
                    <a:pt x="367" y="24"/>
                    <a:pt x="367" y="24"/>
                    <a:pt x="367" y="24"/>
                  </a:cubicBezTo>
                  <a:cubicBezTo>
                    <a:pt x="367" y="34"/>
                    <a:pt x="367" y="34"/>
                    <a:pt x="367" y="34"/>
                  </a:cubicBezTo>
                  <a:cubicBezTo>
                    <a:pt x="385" y="34"/>
                    <a:pt x="385" y="34"/>
                    <a:pt x="385" y="34"/>
                  </a:cubicBezTo>
                  <a:cubicBezTo>
                    <a:pt x="385" y="24"/>
                    <a:pt x="385" y="24"/>
                    <a:pt x="385" y="24"/>
                  </a:cubicBezTo>
                  <a:close/>
                  <a:moveTo>
                    <a:pt x="357" y="24"/>
                  </a:moveTo>
                  <a:cubicBezTo>
                    <a:pt x="338" y="24"/>
                    <a:pt x="338" y="24"/>
                    <a:pt x="338" y="24"/>
                  </a:cubicBezTo>
                  <a:cubicBezTo>
                    <a:pt x="338" y="34"/>
                    <a:pt x="338" y="34"/>
                    <a:pt x="338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24"/>
                    <a:pt x="357" y="24"/>
                    <a:pt x="357" y="24"/>
                  </a:cubicBezTo>
                  <a:close/>
                  <a:moveTo>
                    <a:pt x="329" y="24"/>
                  </a:moveTo>
                  <a:cubicBezTo>
                    <a:pt x="310" y="24"/>
                    <a:pt x="310" y="24"/>
                    <a:pt x="310" y="24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24"/>
                    <a:pt x="329" y="24"/>
                    <a:pt x="329" y="24"/>
                  </a:cubicBezTo>
                  <a:close/>
                  <a:moveTo>
                    <a:pt x="300" y="24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300" y="24"/>
                    <a:pt x="300" y="24"/>
                    <a:pt x="300" y="24"/>
                  </a:cubicBezTo>
                  <a:close/>
                  <a:moveTo>
                    <a:pt x="272" y="24"/>
                  </a:moveTo>
                  <a:cubicBezTo>
                    <a:pt x="253" y="24"/>
                    <a:pt x="253" y="24"/>
                    <a:pt x="253" y="24"/>
                  </a:cubicBezTo>
                  <a:cubicBezTo>
                    <a:pt x="253" y="34"/>
                    <a:pt x="253" y="34"/>
                    <a:pt x="253" y="3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2" y="24"/>
                    <a:pt x="272" y="24"/>
                    <a:pt x="272" y="24"/>
                  </a:cubicBezTo>
                  <a:close/>
                  <a:moveTo>
                    <a:pt x="244" y="24"/>
                  </a:moveTo>
                  <a:cubicBezTo>
                    <a:pt x="225" y="24"/>
                    <a:pt x="225" y="24"/>
                    <a:pt x="225" y="2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4" y="24"/>
                    <a:pt x="244" y="24"/>
                    <a:pt x="244" y="24"/>
                  </a:cubicBezTo>
                  <a:close/>
                  <a:moveTo>
                    <a:pt x="215" y="24"/>
                  </a:moveTo>
                  <a:cubicBezTo>
                    <a:pt x="196" y="24"/>
                    <a:pt x="196" y="24"/>
                    <a:pt x="196" y="2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24"/>
                    <a:pt x="215" y="24"/>
                    <a:pt x="215" y="24"/>
                  </a:cubicBezTo>
                  <a:close/>
                  <a:moveTo>
                    <a:pt x="187" y="24"/>
                  </a:moveTo>
                  <a:cubicBezTo>
                    <a:pt x="168" y="24"/>
                    <a:pt x="168" y="24"/>
                    <a:pt x="168" y="2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159" y="24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9" y="24"/>
                    <a:pt x="159" y="24"/>
                    <a:pt x="159" y="24"/>
                  </a:cubicBezTo>
                  <a:close/>
                  <a:moveTo>
                    <a:pt x="130" y="24"/>
                  </a:moveTo>
                  <a:cubicBezTo>
                    <a:pt x="111" y="24"/>
                    <a:pt x="111" y="24"/>
                    <a:pt x="111" y="2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24"/>
                    <a:pt x="130" y="24"/>
                    <a:pt x="130" y="24"/>
                  </a:cubicBezTo>
                  <a:close/>
                  <a:moveTo>
                    <a:pt x="102" y="24"/>
                  </a:moveTo>
                  <a:cubicBezTo>
                    <a:pt x="83" y="24"/>
                    <a:pt x="83" y="24"/>
                    <a:pt x="83" y="2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3383574" y="2775385"/>
              <a:ext cx="704665" cy="277762"/>
            </a:xfrm>
            <a:custGeom>
              <a:avLst/>
              <a:gdLst>
                <a:gd name="T0" fmla="*/ 83 w 530"/>
                <a:gd name="T1" fmla="*/ 24 h 209"/>
                <a:gd name="T2" fmla="*/ 102 w 530"/>
                <a:gd name="T3" fmla="*/ 33 h 209"/>
                <a:gd name="T4" fmla="*/ 130 w 530"/>
                <a:gd name="T5" fmla="*/ 24 h 209"/>
                <a:gd name="T6" fmla="*/ 112 w 530"/>
                <a:gd name="T7" fmla="*/ 33 h 209"/>
                <a:gd name="T8" fmla="*/ 130 w 530"/>
                <a:gd name="T9" fmla="*/ 24 h 209"/>
                <a:gd name="T10" fmla="*/ 140 w 530"/>
                <a:gd name="T11" fmla="*/ 24 h 209"/>
                <a:gd name="T12" fmla="*/ 159 w 530"/>
                <a:gd name="T13" fmla="*/ 33 h 209"/>
                <a:gd name="T14" fmla="*/ 187 w 530"/>
                <a:gd name="T15" fmla="*/ 24 h 209"/>
                <a:gd name="T16" fmla="*/ 168 w 530"/>
                <a:gd name="T17" fmla="*/ 33 h 209"/>
                <a:gd name="T18" fmla="*/ 187 w 530"/>
                <a:gd name="T19" fmla="*/ 24 h 209"/>
                <a:gd name="T20" fmla="*/ 197 w 530"/>
                <a:gd name="T21" fmla="*/ 24 h 209"/>
                <a:gd name="T22" fmla="*/ 215 w 530"/>
                <a:gd name="T23" fmla="*/ 33 h 209"/>
                <a:gd name="T24" fmla="*/ 244 w 530"/>
                <a:gd name="T25" fmla="*/ 24 h 209"/>
                <a:gd name="T26" fmla="*/ 225 w 530"/>
                <a:gd name="T27" fmla="*/ 33 h 209"/>
                <a:gd name="T28" fmla="*/ 244 w 530"/>
                <a:gd name="T29" fmla="*/ 24 h 209"/>
                <a:gd name="T30" fmla="*/ 253 w 530"/>
                <a:gd name="T31" fmla="*/ 24 h 209"/>
                <a:gd name="T32" fmla="*/ 272 w 530"/>
                <a:gd name="T33" fmla="*/ 33 h 209"/>
                <a:gd name="T34" fmla="*/ 300 w 530"/>
                <a:gd name="T35" fmla="*/ 24 h 209"/>
                <a:gd name="T36" fmla="*/ 282 w 530"/>
                <a:gd name="T37" fmla="*/ 33 h 209"/>
                <a:gd name="T38" fmla="*/ 300 w 530"/>
                <a:gd name="T39" fmla="*/ 24 h 209"/>
                <a:gd name="T40" fmla="*/ 310 w 530"/>
                <a:gd name="T41" fmla="*/ 24 h 209"/>
                <a:gd name="T42" fmla="*/ 329 w 530"/>
                <a:gd name="T43" fmla="*/ 33 h 209"/>
                <a:gd name="T44" fmla="*/ 357 w 530"/>
                <a:gd name="T45" fmla="*/ 24 h 209"/>
                <a:gd name="T46" fmla="*/ 338 w 530"/>
                <a:gd name="T47" fmla="*/ 33 h 209"/>
                <a:gd name="T48" fmla="*/ 357 w 530"/>
                <a:gd name="T49" fmla="*/ 24 h 209"/>
                <a:gd name="T50" fmla="*/ 367 w 530"/>
                <a:gd name="T51" fmla="*/ 24 h 209"/>
                <a:gd name="T52" fmla="*/ 385 w 530"/>
                <a:gd name="T53" fmla="*/ 33 h 209"/>
                <a:gd name="T54" fmla="*/ 414 w 530"/>
                <a:gd name="T55" fmla="*/ 24 h 209"/>
                <a:gd name="T56" fmla="*/ 395 w 530"/>
                <a:gd name="T57" fmla="*/ 33 h 209"/>
                <a:gd name="T58" fmla="*/ 414 w 530"/>
                <a:gd name="T59" fmla="*/ 24 h 209"/>
                <a:gd name="T60" fmla="*/ 423 w 530"/>
                <a:gd name="T61" fmla="*/ 24 h 209"/>
                <a:gd name="T62" fmla="*/ 442 w 530"/>
                <a:gd name="T63" fmla="*/ 34 h 209"/>
                <a:gd name="T64" fmla="*/ 471 w 530"/>
                <a:gd name="T65" fmla="*/ 30 h 209"/>
                <a:gd name="T66" fmla="*/ 451 w 530"/>
                <a:gd name="T67" fmla="*/ 35 h 209"/>
                <a:gd name="T68" fmla="*/ 471 w 530"/>
                <a:gd name="T69" fmla="*/ 30 h 209"/>
                <a:gd name="T70" fmla="*/ 481 w 530"/>
                <a:gd name="T71" fmla="*/ 34 h 209"/>
                <a:gd name="T72" fmla="*/ 492 w 530"/>
                <a:gd name="T73" fmla="*/ 52 h 209"/>
                <a:gd name="T74" fmla="*/ 517 w 530"/>
                <a:gd name="T75" fmla="*/ 67 h 209"/>
                <a:gd name="T76" fmla="*/ 498 w 530"/>
                <a:gd name="T77" fmla="*/ 58 h 209"/>
                <a:gd name="T78" fmla="*/ 517 w 530"/>
                <a:gd name="T79" fmla="*/ 67 h 209"/>
                <a:gd name="T80" fmla="*/ 521 w 530"/>
                <a:gd name="T81" fmla="*/ 76 h 209"/>
                <a:gd name="T82" fmla="*/ 518 w 530"/>
                <a:gd name="T83" fmla="*/ 97 h 209"/>
                <a:gd name="T84" fmla="*/ 530 w 530"/>
                <a:gd name="T85" fmla="*/ 124 h 209"/>
                <a:gd name="T86" fmla="*/ 519 w 530"/>
                <a:gd name="T87" fmla="*/ 106 h 209"/>
                <a:gd name="T88" fmla="*/ 530 w 530"/>
                <a:gd name="T89" fmla="*/ 124 h 209"/>
                <a:gd name="T90" fmla="*/ 521 w 530"/>
                <a:gd name="T91" fmla="*/ 153 h 209"/>
                <a:gd name="T92" fmla="*/ 530 w 530"/>
                <a:gd name="T93" fmla="*/ 134 h 209"/>
                <a:gd name="T94" fmla="*/ 530 w 530"/>
                <a:gd name="T95" fmla="*/ 181 h 209"/>
                <a:gd name="T96" fmla="*/ 521 w 530"/>
                <a:gd name="T97" fmla="*/ 162 h 209"/>
                <a:gd name="T98" fmla="*/ 530 w 530"/>
                <a:gd name="T99" fmla="*/ 181 h 209"/>
                <a:gd name="T100" fmla="*/ 521 w 530"/>
                <a:gd name="T101" fmla="*/ 209 h 209"/>
                <a:gd name="T102" fmla="*/ 530 w 530"/>
                <a:gd name="T103" fmla="*/ 190 h 209"/>
                <a:gd name="T104" fmla="*/ 0 w 530"/>
                <a:gd name="T105" fmla="*/ 29 h 209"/>
                <a:gd name="T106" fmla="*/ 58 w 530"/>
                <a:gd name="T107" fmla="*/ 24 h 209"/>
                <a:gd name="T108" fmla="*/ 74 w 530"/>
                <a:gd name="T109" fmla="*/ 33 h 209"/>
                <a:gd name="T110" fmla="*/ 58 w 530"/>
                <a:gd name="T111" fmla="*/ 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0" h="209">
                  <a:moveTo>
                    <a:pt x="102" y="24"/>
                  </a:moveTo>
                  <a:cubicBezTo>
                    <a:pt x="83" y="24"/>
                    <a:pt x="83" y="24"/>
                    <a:pt x="83" y="2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30" y="24"/>
                  </a:moveTo>
                  <a:cubicBezTo>
                    <a:pt x="112" y="24"/>
                    <a:pt x="112" y="24"/>
                    <a:pt x="112" y="24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0" y="24"/>
                    <a:pt x="130" y="24"/>
                    <a:pt x="130" y="24"/>
                  </a:cubicBezTo>
                  <a:close/>
                  <a:moveTo>
                    <a:pt x="159" y="24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24"/>
                    <a:pt x="159" y="24"/>
                    <a:pt x="159" y="24"/>
                  </a:cubicBezTo>
                  <a:close/>
                  <a:moveTo>
                    <a:pt x="187" y="24"/>
                  </a:moveTo>
                  <a:cubicBezTo>
                    <a:pt x="168" y="24"/>
                    <a:pt x="168" y="24"/>
                    <a:pt x="168" y="2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215" y="24"/>
                  </a:moveTo>
                  <a:cubicBezTo>
                    <a:pt x="197" y="24"/>
                    <a:pt x="197" y="24"/>
                    <a:pt x="197" y="24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24"/>
                    <a:pt x="215" y="24"/>
                    <a:pt x="215" y="24"/>
                  </a:cubicBezTo>
                  <a:close/>
                  <a:moveTo>
                    <a:pt x="244" y="24"/>
                  </a:moveTo>
                  <a:cubicBezTo>
                    <a:pt x="225" y="24"/>
                    <a:pt x="225" y="24"/>
                    <a:pt x="225" y="24"/>
                  </a:cubicBezTo>
                  <a:cubicBezTo>
                    <a:pt x="225" y="33"/>
                    <a:pt x="225" y="33"/>
                    <a:pt x="225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44" y="24"/>
                    <a:pt x="244" y="24"/>
                    <a:pt x="244" y="24"/>
                  </a:cubicBezTo>
                  <a:close/>
                  <a:moveTo>
                    <a:pt x="272" y="24"/>
                  </a:moveTo>
                  <a:cubicBezTo>
                    <a:pt x="253" y="24"/>
                    <a:pt x="253" y="24"/>
                    <a:pt x="253" y="24"/>
                  </a:cubicBezTo>
                  <a:cubicBezTo>
                    <a:pt x="253" y="33"/>
                    <a:pt x="253" y="33"/>
                    <a:pt x="253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72" y="24"/>
                    <a:pt x="272" y="24"/>
                    <a:pt x="272" y="24"/>
                  </a:cubicBezTo>
                  <a:close/>
                  <a:moveTo>
                    <a:pt x="300" y="24"/>
                  </a:moveTo>
                  <a:cubicBezTo>
                    <a:pt x="282" y="24"/>
                    <a:pt x="282" y="24"/>
                    <a:pt x="282" y="24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0" y="24"/>
                    <a:pt x="300" y="24"/>
                    <a:pt x="300" y="24"/>
                  </a:cubicBezTo>
                  <a:close/>
                  <a:moveTo>
                    <a:pt x="329" y="24"/>
                  </a:moveTo>
                  <a:cubicBezTo>
                    <a:pt x="310" y="24"/>
                    <a:pt x="310" y="24"/>
                    <a:pt x="310" y="24"/>
                  </a:cubicBezTo>
                  <a:cubicBezTo>
                    <a:pt x="310" y="33"/>
                    <a:pt x="310" y="33"/>
                    <a:pt x="310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29" y="24"/>
                    <a:pt x="329" y="24"/>
                    <a:pt x="329" y="24"/>
                  </a:cubicBezTo>
                  <a:close/>
                  <a:moveTo>
                    <a:pt x="357" y="24"/>
                  </a:moveTo>
                  <a:cubicBezTo>
                    <a:pt x="338" y="24"/>
                    <a:pt x="338" y="24"/>
                    <a:pt x="338" y="24"/>
                  </a:cubicBezTo>
                  <a:cubicBezTo>
                    <a:pt x="338" y="33"/>
                    <a:pt x="338" y="33"/>
                    <a:pt x="338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7" y="24"/>
                    <a:pt x="357" y="24"/>
                    <a:pt x="357" y="24"/>
                  </a:cubicBezTo>
                  <a:close/>
                  <a:moveTo>
                    <a:pt x="385" y="24"/>
                  </a:moveTo>
                  <a:cubicBezTo>
                    <a:pt x="367" y="24"/>
                    <a:pt x="367" y="24"/>
                    <a:pt x="367" y="24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5" y="24"/>
                    <a:pt x="385" y="24"/>
                    <a:pt x="385" y="24"/>
                  </a:cubicBezTo>
                  <a:close/>
                  <a:moveTo>
                    <a:pt x="414" y="24"/>
                  </a:moveTo>
                  <a:cubicBezTo>
                    <a:pt x="395" y="24"/>
                    <a:pt x="395" y="24"/>
                    <a:pt x="395" y="2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414" y="33"/>
                    <a:pt x="414" y="33"/>
                    <a:pt x="414" y="33"/>
                  </a:cubicBezTo>
                  <a:cubicBezTo>
                    <a:pt x="414" y="24"/>
                    <a:pt x="414" y="24"/>
                    <a:pt x="414" y="24"/>
                  </a:cubicBezTo>
                  <a:close/>
                  <a:moveTo>
                    <a:pt x="442" y="25"/>
                  </a:moveTo>
                  <a:cubicBezTo>
                    <a:pt x="423" y="24"/>
                    <a:pt x="423" y="24"/>
                    <a:pt x="423" y="24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42" y="34"/>
                    <a:pt x="442" y="34"/>
                    <a:pt x="442" y="34"/>
                  </a:cubicBezTo>
                  <a:cubicBezTo>
                    <a:pt x="442" y="25"/>
                    <a:pt x="442" y="25"/>
                    <a:pt x="442" y="25"/>
                  </a:cubicBezTo>
                  <a:close/>
                  <a:moveTo>
                    <a:pt x="471" y="30"/>
                  </a:moveTo>
                  <a:cubicBezTo>
                    <a:pt x="452" y="26"/>
                    <a:pt x="452" y="26"/>
                    <a:pt x="452" y="26"/>
                  </a:cubicBezTo>
                  <a:cubicBezTo>
                    <a:pt x="451" y="35"/>
                    <a:pt x="451" y="35"/>
                    <a:pt x="451" y="35"/>
                  </a:cubicBezTo>
                  <a:cubicBezTo>
                    <a:pt x="468" y="39"/>
                    <a:pt x="468" y="39"/>
                    <a:pt x="468" y="39"/>
                  </a:cubicBezTo>
                  <a:cubicBezTo>
                    <a:pt x="471" y="30"/>
                    <a:pt x="471" y="30"/>
                    <a:pt x="471" y="30"/>
                  </a:cubicBezTo>
                  <a:close/>
                  <a:moveTo>
                    <a:pt x="498" y="44"/>
                  </a:moveTo>
                  <a:cubicBezTo>
                    <a:pt x="481" y="34"/>
                    <a:pt x="481" y="34"/>
                    <a:pt x="481" y="34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92" y="52"/>
                    <a:pt x="492" y="52"/>
                    <a:pt x="492" y="52"/>
                  </a:cubicBezTo>
                  <a:cubicBezTo>
                    <a:pt x="498" y="44"/>
                    <a:pt x="498" y="44"/>
                    <a:pt x="498" y="44"/>
                  </a:cubicBezTo>
                  <a:close/>
                  <a:moveTo>
                    <a:pt x="517" y="67"/>
                  </a:moveTo>
                  <a:cubicBezTo>
                    <a:pt x="505" y="51"/>
                    <a:pt x="505" y="51"/>
                    <a:pt x="505" y="51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17" y="67"/>
                    <a:pt x="517" y="67"/>
                    <a:pt x="517" y="67"/>
                  </a:cubicBezTo>
                  <a:close/>
                  <a:moveTo>
                    <a:pt x="527" y="95"/>
                  </a:moveTo>
                  <a:cubicBezTo>
                    <a:pt x="521" y="76"/>
                    <a:pt x="521" y="76"/>
                    <a:pt x="521" y="76"/>
                  </a:cubicBezTo>
                  <a:cubicBezTo>
                    <a:pt x="513" y="80"/>
                    <a:pt x="513" y="80"/>
                    <a:pt x="513" y="80"/>
                  </a:cubicBezTo>
                  <a:cubicBezTo>
                    <a:pt x="515" y="85"/>
                    <a:pt x="517" y="91"/>
                    <a:pt x="518" y="97"/>
                  </a:cubicBezTo>
                  <a:cubicBezTo>
                    <a:pt x="527" y="95"/>
                    <a:pt x="527" y="95"/>
                    <a:pt x="527" y="95"/>
                  </a:cubicBezTo>
                  <a:close/>
                  <a:moveTo>
                    <a:pt x="530" y="124"/>
                  </a:moveTo>
                  <a:cubicBezTo>
                    <a:pt x="521" y="124"/>
                    <a:pt x="521" y="124"/>
                    <a:pt x="521" y="124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30" y="124"/>
                    <a:pt x="530" y="124"/>
                    <a:pt x="530" y="124"/>
                  </a:cubicBezTo>
                  <a:close/>
                  <a:moveTo>
                    <a:pt x="530" y="153"/>
                  </a:moveTo>
                  <a:cubicBezTo>
                    <a:pt x="521" y="153"/>
                    <a:pt x="521" y="153"/>
                    <a:pt x="521" y="153"/>
                  </a:cubicBezTo>
                  <a:cubicBezTo>
                    <a:pt x="521" y="134"/>
                    <a:pt x="521" y="134"/>
                    <a:pt x="521" y="134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30" y="153"/>
                    <a:pt x="530" y="153"/>
                    <a:pt x="530" y="153"/>
                  </a:cubicBezTo>
                  <a:close/>
                  <a:moveTo>
                    <a:pt x="530" y="181"/>
                  </a:moveTo>
                  <a:cubicBezTo>
                    <a:pt x="521" y="181"/>
                    <a:pt x="521" y="181"/>
                    <a:pt x="521" y="181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81"/>
                    <a:pt x="530" y="181"/>
                    <a:pt x="530" y="181"/>
                  </a:cubicBezTo>
                  <a:close/>
                  <a:moveTo>
                    <a:pt x="530" y="209"/>
                  </a:moveTo>
                  <a:cubicBezTo>
                    <a:pt x="521" y="209"/>
                    <a:pt x="521" y="209"/>
                    <a:pt x="521" y="209"/>
                  </a:cubicBezTo>
                  <a:cubicBezTo>
                    <a:pt x="521" y="190"/>
                    <a:pt x="521" y="190"/>
                    <a:pt x="521" y="190"/>
                  </a:cubicBezTo>
                  <a:cubicBezTo>
                    <a:pt x="530" y="190"/>
                    <a:pt x="530" y="190"/>
                    <a:pt x="530" y="190"/>
                  </a:cubicBezTo>
                  <a:cubicBezTo>
                    <a:pt x="530" y="209"/>
                    <a:pt x="530" y="209"/>
                    <a:pt x="530" y="209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3629571" y="4899070"/>
              <a:ext cx="477712" cy="239669"/>
            </a:xfrm>
            <a:custGeom>
              <a:avLst/>
              <a:gdLst>
                <a:gd name="T0" fmla="*/ 58 w 359"/>
                <a:gd name="T1" fmla="*/ 0 h 181"/>
                <a:gd name="T2" fmla="*/ 74 w 359"/>
                <a:gd name="T3" fmla="*/ 24 h 181"/>
                <a:gd name="T4" fmla="*/ 58 w 359"/>
                <a:gd name="T5" fmla="*/ 33 h 181"/>
                <a:gd name="T6" fmla="*/ 0 w 359"/>
                <a:gd name="T7" fmla="*/ 29 h 181"/>
                <a:gd name="T8" fmla="*/ 349 w 359"/>
                <a:gd name="T9" fmla="*/ 181 h 181"/>
                <a:gd name="T10" fmla="*/ 359 w 359"/>
                <a:gd name="T11" fmla="*/ 162 h 181"/>
                <a:gd name="T12" fmla="*/ 359 w 359"/>
                <a:gd name="T13" fmla="*/ 153 h 181"/>
                <a:gd name="T14" fmla="*/ 349 w 359"/>
                <a:gd name="T15" fmla="*/ 134 h 181"/>
                <a:gd name="T16" fmla="*/ 359 w 359"/>
                <a:gd name="T17" fmla="*/ 153 h 181"/>
                <a:gd name="T18" fmla="*/ 349 w 359"/>
                <a:gd name="T19" fmla="*/ 124 h 181"/>
                <a:gd name="T20" fmla="*/ 358 w 359"/>
                <a:gd name="T21" fmla="*/ 105 h 181"/>
                <a:gd name="T22" fmla="*/ 356 w 359"/>
                <a:gd name="T23" fmla="*/ 95 h 181"/>
                <a:gd name="T24" fmla="*/ 342 w 359"/>
                <a:gd name="T25" fmla="*/ 80 h 181"/>
                <a:gd name="T26" fmla="*/ 356 w 359"/>
                <a:gd name="T27" fmla="*/ 95 h 181"/>
                <a:gd name="T28" fmla="*/ 334 w 359"/>
                <a:gd name="T29" fmla="*/ 51 h 181"/>
                <a:gd name="T30" fmla="*/ 338 w 359"/>
                <a:gd name="T31" fmla="*/ 72 h 181"/>
                <a:gd name="T32" fmla="*/ 327 w 359"/>
                <a:gd name="T33" fmla="*/ 44 h 181"/>
                <a:gd name="T34" fmla="*/ 306 w 359"/>
                <a:gd name="T35" fmla="*/ 43 h 181"/>
                <a:gd name="T36" fmla="*/ 327 w 359"/>
                <a:gd name="T37" fmla="*/ 44 h 181"/>
                <a:gd name="T38" fmla="*/ 281 w 359"/>
                <a:gd name="T39" fmla="*/ 26 h 181"/>
                <a:gd name="T40" fmla="*/ 297 w 359"/>
                <a:gd name="T41" fmla="*/ 39 h 181"/>
                <a:gd name="T42" fmla="*/ 271 w 359"/>
                <a:gd name="T43" fmla="*/ 25 h 181"/>
                <a:gd name="T44" fmla="*/ 252 w 359"/>
                <a:gd name="T45" fmla="*/ 33 h 181"/>
                <a:gd name="T46" fmla="*/ 271 w 359"/>
                <a:gd name="T47" fmla="*/ 25 h 181"/>
                <a:gd name="T48" fmla="*/ 224 w 359"/>
                <a:gd name="T49" fmla="*/ 24 h 181"/>
                <a:gd name="T50" fmla="*/ 243 w 359"/>
                <a:gd name="T51" fmla="*/ 33 h 181"/>
                <a:gd name="T52" fmla="*/ 214 w 359"/>
                <a:gd name="T53" fmla="*/ 24 h 181"/>
                <a:gd name="T54" fmla="*/ 195 w 359"/>
                <a:gd name="T55" fmla="*/ 33 h 181"/>
                <a:gd name="T56" fmla="*/ 214 w 359"/>
                <a:gd name="T57" fmla="*/ 24 h 181"/>
                <a:gd name="T58" fmla="*/ 167 w 359"/>
                <a:gd name="T59" fmla="*/ 24 h 181"/>
                <a:gd name="T60" fmla="*/ 186 w 359"/>
                <a:gd name="T61" fmla="*/ 33 h 181"/>
                <a:gd name="T62" fmla="*/ 158 w 359"/>
                <a:gd name="T63" fmla="*/ 24 h 181"/>
                <a:gd name="T64" fmla="*/ 139 w 359"/>
                <a:gd name="T65" fmla="*/ 33 h 181"/>
                <a:gd name="T66" fmla="*/ 158 w 359"/>
                <a:gd name="T67" fmla="*/ 24 h 181"/>
                <a:gd name="T68" fmla="*/ 110 w 359"/>
                <a:gd name="T69" fmla="*/ 24 h 181"/>
                <a:gd name="T70" fmla="*/ 129 w 359"/>
                <a:gd name="T71" fmla="*/ 33 h 181"/>
                <a:gd name="T72" fmla="*/ 101 w 359"/>
                <a:gd name="T73" fmla="*/ 24 h 181"/>
                <a:gd name="T74" fmla="*/ 82 w 359"/>
                <a:gd name="T75" fmla="*/ 33 h 181"/>
                <a:gd name="T76" fmla="*/ 101 w 359"/>
                <a:gd name="T77" fmla="*/ 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181"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359" y="181"/>
                  </a:moveTo>
                  <a:cubicBezTo>
                    <a:pt x="349" y="181"/>
                    <a:pt x="349" y="181"/>
                    <a:pt x="349" y="181"/>
                  </a:cubicBezTo>
                  <a:cubicBezTo>
                    <a:pt x="349" y="162"/>
                    <a:pt x="349" y="162"/>
                    <a:pt x="349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81"/>
                    <a:pt x="359" y="181"/>
                    <a:pt x="359" y="181"/>
                  </a:cubicBezTo>
                  <a:close/>
                  <a:moveTo>
                    <a:pt x="359" y="153"/>
                  </a:moveTo>
                  <a:cubicBezTo>
                    <a:pt x="349" y="153"/>
                    <a:pt x="349" y="153"/>
                    <a:pt x="349" y="153"/>
                  </a:cubicBezTo>
                  <a:cubicBezTo>
                    <a:pt x="349" y="134"/>
                    <a:pt x="349" y="134"/>
                    <a:pt x="349" y="134"/>
                  </a:cubicBezTo>
                  <a:cubicBezTo>
                    <a:pt x="359" y="134"/>
                    <a:pt x="359" y="134"/>
                    <a:pt x="359" y="134"/>
                  </a:cubicBezTo>
                  <a:cubicBezTo>
                    <a:pt x="359" y="153"/>
                    <a:pt x="359" y="153"/>
                    <a:pt x="359" y="153"/>
                  </a:cubicBezTo>
                  <a:close/>
                  <a:moveTo>
                    <a:pt x="359" y="124"/>
                  </a:moveTo>
                  <a:cubicBezTo>
                    <a:pt x="349" y="124"/>
                    <a:pt x="349" y="124"/>
                    <a:pt x="349" y="124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58" y="105"/>
                    <a:pt x="358" y="105"/>
                    <a:pt x="358" y="105"/>
                  </a:cubicBezTo>
                  <a:cubicBezTo>
                    <a:pt x="359" y="124"/>
                    <a:pt x="359" y="124"/>
                    <a:pt x="359" y="124"/>
                  </a:cubicBezTo>
                  <a:close/>
                  <a:moveTo>
                    <a:pt x="356" y="95"/>
                  </a:moveTo>
                  <a:cubicBezTo>
                    <a:pt x="350" y="76"/>
                    <a:pt x="350" y="76"/>
                    <a:pt x="350" y="76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4" y="85"/>
                    <a:pt x="346" y="91"/>
                    <a:pt x="347" y="97"/>
                  </a:cubicBezTo>
                  <a:cubicBezTo>
                    <a:pt x="356" y="95"/>
                    <a:pt x="356" y="95"/>
                    <a:pt x="356" y="95"/>
                  </a:cubicBezTo>
                  <a:close/>
                  <a:moveTo>
                    <a:pt x="346" y="67"/>
                  </a:moveTo>
                  <a:cubicBezTo>
                    <a:pt x="334" y="51"/>
                    <a:pt x="334" y="51"/>
                    <a:pt x="334" y="51"/>
                  </a:cubicBezTo>
                  <a:cubicBezTo>
                    <a:pt x="327" y="58"/>
                    <a:pt x="327" y="58"/>
                    <a:pt x="327" y="58"/>
                  </a:cubicBezTo>
                  <a:cubicBezTo>
                    <a:pt x="338" y="72"/>
                    <a:pt x="338" y="72"/>
                    <a:pt x="338" y="72"/>
                  </a:cubicBezTo>
                  <a:cubicBezTo>
                    <a:pt x="346" y="67"/>
                    <a:pt x="346" y="67"/>
                    <a:pt x="346" y="67"/>
                  </a:cubicBezTo>
                  <a:close/>
                  <a:moveTo>
                    <a:pt x="327" y="44"/>
                  </a:moveTo>
                  <a:cubicBezTo>
                    <a:pt x="310" y="34"/>
                    <a:pt x="310" y="34"/>
                    <a:pt x="310" y="34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7" y="44"/>
                    <a:pt x="327" y="44"/>
                    <a:pt x="327" y="44"/>
                  </a:cubicBezTo>
                  <a:close/>
                  <a:moveTo>
                    <a:pt x="300" y="30"/>
                  </a:moveTo>
                  <a:cubicBezTo>
                    <a:pt x="281" y="26"/>
                    <a:pt x="281" y="26"/>
                    <a:pt x="281" y="26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97" y="39"/>
                    <a:pt x="297" y="39"/>
                    <a:pt x="297" y="39"/>
                  </a:cubicBezTo>
                  <a:cubicBezTo>
                    <a:pt x="300" y="30"/>
                    <a:pt x="300" y="30"/>
                    <a:pt x="300" y="30"/>
                  </a:cubicBezTo>
                  <a:close/>
                  <a:moveTo>
                    <a:pt x="271" y="25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1" y="25"/>
                    <a:pt x="271" y="25"/>
                    <a:pt x="271" y="25"/>
                  </a:cubicBezTo>
                  <a:close/>
                  <a:moveTo>
                    <a:pt x="243" y="24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43" y="33"/>
                    <a:pt x="243" y="33"/>
                    <a:pt x="243" y="33"/>
                  </a:cubicBezTo>
                  <a:cubicBezTo>
                    <a:pt x="243" y="24"/>
                    <a:pt x="243" y="24"/>
                    <a:pt x="243" y="24"/>
                  </a:cubicBezTo>
                  <a:close/>
                  <a:moveTo>
                    <a:pt x="214" y="24"/>
                  </a:moveTo>
                  <a:cubicBezTo>
                    <a:pt x="195" y="24"/>
                    <a:pt x="195" y="24"/>
                    <a:pt x="195" y="24"/>
                  </a:cubicBezTo>
                  <a:cubicBezTo>
                    <a:pt x="195" y="33"/>
                    <a:pt x="195" y="33"/>
                    <a:pt x="195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24"/>
                    <a:pt x="214" y="24"/>
                    <a:pt x="214" y="24"/>
                  </a:cubicBezTo>
                  <a:close/>
                  <a:moveTo>
                    <a:pt x="186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86" y="24"/>
                    <a:pt x="186" y="24"/>
                  </a:cubicBezTo>
                  <a:close/>
                  <a:moveTo>
                    <a:pt x="158" y="24"/>
                  </a:moveTo>
                  <a:cubicBezTo>
                    <a:pt x="139" y="24"/>
                    <a:pt x="139" y="24"/>
                    <a:pt x="139" y="24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8" y="24"/>
                    <a:pt x="158" y="24"/>
                    <a:pt x="158" y="24"/>
                  </a:cubicBezTo>
                  <a:close/>
                  <a:moveTo>
                    <a:pt x="12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24"/>
                    <a:pt x="129" y="24"/>
                    <a:pt x="129" y="24"/>
                  </a:cubicBezTo>
                  <a:close/>
                  <a:moveTo>
                    <a:pt x="101" y="24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4981765" y="4702256"/>
              <a:ext cx="704665" cy="431721"/>
            </a:xfrm>
            <a:custGeom>
              <a:avLst/>
              <a:gdLst>
                <a:gd name="T0" fmla="*/ 472 w 530"/>
                <a:gd name="T1" fmla="*/ 25 h 323"/>
                <a:gd name="T2" fmla="*/ 472 w 530"/>
                <a:gd name="T3" fmla="*/ 34 h 323"/>
                <a:gd name="T4" fmla="*/ 0 w 530"/>
                <a:gd name="T5" fmla="*/ 323 h 323"/>
                <a:gd name="T6" fmla="*/ 0 w 530"/>
                <a:gd name="T7" fmla="*/ 304 h 323"/>
                <a:gd name="T8" fmla="*/ 9 w 530"/>
                <a:gd name="T9" fmla="*/ 295 h 323"/>
                <a:gd name="T10" fmla="*/ 0 w 530"/>
                <a:gd name="T11" fmla="*/ 295 h 323"/>
                <a:gd name="T12" fmla="*/ 9 w 530"/>
                <a:gd name="T13" fmla="*/ 248 h 323"/>
                <a:gd name="T14" fmla="*/ 0 w 530"/>
                <a:gd name="T15" fmla="*/ 238 h 323"/>
                <a:gd name="T16" fmla="*/ 0 w 530"/>
                <a:gd name="T17" fmla="*/ 219 h 323"/>
                <a:gd name="T18" fmla="*/ 9 w 530"/>
                <a:gd name="T19" fmla="*/ 210 h 323"/>
                <a:gd name="T20" fmla="*/ 0 w 530"/>
                <a:gd name="T21" fmla="*/ 210 h 323"/>
                <a:gd name="T22" fmla="*/ 9 w 530"/>
                <a:gd name="T23" fmla="*/ 163 h 323"/>
                <a:gd name="T24" fmla="*/ 0 w 530"/>
                <a:gd name="T25" fmla="*/ 153 h 323"/>
                <a:gd name="T26" fmla="*/ 0 w 530"/>
                <a:gd name="T27" fmla="*/ 134 h 323"/>
                <a:gd name="T28" fmla="*/ 9 w 530"/>
                <a:gd name="T29" fmla="*/ 125 h 323"/>
                <a:gd name="T30" fmla="*/ 0 w 530"/>
                <a:gd name="T31" fmla="*/ 125 h 323"/>
                <a:gd name="T32" fmla="*/ 17 w 530"/>
                <a:gd name="T33" fmla="*/ 81 h 323"/>
                <a:gd name="T34" fmla="*/ 13 w 530"/>
                <a:gd name="T35" fmla="*/ 68 h 323"/>
                <a:gd name="T36" fmla="*/ 21 w 530"/>
                <a:gd name="T37" fmla="*/ 72 h 323"/>
                <a:gd name="T38" fmla="*/ 49 w 530"/>
                <a:gd name="T39" fmla="*/ 35 h 323"/>
                <a:gd name="T40" fmla="*/ 32 w 530"/>
                <a:gd name="T41" fmla="*/ 45 h 323"/>
                <a:gd name="T42" fmla="*/ 79 w 530"/>
                <a:gd name="T43" fmla="*/ 36 h 323"/>
                <a:gd name="T44" fmla="*/ 87 w 530"/>
                <a:gd name="T45" fmla="*/ 25 h 323"/>
                <a:gd name="T46" fmla="*/ 88 w 530"/>
                <a:gd name="T47" fmla="*/ 35 h 323"/>
                <a:gd name="T48" fmla="*/ 135 w 530"/>
                <a:gd name="T49" fmla="*/ 25 h 323"/>
                <a:gd name="T50" fmla="*/ 116 w 530"/>
                <a:gd name="T51" fmla="*/ 25 h 323"/>
                <a:gd name="T52" fmla="*/ 163 w 530"/>
                <a:gd name="T53" fmla="*/ 34 h 323"/>
                <a:gd name="T54" fmla="*/ 173 w 530"/>
                <a:gd name="T55" fmla="*/ 25 h 323"/>
                <a:gd name="T56" fmla="*/ 173 w 530"/>
                <a:gd name="T57" fmla="*/ 34 h 323"/>
                <a:gd name="T58" fmla="*/ 220 w 530"/>
                <a:gd name="T59" fmla="*/ 25 h 323"/>
                <a:gd name="T60" fmla="*/ 201 w 530"/>
                <a:gd name="T61" fmla="*/ 25 h 323"/>
                <a:gd name="T62" fmla="*/ 248 w 530"/>
                <a:gd name="T63" fmla="*/ 34 h 323"/>
                <a:gd name="T64" fmla="*/ 258 w 530"/>
                <a:gd name="T65" fmla="*/ 25 h 323"/>
                <a:gd name="T66" fmla="*/ 258 w 530"/>
                <a:gd name="T67" fmla="*/ 34 h 323"/>
                <a:gd name="T68" fmla="*/ 305 w 530"/>
                <a:gd name="T69" fmla="*/ 25 h 323"/>
                <a:gd name="T70" fmla="*/ 286 w 530"/>
                <a:gd name="T71" fmla="*/ 25 h 323"/>
                <a:gd name="T72" fmla="*/ 333 w 530"/>
                <a:gd name="T73" fmla="*/ 34 h 323"/>
                <a:gd name="T74" fmla="*/ 343 w 530"/>
                <a:gd name="T75" fmla="*/ 25 h 323"/>
                <a:gd name="T76" fmla="*/ 343 w 530"/>
                <a:gd name="T77" fmla="*/ 34 h 323"/>
                <a:gd name="T78" fmla="*/ 390 w 530"/>
                <a:gd name="T79" fmla="*/ 25 h 323"/>
                <a:gd name="T80" fmla="*/ 371 w 530"/>
                <a:gd name="T81" fmla="*/ 25 h 323"/>
                <a:gd name="T82" fmla="*/ 418 w 530"/>
                <a:gd name="T83" fmla="*/ 34 h 323"/>
                <a:gd name="T84" fmla="*/ 428 w 530"/>
                <a:gd name="T85" fmla="*/ 25 h 323"/>
                <a:gd name="T86" fmla="*/ 428 w 530"/>
                <a:gd name="T87" fmla="*/ 3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0" h="323">
                  <a:moveTo>
                    <a:pt x="530" y="29"/>
                  </a:moveTo>
                  <a:cubicBezTo>
                    <a:pt x="472" y="0"/>
                    <a:pt x="472" y="0"/>
                    <a:pt x="472" y="0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72" y="34"/>
                    <a:pt x="472" y="34"/>
                    <a:pt x="472" y="34"/>
                  </a:cubicBezTo>
                  <a:cubicBezTo>
                    <a:pt x="472" y="58"/>
                    <a:pt x="472" y="58"/>
                    <a:pt x="472" y="58"/>
                  </a:cubicBezTo>
                  <a:cubicBezTo>
                    <a:pt x="530" y="29"/>
                    <a:pt x="530" y="29"/>
                    <a:pt x="530" y="29"/>
                  </a:cubicBezTo>
                  <a:close/>
                  <a:moveTo>
                    <a:pt x="0" y="323"/>
                  </a:moveTo>
                  <a:cubicBezTo>
                    <a:pt x="9" y="323"/>
                    <a:pt x="9" y="323"/>
                    <a:pt x="9" y="323"/>
                  </a:cubicBezTo>
                  <a:cubicBezTo>
                    <a:pt x="9" y="304"/>
                    <a:pt x="9" y="304"/>
                    <a:pt x="9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23"/>
                    <a:pt x="0" y="323"/>
                    <a:pt x="0" y="323"/>
                  </a:cubicBezTo>
                  <a:close/>
                  <a:moveTo>
                    <a:pt x="0" y="295"/>
                  </a:moveTo>
                  <a:cubicBezTo>
                    <a:pt x="9" y="295"/>
                    <a:pt x="9" y="295"/>
                    <a:pt x="9" y="295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0" y="295"/>
                    <a:pt x="0" y="295"/>
                  </a:cubicBezTo>
                  <a:close/>
                  <a:moveTo>
                    <a:pt x="0" y="267"/>
                  </a:moveTo>
                  <a:cubicBezTo>
                    <a:pt x="9" y="267"/>
                    <a:pt x="9" y="267"/>
                    <a:pt x="9" y="267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7"/>
                    <a:pt x="0" y="267"/>
                    <a:pt x="0" y="267"/>
                  </a:cubicBezTo>
                  <a:close/>
                  <a:moveTo>
                    <a:pt x="0" y="238"/>
                  </a:moveTo>
                  <a:cubicBezTo>
                    <a:pt x="9" y="238"/>
                    <a:pt x="9" y="238"/>
                    <a:pt x="9" y="23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8"/>
                    <a:pt x="0" y="238"/>
                    <a:pt x="0" y="238"/>
                  </a:cubicBezTo>
                  <a:close/>
                  <a:moveTo>
                    <a:pt x="0" y="210"/>
                  </a:moveTo>
                  <a:cubicBezTo>
                    <a:pt x="9" y="210"/>
                    <a:pt x="9" y="210"/>
                    <a:pt x="9" y="210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0" y="182"/>
                  </a:moveTo>
                  <a:cubicBezTo>
                    <a:pt x="9" y="182"/>
                    <a:pt x="9" y="182"/>
                    <a:pt x="9" y="182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82"/>
                    <a:pt x="0" y="182"/>
                    <a:pt x="0" y="182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25"/>
                  </a:moveTo>
                  <a:cubicBezTo>
                    <a:pt x="9" y="125"/>
                    <a:pt x="9" y="125"/>
                    <a:pt x="9" y="125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5"/>
                    <a:pt x="0" y="125"/>
                    <a:pt x="0" y="125"/>
                  </a:cubicBezTo>
                  <a:close/>
                  <a:moveTo>
                    <a:pt x="3" y="96"/>
                  </a:moveTo>
                  <a:cubicBezTo>
                    <a:pt x="8" y="77"/>
                    <a:pt x="8" y="77"/>
                    <a:pt x="8" y="7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5" y="86"/>
                    <a:pt x="13" y="92"/>
                    <a:pt x="12" y="98"/>
                  </a:cubicBezTo>
                  <a:cubicBezTo>
                    <a:pt x="3" y="96"/>
                    <a:pt x="3" y="96"/>
                    <a:pt x="3" y="96"/>
                  </a:cubicBezTo>
                  <a:close/>
                  <a:moveTo>
                    <a:pt x="13" y="68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32" y="4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5"/>
                    <a:pt x="32" y="45"/>
                    <a:pt x="32" y="45"/>
                  </a:cubicBezTo>
                  <a:close/>
                  <a:moveTo>
                    <a:pt x="58" y="31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8" y="31"/>
                    <a:pt x="58" y="31"/>
                    <a:pt x="58" y="31"/>
                  </a:cubicBezTo>
                  <a:close/>
                  <a:moveTo>
                    <a:pt x="8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116" y="25"/>
                  </a:moveTo>
                  <a:cubicBezTo>
                    <a:pt x="135" y="25"/>
                    <a:pt x="135" y="25"/>
                    <a:pt x="135" y="25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5"/>
                    <a:pt x="116" y="25"/>
                    <a:pt x="116" y="25"/>
                  </a:cubicBezTo>
                  <a:close/>
                  <a:moveTo>
                    <a:pt x="144" y="25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25"/>
                    <a:pt x="144" y="25"/>
                    <a:pt x="144" y="25"/>
                  </a:cubicBezTo>
                  <a:close/>
                  <a:moveTo>
                    <a:pt x="173" y="25"/>
                  </a:moveTo>
                  <a:cubicBezTo>
                    <a:pt x="192" y="25"/>
                    <a:pt x="192" y="25"/>
                    <a:pt x="192" y="25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25"/>
                    <a:pt x="173" y="25"/>
                    <a:pt x="173" y="25"/>
                  </a:cubicBezTo>
                  <a:close/>
                  <a:moveTo>
                    <a:pt x="201" y="25"/>
                  </a:moveTo>
                  <a:cubicBezTo>
                    <a:pt x="220" y="25"/>
                    <a:pt x="220" y="25"/>
                    <a:pt x="220" y="25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1" y="25"/>
                    <a:pt x="201" y="25"/>
                    <a:pt x="201" y="25"/>
                  </a:cubicBezTo>
                  <a:close/>
                  <a:moveTo>
                    <a:pt x="229" y="25"/>
                  </a:moveTo>
                  <a:cubicBezTo>
                    <a:pt x="248" y="25"/>
                    <a:pt x="248" y="25"/>
                    <a:pt x="248" y="25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9" y="25"/>
                    <a:pt x="229" y="25"/>
                    <a:pt x="229" y="25"/>
                  </a:cubicBezTo>
                  <a:close/>
                  <a:moveTo>
                    <a:pt x="258" y="25"/>
                  </a:moveTo>
                  <a:cubicBezTo>
                    <a:pt x="277" y="25"/>
                    <a:pt x="277" y="25"/>
                    <a:pt x="277" y="25"/>
                  </a:cubicBezTo>
                  <a:cubicBezTo>
                    <a:pt x="277" y="34"/>
                    <a:pt x="277" y="34"/>
                    <a:pt x="277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25"/>
                    <a:pt x="258" y="25"/>
                    <a:pt x="258" y="25"/>
                  </a:cubicBezTo>
                  <a:close/>
                  <a:moveTo>
                    <a:pt x="286" y="25"/>
                  </a:moveTo>
                  <a:cubicBezTo>
                    <a:pt x="305" y="25"/>
                    <a:pt x="305" y="25"/>
                    <a:pt x="305" y="25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86" y="25"/>
                    <a:pt x="286" y="25"/>
                    <a:pt x="286" y="25"/>
                  </a:cubicBezTo>
                  <a:close/>
                  <a:moveTo>
                    <a:pt x="314" y="25"/>
                  </a:moveTo>
                  <a:cubicBezTo>
                    <a:pt x="333" y="25"/>
                    <a:pt x="333" y="25"/>
                    <a:pt x="333" y="25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4" y="25"/>
                    <a:pt x="314" y="25"/>
                    <a:pt x="314" y="25"/>
                  </a:cubicBezTo>
                  <a:close/>
                  <a:moveTo>
                    <a:pt x="343" y="25"/>
                  </a:moveTo>
                  <a:cubicBezTo>
                    <a:pt x="362" y="25"/>
                    <a:pt x="362" y="25"/>
                    <a:pt x="362" y="25"/>
                  </a:cubicBezTo>
                  <a:cubicBezTo>
                    <a:pt x="362" y="34"/>
                    <a:pt x="362" y="34"/>
                    <a:pt x="362" y="34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3" y="25"/>
                    <a:pt x="343" y="25"/>
                    <a:pt x="343" y="25"/>
                  </a:cubicBezTo>
                  <a:close/>
                  <a:moveTo>
                    <a:pt x="371" y="25"/>
                  </a:moveTo>
                  <a:cubicBezTo>
                    <a:pt x="390" y="25"/>
                    <a:pt x="390" y="25"/>
                    <a:pt x="390" y="25"/>
                  </a:cubicBezTo>
                  <a:cubicBezTo>
                    <a:pt x="390" y="34"/>
                    <a:pt x="390" y="34"/>
                    <a:pt x="390" y="34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25"/>
                    <a:pt x="371" y="25"/>
                    <a:pt x="371" y="25"/>
                  </a:cubicBezTo>
                  <a:close/>
                  <a:moveTo>
                    <a:pt x="399" y="25"/>
                  </a:moveTo>
                  <a:cubicBezTo>
                    <a:pt x="418" y="25"/>
                    <a:pt x="418" y="25"/>
                    <a:pt x="418" y="25"/>
                  </a:cubicBezTo>
                  <a:cubicBezTo>
                    <a:pt x="418" y="34"/>
                    <a:pt x="418" y="34"/>
                    <a:pt x="418" y="34"/>
                  </a:cubicBezTo>
                  <a:cubicBezTo>
                    <a:pt x="399" y="34"/>
                    <a:pt x="399" y="34"/>
                    <a:pt x="399" y="34"/>
                  </a:cubicBezTo>
                  <a:cubicBezTo>
                    <a:pt x="399" y="25"/>
                    <a:pt x="399" y="25"/>
                    <a:pt x="399" y="25"/>
                  </a:cubicBezTo>
                  <a:close/>
                  <a:moveTo>
                    <a:pt x="428" y="25"/>
                  </a:moveTo>
                  <a:cubicBezTo>
                    <a:pt x="447" y="25"/>
                    <a:pt x="447" y="25"/>
                    <a:pt x="447" y="25"/>
                  </a:cubicBezTo>
                  <a:cubicBezTo>
                    <a:pt x="447" y="34"/>
                    <a:pt x="447" y="34"/>
                    <a:pt x="447" y="34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25"/>
                    <a:pt x="428" y="25"/>
                    <a:pt x="428" y="2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4956372" y="3845163"/>
              <a:ext cx="1074455" cy="77774"/>
            </a:xfrm>
            <a:custGeom>
              <a:avLst/>
              <a:gdLst>
                <a:gd name="T0" fmla="*/ 862 w 961"/>
                <a:gd name="T1" fmla="*/ 41 h 69"/>
                <a:gd name="T2" fmla="*/ 840 w 961"/>
                <a:gd name="T3" fmla="*/ 29 h 69"/>
                <a:gd name="T4" fmla="*/ 828 w 961"/>
                <a:gd name="T5" fmla="*/ 41 h 69"/>
                <a:gd name="T6" fmla="*/ 807 w 961"/>
                <a:gd name="T7" fmla="*/ 29 h 69"/>
                <a:gd name="T8" fmla="*/ 795 w 961"/>
                <a:gd name="T9" fmla="*/ 41 h 69"/>
                <a:gd name="T10" fmla="*/ 772 w 961"/>
                <a:gd name="T11" fmla="*/ 29 h 69"/>
                <a:gd name="T12" fmla="*/ 761 w 961"/>
                <a:gd name="T13" fmla="*/ 41 h 69"/>
                <a:gd name="T14" fmla="*/ 739 w 961"/>
                <a:gd name="T15" fmla="*/ 29 h 69"/>
                <a:gd name="T16" fmla="*/ 727 w 961"/>
                <a:gd name="T17" fmla="*/ 41 h 69"/>
                <a:gd name="T18" fmla="*/ 705 w 961"/>
                <a:gd name="T19" fmla="*/ 29 h 69"/>
                <a:gd name="T20" fmla="*/ 694 w 961"/>
                <a:gd name="T21" fmla="*/ 41 h 69"/>
                <a:gd name="T22" fmla="*/ 671 w 961"/>
                <a:gd name="T23" fmla="*/ 29 h 69"/>
                <a:gd name="T24" fmla="*/ 660 w 961"/>
                <a:gd name="T25" fmla="*/ 41 h 69"/>
                <a:gd name="T26" fmla="*/ 638 w 961"/>
                <a:gd name="T27" fmla="*/ 29 h 69"/>
                <a:gd name="T28" fmla="*/ 626 w 961"/>
                <a:gd name="T29" fmla="*/ 41 h 69"/>
                <a:gd name="T30" fmla="*/ 604 w 961"/>
                <a:gd name="T31" fmla="*/ 29 h 69"/>
                <a:gd name="T32" fmla="*/ 592 w 961"/>
                <a:gd name="T33" fmla="*/ 41 h 69"/>
                <a:gd name="T34" fmla="*/ 570 w 961"/>
                <a:gd name="T35" fmla="*/ 29 h 69"/>
                <a:gd name="T36" fmla="*/ 559 w 961"/>
                <a:gd name="T37" fmla="*/ 41 h 69"/>
                <a:gd name="T38" fmla="*/ 537 w 961"/>
                <a:gd name="T39" fmla="*/ 29 h 69"/>
                <a:gd name="T40" fmla="*/ 506 w 961"/>
                <a:gd name="T41" fmla="*/ 29 h 69"/>
                <a:gd name="T42" fmla="*/ 526 w 961"/>
                <a:gd name="T43" fmla="*/ 41 h 69"/>
                <a:gd name="T44" fmla="*/ 471 w 961"/>
                <a:gd name="T45" fmla="*/ 29 h 69"/>
                <a:gd name="T46" fmla="*/ 494 w 961"/>
                <a:gd name="T47" fmla="*/ 41 h 69"/>
                <a:gd name="T48" fmla="*/ 438 w 961"/>
                <a:gd name="T49" fmla="*/ 29 h 69"/>
                <a:gd name="T50" fmla="*/ 460 w 961"/>
                <a:gd name="T51" fmla="*/ 41 h 69"/>
                <a:gd name="T52" fmla="*/ 404 w 961"/>
                <a:gd name="T53" fmla="*/ 29 h 69"/>
                <a:gd name="T54" fmla="*/ 427 w 961"/>
                <a:gd name="T55" fmla="*/ 41 h 69"/>
                <a:gd name="T56" fmla="*/ 370 w 961"/>
                <a:gd name="T57" fmla="*/ 29 h 69"/>
                <a:gd name="T58" fmla="*/ 393 w 961"/>
                <a:gd name="T59" fmla="*/ 41 h 69"/>
                <a:gd name="T60" fmla="*/ 337 w 961"/>
                <a:gd name="T61" fmla="*/ 29 h 69"/>
                <a:gd name="T62" fmla="*/ 359 w 961"/>
                <a:gd name="T63" fmla="*/ 41 h 69"/>
                <a:gd name="T64" fmla="*/ 303 w 961"/>
                <a:gd name="T65" fmla="*/ 29 h 69"/>
                <a:gd name="T66" fmla="*/ 326 w 961"/>
                <a:gd name="T67" fmla="*/ 41 h 69"/>
                <a:gd name="T68" fmla="*/ 269 w 961"/>
                <a:gd name="T69" fmla="*/ 29 h 69"/>
                <a:gd name="T70" fmla="*/ 291 w 961"/>
                <a:gd name="T71" fmla="*/ 41 h 69"/>
                <a:gd name="T72" fmla="*/ 236 w 961"/>
                <a:gd name="T73" fmla="*/ 29 h 69"/>
                <a:gd name="T74" fmla="*/ 258 w 961"/>
                <a:gd name="T75" fmla="*/ 41 h 69"/>
                <a:gd name="T76" fmla="*/ 202 w 961"/>
                <a:gd name="T77" fmla="*/ 29 h 69"/>
                <a:gd name="T78" fmla="*/ 225 w 961"/>
                <a:gd name="T79" fmla="*/ 41 h 69"/>
                <a:gd name="T80" fmla="*/ 168 w 961"/>
                <a:gd name="T81" fmla="*/ 29 h 69"/>
                <a:gd name="T82" fmla="*/ 190 w 961"/>
                <a:gd name="T83" fmla="*/ 41 h 69"/>
                <a:gd name="T84" fmla="*/ 134 w 961"/>
                <a:gd name="T85" fmla="*/ 29 h 69"/>
                <a:gd name="T86" fmla="*/ 157 w 961"/>
                <a:gd name="T87" fmla="*/ 41 h 69"/>
                <a:gd name="T88" fmla="*/ 101 w 961"/>
                <a:gd name="T89" fmla="*/ 29 h 69"/>
                <a:gd name="T90" fmla="*/ 124 w 961"/>
                <a:gd name="T91" fmla="*/ 41 h 69"/>
                <a:gd name="T92" fmla="*/ 67 w 961"/>
                <a:gd name="T93" fmla="*/ 29 h 69"/>
                <a:gd name="T94" fmla="*/ 89 w 961"/>
                <a:gd name="T95" fmla="*/ 41 h 69"/>
                <a:gd name="T96" fmla="*/ 33 w 961"/>
                <a:gd name="T97" fmla="*/ 29 h 69"/>
                <a:gd name="T98" fmla="*/ 56 w 961"/>
                <a:gd name="T99" fmla="*/ 41 h 69"/>
                <a:gd name="T100" fmla="*/ 0 w 961"/>
                <a:gd name="T101" fmla="*/ 29 h 69"/>
                <a:gd name="T102" fmla="*/ 23 w 961"/>
                <a:gd name="T103" fmla="*/ 41 h 69"/>
                <a:gd name="T104" fmla="*/ 892 w 961"/>
                <a:gd name="T105" fmla="*/ 29 h 69"/>
                <a:gd name="T106" fmla="*/ 892 w 961"/>
                <a:gd name="T107" fmla="*/ 41 h 69"/>
                <a:gd name="T108" fmla="*/ 961 w 961"/>
                <a:gd name="T10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1" h="69">
                  <a:moveTo>
                    <a:pt x="840" y="29"/>
                  </a:moveTo>
                  <a:lnTo>
                    <a:pt x="862" y="29"/>
                  </a:lnTo>
                  <a:lnTo>
                    <a:pt x="862" y="41"/>
                  </a:lnTo>
                  <a:lnTo>
                    <a:pt x="840" y="41"/>
                  </a:lnTo>
                  <a:lnTo>
                    <a:pt x="840" y="29"/>
                  </a:lnTo>
                  <a:lnTo>
                    <a:pt x="840" y="29"/>
                  </a:lnTo>
                  <a:close/>
                  <a:moveTo>
                    <a:pt x="807" y="29"/>
                  </a:moveTo>
                  <a:lnTo>
                    <a:pt x="828" y="29"/>
                  </a:lnTo>
                  <a:lnTo>
                    <a:pt x="828" y="41"/>
                  </a:lnTo>
                  <a:lnTo>
                    <a:pt x="807" y="41"/>
                  </a:lnTo>
                  <a:lnTo>
                    <a:pt x="807" y="29"/>
                  </a:lnTo>
                  <a:lnTo>
                    <a:pt x="807" y="29"/>
                  </a:lnTo>
                  <a:close/>
                  <a:moveTo>
                    <a:pt x="772" y="29"/>
                  </a:moveTo>
                  <a:lnTo>
                    <a:pt x="795" y="29"/>
                  </a:lnTo>
                  <a:lnTo>
                    <a:pt x="795" y="41"/>
                  </a:lnTo>
                  <a:lnTo>
                    <a:pt x="772" y="41"/>
                  </a:lnTo>
                  <a:lnTo>
                    <a:pt x="772" y="29"/>
                  </a:lnTo>
                  <a:lnTo>
                    <a:pt x="772" y="29"/>
                  </a:lnTo>
                  <a:close/>
                  <a:moveTo>
                    <a:pt x="739" y="29"/>
                  </a:moveTo>
                  <a:lnTo>
                    <a:pt x="761" y="29"/>
                  </a:lnTo>
                  <a:lnTo>
                    <a:pt x="761" y="41"/>
                  </a:lnTo>
                  <a:lnTo>
                    <a:pt x="739" y="41"/>
                  </a:lnTo>
                  <a:lnTo>
                    <a:pt x="739" y="29"/>
                  </a:lnTo>
                  <a:lnTo>
                    <a:pt x="739" y="29"/>
                  </a:lnTo>
                  <a:close/>
                  <a:moveTo>
                    <a:pt x="705" y="29"/>
                  </a:moveTo>
                  <a:lnTo>
                    <a:pt x="727" y="29"/>
                  </a:lnTo>
                  <a:lnTo>
                    <a:pt x="727" y="41"/>
                  </a:lnTo>
                  <a:lnTo>
                    <a:pt x="705" y="41"/>
                  </a:lnTo>
                  <a:lnTo>
                    <a:pt x="705" y="29"/>
                  </a:lnTo>
                  <a:lnTo>
                    <a:pt x="705" y="29"/>
                  </a:lnTo>
                  <a:close/>
                  <a:moveTo>
                    <a:pt x="671" y="29"/>
                  </a:moveTo>
                  <a:lnTo>
                    <a:pt x="694" y="29"/>
                  </a:lnTo>
                  <a:lnTo>
                    <a:pt x="694" y="41"/>
                  </a:lnTo>
                  <a:lnTo>
                    <a:pt x="671" y="41"/>
                  </a:lnTo>
                  <a:lnTo>
                    <a:pt x="671" y="29"/>
                  </a:lnTo>
                  <a:lnTo>
                    <a:pt x="671" y="29"/>
                  </a:lnTo>
                  <a:close/>
                  <a:moveTo>
                    <a:pt x="638" y="29"/>
                  </a:moveTo>
                  <a:lnTo>
                    <a:pt x="660" y="29"/>
                  </a:lnTo>
                  <a:lnTo>
                    <a:pt x="660" y="41"/>
                  </a:lnTo>
                  <a:lnTo>
                    <a:pt x="638" y="41"/>
                  </a:lnTo>
                  <a:lnTo>
                    <a:pt x="638" y="29"/>
                  </a:lnTo>
                  <a:lnTo>
                    <a:pt x="638" y="29"/>
                  </a:lnTo>
                  <a:close/>
                  <a:moveTo>
                    <a:pt x="604" y="29"/>
                  </a:moveTo>
                  <a:lnTo>
                    <a:pt x="626" y="29"/>
                  </a:lnTo>
                  <a:lnTo>
                    <a:pt x="626" y="41"/>
                  </a:lnTo>
                  <a:lnTo>
                    <a:pt x="604" y="41"/>
                  </a:lnTo>
                  <a:lnTo>
                    <a:pt x="604" y="29"/>
                  </a:lnTo>
                  <a:lnTo>
                    <a:pt x="604" y="29"/>
                  </a:lnTo>
                  <a:close/>
                  <a:moveTo>
                    <a:pt x="570" y="29"/>
                  </a:moveTo>
                  <a:lnTo>
                    <a:pt x="592" y="29"/>
                  </a:lnTo>
                  <a:lnTo>
                    <a:pt x="592" y="41"/>
                  </a:lnTo>
                  <a:lnTo>
                    <a:pt x="570" y="41"/>
                  </a:lnTo>
                  <a:lnTo>
                    <a:pt x="570" y="29"/>
                  </a:lnTo>
                  <a:lnTo>
                    <a:pt x="570" y="29"/>
                  </a:lnTo>
                  <a:close/>
                  <a:moveTo>
                    <a:pt x="537" y="29"/>
                  </a:moveTo>
                  <a:lnTo>
                    <a:pt x="559" y="29"/>
                  </a:lnTo>
                  <a:lnTo>
                    <a:pt x="559" y="41"/>
                  </a:lnTo>
                  <a:lnTo>
                    <a:pt x="537" y="41"/>
                  </a:lnTo>
                  <a:lnTo>
                    <a:pt x="537" y="29"/>
                  </a:lnTo>
                  <a:lnTo>
                    <a:pt x="537" y="29"/>
                  </a:lnTo>
                  <a:close/>
                  <a:moveTo>
                    <a:pt x="526" y="41"/>
                  </a:moveTo>
                  <a:lnTo>
                    <a:pt x="506" y="41"/>
                  </a:lnTo>
                  <a:lnTo>
                    <a:pt x="506" y="29"/>
                  </a:lnTo>
                  <a:lnTo>
                    <a:pt x="526" y="29"/>
                  </a:lnTo>
                  <a:lnTo>
                    <a:pt x="526" y="41"/>
                  </a:lnTo>
                  <a:lnTo>
                    <a:pt x="526" y="41"/>
                  </a:lnTo>
                  <a:close/>
                  <a:moveTo>
                    <a:pt x="494" y="41"/>
                  </a:moveTo>
                  <a:lnTo>
                    <a:pt x="494" y="29"/>
                  </a:lnTo>
                  <a:lnTo>
                    <a:pt x="471" y="29"/>
                  </a:lnTo>
                  <a:lnTo>
                    <a:pt x="471" y="41"/>
                  </a:lnTo>
                  <a:lnTo>
                    <a:pt x="494" y="41"/>
                  </a:lnTo>
                  <a:lnTo>
                    <a:pt x="494" y="41"/>
                  </a:lnTo>
                  <a:close/>
                  <a:moveTo>
                    <a:pt x="460" y="41"/>
                  </a:moveTo>
                  <a:lnTo>
                    <a:pt x="460" y="29"/>
                  </a:lnTo>
                  <a:lnTo>
                    <a:pt x="438" y="29"/>
                  </a:lnTo>
                  <a:lnTo>
                    <a:pt x="438" y="41"/>
                  </a:lnTo>
                  <a:lnTo>
                    <a:pt x="460" y="41"/>
                  </a:lnTo>
                  <a:lnTo>
                    <a:pt x="460" y="41"/>
                  </a:lnTo>
                  <a:close/>
                  <a:moveTo>
                    <a:pt x="427" y="41"/>
                  </a:moveTo>
                  <a:lnTo>
                    <a:pt x="427" y="29"/>
                  </a:lnTo>
                  <a:lnTo>
                    <a:pt x="404" y="29"/>
                  </a:lnTo>
                  <a:lnTo>
                    <a:pt x="404" y="41"/>
                  </a:lnTo>
                  <a:lnTo>
                    <a:pt x="427" y="41"/>
                  </a:lnTo>
                  <a:lnTo>
                    <a:pt x="427" y="41"/>
                  </a:lnTo>
                  <a:close/>
                  <a:moveTo>
                    <a:pt x="393" y="41"/>
                  </a:moveTo>
                  <a:lnTo>
                    <a:pt x="393" y="29"/>
                  </a:lnTo>
                  <a:lnTo>
                    <a:pt x="370" y="29"/>
                  </a:lnTo>
                  <a:lnTo>
                    <a:pt x="370" y="41"/>
                  </a:lnTo>
                  <a:lnTo>
                    <a:pt x="393" y="41"/>
                  </a:lnTo>
                  <a:lnTo>
                    <a:pt x="393" y="41"/>
                  </a:lnTo>
                  <a:close/>
                  <a:moveTo>
                    <a:pt x="359" y="41"/>
                  </a:moveTo>
                  <a:lnTo>
                    <a:pt x="359" y="29"/>
                  </a:lnTo>
                  <a:lnTo>
                    <a:pt x="337" y="29"/>
                  </a:lnTo>
                  <a:lnTo>
                    <a:pt x="337" y="41"/>
                  </a:lnTo>
                  <a:lnTo>
                    <a:pt x="359" y="41"/>
                  </a:lnTo>
                  <a:lnTo>
                    <a:pt x="359" y="41"/>
                  </a:lnTo>
                  <a:close/>
                  <a:moveTo>
                    <a:pt x="326" y="41"/>
                  </a:moveTo>
                  <a:lnTo>
                    <a:pt x="326" y="29"/>
                  </a:lnTo>
                  <a:lnTo>
                    <a:pt x="303" y="29"/>
                  </a:lnTo>
                  <a:lnTo>
                    <a:pt x="303" y="41"/>
                  </a:lnTo>
                  <a:lnTo>
                    <a:pt x="326" y="41"/>
                  </a:lnTo>
                  <a:lnTo>
                    <a:pt x="326" y="41"/>
                  </a:lnTo>
                  <a:close/>
                  <a:moveTo>
                    <a:pt x="291" y="41"/>
                  </a:moveTo>
                  <a:lnTo>
                    <a:pt x="291" y="29"/>
                  </a:lnTo>
                  <a:lnTo>
                    <a:pt x="269" y="29"/>
                  </a:lnTo>
                  <a:lnTo>
                    <a:pt x="269" y="41"/>
                  </a:lnTo>
                  <a:lnTo>
                    <a:pt x="291" y="41"/>
                  </a:lnTo>
                  <a:lnTo>
                    <a:pt x="291" y="41"/>
                  </a:lnTo>
                  <a:close/>
                  <a:moveTo>
                    <a:pt x="258" y="41"/>
                  </a:moveTo>
                  <a:lnTo>
                    <a:pt x="258" y="29"/>
                  </a:lnTo>
                  <a:lnTo>
                    <a:pt x="236" y="29"/>
                  </a:lnTo>
                  <a:lnTo>
                    <a:pt x="236" y="41"/>
                  </a:lnTo>
                  <a:lnTo>
                    <a:pt x="258" y="41"/>
                  </a:lnTo>
                  <a:lnTo>
                    <a:pt x="258" y="41"/>
                  </a:lnTo>
                  <a:close/>
                  <a:moveTo>
                    <a:pt x="225" y="41"/>
                  </a:moveTo>
                  <a:lnTo>
                    <a:pt x="225" y="29"/>
                  </a:lnTo>
                  <a:lnTo>
                    <a:pt x="202" y="29"/>
                  </a:lnTo>
                  <a:lnTo>
                    <a:pt x="202" y="41"/>
                  </a:lnTo>
                  <a:lnTo>
                    <a:pt x="225" y="41"/>
                  </a:lnTo>
                  <a:lnTo>
                    <a:pt x="225" y="41"/>
                  </a:lnTo>
                  <a:close/>
                  <a:moveTo>
                    <a:pt x="190" y="41"/>
                  </a:moveTo>
                  <a:lnTo>
                    <a:pt x="190" y="29"/>
                  </a:lnTo>
                  <a:lnTo>
                    <a:pt x="168" y="29"/>
                  </a:lnTo>
                  <a:lnTo>
                    <a:pt x="168" y="41"/>
                  </a:lnTo>
                  <a:lnTo>
                    <a:pt x="190" y="41"/>
                  </a:lnTo>
                  <a:lnTo>
                    <a:pt x="190" y="41"/>
                  </a:lnTo>
                  <a:close/>
                  <a:moveTo>
                    <a:pt x="157" y="41"/>
                  </a:moveTo>
                  <a:lnTo>
                    <a:pt x="157" y="29"/>
                  </a:lnTo>
                  <a:lnTo>
                    <a:pt x="134" y="29"/>
                  </a:lnTo>
                  <a:lnTo>
                    <a:pt x="134" y="41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24" y="41"/>
                  </a:moveTo>
                  <a:lnTo>
                    <a:pt x="124" y="29"/>
                  </a:lnTo>
                  <a:lnTo>
                    <a:pt x="101" y="29"/>
                  </a:lnTo>
                  <a:lnTo>
                    <a:pt x="101" y="41"/>
                  </a:lnTo>
                  <a:lnTo>
                    <a:pt x="124" y="41"/>
                  </a:lnTo>
                  <a:lnTo>
                    <a:pt x="124" y="41"/>
                  </a:lnTo>
                  <a:close/>
                  <a:moveTo>
                    <a:pt x="89" y="41"/>
                  </a:moveTo>
                  <a:lnTo>
                    <a:pt x="89" y="29"/>
                  </a:lnTo>
                  <a:lnTo>
                    <a:pt x="67" y="29"/>
                  </a:lnTo>
                  <a:lnTo>
                    <a:pt x="67" y="41"/>
                  </a:lnTo>
                  <a:lnTo>
                    <a:pt x="89" y="41"/>
                  </a:lnTo>
                  <a:lnTo>
                    <a:pt x="89" y="41"/>
                  </a:lnTo>
                  <a:close/>
                  <a:moveTo>
                    <a:pt x="56" y="41"/>
                  </a:moveTo>
                  <a:lnTo>
                    <a:pt x="56" y="29"/>
                  </a:lnTo>
                  <a:lnTo>
                    <a:pt x="33" y="29"/>
                  </a:lnTo>
                  <a:lnTo>
                    <a:pt x="33" y="41"/>
                  </a:ln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23" y="41"/>
                  </a:moveTo>
                  <a:lnTo>
                    <a:pt x="23" y="2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961" y="35"/>
                  </a:moveTo>
                  <a:lnTo>
                    <a:pt x="892" y="0"/>
                  </a:lnTo>
                  <a:lnTo>
                    <a:pt x="892" y="29"/>
                  </a:lnTo>
                  <a:lnTo>
                    <a:pt x="873" y="29"/>
                  </a:lnTo>
                  <a:lnTo>
                    <a:pt x="873" y="41"/>
                  </a:lnTo>
                  <a:lnTo>
                    <a:pt x="892" y="41"/>
                  </a:lnTo>
                  <a:lnTo>
                    <a:pt x="892" y="69"/>
                  </a:lnTo>
                  <a:lnTo>
                    <a:pt x="961" y="35"/>
                  </a:lnTo>
                  <a:lnTo>
                    <a:pt x="961" y="3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34139" y="4953035"/>
              <a:ext cx="334874" cy="190465"/>
            </a:xfrm>
            <a:custGeom>
              <a:avLst/>
              <a:gdLst>
                <a:gd name="T0" fmla="*/ 145 w 252"/>
                <a:gd name="T1" fmla="*/ 24 h 143"/>
                <a:gd name="T2" fmla="*/ 164 w 252"/>
                <a:gd name="T3" fmla="*/ 24 h 143"/>
                <a:gd name="T4" fmla="*/ 164 w 252"/>
                <a:gd name="T5" fmla="*/ 34 h 143"/>
                <a:gd name="T6" fmla="*/ 145 w 252"/>
                <a:gd name="T7" fmla="*/ 34 h 143"/>
                <a:gd name="T8" fmla="*/ 145 w 252"/>
                <a:gd name="T9" fmla="*/ 24 h 143"/>
                <a:gd name="T10" fmla="*/ 252 w 252"/>
                <a:gd name="T11" fmla="*/ 29 h 143"/>
                <a:gd name="T12" fmla="*/ 194 w 252"/>
                <a:gd name="T13" fmla="*/ 0 h 143"/>
                <a:gd name="T14" fmla="*/ 194 w 252"/>
                <a:gd name="T15" fmla="*/ 24 h 143"/>
                <a:gd name="T16" fmla="*/ 178 w 252"/>
                <a:gd name="T17" fmla="*/ 24 h 143"/>
                <a:gd name="T18" fmla="*/ 178 w 252"/>
                <a:gd name="T19" fmla="*/ 34 h 143"/>
                <a:gd name="T20" fmla="*/ 194 w 252"/>
                <a:gd name="T21" fmla="*/ 34 h 143"/>
                <a:gd name="T22" fmla="*/ 194 w 252"/>
                <a:gd name="T23" fmla="*/ 58 h 143"/>
                <a:gd name="T24" fmla="*/ 252 w 252"/>
                <a:gd name="T25" fmla="*/ 29 h 143"/>
                <a:gd name="T26" fmla="*/ 10 w 252"/>
                <a:gd name="T27" fmla="*/ 143 h 143"/>
                <a:gd name="T28" fmla="*/ 10 w 252"/>
                <a:gd name="T29" fmla="*/ 134 h 143"/>
                <a:gd name="T30" fmla="*/ 0 w 252"/>
                <a:gd name="T31" fmla="*/ 134 h 143"/>
                <a:gd name="T32" fmla="*/ 0 w 252"/>
                <a:gd name="T33" fmla="*/ 143 h 143"/>
                <a:gd name="T34" fmla="*/ 10 w 252"/>
                <a:gd name="T35" fmla="*/ 143 h 143"/>
                <a:gd name="T36" fmla="*/ 0 w 252"/>
                <a:gd name="T37" fmla="*/ 125 h 143"/>
                <a:gd name="T38" fmla="*/ 10 w 252"/>
                <a:gd name="T39" fmla="*/ 125 h 143"/>
                <a:gd name="T40" fmla="*/ 11 w 252"/>
                <a:gd name="T41" fmla="*/ 106 h 143"/>
                <a:gd name="T42" fmla="*/ 2 w 252"/>
                <a:gd name="T43" fmla="*/ 105 h 143"/>
                <a:gd name="T44" fmla="*/ 0 w 252"/>
                <a:gd name="T45" fmla="*/ 125 h 143"/>
                <a:gd name="T46" fmla="*/ 3 w 252"/>
                <a:gd name="T47" fmla="*/ 95 h 143"/>
                <a:gd name="T48" fmla="*/ 9 w 252"/>
                <a:gd name="T49" fmla="*/ 77 h 143"/>
                <a:gd name="T50" fmla="*/ 18 w 252"/>
                <a:gd name="T51" fmla="*/ 80 h 143"/>
                <a:gd name="T52" fmla="*/ 12 w 252"/>
                <a:gd name="T53" fmla="*/ 97 h 143"/>
                <a:gd name="T54" fmla="*/ 3 w 252"/>
                <a:gd name="T55" fmla="*/ 95 h 143"/>
                <a:gd name="T56" fmla="*/ 13 w 252"/>
                <a:gd name="T57" fmla="*/ 68 h 143"/>
                <a:gd name="T58" fmla="*/ 25 w 252"/>
                <a:gd name="T59" fmla="*/ 51 h 143"/>
                <a:gd name="T60" fmla="*/ 32 w 252"/>
                <a:gd name="T61" fmla="*/ 58 h 143"/>
                <a:gd name="T62" fmla="*/ 21 w 252"/>
                <a:gd name="T63" fmla="*/ 72 h 143"/>
                <a:gd name="T64" fmla="*/ 13 w 252"/>
                <a:gd name="T65" fmla="*/ 68 h 143"/>
                <a:gd name="T66" fmla="*/ 33 w 252"/>
                <a:gd name="T67" fmla="*/ 45 h 143"/>
                <a:gd name="T68" fmla="*/ 50 w 252"/>
                <a:gd name="T69" fmla="*/ 34 h 143"/>
                <a:gd name="T70" fmla="*/ 54 w 252"/>
                <a:gd name="T71" fmla="*/ 43 h 143"/>
                <a:gd name="T72" fmla="*/ 38 w 252"/>
                <a:gd name="T73" fmla="*/ 52 h 143"/>
                <a:gd name="T74" fmla="*/ 33 w 252"/>
                <a:gd name="T75" fmla="*/ 45 h 143"/>
                <a:gd name="T76" fmla="*/ 59 w 252"/>
                <a:gd name="T77" fmla="*/ 31 h 143"/>
                <a:gd name="T78" fmla="*/ 78 w 252"/>
                <a:gd name="T79" fmla="*/ 26 h 143"/>
                <a:gd name="T80" fmla="*/ 79 w 252"/>
                <a:gd name="T81" fmla="*/ 35 h 143"/>
                <a:gd name="T82" fmla="*/ 62 w 252"/>
                <a:gd name="T83" fmla="*/ 40 h 143"/>
                <a:gd name="T84" fmla="*/ 59 w 252"/>
                <a:gd name="T85" fmla="*/ 31 h 143"/>
                <a:gd name="T86" fmla="*/ 88 w 252"/>
                <a:gd name="T87" fmla="*/ 25 h 143"/>
                <a:gd name="T88" fmla="*/ 107 w 252"/>
                <a:gd name="T89" fmla="*/ 24 h 143"/>
                <a:gd name="T90" fmla="*/ 107 w 252"/>
                <a:gd name="T91" fmla="*/ 34 h 143"/>
                <a:gd name="T92" fmla="*/ 89 w 252"/>
                <a:gd name="T93" fmla="*/ 34 h 143"/>
                <a:gd name="T94" fmla="*/ 88 w 252"/>
                <a:gd name="T95" fmla="*/ 25 h 143"/>
                <a:gd name="T96" fmla="*/ 116 w 252"/>
                <a:gd name="T97" fmla="*/ 24 h 143"/>
                <a:gd name="T98" fmla="*/ 135 w 252"/>
                <a:gd name="T99" fmla="*/ 24 h 143"/>
                <a:gd name="T100" fmla="*/ 135 w 252"/>
                <a:gd name="T101" fmla="*/ 34 h 143"/>
                <a:gd name="T102" fmla="*/ 116 w 252"/>
                <a:gd name="T103" fmla="*/ 34 h 143"/>
                <a:gd name="T104" fmla="*/ 116 w 252"/>
                <a:gd name="T105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2" h="143">
                  <a:moveTo>
                    <a:pt x="145" y="24"/>
                  </a:moveTo>
                  <a:cubicBezTo>
                    <a:pt x="164" y="24"/>
                    <a:pt x="164" y="24"/>
                    <a:pt x="164" y="2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24"/>
                    <a:pt x="145" y="24"/>
                    <a:pt x="145" y="24"/>
                  </a:cubicBezTo>
                  <a:close/>
                  <a:moveTo>
                    <a:pt x="252" y="29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252" y="29"/>
                    <a:pt x="252" y="29"/>
                    <a:pt x="252" y="29"/>
                  </a:cubicBezTo>
                  <a:close/>
                  <a:moveTo>
                    <a:pt x="10" y="143"/>
                  </a:moveTo>
                  <a:cubicBezTo>
                    <a:pt x="10" y="134"/>
                    <a:pt x="10" y="134"/>
                    <a:pt x="1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" y="143"/>
                    <a:pt x="10" y="143"/>
                    <a:pt x="10" y="143"/>
                  </a:cubicBezTo>
                  <a:close/>
                  <a:moveTo>
                    <a:pt x="0" y="125"/>
                  </a:moveTo>
                  <a:cubicBezTo>
                    <a:pt x="10" y="125"/>
                    <a:pt x="10" y="125"/>
                    <a:pt x="10" y="12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0" y="125"/>
                    <a:pt x="0" y="125"/>
                    <a:pt x="0" y="125"/>
                  </a:cubicBezTo>
                  <a:close/>
                  <a:moveTo>
                    <a:pt x="3" y="95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5"/>
                    <a:pt x="14" y="92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13" y="68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33" y="45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59" y="31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9" y="31"/>
                    <a:pt x="59" y="31"/>
                    <a:pt x="59" y="31"/>
                  </a:cubicBezTo>
                  <a:close/>
                  <a:moveTo>
                    <a:pt x="88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8" y="25"/>
                    <a:pt x="88" y="25"/>
                    <a:pt x="88" y="25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4"/>
                    <a:pt x="116" y="24"/>
                    <a:pt x="116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808635" y="2840461"/>
              <a:ext cx="334874" cy="504732"/>
            </a:xfrm>
            <a:custGeom>
              <a:avLst/>
              <a:gdLst>
                <a:gd name="T0" fmla="*/ 163 w 251"/>
                <a:gd name="T1" fmla="*/ 24 h 379"/>
                <a:gd name="T2" fmla="*/ 145 w 251"/>
                <a:gd name="T3" fmla="*/ 34 h 379"/>
                <a:gd name="T4" fmla="*/ 251 w 251"/>
                <a:gd name="T5" fmla="*/ 29 h 379"/>
                <a:gd name="T6" fmla="*/ 194 w 251"/>
                <a:gd name="T7" fmla="*/ 24 h 379"/>
                <a:gd name="T8" fmla="*/ 178 w 251"/>
                <a:gd name="T9" fmla="*/ 34 h 379"/>
                <a:gd name="T10" fmla="*/ 194 w 251"/>
                <a:gd name="T11" fmla="*/ 58 h 379"/>
                <a:gd name="T12" fmla="*/ 0 w 251"/>
                <a:gd name="T13" fmla="*/ 379 h 379"/>
                <a:gd name="T14" fmla="*/ 9 w 251"/>
                <a:gd name="T15" fmla="*/ 361 h 379"/>
                <a:gd name="T16" fmla="*/ 0 w 251"/>
                <a:gd name="T17" fmla="*/ 379 h 379"/>
                <a:gd name="T18" fmla="*/ 9 w 251"/>
                <a:gd name="T19" fmla="*/ 351 h 379"/>
                <a:gd name="T20" fmla="*/ 0 w 251"/>
                <a:gd name="T21" fmla="*/ 332 h 379"/>
                <a:gd name="T22" fmla="*/ 0 w 251"/>
                <a:gd name="T23" fmla="*/ 323 h 379"/>
                <a:gd name="T24" fmla="*/ 9 w 251"/>
                <a:gd name="T25" fmla="*/ 304 h 379"/>
                <a:gd name="T26" fmla="*/ 0 w 251"/>
                <a:gd name="T27" fmla="*/ 323 h 379"/>
                <a:gd name="T28" fmla="*/ 9 w 251"/>
                <a:gd name="T29" fmla="*/ 294 h 379"/>
                <a:gd name="T30" fmla="*/ 0 w 251"/>
                <a:gd name="T31" fmla="*/ 276 h 379"/>
                <a:gd name="T32" fmla="*/ 0 w 251"/>
                <a:gd name="T33" fmla="*/ 266 h 379"/>
                <a:gd name="T34" fmla="*/ 9 w 251"/>
                <a:gd name="T35" fmla="*/ 247 h 379"/>
                <a:gd name="T36" fmla="*/ 0 w 251"/>
                <a:gd name="T37" fmla="*/ 266 h 379"/>
                <a:gd name="T38" fmla="*/ 9 w 251"/>
                <a:gd name="T39" fmla="*/ 238 h 379"/>
                <a:gd name="T40" fmla="*/ 0 w 251"/>
                <a:gd name="T41" fmla="*/ 219 h 379"/>
                <a:gd name="T42" fmla="*/ 0 w 251"/>
                <a:gd name="T43" fmla="*/ 209 h 379"/>
                <a:gd name="T44" fmla="*/ 9 w 251"/>
                <a:gd name="T45" fmla="*/ 191 h 379"/>
                <a:gd name="T46" fmla="*/ 0 w 251"/>
                <a:gd name="T47" fmla="*/ 209 h 379"/>
                <a:gd name="T48" fmla="*/ 9 w 251"/>
                <a:gd name="T49" fmla="*/ 181 h 379"/>
                <a:gd name="T50" fmla="*/ 0 w 251"/>
                <a:gd name="T51" fmla="*/ 162 h 379"/>
                <a:gd name="T52" fmla="*/ 0 w 251"/>
                <a:gd name="T53" fmla="*/ 153 h 379"/>
                <a:gd name="T54" fmla="*/ 9 w 251"/>
                <a:gd name="T55" fmla="*/ 134 h 379"/>
                <a:gd name="T56" fmla="*/ 0 w 251"/>
                <a:gd name="T57" fmla="*/ 153 h 379"/>
                <a:gd name="T58" fmla="*/ 9 w 251"/>
                <a:gd name="T59" fmla="*/ 124 h 379"/>
                <a:gd name="T60" fmla="*/ 1 w 251"/>
                <a:gd name="T61" fmla="*/ 105 h 379"/>
                <a:gd name="T62" fmla="*/ 3 w 251"/>
                <a:gd name="T63" fmla="*/ 95 h 379"/>
                <a:gd name="T64" fmla="*/ 17 w 251"/>
                <a:gd name="T65" fmla="*/ 80 h 379"/>
                <a:gd name="T66" fmla="*/ 3 w 251"/>
                <a:gd name="T67" fmla="*/ 95 h 379"/>
                <a:gd name="T68" fmla="*/ 25 w 251"/>
                <a:gd name="T69" fmla="*/ 51 h 379"/>
                <a:gd name="T70" fmla="*/ 21 w 251"/>
                <a:gd name="T71" fmla="*/ 72 h 379"/>
                <a:gd name="T72" fmla="*/ 32 w 251"/>
                <a:gd name="T73" fmla="*/ 44 h 379"/>
                <a:gd name="T74" fmla="*/ 53 w 251"/>
                <a:gd name="T75" fmla="*/ 43 h 379"/>
                <a:gd name="T76" fmla="*/ 32 w 251"/>
                <a:gd name="T77" fmla="*/ 44 h 379"/>
                <a:gd name="T78" fmla="*/ 78 w 251"/>
                <a:gd name="T79" fmla="*/ 26 h 379"/>
                <a:gd name="T80" fmla="*/ 62 w 251"/>
                <a:gd name="T81" fmla="*/ 39 h 379"/>
                <a:gd name="T82" fmla="*/ 87 w 251"/>
                <a:gd name="T83" fmla="*/ 25 h 379"/>
                <a:gd name="T84" fmla="*/ 107 w 251"/>
                <a:gd name="T85" fmla="*/ 34 h 379"/>
                <a:gd name="T86" fmla="*/ 87 w 251"/>
                <a:gd name="T87" fmla="*/ 25 h 379"/>
                <a:gd name="T88" fmla="*/ 135 w 251"/>
                <a:gd name="T89" fmla="*/ 24 h 379"/>
                <a:gd name="T90" fmla="*/ 116 w 251"/>
                <a:gd name="T91" fmla="*/ 3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1" h="379">
                  <a:moveTo>
                    <a:pt x="145" y="24"/>
                  </a:moveTo>
                  <a:cubicBezTo>
                    <a:pt x="163" y="24"/>
                    <a:pt x="163" y="24"/>
                    <a:pt x="163" y="2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24"/>
                    <a:pt x="145" y="24"/>
                    <a:pt x="145" y="24"/>
                  </a:cubicBezTo>
                  <a:close/>
                  <a:moveTo>
                    <a:pt x="251" y="29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251" y="29"/>
                    <a:pt x="251" y="29"/>
                    <a:pt x="251" y="29"/>
                  </a:cubicBezTo>
                  <a:close/>
                  <a:moveTo>
                    <a:pt x="0" y="379"/>
                  </a:moveTo>
                  <a:cubicBezTo>
                    <a:pt x="9" y="379"/>
                    <a:pt x="9" y="379"/>
                    <a:pt x="9" y="379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79"/>
                    <a:pt x="0" y="379"/>
                    <a:pt x="0" y="379"/>
                  </a:cubicBezTo>
                  <a:close/>
                  <a:moveTo>
                    <a:pt x="0" y="351"/>
                  </a:moveTo>
                  <a:cubicBezTo>
                    <a:pt x="9" y="351"/>
                    <a:pt x="9" y="351"/>
                    <a:pt x="9" y="351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1"/>
                    <a:pt x="0" y="351"/>
                    <a:pt x="0" y="351"/>
                  </a:cubicBezTo>
                  <a:close/>
                  <a:moveTo>
                    <a:pt x="0" y="323"/>
                  </a:moveTo>
                  <a:cubicBezTo>
                    <a:pt x="9" y="323"/>
                    <a:pt x="9" y="323"/>
                    <a:pt x="9" y="323"/>
                  </a:cubicBezTo>
                  <a:cubicBezTo>
                    <a:pt x="9" y="304"/>
                    <a:pt x="9" y="304"/>
                    <a:pt x="9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23"/>
                    <a:pt x="0" y="323"/>
                    <a:pt x="0" y="323"/>
                  </a:cubicBezTo>
                  <a:close/>
                  <a:moveTo>
                    <a:pt x="0" y="294"/>
                  </a:moveTo>
                  <a:cubicBezTo>
                    <a:pt x="9" y="294"/>
                    <a:pt x="9" y="294"/>
                    <a:pt x="9" y="29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0" y="294"/>
                    <a:pt x="0" y="294"/>
                  </a:cubicBezTo>
                  <a:close/>
                  <a:moveTo>
                    <a:pt x="0" y="266"/>
                  </a:moveTo>
                  <a:cubicBezTo>
                    <a:pt x="9" y="266"/>
                    <a:pt x="9" y="266"/>
                    <a:pt x="9" y="266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6"/>
                    <a:pt x="0" y="266"/>
                    <a:pt x="0" y="266"/>
                  </a:cubicBezTo>
                  <a:close/>
                  <a:moveTo>
                    <a:pt x="0" y="238"/>
                  </a:moveTo>
                  <a:cubicBezTo>
                    <a:pt x="9" y="238"/>
                    <a:pt x="9" y="238"/>
                    <a:pt x="9" y="23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8"/>
                    <a:pt x="0" y="238"/>
                    <a:pt x="0" y="238"/>
                  </a:cubicBezTo>
                  <a:close/>
                  <a:moveTo>
                    <a:pt x="0" y="209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9"/>
                    <a:pt x="0" y="209"/>
                    <a:pt x="0" y="209"/>
                  </a:cubicBezTo>
                  <a:close/>
                  <a:moveTo>
                    <a:pt x="0" y="181"/>
                  </a:moveTo>
                  <a:cubicBezTo>
                    <a:pt x="9" y="181"/>
                    <a:pt x="9" y="181"/>
                    <a:pt x="9" y="18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4"/>
                    <a:pt x="0" y="124"/>
                    <a:pt x="0" y="124"/>
                  </a:cubicBezTo>
                  <a:close/>
                  <a:moveTo>
                    <a:pt x="3" y="95"/>
                  </a:moveTo>
                  <a:cubicBezTo>
                    <a:pt x="9" y="76"/>
                    <a:pt x="9" y="76"/>
                    <a:pt x="9" y="76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5"/>
                    <a:pt x="13" y="92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13" y="67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7"/>
                    <a:pt x="13" y="67"/>
                    <a:pt x="13" y="67"/>
                  </a:cubicBezTo>
                  <a:close/>
                  <a:moveTo>
                    <a:pt x="32" y="44"/>
                  </a:moveTo>
                  <a:cubicBezTo>
                    <a:pt x="49" y="34"/>
                    <a:pt x="49" y="34"/>
                    <a:pt x="49" y="34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4"/>
                    <a:pt x="32" y="44"/>
                    <a:pt x="32" y="44"/>
                  </a:cubicBezTo>
                  <a:close/>
                  <a:moveTo>
                    <a:pt x="59" y="30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87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4"/>
                    <a:pt x="116" y="24"/>
                    <a:pt x="116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3643855" y="4411797"/>
              <a:ext cx="504692" cy="334901"/>
            </a:xfrm>
            <a:custGeom>
              <a:avLst/>
              <a:gdLst>
                <a:gd name="T0" fmla="*/ 24 w 380"/>
                <a:gd name="T1" fmla="*/ 88 h 252"/>
                <a:gd name="T2" fmla="*/ 34 w 380"/>
                <a:gd name="T3" fmla="*/ 107 h 252"/>
                <a:gd name="T4" fmla="*/ 29 w 380"/>
                <a:gd name="T5" fmla="*/ 0 h 252"/>
                <a:gd name="T6" fmla="*/ 24 w 380"/>
                <a:gd name="T7" fmla="*/ 58 h 252"/>
                <a:gd name="T8" fmla="*/ 34 w 380"/>
                <a:gd name="T9" fmla="*/ 74 h 252"/>
                <a:gd name="T10" fmla="*/ 58 w 380"/>
                <a:gd name="T11" fmla="*/ 58 h 252"/>
                <a:gd name="T12" fmla="*/ 380 w 380"/>
                <a:gd name="T13" fmla="*/ 252 h 252"/>
                <a:gd name="T14" fmla="*/ 361 w 380"/>
                <a:gd name="T15" fmla="*/ 242 h 252"/>
                <a:gd name="T16" fmla="*/ 380 w 380"/>
                <a:gd name="T17" fmla="*/ 252 h 252"/>
                <a:gd name="T18" fmla="*/ 351 w 380"/>
                <a:gd name="T19" fmla="*/ 242 h 252"/>
                <a:gd name="T20" fmla="*/ 332 w 380"/>
                <a:gd name="T21" fmla="*/ 252 h 252"/>
                <a:gd name="T22" fmla="*/ 323 w 380"/>
                <a:gd name="T23" fmla="*/ 252 h 252"/>
                <a:gd name="T24" fmla="*/ 304 w 380"/>
                <a:gd name="T25" fmla="*/ 242 h 252"/>
                <a:gd name="T26" fmla="*/ 323 w 380"/>
                <a:gd name="T27" fmla="*/ 252 h 252"/>
                <a:gd name="T28" fmla="*/ 295 w 380"/>
                <a:gd name="T29" fmla="*/ 242 h 252"/>
                <a:gd name="T30" fmla="*/ 276 w 380"/>
                <a:gd name="T31" fmla="*/ 252 h 252"/>
                <a:gd name="T32" fmla="*/ 266 w 380"/>
                <a:gd name="T33" fmla="*/ 252 h 252"/>
                <a:gd name="T34" fmla="*/ 247 w 380"/>
                <a:gd name="T35" fmla="*/ 242 h 252"/>
                <a:gd name="T36" fmla="*/ 266 w 380"/>
                <a:gd name="T37" fmla="*/ 252 h 252"/>
                <a:gd name="T38" fmla="*/ 238 w 380"/>
                <a:gd name="T39" fmla="*/ 242 h 252"/>
                <a:gd name="T40" fmla="*/ 219 w 380"/>
                <a:gd name="T41" fmla="*/ 252 h 252"/>
                <a:gd name="T42" fmla="*/ 210 w 380"/>
                <a:gd name="T43" fmla="*/ 252 h 252"/>
                <a:gd name="T44" fmla="*/ 191 w 380"/>
                <a:gd name="T45" fmla="*/ 242 h 252"/>
                <a:gd name="T46" fmla="*/ 210 w 380"/>
                <a:gd name="T47" fmla="*/ 252 h 252"/>
                <a:gd name="T48" fmla="*/ 181 w 380"/>
                <a:gd name="T49" fmla="*/ 242 h 252"/>
                <a:gd name="T50" fmla="*/ 162 w 380"/>
                <a:gd name="T51" fmla="*/ 252 h 252"/>
                <a:gd name="T52" fmla="*/ 153 w 380"/>
                <a:gd name="T53" fmla="*/ 252 h 252"/>
                <a:gd name="T54" fmla="*/ 134 w 380"/>
                <a:gd name="T55" fmla="*/ 242 h 252"/>
                <a:gd name="T56" fmla="*/ 153 w 380"/>
                <a:gd name="T57" fmla="*/ 252 h 252"/>
                <a:gd name="T58" fmla="*/ 125 w 380"/>
                <a:gd name="T59" fmla="*/ 242 h 252"/>
                <a:gd name="T60" fmla="*/ 105 w 380"/>
                <a:gd name="T61" fmla="*/ 251 h 252"/>
                <a:gd name="T62" fmla="*/ 96 w 380"/>
                <a:gd name="T63" fmla="*/ 249 h 252"/>
                <a:gd name="T64" fmla="*/ 80 w 380"/>
                <a:gd name="T65" fmla="*/ 234 h 252"/>
                <a:gd name="T66" fmla="*/ 96 w 380"/>
                <a:gd name="T67" fmla="*/ 249 h 252"/>
                <a:gd name="T68" fmla="*/ 51 w 380"/>
                <a:gd name="T69" fmla="*/ 227 h 252"/>
                <a:gd name="T70" fmla="*/ 72 w 380"/>
                <a:gd name="T71" fmla="*/ 231 h 252"/>
                <a:gd name="T72" fmla="*/ 45 w 380"/>
                <a:gd name="T73" fmla="*/ 220 h 252"/>
                <a:gd name="T74" fmla="*/ 43 w 380"/>
                <a:gd name="T75" fmla="*/ 199 h 252"/>
                <a:gd name="T76" fmla="*/ 45 w 380"/>
                <a:gd name="T77" fmla="*/ 220 h 252"/>
                <a:gd name="T78" fmla="*/ 26 w 380"/>
                <a:gd name="T79" fmla="*/ 174 h 252"/>
                <a:gd name="T80" fmla="*/ 40 w 380"/>
                <a:gd name="T81" fmla="*/ 190 h 252"/>
                <a:gd name="T82" fmla="*/ 25 w 380"/>
                <a:gd name="T83" fmla="*/ 164 h 252"/>
                <a:gd name="T84" fmla="*/ 34 w 380"/>
                <a:gd name="T85" fmla="*/ 145 h 252"/>
                <a:gd name="T86" fmla="*/ 25 w 380"/>
                <a:gd name="T87" fmla="*/ 164 h 252"/>
                <a:gd name="T88" fmla="*/ 24 w 380"/>
                <a:gd name="T89" fmla="*/ 117 h 252"/>
                <a:gd name="T90" fmla="*/ 34 w 380"/>
                <a:gd name="T91" fmla="*/ 13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252">
                  <a:moveTo>
                    <a:pt x="24" y="107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29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380" y="252"/>
                  </a:moveTo>
                  <a:cubicBezTo>
                    <a:pt x="380" y="242"/>
                    <a:pt x="380" y="242"/>
                    <a:pt x="380" y="242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52"/>
                    <a:pt x="361" y="252"/>
                    <a:pt x="361" y="252"/>
                  </a:cubicBezTo>
                  <a:cubicBezTo>
                    <a:pt x="380" y="252"/>
                    <a:pt x="380" y="252"/>
                    <a:pt x="380" y="252"/>
                  </a:cubicBezTo>
                  <a:close/>
                  <a:moveTo>
                    <a:pt x="351" y="252"/>
                  </a:moveTo>
                  <a:cubicBezTo>
                    <a:pt x="351" y="242"/>
                    <a:pt x="351" y="242"/>
                    <a:pt x="351" y="242"/>
                  </a:cubicBezTo>
                  <a:cubicBezTo>
                    <a:pt x="332" y="242"/>
                    <a:pt x="332" y="242"/>
                    <a:pt x="332" y="242"/>
                  </a:cubicBezTo>
                  <a:cubicBezTo>
                    <a:pt x="332" y="252"/>
                    <a:pt x="332" y="252"/>
                    <a:pt x="332" y="252"/>
                  </a:cubicBezTo>
                  <a:cubicBezTo>
                    <a:pt x="351" y="252"/>
                    <a:pt x="351" y="252"/>
                    <a:pt x="351" y="252"/>
                  </a:cubicBezTo>
                  <a:close/>
                  <a:moveTo>
                    <a:pt x="323" y="252"/>
                  </a:moveTo>
                  <a:cubicBezTo>
                    <a:pt x="323" y="242"/>
                    <a:pt x="323" y="242"/>
                    <a:pt x="323" y="242"/>
                  </a:cubicBezTo>
                  <a:cubicBezTo>
                    <a:pt x="304" y="242"/>
                    <a:pt x="304" y="242"/>
                    <a:pt x="304" y="242"/>
                  </a:cubicBezTo>
                  <a:cubicBezTo>
                    <a:pt x="304" y="252"/>
                    <a:pt x="304" y="252"/>
                    <a:pt x="304" y="252"/>
                  </a:cubicBezTo>
                  <a:cubicBezTo>
                    <a:pt x="323" y="252"/>
                    <a:pt x="323" y="252"/>
                    <a:pt x="323" y="252"/>
                  </a:cubicBezTo>
                  <a:close/>
                  <a:moveTo>
                    <a:pt x="295" y="252"/>
                  </a:moveTo>
                  <a:cubicBezTo>
                    <a:pt x="295" y="242"/>
                    <a:pt x="295" y="242"/>
                    <a:pt x="295" y="242"/>
                  </a:cubicBezTo>
                  <a:cubicBezTo>
                    <a:pt x="276" y="242"/>
                    <a:pt x="276" y="242"/>
                    <a:pt x="276" y="242"/>
                  </a:cubicBezTo>
                  <a:cubicBezTo>
                    <a:pt x="276" y="252"/>
                    <a:pt x="276" y="252"/>
                    <a:pt x="276" y="252"/>
                  </a:cubicBezTo>
                  <a:cubicBezTo>
                    <a:pt x="295" y="252"/>
                    <a:pt x="295" y="252"/>
                    <a:pt x="295" y="252"/>
                  </a:cubicBezTo>
                  <a:close/>
                  <a:moveTo>
                    <a:pt x="266" y="252"/>
                  </a:moveTo>
                  <a:cubicBezTo>
                    <a:pt x="266" y="242"/>
                    <a:pt x="266" y="242"/>
                    <a:pt x="266" y="242"/>
                  </a:cubicBezTo>
                  <a:cubicBezTo>
                    <a:pt x="247" y="242"/>
                    <a:pt x="247" y="242"/>
                    <a:pt x="247" y="242"/>
                  </a:cubicBezTo>
                  <a:cubicBezTo>
                    <a:pt x="247" y="252"/>
                    <a:pt x="247" y="252"/>
                    <a:pt x="247" y="252"/>
                  </a:cubicBezTo>
                  <a:cubicBezTo>
                    <a:pt x="266" y="252"/>
                    <a:pt x="266" y="252"/>
                    <a:pt x="266" y="252"/>
                  </a:cubicBezTo>
                  <a:close/>
                  <a:moveTo>
                    <a:pt x="238" y="252"/>
                  </a:moveTo>
                  <a:cubicBezTo>
                    <a:pt x="238" y="242"/>
                    <a:pt x="238" y="242"/>
                    <a:pt x="238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9" y="252"/>
                    <a:pt x="219" y="252"/>
                    <a:pt x="219" y="252"/>
                  </a:cubicBezTo>
                  <a:cubicBezTo>
                    <a:pt x="238" y="252"/>
                    <a:pt x="238" y="252"/>
                    <a:pt x="238" y="252"/>
                  </a:cubicBezTo>
                  <a:close/>
                  <a:moveTo>
                    <a:pt x="210" y="252"/>
                  </a:moveTo>
                  <a:cubicBezTo>
                    <a:pt x="210" y="242"/>
                    <a:pt x="210" y="242"/>
                    <a:pt x="210" y="242"/>
                  </a:cubicBezTo>
                  <a:cubicBezTo>
                    <a:pt x="191" y="242"/>
                    <a:pt x="191" y="242"/>
                    <a:pt x="191" y="242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210" y="252"/>
                    <a:pt x="210" y="252"/>
                    <a:pt x="210" y="252"/>
                  </a:cubicBezTo>
                  <a:close/>
                  <a:moveTo>
                    <a:pt x="181" y="252"/>
                  </a:moveTo>
                  <a:cubicBezTo>
                    <a:pt x="181" y="242"/>
                    <a:pt x="181" y="242"/>
                    <a:pt x="181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52"/>
                    <a:pt x="162" y="252"/>
                    <a:pt x="162" y="252"/>
                  </a:cubicBezTo>
                  <a:cubicBezTo>
                    <a:pt x="181" y="252"/>
                    <a:pt x="181" y="252"/>
                    <a:pt x="181" y="252"/>
                  </a:cubicBezTo>
                  <a:close/>
                  <a:moveTo>
                    <a:pt x="153" y="252"/>
                  </a:moveTo>
                  <a:cubicBezTo>
                    <a:pt x="153" y="242"/>
                    <a:pt x="153" y="242"/>
                    <a:pt x="153" y="242"/>
                  </a:cubicBezTo>
                  <a:cubicBezTo>
                    <a:pt x="134" y="242"/>
                    <a:pt x="134" y="242"/>
                    <a:pt x="134" y="242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53" y="252"/>
                    <a:pt x="153" y="252"/>
                    <a:pt x="153" y="252"/>
                  </a:cubicBezTo>
                  <a:close/>
                  <a:moveTo>
                    <a:pt x="125" y="252"/>
                  </a:moveTo>
                  <a:cubicBezTo>
                    <a:pt x="125" y="242"/>
                    <a:pt x="125" y="242"/>
                    <a:pt x="125" y="242"/>
                  </a:cubicBezTo>
                  <a:cubicBezTo>
                    <a:pt x="106" y="241"/>
                    <a:pt x="106" y="241"/>
                    <a:pt x="106" y="241"/>
                  </a:cubicBezTo>
                  <a:cubicBezTo>
                    <a:pt x="105" y="251"/>
                    <a:pt x="105" y="251"/>
                    <a:pt x="105" y="251"/>
                  </a:cubicBezTo>
                  <a:cubicBezTo>
                    <a:pt x="125" y="252"/>
                    <a:pt x="125" y="252"/>
                    <a:pt x="125" y="252"/>
                  </a:cubicBezTo>
                  <a:close/>
                  <a:moveTo>
                    <a:pt x="96" y="249"/>
                  </a:moveTo>
                  <a:cubicBezTo>
                    <a:pt x="77" y="243"/>
                    <a:pt x="77" y="243"/>
                    <a:pt x="77" y="243"/>
                  </a:cubicBezTo>
                  <a:cubicBezTo>
                    <a:pt x="80" y="234"/>
                    <a:pt x="80" y="234"/>
                    <a:pt x="80" y="234"/>
                  </a:cubicBezTo>
                  <a:cubicBezTo>
                    <a:pt x="86" y="237"/>
                    <a:pt x="92" y="238"/>
                    <a:pt x="97" y="240"/>
                  </a:cubicBezTo>
                  <a:cubicBezTo>
                    <a:pt x="96" y="249"/>
                    <a:pt x="96" y="249"/>
                    <a:pt x="96" y="249"/>
                  </a:cubicBezTo>
                  <a:close/>
                  <a:moveTo>
                    <a:pt x="68" y="239"/>
                  </a:moveTo>
                  <a:cubicBezTo>
                    <a:pt x="51" y="227"/>
                    <a:pt x="51" y="227"/>
                    <a:pt x="51" y="227"/>
                  </a:cubicBezTo>
                  <a:cubicBezTo>
                    <a:pt x="58" y="220"/>
                    <a:pt x="58" y="220"/>
                    <a:pt x="58" y="220"/>
                  </a:cubicBezTo>
                  <a:cubicBezTo>
                    <a:pt x="72" y="231"/>
                    <a:pt x="72" y="231"/>
                    <a:pt x="72" y="231"/>
                  </a:cubicBezTo>
                  <a:cubicBezTo>
                    <a:pt x="68" y="239"/>
                    <a:pt x="68" y="239"/>
                    <a:pt x="68" y="239"/>
                  </a:cubicBezTo>
                  <a:close/>
                  <a:moveTo>
                    <a:pt x="45" y="220"/>
                  </a:moveTo>
                  <a:cubicBezTo>
                    <a:pt x="34" y="202"/>
                    <a:pt x="34" y="202"/>
                    <a:pt x="34" y="20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5" y="220"/>
                    <a:pt x="45" y="220"/>
                    <a:pt x="45" y="220"/>
                  </a:cubicBezTo>
                  <a:close/>
                  <a:moveTo>
                    <a:pt x="31" y="193"/>
                  </a:moveTo>
                  <a:cubicBezTo>
                    <a:pt x="26" y="174"/>
                    <a:pt x="26" y="174"/>
                    <a:pt x="26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31" y="193"/>
                    <a:pt x="31" y="193"/>
                    <a:pt x="31" y="193"/>
                  </a:cubicBezTo>
                  <a:close/>
                  <a:moveTo>
                    <a:pt x="25" y="164"/>
                  </a:moveTo>
                  <a:cubicBezTo>
                    <a:pt x="24" y="145"/>
                    <a:pt x="24" y="145"/>
                    <a:pt x="2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25" y="164"/>
                    <a:pt x="25" y="164"/>
                    <a:pt x="25" y="164"/>
                  </a:cubicBezTo>
                  <a:close/>
                  <a:moveTo>
                    <a:pt x="24" y="136"/>
                  </a:moveTo>
                  <a:cubicBezTo>
                    <a:pt x="24" y="117"/>
                    <a:pt x="24" y="117"/>
                    <a:pt x="2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24" y="136"/>
                    <a:pt x="24" y="136"/>
                    <a:pt x="24" y="13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4953198" y="3667396"/>
              <a:ext cx="512628" cy="77774"/>
            </a:xfrm>
            <a:custGeom>
              <a:avLst/>
              <a:gdLst>
                <a:gd name="T0" fmla="*/ 359 w 458"/>
                <a:gd name="T1" fmla="*/ 30 h 69"/>
                <a:gd name="T2" fmla="*/ 336 w 458"/>
                <a:gd name="T3" fmla="*/ 40 h 69"/>
                <a:gd name="T4" fmla="*/ 336 w 458"/>
                <a:gd name="T5" fmla="*/ 30 h 69"/>
                <a:gd name="T6" fmla="*/ 389 w 458"/>
                <a:gd name="T7" fmla="*/ 0 h 69"/>
                <a:gd name="T8" fmla="*/ 370 w 458"/>
                <a:gd name="T9" fmla="*/ 30 h 69"/>
                <a:gd name="T10" fmla="*/ 389 w 458"/>
                <a:gd name="T11" fmla="*/ 40 h 69"/>
                <a:gd name="T12" fmla="*/ 458 w 458"/>
                <a:gd name="T13" fmla="*/ 34 h 69"/>
                <a:gd name="T14" fmla="*/ 0 w 458"/>
                <a:gd name="T15" fmla="*/ 30 h 69"/>
                <a:gd name="T16" fmla="*/ 22 w 458"/>
                <a:gd name="T17" fmla="*/ 40 h 69"/>
                <a:gd name="T18" fmla="*/ 0 w 458"/>
                <a:gd name="T19" fmla="*/ 30 h 69"/>
                <a:gd name="T20" fmla="*/ 33 w 458"/>
                <a:gd name="T21" fmla="*/ 30 h 69"/>
                <a:gd name="T22" fmla="*/ 56 w 458"/>
                <a:gd name="T23" fmla="*/ 40 h 69"/>
                <a:gd name="T24" fmla="*/ 33 w 458"/>
                <a:gd name="T25" fmla="*/ 30 h 69"/>
                <a:gd name="T26" fmla="*/ 66 w 458"/>
                <a:gd name="T27" fmla="*/ 30 h 69"/>
                <a:gd name="T28" fmla="*/ 89 w 458"/>
                <a:gd name="T29" fmla="*/ 40 h 69"/>
                <a:gd name="T30" fmla="*/ 66 w 458"/>
                <a:gd name="T31" fmla="*/ 30 h 69"/>
                <a:gd name="T32" fmla="*/ 101 w 458"/>
                <a:gd name="T33" fmla="*/ 30 h 69"/>
                <a:gd name="T34" fmla="*/ 123 w 458"/>
                <a:gd name="T35" fmla="*/ 40 h 69"/>
                <a:gd name="T36" fmla="*/ 101 w 458"/>
                <a:gd name="T37" fmla="*/ 30 h 69"/>
                <a:gd name="T38" fmla="*/ 134 w 458"/>
                <a:gd name="T39" fmla="*/ 30 h 69"/>
                <a:gd name="T40" fmla="*/ 157 w 458"/>
                <a:gd name="T41" fmla="*/ 40 h 69"/>
                <a:gd name="T42" fmla="*/ 134 w 458"/>
                <a:gd name="T43" fmla="*/ 30 h 69"/>
                <a:gd name="T44" fmla="*/ 167 w 458"/>
                <a:gd name="T45" fmla="*/ 30 h 69"/>
                <a:gd name="T46" fmla="*/ 190 w 458"/>
                <a:gd name="T47" fmla="*/ 40 h 69"/>
                <a:gd name="T48" fmla="*/ 167 w 458"/>
                <a:gd name="T49" fmla="*/ 30 h 69"/>
                <a:gd name="T50" fmla="*/ 202 w 458"/>
                <a:gd name="T51" fmla="*/ 30 h 69"/>
                <a:gd name="T52" fmla="*/ 224 w 458"/>
                <a:gd name="T53" fmla="*/ 40 h 69"/>
                <a:gd name="T54" fmla="*/ 202 w 458"/>
                <a:gd name="T55" fmla="*/ 30 h 69"/>
                <a:gd name="T56" fmla="*/ 235 w 458"/>
                <a:gd name="T57" fmla="*/ 30 h 69"/>
                <a:gd name="T58" fmla="*/ 258 w 458"/>
                <a:gd name="T59" fmla="*/ 40 h 69"/>
                <a:gd name="T60" fmla="*/ 235 w 458"/>
                <a:gd name="T61" fmla="*/ 30 h 69"/>
                <a:gd name="T62" fmla="*/ 268 w 458"/>
                <a:gd name="T63" fmla="*/ 30 h 69"/>
                <a:gd name="T64" fmla="*/ 291 w 458"/>
                <a:gd name="T65" fmla="*/ 40 h 69"/>
                <a:gd name="T66" fmla="*/ 268 w 458"/>
                <a:gd name="T67" fmla="*/ 30 h 69"/>
                <a:gd name="T68" fmla="*/ 303 w 458"/>
                <a:gd name="T69" fmla="*/ 30 h 69"/>
                <a:gd name="T70" fmla="*/ 326 w 458"/>
                <a:gd name="T71" fmla="*/ 40 h 69"/>
                <a:gd name="T72" fmla="*/ 303 w 458"/>
                <a:gd name="T7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69">
                  <a:moveTo>
                    <a:pt x="336" y="30"/>
                  </a:moveTo>
                  <a:lnTo>
                    <a:pt x="359" y="30"/>
                  </a:lnTo>
                  <a:lnTo>
                    <a:pt x="359" y="40"/>
                  </a:lnTo>
                  <a:lnTo>
                    <a:pt x="336" y="40"/>
                  </a:lnTo>
                  <a:lnTo>
                    <a:pt x="336" y="30"/>
                  </a:lnTo>
                  <a:lnTo>
                    <a:pt x="336" y="30"/>
                  </a:lnTo>
                  <a:close/>
                  <a:moveTo>
                    <a:pt x="458" y="34"/>
                  </a:moveTo>
                  <a:lnTo>
                    <a:pt x="389" y="0"/>
                  </a:lnTo>
                  <a:lnTo>
                    <a:pt x="389" y="30"/>
                  </a:lnTo>
                  <a:lnTo>
                    <a:pt x="370" y="30"/>
                  </a:lnTo>
                  <a:lnTo>
                    <a:pt x="370" y="40"/>
                  </a:lnTo>
                  <a:lnTo>
                    <a:pt x="389" y="40"/>
                  </a:lnTo>
                  <a:lnTo>
                    <a:pt x="389" y="69"/>
                  </a:lnTo>
                  <a:lnTo>
                    <a:pt x="458" y="34"/>
                  </a:lnTo>
                  <a:lnTo>
                    <a:pt x="458" y="34"/>
                  </a:lnTo>
                  <a:close/>
                  <a:moveTo>
                    <a:pt x="0" y="30"/>
                  </a:moveTo>
                  <a:lnTo>
                    <a:pt x="22" y="30"/>
                  </a:lnTo>
                  <a:lnTo>
                    <a:pt x="22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33" y="30"/>
                  </a:moveTo>
                  <a:lnTo>
                    <a:pt x="56" y="30"/>
                  </a:lnTo>
                  <a:lnTo>
                    <a:pt x="56" y="40"/>
                  </a:lnTo>
                  <a:lnTo>
                    <a:pt x="33" y="40"/>
                  </a:lnTo>
                  <a:lnTo>
                    <a:pt x="33" y="30"/>
                  </a:lnTo>
                  <a:lnTo>
                    <a:pt x="33" y="30"/>
                  </a:lnTo>
                  <a:close/>
                  <a:moveTo>
                    <a:pt x="66" y="30"/>
                  </a:moveTo>
                  <a:lnTo>
                    <a:pt x="89" y="30"/>
                  </a:lnTo>
                  <a:lnTo>
                    <a:pt x="89" y="40"/>
                  </a:lnTo>
                  <a:lnTo>
                    <a:pt x="66" y="40"/>
                  </a:lnTo>
                  <a:lnTo>
                    <a:pt x="66" y="30"/>
                  </a:lnTo>
                  <a:lnTo>
                    <a:pt x="66" y="30"/>
                  </a:lnTo>
                  <a:close/>
                  <a:moveTo>
                    <a:pt x="101" y="30"/>
                  </a:moveTo>
                  <a:lnTo>
                    <a:pt x="123" y="30"/>
                  </a:lnTo>
                  <a:lnTo>
                    <a:pt x="123" y="40"/>
                  </a:lnTo>
                  <a:lnTo>
                    <a:pt x="101" y="40"/>
                  </a:ln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34" y="30"/>
                  </a:moveTo>
                  <a:lnTo>
                    <a:pt x="157" y="30"/>
                  </a:lnTo>
                  <a:lnTo>
                    <a:pt x="157" y="40"/>
                  </a:lnTo>
                  <a:lnTo>
                    <a:pt x="134" y="40"/>
                  </a:lnTo>
                  <a:lnTo>
                    <a:pt x="134" y="30"/>
                  </a:lnTo>
                  <a:lnTo>
                    <a:pt x="134" y="30"/>
                  </a:lnTo>
                  <a:close/>
                  <a:moveTo>
                    <a:pt x="167" y="30"/>
                  </a:moveTo>
                  <a:lnTo>
                    <a:pt x="190" y="30"/>
                  </a:lnTo>
                  <a:lnTo>
                    <a:pt x="190" y="40"/>
                  </a:lnTo>
                  <a:lnTo>
                    <a:pt x="167" y="40"/>
                  </a:lnTo>
                  <a:lnTo>
                    <a:pt x="167" y="30"/>
                  </a:lnTo>
                  <a:lnTo>
                    <a:pt x="167" y="30"/>
                  </a:lnTo>
                  <a:close/>
                  <a:moveTo>
                    <a:pt x="202" y="30"/>
                  </a:moveTo>
                  <a:lnTo>
                    <a:pt x="224" y="30"/>
                  </a:lnTo>
                  <a:lnTo>
                    <a:pt x="224" y="40"/>
                  </a:lnTo>
                  <a:lnTo>
                    <a:pt x="202" y="40"/>
                  </a:lnTo>
                  <a:lnTo>
                    <a:pt x="202" y="30"/>
                  </a:lnTo>
                  <a:lnTo>
                    <a:pt x="202" y="30"/>
                  </a:lnTo>
                  <a:close/>
                  <a:moveTo>
                    <a:pt x="235" y="30"/>
                  </a:moveTo>
                  <a:lnTo>
                    <a:pt x="258" y="30"/>
                  </a:lnTo>
                  <a:lnTo>
                    <a:pt x="258" y="40"/>
                  </a:lnTo>
                  <a:lnTo>
                    <a:pt x="235" y="40"/>
                  </a:lnTo>
                  <a:lnTo>
                    <a:pt x="235" y="30"/>
                  </a:lnTo>
                  <a:lnTo>
                    <a:pt x="235" y="30"/>
                  </a:lnTo>
                  <a:close/>
                  <a:moveTo>
                    <a:pt x="268" y="30"/>
                  </a:moveTo>
                  <a:lnTo>
                    <a:pt x="291" y="30"/>
                  </a:lnTo>
                  <a:lnTo>
                    <a:pt x="291" y="40"/>
                  </a:lnTo>
                  <a:lnTo>
                    <a:pt x="268" y="40"/>
                  </a:lnTo>
                  <a:lnTo>
                    <a:pt x="268" y="30"/>
                  </a:lnTo>
                  <a:lnTo>
                    <a:pt x="268" y="30"/>
                  </a:lnTo>
                  <a:close/>
                  <a:moveTo>
                    <a:pt x="303" y="30"/>
                  </a:moveTo>
                  <a:lnTo>
                    <a:pt x="326" y="30"/>
                  </a:lnTo>
                  <a:lnTo>
                    <a:pt x="326" y="40"/>
                  </a:lnTo>
                  <a:lnTo>
                    <a:pt x="303" y="40"/>
                  </a:lnTo>
                  <a:lnTo>
                    <a:pt x="303" y="30"/>
                  </a:lnTo>
                  <a:lnTo>
                    <a:pt x="303" y="3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4740529" y="3043623"/>
              <a:ext cx="512628" cy="76186"/>
            </a:xfrm>
            <a:custGeom>
              <a:avLst/>
              <a:gdLst>
                <a:gd name="T0" fmla="*/ 361 w 459"/>
                <a:gd name="T1" fmla="*/ 29 h 68"/>
                <a:gd name="T2" fmla="*/ 338 w 459"/>
                <a:gd name="T3" fmla="*/ 39 h 68"/>
                <a:gd name="T4" fmla="*/ 338 w 459"/>
                <a:gd name="T5" fmla="*/ 29 h 68"/>
                <a:gd name="T6" fmla="*/ 390 w 459"/>
                <a:gd name="T7" fmla="*/ 0 h 68"/>
                <a:gd name="T8" fmla="*/ 371 w 459"/>
                <a:gd name="T9" fmla="*/ 29 h 68"/>
                <a:gd name="T10" fmla="*/ 390 w 459"/>
                <a:gd name="T11" fmla="*/ 39 h 68"/>
                <a:gd name="T12" fmla="*/ 459 w 459"/>
                <a:gd name="T13" fmla="*/ 33 h 68"/>
                <a:gd name="T14" fmla="*/ 0 w 459"/>
                <a:gd name="T15" fmla="*/ 29 h 68"/>
                <a:gd name="T16" fmla="*/ 23 w 459"/>
                <a:gd name="T17" fmla="*/ 39 h 68"/>
                <a:gd name="T18" fmla="*/ 0 w 459"/>
                <a:gd name="T19" fmla="*/ 29 h 68"/>
                <a:gd name="T20" fmla="*/ 35 w 459"/>
                <a:gd name="T21" fmla="*/ 29 h 68"/>
                <a:gd name="T22" fmla="*/ 57 w 459"/>
                <a:gd name="T23" fmla="*/ 39 h 68"/>
                <a:gd name="T24" fmla="*/ 35 w 459"/>
                <a:gd name="T25" fmla="*/ 29 h 68"/>
                <a:gd name="T26" fmla="*/ 68 w 459"/>
                <a:gd name="T27" fmla="*/ 29 h 68"/>
                <a:gd name="T28" fmla="*/ 91 w 459"/>
                <a:gd name="T29" fmla="*/ 39 h 68"/>
                <a:gd name="T30" fmla="*/ 68 w 459"/>
                <a:gd name="T31" fmla="*/ 29 h 68"/>
                <a:gd name="T32" fmla="*/ 101 w 459"/>
                <a:gd name="T33" fmla="*/ 29 h 68"/>
                <a:gd name="T34" fmla="*/ 124 w 459"/>
                <a:gd name="T35" fmla="*/ 39 h 68"/>
                <a:gd name="T36" fmla="*/ 101 w 459"/>
                <a:gd name="T37" fmla="*/ 29 h 68"/>
                <a:gd name="T38" fmla="*/ 136 w 459"/>
                <a:gd name="T39" fmla="*/ 29 h 68"/>
                <a:gd name="T40" fmla="*/ 159 w 459"/>
                <a:gd name="T41" fmla="*/ 39 h 68"/>
                <a:gd name="T42" fmla="*/ 136 w 459"/>
                <a:gd name="T43" fmla="*/ 29 h 68"/>
                <a:gd name="T44" fmla="*/ 169 w 459"/>
                <a:gd name="T45" fmla="*/ 29 h 68"/>
                <a:gd name="T46" fmla="*/ 192 w 459"/>
                <a:gd name="T47" fmla="*/ 39 h 68"/>
                <a:gd name="T48" fmla="*/ 169 w 459"/>
                <a:gd name="T49" fmla="*/ 29 h 68"/>
                <a:gd name="T50" fmla="*/ 203 w 459"/>
                <a:gd name="T51" fmla="*/ 29 h 68"/>
                <a:gd name="T52" fmla="*/ 225 w 459"/>
                <a:gd name="T53" fmla="*/ 39 h 68"/>
                <a:gd name="T54" fmla="*/ 203 w 459"/>
                <a:gd name="T55" fmla="*/ 29 h 68"/>
                <a:gd name="T56" fmla="*/ 237 w 459"/>
                <a:gd name="T57" fmla="*/ 29 h 68"/>
                <a:gd name="T58" fmla="*/ 260 w 459"/>
                <a:gd name="T59" fmla="*/ 39 h 68"/>
                <a:gd name="T60" fmla="*/ 237 w 459"/>
                <a:gd name="T61" fmla="*/ 29 h 68"/>
                <a:gd name="T62" fmla="*/ 270 w 459"/>
                <a:gd name="T63" fmla="*/ 29 h 68"/>
                <a:gd name="T64" fmla="*/ 293 w 459"/>
                <a:gd name="T65" fmla="*/ 39 h 68"/>
                <a:gd name="T66" fmla="*/ 270 w 459"/>
                <a:gd name="T67" fmla="*/ 29 h 68"/>
                <a:gd name="T68" fmla="*/ 304 w 459"/>
                <a:gd name="T69" fmla="*/ 29 h 68"/>
                <a:gd name="T70" fmla="*/ 326 w 459"/>
                <a:gd name="T71" fmla="*/ 39 h 68"/>
                <a:gd name="T72" fmla="*/ 304 w 459"/>
                <a:gd name="T73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" h="68">
                  <a:moveTo>
                    <a:pt x="338" y="29"/>
                  </a:moveTo>
                  <a:lnTo>
                    <a:pt x="361" y="29"/>
                  </a:lnTo>
                  <a:lnTo>
                    <a:pt x="361" y="39"/>
                  </a:lnTo>
                  <a:lnTo>
                    <a:pt x="338" y="39"/>
                  </a:lnTo>
                  <a:lnTo>
                    <a:pt x="338" y="29"/>
                  </a:lnTo>
                  <a:lnTo>
                    <a:pt x="338" y="29"/>
                  </a:lnTo>
                  <a:close/>
                  <a:moveTo>
                    <a:pt x="459" y="33"/>
                  </a:moveTo>
                  <a:lnTo>
                    <a:pt x="390" y="0"/>
                  </a:lnTo>
                  <a:lnTo>
                    <a:pt x="390" y="29"/>
                  </a:lnTo>
                  <a:lnTo>
                    <a:pt x="371" y="29"/>
                  </a:lnTo>
                  <a:lnTo>
                    <a:pt x="371" y="39"/>
                  </a:lnTo>
                  <a:lnTo>
                    <a:pt x="390" y="39"/>
                  </a:lnTo>
                  <a:lnTo>
                    <a:pt x="390" y="68"/>
                  </a:lnTo>
                  <a:lnTo>
                    <a:pt x="459" y="33"/>
                  </a:lnTo>
                  <a:lnTo>
                    <a:pt x="459" y="33"/>
                  </a:lnTo>
                  <a:close/>
                  <a:moveTo>
                    <a:pt x="0" y="29"/>
                  </a:moveTo>
                  <a:lnTo>
                    <a:pt x="23" y="29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35" y="29"/>
                  </a:moveTo>
                  <a:lnTo>
                    <a:pt x="57" y="29"/>
                  </a:lnTo>
                  <a:lnTo>
                    <a:pt x="57" y="39"/>
                  </a:lnTo>
                  <a:lnTo>
                    <a:pt x="35" y="39"/>
                  </a:lnTo>
                  <a:lnTo>
                    <a:pt x="35" y="29"/>
                  </a:lnTo>
                  <a:lnTo>
                    <a:pt x="35" y="29"/>
                  </a:lnTo>
                  <a:close/>
                  <a:moveTo>
                    <a:pt x="68" y="29"/>
                  </a:moveTo>
                  <a:lnTo>
                    <a:pt x="91" y="29"/>
                  </a:lnTo>
                  <a:lnTo>
                    <a:pt x="91" y="39"/>
                  </a:lnTo>
                  <a:lnTo>
                    <a:pt x="68" y="39"/>
                  </a:lnTo>
                  <a:lnTo>
                    <a:pt x="68" y="29"/>
                  </a:lnTo>
                  <a:lnTo>
                    <a:pt x="68" y="29"/>
                  </a:lnTo>
                  <a:close/>
                  <a:moveTo>
                    <a:pt x="101" y="29"/>
                  </a:moveTo>
                  <a:lnTo>
                    <a:pt x="124" y="29"/>
                  </a:lnTo>
                  <a:lnTo>
                    <a:pt x="124" y="39"/>
                  </a:lnTo>
                  <a:lnTo>
                    <a:pt x="101" y="39"/>
                  </a:lnTo>
                  <a:lnTo>
                    <a:pt x="101" y="29"/>
                  </a:lnTo>
                  <a:lnTo>
                    <a:pt x="101" y="29"/>
                  </a:lnTo>
                  <a:close/>
                  <a:moveTo>
                    <a:pt x="136" y="29"/>
                  </a:moveTo>
                  <a:lnTo>
                    <a:pt x="159" y="29"/>
                  </a:lnTo>
                  <a:lnTo>
                    <a:pt x="159" y="39"/>
                  </a:lnTo>
                  <a:lnTo>
                    <a:pt x="136" y="39"/>
                  </a:lnTo>
                  <a:lnTo>
                    <a:pt x="136" y="29"/>
                  </a:lnTo>
                  <a:lnTo>
                    <a:pt x="136" y="29"/>
                  </a:lnTo>
                  <a:close/>
                  <a:moveTo>
                    <a:pt x="169" y="29"/>
                  </a:moveTo>
                  <a:lnTo>
                    <a:pt x="192" y="29"/>
                  </a:lnTo>
                  <a:lnTo>
                    <a:pt x="192" y="39"/>
                  </a:lnTo>
                  <a:lnTo>
                    <a:pt x="169" y="39"/>
                  </a:lnTo>
                  <a:lnTo>
                    <a:pt x="169" y="29"/>
                  </a:lnTo>
                  <a:lnTo>
                    <a:pt x="169" y="29"/>
                  </a:lnTo>
                  <a:close/>
                  <a:moveTo>
                    <a:pt x="203" y="29"/>
                  </a:moveTo>
                  <a:lnTo>
                    <a:pt x="225" y="29"/>
                  </a:lnTo>
                  <a:lnTo>
                    <a:pt x="225" y="39"/>
                  </a:lnTo>
                  <a:lnTo>
                    <a:pt x="203" y="39"/>
                  </a:lnTo>
                  <a:lnTo>
                    <a:pt x="203" y="29"/>
                  </a:lnTo>
                  <a:lnTo>
                    <a:pt x="203" y="29"/>
                  </a:lnTo>
                  <a:close/>
                  <a:moveTo>
                    <a:pt x="237" y="29"/>
                  </a:moveTo>
                  <a:lnTo>
                    <a:pt x="260" y="29"/>
                  </a:lnTo>
                  <a:lnTo>
                    <a:pt x="260" y="39"/>
                  </a:lnTo>
                  <a:lnTo>
                    <a:pt x="237" y="39"/>
                  </a:lnTo>
                  <a:lnTo>
                    <a:pt x="237" y="29"/>
                  </a:lnTo>
                  <a:lnTo>
                    <a:pt x="237" y="29"/>
                  </a:lnTo>
                  <a:close/>
                  <a:moveTo>
                    <a:pt x="270" y="29"/>
                  </a:moveTo>
                  <a:lnTo>
                    <a:pt x="293" y="29"/>
                  </a:lnTo>
                  <a:lnTo>
                    <a:pt x="293" y="39"/>
                  </a:lnTo>
                  <a:lnTo>
                    <a:pt x="270" y="39"/>
                  </a:lnTo>
                  <a:lnTo>
                    <a:pt x="270" y="29"/>
                  </a:lnTo>
                  <a:lnTo>
                    <a:pt x="270" y="29"/>
                  </a:lnTo>
                  <a:close/>
                  <a:moveTo>
                    <a:pt x="304" y="29"/>
                  </a:moveTo>
                  <a:lnTo>
                    <a:pt x="326" y="29"/>
                  </a:lnTo>
                  <a:lnTo>
                    <a:pt x="326" y="39"/>
                  </a:lnTo>
                  <a:lnTo>
                    <a:pt x="304" y="39"/>
                  </a:lnTo>
                  <a:lnTo>
                    <a:pt x="304" y="29"/>
                  </a:lnTo>
                  <a:lnTo>
                    <a:pt x="304" y="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4856386" y="2284938"/>
              <a:ext cx="77767" cy="249191"/>
            </a:xfrm>
            <a:custGeom>
              <a:avLst/>
              <a:gdLst>
                <a:gd name="T0" fmla="*/ 28 w 69"/>
                <a:gd name="T1" fmla="*/ 101 h 223"/>
                <a:gd name="T2" fmla="*/ 28 w 69"/>
                <a:gd name="T3" fmla="*/ 124 h 223"/>
                <a:gd name="T4" fmla="*/ 40 w 69"/>
                <a:gd name="T5" fmla="*/ 124 h 223"/>
                <a:gd name="T6" fmla="*/ 40 w 69"/>
                <a:gd name="T7" fmla="*/ 101 h 223"/>
                <a:gd name="T8" fmla="*/ 28 w 69"/>
                <a:gd name="T9" fmla="*/ 101 h 223"/>
                <a:gd name="T10" fmla="*/ 28 w 69"/>
                <a:gd name="T11" fmla="*/ 101 h 223"/>
                <a:gd name="T12" fmla="*/ 34 w 69"/>
                <a:gd name="T13" fmla="*/ 223 h 223"/>
                <a:gd name="T14" fmla="*/ 0 w 69"/>
                <a:gd name="T15" fmla="*/ 154 h 223"/>
                <a:gd name="T16" fmla="*/ 28 w 69"/>
                <a:gd name="T17" fmla="*/ 154 h 223"/>
                <a:gd name="T18" fmla="*/ 28 w 69"/>
                <a:gd name="T19" fmla="*/ 135 h 223"/>
                <a:gd name="T20" fmla="*/ 40 w 69"/>
                <a:gd name="T21" fmla="*/ 135 h 223"/>
                <a:gd name="T22" fmla="*/ 40 w 69"/>
                <a:gd name="T23" fmla="*/ 154 h 223"/>
                <a:gd name="T24" fmla="*/ 69 w 69"/>
                <a:gd name="T25" fmla="*/ 154 h 223"/>
                <a:gd name="T26" fmla="*/ 34 w 69"/>
                <a:gd name="T27" fmla="*/ 223 h 223"/>
                <a:gd name="T28" fmla="*/ 34 w 69"/>
                <a:gd name="T29" fmla="*/ 223 h 223"/>
                <a:gd name="T30" fmla="*/ 28 w 69"/>
                <a:gd name="T31" fmla="*/ 0 h 223"/>
                <a:gd name="T32" fmla="*/ 28 w 69"/>
                <a:gd name="T33" fmla="*/ 23 h 223"/>
                <a:gd name="T34" fmla="*/ 40 w 69"/>
                <a:gd name="T35" fmla="*/ 23 h 223"/>
                <a:gd name="T36" fmla="*/ 40 w 69"/>
                <a:gd name="T37" fmla="*/ 0 h 223"/>
                <a:gd name="T38" fmla="*/ 28 w 69"/>
                <a:gd name="T39" fmla="*/ 0 h 223"/>
                <a:gd name="T40" fmla="*/ 28 w 69"/>
                <a:gd name="T41" fmla="*/ 0 h 223"/>
                <a:gd name="T42" fmla="*/ 28 w 69"/>
                <a:gd name="T43" fmla="*/ 33 h 223"/>
                <a:gd name="T44" fmla="*/ 28 w 69"/>
                <a:gd name="T45" fmla="*/ 56 h 223"/>
                <a:gd name="T46" fmla="*/ 40 w 69"/>
                <a:gd name="T47" fmla="*/ 56 h 223"/>
                <a:gd name="T48" fmla="*/ 40 w 69"/>
                <a:gd name="T49" fmla="*/ 33 h 223"/>
                <a:gd name="T50" fmla="*/ 28 w 69"/>
                <a:gd name="T51" fmla="*/ 33 h 223"/>
                <a:gd name="T52" fmla="*/ 28 w 69"/>
                <a:gd name="T53" fmla="*/ 33 h 223"/>
                <a:gd name="T54" fmla="*/ 28 w 69"/>
                <a:gd name="T55" fmla="*/ 68 h 223"/>
                <a:gd name="T56" fmla="*/ 28 w 69"/>
                <a:gd name="T57" fmla="*/ 89 h 223"/>
                <a:gd name="T58" fmla="*/ 40 w 69"/>
                <a:gd name="T59" fmla="*/ 89 h 223"/>
                <a:gd name="T60" fmla="*/ 40 w 69"/>
                <a:gd name="T61" fmla="*/ 68 h 223"/>
                <a:gd name="T62" fmla="*/ 28 w 69"/>
                <a:gd name="T63" fmla="*/ 68 h 223"/>
                <a:gd name="T64" fmla="*/ 28 w 69"/>
                <a:gd name="T65" fmla="*/ 6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223">
                  <a:moveTo>
                    <a:pt x="28" y="101"/>
                  </a:moveTo>
                  <a:lnTo>
                    <a:pt x="28" y="124"/>
                  </a:lnTo>
                  <a:lnTo>
                    <a:pt x="40" y="124"/>
                  </a:lnTo>
                  <a:lnTo>
                    <a:pt x="40" y="101"/>
                  </a:lnTo>
                  <a:lnTo>
                    <a:pt x="28" y="101"/>
                  </a:lnTo>
                  <a:lnTo>
                    <a:pt x="28" y="101"/>
                  </a:lnTo>
                  <a:close/>
                  <a:moveTo>
                    <a:pt x="34" y="223"/>
                  </a:moveTo>
                  <a:lnTo>
                    <a:pt x="0" y="154"/>
                  </a:lnTo>
                  <a:lnTo>
                    <a:pt x="28" y="154"/>
                  </a:lnTo>
                  <a:lnTo>
                    <a:pt x="28" y="135"/>
                  </a:lnTo>
                  <a:lnTo>
                    <a:pt x="40" y="135"/>
                  </a:lnTo>
                  <a:lnTo>
                    <a:pt x="40" y="154"/>
                  </a:lnTo>
                  <a:lnTo>
                    <a:pt x="69" y="154"/>
                  </a:lnTo>
                  <a:lnTo>
                    <a:pt x="34" y="223"/>
                  </a:lnTo>
                  <a:lnTo>
                    <a:pt x="34" y="223"/>
                  </a:lnTo>
                  <a:close/>
                  <a:moveTo>
                    <a:pt x="28" y="0"/>
                  </a:moveTo>
                  <a:lnTo>
                    <a:pt x="28" y="23"/>
                  </a:lnTo>
                  <a:lnTo>
                    <a:pt x="40" y="23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28" y="33"/>
                  </a:moveTo>
                  <a:lnTo>
                    <a:pt x="28" y="56"/>
                  </a:lnTo>
                  <a:lnTo>
                    <a:pt x="40" y="56"/>
                  </a:lnTo>
                  <a:lnTo>
                    <a:pt x="40" y="33"/>
                  </a:lnTo>
                  <a:lnTo>
                    <a:pt x="28" y="33"/>
                  </a:lnTo>
                  <a:lnTo>
                    <a:pt x="28" y="33"/>
                  </a:lnTo>
                  <a:close/>
                  <a:moveTo>
                    <a:pt x="28" y="68"/>
                  </a:moveTo>
                  <a:lnTo>
                    <a:pt x="28" y="89"/>
                  </a:lnTo>
                  <a:lnTo>
                    <a:pt x="40" y="89"/>
                  </a:lnTo>
                  <a:lnTo>
                    <a:pt x="40" y="68"/>
                  </a:lnTo>
                  <a:lnTo>
                    <a:pt x="28" y="6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4469138" y="1710368"/>
              <a:ext cx="77767" cy="249191"/>
            </a:xfrm>
            <a:custGeom>
              <a:avLst/>
              <a:gdLst>
                <a:gd name="T0" fmla="*/ 28 w 69"/>
                <a:gd name="T1" fmla="*/ 122 h 223"/>
                <a:gd name="T2" fmla="*/ 28 w 69"/>
                <a:gd name="T3" fmla="*/ 99 h 223"/>
                <a:gd name="T4" fmla="*/ 39 w 69"/>
                <a:gd name="T5" fmla="*/ 99 h 223"/>
                <a:gd name="T6" fmla="*/ 39 w 69"/>
                <a:gd name="T7" fmla="*/ 122 h 223"/>
                <a:gd name="T8" fmla="*/ 28 w 69"/>
                <a:gd name="T9" fmla="*/ 122 h 223"/>
                <a:gd name="T10" fmla="*/ 28 w 69"/>
                <a:gd name="T11" fmla="*/ 122 h 223"/>
                <a:gd name="T12" fmla="*/ 34 w 69"/>
                <a:gd name="T13" fmla="*/ 0 h 223"/>
                <a:gd name="T14" fmla="*/ 0 w 69"/>
                <a:gd name="T15" fmla="*/ 69 h 223"/>
                <a:gd name="T16" fmla="*/ 28 w 69"/>
                <a:gd name="T17" fmla="*/ 69 h 223"/>
                <a:gd name="T18" fmla="*/ 28 w 69"/>
                <a:gd name="T19" fmla="*/ 88 h 223"/>
                <a:gd name="T20" fmla="*/ 39 w 69"/>
                <a:gd name="T21" fmla="*/ 88 h 223"/>
                <a:gd name="T22" fmla="*/ 39 w 69"/>
                <a:gd name="T23" fmla="*/ 69 h 223"/>
                <a:gd name="T24" fmla="*/ 69 w 69"/>
                <a:gd name="T25" fmla="*/ 69 h 223"/>
                <a:gd name="T26" fmla="*/ 34 w 69"/>
                <a:gd name="T27" fmla="*/ 0 h 223"/>
                <a:gd name="T28" fmla="*/ 34 w 69"/>
                <a:gd name="T29" fmla="*/ 0 h 223"/>
                <a:gd name="T30" fmla="*/ 28 w 69"/>
                <a:gd name="T31" fmla="*/ 223 h 223"/>
                <a:gd name="T32" fmla="*/ 28 w 69"/>
                <a:gd name="T33" fmla="*/ 200 h 223"/>
                <a:gd name="T34" fmla="*/ 39 w 69"/>
                <a:gd name="T35" fmla="*/ 200 h 223"/>
                <a:gd name="T36" fmla="*/ 39 w 69"/>
                <a:gd name="T37" fmla="*/ 223 h 223"/>
                <a:gd name="T38" fmla="*/ 28 w 69"/>
                <a:gd name="T39" fmla="*/ 223 h 223"/>
                <a:gd name="T40" fmla="*/ 28 w 69"/>
                <a:gd name="T41" fmla="*/ 223 h 223"/>
                <a:gd name="T42" fmla="*/ 28 w 69"/>
                <a:gd name="T43" fmla="*/ 189 h 223"/>
                <a:gd name="T44" fmla="*/ 28 w 69"/>
                <a:gd name="T45" fmla="*/ 167 h 223"/>
                <a:gd name="T46" fmla="*/ 39 w 69"/>
                <a:gd name="T47" fmla="*/ 167 h 223"/>
                <a:gd name="T48" fmla="*/ 39 w 69"/>
                <a:gd name="T49" fmla="*/ 189 h 223"/>
                <a:gd name="T50" fmla="*/ 28 w 69"/>
                <a:gd name="T51" fmla="*/ 189 h 223"/>
                <a:gd name="T52" fmla="*/ 28 w 69"/>
                <a:gd name="T53" fmla="*/ 189 h 223"/>
                <a:gd name="T54" fmla="*/ 28 w 69"/>
                <a:gd name="T55" fmla="*/ 156 h 223"/>
                <a:gd name="T56" fmla="*/ 28 w 69"/>
                <a:gd name="T57" fmla="*/ 134 h 223"/>
                <a:gd name="T58" fmla="*/ 39 w 69"/>
                <a:gd name="T59" fmla="*/ 134 h 223"/>
                <a:gd name="T60" fmla="*/ 39 w 69"/>
                <a:gd name="T61" fmla="*/ 156 h 223"/>
                <a:gd name="T62" fmla="*/ 28 w 69"/>
                <a:gd name="T63" fmla="*/ 156 h 223"/>
                <a:gd name="T64" fmla="*/ 28 w 69"/>
                <a:gd name="T65" fmla="*/ 15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223">
                  <a:moveTo>
                    <a:pt x="28" y="122"/>
                  </a:moveTo>
                  <a:lnTo>
                    <a:pt x="28" y="99"/>
                  </a:lnTo>
                  <a:lnTo>
                    <a:pt x="39" y="99"/>
                  </a:lnTo>
                  <a:lnTo>
                    <a:pt x="39" y="122"/>
                  </a:lnTo>
                  <a:lnTo>
                    <a:pt x="28" y="122"/>
                  </a:lnTo>
                  <a:lnTo>
                    <a:pt x="28" y="122"/>
                  </a:lnTo>
                  <a:close/>
                  <a:moveTo>
                    <a:pt x="34" y="0"/>
                  </a:moveTo>
                  <a:lnTo>
                    <a:pt x="0" y="69"/>
                  </a:lnTo>
                  <a:lnTo>
                    <a:pt x="28" y="69"/>
                  </a:lnTo>
                  <a:lnTo>
                    <a:pt x="28" y="88"/>
                  </a:lnTo>
                  <a:lnTo>
                    <a:pt x="39" y="88"/>
                  </a:lnTo>
                  <a:lnTo>
                    <a:pt x="39" y="69"/>
                  </a:lnTo>
                  <a:lnTo>
                    <a:pt x="69" y="69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28" y="223"/>
                  </a:moveTo>
                  <a:lnTo>
                    <a:pt x="28" y="200"/>
                  </a:lnTo>
                  <a:lnTo>
                    <a:pt x="39" y="200"/>
                  </a:lnTo>
                  <a:lnTo>
                    <a:pt x="39" y="223"/>
                  </a:lnTo>
                  <a:lnTo>
                    <a:pt x="28" y="223"/>
                  </a:lnTo>
                  <a:lnTo>
                    <a:pt x="28" y="223"/>
                  </a:lnTo>
                  <a:close/>
                  <a:moveTo>
                    <a:pt x="28" y="189"/>
                  </a:moveTo>
                  <a:lnTo>
                    <a:pt x="28" y="167"/>
                  </a:lnTo>
                  <a:lnTo>
                    <a:pt x="39" y="167"/>
                  </a:lnTo>
                  <a:lnTo>
                    <a:pt x="39" y="189"/>
                  </a:lnTo>
                  <a:lnTo>
                    <a:pt x="28" y="189"/>
                  </a:lnTo>
                  <a:lnTo>
                    <a:pt x="28" y="189"/>
                  </a:lnTo>
                  <a:close/>
                  <a:moveTo>
                    <a:pt x="28" y="156"/>
                  </a:moveTo>
                  <a:lnTo>
                    <a:pt x="28" y="134"/>
                  </a:lnTo>
                  <a:lnTo>
                    <a:pt x="39" y="134"/>
                  </a:lnTo>
                  <a:lnTo>
                    <a:pt x="39" y="156"/>
                  </a:lnTo>
                  <a:lnTo>
                    <a:pt x="28" y="156"/>
                  </a:lnTo>
                  <a:lnTo>
                    <a:pt x="28" y="1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3820021" y="1607199"/>
              <a:ext cx="477712" cy="352360"/>
            </a:xfrm>
            <a:custGeom>
              <a:avLst/>
              <a:gdLst>
                <a:gd name="T0" fmla="*/ 350 w 359"/>
                <a:gd name="T1" fmla="*/ 218 h 265"/>
                <a:gd name="T2" fmla="*/ 359 w 359"/>
                <a:gd name="T3" fmla="*/ 237 h 265"/>
                <a:gd name="T4" fmla="*/ 350 w 359"/>
                <a:gd name="T5" fmla="*/ 265 h 265"/>
                <a:gd name="T6" fmla="*/ 359 w 359"/>
                <a:gd name="T7" fmla="*/ 247 h 265"/>
                <a:gd name="T8" fmla="*/ 350 w 359"/>
                <a:gd name="T9" fmla="*/ 265 h 265"/>
                <a:gd name="T10" fmla="*/ 82 w 359"/>
                <a:gd name="T11" fmla="*/ 24 h 265"/>
                <a:gd name="T12" fmla="*/ 101 w 359"/>
                <a:gd name="T13" fmla="*/ 34 h 265"/>
                <a:gd name="T14" fmla="*/ 129 w 359"/>
                <a:gd name="T15" fmla="*/ 24 h 265"/>
                <a:gd name="T16" fmla="*/ 111 w 359"/>
                <a:gd name="T17" fmla="*/ 34 h 265"/>
                <a:gd name="T18" fmla="*/ 129 w 359"/>
                <a:gd name="T19" fmla="*/ 24 h 265"/>
                <a:gd name="T20" fmla="*/ 139 w 359"/>
                <a:gd name="T21" fmla="*/ 24 h 265"/>
                <a:gd name="T22" fmla="*/ 158 w 359"/>
                <a:gd name="T23" fmla="*/ 34 h 265"/>
                <a:gd name="T24" fmla="*/ 186 w 359"/>
                <a:gd name="T25" fmla="*/ 24 h 265"/>
                <a:gd name="T26" fmla="*/ 167 w 359"/>
                <a:gd name="T27" fmla="*/ 34 h 265"/>
                <a:gd name="T28" fmla="*/ 186 w 359"/>
                <a:gd name="T29" fmla="*/ 24 h 265"/>
                <a:gd name="T30" fmla="*/ 196 w 359"/>
                <a:gd name="T31" fmla="*/ 24 h 265"/>
                <a:gd name="T32" fmla="*/ 214 w 359"/>
                <a:gd name="T33" fmla="*/ 34 h 265"/>
                <a:gd name="T34" fmla="*/ 243 w 359"/>
                <a:gd name="T35" fmla="*/ 24 h 265"/>
                <a:gd name="T36" fmla="*/ 224 w 359"/>
                <a:gd name="T37" fmla="*/ 34 h 265"/>
                <a:gd name="T38" fmla="*/ 243 w 359"/>
                <a:gd name="T39" fmla="*/ 24 h 265"/>
                <a:gd name="T40" fmla="*/ 252 w 359"/>
                <a:gd name="T41" fmla="*/ 24 h 265"/>
                <a:gd name="T42" fmla="*/ 271 w 359"/>
                <a:gd name="T43" fmla="*/ 34 h 265"/>
                <a:gd name="T44" fmla="*/ 300 w 359"/>
                <a:gd name="T45" fmla="*/ 30 h 265"/>
                <a:gd name="T46" fmla="*/ 280 w 359"/>
                <a:gd name="T47" fmla="*/ 35 h 265"/>
                <a:gd name="T48" fmla="*/ 300 w 359"/>
                <a:gd name="T49" fmla="*/ 30 h 265"/>
                <a:gd name="T50" fmla="*/ 310 w 359"/>
                <a:gd name="T51" fmla="*/ 34 h 265"/>
                <a:gd name="T52" fmla="*/ 321 w 359"/>
                <a:gd name="T53" fmla="*/ 52 h 265"/>
                <a:gd name="T54" fmla="*/ 346 w 359"/>
                <a:gd name="T55" fmla="*/ 67 h 265"/>
                <a:gd name="T56" fmla="*/ 327 w 359"/>
                <a:gd name="T57" fmla="*/ 58 h 265"/>
                <a:gd name="T58" fmla="*/ 346 w 359"/>
                <a:gd name="T59" fmla="*/ 67 h 265"/>
                <a:gd name="T60" fmla="*/ 350 w 359"/>
                <a:gd name="T61" fmla="*/ 76 h 265"/>
                <a:gd name="T62" fmla="*/ 347 w 359"/>
                <a:gd name="T63" fmla="*/ 97 h 265"/>
                <a:gd name="T64" fmla="*/ 359 w 359"/>
                <a:gd name="T65" fmla="*/ 124 h 265"/>
                <a:gd name="T66" fmla="*/ 348 w 359"/>
                <a:gd name="T67" fmla="*/ 106 h 265"/>
                <a:gd name="T68" fmla="*/ 359 w 359"/>
                <a:gd name="T69" fmla="*/ 124 h 265"/>
                <a:gd name="T70" fmla="*/ 350 w 359"/>
                <a:gd name="T71" fmla="*/ 153 h 265"/>
                <a:gd name="T72" fmla="*/ 359 w 359"/>
                <a:gd name="T73" fmla="*/ 134 h 265"/>
                <a:gd name="T74" fmla="*/ 359 w 359"/>
                <a:gd name="T75" fmla="*/ 181 h 265"/>
                <a:gd name="T76" fmla="*/ 350 w 359"/>
                <a:gd name="T77" fmla="*/ 162 h 265"/>
                <a:gd name="T78" fmla="*/ 359 w 359"/>
                <a:gd name="T79" fmla="*/ 181 h 265"/>
                <a:gd name="T80" fmla="*/ 350 w 359"/>
                <a:gd name="T81" fmla="*/ 209 h 265"/>
                <a:gd name="T82" fmla="*/ 359 w 359"/>
                <a:gd name="T83" fmla="*/ 190 h 265"/>
                <a:gd name="T84" fmla="*/ 0 w 359"/>
                <a:gd name="T85" fmla="*/ 29 h 265"/>
                <a:gd name="T86" fmla="*/ 58 w 359"/>
                <a:gd name="T87" fmla="*/ 24 h 265"/>
                <a:gd name="T88" fmla="*/ 74 w 359"/>
                <a:gd name="T89" fmla="*/ 34 h 265"/>
                <a:gd name="T90" fmla="*/ 58 w 359"/>
                <a:gd name="T91" fmla="*/ 5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9" h="265">
                  <a:moveTo>
                    <a:pt x="350" y="237"/>
                  </a:moveTo>
                  <a:cubicBezTo>
                    <a:pt x="350" y="218"/>
                    <a:pt x="350" y="218"/>
                    <a:pt x="350" y="218"/>
                  </a:cubicBezTo>
                  <a:cubicBezTo>
                    <a:pt x="359" y="218"/>
                    <a:pt x="359" y="218"/>
                    <a:pt x="359" y="218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50" y="237"/>
                    <a:pt x="350" y="237"/>
                    <a:pt x="350" y="237"/>
                  </a:cubicBezTo>
                  <a:close/>
                  <a:moveTo>
                    <a:pt x="350" y="265"/>
                  </a:moveTo>
                  <a:cubicBezTo>
                    <a:pt x="350" y="247"/>
                    <a:pt x="350" y="247"/>
                    <a:pt x="350" y="247"/>
                  </a:cubicBezTo>
                  <a:cubicBezTo>
                    <a:pt x="359" y="247"/>
                    <a:pt x="359" y="247"/>
                    <a:pt x="359" y="247"/>
                  </a:cubicBezTo>
                  <a:cubicBezTo>
                    <a:pt x="359" y="265"/>
                    <a:pt x="359" y="265"/>
                    <a:pt x="359" y="265"/>
                  </a:cubicBezTo>
                  <a:cubicBezTo>
                    <a:pt x="350" y="265"/>
                    <a:pt x="350" y="265"/>
                    <a:pt x="350" y="265"/>
                  </a:cubicBezTo>
                  <a:close/>
                  <a:moveTo>
                    <a:pt x="101" y="24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29" y="24"/>
                  </a:moveTo>
                  <a:cubicBezTo>
                    <a:pt x="111" y="24"/>
                    <a:pt x="111" y="24"/>
                    <a:pt x="111" y="2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4"/>
                    <a:pt x="129" y="24"/>
                    <a:pt x="129" y="24"/>
                  </a:cubicBezTo>
                  <a:close/>
                  <a:moveTo>
                    <a:pt x="158" y="24"/>
                  </a:moveTo>
                  <a:cubicBezTo>
                    <a:pt x="139" y="24"/>
                    <a:pt x="139" y="24"/>
                    <a:pt x="139" y="24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24"/>
                    <a:pt x="158" y="24"/>
                    <a:pt x="158" y="24"/>
                  </a:cubicBezTo>
                  <a:close/>
                  <a:moveTo>
                    <a:pt x="186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24"/>
                    <a:pt x="186" y="24"/>
                    <a:pt x="186" y="24"/>
                  </a:cubicBezTo>
                  <a:close/>
                  <a:moveTo>
                    <a:pt x="214" y="24"/>
                  </a:moveTo>
                  <a:cubicBezTo>
                    <a:pt x="196" y="24"/>
                    <a:pt x="196" y="24"/>
                    <a:pt x="196" y="2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24"/>
                    <a:pt x="214" y="24"/>
                    <a:pt x="214" y="24"/>
                  </a:cubicBezTo>
                  <a:close/>
                  <a:moveTo>
                    <a:pt x="243" y="24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24"/>
                    <a:pt x="243" y="24"/>
                    <a:pt x="243" y="24"/>
                  </a:cubicBezTo>
                  <a:close/>
                  <a:moveTo>
                    <a:pt x="272" y="25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2" y="25"/>
                    <a:pt x="272" y="25"/>
                    <a:pt x="272" y="25"/>
                  </a:cubicBezTo>
                  <a:close/>
                  <a:moveTo>
                    <a:pt x="300" y="30"/>
                  </a:moveTo>
                  <a:cubicBezTo>
                    <a:pt x="281" y="26"/>
                    <a:pt x="281" y="26"/>
                    <a:pt x="281" y="26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97" y="39"/>
                    <a:pt x="297" y="39"/>
                    <a:pt x="297" y="39"/>
                  </a:cubicBezTo>
                  <a:cubicBezTo>
                    <a:pt x="300" y="30"/>
                    <a:pt x="300" y="30"/>
                    <a:pt x="300" y="30"/>
                  </a:cubicBezTo>
                  <a:close/>
                  <a:moveTo>
                    <a:pt x="327" y="44"/>
                  </a:moveTo>
                  <a:cubicBezTo>
                    <a:pt x="310" y="34"/>
                    <a:pt x="310" y="34"/>
                    <a:pt x="310" y="34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7" y="44"/>
                    <a:pt x="327" y="44"/>
                    <a:pt x="327" y="44"/>
                  </a:cubicBezTo>
                  <a:close/>
                  <a:moveTo>
                    <a:pt x="346" y="67"/>
                  </a:moveTo>
                  <a:cubicBezTo>
                    <a:pt x="334" y="51"/>
                    <a:pt x="334" y="51"/>
                    <a:pt x="334" y="51"/>
                  </a:cubicBezTo>
                  <a:cubicBezTo>
                    <a:pt x="327" y="58"/>
                    <a:pt x="327" y="58"/>
                    <a:pt x="327" y="58"/>
                  </a:cubicBezTo>
                  <a:cubicBezTo>
                    <a:pt x="338" y="72"/>
                    <a:pt x="338" y="72"/>
                    <a:pt x="338" y="72"/>
                  </a:cubicBezTo>
                  <a:cubicBezTo>
                    <a:pt x="346" y="67"/>
                    <a:pt x="346" y="67"/>
                    <a:pt x="346" y="67"/>
                  </a:cubicBezTo>
                  <a:close/>
                  <a:moveTo>
                    <a:pt x="356" y="95"/>
                  </a:moveTo>
                  <a:cubicBezTo>
                    <a:pt x="350" y="76"/>
                    <a:pt x="350" y="76"/>
                    <a:pt x="350" y="76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4" y="85"/>
                    <a:pt x="346" y="91"/>
                    <a:pt x="347" y="97"/>
                  </a:cubicBezTo>
                  <a:cubicBezTo>
                    <a:pt x="356" y="95"/>
                    <a:pt x="356" y="95"/>
                    <a:pt x="356" y="95"/>
                  </a:cubicBezTo>
                  <a:close/>
                  <a:moveTo>
                    <a:pt x="359" y="124"/>
                  </a:moveTo>
                  <a:cubicBezTo>
                    <a:pt x="350" y="124"/>
                    <a:pt x="350" y="124"/>
                    <a:pt x="350" y="124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58" y="105"/>
                    <a:pt x="358" y="105"/>
                    <a:pt x="358" y="105"/>
                  </a:cubicBezTo>
                  <a:cubicBezTo>
                    <a:pt x="359" y="124"/>
                    <a:pt x="359" y="124"/>
                    <a:pt x="359" y="124"/>
                  </a:cubicBezTo>
                  <a:close/>
                  <a:moveTo>
                    <a:pt x="359" y="153"/>
                  </a:moveTo>
                  <a:cubicBezTo>
                    <a:pt x="350" y="153"/>
                    <a:pt x="350" y="153"/>
                    <a:pt x="350" y="153"/>
                  </a:cubicBezTo>
                  <a:cubicBezTo>
                    <a:pt x="350" y="134"/>
                    <a:pt x="350" y="134"/>
                    <a:pt x="350" y="134"/>
                  </a:cubicBezTo>
                  <a:cubicBezTo>
                    <a:pt x="359" y="134"/>
                    <a:pt x="359" y="134"/>
                    <a:pt x="359" y="134"/>
                  </a:cubicBezTo>
                  <a:cubicBezTo>
                    <a:pt x="359" y="153"/>
                    <a:pt x="359" y="153"/>
                    <a:pt x="359" y="153"/>
                  </a:cubicBezTo>
                  <a:close/>
                  <a:moveTo>
                    <a:pt x="359" y="181"/>
                  </a:moveTo>
                  <a:cubicBezTo>
                    <a:pt x="350" y="181"/>
                    <a:pt x="350" y="181"/>
                    <a:pt x="350" y="181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81"/>
                    <a:pt x="359" y="181"/>
                    <a:pt x="359" y="181"/>
                  </a:cubicBezTo>
                  <a:close/>
                  <a:moveTo>
                    <a:pt x="359" y="209"/>
                  </a:moveTo>
                  <a:cubicBezTo>
                    <a:pt x="350" y="209"/>
                    <a:pt x="350" y="209"/>
                    <a:pt x="350" y="209"/>
                  </a:cubicBezTo>
                  <a:cubicBezTo>
                    <a:pt x="350" y="190"/>
                    <a:pt x="350" y="190"/>
                    <a:pt x="350" y="190"/>
                  </a:cubicBezTo>
                  <a:cubicBezTo>
                    <a:pt x="359" y="190"/>
                    <a:pt x="359" y="190"/>
                    <a:pt x="359" y="190"/>
                  </a:cubicBezTo>
                  <a:cubicBezTo>
                    <a:pt x="359" y="209"/>
                    <a:pt x="359" y="209"/>
                    <a:pt x="359" y="209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5588030" y="3170600"/>
              <a:ext cx="77768" cy="174593"/>
            </a:xfrm>
            <a:custGeom>
              <a:avLst/>
              <a:gdLst>
                <a:gd name="T0" fmla="*/ 29 w 69"/>
                <a:gd name="T1" fmla="*/ 121 h 156"/>
                <a:gd name="T2" fmla="*/ 29 w 69"/>
                <a:gd name="T3" fmla="*/ 100 h 156"/>
                <a:gd name="T4" fmla="*/ 39 w 69"/>
                <a:gd name="T5" fmla="*/ 100 h 156"/>
                <a:gd name="T6" fmla="*/ 39 w 69"/>
                <a:gd name="T7" fmla="*/ 121 h 156"/>
                <a:gd name="T8" fmla="*/ 29 w 69"/>
                <a:gd name="T9" fmla="*/ 121 h 156"/>
                <a:gd name="T10" fmla="*/ 29 w 69"/>
                <a:gd name="T11" fmla="*/ 121 h 156"/>
                <a:gd name="T12" fmla="*/ 35 w 69"/>
                <a:gd name="T13" fmla="*/ 0 h 156"/>
                <a:gd name="T14" fmla="*/ 0 w 69"/>
                <a:gd name="T15" fmla="*/ 69 h 156"/>
                <a:gd name="T16" fmla="*/ 29 w 69"/>
                <a:gd name="T17" fmla="*/ 69 h 156"/>
                <a:gd name="T18" fmla="*/ 29 w 69"/>
                <a:gd name="T19" fmla="*/ 88 h 156"/>
                <a:gd name="T20" fmla="*/ 39 w 69"/>
                <a:gd name="T21" fmla="*/ 88 h 156"/>
                <a:gd name="T22" fmla="*/ 39 w 69"/>
                <a:gd name="T23" fmla="*/ 69 h 156"/>
                <a:gd name="T24" fmla="*/ 69 w 69"/>
                <a:gd name="T25" fmla="*/ 69 h 156"/>
                <a:gd name="T26" fmla="*/ 35 w 69"/>
                <a:gd name="T27" fmla="*/ 0 h 156"/>
                <a:gd name="T28" fmla="*/ 35 w 69"/>
                <a:gd name="T29" fmla="*/ 0 h 156"/>
                <a:gd name="T30" fmla="*/ 29 w 69"/>
                <a:gd name="T31" fmla="*/ 156 h 156"/>
                <a:gd name="T32" fmla="*/ 29 w 69"/>
                <a:gd name="T33" fmla="*/ 133 h 156"/>
                <a:gd name="T34" fmla="*/ 39 w 69"/>
                <a:gd name="T35" fmla="*/ 133 h 156"/>
                <a:gd name="T36" fmla="*/ 39 w 69"/>
                <a:gd name="T37" fmla="*/ 156 h 156"/>
                <a:gd name="T38" fmla="*/ 29 w 69"/>
                <a:gd name="T39" fmla="*/ 156 h 156"/>
                <a:gd name="T40" fmla="*/ 29 w 69"/>
                <a:gd name="T4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6">
                  <a:moveTo>
                    <a:pt x="29" y="121"/>
                  </a:moveTo>
                  <a:lnTo>
                    <a:pt x="29" y="100"/>
                  </a:lnTo>
                  <a:lnTo>
                    <a:pt x="39" y="100"/>
                  </a:lnTo>
                  <a:lnTo>
                    <a:pt x="39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39" y="88"/>
                  </a:lnTo>
                  <a:lnTo>
                    <a:pt x="39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6"/>
                  </a:moveTo>
                  <a:lnTo>
                    <a:pt x="29" y="133"/>
                  </a:lnTo>
                  <a:lnTo>
                    <a:pt x="39" y="133"/>
                  </a:lnTo>
                  <a:lnTo>
                    <a:pt x="39" y="156"/>
                  </a:lnTo>
                  <a:lnTo>
                    <a:pt x="29" y="156"/>
                  </a:lnTo>
                  <a:lnTo>
                    <a:pt x="29" y="1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3364529" y="3448361"/>
              <a:ext cx="76180" cy="174593"/>
            </a:xfrm>
            <a:custGeom>
              <a:avLst/>
              <a:gdLst>
                <a:gd name="T0" fmla="*/ 29 w 69"/>
                <a:gd name="T1" fmla="*/ 121 h 156"/>
                <a:gd name="T2" fmla="*/ 29 w 69"/>
                <a:gd name="T3" fmla="*/ 98 h 156"/>
                <a:gd name="T4" fmla="*/ 41 w 69"/>
                <a:gd name="T5" fmla="*/ 98 h 156"/>
                <a:gd name="T6" fmla="*/ 41 w 69"/>
                <a:gd name="T7" fmla="*/ 121 h 156"/>
                <a:gd name="T8" fmla="*/ 29 w 69"/>
                <a:gd name="T9" fmla="*/ 121 h 156"/>
                <a:gd name="T10" fmla="*/ 29 w 69"/>
                <a:gd name="T11" fmla="*/ 121 h 156"/>
                <a:gd name="T12" fmla="*/ 35 w 69"/>
                <a:gd name="T13" fmla="*/ 0 h 156"/>
                <a:gd name="T14" fmla="*/ 0 w 69"/>
                <a:gd name="T15" fmla="*/ 69 h 156"/>
                <a:gd name="T16" fmla="*/ 29 w 69"/>
                <a:gd name="T17" fmla="*/ 69 h 156"/>
                <a:gd name="T18" fmla="*/ 29 w 69"/>
                <a:gd name="T19" fmla="*/ 88 h 156"/>
                <a:gd name="T20" fmla="*/ 41 w 69"/>
                <a:gd name="T21" fmla="*/ 88 h 156"/>
                <a:gd name="T22" fmla="*/ 41 w 69"/>
                <a:gd name="T23" fmla="*/ 69 h 156"/>
                <a:gd name="T24" fmla="*/ 69 w 69"/>
                <a:gd name="T25" fmla="*/ 69 h 156"/>
                <a:gd name="T26" fmla="*/ 35 w 69"/>
                <a:gd name="T27" fmla="*/ 0 h 156"/>
                <a:gd name="T28" fmla="*/ 35 w 69"/>
                <a:gd name="T29" fmla="*/ 0 h 156"/>
                <a:gd name="T30" fmla="*/ 29 w 69"/>
                <a:gd name="T31" fmla="*/ 156 h 156"/>
                <a:gd name="T32" fmla="*/ 29 w 69"/>
                <a:gd name="T33" fmla="*/ 133 h 156"/>
                <a:gd name="T34" fmla="*/ 41 w 69"/>
                <a:gd name="T35" fmla="*/ 133 h 156"/>
                <a:gd name="T36" fmla="*/ 41 w 69"/>
                <a:gd name="T37" fmla="*/ 156 h 156"/>
                <a:gd name="T38" fmla="*/ 29 w 69"/>
                <a:gd name="T39" fmla="*/ 156 h 156"/>
                <a:gd name="T40" fmla="*/ 29 w 69"/>
                <a:gd name="T4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6">
                  <a:moveTo>
                    <a:pt x="29" y="121"/>
                  </a:moveTo>
                  <a:lnTo>
                    <a:pt x="29" y="98"/>
                  </a:lnTo>
                  <a:lnTo>
                    <a:pt x="41" y="98"/>
                  </a:lnTo>
                  <a:lnTo>
                    <a:pt x="41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41" y="88"/>
                  </a:lnTo>
                  <a:lnTo>
                    <a:pt x="41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6"/>
                  </a:moveTo>
                  <a:lnTo>
                    <a:pt x="29" y="133"/>
                  </a:lnTo>
                  <a:lnTo>
                    <a:pt x="41" y="133"/>
                  </a:lnTo>
                  <a:lnTo>
                    <a:pt x="41" y="156"/>
                  </a:lnTo>
                  <a:lnTo>
                    <a:pt x="29" y="156"/>
                  </a:lnTo>
                  <a:lnTo>
                    <a:pt x="29" y="1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5391232" y="4549884"/>
              <a:ext cx="76180" cy="174593"/>
            </a:xfrm>
            <a:custGeom>
              <a:avLst/>
              <a:gdLst>
                <a:gd name="T0" fmla="*/ 29 w 69"/>
                <a:gd name="T1" fmla="*/ 121 h 155"/>
                <a:gd name="T2" fmla="*/ 29 w 69"/>
                <a:gd name="T3" fmla="*/ 99 h 155"/>
                <a:gd name="T4" fmla="*/ 40 w 69"/>
                <a:gd name="T5" fmla="*/ 99 h 155"/>
                <a:gd name="T6" fmla="*/ 40 w 69"/>
                <a:gd name="T7" fmla="*/ 121 h 155"/>
                <a:gd name="T8" fmla="*/ 29 w 69"/>
                <a:gd name="T9" fmla="*/ 121 h 155"/>
                <a:gd name="T10" fmla="*/ 29 w 69"/>
                <a:gd name="T11" fmla="*/ 121 h 155"/>
                <a:gd name="T12" fmla="*/ 35 w 69"/>
                <a:gd name="T13" fmla="*/ 0 h 155"/>
                <a:gd name="T14" fmla="*/ 0 w 69"/>
                <a:gd name="T15" fmla="*/ 69 h 155"/>
                <a:gd name="T16" fmla="*/ 29 w 69"/>
                <a:gd name="T17" fmla="*/ 69 h 155"/>
                <a:gd name="T18" fmla="*/ 29 w 69"/>
                <a:gd name="T19" fmla="*/ 88 h 155"/>
                <a:gd name="T20" fmla="*/ 40 w 69"/>
                <a:gd name="T21" fmla="*/ 88 h 155"/>
                <a:gd name="T22" fmla="*/ 40 w 69"/>
                <a:gd name="T23" fmla="*/ 69 h 155"/>
                <a:gd name="T24" fmla="*/ 69 w 69"/>
                <a:gd name="T25" fmla="*/ 69 h 155"/>
                <a:gd name="T26" fmla="*/ 35 w 69"/>
                <a:gd name="T27" fmla="*/ 0 h 155"/>
                <a:gd name="T28" fmla="*/ 35 w 69"/>
                <a:gd name="T29" fmla="*/ 0 h 155"/>
                <a:gd name="T30" fmla="*/ 29 w 69"/>
                <a:gd name="T31" fmla="*/ 155 h 155"/>
                <a:gd name="T32" fmla="*/ 29 w 69"/>
                <a:gd name="T33" fmla="*/ 133 h 155"/>
                <a:gd name="T34" fmla="*/ 40 w 69"/>
                <a:gd name="T35" fmla="*/ 133 h 155"/>
                <a:gd name="T36" fmla="*/ 40 w 69"/>
                <a:gd name="T37" fmla="*/ 155 h 155"/>
                <a:gd name="T38" fmla="*/ 29 w 69"/>
                <a:gd name="T39" fmla="*/ 155 h 155"/>
                <a:gd name="T40" fmla="*/ 29 w 69"/>
                <a:gd name="T4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5">
                  <a:moveTo>
                    <a:pt x="29" y="121"/>
                  </a:moveTo>
                  <a:lnTo>
                    <a:pt x="29" y="99"/>
                  </a:lnTo>
                  <a:lnTo>
                    <a:pt x="40" y="99"/>
                  </a:lnTo>
                  <a:lnTo>
                    <a:pt x="40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40" y="88"/>
                  </a:lnTo>
                  <a:lnTo>
                    <a:pt x="40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5"/>
                  </a:moveTo>
                  <a:lnTo>
                    <a:pt x="29" y="133"/>
                  </a:lnTo>
                  <a:lnTo>
                    <a:pt x="40" y="133"/>
                  </a:lnTo>
                  <a:lnTo>
                    <a:pt x="40" y="155"/>
                  </a:lnTo>
                  <a:lnTo>
                    <a:pt x="29" y="155"/>
                  </a:lnTo>
                  <a:lnTo>
                    <a:pt x="29" y="1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5745152" y="3695966"/>
              <a:ext cx="76180" cy="173006"/>
            </a:xfrm>
            <a:custGeom>
              <a:avLst/>
              <a:gdLst>
                <a:gd name="T0" fmla="*/ 30 w 69"/>
                <a:gd name="T1" fmla="*/ 121 h 155"/>
                <a:gd name="T2" fmla="*/ 30 w 69"/>
                <a:gd name="T3" fmla="*/ 99 h 155"/>
                <a:gd name="T4" fmla="*/ 41 w 69"/>
                <a:gd name="T5" fmla="*/ 99 h 155"/>
                <a:gd name="T6" fmla="*/ 41 w 69"/>
                <a:gd name="T7" fmla="*/ 121 h 155"/>
                <a:gd name="T8" fmla="*/ 30 w 69"/>
                <a:gd name="T9" fmla="*/ 121 h 155"/>
                <a:gd name="T10" fmla="*/ 30 w 69"/>
                <a:gd name="T11" fmla="*/ 121 h 155"/>
                <a:gd name="T12" fmla="*/ 35 w 69"/>
                <a:gd name="T13" fmla="*/ 0 h 155"/>
                <a:gd name="T14" fmla="*/ 0 w 69"/>
                <a:gd name="T15" fmla="*/ 69 h 155"/>
                <a:gd name="T16" fmla="*/ 30 w 69"/>
                <a:gd name="T17" fmla="*/ 69 h 155"/>
                <a:gd name="T18" fmla="*/ 30 w 69"/>
                <a:gd name="T19" fmla="*/ 87 h 155"/>
                <a:gd name="T20" fmla="*/ 41 w 69"/>
                <a:gd name="T21" fmla="*/ 87 h 155"/>
                <a:gd name="T22" fmla="*/ 41 w 69"/>
                <a:gd name="T23" fmla="*/ 69 h 155"/>
                <a:gd name="T24" fmla="*/ 69 w 69"/>
                <a:gd name="T25" fmla="*/ 69 h 155"/>
                <a:gd name="T26" fmla="*/ 35 w 69"/>
                <a:gd name="T27" fmla="*/ 0 h 155"/>
                <a:gd name="T28" fmla="*/ 35 w 69"/>
                <a:gd name="T29" fmla="*/ 0 h 155"/>
                <a:gd name="T30" fmla="*/ 30 w 69"/>
                <a:gd name="T31" fmla="*/ 155 h 155"/>
                <a:gd name="T32" fmla="*/ 30 w 69"/>
                <a:gd name="T33" fmla="*/ 132 h 155"/>
                <a:gd name="T34" fmla="*/ 41 w 69"/>
                <a:gd name="T35" fmla="*/ 132 h 155"/>
                <a:gd name="T36" fmla="*/ 41 w 69"/>
                <a:gd name="T37" fmla="*/ 155 h 155"/>
                <a:gd name="T38" fmla="*/ 30 w 69"/>
                <a:gd name="T39" fmla="*/ 155 h 155"/>
                <a:gd name="T40" fmla="*/ 30 w 69"/>
                <a:gd name="T4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5">
                  <a:moveTo>
                    <a:pt x="30" y="121"/>
                  </a:moveTo>
                  <a:lnTo>
                    <a:pt x="30" y="99"/>
                  </a:lnTo>
                  <a:lnTo>
                    <a:pt x="41" y="99"/>
                  </a:lnTo>
                  <a:lnTo>
                    <a:pt x="41" y="121"/>
                  </a:lnTo>
                  <a:lnTo>
                    <a:pt x="30" y="121"/>
                  </a:lnTo>
                  <a:lnTo>
                    <a:pt x="30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30" y="69"/>
                  </a:lnTo>
                  <a:lnTo>
                    <a:pt x="30" y="87"/>
                  </a:lnTo>
                  <a:lnTo>
                    <a:pt x="41" y="87"/>
                  </a:lnTo>
                  <a:lnTo>
                    <a:pt x="41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0" y="155"/>
                  </a:moveTo>
                  <a:lnTo>
                    <a:pt x="30" y="132"/>
                  </a:lnTo>
                  <a:lnTo>
                    <a:pt x="41" y="132"/>
                  </a:lnTo>
                  <a:lnTo>
                    <a:pt x="41" y="155"/>
                  </a:lnTo>
                  <a:lnTo>
                    <a:pt x="30" y="155"/>
                  </a:lnTo>
                  <a:lnTo>
                    <a:pt x="30" y="1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3929530" y="4549884"/>
              <a:ext cx="74592" cy="173006"/>
            </a:xfrm>
            <a:custGeom>
              <a:avLst/>
              <a:gdLst>
                <a:gd name="T0" fmla="*/ 28 w 68"/>
                <a:gd name="T1" fmla="*/ 121 h 154"/>
                <a:gd name="T2" fmla="*/ 28 w 68"/>
                <a:gd name="T3" fmla="*/ 98 h 154"/>
                <a:gd name="T4" fmla="*/ 39 w 68"/>
                <a:gd name="T5" fmla="*/ 98 h 154"/>
                <a:gd name="T6" fmla="*/ 39 w 68"/>
                <a:gd name="T7" fmla="*/ 121 h 154"/>
                <a:gd name="T8" fmla="*/ 28 w 68"/>
                <a:gd name="T9" fmla="*/ 121 h 154"/>
                <a:gd name="T10" fmla="*/ 28 w 68"/>
                <a:gd name="T11" fmla="*/ 121 h 154"/>
                <a:gd name="T12" fmla="*/ 33 w 68"/>
                <a:gd name="T13" fmla="*/ 0 h 154"/>
                <a:gd name="T14" fmla="*/ 0 w 68"/>
                <a:gd name="T15" fmla="*/ 67 h 154"/>
                <a:gd name="T16" fmla="*/ 28 w 68"/>
                <a:gd name="T17" fmla="*/ 67 h 154"/>
                <a:gd name="T18" fmla="*/ 28 w 68"/>
                <a:gd name="T19" fmla="*/ 86 h 154"/>
                <a:gd name="T20" fmla="*/ 39 w 68"/>
                <a:gd name="T21" fmla="*/ 86 h 154"/>
                <a:gd name="T22" fmla="*/ 39 w 68"/>
                <a:gd name="T23" fmla="*/ 67 h 154"/>
                <a:gd name="T24" fmla="*/ 68 w 68"/>
                <a:gd name="T25" fmla="*/ 67 h 154"/>
                <a:gd name="T26" fmla="*/ 33 w 68"/>
                <a:gd name="T27" fmla="*/ 0 h 154"/>
                <a:gd name="T28" fmla="*/ 33 w 68"/>
                <a:gd name="T29" fmla="*/ 0 h 154"/>
                <a:gd name="T30" fmla="*/ 28 w 68"/>
                <a:gd name="T31" fmla="*/ 154 h 154"/>
                <a:gd name="T32" fmla="*/ 28 w 68"/>
                <a:gd name="T33" fmla="*/ 132 h 154"/>
                <a:gd name="T34" fmla="*/ 39 w 68"/>
                <a:gd name="T35" fmla="*/ 132 h 154"/>
                <a:gd name="T36" fmla="*/ 39 w 68"/>
                <a:gd name="T37" fmla="*/ 154 h 154"/>
                <a:gd name="T38" fmla="*/ 28 w 68"/>
                <a:gd name="T39" fmla="*/ 154 h 154"/>
                <a:gd name="T40" fmla="*/ 28 w 68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54">
                  <a:moveTo>
                    <a:pt x="28" y="121"/>
                  </a:moveTo>
                  <a:lnTo>
                    <a:pt x="28" y="98"/>
                  </a:lnTo>
                  <a:lnTo>
                    <a:pt x="39" y="98"/>
                  </a:lnTo>
                  <a:lnTo>
                    <a:pt x="39" y="121"/>
                  </a:lnTo>
                  <a:lnTo>
                    <a:pt x="28" y="121"/>
                  </a:lnTo>
                  <a:lnTo>
                    <a:pt x="28" y="121"/>
                  </a:lnTo>
                  <a:close/>
                  <a:moveTo>
                    <a:pt x="33" y="0"/>
                  </a:moveTo>
                  <a:lnTo>
                    <a:pt x="0" y="67"/>
                  </a:lnTo>
                  <a:lnTo>
                    <a:pt x="28" y="67"/>
                  </a:lnTo>
                  <a:lnTo>
                    <a:pt x="28" y="86"/>
                  </a:lnTo>
                  <a:lnTo>
                    <a:pt x="39" y="86"/>
                  </a:lnTo>
                  <a:lnTo>
                    <a:pt x="39" y="67"/>
                  </a:lnTo>
                  <a:lnTo>
                    <a:pt x="68" y="67"/>
                  </a:lnTo>
                  <a:lnTo>
                    <a:pt x="33" y="0"/>
                  </a:lnTo>
                  <a:lnTo>
                    <a:pt x="33" y="0"/>
                  </a:lnTo>
                  <a:close/>
                  <a:moveTo>
                    <a:pt x="28" y="154"/>
                  </a:moveTo>
                  <a:lnTo>
                    <a:pt x="28" y="132"/>
                  </a:lnTo>
                  <a:lnTo>
                    <a:pt x="39" y="132"/>
                  </a:lnTo>
                  <a:lnTo>
                    <a:pt x="39" y="154"/>
                  </a:lnTo>
                  <a:lnTo>
                    <a:pt x="28" y="154"/>
                  </a:lnTo>
                  <a:lnTo>
                    <a:pt x="28" y="15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4754813" y="2864268"/>
              <a:ext cx="249171" cy="77774"/>
            </a:xfrm>
            <a:custGeom>
              <a:avLst/>
              <a:gdLst>
                <a:gd name="T0" fmla="*/ 102 w 223"/>
                <a:gd name="T1" fmla="*/ 29 h 69"/>
                <a:gd name="T2" fmla="*/ 124 w 223"/>
                <a:gd name="T3" fmla="*/ 29 h 69"/>
                <a:gd name="T4" fmla="*/ 124 w 223"/>
                <a:gd name="T5" fmla="*/ 40 h 69"/>
                <a:gd name="T6" fmla="*/ 102 w 223"/>
                <a:gd name="T7" fmla="*/ 40 h 69"/>
                <a:gd name="T8" fmla="*/ 102 w 223"/>
                <a:gd name="T9" fmla="*/ 29 h 69"/>
                <a:gd name="T10" fmla="*/ 102 w 223"/>
                <a:gd name="T11" fmla="*/ 29 h 69"/>
                <a:gd name="T12" fmla="*/ 223 w 223"/>
                <a:gd name="T13" fmla="*/ 34 h 69"/>
                <a:gd name="T14" fmla="*/ 154 w 223"/>
                <a:gd name="T15" fmla="*/ 0 h 69"/>
                <a:gd name="T16" fmla="*/ 154 w 223"/>
                <a:gd name="T17" fmla="*/ 29 h 69"/>
                <a:gd name="T18" fmla="*/ 135 w 223"/>
                <a:gd name="T19" fmla="*/ 29 h 69"/>
                <a:gd name="T20" fmla="*/ 135 w 223"/>
                <a:gd name="T21" fmla="*/ 40 h 69"/>
                <a:gd name="T22" fmla="*/ 154 w 223"/>
                <a:gd name="T23" fmla="*/ 40 h 69"/>
                <a:gd name="T24" fmla="*/ 154 w 223"/>
                <a:gd name="T25" fmla="*/ 69 h 69"/>
                <a:gd name="T26" fmla="*/ 223 w 223"/>
                <a:gd name="T27" fmla="*/ 34 h 69"/>
                <a:gd name="T28" fmla="*/ 223 w 223"/>
                <a:gd name="T29" fmla="*/ 34 h 69"/>
                <a:gd name="T30" fmla="*/ 0 w 223"/>
                <a:gd name="T31" fmla="*/ 29 h 69"/>
                <a:gd name="T32" fmla="*/ 23 w 223"/>
                <a:gd name="T33" fmla="*/ 29 h 69"/>
                <a:gd name="T34" fmla="*/ 23 w 223"/>
                <a:gd name="T35" fmla="*/ 40 h 69"/>
                <a:gd name="T36" fmla="*/ 0 w 223"/>
                <a:gd name="T37" fmla="*/ 40 h 69"/>
                <a:gd name="T38" fmla="*/ 0 w 223"/>
                <a:gd name="T39" fmla="*/ 29 h 69"/>
                <a:gd name="T40" fmla="*/ 0 w 223"/>
                <a:gd name="T41" fmla="*/ 29 h 69"/>
                <a:gd name="T42" fmla="*/ 34 w 223"/>
                <a:gd name="T43" fmla="*/ 29 h 69"/>
                <a:gd name="T44" fmla="*/ 56 w 223"/>
                <a:gd name="T45" fmla="*/ 29 h 69"/>
                <a:gd name="T46" fmla="*/ 56 w 223"/>
                <a:gd name="T47" fmla="*/ 40 h 69"/>
                <a:gd name="T48" fmla="*/ 34 w 223"/>
                <a:gd name="T49" fmla="*/ 40 h 69"/>
                <a:gd name="T50" fmla="*/ 34 w 223"/>
                <a:gd name="T51" fmla="*/ 29 h 69"/>
                <a:gd name="T52" fmla="*/ 34 w 223"/>
                <a:gd name="T53" fmla="*/ 29 h 69"/>
                <a:gd name="T54" fmla="*/ 68 w 223"/>
                <a:gd name="T55" fmla="*/ 29 h 69"/>
                <a:gd name="T56" fmla="*/ 91 w 223"/>
                <a:gd name="T57" fmla="*/ 29 h 69"/>
                <a:gd name="T58" fmla="*/ 91 w 223"/>
                <a:gd name="T59" fmla="*/ 40 h 69"/>
                <a:gd name="T60" fmla="*/ 68 w 223"/>
                <a:gd name="T61" fmla="*/ 40 h 69"/>
                <a:gd name="T62" fmla="*/ 68 w 223"/>
                <a:gd name="T63" fmla="*/ 29 h 69"/>
                <a:gd name="T64" fmla="*/ 68 w 223"/>
                <a:gd name="T65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" h="69">
                  <a:moveTo>
                    <a:pt x="102" y="29"/>
                  </a:moveTo>
                  <a:lnTo>
                    <a:pt x="124" y="29"/>
                  </a:lnTo>
                  <a:lnTo>
                    <a:pt x="124" y="40"/>
                  </a:lnTo>
                  <a:lnTo>
                    <a:pt x="102" y="40"/>
                  </a:lnTo>
                  <a:lnTo>
                    <a:pt x="102" y="29"/>
                  </a:lnTo>
                  <a:lnTo>
                    <a:pt x="102" y="29"/>
                  </a:lnTo>
                  <a:close/>
                  <a:moveTo>
                    <a:pt x="223" y="34"/>
                  </a:moveTo>
                  <a:lnTo>
                    <a:pt x="154" y="0"/>
                  </a:lnTo>
                  <a:lnTo>
                    <a:pt x="154" y="29"/>
                  </a:lnTo>
                  <a:lnTo>
                    <a:pt x="135" y="29"/>
                  </a:lnTo>
                  <a:lnTo>
                    <a:pt x="135" y="40"/>
                  </a:lnTo>
                  <a:lnTo>
                    <a:pt x="154" y="40"/>
                  </a:lnTo>
                  <a:lnTo>
                    <a:pt x="154" y="69"/>
                  </a:lnTo>
                  <a:lnTo>
                    <a:pt x="223" y="34"/>
                  </a:lnTo>
                  <a:lnTo>
                    <a:pt x="223" y="34"/>
                  </a:lnTo>
                  <a:close/>
                  <a:moveTo>
                    <a:pt x="0" y="29"/>
                  </a:moveTo>
                  <a:lnTo>
                    <a:pt x="23" y="29"/>
                  </a:lnTo>
                  <a:lnTo>
                    <a:pt x="23" y="4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34" y="29"/>
                  </a:moveTo>
                  <a:lnTo>
                    <a:pt x="56" y="29"/>
                  </a:lnTo>
                  <a:lnTo>
                    <a:pt x="56" y="40"/>
                  </a:lnTo>
                  <a:lnTo>
                    <a:pt x="34" y="40"/>
                  </a:lnTo>
                  <a:lnTo>
                    <a:pt x="34" y="29"/>
                  </a:lnTo>
                  <a:lnTo>
                    <a:pt x="34" y="29"/>
                  </a:lnTo>
                  <a:close/>
                  <a:moveTo>
                    <a:pt x="68" y="29"/>
                  </a:moveTo>
                  <a:lnTo>
                    <a:pt x="91" y="29"/>
                  </a:lnTo>
                  <a:lnTo>
                    <a:pt x="91" y="40"/>
                  </a:lnTo>
                  <a:lnTo>
                    <a:pt x="68" y="40"/>
                  </a:lnTo>
                  <a:lnTo>
                    <a:pt x="68" y="29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4759573" y="1927815"/>
              <a:ext cx="852264" cy="277762"/>
            </a:xfrm>
            <a:custGeom>
              <a:avLst/>
              <a:gdLst>
                <a:gd name="T0" fmla="*/ 277 w 641"/>
                <a:gd name="T1" fmla="*/ 33 h 209"/>
                <a:gd name="T2" fmla="*/ 229 w 641"/>
                <a:gd name="T3" fmla="*/ 24 h 209"/>
                <a:gd name="T4" fmla="*/ 229 w 641"/>
                <a:gd name="T5" fmla="*/ 33 h 209"/>
                <a:gd name="T6" fmla="*/ 220 w 641"/>
                <a:gd name="T7" fmla="*/ 24 h 209"/>
                <a:gd name="T8" fmla="*/ 201 w 641"/>
                <a:gd name="T9" fmla="*/ 24 h 209"/>
                <a:gd name="T10" fmla="*/ 192 w 641"/>
                <a:gd name="T11" fmla="*/ 33 h 209"/>
                <a:gd name="T12" fmla="*/ 144 w 641"/>
                <a:gd name="T13" fmla="*/ 24 h 209"/>
                <a:gd name="T14" fmla="*/ 144 w 641"/>
                <a:gd name="T15" fmla="*/ 33 h 209"/>
                <a:gd name="T16" fmla="*/ 418 w 641"/>
                <a:gd name="T17" fmla="*/ 24 h 209"/>
                <a:gd name="T18" fmla="*/ 399 w 641"/>
                <a:gd name="T19" fmla="*/ 24 h 209"/>
                <a:gd name="T20" fmla="*/ 389 w 641"/>
                <a:gd name="T21" fmla="*/ 33 h 209"/>
                <a:gd name="T22" fmla="*/ 342 w 641"/>
                <a:gd name="T23" fmla="*/ 24 h 209"/>
                <a:gd name="T24" fmla="*/ 342 w 641"/>
                <a:gd name="T25" fmla="*/ 33 h 209"/>
                <a:gd name="T26" fmla="*/ 333 w 641"/>
                <a:gd name="T27" fmla="*/ 24 h 209"/>
                <a:gd name="T28" fmla="*/ 314 w 641"/>
                <a:gd name="T29" fmla="*/ 24 h 209"/>
                <a:gd name="T30" fmla="*/ 304 w 641"/>
                <a:gd name="T31" fmla="*/ 33 h 209"/>
                <a:gd name="T32" fmla="*/ 540 w 641"/>
                <a:gd name="T33" fmla="*/ 24 h 209"/>
                <a:gd name="T34" fmla="*/ 540 w 641"/>
                <a:gd name="T35" fmla="*/ 33 h 209"/>
                <a:gd name="T36" fmla="*/ 530 w 641"/>
                <a:gd name="T37" fmla="*/ 24 h 209"/>
                <a:gd name="T38" fmla="*/ 511 w 641"/>
                <a:gd name="T39" fmla="*/ 24 h 209"/>
                <a:gd name="T40" fmla="*/ 502 w 641"/>
                <a:gd name="T41" fmla="*/ 33 h 209"/>
                <a:gd name="T42" fmla="*/ 455 w 641"/>
                <a:gd name="T43" fmla="*/ 24 h 209"/>
                <a:gd name="T44" fmla="*/ 455 w 641"/>
                <a:gd name="T45" fmla="*/ 33 h 209"/>
                <a:gd name="T46" fmla="*/ 445 w 641"/>
                <a:gd name="T47" fmla="*/ 24 h 209"/>
                <a:gd name="T48" fmla="*/ 426 w 641"/>
                <a:gd name="T49" fmla="*/ 24 h 209"/>
                <a:gd name="T50" fmla="*/ 135 w 641"/>
                <a:gd name="T51" fmla="*/ 33 h 209"/>
                <a:gd name="T52" fmla="*/ 87 w 641"/>
                <a:gd name="T53" fmla="*/ 25 h 209"/>
                <a:gd name="T54" fmla="*/ 88 w 641"/>
                <a:gd name="T55" fmla="*/ 34 h 209"/>
                <a:gd name="T56" fmla="*/ 78 w 641"/>
                <a:gd name="T57" fmla="*/ 26 h 209"/>
                <a:gd name="T58" fmla="*/ 58 w 641"/>
                <a:gd name="T59" fmla="*/ 30 h 209"/>
                <a:gd name="T60" fmla="*/ 53 w 641"/>
                <a:gd name="T61" fmla="*/ 42 h 209"/>
                <a:gd name="T62" fmla="*/ 13 w 641"/>
                <a:gd name="T63" fmla="*/ 67 h 209"/>
                <a:gd name="T64" fmla="*/ 21 w 641"/>
                <a:gd name="T65" fmla="*/ 72 h 209"/>
                <a:gd name="T66" fmla="*/ 8 w 641"/>
                <a:gd name="T67" fmla="*/ 76 h 209"/>
                <a:gd name="T68" fmla="*/ 3 w 641"/>
                <a:gd name="T69" fmla="*/ 95 h 209"/>
                <a:gd name="T70" fmla="*/ 10 w 641"/>
                <a:gd name="T71" fmla="*/ 106 h 209"/>
                <a:gd name="T72" fmla="*/ 0 w 641"/>
                <a:gd name="T73" fmla="*/ 153 h 209"/>
                <a:gd name="T74" fmla="*/ 0 w 641"/>
                <a:gd name="T75" fmla="*/ 134 h 209"/>
                <a:gd name="T76" fmla="*/ 9 w 641"/>
                <a:gd name="T77" fmla="*/ 181 h 209"/>
                <a:gd name="T78" fmla="*/ 0 w 641"/>
                <a:gd name="T79" fmla="*/ 181 h 209"/>
                <a:gd name="T80" fmla="*/ 9 w 641"/>
                <a:gd name="T81" fmla="*/ 190 h 209"/>
                <a:gd name="T82" fmla="*/ 641 w 641"/>
                <a:gd name="T83" fmla="*/ 29 h 209"/>
                <a:gd name="T84" fmla="*/ 567 w 641"/>
                <a:gd name="T85" fmla="*/ 24 h 209"/>
                <a:gd name="T86" fmla="*/ 583 w 641"/>
                <a:gd name="T87" fmla="*/ 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1" h="209">
                  <a:moveTo>
                    <a:pt x="258" y="24"/>
                  </a:moveTo>
                  <a:cubicBezTo>
                    <a:pt x="277" y="24"/>
                    <a:pt x="277" y="24"/>
                    <a:pt x="277" y="24"/>
                  </a:cubicBezTo>
                  <a:cubicBezTo>
                    <a:pt x="277" y="33"/>
                    <a:pt x="277" y="33"/>
                    <a:pt x="277" y="3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58" y="24"/>
                    <a:pt x="258" y="24"/>
                    <a:pt x="258" y="24"/>
                  </a:cubicBezTo>
                  <a:close/>
                  <a:moveTo>
                    <a:pt x="229" y="24"/>
                  </a:moveTo>
                  <a:cubicBezTo>
                    <a:pt x="248" y="24"/>
                    <a:pt x="248" y="24"/>
                    <a:pt x="248" y="2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9" y="24"/>
                    <a:pt x="229" y="24"/>
                    <a:pt x="229" y="24"/>
                  </a:cubicBezTo>
                  <a:close/>
                  <a:moveTo>
                    <a:pt x="201" y="24"/>
                  </a:moveTo>
                  <a:cubicBezTo>
                    <a:pt x="220" y="24"/>
                    <a:pt x="220" y="24"/>
                    <a:pt x="220" y="24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24"/>
                    <a:pt x="201" y="24"/>
                    <a:pt x="201" y="24"/>
                  </a:cubicBezTo>
                  <a:close/>
                  <a:moveTo>
                    <a:pt x="173" y="24"/>
                  </a:moveTo>
                  <a:cubicBezTo>
                    <a:pt x="192" y="24"/>
                    <a:pt x="192" y="24"/>
                    <a:pt x="192" y="24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24"/>
                    <a:pt x="173" y="24"/>
                    <a:pt x="173" y="24"/>
                  </a:cubicBezTo>
                  <a:close/>
                  <a:moveTo>
                    <a:pt x="144" y="24"/>
                  </a:moveTo>
                  <a:cubicBezTo>
                    <a:pt x="163" y="24"/>
                    <a:pt x="163" y="24"/>
                    <a:pt x="163" y="24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24"/>
                    <a:pt x="144" y="24"/>
                    <a:pt x="144" y="24"/>
                  </a:cubicBezTo>
                  <a:close/>
                  <a:moveTo>
                    <a:pt x="399" y="24"/>
                  </a:moveTo>
                  <a:cubicBezTo>
                    <a:pt x="418" y="24"/>
                    <a:pt x="418" y="24"/>
                    <a:pt x="418" y="24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399" y="33"/>
                    <a:pt x="399" y="33"/>
                    <a:pt x="399" y="33"/>
                  </a:cubicBezTo>
                  <a:cubicBezTo>
                    <a:pt x="399" y="24"/>
                    <a:pt x="399" y="24"/>
                    <a:pt x="399" y="24"/>
                  </a:cubicBezTo>
                  <a:close/>
                  <a:moveTo>
                    <a:pt x="370" y="24"/>
                  </a:moveTo>
                  <a:cubicBezTo>
                    <a:pt x="389" y="24"/>
                    <a:pt x="389" y="24"/>
                    <a:pt x="389" y="24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70" y="24"/>
                    <a:pt x="370" y="24"/>
                    <a:pt x="370" y="24"/>
                  </a:cubicBezTo>
                  <a:close/>
                  <a:moveTo>
                    <a:pt x="342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24"/>
                    <a:pt x="342" y="24"/>
                    <a:pt x="342" y="24"/>
                  </a:cubicBezTo>
                  <a:close/>
                  <a:moveTo>
                    <a:pt x="314" y="24"/>
                  </a:moveTo>
                  <a:cubicBezTo>
                    <a:pt x="333" y="24"/>
                    <a:pt x="333" y="24"/>
                    <a:pt x="333" y="2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14" y="33"/>
                    <a:pt x="314" y="33"/>
                    <a:pt x="314" y="33"/>
                  </a:cubicBezTo>
                  <a:cubicBezTo>
                    <a:pt x="314" y="24"/>
                    <a:pt x="314" y="24"/>
                    <a:pt x="314" y="24"/>
                  </a:cubicBezTo>
                  <a:close/>
                  <a:moveTo>
                    <a:pt x="285" y="24"/>
                  </a:moveTo>
                  <a:cubicBezTo>
                    <a:pt x="304" y="24"/>
                    <a:pt x="304" y="24"/>
                    <a:pt x="304" y="24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285" y="33"/>
                    <a:pt x="285" y="33"/>
                    <a:pt x="285" y="33"/>
                  </a:cubicBezTo>
                  <a:cubicBezTo>
                    <a:pt x="285" y="24"/>
                    <a:pt x="285" y="24"/>
                    <a:pt x="285" y="24"/>
                  </a:cubicBezTo>
                  <a:close/>
                  <a:moveTo>
                    <a:pt x="540" y="24"/>
                  </a:moveTo>
                  <a:cubicBezTo>
                    <a:pt x="559" y="24"/>
                    <a:pt x="559" y="24"/>
                    <a:pt x="559" y="24"/>
                  </a:cubicBezTo>
                  <a:cubicBezTo>
                    <a:pt x="559" y="33"/>
                    <a:pt x="559" y="33"/>
                    <a:pt x="559" y="33"/>
                  </a:cubicBezTo>
                  <a:cubicBezTo>
                    <a:pt x="540" y="33"/>
                    <a:pt x="540" y="33"/>
                    <a:pt x="540" y="33"/>
                  </a:cubicBezTo>
                  <a:cubicBezTo>
                    <a:pt x="540" y="24"/>
                    <a:pt x="540" y="24"/>
                    <a:pt x="540" y="24"/>
                  </a:cubicBezTo>
                  <a:close/>
                  <a:moveTo>
                    <a:pt x="511" y="24"/>
                  </a:moveTo>
                  <a:cubicBezTo>
                    <a:pt x="530" y="24"/>
                    <a:pt x="530" y="24"/>
                    <a:pt x="530" y="24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1" y="24"/>
                    <a:pt x="511" y="24"/>
                    <a:pt x="511" y="24"/>
                  </a:cubicBezTo>
                  <a:close/>
                  <a:moveTo>
                    <a:pt x="483" y="24"/>
                  </a:moveTo>
                  <a:cubicBezTo>
                    <a:pt x="502" y="24"/>
                    <a:pt x="502" y="24"/>
                    <a:pt x="502" y="24"/>
                  </a:cubicBezTo>
                  <a:cubicBezTo>
                    <a:pt x="502" y="33"/>
                    <a:pt x="502" y="33"/>
                    <a:pt x="502" y="33"/>
                  </a:cubicBezTo>
                  <a:cubicBezTo>
                    <a:pt x="483" y="33"/>
                    <a:pt x="483" y="33"/>
                    <a:pt x="483" y="33"/>
                  </a:cubicBezTo>
                  <a:cubicBezTo>
                    <a:pt x="483" y="24"/>
                    <a:pt x="483" y="24"/>
                    <a:pt x="483" y="24"/>
                  </a:cubicBezTo>
                  <a:close/>
                  <a:moveTo>
                    <a:pt x="455" y="24"/>
                  </a:moveTo>
                  <a:cubicBezTo>
                    <a:pt x="474" y="24"/>
                    <a:pt x="474" y="24"/>
                    <a:pt x="474" y="24"/>
                  </a:cubicBezTo>
                  <a:cubicBezTo>
                    <a:pt x="474" y="33"/>
                    <a:pt x="474" y="33"/>
                    <a:pt x="474" y="33"/>
                  </a:cubicBezTo>
                  <a:cubicBezTo>
                    <a:pt x="455" y="33"/>
                    <a:pt x="455" y="33"/>
                    <a:pt x="455" y="33"/>
                  </a:cubicBezTo>
                  <a:cubicBezTo>
                    <a:pt x="455" y="24"/>
                    <a:pt x="455" y="24"/>
                    <a:pt x="455" y="24"/>
                  </a:cubicBezTo>
                  <a:close/>
                  <a:moveTo>
                    <a:pt x="426" y="24"/>
                  </a:moveTo>
                  <a:cubicBezTo>
                    <a:pt x="445" y="24"/>
                    <a:pt x="445" y="24"/>
                    <a:pt x="445" y="24"/>
                  </a:cubicBezTo>
                  <a:cubicBezTo>
                    <a:pt x="445" y="33"/>
                    <a:pt x="445" y="33"/>
                    <a:pt x="445" y="33"/>
                  </a:cubicBezTo>
                  <a:cubicBezTo>
                    <a:pt x="426" y="33"/>
                    <a:pt x="426" y="33"/>
                    <a:pt x="426" y="33"/>
                  </a:cubicBezTo>
                  <a:cubicBezTo>
                    <a:pt x="426" y="24"/>
                    <a:pt x="426" y="24"/>
                    <a:pt x="426" y="24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24"/>
                    <a:pt x="116" y="24"/>
                    <a:pt x="116" y="24"/>
                  </a:cubicBezTo>
                  <a:close/>
                  <a:moveTo>
                    <a:pt x="87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58" y="30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8" y="30"/>
                    <a:pt x="58" y="30"/>
                    <a:pt x="58" y="30"/>
                  </a:cubicBezTo>
                  <a:close/>
                  <a:moveTo>
                    <a:pt x="32" y="44"/>
                  </a:moveTo>
                  <a:cubicBezTo>
                    <a:pt x="49" y="34"/>
                    <a:pt x="49" y="34"/>
                    <a:pt x="49" y="34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4"/>
                    <a:pt x="32" y="44"/>
                    <a:pt x="32" y="44"/>
                  </a:cubicBezTo>
                  <a:close/>
                  <a:moveTo>
                    <a:pt x="13" y="67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7"/>
                    <a:pt x="13" y="67"/>
                    <a:pt x="13" y="67"/>
                  </a:cubicBezTo>
                  <a:close/>
                  <a:moveTo>
                    <a:pt x="3" y="95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5"/>
                    <a:pt x="13" y="91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0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4"/>
                    <a:pt x="0" y="124"/>
                    <a:pt x="0" y="124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81"/>
                  </a:moveTo>
                  <a:cubicBezTo>
                    <a:pt x="9" y="181"/>
                    <a:pt x="9" y="181"/>
                    <a:pt x="9" y="18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209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9"/>
                    <a:pt x="0" y="209"/>
                    <a:pt x="0" y="209"/>
                  </a:cubicBezTo>
                  <a:close/>
                  <a:moveTo>
                    <a:pt x="641" y="29"/>
                  </a:moveTo>
                  <a:cubicBezTo>
                    <a:pt x="583" y="0"/>
                    <a:pt x="583" y="0"/>
                    <a:pt x="583" y="0"/>
                  </a:cubicBezTo>
                  <a:cubicBezTo>
                    <a:pt x="583" y="24"/>
                    <a:pt x="583" y="24"/>
                    <a:pt x="583" y="24"/>
                  </a:cubicBezTo>
                  <a:cubicBezTo>
                    <a:pt x="567" y="24"/>
                    <a:pt x="567" y="24"/>
                    <a:pt x="567" y="24"/>
                  </a:cubicBezTo>
                  <a:cubicBezTo>
                    <a:pt x="567" y="33"/>
                    <a:pt x="567" y="33"/>
                    <a:pt x="567" y="33"/>
                  </a:cubicBezTo>
                  <a:cubicBezTo>
                    <a:pt x="583" y="33"/>
                    <a:pt x="583" y="33"/>
                    <a:pt x="583" y="33"/>
                  </a:cubicBezTo>
                  <a:cubicBezTo>
                    <a:pt x="583" y="58"/>
                    <a:pt x="583" y="58"/>
                    <a:pt x="583" y="58"/>
                  </a:cubicBezTo>
                  <a:cubicBezTo>
                    <a:pt x="641" y="29"/>
                    <a:pt x="641" y="29"/>
                    <a:pt x="641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3242323" y="1902420"/>
              <a:ext cx="336461" cy="506320"/>
            </a:xfrm>
            <a:custGeom>
              <a:avLst/>
              <a:gdLst>
                <a:gd name="T0" fmla="*/ 88 w 252"/>
                <a:gd name="T1" fmla="*/ 25 h 380"/>
                <a:gd name="T2" fmla="*/ 107 w 252"/>
                <a:gd name="T3" fmla="*/ 34 h 380"/>
                <a:gd name="T4" fmla="*/ 0 w 252"/>
                <a:gd name="T5" fmla="*/ 29 h 380"/>
                <a:gd name="T6" fmla="*/ 58 w 252"/>
                <a:gd name="T7" fmla="*/ 25 h 380"/>
                <a:gd name="T8" fmla="*/ 74 w 252"/>
                <a:gd name="T9" fmla="*/ 34 h 380"/>
                <a:gd name="T10" fmla="*/ 58 w 252"/>
                <a:gd name="T11" fmla="*/ 58 h 380"/>
                <a:gd name="T12" fmla="*/ 252 w 252"/>
                <a:gd name="T13" fmla="*/ 380 h 380"/>
                <a:gd name="T14" fmla="*/ 242 w 252"/>
                <a:gd name="T15" fmla="*/ 361 h 380"/>
                <a:gd name="T16" fmla="*/ 252 w 252"/>
                <a:gd name="T17" fmla="*/ 380 h 380"/>
                <a:gd name="T18" fmla="*/ 242 w 252"/>
                <a:gd name="T19" fmla="*/ 351 h 380"/>
                <a:gd name="T20" fmla="*/ 252 w 252"/>
                <a:gd name="T21" fmla="*/ 333 h 380"/>
                <a:gd name="T22" fmla="*/ 252 w 252"/>
                <a:gd name="T23" fmla="*/ 323 h 380"/>
                <a:gd name="T24" fmla="*/ 242 w 252"/>
                <a:gd name="T25" fmla="*/ 304 h 380"/>
                <a:gd name="T26" fmla="*/ 252 w 252"/>
                <a:gd name="T27" fmla="*/ 323 h 380"/>
                <a:gd name="T28" fmla="*/ 242 w 252"/>
                <a:gd name="T29" fmla="*/ 295 h 380"/>
                <a:gd name="T30" fmla="*/ 252 w 252"/>
                <a:gd name="T31" fmla="*/ 276 h 380"/>
                <a:gd name="T32" fmla="*/ 252 w 252"/>
                <a:gd name="T33" fmla="*/ 266 h 380"/>
                <a:gd name="T34" fmla="*/ 242 w 252"/>
                <a:gd name="T35" fmla="*/ 248 h 380"/>
                <a:gd name="T36" fmla="*/ 252 w 252"/>
                <a:gd name="T37" fmla="*/ 266 h 380"/>
                <a:gd name="T38" fmla="*/ 242 w 252"/>
                <a:gd name="T39" fmla="*/ 238 h 380"/>
                <a:gd name="T40" fmla="*/ 252 w 252"/>
                <a:gd name="T41" fmla="*/ 219 h 380"/>
                <a:gd name="T42" fmla="*/ 252 w 252"/>
                <a:gd name="T43" fmla="*/ 210 h 380"/>
                <a:gd name="T44" fmla="*/ 242 w 252"/>
                <a:gd name="T45" fmla="*/ 191 h 380"/>
                <a:gd name="T46" fmla="*/ 252 w 252"/>
                <a:gd name="T47" fmla="*/ 210 h 380"/>
                <a:gd name="T48" fmla="*/ 242 w 252"/>
                <a:gd name="T49" fmla="*/ 181 h 380"/>
                <a:gd name="T50" fmla="*/ 252 w 252"/>
                <a:gd name="T51" fmla="*/ 163 h 380"/>
                <a:gd name="T52" fmla="*/ 252 w 252"/>
                <a:gd name="T53" fmla="*/ 153 h 380"/>
                <a:gd name="T54" fmla="*/ 242 w 252"/>
                <a:gd name="T55" fmla="*/ 134 h 380"/>
                <a:gd name="T56" fmla="*/ 252 w 252"/>
                <a:gd name="T57" fmla="*/ 153 h 380"/>
                <a:gd name="T58" fmla="*/ 242 w 252"/>
                <a:gd name="T59" fmla="*/ 125 h 380"/>
                <a:gd name="T60" fmla="*/ 250 w 252"/>
                <a:gd name="T61" fmla="*/ 105 h 380"/>
                <a:gd name="T62" fmla="*/ 249 w 252"/>
                <a:gd name="T63" fmla="*/ 96 h 380"/>
                <a:gd name="T64" fmla="*/ 234 w 252"/>
                <a:gd name="T65" fmla="*/ 80 h 380"/>
                <a:gd name="T66" fmla="*/ 249 w 252"/>
                <a:gd name="T67" fmla="*/ 96 h 380"/>
                <a:gd name="T68" fmla="*/ 227 w 252"/>
                <a:gd name="T69" fmla="*/ 52 h 380"/>
                <a:gd name="T70" fmla="*/ 231 w 252"/>
                <a:gd name="T71" fmla="*/ 72 h 380"/>
                <a:gd name="T72" fmla="*/ 219 w 252"/>
                <a:gd name="T73" fmla="*/ 45 h 380"/>
                <a:gd name="T74" fmla="*/ 198 w 252"/>
                <a:gd name="T75" fmla="*/ 43 h 380"/>
                <a:gd name="T76" fmla="*/ 219 w 252"/>
                <a:gd name="T77" fmla="*/ 45 h 380"/>
                <a:gd name="T78" fmla="*/ 174 w 252"/>
                <a:gd name="T79" fmla="*/ 26 h 380"/>
                <a:gd name="T80" fmla="*/ 190 w 252"/>
                <a:gd name="T81" fmla="*/ 40 h 380"/>
                <a:gd name="T82" fmla="*/ 164 w 252"/>
                <a:gd name="T83" fmla="*/ 25 h 380"/>
                <a:gd name="T84" fmla="*/ 145 w 252"/>
                <a:gd name="T85" fmla="*/ 34 h 380"/>
                <a:gd name="T86" fmla="*/ 164 w 252"/>
                <a:gd name="T87" fmla="*/ 25 h 380"/>
                <a:gd name="T88" fmla="*/ 117 w 252"/>
                <a:gd name="T89" fmla="*/ 25 h 380"/>
                <a:gd name="T90" fmla="*/ 136 w 252"/>
                <a:gd name="T91" fmla="*/ 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2" h="380">
                  <a:moveTo>
                    <a:pt x="107" y="25"/>
                  </a:moveTo>
                  <a:cubicBezTo>
                    <a:pt x="88" y="25"/>
                    <a:pt x="88" y="25"/>
                    <a:pt x="88" y="2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25"/>
                    <a:pt x="107" y="25"/>
                    <a:pt x="107" y="25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252" y="380"/>
                  </a:moveTo>
                  <a:cubicBezTo>
                    <a:pt x="242" y="380"/>
                    <a:pt x="242" y="380"/>
                    <a:pt x="242" y="380"/>
                  </a:cubicBezTo>
                  <a:cubicBezTo>
                    <a:pt x="242" y="361"/>
                    <a:pt x="242" y="361"/>
                    <a:pt x="242" y="361"/>
                  </a:cubicBezTo>
                  <a:cubicBezTo>
                    <a:pt x="252" y="361"/>
                    <a:pt x="252" y="361"/>
                    <a:pt x="252" y="361"/>
                  </a:cubicBezTo>
                  <a:cubicBezTo>
                    <a:pt x="252" y="380"/>
                    <a:pt x="252" y="380"/>
                    <a:pt x="252" y="380"/>
                  </a:cubicBezTo>
                  <a:close/>
                  <a:moveTo>
                    <a:pt x="252" y="351"/>
                  </a:moveTo>
                  <a:cubicBezTo>
                    <a:pt x="242" y="351"/>
                    <a:pt x="242" y="351"/>
                    <a:pt x="242" y="351"/>
                  </a:cubicBezTo>
                  <a:cubicBezTo>
                    <a:pt x="242" y="333"/>
                    <a:pt x="242" y="333"/>
                    <a:pt x="242" y="333"/>
                  </a:cubicBezTo>
                  <a:cubicBezTo>
                    <a:pt x="252" y="333"/>
                    <a:pt x="252" y="333"/>
                    <a:pt x="252" y="333"/>
                  </a:cubicBezTo>
                  <a:cubicBezTo>
                    <a:pt x="252" y="351"/>
                    <a:pt x="252" y="351"/>
                    <a:pt x="252" y="351"/>
                  </a:cubicBezTo>
                  <a:close/>
                  <a:moveTo>
                    <a:pt x="252" y="323"/>
                  </a:moveTo>
                  <a:cubicBezTo>
                    <a:pt x="242" y="323"/>
                    <a:pt x="242" y="323"/>
                    <a:pt x="242" y="323"/>
                  </a:cubicBezTo>
                  <a:cubicBezTo>
                    <a:pt x="242" y="304"/>
                    <a:pt x="242" y="304"/>
                    <a:pt x="242" y="304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2" y="323"/>
                    <a:pt x="252" y="323"/>
                    <a:pt x="252" y="323"/>
                  </a:cubicBezTo>
                  <a:close/>
                  <a:moveTo>
                    <a:pt x="252" y="295"/>
                  </a:moveTo>
                  <a:cubicBezTo>
                    <a:pt x="242" y="295"/>
                    <a:pt x="242" y="295"/>
                    <a:pt x="242" y="295"/>
                  </a:cubicBezTo>
                  <a:cubicBezTo>
                    <a:pt x="242" y="276"/>
                    <a:pt x="242" y="276"/>
                    <a:pt x="242" y="276"/>
                  </a:cubicBezTo>
                  <a:cubicBezTo>
                    <a:pt x="252" y="276"/>
                    <a:pt x="252" y="276"/>
                    <a:pt x="252" y="276"/>
                  </a:cubicBezTo>
                  <a:cubicBezTo>
                    <a:pt x="252" y="295"/>
                    <a:pt x="252" y="295"/>
                    <a:pt x="252" y="295"/>
                  </a:cubicBezTo>
                  <a:close/>
                  <a:moveTo>
                    <a:pt x="252" y="266"/>
                  </a:moveTo>
                  <a:cubicBezTo>
                    <a:pt x="242" y="266"/>
                    <a:pt x="242" y="266"/>
                    <a:pt x="242" y="266"/>
                  </a:cubicBezTo>
                  <a:cubicBezTo>
                    <a:pt x="242" y="248"/>
                    <a:pt x="242" y="248"/>
                    <a:pt x="242" y="248"/>
                  </a:cubicBezTo>
                  <a:cubicBezTo>
                    <a:pt x="252" y="248"/>
                    <a:pt x="252" y="248"/>
                    <a:pt x="252" y="248"/>
                  </a:cubicBezTo>
                  <a:cubicBezTo>
                    <a:pt x="252" y="266"/>
                    <a:pt x="252" y="266"/>
                    <a:pt x="252" y="266"/>
                  </a:cubicBezTo>
                  <a:close/>
                  <a:moveTo>
                    <a:pt x="252" y="238"/>
                  </a:moveTo>
                  <a:cubicBezTo>
                    <a:pt x="242" y="238"/>
                    <a:pt x="242" y="238"/>
                    <a:pt x="242" y="238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52" y="219"/>
                    <a:pt x="252" y="219"/>
                    <a:pt x="252" y="219"/>
                  </a:cubicBezTo>
                  <a:cubicBezTo>
                    <a:pt x="252" y="238"/>
                    <a:pt x="252" y="238"/>
                    <a:pt x="252" y="238"/>
                  </a:cubicBezTo>
                  <a:close/>
                  <a:moveTo>
                    <a:pt x="252" y="210"/>
                  </a:moveTo>
                  <a:cubicBezTo>
                    <a:pt x="242" y="210"/>
                    <a:pt x="242" y="210"/>
                    <a:pt x="242" y="210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52" y="191"/>
                    <a:pt x="252" y="191"/>
                    <a:pt x="252" y="191"/>
                  </a:cubicBezTo>
                  <a:cubicBezTo>
                    <a:pt x="252" y="210"/>
                    <a:pt x="252" y="210"/>
                    <a:pt x="252" y="210"/>
                  </a:cubicBezTo>
                  <a:close/>
                  <a:moveTo>
                    <a:pt x="252" y="181"/>
                  </a:moveTo>
                  <a:cubicBezTo>
                    <a:pt x="242" y="181"/>
                    <a:pt x="242" y="181"/>
                    <a:pt x="242" y="181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81"/>
                    <a:pt x="252" y="181"/>
                    <a:pt x="252" y="181"/>
                  </a:cubicBezTo>
                  <a:close/>
                  <a:moveTo>
                    <a:pt x="252" y="153"/>
                  </a:moveTo>
                  <a:cubicBezTo>
                    <a:pt x="242" y="153"/>
                    <a:pt x="242" y="153"/>
                    <a:pt x="242" y="153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52" y="134"/>
                    <a:pt x="252" y="134"/>
                    <a:pt x="252" y="134"/>
                  </a:cubicBezTo>
                  <a:cubicBezTo>
                    <a:pt x="252" y="153"/>
                    <a:pt x="252" y="153"/>
                    <a:pt x="252" y="153"/>
                  </a:cubicBezTo>
                  <a:close/>
                  <a:moveTo>
                    <a:pt x="252" y="125"/>
                  </a:moveTo>
                  <a:cubicBezTo>
                    <a:pt x="242" y="125"/>
                    <a:pt x="242" y="125"/>
                    <a:pt x="242" y="125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2" y="125"/>
                    <a:pt x="252" y="125"/>
                    <a:pt x="252" y="125"/>
                  </a:cubicBezTo>
                  <a:close/>
                  <a:moveTo>
                    <a:pt x="249" y="96"/>
                  </a:moveTo>
                  <a:cubicBezTo>
                    <a:pt x="243" y="77"/>
                    <a:pt x="243" y="77"/>
                    <a:pt x="243" y="77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7" y="86"/>
                    <a:pt x="238" y="92"/>
                    <a:pt x="240" y="98"/>
                  </a:cubicBezTo>
                  <a:cubicBezTo>
                    <a:pt x="249" y="96"/>
                    <a:pt x="249" y="96"/>
                    <a:pt x="249" y="96"/>
                  </a:cubicBezTo>
                  <a:close/>
                  <a:moveTo>
                    <a:pt x="239" y="68"/>
                  </a:moveTo>
                  <a:cubicBezTo>
                    <a:pt x="227" y="52"/>
                    <a:pt x="227" y="52"/>
                    <a:pt x="227" y="52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9" y="68"/>
                    <a:pt x="239" y="68"/>
                    <a:pt x="239" y="68"/>
                  </a:cubicBezTo>
                  <a:close/>
                  <a:moveTo>
                    <a:pt x="219" y="45"/>
                  </a:moveTo>
                  <a:cubicBezTo>
                    <a:pt x="202" y="34"/>
                    <a:pt x="202" y="34"/>
                    <a:pt x="202" y="34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9" y="45"/>
                    <a:pt x="219" y="45"/>
                    <a:pt x="219" y="45"/>
                  </a:cubicBezTo>
                  <a:close/>
                  <a:moveTo>
                    <a:pt x="193" y="31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3" y="31"/>
                    <a:pt x="193" y="31"/>
                    <a:pt x="193" y="31"/>
                  </a:cubicBezTo>
                  <a:close/>
                  <a:moveTo>
                    <a:pt x="164" y="25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25"/>
                    <a:pt x="164" y="25"/>
                    <a:pt x="164" y="25"/>
                  </a:cubicBezTo>
                  <a:close/>
                  <a:moveTo>
                    <a:pt x="136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25"/>
                    <a:pt x="136" y="25"/>
                    <a:pt x="136" y="2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3710513" y="3335670"/>
              <a:ext cx="512627" cy="74598"/>
            </a:xfrm>
            <a:custGeom>
              <a:avLst/>
              <a:gdLst>
                <a:gd name="T0" fmla="*/ 98 w 458"/>
                <a:gd name="T1" fmla="*/ 28 h 67"/>
                <a:gd name="T2" fmla="*/ 121 w 458"/>
                <a:gd name="T3" fmla="*/ 39 h 67"/>
                <a:gd name="T4" fmla="*/ 121 w 458"/>
                <a:gd name="T5" fmla="*/ 28 h 67"/>
                <a:gd name="T6" fmla="*/ 69 w 458"/>
                <a:gd name="T7" fmla="*/ 0 h 67"/>
                <a:gd name="T8" fmla="*/ 88 w 458"/>
                <a:gd name="T9" fmla="*/ 28 h 67"/>
                <a:gd name="T10" fmla="*/ 69 w 458"/>
                <a:gd name="T11" fmla="*/ 39 h 67"/>
                <a:gd name="T12" fmla="*/ 0 w 458"/>
                <a:gd name="T13" fmla="*/ 33 h 67"/>
                <a:gd name="T14" fmla="*/ 458 w 458"/>
                <a:gd name="T15" fmla="*/ 28 h 67"/>
                <a:gd name="T16" fmla="*/ 435 w 458"/>
                <a:gd name="T17" fmla="*/ 39 h 67"/>
                <a:gd name="T18" fmla="*/ 458 w 458"/>
                <a:gd name="T19" fmla="*/ 28 h 67"/>
                <a:gd name="T20" fmla="*/ 424 w 458"/>
                <a:gd name="T21" fmla="*/ 28 h 67"/>
                <a:gd name="T22" fmla="*/ 402 w 458"/>
                <a:gd name="T23" fmla="*/ 39 h 67"/>
                <a:gd name="T24" fmla="*/ 424 w 458"/>
                <a:gd name="T25" fmla="*/ 28 h 67"/>
                <a:gd name="T26" fmla="*/ 391 w 458"/>
                <a:gd name="T27" fmla="*/ 28 h 67"/>
                <a:gd name="T28" fmla="*/ 368 w 458"/>
                <a:gd name="T29" fmla="*/ 39 h 67"/>
                <a:gd name="T30" fmla="*/ 391 w 458"/>
                <a:gd name="T31" fmla="*/ 28 h 67"/>
                <a:gd name="T32" fmla="*/ 356 w 458"/>
                <a:gd name="T33" fmla="*/ 28 h 67"/>
                <a:gd name="T34" fmla="*/ 334 w 458"/>
                <a:gd name="T35" fmla="*/ 39 h 67"/>
                <a:gd name="T36" fmla="*/ 356 w 458"/>
                <a:gd name="T37" fmla="*/ 28 h 67"/>
                <a:gd name="T38" fmla="*/ 323 w 458"/>
                <a:gd name="T39" fmla="*/ 28 h 67"/>
                <a:gd name="T40" fmla="*/ 301 w 458"/>
                <a:gd name="T41" fmla="*/ 39 h 67"/>
                <a:gd name="T42" fmla="*/ 323 w 458"/>
                <a:gd name="T43" fmla="*/ 28 h 67"/>
                <a:gd name="T44" fmla="*/ 290 w 458"/>
                <a:gd name="T45" fmla="*/ 28 h 67"/>
                <a:gd name="T46" fmla="*/ 267 w 458"/>
                <a:gd name="T47" fmla="*/ 39 h 67"/>
                <a:gd name="T48" fmla="*/ 290 w 458"/>
                <a:gd name="T49" fmla="*/ 28 h 67"/>
                <a:gd name="T50" fmla="*/ 255 w 458"/>
                <a:gd name="T51" fmla="*/ 28 h 67"/>
                <a:gd name="T52" fmla="*/ 233 w 458"/>
                <a:gd name="T53" fmla="*/ 39 h 67"/>
                <a:gd name="T54" fmla="*/ 255 w 458"/>
                <a:gd name="T55" fmla="*/ 28 h 67"/>
                <a:gd name="T56" fmla="*/ 222 w 458"/>
                <a:gd name="T57" fmla="*/ 28 h 67"/>
                <a:gd name="T58" fmla="*/ 199 w 458"/>
                <a:gd name="T59" fmla="*/ 39 h 67"/>
                <a:gd name="T60" fmla="*/ 222 w 458"/>
                <a:gd name="T61" fmla="*/ 28 h 67"/>
                <a:gd name="T62" fmla="*/ 189 w 458"/>
                <a:gd name="T63" fmla="*/ 28 h 67"/>
                <a:gd name="T64" fmla="*/ 166 w 458"/>
                <a:gd name="T65" fmla="*/ 39 h 67"/>
                <a:gd name="T66" fmla="*/ 189 w 458"/>
                <a:gd name="T67" fmla="*/ 28 h 67"/>
                <a:gd name="T68" fmla="*/ 154 w 458"/>
                <a:gd name="T69" fmla="*/ 28 h 67"/>
                <a:gd name="T70" fmla="*/ 132 w 458"/>
                <a:gd name="T71" fmla="*/ 39 h 67"/>
                <a:gd name="T72" fmla="*/ 154 w 458"/>
                <a:gd name="T73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67">
                  <a:moveTo>
                    <a:pt x="121" y="28"/>
                  </a:moveTo>
                  <a:lnTo>
                    <a:pt x="98" y="28"/>
                  </a:lnTo>
                  <a:lnTo>
                    <a:pt x="98" y="39"/>
                  </a:lnTo>
                  <a:lnTo>
                    <a:pt x="121" y="39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0" y="33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39"/>
                  </a:lnTo>
                  <a:lnTo>
                    <a:pt x="69" y="39"/>
                  </a:lnTo>
                  <a:lnTo>
                    <a:pt x="69" y="67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458" y="28"/>
                  </a:moveTo>
                  <a:lnTo>
                    <a:pt x="435" y="28"/>
                  </a:lnTo>
                  <a:lnTo>
                    <a:pt x="435" y="39"/>
                  </a:lnTo>
                  <a:lnTo>
                    <a:pt x="458" y="39"/>
                  </a:lnTo>
                  <a:lnTo>
                    <a:pt x="458" y="28"/>
                  </a:lnTo>
                  <a:lnTo>
                    <a:pt x="458" y="28"/>
                  </a:lnTo>
                  <a:close/>
                  <a:moveTo>
                    <a:pt x="424" y="28"/>
                  </a:moveTo>
                  <a:lnTo>
                    <a:pt x="402" y="28"/>
                  </a:lnTo>
                  <a:lnTo>
                    <a:pt x="402" y="39"/>
                  </a:lnTo>
                  <a:lnTo>
                    <a:pt x="424" y="39"/>
                  </a:lnTo>
                  <a:lnTo>
                    <a:pt x="424" y="28"/>
                  </a:lnTo>
                  <a:lnTo>
                    <a:pt x="424" y="28"/>
                  </a:lnTo>
                  <a:close/>
                  <a:moveTo>
                    <a:pt x="391" y="28"/>
                  </a:moveTo>
                  <a:lnTo>
                    <a:pt x="368" y="28"/>
                  </a:lnTo>
                  <a:lnTo>
                    <a:pt x="368" y="39"/>
                  </a:lnTo>
                  <a:lnTo>
                    <a:pt x="391" y="39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356" y="28"/>
                  </a:moveTo>
                  <a:lnTo>
                    <a:pt x="334" y="28"/>
                  </a:lnTo>
                  <a:lnTo>
                    <a:pt x="334" y="39"/>
                  </a:lnTo>
                  <a:lnTo>
                    <a:pt x="356" y="39"/>
                  </a:lnTo>
                  <a:lnTo>
                    <a:pt x="356" y="28"/>
                  </a:lnTo>
                  <a:lnTo>
                    <a:pt x="356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39"/>
                  </a:lnTo>
                  <a:lnTo>
                    <a:pt x="323" y="39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39"/>
                  </a:lnTo>
                  <a:lnTo>
                    <a:pt x="290" y="39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255" y="28"/>
                  </a:moveTo>
                  <a:lnTo>
                    <a:pt x="233" y="28"/>
                  </a:lnTo>
                  <a:lnTo>
                    <a:pt x="233" y="39"/>
                  </a:lnTo>
                  <a:lnTo>
                    <a:pt x="255" y="39"/>
                  </a:lnTo>
                  <a:lnTo>
                    <a:pt x="255" y="28"/>
                  </a:lnTo>
                  <a:lnTo>
                    <a:pt x="255" y="28"/>
                  </a:lnTo>
                  <a:close/>
                  <a:moveTo>
                    <a:pt x="222" y="28"/>
                  </a:moveTo>
                  <a:lnTo>
                    <a:pt x="199" y="28"/>
                  </a:lnTo>
                  <a:lnTo>
                    <a:pt x="199" y="39"/>
                  </a:lnTo>
                  <a:lnTo>
                    <a:pt x="222" y="39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39"/>
                  </a:lnTo>
                  <a:lnTo>
                    <a:pt x="189" y="39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154" y="28"/>
                  </a:moveTo>
                  <a:lnTo>
                    <a:pt x="132" y="28"/>
                  </a:lnTo>
                  <a:lnTo>
                    <a:pt x="132" y="39"/>
                  </a:lnTo>
                  <a:lnTo>
                    <a:pt x="154" y="39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>
              <a:spLocks noEditPoints="1"/>
            </p:cNvSpPr>
            <p:nvPr/>
          </p:nvSpPr>
          <p:spPr bwMode="auto">
            <a:xfrm>
              <a:off x="4208856" y="2150024"/>
              <a:ext cx="438035" cy="76186"/>
            </a:xfrm>
            <a:custGeom>
              <a:avLst/>
              <a:gdLst>
                <a:gd name="T0" fmla="*/ 121 w 391"/>
                <a:gd name="T1" fmla="*/ 28 h 69"/>
                <a:gd name="T2" fmla="*/ 98 w 391"/>
                <a:gd name="T3" fmla="*/ 28 h 69"/>
                <a:gd name="T4" fmla="*/ 98 w 391"/>
                <a:gd name="T5" fmla="*/ 40 h 69"/>
                <a:gd name="T6" fmla="*/ 121 w 391"/>
                <a:gd name="T7" fmla="*/ 40 h 69"/>
                <a:gd name="T8" fmla="*/ 121 w 391"/>
                <a:gd name="T9" fmla="*/ 28 h 69"/>
                <a:gd name="T10" fmla="*/ 121 w 391"/>
                <a:gd name="T11" fmla="*/ 28 h 69"/>
                <a:gd name="T12" fmla="*/ 0 w 391"/>
                <a:gd name="T13" fmla="*/ 34 h 69"/>
                <a:gd name="T14" fmla="*/ 69 w 391"/>
                <a:gd name="T15" fmla="*/ 0 h 69"/>
                <a:gd name="T16" fmla="*/ 69 w 391"/>
                <a:gd name="T17" fmla="*/ 28 h 69"/>
                <a:gd name="T18" fmla="*/ 88 w 391"/>
                <a:gd name="T19" fmla="*/ 28 h 69"/>
                <a:gd name="T20" fmla="*/ 88 w 391"/>
                <a:gd name="T21" fmla="*/ 40 h 69"/>
                <a:gd name="T22" fmla="*/ 69 w 391"/>
                <a:gd name="T23" fmla="*/ 40 h 69"/>
                <a:gd name="T24" fmla="*/ 69 w 391"/>
                <a:gd name="T25" fmla="*/ 69 h 69"/>
                <a:gd name="T26" fmla="*/ 0 w 391"/>
                <a:gd name="T27" fmla="*/ 34 h 69"/>
                <a:gd name="T28" fmla="*/ 0 w 391"/>
                <a:gd name="T29" fmla="*/ 34 h 69"/>
                <a:gd name="T30" fmla="*/ 391 w 391"/>
                <a:gd name="T31" fmla="*/ 28 h 69"/>
                <a:gd name="T32" fmla="*/ 368 w 391"/>
                <a:gd name="T33" fmla="*/ 28 h 69"/>
                <a:gd name="T34" fmla="*/ 368 w 391"/>
                <a:gd name="T35" fmla="*/ 40 h 69"/>
                <a:gd name="T36" fmla="*/ 391 w 391"/>
                <a:gd name="T37" fmla="*/ 40 h 69"/>
                <a:gd name="T38" fmla="*/ 391 w 391"/>
                <a:gd name="T39" fmla="*/ 28 h 69"/>
                <a:gd name="T40" fmla="*/ 391 w 391"/>
                <a:gd name="T41" fmla="*/ 28 h 69"/>
                <a:gd name="T42" fmla="*/ 357 w 391"/>
                <a:gd name="T43" fmla="*/ 28 h 69"/>
                <a:gd name="T44" fmla="*/ 335 w 391"/>
                <a:gd name="T45" fmla="*/ 28 h 69"/>
                <a:gd name="T46" fmla="*/ 335 w 391"/>
                <a:gd name="T47" fmla="*/ 40 h 69"/>
                <a:gd name="T48" fmla="*/ 357 w 391"/>
                <a:gd name="T49" fmla="*/ 40 h 69"/>
                <a:gd name="T50" fmla="*/ 357 w 391"/>
                <a:gd name="T51" fmla="*/ 28 h 69"/>
                <a:gd name="T52" fmla="*/ 357 w 391"/>
                <a:gd name="T53" fmla="*/ 28 h 69"/>
                <a:gd name="T54" fmla="*/ 323 w 391"/>
                <a:gd name="T55" fmla="*/ 28 h 69"/>
                <a:gd name="T56" fmla="*/ 301 w 391"/>
                <a:gd name="T57" fmla="*/ 28 h 69"/>
                <a:gd name="T58" fmla="*/ 301 w 391"/>
                <a:gd name="T59" fmla="*/ 40 h 69"/>
                <a:gd name="T60" fmla="*/ 323 w 391"/>
                <a:gd name="T61" fmla="*/ 40 h 69"/>
                <a:gd name="T62" fmla="*/ 323 w 391"/>
                <a:gd name="T63" fmla="*/ 28 h 69"/>
                <a:gd name="T64" fmla="*/ 323 w 391"/>
                <a:gd name="T65" fmla="*/ 28 h 69"/>
                <a:gd name="T66" fmla="*/ 290 w 391"/>
                <a:gd name="T67" fmla="*/ 28 h 69"/>
                <a:gd name="T68" fmla="*/ 267 w 391"/>
                <a:gd name="T69" fmla="*/ 28 h 69"/>
                <a:gd name="T70" fmla="*/ 267 w 391"/>
                <a:gd name="T71" fmla="*/ 40 h 69"/>
                <a:gd name="T72" fmla="*/ 290 w 391"/>
                <a:gd name="T73" fmla="*/ 40 h 69"/>
                <a:gd name="T74" fmla="*/ 290 w 391"/>
                <a:gd name="T75" fmla="*/ 28 h 69"/>
                <a:gd name="T76" fmla="*/ 290 w 391"/>
                <a:gd name="T77" fmla="*/ 28 h 69"/>
                <a:gd name="T78" fmla="*/ 255 w 391"/>
                <a:gd name="T79" fmla="*/ 28 h 69"/>
                <a:gd name="T80" fmla="*/ 234 w 391"/>
                <a:gd name="T81" fmla="*/ 28 h 69"/>
                <a:gd name="T82" fmla="*/ 234 w 391"/>
                <a:gd name="T83" fmla="*/ 40 h 69"/>
                <a:gd name="T84" fmla="*/ 255 w 391"/>
                <a:gd name="T85" fmla="*/ 40 h 69"/>
                <a:gd name="T86" fmla="*/ 255 w 391"/>
                <a:gd name="T87" fmla="*/ 28 h 69"/>
                <a:gd name="T88" fmla="*/ 255 w 391"/>
                <a:gd name="T89" fmla="*/ 28 h 69"/>
                <a:gd name="T90" fmla="*/ 222 w 391"/>
                <a:gd name="T91" fmla="*/ 28 h 69"/>
                <a:gd name="T92" fmla="*/ 200 w 391"/>
                <a:gd name="T93" fmla="*/ 28 h 69"/>
                <a:gd name="T94" fmla="*/ 200 w 391"/>
                <a:gd name="T95" fmla="*/ 40 h 69"/>
                <a:gd name="T96" fmla="*/ 222 w 391"/>
                <a:gd name="T97" fmla="*/ 40 h 69"/>
                <a:gd name="T98" fmla="*/ 222 w 391"/>
                <a:gd name="T99" fmla="*/ 28 h 69"/>
                <a:gd name="T100" fmla="*/ 222 w 391"/>
                <a:gd name="T101" fmla="*/ 28 h 69"/>
                <a:gd name="T102" fmla="*/ 189 w 391"/>
                <a:gd name="T103" fmla="*/ 28 h 69"/>
                <a:gd name="T104" fmla="*/ 166 w 391"/>
                <a:gd name="T105" fmla="*/ 28 h 69"/>
                <a:gd name="T106" fmla="*/ 166 w 391"/>
                <a:gd name="T107" fmla="*/ 40 h 69"/>
                <a:gd name="T108" fmla="*/ 189 w 391"/>
                <a:gd name="T109" fmla="*/ 40 h 69"/>
                <a:gd name="T110" fmla="*/ 189 w 391"/>
                <a:gd name="T111" fmla="*/ 28 h 69"/>
                <a:gd name="T112" fmla="*/ 189 w 391"/>
                <a:gd name="T113" fmla="*/ 28 h 69"/>
                <a:gd name="T114" fmla="*/ 154 w 391"/>
                <a:gd name="T115" fmla="*/ 28 h 69"/>
                <a:gd name="T116" fmla="*/ 133 w 391"/>
                <a:gd name="T117" fmla="*/ 28 h 69"/>
                <a:gd name="T118" fmla="*/ 133 w 391"/>
                <a:gd name="T119" fmla="*/ 40 h 69"/>
                <a:gd name="T120" fmla="*/ 154 w 391"/>
                <a:gd name="T121" fmla="*/ 40 h 69"/>
                <a:gd name="T122" fmla="*/ 154 w 391"/>
                <a:gd name="T123" fmla="*/ 28 h 69"/>
                <a:gd name="T124" fmla="*/ 154 w 391"/>
                <a:gd name="T125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" h="69">
                  <a:moveTo>
                    <a:pt x="121" y="28"/>
                  </a:moveTo>
                  <a:lnTo>
                    <a:pt x="98" y="28"/>
                  </a:lnTo>
                  <a:lnTo>
                    <a:pt x="98" y="40"/>
                  </a:lnTo>
                  <a:lnTo>
                    <a:pt x="121" y="40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391" y="28"/>
                  </a:moveTo>
                  <a:lnTo>
                    <a:pt x="368" y="28"/>
                  </a:lnTo>
                  <a:lnTo>
                    <a:pt x="368" y="40"/>
                  </a:lnTo>
                  <a:lnTo>
                    <a:pt x="391" y="40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357" y="28"/>
                  </a:moveTo>
                  <a:lnTo>
                    <a:pt x="335" y="28"/>
                  </a:lnTo>
                  <a:lnTo>
                    <a:pt x="335" y="40"/>
                  </a:lnTo>
                  <a:lnTo>
                    <a:pt x="357" y="40"/>
                  </a:lnTo>
                  <a:lnTo>
                    <a:pt x="357" y="28"/>
                  </a:lnTo>
                  <a:lnTo>
                    <a:pt x="357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40"/>
                  </a:lnTo>
                  <a:lnTo>
                    <a:pt x="323" y="40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90" y="40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255" y="28"/>
                  </a:moveTo>
                  <a:lnTo>
                    <a:pt x="234" y="28"/>
                  </a:lnTo>
                  <a:lnTo>
                    <a:pt x="234" y="40"/>
                  </a:lnTo>
                  <a:lnTo>
                    <a:pt x="255" y="40"/>
                  </a:lnTo>
                  <a:lnTo>
                    <a:pt x="255" y="28"/>
                  </a:lnTo>
                  <a:lnTo>
                    <a:pt x="255" y="28"/>
                  </a:lnTo>
                  <a:close/>
                  <a:moveTo>
                    <a:pt x="222" y="28"/>
                  </a:moveTo>
                  <a:lnTo>
                    <a:pt x="200" y="28"/>
                  </a:lnTo>
                  <a:lnTo>
                    <a:pt x="200" y="40"/>
                  </a:lnTo>
                  <a:lnTo>
                    <a:pt x="222" y="40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40"/>
                  </a:lnTo>
                  <a:lnTo>
                    <a:pt x="189" y="40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154" y="28"/>
                  </a:moveTo>
                  <a:lnTo>
                    <a:pt x="133" y="28"/>
                  </a:lnTo>
                  <a:lnTo>
                    <a:pt x="133" y="40"/>
                  </a:lnTo>
                  <a:lnTo>
                    <a:pt x="154" y="40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>
              <a:spLocks noEditPoints="1"/>
            </p:cNvSpPr>
            <p:nvPr/>
          </p:nvSpPr>
          <p:spPr bwMode="auto">
            <a:xfrm>
              <a:off x="2989977" y="2676978"/>
              <a:ext cx="1452180" cy="76186"/>
            </a:xfrm>
            <a:custGeom>
              <a:avLst/>
              <a:gdLst>
                <a:gd name="T0" fmla="*/ 120 w 1298"/>
                <a:gd name="T1" fmla="*/ 40 h 69"/>
                <a:gd name="T2" fmla="*/ 132 w 1298"/>
                <a:gd name="T3" fmla="*/ 28 h 69"/>
                <a:gd name="T4" fmla="*/ 155 w 1298"/>
                <a:gd name="T5" fmla="*/ 28 h 69"/>
                <a:gd name="T6" fmla="*/ 188 w 1298"/>
                <a:gd name="T7" fmla="*/ 40 h 69"/>
                <a:gd name="T8" fmla="*/ 199 w 1298"/>
                <a:gd name="T9" fmla="*/ 28 h 69"/>
                <a:gd name="T10" fmla="*/ 221 w 1298"/>
                <a:gd name="T11" fmla="*/ 28 h 69"/>
                <a:gd name="T12" fmla="*/ 256 w 1298"/>
                <a:gd name="T13" fmla="*/ 40 h 69"/>
                <a:gd name="T14" fmla="*/ 267 w 1298"/>
                <a:gd name="T15" fmla="*/ 28 h 69"/>
                <a:gd name="T16" fmla="*/ 289 w 1298"/>
                <a:gd name="T17" fmla="*/ 28 h 69"/>
                <a:gd name="T18" fmla="*/ 322 w 1298"/>
                <a:gd name="T19" fmla="*/ 40 h 69"/>
                <a:gd name="T20" fmla="*/ 353 w 1298"/>
                <a:gd name="T21" fmla="*/ 40 h 69"/>
                <a:gd name="T22" fmla="*/ 333 w 1298"/>
                <a:gd name="T23" fmla="*/ 40 h 69"/>
                <a:gd name="T24" fmla="*/ 388 w 1298"/>
                <a:gd name="T25" fmla="*/ 40 h 69"/>
                <a:gd name="T26" fmla="*/ 399 w 1298"/>
                <a:gd name="T27" fmla="*/ 28 h 69"/>
                <a:gd name="T28" fmla="*/ 399 w 1298"/>
                <a:gd name="T29" fmla="*/ 40 h 69"/>
                <a:gd name="T30" fmla="*/ 455 w 1298"/>
                <a:gd name="T31" fmla="*/ 40 h 69"/>
                <a:gd name="T32" fmla="*/ 466 w 1298"/>
                <a:gd name="T33" fmla="*/ 28 h 69"/>
                <a:gd name="T34" fmla="*/ 466 w 1298"/>
                <a:gd name="T35" fmla="*/ 40 h 69"/>
                <a:gd name="T36" fmla="*/ 522 w 1298"/>
                <a:gd name="T37" fmla="*/ 40 h 69"/>
                <a:gd name="T38" fmla="*/ 534 w 1298"/>
                <a:gd name="T39" fmla="*/ 28 h 69"/>
                <a:gd name="T40" fmla="*/ 534 w 1298"/>
                <a:gd name="T41" fmla="*/ 40 h 69"/>
                <a:gd name="T42" fmla="*/ 590 w 1298"/>
                <a:gd name="T43" fmla="*/ 40 h 69"/>
                <a:gd name="T44" fmla="*/ 601 w 1298"/>
                <a:gd name="T45" fmla="*/ 28 h 69"/>
                <a:gd name="T46" fmla="*/ 601 w 1298"/>
                <a:gd name="T47" fmla="*/ 40 h 69"/>
                <a:gd name="T48" fmla="*/ 657 w 1298"/>
                <a:gd name="T49" fmla="*/ 40 h 69"/>
                <a:gd name="T50" fmla="*/ 669 w 1298"/>
                <a:gd name="T51" fmla="*/ 28 h 69"/>
                <a:gd name="T52" fmla="*/ 669 w 1298"/>
                <a:gd name="T53" fmla="*/ 40 h 69"/>
                <a:gd name="T54" fmla="*/ 725 w 1298"/>
                <a:gd name="T55" fmla="*/ 40 h 69"/>
                <a:gd name="T56" fmla="*/ 736 w 1298"/>
                <a:gd name="T57" fmla="*/ 28 h 69"/>
                <a:gd name="T58" fmla="*/ 736 w 1298"/>
                <a:gd name="T59" fmla="*/ 40 h 69"/>
                <a:gd name="T60" fmla="*/ 792 w 1298"/>
                <a:gd name="T61" fmla="*/ 40 h 69"/>
                <a:gd name="T62" fmla="*/ 803 w 1298"/>
                <a:gd name="T63" fmla="*/ 28 h 69"/>
                <a:gd name="T64" fmla="*/ 803 w 1298"/>
                <a:gd name="T65" fmla="*/ 40 h 69"/>
                <a:gd name="T66" fmla="*/ 859 w 1298"/>
                <a:gd name="T67" fmla="*/ 40 h 69"/>
                <a:gd name="T68" fmla="*/ 871 w 1298"/>
                <a:gd name="T69" fmla="*/ 28 h 69"/>
                <a:gd name="T70" fmla="*/ 871 w 1298"/>
                <a:gd name="T71" fmla="*/ 40 h 69"/>
                <a:gd name="T72" fmla="*/ 927 w 1298"/>
                <a:gd name="T73" fmla="*/ 40 h 69"/>
                <a:gd name="T74" fmla="*/ 939 w 1298"/>
                <a:gd name="T75" fmla="*/ 28 h 69"/>
                <a:gd name="T76" fmla="*/ 939 w 1298"/>
                <a:gd name="T77" fmla="*/ 40 h 69"/>
                <a:gd name="T78" fmla="*/ 995 w 1298"/>
                <a:gd name="T79" fmla="*/ 40 h 69"/>
                <a:gd name="T80" fmla="*/ 1005 w 1298"/>
                <a:gd name="T81" fmla="*/ 28 h 69"/>
                <a:gd name="T82" fmla="*/ 1005 w 1298"/>
                <a:gd name="T83" fmla="*/ 40 h 69"/>
                <a:gd name="T84" fmla="*/ 1061 w 1298"/>
                <a:gd name="T85" fmla="*/ 40 h 69"/>
                <a:gd name="T86" fmla="*/ 1073 w 1298"/>
                <a:gd name="T87" fmla="*/ 28 h 69"/>
                <a:gd name="T88" fmla="*/ 1073 w 1298"/>
                <a:gd name="T89" fmla="*/ 40 h 69"/>
                <a:gd name="T90" fmla="*/ 1129 w 1298"/>
                <a:gd name="T91" fmla="*/ 40 h 69"/>
                <a:gd name="T92" fmla="*/ 1141 w 1298"/>
                <a:gd name="T93" fmla="*/ 28 h 69"/>
                <a:gd name="T94" fmla="*/ 1141 w 1298"/>
                <a:gd name="T95" fmla="*/ 40 h 69"/>
                <a:gd name="T96" fmla="*/ 1197 w 1298"/>
                <a:gd name="T97" fmla="*/ 40 h 69"/>
                <a:gd name="T98" fmla="*/ 1207 w 1298"/>
                <a:gd name="T99" fmla="*/ 28 h 69"/>
                <a:gd name="T100" fmla="*/ 1207 w 1298"/>
                <a:gd name="T101" fmla="*/ 40 h 69"/>
                <a:gd name="T102" fmla="*/ 1265 w 1298"/>
                <a:gd name="T103" fmla="*/ 40 h 69"/>
                <a:gd name="T104" fmla="*/ 1275 w 1298"/>
                <a:gd name="T105" fmla="*/ 28 h 69"/>
                <a:gd name="T106" fmla="*/ 1275 w 1298"/>
                <a:gd name="T107" fmla="*/ 40 h 69"/>
                <a:gd name="T108" fmla="*/ 88 w 1298"/>
                <a:gd name="T109" fmla="*/ 28 h 69"/>
                <a:gd name="T110" fmla="*/ 0 w 1298"/>
                <a:gd name="T111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98" h="69">
                  <a:moveTo>
                    <a:pt x="120" y="28"/>
                  </a:moveTo>
                  <a:lnTo>
                    <a:pt x="98" y="28"/>
                  </a:lnTo>
                  <a:lnTo>
                    <a:pt x="98" y="40"/>
                  </a:lnTo>
                  <a:lnTo>
                    <a:pt x="120" y="40"/>
                  </a:lnTo>
                  <a:lnTo>
                    <a:pt x="120" y="28"/>
                  </a:lnTo>
                  <a:lnTo>
                    <a:pt x="120" y="28"/>
                  </a:lnTo>
                  <a:close/>
                  <a:moveTo>
                    <a:pt x="155" y="28"/>
                  </a:moveTo>
                  <a:lnTo>
                    <a:pt x="132" y="28"/>
                  </a:lnTo>
                  <a:lnTo>
                    <a:pt x="132" y="40"/>
                  </a:lnTo>
                  <a:lnTo>
                    <a:pt x="155" y="40"/>
                  </a:lnTo>
                  <a:lnTo>
                    <a:pt x="155" y="28"/>
                  </a:lnTo>
                  <a:lnTo>
                    <a:pt x="155" y="28"/>
                  </a:lnTo>
                  <a:close/>
                  <a:moveTo>
                    <a:pt x="188" y="28"/>
                  </a:moveTo>
                  <a:lnTo>
                    <a:pt x="165" y="28"/>
                  </a:lnTo>
                  <a:lnTo>
                    <a:pt x="165" y="40"/>
                  </a:lnTo>
                  <a:lnTo>
                    <a:pt x="188" y="40"/>
                  </a:lnTo>
                  <a:lnTo>
                    <a:pt x="188" y="28"/>
                  </a:lnTo>
                  <a:lnTo>
                    <a:pt x="188" y="28"/>
                  </a:lnTo>
                  <a:close/>
                  <a:moveTo>
                    <a:pt x="221" y="28"/>
                  </a:moveTo>
                  <a:lnTo>
                    <a:pt x="199" y="28"/>
                  </a:lnTo>
                  <a:lnTo>
                    <a:pt x="199" y="40"/>
                  </a:lnTo>
                  <a:lnTo>
                    <a:pt x="221" y="40"/>
                  </a:lnTo>
                  <a:lnTo>
                    <a:pt x="221" y="28"/>
                  </a:lnTo>
                  <a:lnTo>
                    <a:pt x="221" y="28"/>
                  </a:lnTo>
                  <a:close/>
                  <a:moveTo>
                    <a:pt x="256" y="28"/>
                  </a:moveTo>
                  <a:lnTo>
                    <a:pt x="233" y="28"/>
                  </a:lnTo>
                  <a:lnTo>
                    <a:pt x="233" y="40"/>
                  </a:lnTo>
                  <a:lnTo>
                    <a:pt x="256" y="40"/>
                  </a:lnTo>
                  <a:lnTo>
                    <a:pt x="256" y="28"/>
                  </a:lnTo>
                  <a:lnTo>
                    <a:pt x="256" y="28"/>
                  </a:lnTo>
                  <a:close/>
                  <a:moveTo>
                    <a:pt x="289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89" y="40"/>
                  </a:lnTo>
                  <a:lnTo>
                    <a:pt x="289" y="28"/>
                  </a:lnTo>
                  <a:lnTo>
                    <a:pt x="289" y="28"/>
                  </a:lnTo>
                  <a:close/>
                  <a:moveTo>
                    <a:pt x="322" y="28"/>
                  </a:moveTo>
                  <a:lnTo>
                    <a:pt x="300" y="28"/>
                  </a:lnTo>
                  <a:lnTo>
                    <a:pt x="300" y="40"/>
                  </a:lnTo>
                  <a:lnTo>
                    <a:pt x="322" y="40"/>
                  </a:lnTo>
                  <a:lnTo>
                    <a:pt x="322" y="28"/>
                  </a:lnTo>
                  <a:lnTo>
                    <a:pt x="322" y="28"/>
                  </a:lnTo>
                  <a:close/>
                  <a:moveTo>
                    <a:pt x="333" y="40"/>
                  </a:moveTo>
                  <a:lnTo>
                    <a:pt x="353" y="40"/>
                  </a:lnTo>
                  <a:lnTo>
                    <a:pt x="353" y="28"/>
                  </a:lnTo>
                  <a:lnTo>
                    <a:pt x="333" y="28"/>
                  </a:lnTo>
                  <a:lnTo>
                    <a:pt x="333" y="40"/>
                  </a:lnTo>
                  <a:lnTo>
                    <a:pt x="333" y="40"/>
                  </a:lnTo>
                  <a:close/>
                  <a:moveTo>
                    <a:pt x="365" y="40"/>
                  </a:moveTo>
                  <a:lnTo>
                    <a:pt x="365" y="28"/>
                  </a:lnTo>
                  <a:lnTo>
                    <a:pt x="388" y="28"/>
                  </a:lnTo>
                  <a:lnTo>
                    <a:pt x="388" y="40"/>
                  </a:lnTo>
                  <a:lnTo>
                    <a:pt x="365" y="40"/>
                  </a:lnTo>
                  <a:lnTo>
                    <a:pt x="365" y="40"/>
                  </a:lnTo>
                  <a:close/>
                  <a:moveTo>
                    <a:pt x="399" y="40"/>
                  </a:moveTo>
                  <a:lnTo>
                    <a:pt x="399" y="28"/>
                  </a:lnTo>
                  <a:lnTo>
                    <a:pt x="421" y="28"/>
                  </a:lnTo>
                  <a:lnTo>
                    <a:pt x="421" y="40"/>
                  </a:lnTo>
                  <a:lnTo>
                    <a:pt x="399" y="40"/>
                  </a:lnTo>
                  <a:lnTo>
                    <a:pt x="399" y="40"/>
                  </a:lnTo>
                  <a:close/>
                  <a:moveTo>
                    <a:pt x="433" y="40"/>
                  </a:moveTo>
                  <a:lnTo>
                    <a:pt x="433" y="28"/>
                  </a:lnTo>
                  <a:lnTo>
                    <a:pt x="455" y="28"/>
                  </a:lnTo>
                  <a:lnTo>
                    <a:pt x="455" y="40"/>
                  </a:lnTo>
                  <a:lnTo>
                    <a:pt x="433" y="40"/>
                  </a:lnTo>
                  <a:lnTo>
                    <a:pt x="433" y="40"/>
                  </a:lnTo>
                  <a:close/>
                  <a:moveTo>
                    <a:pt x="466" y="40"/>
                  </a:moveTo>
                  <a:lnTo>
                    <a:pt x="466" y="28"/>
                  </a:lnTo>
                  <a:lnTo>
                    <a:pt x="489" y="28"/>
                  </a:lnTo>
                  <a:lnTo>
                    <a:pt x="489" y="40"/>
                  </a:lnTo>
                  <a:lnTo>
                    <a:pt x="466" y="40"/>
                  </a:lnTo>
                  <a:lnTo>
                    <a:pt x="466" y="40"/>
                  </a:lnTo>
                  <a:close/>
                  <a:moveTo>
                    <a:pt x="500" y="40"/>
                  </a:moveTo>
                  <a:lnTo>
                    <a:pt x="500" y="28"/>
                  </a:lnTo>
                  <a:lnTo>
                    <a:pt x="522" y="28"/>
                  </a:lnTo>
                  <a:lnTo>
                    <a:pt x="522" y="40"/>
                  </a:lnTo>
                  <a:lnTo>
                    <a:pt x="500" y="40"/>
                  </a:lnTo>
                  <a:lnTo>
                    <a:pt x="500" y="40"/>
                  </a:lnTo>
                  <a:close/>
                  <a:moveTo>
                    <a:pt x="534" y="40"/>
                  </a:moveTo>
                  <a:lnTo>
                    <a:pt x="534" y="28"/>
                  </a:lnTo>
                  <a:lnTo>
                    <a:pt x="556" y="28"/>
                  </a:lnTo>
                  <a:lnTo>
                    <a:pt x="556" y="40"/>
                  </a:lnTo>
                  <a:lnTo>
                    <a:pt x="534" y="40"/>
                  </a:lnTo>
                  <a:lnTo>
                    <a:pt x="534" y="40"/>
                  </a:lnTo>
                  <a:close/>
                  <a:moveTo>
                    <a:pt x="568" y="40"/>
                  </a:moveTo>
                  <a:lnTo>
                    <a:pt x="568" y="28"/>
                  </a:lnTo>
                  <a:lnTo>
                    <a:pt x="590" y="28"/>
                  </a:lnTo>
                  <a:lnTo>
                    <a:pt x="590" y="40"/>
                  </a:lnTo>
                  <a:lnTo>
                    <a:pt x="568" y="40"/>
                  </a:lnTo>
                  <a:lnTo>
                    <a:pt x="568" y="40"/>
                  </a:lnTo>
                  <a:close/>
                  <a:moveTo>
                    <a:pt x="601" y="40"/>
                  </a:moveTo>
                  <a:lnTo>
                    <a:pt x="601" y="28"/>
                  </a:lnTo>
                  <a:lnTo>
                    <a:pt x="623" y="28"/>
                  </a:lnTo>
                  <a:lnTo>
                    <a:pt x="623" y="40"/>
                  </a:lnTo>
                  <a:lnTo>
                    <a:pt x="601" y="40"/>
                  </a:lnTo>
                  <a:lnTo>
                    <a:pt x="601" y="40"/>
                  </a:lnTo>
                  <a:close/>
                  <a:moveTo>
                    <a:pt x="635" y="40"/>
                  </a:moveTo>
                  <a:lnTo>
                    <a:pt x="635" y="28"/>
                  </a:lnTo>
                  <a:lnTo>
                    <a:pt x="657" y="28"/>
                  </a:lnTo>
                  <a:lnTo>
                    <a:pt x="657" y="40"/>
                  </a:lnTo>
                  <a:lnTo>
                    <a:pt x="635" y="40"/>
                  </a:lnTo>
                  <a:lnTo>
                    <a:pt x="635" y="40"/>
                  </a:lnTo>
                  <a:close/>
                  <a:moveTo>
                    <a:pt x="669" y="40"/>
                  </a:moveTo>
                  <a:lnTo>
                    <a:pt x="669" y="28"/>
                  </a:lnTo>
                  <a:lnTo>
                    <a:pt x="691" y="28"/>
                  </a:lnTo>
                  <a:lnTo>
                    <a:pt x="691" y="40"/>
                  </a:lnTo>
                  <a:lnTo>
                    <a:pt x="669" y="40"/>
                  </a:lnTo>
                  <a:lnTo>
                    <a:pt x="669" y="40"/>
                  </a:lnTo>
                  <a:close/>
                  <a:moveTo>
                    <a:pt x="702" y="40"/>
                  </a:moveTo>
                  <a:lnTo>
                    <a:pt x="702" y="28"/>
                  </a:lnTo>
                  <a:lnTo>
                    <a:pt x="725" y="28"/>
                  </a:lnTo>
                  <a:lnTo>
                    <a:pt x="725" y="40"/>
                  </a:lnTo>
                  <a:lnTo>
                    <a:pt x="702" y="40"/>
                  </a:lnTo>
                  <a:lnTo>
                    <a:pt x="702" y="40"/>
                  </a:lnTo>
                  <a:close/>
                  <a:moveTo>
                    <a:pt x="736" y="40"/>
                  </a:moveTo>
                  <a:lnTo>
                    <a:pt x="736" y="28"/>
                  </a:lnTo>
                  <a:lnTo>
                    <a:pt x="758" y="28"/>
                  </a:lnTo>
                  <a:lnTo>
                    <a:pt x="758" y="40"/>
                  </a:lnTo>
                  <a:lnTo>
                    <a:pt x="736" y="40"/>
                  </a:lnTo>
                  <a:lnTo>
                    <a:pt x="736" y="40"/>
                  </a:lnTo>
                  <a:close/>
                  <a:moveTo>
                    <a:pt x="770" y="40"/>
                  </a:moveTo>
                  <a:lnTo>
                    <a:pt x="770" y="28"/>
                  </a:lnTo>
                  <a:lnTo>
                    <a:pt x="792" y="28"/>
                  </a:lnTo>
                  <a:lnTo>
                    <a:pt x="792" y="40"/>
                  </a:lnTo>
                  <a:lnTo>
                    <a:pt x="770" y="40"/>
                  </a:lnTo>
                  <a:lnTo>
                    <a:pt x="770" y="40"/>
                  </a:lnTo>
                  <a:close/>
                  <a:moveTo>
                    <a:pt x="803" y="40"/>
                  </a:moveTo>
                  <a:lnTo>
                    <a:pt x="803" y="28"/>
                  </a:lnTo>
                  <a:lnTo>
                    <a:pt x="826" y="28"/>
                  </a:lnTo>
                  <a:lnTo>
                    <a:pt x="826" y="40"/>
                  </a:lnTo>
                  <a:lnTo>
                    <a:pt x="803" y="40"/>
                  </a:lnTo>
                  <a:lnTo>
                    <a:pt x="803" y="40"/>
                  </a:lnTo>
                  <a:close/>
                  <a:moveTo>
                    <a:pt x="838" y="40"/>
                  </a:moveTo>
                  <a:lnTo>
                    <a:pt x="838" y="28"/>
                  </a:lnTo>
                  <a:lnTo>
                    <a:pt x="859" y="28"/>
                  </a:lnTo>
                  <a:lnTo>
                    <a:pt x="859" y="40"/>
                  </a:lnTo>
                  <a:lnTo>
                    <a:pt x="838" y="40"/>
                  </a:lnTo>
                  <a:lnTo>
                    <a:pt x="838" y="40"/>
                  </a:lnTo>
                  <a:close/>
                  <a:moveTo>
                    <a:pt x="871" y="40"/>
                  </a:moveTo>
                  <a:lnTo>
                    <a:pt x="871" y="28"/>
                  </a:lnTo>
                  <a:lnTo>
                    <a:pt x="893" y="28"/>
                  </a:lnTo>
                  <a:lnTo>
                    <a:pt x="893" y="40"/>
                  </a:lnTo>
                  <a:lnTo>
                    <a:pt x="871" y="40"/>
                  </a:lnTo>
                  <a:lnTo>
                    <a:pt x="871" y="40"/>
                  </a:lnTo>
                  <a:close/>
                  <a:moveTo>
                    <a:pt x="904" y="40"/>
                  </a:moveTo>
                  <a:lnTo>
                    <a:pt x="904" y="28"/>
                  </a:lnTo>
                  <a:lnTo>
                    <a:pt x="927" y="28"/>
                  </a:lnTo>
                  <a:lnTo>
                    <a:pt x="927" y="40"/>
                  </a:lnTo>
                  <a:lnTo>
                    <a:pt x="904" y="40"/>
                  </a:lnTo>
                  <a:lnTo>
                    <a:pt x="904" y="40"/>
                  </a:lnTo>
                  <a:close/>
                  <a:moveTo>
                    <a:pt x="939" y="40"/>
                  </a:moveTo>
                  <a:lnTo>
                    <a:pt x="939" y="28"/>
                  </a:lnTo>
                  <a:lnTo>
                    <a:pt x="960" y="28"/>
                  </a:lnTo>
                  <a:lnTo>
                    <a:pt x="960" y="40"/>
                  </a:lnTo>
                  <a:lnTo>
                    <a:pt x="939" y="40"/>
                  </a:lnTo>
                  <a:lnTo>
                    <a:pt x="939" y="40"/>
                  </a:lnTo>
                  <a:close/>
                  <a:moveTo>
                    <a:pt x="972" y="40"/>
                  </a:moveTo>
                  <a:lnTo>
                    <a:pt x="972" y="28"/>
                  </a:lnTo>
                  <a:lnTo>
                    <a:pt x="995" y="28"/>
                  </a:lnTo>
                  <a:lnTo>
                    <a:pt x="995" y="40"/>
                  </a:lnTo>
                  <a:lnTo>
                    <a:pt x="972" y="40"/>
                  </a:lnTo>
                  <a:lnTo>
                    <a:pt x="972" y="40"/>
                  </a:lnTo>
                  <a:close/>
                  <a:moveTo>
                    <a:pt x="1005" y="40"/>
                  </a:moveTo>
                  <a:lnTo>
                    <a:pt x="1005" y="28"/>
                  </a:lnTo>
                  <a:lnTo>
                    <a:pt x="1028" y="28"/>
                  </a:lnTo>
                  <a:lnTo>
                    <a:pt x="1028" y="40"/>
                  </a:lnTo>
                  <a:lnTo>
                    <a:pt x="1005" y="40"/>
                  </a:lnTo>
                  <a:lnTo>
                    <a:pt x="1005" y="40"/>
                  </a:lnTo>
                  <a:close/>
                  <a:moveTo>
                    <a:pt x="1040" y="40"/>
                  </a:moveTo>
                  <a:lnTo>
                    <a:pt x="1040" y="28"/>
                  </a:lnTo>
                  <a:lnTo>
                    <a:pt x="1061" y="28"/>
                  </a:lnTo>
                  <a:lnTo>
                    <a:pt x="1061" y="40"/>
                  </a:lnTo>
                  <a:lnTo>
                    <a:pt x="1040" y="40"/>
                  </a:lnTo>
                  <a:lnTo>
                    <a:pt x="1040" y="40"/>
                  </a:lnTo>
                  <a:close/>
                  <a:moveTo>
                    <a:pt x="1073" y="40"/>
                  </a:moveTo>
                  <a:lnTo>
                    <a:pt x="1073" y="28"/>
                  </a:lnTo>
                  <a:lnTo>
                    <a:pt x="1096" y="28"/>
                  </a:lnTo>
                  <a:lnTo>
                    <a:pt x="1096" y="40"/>
                  </a:lnTo>
                  <a:lnTo>
                    <a:pt x="1073" y="40"/>
                  </a:lnTo>
                  <a:lnTo>
                    <a:pt x="1073" y="40"/>
                  </a:lnTo>
                  <a:close/>
                  <a:moveTo>
                    <a:pt x="1106" y="40"/>
                  </a:moveTo>
                  <a:lnTo>
                    <a:pt x="1106" y="28"/>
                  </a:lnTo>
                  <a:lnTo>
                    <a:pt x="1129" y="28"/>
                  </a:lnTo>
                  <a:lnTo>
                    <a:pt x="1129" y="40"/>
                  </a:lnTo>
                  <a:lnTo>
                    <a:pt x="1106" y="40"/>
                  </a:lnTo>
                  <a:lnTo>
                    <a:pt x="1106" y="40"/>
                  </a:lnTo>
                  <a:close/>
                  <a:moveTo>
                    <a:pt x="1141" y="40"/>
                  </a:moveTo>
                  <a:lnTo>
                    <a:pt x="1141" y="28"/>
                  </a:lnTo>
                  <a:lnTo>
                    <a:pt x="1163" y="28"/>
                  </a:lnTo>
                  <a:lnTo>
                    <a:pt x="1163" y="40"/>
                  </a:lnTo>
                  <a:lnTo>
                    <a:pt x="1141" y="40"/>
                  </a:lnTo>
                  <a:lnTo>
                    <a:pt x="1141" y="40"/>
                  </a:lnTo>
                  <a:close/>
                  <a:moveTo>
                    <a:pt x="1174" y="40"/>
                  </a:moveTo>
                  <a:lnTo>
                    <a:pt x="1174" y="28"/>
                  </a:lnTo>
                  <a:lnTo>
                    <a:pt x="1197" y="28"/>
                  </a:lnTo>
                  <a:lnTo>
                    <a:pt x="1197" y="40"/>
                  </a:lnTo>
                  <a:lnTo>
                    <a:pt x="1174" y="40"/>
                  </a:lnTo>
                  <a:lnTo>
                    <a:pt x="1174" y="40"/>
                  </a:lnTo>
                  <a:close/>
                  <a:moveTo>
                    <a:pt x="1207" y="40"/>
                  </a:moveTo>
                  <a:lnTo>
                    <a:pt x="1207" y="28"/>
                  </a:lnTo>
                  <a:lnTo>
                    <a:pt x="1230" y="28"/>
                  </a:lnTo>
                  <a:lnTo>
                    <a:pt x="1230" y="40"/>
                  </a:lnTo>
                  <a:lnTo>
                    <a:pt x="1207" y="40"/>
                  </a:lnTo>
                  <a:lnTo>
                    <a:pt x="1207" y="40"/>
                  </a:lnTo>
                  <a:close/>
                  <a:moveTo>
                    <a:pt x="1242" y="40"/>
                  </a:moveTo>
                  <a:lnTo>
                    <a:pt x="1242" y="28"/>
                  </a:lnTo>
                  <a:lnTo>
                    <a:pt x="1265" y="28"/>
                  </a:lnTo>
                  <a:lnTo>
                    <a:pt x="1265" y="40"/>
                  </a:lnTo>
                  <a:lnTo>
                    <a:pt x="1242" y="40"/>
                  </a:lnTo>
                  <a:lnTo>
                    <a:pt x="1242" y="40"/>
                  </a:lnTo>
                  <a:close/>
                  <a:moveTo>
                    <a:pt x="1275" y="40"/>
                  </a:moveTo>
                  <a:lnTo>
                    <a:pt x="1275" y="28"/>
                  </a:lnTo>
                  <a:lnTo>
                    <a:pt x="1298" y="28"/>
                  </a:lnTo>
                  <a:lnTo>
                    <a:pt x="1298" y="40"/>
                  </a:lnTo>
                  <a:lnTo>
                    <a:pt x="1275" y="40"/>
                  </a:lnTo>
                  <a:lnTo>
                    <a:pt x="1275" y="40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3072506" y="4137210"/>
              <a:ext cx="1076042" cy="76186"/>
            </a:xfrm>
            <a:custGeom>
              <a:avLst/>
              <a:gdLst>
                <a:gd name="T0" fmla="*/ 99 w 961"/>
                <a:gd name="T1" fmla="*/ 40 h 69"/>
                <a:gd name="T2" fmla="*/ 121 w 961"/>
                <a:gd name="T3" fmla="*/ 28 h 69"/>
                <a:gd name="T4" fmla="*/ 133 w 961"/>
                <a:gd name="T5" fmla="*/ 40 h 69"/>
                <a:gd name="T6" fmla="*/ 156 w 961"/>
                <a:gd name="T7" fmla="*/ 28 h 69"/>
                <a:gd name="T8" fmla="*/ 166 w 961"/>
                <a:gd name="T9" fmla="*/ 40 h 69"/>
                <a:gd name="T10" fmla="*/ 189 w 961"/>
                <a:gd name="T11" fmla="*/ 28 h 69"/>
                <a:gd name="T12" fmla="*/ 200 w 961"/>
                <a:gd name="T13" fmla="*/ 40 h 69"/>
                <a:gd name="T14" fmla="*/ 222 w 961"/>
                <a:gd name="T15" fmla="*/ 28 h 69"/>
                <a:gd name="T16" fmla="*/ 234 w 961"/>
                <a:gd name="T17" fmla="*/ 40 h 69"/>
                <a:gd name="T18" fmla="*/ 257 w 961"/>
                <a:gd name="T19" fmla="*/ 28 h 69"/>
                <a:gd name="T20" fmla="*/ 267 w 961"/>
                <a:gd name="T21" fmla="*/ 40 h 69"/>
                <a:gd name="T22" fmla="*/ 290 w 961"/>
                <a:gd name="T23" fmla="*/ 28 h 69"/>
                <a:gd name="T24" fmla="*/ 301 w 961"/>
                <a:gd name="T25" fmla="*/ 40 h 69"/>
                <a:gd name="T26" fmla="*/ 323 w 961"/>
                <a:gd name="T27" fmla="*/ 28 h 69"/>
                <a:gd name="T28" fmla="*/ 335 w 961"/>
                <a:gd name="T29" fmla="*/ 40 h 69"/>
                <a:gd name="T30" fmla="*/ 358 w 961"/>
                <a:gd name="T31" fmla="*/ 28 h 69"/>
                <a:gd name="T32" fmla="*/ 369 w 961"/>
                <a:gd name="T33" fmla="*/ 40 h 69"/>
                <a:gd name="T34" fmla="*/ 391 w 961"/>
                <a:gd name="T35" fmla="*/ 28 h 69"/>
                <a:gd name="T36" fmla="*/ 402 w 961"/>
                <a:gd name="T37" fmla="*/ 40 h 69"/>
                <a:gd name="T38" fmla="*/ 425 w 961"/>
                <a:gd name="T39" fmla="*/ 28 h 69"/>
                <a:gd name="T40" fmla="*/ 455 w 961"/>
                <a:gd name="T41" fmla="*/ 28 h 69"/>
                <a:gd name="T42" fmla="*/ 435 w 961"/>
                <a:gd name="T43" fmla="*/ 40 h 69"/>
                <a:gd name="T44" fmla="*/ 490 w 961"/>
                <a:gd name="T45" fmla="*/ 28 h 69"/>
                <a:gd name="T46" fmla="*/ 467 w 961"/>
                <a:gd name="T47" fmla="*/ 40 h 69"/>
                <a:gd name="T48" fmla="*/ 523 w 961"/>
                <a:gd name="T49" fmla="*/ 28 h 69"/>
                <a:gd name="T50" fmla="*/ 501 w 961"/>
                <a:gd name="T51" fmla="*/ 40 h 69"/>
                <a:gd name="T52" fmla="*/ 557 w 961"/>
                <a:gd name="T53" fmla="*/ 28 h 69"/>
                <a:gd name="T54" fmla="*/ 534 w 961"/>
                <a:gd name="T55" fmla="*/ 40 h 69"/>
                <a:gd name="T56" fmla="*/ 591 w 961"/>
                <a:gd name="T57" fmla="*/ 28 h 69"/>
                <a:gd name="T58" fmla="*/ 568 w 961"/>
                <a:gd name="T59" fmla="*/ 40 h 69"/>
                <a:gd name="T60" fmla="*/ 624 w 961"/>
                <a:gd name="T61" fmla="*/ 28 h 69"/>
                <a:gd name="T62" fmla="*/ 602 w 961"/>
                <a:gd name="T63" fmla="*/ 40 h 69"/>
                <a:gd name="T64" fmla="*/ 658 w 961"/>
                <a:gd name="T65" fmla="*/ 28 h 69"/>
                <a:gd name="T66" fmla="*/ 635 w 961"/>
                <a:gd name="T67" fmla="*/ 40 h 69"/>
                <a:gd name="T68" fmla="*/ 692 w 961"/>
                <a:gd name="T69" fmla="*/ 28 h 69"/>
                <a:gd name="T70" fmla="*/ 670 w 961"/>
                <a:gd name="T71" fmla="*/ 40 h 69"/>
                <a:gd name="T72" fmla="*/ 725 w 961"/>
                <a:gd name="T73" fmla="*/ 28 h 69"/>
                <a:gd name="T74" fmla="*/ 703 w 961"/>
                <a:gd name="T75" fmla="*/ 40 h 69"/>
                <a:gd name="T76" fmla="*/ 759 w 961"/>
                <a:gd name="T77" fmla="*/ 28 h 69"/>
                <a:gd name="T78" fmla="*/ 736 w 961"/>
                <a:gd name="T79" fmla="*/ 40 h 69"/>
                <a:gd name="T80" fmla="*/ 793 w 961"/>
                <a:gd name="T81" fmla="*/ 28 h 69"/>
                <a:gd name="T82" fmla="*/ 771 w 961"/>
                <a:gd name="T83" fmla="*/ 40 h 69"/>
                <a:gd name="T84" fmla="*/ 827 w 961"/>
                <a:gd name="T85" fmla="*/ 28 h 69"/>
                <a:gd name="T86" fmla="*/ 804 w 961"/>
                <a:gd name="T87" fmla="*/ 40 h 69"/>
                <a:gd name="T88" fmla="*/ 860 w 961"/>
                <a:gd name="T89" fmla="*/ 28 h 69"/>
                <a:gd name="T90" fmla="*/ 838 w 961"/>
                <a:gd name="T91" fmla="*/ 40 h 69"/>
                <a:gd name="T92" fmla="*/ 894 w 961"/>
                <a:gd name="T93" fmla="*/ 28 h 69"/>
                <a:gd name="T94" fmla="*/ 872 w 961"/>
                <a:gd name="T95" fmla="*/ 40 h 69"/>
                <a:gd name="T96" fmla="*/ 928 w 961"/>
                <a:gd name="T97" fmla="*/ 28 h 69"/>
                <a:gd name="T98" fmla="*/ 905 w 961"/>
                <a:gd name="T99" fmla="*/ 40 h 69"/>
                <a:gd name="T100" fmla="*/ 961 w 961"/>
                <a:gd name="T101" fmla="*/ 28 h 69"/>
                <a:gd name="T102" fmla="*/ 940 w 961"/>
                <a:gd name="T103" fmla="*/ 40 h 69"/>
                <a:gd name="T104" fmla="*/ 69 w 961"/>
                <a:gd name="T105" fmla="*/ 28 h 69"/>
                <a:gd name="T106" fmla="*/ 69 w 961"/>
                <a:gd name="T107" fmla="*/ 40 h 69"/>
                <a:gd name="T108" fmla="*/ 0 w 961"/>
                <a:gd name="T10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1" h="69">
                  <a:moveTo>
                    <a:pt x="121" y="28"/>
                  </a:moveTo>
                  <a:lnTo>
                    <a:pt x="99" y="28"/>
                  </a:lnTo>
                  <a:lnTo>
                    <a:pt x="99" y="40"/>
                  </a:lnTo>
                  <a:lnTo>
                    <a:pt x="121" y="40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156" y="28"/>
                  </a:moveTo>
                  <a:lnTo>
                    <a:pt x="133" y="28"/>
                  </a:lnTo>
                  <a:lnTo>
                    <a:pt x="133" y="40"/>
                  </a:lnTo>
                  <a:lnTo>
                    <a:pt x="156" y="40"/>
                  </a:lnTo>
                  <a:lnTo>
                    <a:pt x="156" y="28"/>
                  </a:lnTo>
                  <a:lnTo>
                    <a:pt x="156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40"/>
                  </a:lnTo>
                  <a:lnTo>
                    <a:pt x="189" y="40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222" y="28"/>
                  </a:moveTo>
                  <a:lnTo>
                    <a:pt x="200" y="28"/>
                  </a:lnTo>
                  <a:lnTo>
                    <a:pt x="200" y="40"/>
                  </a:lnTo>
                  <a:lnTo>
                    <a:pt x="222" y="40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257" y="28"/>
                  </a:moveTo>
                  <a:lnTo>
                    <a:pt x="234" y="28"/>
                  </a:lnTo>
                  <a:lnTo>
                    <a:pt x="234" y="40"/>
                  </a:lnTo>
                  <a:lnTo>
                    <a:pt x="257" y="40"/>
                  </a:lnTo>
                  <a:lnTo>
                    <a:pt x="257" y="28"/>
                  </a:lnTo>
                  <a:lnTo>
                    <a:pt x="257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90" y="40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40"/>
                  </a:lnTo>
                  <a:lnTo>
                    <a:pt x="323" y="40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358" y="28"/>
                  </a:moveTo>
                  <a:lnTo>
                    <a:pt x="335" y="28"/>
                  </a:lnTo>
                  <a:lnTo>
                    <a:pt x="335" y="40"/>
                  </a:lnTo>
                  <a:lnTo>
                    <a:pt x="358" y="40"/>
                  </a:lnTo>
                  <a:lnTo>
                    <a:pt x="358" y="28"/>
                  </a:lnTo>
                  <a:lnTo>
                    <a:pt x="358" y="28"/>
                  </a:lnTo>
                  <a:close/>
                  <a:moveTo>
                    <a:pt x="391" y="28"/>
                  </a:moveTo>
                  <a:lnTo>
                    <a:pt x="369" y="28"/>
                  </a:lnTo>
                  <a:lnTo>
                    <a:pt x="369" y="40"/>
                  </a:lnTo>
                  <a:lnTo>
                    <a:pt x="391" y="40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425" y="28"/>
                  </a:moveTo>
                  <a:lnTo>
                    <a:pt x="402" y="28"/>
                  </a:lnTo>
                  <a:lnTo>
                    <a:pt x="402" y="40"/>
                  </a:lnTo>
                  <a:lnTo>
                    <a:pt x="425" y="40"/>
                  </a:lnTo>
                  <a:lnTo>
                    <a:pt x="425" y="28"/>
                  </a:lnTo>
                  <a:lnTo>
                    <a:pt x="425" y="28"/>
                  </a:lnTo>
                  <a:close/>
                  <a:moveTo>
                    <a:pt x="435" y="40"/>
                  </a:moveTo>
                  <a:lnTo>
                    <a:pt x="455" y="40"/>
                  </a:lnTo>
                  <a:lnTo>
                    <a:pt x="455" y="28"/>
                  </a:lnTo>
                  <a:lnTo>
                    <a:pt x="435" y="28"/>
                  </a:lnTo>
                  <a:lnTo>
                    <a:pt x="435" y="40"/>
                  </a:lnTo>
                  <a:lnTo>
                    <a:pt x="435" y="40"/>
                  </a:lnTo>
                  <a:close/>
                  <a:moveTo>
                    <a:pt x="467" y="40"/>
                  </a:moveTo>
                  <a:lnTo>
                    <a:pt x="467" y="28"/>
                  </a:lnTo>
                  <a:lnTo>
                    <a:pt x="490" y="28"/>
                  </a:lnTo>
                  <a:lnTo>
                    <a:pt x="490" y="40"/>
                  </a:lnTo>
                  <a:lnTo>
                    <a:pt x="467" y="40"/>
                  </a:lnTo>
                  <a:lnTo>
                    <a:pt x="467" y="40"/>
                  </a:lnTo>
                  <a:close/>
                  <a:moveTo>
                    <a:pt x="501" y="40"/>
                  </a:moveTo>
                  <a:lnTo>
                    <a:pt x="501" y="28"/>
                  </a:lnTo>
                  <a:lnTo>
                    <a:pt x="523" y="28"/>
                  </a:lnTo>
                  <a:lnTo>
                    <a:pt x="523" y="40"/>
                  </a:lnTo>
                  <a:lnTo>
                    <a:pt x="501" y="40"/>
                  </a:lnTo>
                  <a:lnTo>
                    <a:pt x="501" y="40"/>
                  </a:lnTo>
                  <a:close/>
                  <a:moveTo>
                    <a:pt x="534" y="40"/>
                  </a:moveTo>
                  <a:lnTo>
                    <a:pt x="534" y="28"/>
                  </a:lnTo>
                  <a:lnTo>
                    <a:pt x="557" y="28"/>
                  </a:lnTo>
                  <a:lnTo>
                    <a:pt x="557" y="40"/>
                  </a:lnTo>
                  <a:lnTo>
                    <a:pt x="534" y="40"/>
                  </a:lnTo>
                  <a:lnTo>
                    <a:pt x="534" y="40"/>
                  </a:lnTo>
                  <a:close/>
                  <a:moveTo>
                    <a:pt x="568" y="40"/>
                  </a:moveTo>
                  <a:lnTo>
                    <a:pt x="568" y="28"/>
                  </a:lnTo>
                  <a:lnTo>
                    <a:pt x="591" y="28"/>
                  </a:lnTo>
                  <a:lnTo>
                    <a:pt x="591" y="40"/>
                  </a:lnTo>
                  <a:lnTo>
                    <a:pt x="568" y="40"/>
                  </a:lnTo>
                  <a:lnTo>
                    <a:pt x="568" y="40"/>
                  </a:lnTo>
                  <a:close/>
                  <a:moveTo>
                    <a:pt x="602" y="40"/>
                  </a:moveTo>
                  <a:lnTo>
                    <a:pt x="602" y="28"/>
                  </a:lnTo>
                  <a:lnTo>
                    <a:pt x="624" y="28"/>
                  </a:lnTo>
                  <a:lnTo>
                    <a:pt x="624" y="40"/>
                  </a:lnTo>
                  <a:lnTo>
                    <a:pt x="602" y="40"/>
                  </a:lnTo>
                  <a:lnTo>
                    <a:pt x="602" y="40"/>
                  </a:lnTo>
                  <a:close/>
                  <a:moveTo>
                    <a:pt x="635" y="40"/>
                  </a:moveTo>
                  <a:lnTo>
                    <a:pt x="635" y="28"/>
                  </a:lnTo>
                  <a:lnTo>
                    <a:pt x="658" y="28"/>
                  </a:lnTo>
                  <a:lnTo>
                    <a:pt x="658" y="40"/>
                  </a:lnTo>
                  <a:lnTo>
                    <a:pt x="635" y="40"/>
                  </a:lnTo>
                  <a:lnTo>
                    <a:pt x="635" y="40"/>
                  </a:lnTo>
                  <a:close/>
                  <a:moveTo>
                    <a:pt x="670" y="40"/>
                  </a:moveTo>
                  <a:lnTo>
                    <a:pt x="670" y="28"/>
                  </a:lnTo>
                  <a:lnTo>
                    <a:pt x="692" y="28"/>
                  </a:lnTo>
                  <a:lnTo>
                    <a:pt x="692" y="40"/>
                  </a:lnTo>
                  <a:lnTo>
                    <a:pt x="670" y="40"/>
                  </a:lnTo>
                  <a:lnTo>
                    <a:pt x="670" y="40"/>
                  </a:lnTo>
                  <a:close/>
                  <a:moveTo>
                    <a:pt x="703" y="40"/>
                  </a:moveTo>
                  <a:lnTo>
                    <a:pt x="703" y="28"/>
                  </a:lnTo>
                  <a:lnTo>
                    <a:pt x="725" y="28"/>
                  </a:lnTo>
                  <a:lnTo>
                    <a:pt x="725" y="40"/>
                  </a:lnTo>
                  <a:lnTo>
                    <a:pt x="703" y="40"/>
                  </a:lnTo>
                  <a:lnTo>
                    <a:pt x="703" y="40"/>
                  </a:lnTo>
                  <a:close/>
                  <a:moveTo>
                    <a:pt x="736" y="40"/>
                  </a:moveTo>
                  <a:lnTo>
                    <a:pt x="736" y="28"/>
                  </a:lnTo>
                  <a:lnTo>
                    <a:pt x="759" y="28"/>
                  </a:lnTo>
                  <a:lnTo>
                    <a:pt x="759" y="40"/>
                  </a:lnTo>
                  <a:lnTo>
                    <a:pt x="736" y="40"/>
                  </a:lnTo>
                  <a:lnTo>
                    <a:pt x="736" y="40"/>
                  </a:lnTo>
                  <a:close/>
                  <a:moveTo>
                    <a:pt x="771" y="40"/>
                  </a:moveTo>
                  <a:lnTo>
                    <a:pt x="771" y="28"/>
                  </a:lnTo>
                  <a:lnTo>
                    <a:pt x="793" y="28"/>
                  </a:lnTo>
                  <a:lnTo>
                    <a:pt x="793" y="40"/>
                  </a:lnTo>
                  <a:lnTo>
                    <a:pt x="771" y="40"/>
                  </a:lnTo>
                  <a:lnTo>
                    <a:pt x="771" y="40"/>
                  </a:lnTo>
                  <a:close/>
                  <a:moveTo>
                    <a:pt x="804" y="40"/>
                  </a:moveTo>
                  <a:lnTo>
                    <a:pt x="804" y="28"/>
                  </a:lnTo>
                  <a:lnTo>
                    <a:pt x="827" y="28"/>
                  </a:lnTo>
                  <a:lnTo>
                    <a:pt x="827" y="40"/>
                  </a:lnTo>
                  <a:lnTo>
                    <a:pt x="804" y="40"/>
                  </a:lnTo>
                  <a:lnTo>
                    <a:pt x="804" y="40"/>
                  </a:lnTo>
                  <a:close/>
                  <a:moveTo>
                    <a:pt x="838" y="40"/>
                  </a:moveTo>
                  <a:lnTo>
                    <a:pt x="838" y="28"/>
                  </a:lnTo>
                  <a:lnTo>
                    <a:pt x="860" y="28"/>
                  </a:lnTo>
                  <a:lnTo>
                    <a:pt x="860" y="40"/>
                  </a:lnTo>
                  <a:lnTo>
                    <a:pt x="838" y="40"/>
                  </a:lnTo>
                  <a:lnTo>
                    <a:pt x="838" y="40"/>
                  </a:lnTo>
                  <a:close/>
                  <a:moveTo>
                    <a:pt x="872" y="40"/>
                  </a:moveTo>
                  <a:lnTo>
                    <a:pt x="872" y="28"/>
                  </a:lnTo>
                  <a:lnTo>
                    <a:pt x="894" y="28"/>
                  </a:lnTo>
                  <a:lnTo>
                    <a:pt x="894" y="40"/>
                  </a:lnTo>
                  <a:lnTo>
                    <a:pt x="872" y="40"/>
                  </a:lnTo>
                  <a:lnTo>
                    <a:pt x="872" y="40"/>
                  </a:lnTo>
                  <a:close/>
                  <a:moveTo>
                    <a:pt x="905" y="40"/>
                  </a:moveTo>
                  <a:lnTo>
                    <a:pt x="905" y="28"/>
                  </a:lnTo>
                  <a:lnTo>
                    <a:pt x="928" y="28"/>
                  </a:lnTo>
                  <a:lnTo>
                    <a:pt x="928" y="40"/>
                  </a:lnTo>
                  <a:lnTo>
                    <a:pt x="905" y="40"/>
                  </a:lnTo>
                  <a:lnTo>
                    <a:pt x="905" y="40"/>
                  </a:lnTo>
                  <a:close/>
                  <a:moveTo>
                    <a:pt x="940" y="40"/>
                  </a:moveTo>
                  <a:lnTo>
                    <a:pt x="940" y="28"/>
                  </a:lnTo>
                  <a:lnTo>
                    <a:pt x="961" y="28"/>
                  </a:lnTo>
                  <a:lnTo>
                    <a:pt x="961" y="40"/>
                  </a:lnTo>
                  <a:lnTo>
                    <a:pt x="940" y="40"/>
                  </a:lnTo>
                  <a:lnTo>
                    <a:pt x="940" y="40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>
              <a:spLocks noEditPoints="1"/>
            </p:cNvSpPr>
            <p:nvPr/>
          </p:nvSpPr>
          <p:spPr bwMode="auto">
            <a:xfrm>
              <a:off x="4770684" y="3284879"/>
              <a:ext cx="76180" cy="887249"/>
            </a:xfrm>
            <a:custGeom>
              <a:avLst/>
              <a:gdLst>
                <a:gd name="T0" fmla="*/ 28 w 68"/>
                <a:gd name="T1" fmla="*/ 100 h 794"/>
                <a:gd name="T2" fmla="*/ 40 w 68"/>
                <a:gd name="T3" fmla="*/ 122 h 794"/>
                <a:gd name="T4" fmla="*/ 28 w 68"/>
                <a:gd name="T5" fmla="*/ 134 h 794"/>
                <a:gd name="T6" fmla="*/ 40 w 68"/>
                <a:gd name="T7" fmla="*/ 156 h 794"/>
                <a:gd name="T8" fmla="*/ 28 w 68"/>
                <a:gd name="T9" fmla="*/ 167 h 794"/>
                <a:gd name="T10" fmla="*/ 40 w 68"/>
                <a:gd name="T11" fmla="*/ 190 h 794"/>
                <a:gd name="T12" fmla="*/ 28 w 68"/>
                <a:gd name="T13" fmla="*/ 201 h 794"/>
                <a:gd name="T14" fmla="*/ 40 w 68"/>
                <a:gd name="T15" fmla="*/ 223 h 794"/>
                <a:gd name="T16" fmla="*/ 28 w 68"/>
                <a:gd name="T17" fmla="*/ 235 h 794"/>
                <a:gd name="T18" fmla="*/ 40 w 68"/>
                <a:gd name="T19" fmla="*/ 257 h 794"/>
                <a:gd name="T20" fmla="*/ 28 w 68"/>
                <a:gd name="T21" fmla="*/ 268 h 794"/>
                <a:gd name="T22" fmla="*/ 40 w 68"/>
                <a:gd name="T23" fmla="*/ 291 h 794"/>
                <a:gd name="T24" fmla="*/ 28 w 68"/>
                <a:gd name="T25" fmla="*/ 303 h 794"/>
                <a:gd name="T26" fmla="*/ 40 w 68"/>
                <a:gd name="T27" fmla="*/ 324 h 794"/>
                <a:gd name="T28" fmla="*/ 28 w 68"/>
                <a:gd name="T29" fmla="*/ 336 h 794"/>
                <a:gd name="T30" fmla="*/ 40 w 68"/>
                <a:gd name="T31" fmla="*/ 358 h 794"/>
                <a:gd name="T32" fmla="*/ 28 w 68"/>
                <a:gd name="T33" fmla="*/ 369 h 794"/>
                <a:gd name="T34" fmla="*/ 40 w 68"/>
                <a:gd name="T35" fmla="*/ 392 h 794"/>
                <a:gd name="T36" fmla="*/ 28 w 68"/>
                <a:gd name="T37" fmla="*/ 404 h 794"/>
                <a:gd name="T38" fmla="*/ 40 w 68"/>
                <a:gd name="T39" fmla="*/ 425 h 794"/>
                <a:gd name="T40" fmla="*/ 40 w 68"/>
                <a:gd name="T41" fmla="*/ 457 h 794"/>
                <a:gd name="T42" fmla="*/ 28 w 68"/>
                <a:gd name="T43" fmla="*/ 437 h 794"/>
                <a:gd name="T44" fmla="*/ 40 w 68"/>
                <a:gd name="T45" fmla="*/ 490 h 794"/>
                <a:gd name="T46" fmla="*/ 28 w 68"/>
                <a:gd name="T47" fmla="*/ 468 h 794"/>
                <a:gd name="T48" fmla="*/ 40 w 68"/>
                <a:gd name="T49" fmla="*/ 524 h 794"/>
                <a:gd name="T50" fmla="*/ 28 w 68"/>
                <a:gd name="T51" fmla="*/ 501 h 794"/>
                <a:gd name="T52" fmla="*/ 40 w 68"/>
                <a:gd name="T53" fmla="*/ 558 h 794"/>
                <a:gd name="T54" fmla="*/ 28 w 68"/>
                <a:gd name="T55" fmla="*/ 536 h 794"/>
                <a:gd name="T56" fmla="*/ 40 w 68"/>
                <a:gd name="T57" fmla="*/ 592 h 794"/>
                <a:gd name="T58" fmla="*/ 28 w 68"/>
                <a:gd name="T59" fmla="*/ 569 h 794"/>
                <a:gd name="T60" fmla="*/ 40 w 68"/>
                <a:gd name="T61" fmla="*/ 625 h 794"/>
                <a:gd name="T62" fmla="*/ 28 w 68"/>
                <a:gd name="T63" fmla="*/ 602 h 794"/>
                <a:gd name="T64" fmla="*/ 40 w 68"/>
                <a:gd name="T65" fmla="*/ 659 h 794"/>
                <a:gd name="T66" fmla="*/ 28 w 68"/>
                <a:gd name="T67" fmla="*/ 637 h 794"/>
                <a:gd name="T68" fmla="*/ 40 w 68"/>
                <a:gd name="T69" fmla="*/ 693 h 794"/>
                <a:gd name="T70" fmla="*/ 28 w 68"/>
                <a:gd name="T71" fmla="*/ 670 h 794"/>
                <a:gd name="T72" fmla="*/ 40 w 68"/>
                <a:gd name="T73" fmla="*/ 726 h 794"/>
                <a:gd name="T74" fmla="*/ 28 w 68"/>
                <a:gd name="T75" fmla="*/ 703 h 794"/>
                <a:gd name="T76" fmla="*/ 40 w 68"/>
                <a:gd name="T77" fmla="*/ 760 h 794"/>
                <a:gd name="T78" fmla="*/ 28 w 68"/>
                <a:gd name="T79" fmla="*/ 738 h 794"/>
                <a:gd name="T80" fmla="*/ 40 w 68"/>
                <a:gd name="T81" fmla="*/ 794 h 794"/>
                <a:gd name="T82" fmla="*/ 28 w 68"/>
                <a:gd name="T83" fmla="*/ 771 h 794"/>
                <a:gd name="T84" fmla="*/ 40 w 68"/>
                <a:gd name="T85" fmla="*/ 69 h 794"/>
                <a:gd name="T86" fmla="*/ 28 w 68"/>
                <a:gd name="T87" fmla="*/ 69 h 794"/>
                <a:gd name="T88" fmla="*/ 34 w 68"/>
                <a:gd name="T8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794">
                  <a:moveTo>
                    <a:pt x="40" y="122"/>
                  </a:moveTo>
                  <a:lnTo>
                    <a:pt x="40" y="100"/>
                  </a:lnTo>
                  <a:lnTo>
                    <a:pt x="28" y="100"/>
                  </a:lnTo>
                  <a:lnTo>
                    <a:pt x="28" y="122"/>
                  </a:lnTo>
                  <a:lnTo>
                    <a:pt x="40" y="122"/>
                  </a:lnTo>
                  <a:lnTo>
                    <a:pt x="40" y="122"/>
                  </a:lnTo>
                  <a:close/>
                  <a:moveTo>
                    <a:pt x="40" y="156"/>
                  </a:moveTo>
                  <a:lnTo>
                    <a:pt x="40" y="134"/>
                  </a:lnTo>
                  <a:lnTo>
                    <a:pt x="28" y="134"/>
                  </a:lnTo>
                  <a:lnTo>
                    <a:pt x="28" y="156"/>
                  </a:lnTo>
                  <a:lnTo>
                    <a:pt x="40" y="156"/>
                  </a:lnTo>
                  <a:lnTo>
                    <a:pt x="40" y="156"/>
                  </a:lnTo>
                  <a:close/>
                  <a:moveTo>
                    <a:pt x="40" y="190"/>
                  </a:moveTo>
                  <a:lnTo>
                    <a:pt x="40" y="167"/>
                  </a:lnTo>
                  <a:lnTo>
                    <a:pt x="28" y="167"/>
                  </a:lnTo>
                  <a:lnTo>
                    <a:pt x="28" y="190"/>
                  </a:lnTo>
                  <a:lnTo>
                    <a:pt x="40" y="190"/>
                  </a:lnTo>
                  <a:lnTo>
                    <a:pt x="40" y="190"/>
                  </a:lnTo>
                  <a:close/>
                  <a:moveTo>
                    <a:pt x="40" y="223"/>
                  </a:moveTo>
                  <a:lnTo>
                    <a:pt x="40" y="201"/>
                  </a:lnTo>
                  <a:lnTo>
                    <a:pt x="28" y="201"/>
                  </a:lnTo>
                  <a:lnTo>
                    <a:pt x="28" y="223"/>
                  </a:lnTo>
                  <a:lnTo>
                    <a:pt x="40" y="223"/>
                  </a:lnTo>
                  <a:lnTo>
                    <a:pt x="40" y="223"/>
                  </a:lnTo>
                  <a:close/>
                  <a:moveTo>
                    <a:pt x="40" y="257"/>
                  </a:moveTo>
                  <a:lnTo>
                    <a:pt x="40" y="235"/>
                  </a:lnTo>
                  <a:lnTo>
                    <a:pt x="28" y="235"/>
                  </a:lnTo>
                  <a:lnTo>
                    <a:pt x="28" y="257"/>
                  </a:lnTo>
                  <a:lnTo>
                    <a:pt x="40" y="257"/>
                  </a:lnTo>
                  <a:lnTo>
                    <a:pt x="40" y="257"/>
                  </a:lnTo>
                  <a:close/>
                  <a:moveTo>
                    <a:pt x="40" y="291"/>
                  </a:moveTo>
                  <a:lnTo>
                    <a:pt x="40" y="268"/>
                  </a:lnTo>
                  <a:lnTo>
                    <a:pt x="28" y="268"/>
                  </a:lnTo>
                  <a:lnTo>
                    <a:pt x="28" y="291"/>
                  </a:lnTo>
                  <a:lnTo>
                    <a:pt x="40" y="291"/>
                  </a:lnTo>
                  <a:lnTo>
                    <a:pt x="40" y="291"/>
                  </a:lnTo>
                  <a:close/>
                  <a:moveTo>
                    <a:pt x="40" y="324"/>
                  </a:moveTo>
                  <a:lnTo>
                    <a:pt x="40" y="303"/>
                  </a:lnTo>
                  <a:lnTo>
                    <a:pt x="28" y="303"/>
                  </a:lnTo>
                  <a:lnTo>
                    <a:pt x="28" y="324"/>
                  </a:lnTo>
                  <a:lnTo>
                    <a:pt x="40" y="324"/>
                  </a:lnTo>
                  <a:lnTo>
                    <a:pt x="40" y="324"/>
                  </a:lnTo>
                  <a:close/>
                  <a:moveTo>
                    <a:pt x="40" y="358"/>
                  </a:moveTo>
                  <a:lnTo>
                    <a:pt x="40" y="336"/>
                  </a:lnTo>
                  <a:lnTo>
                    <a:pt x="28" y="336"/>
                  </a:lnTo>
                  <a:lnTo>
                    <a:pt x="28" y="358"/>
                  </a:lnTo>
                  <a:lnTo>
                    <a:pt x="40" y="358"/>
                  </a:lnTo>
                  <a:lnTo>
                    <a:pt x="40" y="358"/>
                  </a:lnTo>
                  <a:close/>
                  <a:moveTo>
                    <a:pt x="40" y="392"/>
                  </a:moveTo>
                  <a:lnTo>
                    <a:pt x="40" y="369"/>
                  </a:lnTo>
                  <a:lnTo>
                    <a:pt x="28" y="369"/>
                  </a:lnTo>
                  <a:lnTo>
                    <a:pt x="28" y="392"/>
                  </a:lnTo>
                  <a:lnTo>
                    <a:pt x="40" y="392"/>
                  </a:lnTo>
                  <a:lnTo>
                    <a:pt x="40" y="392"/>
                  </a:lnTo>
                  <a:close/>
                  <a:moveTo>
                    <a:pt x="40" y="425"/>
                  </a:moveTo>
                  <a:lnTo>
                    <a:pt x="40" y="404"/>
                  </a:lnTo>
                  <a:lnTo>
                    <a:pt x="28" y="404"/>
                  </a:lnTo>
                  <a:lnTo>
                    <a:pt x="28" y="425"/>
                  </a:lnTo>
                  <a:lnTo>
                    <a:pt x="40" y="425"/>
                  </a:lnTo>
                  <a:lnTo>
                    <a:pt x="40" y="425"/>
                  </a:lnTo>
                  <a:close/>
                  <a:moveTo>
                    <a:pt x="28" y="437"/>
                  </a:moveTo>
                  <a:lnTo>
                    <a:pt x="28" y="457"/>
                  </a:lnTo>
                  <a:lnTo>
                    <a:pt x="40" y="457"/>
                  </a:lnTo>
                  <a:lnTo>
                    <a:pt x="40" y="437"/>
                  </a:lnTo>
                  <a:lnTo>
                    <a:pt x="28" y="437"/>
                  </a:lnTo>
                  <a:lnTo>
                    <a:pt x="28" y="437"/>
                  </a:lnTo>
                  <a:close/>
                  <a:moveTo>
                    <a:pt x="28" y="468"/>
                  </a:moveTo>
                  <a:lnTo>
                    <a:pt x="40" y="468"/>
                  </a:lnTo>
                  <a:lnTo>
                    <a:pt x="40" y="490"/>
                  </a:lnTo>
                  <a:lnTo>
                    <a:pt x="28" y="490"/>
                  </a:lnTo>
                  <a:lnTo>
                    <a:pt x="28" y="468"/>
                  </a:lnTo>
                  <a:lnTo>
                    <a:pt x="28" y="468"/>
                  </a:lnTo>
                  <a:close/>
                  <a:moveTo>
                    <a:pt x="28" y="501"/>
                  </a:moveTo>
                  <a:lnTo>
                    <a:pt x="40" y="501"/>
                  </a:lnTo>
                  <a:lnTo>
                    <a:pt x="40" y="524"/>
                  </a:lnTo>
                  <a:lnTo>
                    <a:pt x="28" y="524"/>
                  </a:lnTo>
                  <a:lnTo>
                    <a:pt x="28" y="501"/>
                  </a:lnTo>
                  <a:lnTo>
                    <a:pt x="28" y="501"/>
                  </a:lnTo>
                  <a:close/>
                  <a:moveTo>
                    <a:pt x="28" y="536"/>
                  </a:moveTo>
                  <a:lnTo>
                    <a:pt x="40" y="536"/>
                  </a:lnTo>
                  <a:lnTo>
                    <a:pt x="40" y="558"/>
                  </a:lnTo>
                  <a:lnTo>
                    <a:pt x="28" y="558"/>
                  </a:lnTo>
                  <a:lnTo>
                    <a:pt x="28" y="536"/>
                  </a:lnTo>
                  <a:lnTo>
                    <a:pt x="28" y="536"/>
                  </a:lnTo>
                  <a:close/>
                  <a:moveTo>
                    <a:pt x="28" y="569"/>
                  </a:moveTo>
                  <a:lnTo>
                    <a:pt x="40" y="569"/>
                  </a:lnTo>
                  <a:lnTo>
                    <a:pt x="40" y="592"/>
                  </a:lnTo>
                  <a:lnTo>
                    <a:pt x="28" y="592"/>
                  </a:lnTo>
                  <a:lnTo>
                    <a:pt x="28" y="569"/>
                  </a:lnTo>
                  <a:lnTo>
                    <a:pt x="28" y="569"/>
                  </a:lnTo>
                  <a:close/>
                  <a:moveTo>
                    <a:pt x="28" y="602"/>
                  </a:moveTo>
                  <a:lnTo>
                    <a:pt x="40" y="602"/>
                  </a:lnTo>
                  <a:lnTo>
                    <a:pt x="40" y="625"/>
                  </a:lnTo>
                  <a:lnTo>
                    <a:pt x="28" y="625"/>
                  </a:lnTo>
                  <a:lnTo>
                    <a:pt x="28" y="602"/>
                  </a:lnTo>
                  <a:lnTo>
                    <a:pt x="28" y="602"/>
                  </a:lnTo>
                  <a:close/>
                  <a:moveTo>
                    <a:pt x="28" y="637"/>
                  </a:moveTo>
                  <a:lnTo>
                    <a:pt x="40" y="637"/>
                  </a:lnTo>
                  <a:lnTo>
                    <a:pt x="40" y="659"/>
                  </a:lnTo>
                  <a:lnTo>
                    <a:pt x="28" y="659"/>
                  </a:lnTo>
                  <a:lnTo>
                    <a:pt x="28" y="637"/>
                  </a:lnTo>
                  <a:lnTo>
                    <a:pt x="28" y="637"/>
                  </a:lnTo>
                  <a:close/>
                  <a:moveTo>
                    <a:pt x="28" y="670"/>
                  </a:moveTo>
                  <a:lnTo>
                    <a:pt x="40" y="670"/>
                  </a:lnTo>
                  <a:lnTo>
                    <a:pt x="40" y="693"/>
                  </a:lnTo>
                  <a:lnTo>
                    <a:pt x="28" y="693"/>
                  </a:lnTo>
                  <a:lnTo>
                    <a:pt x="28" y="670"/>
                  </a:lnTo>
                  <a:lnTo>
                    <a:pt x="28" y="670"/>
                  </a:lnTo>
                  <a:close/>
                  <a:moveTo>
                    <a:pt x="28" y="703"/>
                  </a:moveTo>
                  <a:lnTo>
                    <a:pt x="40" y="703"/>
                  </a:lnTo>
                  <a:lnTo>
                    <a:pt x="40" y="726"/>
                  </a:lnTo>
                  <a:lnTo>
                    <a:pt x="28" y="726"/>
                  </a:lnTo>
                  <a:lnTo>
                    <a:pt x="28" y="703"/>
                  </a:lnTo>
                  <a:lnTo>
                    <a:pt x="28" y="703"/>
                  </a:lnTo>
                  <a:close/>
                  <a:moveTo>
                    <a:pt x="28" y="738"/>
                  </a:moveTo>
                  <a:lnTo>
                    <a:pt x="40" y="738"/>
                  </a:lnTo>
                  <a:lnTo>
                    <a:pt x="40" y="760"/>
                  </a:lnTo>
                  <a:lnTo>
                    <a:pt x="28" y="760"/>
                  </a:lnTo>
                  <a:lnTo>
                    <a:pt x="28" y="738"/>
                  </a:lnTo>
                  <a:lnTo>
                    <a:pt x="28" y="738"/>
                  </a:lnTo>
                  <a:close/>
                  <a:moveTo>
                    <a:pt x="28" y="771"/>
                  </a:moveTo>
                  <a:lnTo>
                    <a:pt x="40" y="771"/>
                  </a:lnTo>
                  <a:lnTo>
                    <a:pt x="40" y="794"/>
                  </a:lnTo>
                  <a:lnTo>
                    <a:pt x="28" y="794"/>
                  </a:lnTo>
                  <a:lnTo>
                    <a:pt x="28" y="771"/>
                  </a:lnTo>
                  <a:lnTo>
                    <a:pt x="28" y="771"/>
                  </a:lnTo>
                  <a:close/>
                  <a:moveTo>
                    <a:pt x="34" y="0"/>
                  </a:moveTo>
                  <a:lnTo>
                    <a:pt x="68" y="69"/>
                  </a:lnTo>
                  <a:lnTo>
                    <a:pt x="40" y="69"/>
                  </a:lnTo>
                  <a:lnTo>
                    <a:pt x="40" y="88"/>
                  </a:lnTo>
                  <a:lnTo>
                    <a:pt x="28" y="88"/>
                  </a:lnTo>
                  <a:lnTo>
                    <a:pt x="28" y="69"/>
                  </a:lnTo>
                  <a:lnTo>
                    <a:pt x="0" y="6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>
              <a:spLocks noEditPoints="1"/>
            </p:cNvSpPr>
            <p:nvPr/>
          </p:nvSpPr>
          <p:spPr bwMode="auto">
            <a:xfrm>
              <a:off x="4331061" y="2980135"/>
              <a:ext cx="76180" cy="698372"/>
            </a:xfrm>
            <a:custGeom>
              <a:avLst/>
              <a:gdLst>
                <a:gd name="T0" fmla="*/ 39 w 69"/>
                <a:gd name="T1" fmla="*/ 99 h 624"/>
                <a:gd name="T2" fmla="*/ 29 w 69"/>
                <a:gd name="T3" fmla="*/ 121 h 624"/>
                <a:gd name="T4" fmla="*/ 39 w 69"/>
                <a:gd name="T5" fmla="*/ 121 h 624"/>
                <a:gd name="T6" fmla="*/ 39 w 69"/>
                <a:gd name="T7" fmla="*/ 132 h 624"/>
                <a:gd name="T8" fmla="*/ 29 w 69"/>
                <a:gd name="T9" fmla="*/ 155 h 624"/>
                <a:gd name="T10" fmla="*/ 39 w 69"/>
                <a:gd name="T11" fmla="*/ 155 h 624"/>
                <a:gd name="T12" fmla="*/ 39 w 69"/>
                <a:gd name="T13" fmla="*/ 167 h 624"/>
                <a:gd name="T14" fmla="*/ 29 w 69"/>
                <a:gd name="T15" fmla="*/ 188 h 624"/>
                <a:gd name="T16" fmla="*/ 39 w 69"/>
                <a:gd name="T17" fmla="*/ 188 h 624"/>
                <a:gd name="T18" fmla="*/ 39 w 69"/>
                <a:gd name="T19" fmla="*/ 200 h 624"/>
                <a:gd name="T20" fmla="*/ 29 w 69"/>
                <a:gd name="T21" fmla="*/ 222 h 624"/>
                <a:gd name="T22" fmla="*/ 39 w 69"/>
                <a:gd name="T23" fmla="*/ 222 h 624"/>
                <a:gd name="T24" fmla="*/ 39 w 69"/>
                <a:gd name="T25" fmla="*/ 233 h 624"/>
                <a:gd name="T26" fmla="*/ 29 w 69"/>
                <a:gd name="T27" fmla="*/ 256 h 624"/>
                <a:gd name="T28" fmla="*/ 39 w 69"/>
                <a:gd name="T29" fmla="*/ 256 h 624"/>
                <a:gd name="T30" fmla="*/ 39 w 69"/>
                <a:gd name="T31" fmla="*/ 268 h 624"/>
                <a:gd name="T32" fmla="*/ 29 w 69"/>
                <a:gd name="T33" fmla="*/ 290 h 624"/>
                <a:gd name="T34" fmla="*/ 39 w 69"/>
                <a:gd name="T35" fmla="*/ 290 h 624"/>
                <a:gd name="T36" fmla="*/ 39 w 69"/>
                <a:gd name="T37" fmla="*/ 301 h 624"/>
                <a:gd name="T38" fmla="*/ 29 w 69"/>
                <a:gd name="T39" fmla="*/ 324 h 624"/>
                <a:gd name="T40" fmla="*/ 39 w 69"/>
                <a:gd name="T41" fmla="*/ 324 h 624"/>
                <a:gd name="T42" fmla="*/ 39 w 69"/>
                <a:gd name="T43" fmla="*/ 334 h 624"/>
                <a:gd name="T44" fmla="*/ 29 w 69"/>
                <a:gd name="T45" fmla="*/ 357 h 624"/>
                <a:gd name="T46" fmla="*/ 39 w 69"/>
                <a:gd name="T47" fmla="*/ 357 h 624"/>
                <a:gd name="T48" fmla="*/ 39 w 69"/>
                <a:gd name="T49" fmla="*/ 369 h 624"/>
                <a:gd name="T50" fmla="*/ 29 w 69"/>
                <a:gd name="T51" fmla="*/ 391 h 624"/>
                <a:gd name="T52" fmla="*/ 39 w 69"/>
                <a:gd name="T53" fmla="*/ 391 h 624"/>
                <a:gd name="T54" fmla="*/ 39 w 69"/>
                <a:gd name="T55" fmla="*/ 402 h 624"/>
                <a:gd name="T56" fmla="*/ 29 w 69"/>
                <a:gd name="T57" fmla="*/ 425 h 624"/>
                <a:gd name="T58" fmla="*/ 39 w 69"/>
                <a:gd name="T59" fmla="*/ 425 h 624"/>
                <a:gd name="T60" fmla="*/ 29 w 69"/>
                <a:gd name="T61" fmla="*/ 456 h 624"/>
                <a:gd name="T62" fmla="*/ 39 w 69"/>
                <a:gd name="T63" fmla="*/ 435 h 624"/>
                <a:gd name="T64" fmla="*/ 29 w 69"/>
                <a:gd name="T65" fmla="*/ 435 h 624"/>
                <a:gd name="T66" fmla="*/ 39 w 69"/>
                <a:gd name="T67" fmla="*/ 466 h 624"/>
                <a:gd name="T68" fmla="*/ 29 w 69"/>
                <a:gd name="T69" fmla="*/ 489 h 624"/>
                <a:gd name="T70" fmla="*/ 29 w 69"/>
                <a:gd name="T71" fmla="*/ 466 h 624"/>
                <a:gd name="T72" fmla="*/ 39 w 69"/>
                <a:gd name="T73" fmla="*/ 501 h 624"/>
                <a:gd name="T74" fmla="*/ 29 w 69"/>
                <a:gd name="T75" fmla="*/ 523 h 624"/>
                <a:gd name="T76" fmla="*/ 29 w 69"/>
                <a:gd name="T77" fmla="*/ 501 h 624"/>
                <a:gd name="T78" fmla="*/ 39 w 69"/>
                <a:gd name="T79" fmla="*/ 534 h 624"/>
                <a:gd name="T80" fmla="*/ 29 w 69"/>
                <a:gd name="T81" fmla="*/ 557 h 624"/>
                <a:gd name="T82" fmla="*/ 29 w 69"/>
                <a:gd name="T83" fmla="*/ 534 h 624"/>
                <a:gd name="T84" fmla="*/ 39 w 69"/>
                <a:gd name="T85" fmla="*/ 567 h 624"/>
                <a:gd name="T86" fmla="*/ 29 w 69"/>
                <a:gd name="T87" fmla="*/ 590 h 624"/>
                <a:gd name="T88" fmla="*/ 29 w 69"/>
                <a:gd name="T89" fmla="*/ 567 h 624"/>
                <a:gd name="T90" fmla="*/ 39 w 69"/>
                <a:gd name="T91" fmla="*/ 602 h 624"/>
                <a:gd name="T92" fmla="*/ 29 w 69"/>
                <a:gd name="T93" fmla="*/ 624 h 624"/>
                <a:gd name="T94" fmla="*/ 29 w 69"/>
                <a:gd name="T95" fmla="*/ 602 h 624"/>
                <a:gd name="T96" fmla="*/ 69 w 69"/>
                <a:gd name="T97" fmla="*/ 69 h 624"/>
                <a:gd name="T98" fmla="*/ 39 w 69"/>
                <a:gd name="T99" fmla="*/ 87 h 624"/>
                <a:gd name="T100" fmla="*/ 29 w 69"/>
                <a:gd name="T101" fmla="*/ 69 h 624"/>
                <a:gd name="T102" fmla="*/ 34 w 69"/>
                <a:gd name="T10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624">
                  <a:moveTo>
                    <a:pt x="39" y="121"/>
                  </a:moveTo>
                  <a:lnTo>
                    <a:pt x="39" y="99"/>
                  </a:lnTo>
                  <a:lnTo>
                    <a:pt x="29" y="99"/>
                  </a:lnTo>
                  <a:lnTo>
                    <a:pt x="29" y="121"/>
                  </a:lnTo>
                  <a:lnTo>
                    <a:pt x="39" y="121"/>
                  </a:lnTo>
                  <a:lnTo>
                    <a:pt x="39" y="121"/>
                  </a:lnTo>
                  <a:close/>
                  <a:moveTo>
                    <a:pt x="39" y="155"/>
                  </a:moveTo>
                  <a:lnTo>
                    <a:pt x="39" y="132"/>
                  </a:lnTo>
                  <a:lnTo>
                    <a:pt x="29" y="132"/>
                  </a:lnTo>
                  <a:lnTo>
                    <a:pt x="29" y="155"/>
                  </a:lnTo>
                  <a:lnTo>
                    <a:pt x="39" y="155"/>
                  </a:lnTo>
                  <a:lnTo>
                    <a:pt x="39" y="155"/>
                  </a:lnTo>
                  <a:close/>
                  <a:moveTo>
                    <a:pt x="39" y="188"/>
                  </a:moveTo>
                  <a:lnTo>
                    <a:pt x="39" y="167"/>
                  </a:lnTo>
                  <a:lnTo>
                    <a:pt x="29" y="167"/>
                  </a:lnTo>
                  <a:lnTo>
                    <a:pt x="29" y="188"/>
                  </a:lnTo>
                  <a:lnTo>
                    <a:pt x="39" y="188"/>
                  </a:lnTo>
                  <a:lnTo>
                    <a:pt x="39" y="188"/>
                  </a:lnTo>
                  <a:close/>
                  <a:moveTo>
                    <a:pt x="39" y="222"/>
                  </a:moveTo>
                  <a:lnTo>
                    <a:pt x="39" y="200"/>
                  </a:lnTo>
                  <a:lnTo>
                    <a:pt x="29" y="200"/>
                  </a:lnTo>
                  <a:lnTo>
                    <a:pt x="29" y="222"/>
                  </a:lnTo>
                  <a:lnTo>
                    <a:pt x="39" y="222"/>
                  </a:lnTo>
                  <a:lnTo>
                    <a:pt x="39" y="222"/>
                  </a:lnTo>
                  <a:close/>
                  <a:moveTo>
                    <a:pt x="39" y="256"/>
                  </a:moveTo>
                  <a:lnTo>
                    <a:pt x="39" y="233"/>
                  </a:lnTo>
                  <a:lnTo>
                    <a:pt x="29" y="233"/>
                  </a:lnTo>
                  <a:lnTo>
                    <a:pt x="29" y="256"/>
                  </a:lnTo>
                  <a:lnTo>
                    <a:pt x="39" y="256"/>
                  </a:lnTo>
                  <a:lnTo>
                    <a:pt x="39" y="256"/>
                  </a:lnTo>
                  <a:close/>
                  <a:moveTo>
                    <a:pt x="39" y="290"/>
                  </a:moveTo>
                  <a:lnTo>
                    <a:pt x="39" y="268"/>
                  </a:lnTo>
                  <a:lnTo>
                    <a:pt x="29" y="268"/>
                  </a:lnTo>
                  <a:lnTo>
                    <a:pt x="29" y="290"/>
                  </a:lnTo>
                  <a:lnTo>
                    <a:pt x="39" y="290"/>
                  </a:lnTo>
                  <a:lnTo>
                    <a:pt x="39" y="290"/>
                  </a:lnTo>
                  <a:close/>
                  <a:moveTo>
                    <a:pt x="39" y="324"/>
                  </a:moveTo>
                  <a:lnTo>
                    <a:pt x="39" y="301"/>
                  </a:lnTo>
                  <a:lnTo>
                    <a:pt x="29" y="301"/>
                  </a:lnTo>
                  <a:lnTo>
                    <a:pt x="29" y="324"/>
                  </a:lnTo>
                  <a:lnTo>
                    <a:pt x="39" y="324"/>
                  </a:lnTo>
                  <a:lnTo>
                    <a:pt x="39" y="324"/>
                  </a:lnTo>
                  <a:close/>
                  <a:moveTo>
                    <a:pt x="39" y="357"/>
                  </a:moveTo>
                  <a:lnTo>
                    <a:pt x="39" y="334"/>
                  </a:lnTo>
                  <a:lnTo>
                    <a:pt x="29" y="334"/>
                  </a:lnTo>
                  <a:lnTo>
                    <a:pt x="29" y="357"/>
                  </a:lnTo>
                  <a:lnTo>
                    <a:pt x="39" y="357"/>
                  </a:lnTo>
                  <a:lnTo>
                    <a:pt x="39" y="357"/>
                  </a:lnTo>
                  <a:close/>
                  <a:moveTo>
                    <a:pt x="39" y="391"/>
                  </a:moveTo>
                  <a:lnTo>
                    <a:pt x="39" y="369"/>
                  </a:lnTo>
                  <a:lnTo>
                    <a:pt x="29" y="369"/>
                  </a:lnTo>
                  <a:lnTo>
                    <a:pt x="29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39" y="425"/>
                  </a:moveTo>
                  <a:lnTo>
                    <a:pt x="39" y="402"/>
                  </a:lnTo>
                  <a:lnTo>
                    <a:pt x="29" y="402"/>
                  </a:lnTo>
                  <a:lnTo>
                    <a:pt x="29" y="425"/>
                  </a:lnTo>
                  <a:lnTo>
                    <a:pt x="39" y="425"/>
                  </a:lnTo>
                  <a:lnTo>
                    <a:pt x="39" y="425"/>
                  </a:lnTo>
                  <a:close/>
                  <a:moveTo>
                    <a:pt x="29" y="435"/>
                  </a:moveTo>
                  <a:lnTo>
                    <a:pt x="29" y="456"/>
                  </a:lnTo>
                  <a:lnTo>
                    <a:pt x="39" y="456"/>
                  </a:lnTo>
                  <a:lnTo>
                    <a:pt x="39" y="435"/>
                  </a:lnTo>
                  <a:lnTo>
                    <a:pt x="29" y="435"/>
                  </a:lnTo>
                  <a:lnTo>
                    <a:pt x="29" y="435"/>
                  </a:lnTo>
                  <a:close/>
                  <a:moveTo>
                    <a:pt x="29" y="466"/>
                  </a:moveTo>
                  <a:lnTo>
                    <a:pt x="39" y="466"/>
                  </a:lnTo>
                  <a:lnTo>
                    <a:pt x="39" y="489"/>
                  </a:lnTo>
                  <a:lnTo>
                    <a:pt x="29" y="489"/>
                  </a:lnTo>
                  <a:lnTo>
                    <a:pt x="29" y="466"/>
                  </a:lnTo>
                  <a:lnTo>
                    <a:pt x="29" y="466"/>
                  </a:lnTo>
                  <a:close/>
                  <a:moveTo>
                    <a:pt x="29" y="501"/>
                  </a:moveTo>
                  <a:lnTo>
                    <a:pt x="39" y="501"/>
                  </a:lnTo>
                  <a:lnTo>
                    <a:pt x="39" y="523"/>
                  </a:lnTo>
                  <a:lnTo>
                    <a:pt x="29" y="523"/>
                  </a:lnTo>
                  <a:lnTo>
                    <a:pt x="29" y="501"/>
                  </a:lnTo>
                  <a:lnTo>
                    <a:pt x="29" y="501"/>
                  </a:lnTo>
                  <a:close/>
                  <a:moveTo>
                    <a:pt x="29" y="534"/>
                  </a:moveTo>
                  <a:lnTo>
                    <a:pt x="39" y="534"/>
                  </a:lnTo>
                  <a:lnTo>
                    <a:pt x="39" y="557"/>
                  </a:lnTo>
                  <a:lnTo>
                    <a:pt x="29" y="557"/>
                  </a:lnTo>
                  <a:lnTo>
                    <a:pt x="29" y="534"/>
                  </a:lnTo>
                  <a:lnTo>
                    <a:pt x="29" y="534"/>
                  </a:lnTo>
                  <a:close/>
                  <a:moveTo>
                    <a:pt x="29" y="567"/>
                  </a:moveTo>
                  <a:lnTo>
                    <a:pt x="39" y="567"/>
                  </a:lnTo>
                  <a:lnTo>
                    <a:pt x="39" y="590"/>
                  </a:lnTo>
                  <a:lnTo>
                    <a:pt x="29" y="590"/>
                  </a:lnTo>
                  <a:lnTo>
                    <a:pt x="29" y="567"/>
                  </a:lnTo>
                  <a:lnTo>
                    <a:pt x="29" y="567"/>
                  </a:lnTo>
                  <a:close/>
                  <a:moveTo>
                    <a:pt x="29" y="602"/>
                  </a:moveTo>
                  <a:lnTo>
                    <a:pt x="39" y="602"/>
                  </a:lnTo>
                  <a:lnTo>
                    <a:pt x="39" y="624"/>
                  </a:lnTo>
                  <a:lnTo>
                    <a:pt x="29" y="624"/>
                  </a:lnTo>
                  <a:lnTo>
                    <a:pt x="29" y="602"/>
                  </a:lnTo>
                  <a:lnTo>
                    <a:pt x="29" y="602"/>
                  </a:lnTo>
                  <a:close/>
                  <a:moveTo>
                    <a:pt x="34" y="0"/>
                  </a:moveTo>
                  <a:lnTo>
                    <a:pt x="69" y="69"/>
                  </a:lnTo>
                  <a:lnTo>
                    <a:pt x="39" y="69"/>
                  </a:lnTo>
                  <a:lnTo>
                    <a:pt x="39" y="87"/>
                  </a:lnTo>
                  <a:lnTo>
                    <a:pt x="29" y="87"/>
                  </a:lnTo>
                  <a:lnTo>
                    <a:pt x="29" y="69"/>
                  </a:lnTo>
                  <a:lnTo>
                    <a:pt x="0" y="6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>
              <a:spLocks noEditPoints="1"/>
            </p:cNvSpPr>
            <p:nvPr/>
          </p:nvSpPr>
          <p:spPr bwMode="auto">
            <a:xfrm>
              <a:off x="4948437" y="4227681"/>
              <a:ext cx="280913" cy="292046"/>
            </a:xfrm>
            <a:custGeom>
              <a:avLst/>
              <a:gdLst>
                <a:gd name="T0" fmla="*/ 181 w 210"/>
                <a:gd name="T1" fmla="*/ 219 h 219"/>
                <a:gd name="T2" fmla="*/ 210 w 210"/>
                <a:gd name="T3" fmla="*/ 161 h 219"/>
                <a:gd name="T4" fmla="*/ 185 w 210"/>
                <a:gd name="T5" fmla="*/ 161 h 219"/>
                <a:gd name="T6" fmla="*/ 185 w 210"/>
                <a:gd name="T7" fmla="*/ 145 h 219"/>
                <a:gd name="T8" fmla="*/ 176 w 210"/>
                <a:gd name="T9" fmla="*/ 145 h 219"/>
                <a:gd name="T10" fmla="*/ 176 w 210"/>
                <a:gd name="T11" fmla="*/ 161 h 219"/>
                <a:gd name="T12" fmla="*/ 152 w 210"/>
                <a:gd name="T13" fmla="*/ 161 h 219"/>
                <a:gd name="T14" fmla="*/ 181 w 210"/>
                <a:gd name="T15" fmla="*/ 219 h 219"/>
                <a:gd name="T16" fmla="*/ 0 w 210"/>
                <a:gd name="T17" fmla="*/ 0 h 219"/>
                <a:gd name="T18" fmla="*/ 0 w 210"/>
                <a:gd name="T19" fmla="*/ 9 h 219"/>
                <a:gd name="T20" fmla="*/ 19 w 210"/>
                <a:gd name="T21" fmla="*/ 9 h 219"/>
                <a:gd name="T22" fmla="*/ 19 w 210"/>
                <a:gd name="T23" fmla="*/ 0 h 219"/>
                <a:gd name="T24" fmla="*/ 0 w 210"/>
                <a:gd name="T25" fmla="*/ 0 h 219"/>
                <a:gd name="T26" fmla="*/ 28 w 210"/>
                <a:gd name="T27" fmla="*/ 0 h 219"/>
                <a:gd name="T28" fmla="*/ 28 w 210"/>
                <a:gd name="T29" fmla="*/ 9 h 219"/>
                <a:gd name="T30" fmla="*/ 47 w 210"/>
                <a:gd name="T31" fmla="*/ 9 h 219"/>
                <a:gd name="T32" fmla="*/ 47 w 210"/>
                <a:gd name="T33" fmla="*/ 0 h 219"/>
                <a:gd name="T34" fmla="*/ 28 w 210"/>
                <a:gd name="T35" fmla="*/ 0 h 219"/>
                <a:gd name="T36" fmla="*/ 57 w 210"/>
                <a:gd name="T37" fmla="*/ 0 h 219"/>
                <a:gd name="T38" fmla="*/ 57 w 210"/>
                <a:gd name="T39" fmla="*/ 9 h 219"/>
                <a:gd name="T40" fmla="*/ 76 w 210"/>
                <a:gd name="T41" fmla="*/ 9 h 219"/>
                <a:gd name="T42" fmla="*/ 76 w 210"/>
                <a:gd name="T43" fmla="*/ 0 h 219"/>
                <a:gd name="T44" fmla="*/ 57 w 210"/>
                <a:gd name="T45" fmla="*/ 0 h 219"/>
                <a:gd name="T46" fmla="*/ 85 w 210"/>
                <a:gd name="T47" fmla="*/ 0 h 219"/>
                <a:gd name="T48" fmla="*/ 85 w 210"/>
                <a:gd name="T49" fmla="*/ 9 h 219"/>
                <a:gd name="T50" fmla="*/ 103 w 210"/>
                <a:gd name="T51" fmla="*/ 10 h 219"/>
                <a:gd name="T52" fmla="*/ 105 w 210"/>
                <a:gd name="T53" fmla="*/ 1 h 219"/>
                <a:gd name="T54" fmla="*/ 85 w 210"/>
                <a:gd name="T55" fmla="*/ 0 h 219"/>
                <a:gd name="T56" fmla="*/ 114 w 210"/>
                <a:gd name="T57" fmla="*/ 3 h 219"/>
                <a:gd name="T58" fmla="*/ 133 w 210"/>
                <a:gd name="T59" fmla="*/ 8 h 219"/>
                <a:gd name="T60" fmla="*/ 130 w 210"/>
                <a:gd name="T61" fmla="*/ 17 h 219"/>
                <a:gd name="T62" fmla="*/ 112 w 210"/>
                <a:gd name="T63" fmla="*/ 12 h 219"/>
                <a:gd name="T64" fmla="*/ 114 w 210"/>
                <a:gd name="T65" fmla="*/ 3 h 219"/>
                <a:gd name="T66" fmla="*/ 142 w 210"/>
                <a:gd name="T67" fmla="*/ 13 h 219"/>
                <a:gd name="T68" fmla="*/ 158 w 210"/>
                <a:gd name="T69" fmla="*/ 24 h 219"/>
                <a:gd name="T70" fmla="*/ 152 w 210"/>
                <a:gd name="T71" fmla="*/ 31 h 219"/>
                <a:gd name="T72" fmla="*/ 138 w 210"/>
                <a:gd name="T73" fmla="*/ 21 h 219"/>
                <a:gd name="T74" fmla="*/ 142 w 210"/>
                <a:gd name="T75" fmla="*/ 13 h 219"/>
                <a:gd name="T76" fmla="*/ 165 w 210"/>
                <a:gd name="T77" fmla="*/ 32 h 219"/>
                <a:gd name="T78" fmla="*/ 175 w 210"/>
                <a:gd name="T79" fmla="*/ 49 h 219"/>
                <a:gd name="T80" fmla="*/ 167 w 210"/>
                <a:gd name="T81" fmla="*/ 53 h 219"/>
                <a:gd name="T82" fmla="*/ 158 w 210"/>
                <a:gd name="T83" fmla="*/ 38 h 219"/>
                <a:gd name="T84" fmla="*/ 165 w 210"/>
                <a:gd name="T85" fmla="*/ 32 h 219"/>
                <a:gd name="T86" fmla="*/ 179 w 210"/>
                <a:gd name="T87" fmla="*/ 58 h 219"/>
                <a:gd name="T88" fmla="*/ 184 w 210"/>
                <a:gd name="T89" fmla="*/ 77 h 219"/>
                <a:gd name="T90" fmla="*/ 174 w 210"/>
                <a:gd name="T91" fmla="*/ 79 h 219"/>
                <a:gd name="T92" fmla="*/ 170 w 210"/>
                <a:gd name="T93" fmla="*/ 61 h 219"/>
                <a:gd name="T94" fmla="*/ 179 w 210"/>
                <a:gd name="T95" fmla="*/ 58 h 219"/>
                <a:gd name="T96" fmla="*/ 185 w 210"/>
                <a:gd name="T97" fmla="*/ 87 h 219"/>
                <a:gd name="T98" fmla="*/ 185 w 210"/>
                <a:gd name="T99" fmla="*/ 106 h 219"/>
                <a:gd name="T100" fmla="*/ 176 w 210"/>
                <a:gd name="T101" fmla="*/ 106 h 219"/>
                <a:gd name="T102" fmla="*/ 175 w 210"/>
                <a:gd name="T103" fmla="*/ 88 h 219"/>
                <a:gd name="T104" fmla="*/ 185 w 210"/>
                <a:gd name="T105" fmla="*/ 87 h 219"/>
                <a:gd name="T106" fmla="*/ 185 w 210"/>
                <a:gd name="T107" fmla="*/ 116 h 219"/>
                <a:gd name="T108" fmla="*/ 185 w 210"/>
                <a:gd name="T109" fmla="*/ 135 h 219"/>
                <a:gd name="T110" fmla="*/ 176 w 210"/>
                <a:gd name="T111" fmla="*/ 135 h 219"/>
                <a:gd name="T112" fmla="*/ 176 w 210"/>
                <a:gd name="T113" fmla="*/ 116 h 219"/>
                <a:gd name="T114" fmla="*/ 185 w 210"/>
                <a:gd name="T115" fmla="*/ 11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19">
                  <a:moveTo>
                    <a:pt x="181" y="219"/>
                  </a:moveTo>
                  <a:cubicBezTo>
                    <a:pt x="210" y="161"/>
                    <a:pt x="210" y="161"/>
                    <a:pt x="210" y="161"/>
                  </a:cubicBezTo>
                  <a:cubicBezTo>
                    <a:pt x="185" y="161"/>
                    <a:pt x="185" y="161"/>
                    <a:pt x="185" y="161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81" y="219"/>
                    <a:pt x="181" y="219"/>
                    <a:pt x="181" y="219"/>
                  </a:cubicBezTo>
                  <a:close/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0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57" y="0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85" y="0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85" y="0"/>
                    <a:pt x="85" y="0"/>
                    <a:pt x="85" y="0"/>
                  </a:cubicBezTo>
                  <a:close/>
                  <a:moveTo>
                    <a:pt x="114" y="3"/>
                  </a:moveTo>
                  <a:cubicBezTo>
                    <a:pt x="133" y="8"/>
                    <a:pt x="133" y="8"/>
                    <a:pt x="133" y="8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4" y="14"/>
                    <a:pt x="118" y="13"/>
                    <a:pt x="112" y="1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42" y="13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65" y="32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65" y="32"/>
                    <a:pt x="165" y="32"/>
                    <a:pt x="165" y="32"/>
                  </a:cubicBezTo>
                  <a:close/>
                  <a:moveTo>
                    <a:pt x="179" y="58"/>
                  </a:moveTo>
                  <a:cubicBezTo>
                    <a:pt x="184" y="77"/>
                    <a:pt x="184" y="77"/>
                    <a:pt x="184" y="77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9" y="58"/>
                    <a:pt x="179" y="58"/>
                    <a:pt x="179" y="58"/>
                  </a:cubicBezTo>
                  <a:close/>
                  <a:moveTo>
                    <a:pt x="185" y="87"/>
                  </a:moveTo>
                  <a:cubicBezTo>
                    <a:pt x="185" y="106"/>
                    <a:pt x="185" y="106"/>
                    <a:pt x="185" y="106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85" y="87"/>
                    <a:pt x="185" y="87"/>
                    <a:pt x="185" y="87"/>
                  </a:cubicBezTo>
                  <a:close/>
                  <a:moveTo>
                    <a:pt x="185" y="116"/>
                  </a:moveTo>
                  <a:cubicBezTo>
                    <a:pt x="185" y="135"/>
                    <a:pt x="185" y="135"/>
                    <a:pt x="185" y="135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5" y="116"/>
                    <a:pt x="185" y="116"/>
                    <a:pt x="185" y="11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  <p:sp>
          <p:nvSpPr>
            <p:cNvPr id="50" name="Freeform 35"/>
            <p:cNvSpPr>
              <a:spLocks noChangeAspect="1" noEditPoints="1"/>
            </p:cNvSpPr>
            <p:nvPr/>
          </p:nvSpPr>
          <p:spPr bwMode="auto">
            <a:xfrm>
              <a:off x="5968930" y="3286466"/>
              <a:ext cx="252347" cy="169832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1" name="Freeform 61"/>
            <p:cNvSpPr>
              <a:spLocks noChangeAspect="1"/>
            </p:cNvSpPr>
            <p:nvPr/>
          </p:nvSpPr>
          <p:spPr bwMode="auto">
            <a:xfrm>
              <a:off x="2907449" y="3557879"/>
              <a:ext cx="215843" cy="223796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grpSp>
          <p:nvGrpSpPr>
            <p:cNvPr id="52" name="Group 24"/>
            <p:cNvGrpSpPr>
              <a:grpSpLocks noChangeAspect="1"/>
            </p:cNvGrpSpPr>
            <p:nvPr/>
          </p:nvGrpSpPr>
          <p:grpSpPr>
            <a:xfrm>
              <a:off x="5623995" y="405062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53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  <p:sp>
            <p:nvSpPr>
              <p:cNvPr id="54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  <p:sp>
            <p:nvSpPr>
              <p:cNvPr id="55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61" name="Group 33"/>
            <p:cNvGrpSpPr>
              <a:grpSpLocks noChangeAspect="1"/>
            </p:cNvGrpSpPr>
            <p:nvPr/>
          </p:nvGrpSpPr>
          <p:grpSpPr>
            <a:xfrm>
              <a:off x="3289372" y="3001710"/>
              <a:ext cx="216000" cy="183437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62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  <p:sp>
            <p:nvSpPr>
              <p:cNvPr id="63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  <p:sp>
            <p:nvSpPr>
              <p:cNvPr id="66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  <p:sp>
            <p:nvSpPr>
              <p:cNvPr id="67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69" name="组合 68"/>
            <p:cNvGrpSpPr>
              <a:grpSpLocks noChangeAspect="1"/>
            </p:cNvGrpSpPr>
            <p:nvPr/>
          </p:nvGrpSpPr>
          <p:grpSpPr>
            <a:xfrm>
              <a:off x="5493311" y="2633965"/>
              <a:ext cx="216000" cy="181725"/>
              <a:chOff x="5146675" y="766763"/>
              <a:chExt cx="1590676" cy="1338263"/>
            </a:xfrm>
            <a:solidFill>
              <a:schemeClr val="bg1"/>
            </a:solidFill>
          </p:grpSpPr>
          <p:sp>
            <p:nvSpPr>
              <p:cNvPr id="70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1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2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3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4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5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6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7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8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79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80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81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82" name="组合 81"/>
            <p:cNvGrpSpPr>
              <a:grpSpLocks noChangeAspect="1"/>
            </p:cNvGrpSpPr>
            <p:nvPr/>
          </p:nvGrpSpPr>
          <p:grpSpPr>
            <a:xfrm>
              <a:off x="3205941" y="2344412"/>
              <a:ext cx="216000" cy="200444"/>
              <a:chOff x="5278438" y="2973388"/>
              <a:chExt cx="1344613" cy="1247775"/>
            </a:xfrm>
            <a:solidFill>
              <a:schemeClr val="bg1"/>
            </a:solidFill>
          </p:grpSpPr>
          <p:sp>
            <p:nvSpPr>
              <p:cNvPr id="83" name="Freeform 67"/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avLst/>
                <a:gdLst>
                  <a:gd name="T0" fmla="*/ 256 w 281"/>
                  <a:gd name="T1" fmla="*/ 26 h 282"/>
                  <a:gd name="T2" fmla="*/ 163 w 281"/>
                  <a:gd name="T3" fmla="*/ 26 h 282"/>
                  <a:gd name="T4" fmla="*/ 0 w 281"/>
                  <a:gd name="T5" fmla="*/ 190 h 282"/>
                  <a:gd name="T6" fmla="*/ 92 w 281"/>
                  <a:gd name="T7" fmla="*/ 282 h 282"/>
                  <a:gd name="T8" fmla="*/ 256 w 281"/>
                  <a:gd name="T9" fmla="*/ 119 h 282"/>
                  <a:gd name="T10" fmla="*/ 256 w 281"/>
                  <a:gd name="T11" fmla="*/ 26 h 282"/>
                  <a:gd name="T12" fmla="*/ 55 w 281"/>
                  <a:gd name="T13" fmla="*/ 192 h 282"/>
                  <a:gd name="T14" fmla="*/ 44 w 281"/>
                  <a:gd name="T15" fmla="*/ 181 h 282"/>
                  <a:gd name="T16" fmla="*/ 183 w 281"/>
                  <a:gd name="T17" fmla="*/ 42 h 282"/>
                  <a:gd name="T18" fmla="*/ 194 w 281"/>
                  <a:gd name="T19" fmla="*/ 42 h 282"/>
                  <a:gd name="T20" fmla="*/ 194 w 281"/>
                  <a:gd name="T21" fmla="*/ 53 h 282"/>
                  <a:gd name="T22" fmla="*/ 55 w 281"/>
                  <a:gd name="T23" fmla="*/ 192 h 282"/>
                  <a:gd name="T24" fmla="*/ 78 w 281"/>
                  <a:gd name="T25" fmla="*/ 215 h 282"/>
                  <a:gd name="T26" fmla="*/ 67 w 281"/>
                  <a:gd name="T27" fmla="*/ 204 h 282"/>
                  <a:gd name="T28" fmla="*/ 217 w 281"/>
                  <a:gd name="T29" fmla="*/ 54 h 282"/>
                  <a:gd name="T30" fmla="*/ 228 w 281"/>
                  <a:gd name="T31" fmla="*/ 54 h 282"/>
                  <a:gd name="T32" fmla="*/ 228 w 281"/>
                  <a:gd name="T33" fmla="*/ 65 h 282"/>
                  <a:gd name="T34" fmla="*/ 78 w 281"/>
                  <a:gd name="T35" fmla="*/ 215 h 282"/>
                  <a:gd name="T36" fmla="*/ 101 w 281"/>
                  <a:gd name="T37" fmla="*/ 238 h 282"/>
                  <a:gd name="T38" fmla="*/ 90 w 281"/>
                  <a:gd name="T39" fmla="*/ 227 h 282"/>
                  <a:gd name="T40" fmla="*/ 229 w 281"/>
                  <a:gd name="T41" fmla="*/ 88 h 282"/>
                  <a:gd name="T42" fmla="*/ 240 w 281"/>
                  <a:gd name="T43" fmla="*/ 88 h 282"/>
                  <a:gd name="T44" fmla="*/ 240 w 281"/>
                  <a:gd name="T45" fmla="*/ 99 h 282"/>
                  <a:gd name="T46" fmla="*/ 101 w 281"/>
                  <a:gd name="T47" fmla="*/ 2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" h="282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rgbClr val="78A6B6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" name="Freeform 68"/>
              <p:cNvSpPr/>
              <p:nvPr/>
            </p:nvSpPr>
            <p:spPr bwMode="auto">
              <a:xfrm>
                <a:off x="5375275" y="3662363"/>
                <a:ext cx="554038" cy="558800"/>
              </a:xfrm>
              <a:custGeom>
                <a:avLst/>
                <a:gdLst>
                  <a:gd name="T0" fmla="*/ 227 w 349"/>
                  <a:gd name="T1" fmla="*/ 209 h 352"/>
                  <a:gd name="T2" fmla="*/ 210 w 349"/>
                  <a:gd name="T3" fmla="*/ 193 h 352"/>
                  <a:gd name="T4" fmla="*/ 349 w 349"/>
                  <a:gd name="T5" fmla="*/ 54 h 352"/>
                  <a:gd name="T6" fmla="*/ 295 w 349"/>
                  <a:gd name="T7" fmla="*/ 0 h 352"/>
                  <a:gd name="T8" fmla="*/ 156 w 349"/>
                  <a:gd name="T9" fmla="*/ 139 h 352"/>
                  <a:gd name="T10" fmla="*/ 142 w 349"/>
                  <a:gd name="T11" fmla="*/ 125 h 352"/>
                  <a:gd name="T12" fmla="*/ 110 w 349"/>
                  <a:gd name="T13" fmla="*/ 141 h 352"/>
                  <a:gd name="T14" fmla="*/ 0 w 349"/>
                  <a:gd name="T15" fmla="*/ 317 h 352"/>
                  <a:gd name="T16" fmla="*/ 32 w 349"/>
                  <a:gd name="T17" fmla="*/ 352 h 352"/>
                  <a:gd name="T18" fmla="*/ 207 w 349"/>
                  <a:gd name="T19" fmla="*/ 242 h 352"/>
                  <a:gd name="T20" fmla="*/ 227 w 349"/>
                  <a:gd name="T21" fmla="*/ 20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2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rgbClr val="78A6B6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5" name="Freeform 69"/>
              <p:cNvSpPr/>
              <p:nvPr/>
            </p:nvSpPr>
            <p:spPr bwMode="auto">
              <a:xfrm>
                <a:off x="5278438" y="2986088"/>
                <a:ext cx="590550" cy="590550"/>
              </a:xfrm>
              <a:custGeom>
                <a:avLst/>
                <a:gdLst>
                  <a:gd name="T0" fmla="*/ 104 w 207"/>
                  <a:gd name="T1" fmla="*/ 0 h 207"/>
                  <a:gd name="T2" fmla="*/ 78 w 207"/>
                  <a:gd name="T3" fmla="*/ 3 h 207"/>
                  <a:gd name="T4" fmla="*/ 81 w 207"/>
                  <a:gd name="T5" fmla="*/ 5 h 207"/>
                  <a:gd name="T6" fmla="*/ 118 w 207"/>
                  <a:gd name="T7" fmla="*/ 43 h 207"/>
                  <a:gd name="T8" fmla="*/ 118 w 207"/>
                  <a:gd name="T9" fmla="*/ 112 h 207"/>
                  <a:gd name="T10" fmla="*/ 49 w 207"/>
                  <a:gd name="T11" fmla="*/ 112 h 207"/>
                  <a:gd name="T12" fmla="*/ 12 w 207"/>
                  <a:gd name="T13" fmla="*/ 74 h 207"/>
                  <a:gd name="T14" fmla="*/ 7 w 207"/>
                  <a:gd name="T15" fmla="*/ 68 h 207"/>
                  <a:gd name="T16" fmla="*/ 0 w 207"/>
                  <a:gd name="T17" fmla="*/ 103 h 207"/>
                  <a:gd name="T18" fmla="*/ 104 w 207"/>
                  <a:gd name="T19" fmla="*/ 207 h 207"/>
                  <a:gd name="T20" fmla="*/ 207 w 207"/>
                  <a:gd name="T21" fmla="*/ 103 h 207"/>
                  <a:gd name="T22" fmla="*/ 104 w 207"/>
                  <a:gd name="T2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rgbClr val="78A6B6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6" name="Freeform 70"/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avLst/>
                <a:gdLst>
                  <a:gd name="T0" fmla="*/ 164 w 186"/>
                  <a:gd name="T1" fmla="*/ 164 h 186"/>
                  <a:gd name="T2" fmla="*/ 164 w 186"/>
                  <a:gd name="T3" fmla="*/ 83 h 186"/>
                  <a:gd name="T4" fmla="*/ 81 w 186"/>
                  <a:gd name="T5" fmla="*/ 0 h 186"/>
                  <a:gd name="T6" fmla="*/ 0 w 186"/>
                  <a:gd name="T7" fmla="*/ 81 h 186"/>
                  <a:gd name="T8" fmla="*/ 82 w 186"/>
                  <a:gd name="T9" fmla="*/ 164 h 186"/>
                  <a:gd name="T10" fmla="*/ 164 w 186"/>
                  <a:gd name="T11" fmla="*/ 164 h 186"/>
                  <a:gd name="T12" fmla="*/ 109 w 186"/>
                  <a:gd name="T13" fmla="*/ 109 h 186"/>
                  <a:gd name="T14" fmla="*/ 142 w 186"/>
                  <a:gd name="T15" fmla="*/ 109 h 186"/>
                  <a:gd name="T16" fmla="*/ 142 w 186"/>
                  <a:gd name="T17" fmla="*/ 143 h 186"/>
                  <a:gd name="T18" fmla="*/ 109 w 186"/>
                  <a:gd name="T19" fmla="*/ 143 h 186"/>
                  <a:gd name="T20" fmla="*/ 109 w 186"/>
                  <a:gd name="T21" fmla="*/ 10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rgbClr val="78A6B6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7" name="组合 86"/>
            <p:cNvGrpSpPr>
              <a:grpSpLocks noChangeAspect="1"/>
            </p:cNvGrpSpPr>
            <p:nvPr/>
          </p:nvGrpSpPr>
          <p:grpSpPr>
            <a:xfrm>
              <a:off x="3706368" y="1913923"/>
              <a:ext cx="216000" cy="167043"/>
              <a:chOff x="3175" y="747713"/>
              <a:chExt cx="1751013" cy="1354138"/>
            </a:xfrm>
            <a:solidFill>
              <a:schemeClr val="bg1"/>
            </a:solidFill>
          </p:grpSpPr>
          <p:sp>
            <p:nvSpPr>
              <p:cNvPr id="88" name="Freeform 6"/>
              <p:cNvSpPr/>
              <p:nvPr/>
            </p:nvSpPr>
            <p:spPr bwMode="auto">
              <a:xfrm>
                <a:off x="3175" y="747713"/>
                <a:ext cx="1308100" cy="854075"/>
              </a:xfrm>
              <a:custGeom>
                <a:avLst/>
                <a:gdLst>
                  <a:gd name="T0" fmla="*/ 357 w 458"/>
                  <a:gd name="T1" fmla="*/ 8 h 299"/>
                  <a:gd name="T2" fmla="*/ 184 w 458"/>
                  <a:gd name="T3" fmla="*/ 54 h 299"/>
                  <a:gd name="T4" fmla="*/ 40 w 458"/>
                  <a:gd name="T5" fmla="*/ 161 h 299"/>
                  <a:gd name="T6" fmla="*/ 35 w 458"/>
                  <a:gd name="T7" fmla="*/ 277 h 299"/>
                  <a:gd name="T8" fmla="*/ 36 w 458"/>
                  <a:gd name="T9" fmla="*/ 279 h 299"/>
                  <a:gd name="T10" fmla="*/ 85 w 458"/>
                  <a:gd name="T11" fmla="*/ 288 h 299"/>
                  <a:gd name="T12" fmla="*/ 133 w 458"/>
                  <a:gd name="T13" fmla="*/ 256 h 299"/>
                  <a:gd name="T14" fmla="*/ 142 w 458"/>
                  <a:gd name="T15" fmla="*/ 207 h 299"/>
                  <a:gd name="T16" fmla="*/ 128 w 458"/>
                  <a:gd name="T17" fmla="*/ 195 h 299"/>
                  <a:gd name="T18" fmla="*/ 211 w 458"/>
                  <a:gd name="T19" fmla="*/ 112 h 299"/>
                  <a:gd name="T20" fmla="*/ 211 w 458"/>
                  <a:gd name="T21" fmla="*/ 112 h 299"/>
                  <a:gd name="T22" fmla="*/ 212 w 458"/>
                  <a:gd name="T23" fmla="*/ 112 h 299"/>
                  <a:gd name="T24" fmla="*/ 212 w 458"/>
                  <a:gd name="T25" fmla="*/ 112 h 299"/>
                  <a:gd name="T26" fmla="*/ 212 w 458"/>
                  <a:gd name="T27" fmla="*/ 112 h 299"/>
                  <a:gd name="T28" fmla="*/ 329 w 458"/>
                  <a:gd name="T29" fmla="*/ 97 h 299"/>
                  <a:gd name="T30" fmla="*/ 330 w 458"/>
                  <a:gd name="T31" fmla="*/ 116 h 299"/>
                  <a:gd name="T32" fmla="*/ 374 w 458"/>
                  <a:gd name="T33" fmla="*/ 139 h 299"/>
                  <a:gd name="T34" fmla="*/ 429 w 458"/>
                  <a:gd name="T35" fmla="*/ 121 h 299"/>
                  <a:gd name="T36" fmla="*/ 452 w 458"/>
                  <a:gd name="T37" fmla="*/ 77 h 299"/>
                  <a:gd name="T38" fmla="*/ 451 w 458"/>
                  <a:gd name="T39" fmla="*/ 75 h 299"/>
                  <a:gd name="T40" fmla="*/ 357 w 458"/>
                  <a:gd name="T41" fmla="*/ 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8" h="299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180975" y="1273176"/>
                <a:ext cx="1270000" cy="828675"/>
              </a:xfrm>
              <a:custGeom>
                <a:avLst/>
                <a:gdLst>
                  <a:gd name="T0" fmla="*/ 442 w 445"/>
                  <a:gd name="T1" fmla="*/ 213 h 290"/>
                  <a:gd name="T2" fmla="*/ 313 w 445"/>
                  <a:gd name="T3" fmla="*/ 55 h 290"/>
                  <a:gd name="T4" fmla="*/ 313 w 445"/>
                  <a:gd name="T5" fmla="*/ 26 h 290"/>
                  <a:gd name="T6" fmla="*/ 262 w 445"/>
                  <a:gd name="T7" fmla="*/ 26 h 290"/>
                  <a:gd name="T8" fmla="*/ 183 w 445"/>
                  <a:gd name="T9" fmla="*/ 30 h 290"/>
                  <a:gd name="T10" fmla="*/ 157 w 445"/>
                  <a:gd name="T11" fmla="*/ 0 h 290"/>
                  <a:gd name="T12" fmla="*/ 132 w 445"/>
                  <a:gd name="T13" fmla="*/ 46 h 290"/>
                  <a:gd name="T14" fmla="*/ 132 w 445"/>
                  <a:gd name="T15" fmla="*/ 48 h 290"/>
                  <a:gd name="T16" fmla="*/ 132 w 445"/>
                  <a:gd name="T17" fmla="*/ 53 h 290"/>
                  <a:gd name="T18" fmla="*/ 3 w 445"/>
                  <a:gd name="T19" fmla="*/ 213 h 290"/>
                  <a:gd name="T20" fmla="*/ 0 w 445"/>
                  <a:gd name="T21" fmla="*/ 234 h 290"/>
                  <a:gd name="T22" fmla="*/ 0 w 445"/>
                  <a:gd name="T23" fmla="*/ 278 h 290"/>
                  <a:gd name="T24" fmla="*/ 433 w 445"/>
                  <a:gd name="T25" fmla="*/ 290 h 290"/>
                  <a:gd name="T26" fmla="*/ 445 w 445"/>
                  <a:gd name="T27" fmla="*/ 234 h 290"/>
                  <a:gd name="T28" fmla="*/ 445 w 445"/>
                  <a:gd name="T29" fmla="*/ 230 h 290"/>
                  <a:gd name="T30" fmla="*/ 175 w 445"/>
                  <a:gd name="T31" fmla="*/ 246 h 290"/>
                  <a:gd name="T32" fmla="*/ 146 w 445"/>
                  <a:gd name="T33" fmla="*/ 240 h 290"/>
                  <a:gd name="T34" fmla="*/ 153 w 445"/>
                  <a:gd name="T35" fmla="*/ 211 h 290"/>
                  <a:gd name="T36" fmla="*/ 181 w 445"/>
                  <a:gd name="T37" fmla="*/ 218 h 290"/>
                  <a:gd name="T38" fmla="*/ 181 w 445"/>
                  <a:gd name="T39" fmla="*/ 187 h 290"/>
                  <a:gd name="T40" fmla="*/ 153 w 445"/>
                  <a:gd name="T41" fmla="*/ 193 h 290"/>
                  <a:gd name="T42" fmla="*/ 146 w 445"/>
                  <a:gd name="T43" fmla="*/ 164 h 290"/>
                  <a:gd name="T44" fmla="*/ 175 w 445"/>
                  <a:gd name="T45" fmla="*/ 158 h 290"/>
                  <a:gd name="T46" fmla="*/ 181 w 445"/>
                  <a:gd name="T47" fmla="*/ 187 h 290"/>
                  <a:gd name="T48" fmla="*/ 175 w 445"/>
                  <a:gd name="T49" fmla="*/ 140 h 290"/>
                  <a:gd name="T50" fmla="*/ 146 w 445"/>
                  <a:gd name="T51" fmla="*/ 134 h 290"/>
                  <a:gd name="T52" fmla="*/ 153 w 445"/>
                  <a:gd name="T53" fmla="*/ 105 h 290"/>
                  <a:gd name="T54" fmla="*/ 181 w 445"/>
                  <a:gd name="T55" fmla="*/ 111 h 290"/>
                  <a:gd name="T56" fmla="*/ 240 w 445"/>
                  <a:gd name="T57" fmla="*/ 240 h 290"/>
                  <a:gd name="T58" fmla="*/ 211 w 445"/>
                  <a:gd name="T59" fmla="*/ 246 h 290"/>
                  <a:gd name="T60" fmla="*/ 205 w 445"/>
                  <a:gd name="T61" fmla="*/ 218 h 290"/>
                  <a:gd name="T62" fmla="*/ 234 w 445"/>
                  <a:gd name="T63" fmla="*/ 211 h 290"/>
                  <a:gd name="T64" fmla="*/ 240 w 445"/>
                  <a:gd name="T65" fmla="*/ 240 h 290"/>
                  <a:gd name="T66" fmla="*/ 234 w 445"/>
                  <a:gd name="T67" fmla="*/ 193 h 290"/>
                  <a:gd name="T68" fmla="*/ 205 w 445"/>
                  <a:gd name="T69" fmla="*/ 187 h 290"/>
                  <a:gd name="T70" fmla="*/ 211 w 445"/>
                  <a:gd name="T71" fmla="*/ 158 h 290"/>
                  <a:gd name="T72" fmla="*/ 240 w 445"/>
                  <a:gd name="T73" fmla="*/ 164 h 290"/>
                  <a:gd name="T74" fmla="*/ 240 w 445"/>
                  <a:gd name="T75" fmla="*/ 134 h 290"/>
                  <a:gd name="T76" fmla="*/ 211 w 445"/>
                  <a:gd name="T77" fmla="*/ 140 h 290"/>
                  <a:gd name="T78" fmla="*/ 205 w 445"/>
                  <a:gd name="T79" fmla="*/ 111 h 290"/>
                  <a:gd name="T80" fmla="*/ 234 w 445"/>
                  <a:gd name="T81" fmla="*/ 105 h 290"/>
                  <a:gd name="T82" fmla="*/ 240 w 445"/>
                  <a:gd name="T83" fmla="*/ 134 h 290"/>
                  <a:gd name="T84" fmla="*/ 292 w 445"/>
                  <a:gd name="T85" fmla="*/ 246 h 290"/>
                  <a:gd name="T86" fmla="*/ 263 w 445"/>
                  <a:gd name="T87" fmla="*/ 240 h 290"/>
                  <a:gd name="T88" fmla="*/ 269 w 445"/>
                  <a:gd name="T89" fmla="*/ 211 h 290"/>
                  <a:gd name="T90" fmla="*/ 298 w 445"/>
                  <a:gd name="T91" fmla="*/ 218 h 290"/>
                  <a:gd name="T92" fmla="*/ 298 w 445"/>
                  <a:gd name="T93" fmla="*/ 187 h 290"/>
                  <a:gd name="T94" fmla="*/ 269 w 445"/>
                  <a:gd name="T95" fmla="*/ 193 h 290"/>
                  <a:gd name="T96" fmla="*/ 263 w 445"/>
                  <a:gd name="T97" fmla="*/ 164 h 290"/>
                  <a:gd name="T98" fmla="*/ 292 w 445"/>
                  <a:gd name="T99" fmla="*/ 158 h 290"/>
                  <a:gd name="T100" fmla="*/ 298 w 445"/>
                  <a:gd name="T101" fmla="*/ 187 h 290"/>
                  <a:gd name="T102" fmla="*/ 292 w 445"/>
                  <a:gd name="T103" fmla="*/ 140 h 290"/>
                  <a:gd name="T104" fmla="*/ 263 w 445"/>
                  <a:gd name="T105" fmla="*/ 134 h 290"/>
                  <a:gd name="T106" fmla="*/ 269 w 445"/>
                  <a:gd name="T107" fmla="*/ 105 h 290"/>
                  <a:gd name="T108" fmla="*/ 298 w 445"/>
                  <a:gd name="T109" fmla="*/ 11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5" h="290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0" name="Freeform 8"/>
              <p:cNvSpPr/>
              <p:nvPr/>
            </p:nvSpPr>
            <p:spPr bwMode="auto">
              <a:xfrm>
                <a:off x="1165225" y="1162051"/>
                <a:ext cx="157163" cy="150813"/>
              </a:xfrm>
              <a:custGeom>
                <a:avLst/>
                <a:gdLst>
                  <a:gd name="T0" fmla="*/ 31 w 99"/>
                  <a:gd name="T1" fmla="*/ 95 h 95"/>
                  <a:gd name="T2" fmla="*/ 0 w 99"/>
                  <a:gd name="T3" fmla="*/ 0 h 95"/>
                  <a:gd name="T4" fmla="*/ 99 w 99"/>
                  <a:gd name="T5" fmla="*/ 39 h 95"/>
                  <a:gd name="T6" fmla="*/ 31 w 99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5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1" name="Freeform 9"/>
              <p:cNvSpPr>
                <a:spLocks noEditPoints="1"/>
              </p:cNvSpPr>
              <p:nvPr/>
            </p:nvSpPr>
            <p:spPr bwMode="auto">
              <a:xfrm>
                <a:off x="1162050" y="1155701"/>
                <a:ext cx="592138" cy="409575"/>
              </a:xfrm>
              <a:custGeom>
                <a:avLst/>
                <a:gdLst>
                  <a:gd name="T0" fmla="*/ 104 w 207"/>
                  <a:gd name="T1" fmla="*/ 0 h 143"/>
                  <a:gd name="T2" fmla="*/ 0 w 207"/>
                  <a:gd name="T3" fmla="*/ 71 h 143"/>
                  <a:gd name="T4" fmla="*/ 104 w 207"/>
                  <a:gd name="T5" fmla="*/ 143 h 143"/>
                  <a:gd name="T6" fmla="*/ 207 w 207"/>
                  <a:gd name="T7" fmla="*/ 71 h 143"/>
                  <a:gd name="T8" fmla="*/ 104 w 207"/>
                  <a:gd name="T9" fmla="*/ 0 h 143"/>
                  <a:gd name="T10" fmla="*/ 54 w 207"/>
                  <a:gd name="T11" fmla="*/ 85 h 143"/>
                  <a:gd name="T12" fmla="*/ 40 w 207"/>
                  <a:gd name="T13" fmla="*/ 71 h 143"/>
                  <a:gd name="T14" fmla="*/ 54 w 207"/>
                  <a:gd name="T15" fmla="*/ 57 h 143"/>
                  <a:gd name="T16" fmla="*/ 68 w 207"/>
                  <a:gd name="T17" fmla="*/ 71 h 143"/>
                  <a:gd name="T18" fmla="*/ 54 w 207"/>
                  <a:gd name="T19" fmla="*/ 85 h 143"/>
                  <a:gd name="T20" fmla="*/ 104 w 207"/>
                  <a:gd name="T21" fmla="*/ 85 h 143"/>
                  <a:gd name="T22" fmla="*/ 90 w 207"/>
                  <a:gd name="T23" fmla="*/ 71 h 143"/>
                  <a:gd name="T24" fmla="*/ 104 w 207"/>
                  <a:gd name="T25" fmla="*/ 57 h 143"/>
                  <a:gd name="T26" fmla="*/ 118 w 207"/>
                  <a:gd name="T27" fmla="*/ 71 h 143"/>
                  <a:gd name="T28" fmla="*/ 104 w 207"/>
                  <a:gd name="T29" fmla="*/ 85 h 143"/>
                  <a:gd name="T30" fmla="*/ 154 w 207"/>
                  <a:gd name="T31" fmla="*/ 85 h 143"/>
                  <a:gd name="T32" fmla="*/ 140 w 207"/>
                  <a:gd name="T33" fmla="*/ 71 h 143"/>
                  <a:gd name="T34" fmla="*/ 154 w 207"/>
                  <a:gd name="T35" fmla="*/ 57 h 143"/>
                  <a:gd name="T36" fmla="*/ 168 w 207"/>
                  <a:gd name="T37" fmla="*/ 71 h 143"/>
                  <a:gd name="T38" fmla="*/ 154 w 207"/>
                  <a:gd name="T39" fmla="*/ 8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143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92" name="组合 91"/>
            <p:cNvGrpSpPr>
              <a:grpSpLocks noChangeAspect="1"/>
            </p:cNvGrpSpPr>
            <p:nvPr/>
          </p:nvGrpSpPr>
          <p:grpSpPr>
            <a:xfrm>
              <a:off x="5112045" y="2114125"/>
              <a:ext cx="216000" cy="242768"/>
              <a:chOff x="279401" y="2698750"/>
              <a:chExt cx="1473200" cy="1655763"/>
            </a:xfrm>
            <a:solidFill>
              <a:schemeClr val="bg1"/>
            </a:solidFill>
          </p:grpSpPr>
          <p:sp>
            <p:nvSpPr>
              <p:cNvPr id="93" name="Freeform 45"/>
              <p:cNvSpPr>
                <a:spLocks noEditPoints="1"/>
              </p:cNvSpPr>
              <p:nvPr/>
            </p:nvSpPr>
            <p:spPr bwMode="auto">
              <a:xfrm>
                <a:off x="279401" y="2884488"/>
                <a:ext cx="1473200" cy="1470025"/>
              </a:xfrm>
              <a:custGeom>
                <a:avLst/>
                <a:gdLst>
                  <a:gd name="T0" fmla="*/ 250 w 501"/>
                  <a:gd name="T1" fmla="*/ 0 h 501"/>
                  <a:gd name="T2" fmla="*/ 0 w 501"/>
                  <a:gd name="T3" fmla="*/ 251 h 501"/>
                  <a:gd name="T4" fmla="*/ 250 w 501"/>
                  <a:gd name="T5" fmla="*/ 501 h 501"/>
                  <a:gd name="T6" fmla="*/ 501 w 501"/>
                  <a:gd name="T7" fmla="*/ 251 h 501"/>
                  <a:gd name="T8" fmla="*/ 250 w 501"/>
                  <a:gd name="T9" fmla="*/ 0 h 501"/>
                  <a:gd name="T10" fmla="*/ 455 w 501"/>
                  <a:gd name="T11" fmla="*/ 267 h 501"/>
                  <a:gd name="T12" fmla="*/ 446 w 501"/>
                  <a:gd name="T13" fmla="*/ 267 h 501"/>
                  <a:gd name="T14" fmla="*/ 389 w 501"/>
                  <a:gd name="T15" fmla="*/ 390 h 501"/>
                  <a:gd name="T16" fmla="*/ 267 w 501"/>
                  <a:gd name="T17" fmla="*/ 447 h 501"/>
                  <a:gd name="T18" fmla="*/ 267 w 501"/>
                  <a:gd name="T19" fmla="*/ 455 h 501"/>
                  <a:gd name="T20" fmla="*/ 250 w 501"/>
                  <a:gd name="T21" fmla="*/ 471 h 501"/>
                  <a:gd name="T22" fmla="*/ 234 w 501"/>
                  <a:gd name="T23" fmla="*/ 455 h 501"/>
                  <a:gd name="T24" fmla="*/ 234 w 501"/>
                  <a:gd name="T25" fmla="*/ 447 h 501"/>
                  <a:gd name="T26" fmla="*/ 111 w 501"/>
                  <a:gd name="T27" fmla="*/ 390 h 501"/>
                  <a:gd name="T28" fmla="*/ 54 w 501"/>
                  <a:gd name="T29" fmla="*/ 267 h 501"/>
                  <a:gd name="T30" fmla="*/ 46 w 501"/>
                  <a:gd name="T31" fmla="*/ 267 h 501"/>
                  <a:gd name="T32" fmla="*/ 30 w 501"/>
                  <a:gd name="T33" fmla="*/ 251 h 501"/>
                  <a:gd name="T34" fmla="*/ 46 w 501"/>
                  <a:gd name="T35" fmla="*/ 234 h 501"/>
                  <a:gd name="T36" fmla="*/ 54 w 501"/>
                  <a:gd name="T37" fmla="*/ 234 h 501"/>
                  <a:gd name="T38" fmla="*/ 111 w 501"/>
                  <a:gd name="T39" fmla="*/ 111 h 501"/>
                  <a:gd name="T40" fmla="*/ 234 w 501"/>
                  <a:gd name="T41" fmla="*/ 54 h 501"/>
                  <a:gd name="T42" fmla="*/ 234 w 501"/>
                  <a:gd name="T43" fmla="*/ 46 h 501"/>
                  <a:gd name="T44" fmla="*/ 250 w 501"/>
                  <a:gd name="T45" fmla="*/ 30 h 501"/>
                  <a:gd name="T46" fmla="*/ 267 w 501"/>
                  <a:gd name="T47" fmla="*/ 46 h 501"/>
                  <a:gd name="T48" fmla="*/ 267 w 501"/>
                  <a:gd name="T49" fmla="*/ 54 h 501"/>
                  <a:gd name="T50" fmla="*/ 389 w 501"/>
                  <a:gd name="T51" fmla="*/ 111 h 501"/>
                  <a:gd name="T52" fmla="*/ 446 w 501"/>
                  <a:gd name="T53" fmla="*/ 234 h 501"/>
                  <a:gd name="T54" fmla="*/ 455 w 501"/>
                  <a:gd name="T55" fmla="*/ 234 h 501"/>
                  <a:gd name="T56" fmla="*/ 471 w 501"/>
                  <a:gd name="T57" fmla="*/ 251 h 501"/>
                  <a:gd name="T58" fmla="*/ 455 w 501"/>
                  <a:gd name="T59" fmla="*/ 267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1" h="50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  <a:cubicBezTo>
                      <a:pt x="0" y="389"/>
                      <a:pt x="112" y="501"/>
                      <a:pt x="250" y="501"/>
                    </a:cubicBezTo>
                    <a:cubicBezTo>
                      <a:pt x="389" y="501"/>
                      <a:pt x="501" y="389"/>
                      <a:pt x="501" y="251"/>
                    </a:cubicBezTo>
                    <a:cubicBezTo>
                      <a:pt x="501" y="112"/>
                      <a:pt x="389" y="0"/>
                      <a:pt x="250" y="0"/>
                    </a:cubicBezTo>
                    <a:close/>
                    <a:moveTo>
                      <a:pt x="455" y="267"/>
                    </a:moveTo>
                    <a:cubicBezTo>
                      <a:pt x="446" y="267"/>
                      <a:pt x="446" y="267"/>
                      <a:pt x="446" y="267"/>
                    </a:cubicBezTo>
                    <a:cubicBezTo>
                      <a:pt x="442" y="315"/>
                      <a:pt x="421" y="358"/>
                      <a:pt x="389" y="390"/>
                    </a:cubicBezTo>
                    <a:cubicBezTo>
                      <a:pt x="357" y="422"/>
                      <a:pt x="315" y="443"/>
                      <a:pt x="267" y="447"/>
                    </a:cubicBezTo>
                    <a:cubicBezTo>
                      <a:pt x="267" y="455"/>
                      <a:pt x="267" y="455"/>
                      <a:pt x="267" y="455"/>
                    </a:cubicBezTo>
                    <a:cubicBezTo>
                      <a:pt x="267" y="464"/>
                      <a:pt x="259" y="471"/>
                      <a:pt x="250" y="471"/>
                    </a:cubicBezTo>
                    <a:cubicBezTo>
                      <a:pt x="241" y="471"/>
                      <a:pt x="234" y="464"/>
                      <a:pt x="234" y="455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186" y="443"/>
                      <a:pt x="143" y="422"/>
                      <a:pt x="111" y="390"/>
                    </a:cubicBezTo>
                    <a:cubicBezTo>
                      <a:pt x="79" y="358"/>
                      <a:pt x="58" y="315"/>
                      <a:pt x="54" y="267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37" y="267"/>
                      <a:pt x="30" y="260"/>
                      <a:pt x="30" y="251"/>
                    </a:cubicBezTo>
                    <a:cubicBezTo>
                      <a:pt x="30" y="241"/>
                      <a:pt x="37" y="234"/>
                      <a:pt x="46" y="234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8" y="186"/>
                      <a:pt x="79" y="143"/>
                      <a:pt x="111" y="111"/>
                    </a:cubicBezTo>
                    <a:cubicBezTo>
                      <a:pt x="143" y="79"/>
                      <a:pt x="186" y="58"/>
                      <a:pt x="234" y="54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37"/>
                      <a:pt x="241" y="30"/>
                      <a:pt x="250" y="30"/>
                    </a:cubicBezTo>
                    <a:cubicBezTo>
                      <a:pt x="259" y="30"/>
                      <a:pt x="267" y="37"/>
                      <a:pt x="267" y="46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315" y="58"/>
                      <a:pt x="357" y="79"/>
                      <a:pt x="389" y="111"/>
                    </a:cubicBezTo>
                    <a:cubicBezTo>
                      <a:pt x="421" y="143"/>
                      <a:pt x="442" y="186"/>
                      <a:pt x="446" y="234"/>
                    </a:cubicBezTo>
                    <a:cubicBezTo>
                      <a:pt x="455" y="234"/>
                      <a:pt x="455" y="234"/>
                      <a:pt x="455" y="234"/>
                    </a:cubicBezTo>
                    <a:cubicBezTo>
                      <a:pt x="464" y="234"/>
                      <a:pt x="471" y="241"/>
                      <a:pt x="471" y="251"/>
                    </a:cubicBezTo>
                    <a:cubicBezTo>
                      <a:pt x="471" y="260"/>
                      <a:pt x="464" y="267"/>
                      <a:pt x="45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4" name="Freeform 46"/>
              <p:cNvSpPr/>
              <p:nvPr/>
            </p:nvSpPr>
            <p:spPr bwMode="auto">
              <a:xfrm>
                <a:off x="966788" y="3043238"/>
                <a:ext cx="96838" cy="117475"/>
              </a:xfrm>
              <a:custGeom>
                <a:avLst/>
                <a:gdLst>
                  <a:gd name="T0" fmla="*/ 16 w 33"/>
                  <a:gd name="T1" fmla="*/ 40 h 40"/>
                  <a:gd name="T2" fmla="*/ 33 w 33"/>
                  <a:gd name="T3" fmla="*/ 24 h 40"/>
                  <a:gd name="T4" fmla="*/ 33 w 33"/>
                  <a:gd name="T5" fmla="*/ 0 h 40"/>
                  <a:gd name="T6" fmla="*/ 16 w 33"/>
                  <a:gd name="T7" fmla="*/ 0 h 40"/>
                  <a:gd name="T8" fmla="*/ 0 w 33"/>
                  <a:gd name="T9" fmla="*/ 0 h 40"/>
                  <a:gd name="T10" fmla="*/ 0 w 33"/>
                  <a:gd name="T11" fmla="*/ 24 h 40"/>
                  <a:gd name="T12" fmla="*/ 16 w 3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40"/>
                    </a:moveTo>
                    <a:cubicBezTo>
                      <a:pt x="25" y="40"/>
                      <a:pt x="33" y="33"/>
                      <a:pt x="33" y="2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0"/>
                      <a:pt x="22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5" name="Freeform 47"/>
              <p:cNvSpPr/>
              <p:nvPr/>
            </p:nvSpPr>
            <p:spPr bwMode="auto">
              <a:xfrm>
                <a:off x="966788" y="4079875"/>
                <a:ext cx="96838" cy="115888"/>
              </a:xfrm>
              <a:custGeom>
                <a:avLst/>
                <a:gdLst>
                  <a:gd name="T0" fmla="*/ 16 w 33"/>
                  <a:gd name="T1" fmla="*/ 0 h 40"/>
                  <a:gd name="T2" fmla="*/ 0 w 33"/>
                  <a:gd name="T3" fmla="*/ 17 h 40"/>
                  <a:gd name="T4" fmla="*/ 0 w 33"/>
                  <a:gd name="T5" fmla="*/ 40 h 40"/>
                  <a:gd name="T6" fmla="*/ 16 w 33"/>
                  <a:gd name="T7" fmla="*/ 40 h 40"/>
                  <a:gd name="T8" fmla="*/ 33 w 33"/>
                  <a:gd name="T9" fmla="*/ 40 h 40"/>
                  <a:gd name="T10" fmla="*/ 33 w 33"/>
                  <a:gd name="T11" fmla="*/ 17 h 40"/>
                  <a:gd name="T12" fmla="*/ 16 w 3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0"/>
                      <a:pt x="11" y="40"/>
                      <a:pt x="16" y="40"/>
                    </a:cubicBezTo>
                    <a:cubicBezTo>
                      <a:pt x="22" y="40"/>
                      <a:pt x="27" y="40"/>
                      <a:pt x="33" y="4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6" name="Freeform 48"/>
              <p:cNvSpPr/>
              <p:nvPr/>
            </p:nvSpPr>
            <p:spPr bwMode="auto">
              <a:xfrm>
                <a:off x="434976" y="3571875"/>
                <a:ext cx="120650" cy="96838"/>
              </a:xfrm>
              <a:custGeom>
                <a:avLst/>
                <a:gdLst>
                  <a:gd name="T0" fmla="*/ 41 w 41"/>
                  <a:gd name="T1" fmla="*/ 17 h 33"/>
                  <a:gd name="T2" fmla="*/ 24 w 41"/>
                  <a:gd name="T3" fmla="*/ 0 h 33"/>
                  <a:gd name="T4" fmla="*/ 1 w 41"/>
                  <a:gd name="T5" fmla="*/ 0 h 33"/>
                  <a:gd name="T6" fmla="*/ 0 w 41"/>
                  <a:gd name="T7" fmla="*/ 17 h 33"/>
                  <a:gd name="T8" fmla="*/ 1 w 41"/>
                  <a:gd name="T9" fmla="*/ 33 h 33"/>
                  <a:gd name="T10" fmla="*/ 24 w 41"/>
                  <a:gd name="T11" fmla="*/ 33 h 33"/>
                  <a:gd name="T12" fmla="*/ 41 w 41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1" y="17"/>
                    </a:moveTo>
                    <a:cubicBezTo>
                      <a:pt x="41" y="7"/>
                      <a:pt x="33" y="0"/>
                      <a:pt x="2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7"/>
                    </a:cubicBezTo>
                    <a:cubicBezTo>
                      <a:pt x="0" y="22"/>
                      <a:pt x="1" y="28"/>
                      <a:pt x="1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3" y="33"/>
                      <a:pt x="41" y="26"/>
                      <a:pt x="4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7" name="Freeform 49"/>
              <p:cNvSpPr/>
              <p:nvPr/>
            </p:nvSpPr>
            <p:spPr bwMode="auto">
              <a:xfrm>
                <a:off x="1474788" y="3571875"/>
                <a:ext cx="119063" cy="96838"/>
              </a:xfrm>
              <a:custGeom>
                <a:avLst/>
                <a:gdLst>
                  <a:gd name="T0" fmla="*/ 39 w 40"/>
                  <a:gd name="T1" fmla="*/ 0 h 33"/>
                  <a:gd name="T2" fmla="*/ 16 w 40"/>
                  <a:gd name="T3" fmla="*/ 0 h 33"/>
                  <a:gd name="T4" fmla="*/ 0 w 40"/>
                  <a:gd name="T5" fmla="*/ 17 h 33"/>
                  <a:gd name="T6" fmla="*/ 16 w 40"/>
                  <a:gd name="T7" fmla="*/ 33 h 33"/>
                  <a:gd name="T8" fmla="*/ 39 w 40"/>
                  <a:gd name="T9" fmla="*/ 33 h 33"/>
                  <a:gd name="T10" fmla="*/ 40 w 40"/>
                  <a:gd name="T11" fmla="*/ 17 h 33"/>
                  <a:gd name="T12" fmla="*/ 39 w 4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28"/>
                      <a:pt x="40" y="22"/>
                      <a:pt x="40" y="17"/>
                    </a:cubicBezTo>
                    <a:cubicBezTo>
                      <a:pt x="40" y="11"/>
                      <a:pt x="40" y="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8" name="Oval 50"/>
              <p:cNvSpPr>
                <a:spLocks noChangeArrowheads="1"/>
              </p:cNvSpPr>
              <p:nvPr/>
            </p:nvSpPr>
            <p:spPr bwMode="auto">
              <a:xfrm>
                <a:off x="925513" y="3532188"/>
                <a:ext cx="176213" cy="174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99" name="Freeform 51"/>
              <p:cNvSpPr>
                <a:spLocks noEditPoints="1"/>
              </p:cNvSpPr>
              <p:nvPr/>
            </p:nvSpPr>
            <p:spPr bwMode="auto">
              <a:xfrm>
                <a:off x="652463" y="3254375"/>
                <a:ext cx="723900" cy="730250"/>
              </a:xfrm>
              <a:custGeom>
                <a:avLst/>
                <a:gdLst>
                  <a:gd name="T0" fmla="*/ 106 w 246"/>
                  <a:gd name="T1" fmla="*/ 86 h 249"/>
                  <a:gd name="T2" fmla="*/ 109 w 246"/>
                  <a:gd name="T3" fmla="*/ 89 h 249"/>
                  <a:gd name="T4" fmla="*/ 123 w 246"/>
                  <a:gd name="T5" fmla="*/ 86 h 249"/>
                  <a:gd name="T6" fmla="*/ 162 w 246"/>
                  <a:gd name="T7" fmla="*/ 125 h 249"/>
                  <a:gd name="T8" fmla="*/ 159 w 246"/>
                  <a:gd name="T9" fmla="*/ 139 h 249"/>
                  <a:gd name="T10" fmla="*/ 162 w 246"/>
                  <a:gd name="T11" fmla="*/ 142 h 249"/>
                  <a:gd name="T12" fmla="*/ 246 w 246"/>
                  <a:gd name="T13" fmla="*/ 0 h 249"/>
                  <a:gd name="T14" fmla="*/ 106 w 246"/>
                  <a:gd name="T15" fmla="*/ 86 h 249"/>
                  <a:gd name="T16" fmla="*/ 123 w 246"/>
                  <a:gd name="T17" fmla="*/ 163 h 249"/>
                  <a:gd name="T18" fmla="*/ 84 w 246"/>
                  <a:gd name="T19" fmla="*/ 125 h 249"/>
                  <a:gd name="T20" fmla="*/ 87 w 246"/>
                  <a:gd name="T21" fmla="*/ 110 h 249"/>
                  <a:gd name="T22" fmla="*/ 85 w 246"/>
                  <a:gd name="T23" fmla="*/ 107 h 249"/>
                  <a:gd name="T24" fmla="*/ 0 w 246"/>
                  <a:gd name="T25" fmla="*/ 249 h 249"/>
                  <a:gd name="T26" fmla="*/ 140 w 246"/>
                  <a:gd name="T27" fmla="*/ 163 h 249"/>
                  <a:gd name="T28" fmla="*/ 138 w 246"/>
                  <a:gd name="T29" fmla="*/ 160 h 249"/>
                  <a:gd name="T30" fmla="*/ 123 w 246"/>
                  <a:gd name="T31" fmla="*/ 16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249">
                    <a:moveTo>
                      <a:pt x="106" y="86"/>
                    </a:moveTo>
                    <a:cubicBezTo>
                      <a:pt x="109" y="89"/>
                      <a:pt x="109" y="89"/>
                      <a:pt x="109" y="89"/>
                    </a:cubicBezTo>
                    <a:cubicBezTo>
                      <a:pt x="113" y="87"/>
                      <a:pt x="118" y="86"/>
                      <a:pt x="123" y="86"/>
                    </a:cubicBezTo>
                    <a:cubicBezTo>
                      <a:pt x="145" y="86"/>
                      <a:pt x="162" y="103"/>
                      <a:pt x="162" y="125"/>
                    </a:cubicBezTo>
                    <a:cubicBezTo>
                      <a:pt x="162" y="130"/>
                      <a:pt x="161" y="135"/>
                      <a:pt x="159" y="139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246" y="0"/>
                      <a:pt x="246" y="0"/>
                      <a:pt x="246" y="0"/>
                    </a:cubicBezTo>
                    <a:lnTo>
                      <a:pt x="106" y="86"/>
                    </a:lnTo>
                    <a:close/>
                    <a:moveTo>
                      <a:pt x="123" y="163"/>
                    </a:moveTo>
                    <a:cubicBezTo>
                      <a:pt x="102" y="163"/>
                      <a:pt x="84" y="146"/>
                      <a:pt x="84" y="125"/>
                    </a:cubicBezTo>
                    <a:cubicBezTo>
                      <a:pt x="84" y="119"/>
                      <a:pt x="86" y="114"/>
                      <a:pt x="87" y="110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0" y="163"/>
                      <a:pt x="140" y="163"/>
                      <a:pt x="140" y="163"/>
                    </a:cubicBezTo>
                    <a:cubicBezTo>
                      <a:pt x="138" y="160"/>
                      <a:pt x="138" y="160"/>
                      <a:pt x="138" y="160"/>
                    </a:cubicBezTo>
                    <a:cubicBezTo>
                      <a:pt x="133" y="162"/>
                      <a:pt x="128" y="163"/>
                      <a:pt x="12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100" name="Freeform 52"/>
              <p:cNvSpPr/>
              <p:nvPr/>
            </p:nvSpPr>
            <p:spPr bwMode="auto">
              <a:xfrm>
                <a:off x="935038" y="2698750"/>
                <a:ext cx="158750" cy="158750"/>
              </a:xfrm>
              <a:custGeom>
                <a:avLst/>
                <a:gdLst>
                  <a:gd name="T0" fmla="*/ 27 w 54"/>
                  <a:gd name="T1" fmla="*/ 0 h 54"/>
                  <a:gd name="T2" fmla="*/ 0 w 54"/>
                  <a:gd name="T3" fmla="*/ 27 h 54"/>
                  <a:gd name="T4" fmla="*/ 0 w 54"/>
                  <a:gd name="T5" fmla="*/ 54 h 54"/>
                  <a:gd name="T6" fmla="*/ 29 w 54"/>
                  <a:gd name="T7" fmla="*/ 52 h 54"/>
                  <a:gd name="T8" fmla="*/ 29 w 54"/>
                  <a:gd name="T9" fmla="*/ 52 h 54"/>
                  <a:gd name="T10" fmla="*/ 54 w 54"/>
                  <a:gd name="T11" fmla="*/ 53 h 54"/>
                  <a:gd name="T12" fmla="*/ 54 w 54"/>
                  <a:gd name="T13" fmla="*/ 27 h 54"/>
                  <a:gd name="T14" fmla="*/ 27 w 54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3"/>
                      <a:pt x="1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8" y="52"/>
                      <a:pt x="46" y="52"/>
                      <a:pt x="54" y="5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316230" y="1507490"/>
            <a:ext cx="2534285" cy="1042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课程改革的必要向和价值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性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蒋占生[提出中职《计算机应用基础》课应加快教学改革，以就业为导向，注重学生动手能力和信息素养教育，为国家培养德才兼备的技能应用型人才。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316230" y="3196590"/>
            <a:ext cx="2420620" cy="1227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rPr>
              <a:t>教学模式和教学资源方面改革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李艳[9]提出可以利用翻转课堂的教学模式提高学生自主学习能力，也是课堂教学改革的趋势。屠高雄[10]提出可以通过智慧执教云平台向学生推送视频、课件等等学习资料，激发学生的学习兴趣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。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grpSp>
        <p:nvGrpSpPr>
          <p:cNvPr id="106" name="组合 105"/>
          <p:cNvGrpSpPr>
            <a:grpSpLocks noChangeAspect="1"/>
          </p:cNvGrpSpPr>
          <p:nvPr/>
        </p:nvGrpSpPr>
        <p:grpSpPr>
          <a:xfrm>
            <a:off x="2596942" y="1463244"/>
            <a:ext cx="270000" cy="250554"/>
            <a:chOff x="5278438" y="2973388"/>
            <a:chExt cx="1344613" cy="1247775"/>
          </a:xfrm>
          <a:solidFill>
            <a:schemeClr val="accent4"/>
          </a:solidFill>
        </p:grpSpPr>
        <p:sp>
          <p:nvSpPr>
            <p:cNvPr id="107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78A6B6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" name="Freeform 61"/>
          <p:cNvSpPr>
            <a:spLocks noChangeAspect="1"/>
          </p:cNvSpPr>
          <p:nvPr/>
        </p:nvSpPr>
        <p:spPr bwMode="auto">
          <a:xfrm>
            <a:off x="2435860" y="3043238"/>
            <a:ext cx="269875" cy="280987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113" name="Text Box 10"/>
          <p:cNvSpPr txBox="1">
            <a:spLocks noChangeArrowheads="1"/>
          </p:cNvSpPr>
          <p:nvPr/>
        </p:nvSpPr>
        <p:spPr bwMode="auto">
          <a:xfrm>
            <a:off x="6807200" y="1463040"/>
            <a:ext cx="2112010" cy="1042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课程改革校本教材的研究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algn="just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沈红[7]提出了开发适合教学实际的教材，确保教材内容紧跟行业的发展前沿，让学生掌握符合行业主流发展的技术。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6647815" y="3028950"/>
            <a:ext cx="2408555" cy="857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rPr>
              <a:t>课程教学方法和评价方式改革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cs typeface="Open Sans" pitchFamily="34" charset="0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许岚[12]提出掌握案例教学、问题教学、互动教学、项目教学等多种教学方法加以灵活运用。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16" name="组合 115"/>
          <p:cNvGrpSpPr>
            <a:grpSpLocks noChangeAspect="1"/>
          </p:cNvGrpSpPr>
          <p:nvPr/>
        </p:nvGrpSpPr>
        <p:grpSpPr>
          <a:xfrm>
            <a:off x="6446152" y="1491200"/>
            <a:ext cx="270000" cy="303459"/>
            <a:chOff x="279401" y="2698750"/>
            <a:chExt cx="1473200" cy="1655763"/>
          </a:xfrm>
          <a:solidFill>
            <a:schemeClr val="accent5"/>
          </a:solidFill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18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19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20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21" name="Freeform 49"/>
            <p:cNvSpPr/>
            <p:nvPr/>
          </p:nvSpPr>
          <p:spPr bwMode="auto">
            <a:xfrm>
              <a:off x="1474788" y="3571875"/>
              <a:ext cx="119063" cy="96838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24" name="Freeform 52"/>
            <p:cNvSpPr/>
            <p:nvPr/>
          </p:nvSpPr>
          <p:spPr bwMode="auto">
            <a:xfrm>
              <a:off x="935038" y="2698750"/>
              <a:ext cx="158750" cy="158750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125" name="Group 24"/>
          <p:cNvGrpSpPr>
            <a:grpSpLocks noChangeAspect="1"/>
          </p:cNvGrpSpPr>
          <p:nvPr/>
        </p:nvGrpSpPr>
        <p:grpSpPr>
          <a:xfrm>
            <a:off x="6404877" y="3222330"/>
            <a:ext cx="270000" cy="304537"/>
            <a:chOff x="5513440" y="1766202"/>
            <a:chExt cx="429274" cy="484183"/>
          </a:xfrm>
          <a:solidFill>
            <a:schemeClr val="accent3"/>
          </a:solidFill>
        </p:grpSpPr>
        <p:sp>
          <p:nvSpPr>
            <p:cNvPr id="126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7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8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 bwMode="auto">
          <a:xfrm>
            <a:off x="206375" y="315913"/>
            <a:ext cx="815975" cy="522287"/>
            <a:chOff x="4353620" y="864629"/>
            <a:chExt cx="742365" cy="476312"/>
          </a:xfrm>
        </p:grpSpPr>
        <p:sp>
          <p:nvSpPr>
            <p:cNvPr id="133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4594" name="文本框 133"/>
            <p:cNvSpPr txBox="1">
              <a:spLocks noChangeArrowheads="1"/>
            </p:cNvSpPr>
            <p:nvPr/>
          </p:nvSpPr>
          <p:spPr bwMode="auto">
            <a:xfrm>
              <a:off x="4508346" y="864629"/>
              <a:ext cx="432912" cy="4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zh-CN" alt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469390" y="922655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800" b="1" dirty="0">
                <a:latin typeface="微软雅黑" panose="020B0503020204020204" pitchFamily="34" charset="-122"/>
                <a:sym typeface="+mn-ea"/>
              </a:rPr>
              <a:t>国内</a:t>
            </a:r>
            <a:r>
              <a:rPr lang="zh-CN" altLang="en-US" sz="1800" dirty="0">
                <a:latin typeface="微软雅黑" panose="020B0503020204020204" pitchFamily="34" charset="-122"/>
                <a:sym typeface="+mn-ea"/>
              </a:rPr>
              <a:t>：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sym typeface="+mn-ea"/>
              </a:rPr>
              <a:t>已引起重视，逐步发展</a:t>
            </a:r>
            <a:r>
              <a:rPr lang="zh-CN" altLang="en-US" sz="1800" dirty="0">
                <a:solidFill>
                  <a:srgbClr val="FFC000"/>
                </a:solidFill>
                <a:latin typeface="微软雅黑" panose="020B0503020204020204" pitchFamily="34" charset="-122"/>
                <a:sym typeface="+mn-ea"/>
              </a:rPr>
              <a:t>。</a:t>
            </a:r>
            <a:endParaRPr lang="zh-CN" altLang="en-US" sz="1800" dirty="0">
              <a:solidFill>
                <a:srgbClr val="FFC000"/>
              </a:solidFill>
              <a:latin typeface="微软雅黑" panose="020B0503020204020204" pitchFamily="34" charset="-122"/>
              <a:sym typeface="+mn-ea"/>
            </a:endParaRPr>
          </a:p>
        </p:txBody>
      </p:sp>
      <p:grpSp>
        <p:nvGrpSpPr>
          <p:cNvPr id="390" name="组合 389"/>
          <p:cNvGrpSpPr/>
          <p:nvPr/>
        </p:nvGrpSpPr>
        <p:grpSpPr bwMode="auto">
          <a:xfrm>
            <a:off x="1208230" y="317500"/>
            <a:ext cx="3438700" cy="605457"/>
            <a:chOff x="1042749" y="269923"/>
            <a:chExt cx="3439107" cy="605808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1042924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</a:rPr>
                <a:t>研究现状综述</a:t>
              </a:r>
              <a:endParaRPr lang="zh-CN" altLang="en-US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13" grpId="0"/>
      <p:bldP spid="114" grpId="0"/>
      <p:bldP spid="56" grpId="0"/>
      <p:bldP spid="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rc 324"/>
          <p:cNvSpPr/>
          <p:nvPr/>
        </p:nvSpPr>
        <p:spPr>
          <a:xfrm>
            <a:off x="3071813" y="1428750"/>
            <a:ext cx="1963737" cy="1498600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5" name="Group 343"/>
          <p:cNvGrpSpPr/>
          <p:nvPr/>
        </p:nvGrpSpPr>
        <p:grpSpPr bwMode="auto">
          <a:xfrm>
            <a:off x="4448175" y="916940"/>
            <a:ext cx="4530725" cy="3830955"/>
            <a:chOff x="4479309" y="1091232"/>
            <a:chExt cx="4148880" cy="2822302"/>
          </a:xfrm>
        </p:grpSpPr>
        <p:sp>
          <p:nvSpPr>
            <p:cNvPr id="34" name="Rectangle 33"/>
            <p:cNvSpPr/>
            <p:nvPr/>
          </p:nvSpPr>
          <p:spPr>
            <a:xfrm>
              <a:off x="4479309" y="1091232"/>
              <a:ext cx="4148880" cy="611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12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通过文献检索发现，关于《计算机基础》课程改革的文献有3425篇，其中关于中职《计算机基础》课程改革的有205篇 ，关于校企业合作模式下课程改革文献有502条，关于中职《计算机基础》教学改革的文献有149篇。</a:t>
              </a:r>
              <a:endParaRPr lang="zh-CN" altLang="zh-CN" sz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479309" y="3545228"/>
              <a:ext cx="3499725" cy="3683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latin typeface="+mn-lt"/>
                <a:ea typeface="+mn-ea"/>
              </a:endParaRPr>
            </a:p>
          </p:txBody>
        </p:sp>
      </p:grpSp>
      <p:grpSp>
        <p:nvGrpSpPr>
          <p:cNvPr id="6" name="Group 344"/>
          <p:cNvGrpSpPr/>
          <p:nvPr/>
        </p:nvGrpSpPr>
        <p:grpSpPr bwMode="auto">
          <a:xfrm>
            <a:off x="4767580" y="2025015"/>
            <a:ext cx="2664460" cy="391795"/>
            <a:chOff x="4643438" y="2786064"/>
            <a:chExt cx="2440290" cy="288476"/>
          </a:xfrm>
        </p:grpSpPr>
        <p:sp>
          <p:nvSpPr>
            <p:cNvPr id="331" name="Rectangle 330"/>
            <p:cNvSpPr/>
            <p:nvPr/>
          </p:nvSpPr>
          <p:spPr>
            <a:xfrm>
              <a:off x="5072060" y="2786064"/>
              <a:ext cx="2011668" cy="202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latin typeface="+mn-lt"/>
                  <a:ea typeface="+mn-ea"/>
                  <a:sym typeface="+mn-ea"/>
                </a:rPr>
                <a:t>已形成了许多有价值的成果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Open Sans" pitchFamily="34" charset="0"/>
                <a:sym typeface="+mn-ea"/>
              </a:endParaRPr>
            </a:p>
          </p:txBody>
        </p:sp>
        <p:grpSp>
          <p:nvGrpSpPr>
            <p:cNvPr id="14446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643438" y="2786064"/>
                <a:ext cx="288923" cy="2884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8" name="Freeform 26"/>
              <p:cNvSpPr/>
              <p:nvPr/>
            </p:nvSpPr>
            <p:spPr bwMode="auto">
              <a:xfrm>
                <a:off x="4735512" y="2871656"/>
                <a:ext cx="114299" cy="118877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" name="Group 346"/>
          <p:cNvGrpSpPr/>
          <p:nvPr/>
        </p:nvGrpSpPr>
        <p:grpSpPr bwMode="auto">
          <a:xfrm>
            <a:off x="4767580" y="2882265"/>
            <a:ext cx="3423920" cy="460375"/>
            <a:chOff x="4643438" y="3643320"/>
            <a:chExt cx="3136144" cy="338661"/>
          </a:xfrm>
        </p:grpSpPr>
        <p:sp>
          <p:nvSpPr>
            <p:cNvPr id="336" name="Rectangle 335"/>
            <p:cNvSpPr/>
            <p:nvPr/>
          </p:nvSpPr>
          <p:spPr>
            <a:xfrm>
              <a:off x="5072133" y="3643320"/>
              <a:ext cx="2707449" cy="338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latin typeface="+mn-lt"/>
                  <a:ea typeface="+mn-ea"/>
                  <a:sym typeface="+mn-ea"/>
                </a:rPr>
                <a:t>可以从教学目标、教学内容、教学模式、教学方法、评价方式等多方面进行改革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Open Sans" pitchFamily="34" charset="0"/>
                <a:sym typeface="+mn-ea"/>
              </a:endParaRPr>
            </a:p>
          </p:txBody>
        </p:sp>
        <p:grpSp>
          <p:nvGrpSpPr>
            <p:cNvPr id="14442" name="Group 341"/>
            <p:cNvGrpSpPr/>
            <p:nvPr/>
          </p:nvGrpSpPr>
          <p:grpSpPr bwMode="auto"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329" name="Oval 328"/>
              <p:cNvSpPr/>
              <p:nvPr/>
            </p:nvSpPr>
            <p:spPr>
              <a:xfrm>
                <a:off x="4643438" y="3643320"/>
                <a:ext cx="288972" cy="2884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0" name="Freeform 26"/>
              <p:cNvSpPr/>
              <p:nvPr/>
            </p:nvSpPr>
            <p:spPr bwMode="auto">
              <a:xfrm>
                <a:off x="4735528" y="3728912"/>
                <a:ext cx="114319" cy="118877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2" name="Group 1346"/>
          <p:cNvGrpSpPr>
            <a:grpSpLocks noChangeAspect="1"/>
          </p:cNvGrpSpPr>
          <p:nvPr/>
        </p:nvGrpSpPr>
        <p:grpSpPr bwMode="auto">
          <a:xfrm>
            <a:off x="622300" y="1897063"/>
            <a:ext cx="2655888" cy="2635250"/>
            <a:chOff x="4722" y="1422"/>
            <a:chExt cx="650" cy="645"/>
          </a:xfrm>
        </p:grpSpPr>
        <p:sp>
          <p:nvSpPr>
            <p:cNvPr id="333" name="Oval 1347"/>
            <p:cNvSpPr>
              <a:spLocks noChangeArrowheads="1"/>
            </p:cNvSpPr>
            <p:nvPr/>
          </p:nvSpPr>
          <p:spPr bwMode="auto">
            <a:xfrm>
              <a:off x="4722" y="1426"/>
              <a:ext cx="640" cy="641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4" name="Oval 1348"/>
            <p:cNvSpPr>
              <a:spLocks noChangeArrowheads="1"/>
            </p:cNvSpPr>
            <p:nvPr/>
          </p:nvSpPr>
          <p:spPr bwMode="auto">
            <a:xfrm>
              <a:off x="4806" y="1510"/>
              <a:ext cx="472" cy="473"/>
            </a:xfrm>
            <a:prstGeom prst="ellips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2" name="Freeform 1349"/>
            <p:cNvSpPr/>
            <p:nvPr/>
          </p:nvSpPr>
          <p:spPr bwMode="auto">
            <a:xfrm>
              <a:off x="5357" y="1589"/>
              <a:ext cx="15" cy="14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7 h 14"/>
                <a:gd name="T4" fmla="*/ 0 w 15"/>
                <a:gd name="T5" fmla="*/ 7 h 14"/>
                <a:gd name="T6" fmla="*/ 5 w 15"/>
                <a:gd name="T7" fmla="*/ 9 h 14"/>
                <a:gd name="T8" fmla="*/ 7 w 15"/>
                <a:gd name="T9" fmla="*/ 14 h 14"/>
                <a:gd name="T10" fmla="*/ 7 w 15"/>
                <a:gd name="T11" fmla="*/ 9 h 14"/>
                <a:gd name="T12" fmla="*/ 15 w 15"/>
                <a:gd name="T13" fmla="*/ 7 h 14"/>
                <a:gd name="T14" fmla="*/ 7 w 15"/>
                <a:gd name="T15" fmla="*/ 7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3" name="Freeform 1350"/>
            <p:cNvSpPr/>
            <p:nvPr/>
          </p:nvSpPr>
          <p:spPr bwMode="auto">
            <a:xfrm>
              <a:off x="5023" y="1543"/>
              <a:ext cx="186" cy="371"/>
            </a:xfrm>
            <a:custGeom>
              <a:avLst/>
              <a:gdLst>
                <a:gd name="T0" fmla="*/ 0 w 78"/>
                <a:gd name="T1" fmla="*/ 155 h 155"/>
                <a:gd name="T2" fmla="*/ 78 w 78"/>
                <a:gd name="T3" fmla="*/ 78 h 155"/>
                <a:gd name="T4" fmla="*/ 0 w 78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55">
                  <a:moveTo>
                    <a:pt x="0" y="155"/>
                  </a:moveTo>
                  <a:cubicBezTo>
                    <a:pt x="43" y="155"/>
                    <a:pt x="78" y="120"/>
                    <a:pt x="78" y="78"/>
                  </a:cubicBezTo>
                  <a:cubicBezTo>
                    <a:pt x="78" y="35"/>
                    <a:pt x="43" y="0"/>
                    <a:pt x="0" y="0"/>
                  </a:cubicBezTo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4" name="Freeform 1351"/>
            <p:cNvSpPr/>
            <p:nvPr/>
          </p:nvSpPr>
          <p:spPr bwMode="auto">
            <a:xfrm>
              <a:off x="4839" y="1543"/>
              <a:ext cx="184" cy="371"/>
            </a:xfrm>
            <a:custGeom>
              <a:avLst/>
              <a:gdLst>
                <a:gd name="T0" fmla="*/ 77 w 77"/>
                <a:gd name="T1" fmla="*/ 0 h 155"/>
                <a:gd name="T2" fmla="*/ 0 w 77"/>
                <a:gd name="T3" fmla="*/ 78 h 155"/>
                <a:gd name="T4" fmla="*/ 77 w 77"/>
                <a:gd name="T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5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20"/>
                    <a:pt x="34" y="155"/>
                    <a:pt x="77" y="155"/>
                  </a:cubicBezTo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5" name="Freeform 1352"/>
            <p:cNvSpPr/>
            <p:nvPr/>
          </p:nvSpPr>
          <p:spPr bwMode="auto">
            <a:xfrm>
              <a:off x="5169" y="1780"/>
              <a:ext cx="33" cy="45"/>
            </a:xfrm>
            <a:custGeom>
              <a:avLst/>
              <a:gdLst>
                <a:gd name="T0" fmla="*/ 13 w 14"/>
                <a:gd name="T1" fmla="*/ 0 h 19"/>
                <a:gd name="T2" fmla="*/ 11 w 14"/>
                <a:gd name="T3" fmla="*/ 1 h 19"/>
                <a:gd name="T4" fmla="*/ 9 w 14"/>
                <a:gd name="T5" fmla="*/ 2 h 19"/>
                <a:gd name="T6" fmla="*/ 7 w 14"/>
                <a:gd name="T7" fmla="*/ 4 h 19"/>
                <a:gd name="T8" fmla="*/ 6 w 14"/>
                <a:gd name="T9" fmla="*/ 4 h 19"/>
                <a:gd name="T10" fmla="*/ 4 w 14"/>
                <a:gd name="T11" fmla="*/ 6 h 19"/>
                <a:gd name="T12" fmla="*/ 4 w 14"/>
                <a:gd name="T13" fmla="*/ 6 h 19"/>
                <a:gd name="T14" fmla="*/ 3 w 14"/>
                <a:gd name="T15" fmla="*/ 6 h 19"/>
                <a:gd name="T16" fmla="*/ 3 w 14"/>
                <a:gd name="T17" fmla="*/ 7 h 19"/>
                <a:gd name="T18" fmla="*/ 1 w 14"/>
                <a:gd name="T19" fmla="*/ 10 h 19"/>
                <a:gd name="T20" fmla="*/ 0 w 14"/>
                <a:gd name="T21" fmla="*/ 13 h 19"/>
                <a:gd name="T22" fmla="*/ 1 w 14"/>
                <a:gd name="T23" fmla="*/ 15 h 19"/>
                <a:gd name="T24" fmla="*/ 1 w 14"/>
                <a:gd name="T25" fmla="*/ 16 h 19"/>
                <a:gd name="T26" fmla="*/ 1 w 14"/>
                <a:gd name="T27" fmla="*/ 17 h 19"/>
                <a:gd name="T28" fmla="*/ 2 w 14"/>
                <a:gd name="T29" fmla="*/ 19 h 19"/>
                <a:gd name="T30" fmla="*/ 5 w 14"/>
                <a:gd name="T31" fmla="*/ 19 h 19"/>
                <a:gd name="T32" fmla="*/ 6 w 14"/>
                <a:gd name="T33" fmla="*/ 18 h 19"/>
                <a:gd name="T34" fmla="*/ 14 w 14"/>
                <a:gd name="T35" fmla="*/ 0 h 19"/>
                <a:gd name="T36" fmla="*/ 13 w 14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9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11" y="1"/>
                    <a:pt x="9" y="2"/>
                    <a:pt x="9" y="2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10"/>
                    <a:pt x="1" y="10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9" y="13"/>
                    <a:pt x="12" y="6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6" name="Freeform 1353"/>
            <p:cNvSpPr/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3 w 50"/>
                <a:gd name="T99" fmla="*/ 49 h 114"/>
                <a:gd name="T100" fmla="*/ 5 w 50"/>
                <a:gd name="T101" fmla="*/ 49 h 114"/>
                <a:gd name="T102" fmla="*/ 13 w 50"/>
                <a:gd name="T103" fmla="*/ 57 h 114"/>
                <a:gd name="T104" fmla="*/ 17 w 50"/>
                <a:gd name="T105" fmla="*/ 60 h 114"/>
                <a:gd name="T106" fmla="*/ 22 w 50"/>
                <a:gd name="T107" fmla="*/ 63 h 114"/>
                <a:gd name="T108" fmla="*/ 20 w 50"/>
                <a:gd name="T109" fmla="*/ 71 h 114"/>
                <a:gd name="T110" fmla="*/ 22 w 50"/>
                <a:gd name="T111" fmla="*/ 7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8" y="18"/>
                    <a:pt x="2" y="31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7" name="Freeform 1354"/>
            <p:cNvSpPr/>
            <p:nvPr/>
          </p:nvSpPr>
          <p:spPr bwMode="auto">
            <a:xfrm>
              <a:off x="4915" y="1672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8" name="Freeform 1355"/>
            <p:cNvSpPr/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0 w 16"/>
                <a:gd name="T23" fmla="*/ 11 h 11"/>
                <a:gd name="T24" fmla="*/ 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6" y="6"/>
                    <a:pt x="3" y="9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0" name="Freeform 1356"/>
            <p:cNvSpPr/>
            <p:nvPr/>
          </p:nvSpPr>
          <p:spPr bwMode="auto">
            <a:xfrm>
              <a:off x="4975" y="1584"/>
              <a:ext cx="222" cy="241"/>
            </a:xfrm>
            <a:custGeom>
              <a:avLst/>
              <a:gdLst>
                <a:gd name="T0" fmla="*/ 32 w 93"/>
                <a:gd name="T1" fmla="*/ 93 h 101"/>
                <a:gd name="T2" fmla="*/ 38 w 93"/>
                <a:gd name="T3" fmla="*/ 73 h 101"/>
                <a:gd name="T4" fmla="*/ 39 w 93"/>
                <a:gd name="T5" fmla="*/ 64 h 101"/>
                <a:gd name="T6" fmla="*/ 33 w 93"/>
                <a:gd name="T7" fmla="*/ 53 h 101"/>
                <a:gd name="T8" fmla="*/ 42 w 93"/>
                <a:gd name="T9" fmla="*/ 62 h 101"/>
                <a:gd name="T10" fmla="*/ 47 w 93"/>
                <a:gd name="T11" fmla="*/ 54 h 101"/>
                <a:gd name="T12" fmla="*/ 43 w 93"/>
                <a:gd name="T13" fmla="*/ 49 h 101"/>
                <a:gd name="T14" fmla="*/ 50 w 93"/>
                <a:gd name="T15" fmla="*/ 54 h 101"/>
                <a:gd name="T16" fmla="*/ 55 w 93"/>
                <a:gd name="T17" fmla="*/ 57 h 101"/>
                <a:gd name="T18" fmla="*/ 59 w 93"/>
                <a:gd name="T19" fmla="*/ 66 h 101"/>
                <a:gd name="T20" fmla="*/ 63 w 93"/>
                <a:gd name="T21" fmla="*/ 60 h 101"/>
                <a:gd name="T22" fmla="*/ 69 w 93"/>
                <a:gd name="T23" fmla="*/ 58 h 101"/>
                <a:gd name="T24" fmla="*/ 73 w 93"/>
                <a:gd name="T25" fmla="*/ 64 h 101"/>
                <a:gd name="T26" fmla="*/ 76 w 93"/>
                <a:gd name="T27" fmla="*/ 69 h 101"/>
                <a:gd name="T28" fmla="*/ 77 w 93"/>
                <a:gd name="T29" fmla="*/ 66 h 101"/>
                <a:gd name="T30" fmla="*/ 81 w 93"/>
                <a:gd name="T31" fmla="*/ 57 h 101"/>
                <a:gd name="T32" fmla="*/ 86 w 93"/>
                <a:gd name="T33" fmla="*/ 47 h 101"/>
                <a:gd name="T34" fmla="*/ 87 w 93"/>
                <a:gd name="T35" fmla="*/ 42 h 101"/>
                <a:gd name="T36" fmla="*/ 92 w 93"/>
                <a:gd name="T37" fmla="*/ 38 h 101"/>
                <a:gd name="T38" fmla="*/ 73 w 93"/>
                <a:gd name="T39" fmla="*/ 5 h 101"/>
                <a:gd name="T40" fmla="*/ 68 w 93"/>
                <a:gd name="T41" fmla="*/ 1 h 101"/>
                <a:gd name="T42" fmla="*/ 62 w 93"/>
                <a:gd name="T43" fmla="*/ 3 h 101"/>
                <a:gd name="T44" fmla="*/ 55 w 93"/>
                <a:gd name="T45" fmla="*/ 6 h 101"/>
                <a:gd name="T46" fmla="*/ 52 w 93"/>
                <a:gd name="T47" fmla="*/ 8 h 101"/>
                <a:gd name="T48" fmla="*/ 44 w 93"/>
                <a:gd name="T49" fmla="*/ 10 h 101"/>
                <a:gd name="T50" fmla="*/ 37 w 93"/>
                <a:gd name="T51" fmla="*/ 12 h 101"/>
                <a:gd name="T52" fmla="*/ 29 w 93"/>
                <a:gd name="T53" fmla="*/ 10 h 101"/>
                <a:gd name="T54" fmla="*/ 22 w 93"/>
                <a:gd name="T55" fmla="*/ 10 h 101"/>
                <a:gd name="T56" fmla="*/ 16 w 93"/>
                <a:gd name="T57" fmla="*/ 16 h 101"/>
                <a:gd name="T58" fmla="*/ 15 w 93"/>
                <a:gd name="T59" fmla="*/ 25 h 101"/>
                <a:gd name="T60" fmla="*/ 11 w 93"/>
                <a:gd name="T61" fmla="*/ 30 h 101"/>
                <a:gd name="T62" fmla="*/ 9 w 93"/>
                <a:gd name="T63" fmla="*/ 23 h 101"/>
                <a:gd name="T64" fmla="*/ 8 w 93"/>
                <a:gd name="T65" fmla="*/ 26 h 101"/>
                <a:gd name="T66" fmla="*/ 9 w 93"/>
                <a:gd name="T67" fmla="*/ 31 h 101"/>
                <a:gd name="T68" fmla="*/ 8 w 93"/>
                <a:gd name="T69" fmla="*/ 34 h 101"/>
                <a:gd name="T70" fmla="*/ 4 w 93"/>
                <a:gd name="T71" fmla="*/ 39 h 101"/>
                <a:gd name="T72" fmla="*/ 10 w 93"/>
                <a:gd name="T73" fmla="*/ 41 h 101"/>
                <a:gd name="T74" fmla="*/ 17 w 93"/>
                <a:gd name="T75" fmla="*/ 40 h 101"/>
                <a:gd name="T76" fmla="*/ 19 w 93"/>
                <a:gd name="T77" fmla="*/ 43 h 101"/>
                <a:gd name="T78" fmla="*/ 20 w 93"/>
                <a:gd name="T79" fmla="*/ 38 h 101"/>
                <a:gd name="T80" fmla="*/ 23 w 93"/>
                <a:gd name="T81" fmla="*/ 41 h 101"/>
                <a:gd name="T82" fmla="*/ 26 w 93"/>
                <a:gd name="T83" fmla="*/ 45 h 101"/>
                <a:gd name="T84" fmla="*/ 26 w 93"/>
                <a:gd name="T85" fmla="*/ 42 h 101"/>
                <a:gd name="T86" fmla="*/ 31 w 93"/>
                <a:gd name="T87" fmla="*/ 45 h 101"/>
                <a:gd name="T88" fmla="*/ 26 w 93"/>
                <a:gd name="T89" fmla="*/ 47 h 101"/>
                <a:gd name="T90" fmla="*/ 17 w 93"/>
                <a:gd name="T91" fmla="*/ 43 h 101"/>
                <a:gd name="T92" fmla="*/ 5 w 93"/>
                <a:gd name="T93" fmla="*/ 45 h 101"/>
                <a:gd name="T94" fmla="*/ 0 w 93"/>
                <a:gd name="T95" fmla="*/ 55 h 101"/>
                <a:gd name="T96" fmla="*/ 8 w 93"/>
                <a:gd name="T97" fmla="*/ 70 h 101"/>
                <a:gd name="T98" fmla="*/ 14 w 93"/>
                <a:gd name="T99" fmla="*/ 70 h 101"/>
                <a:gd name="T100" fmla="*/ 18 w 93"/>
                <a:gd name="T101" fmla="*/ 82 h 101"/>
                <a:gd name="T102" fmla="*/ 21 w 93"/>
                <a:gd name="T10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" h="101">
                  <a:moveTo>
                    <a:pt x="26" y="100"/>
                  </a:moveTo>
                  <a:cubicBezTo>
                    <a:pt x="27" y="100"/>
                    <a:pt x="29" y="97"/>
                    <a:pt x="29" y="97"/>
                  </a:cubicBezTo>
                  <a:cubicBezTo>
                    <a:pt x="30" y="96"/>
                    <a:pt x="30" y="94"/>
                    <a:pt x="31" y="94"/>
                  </a:cubicBezTo>
                  <a:cubicBezTo>
                    <a:pt x="31" y="94"/>
                    <a:pt x="31" y="93"/>
                    <a:pt x="32" y="93"/>
                  </a:cubicBezTo>
                  <a:cubicBezTo>
                    <a:pt x="32" y="93"/>
                    <a:pt x="33" y="89"/>
                    <a:pt x="34" y="88"/>
                  </a:cubicBezTo>
                  <a:cubicBezTo>
                    <a:pt x="35" y="87"/>
                    <a:pt x="36" y="82"/>
                    <a:pt x="36" y="81"/>
                  </a:cubicBezTo>
                  <a:cubicBezTo>
                    <a:pt x="36" y="79"/>
                    <a:pt x="36" y="76"/>
                    <a:pt x="37" y="75"/>
                  </a:cubicBezTo>
                  <a:cubicBezTo>
                    <a:pt x="37" y="75"/>
                    <a:pt x="38" y="73"/>
                    <a:pt x="38" y="73"/>
                  </a:cubicBezTo>
                  <a:cubicBezTo>
                    <a:pt x="39" y="73"/>
                    <a:pt x="41" y="70"/>
                    <a:pt x="41" y="69"/>
                  </a:cubicBezTo>
                  <a:cubicBezTo>
                    <a:pt x="42" y="67"/>
                    <a:pt x="43" y="65"/>
                    <a:pt x="43" y="64"/>
                  </a:cubicBezTo>
                  <a:cubicBezTo>
                    <a:pt x="42" y="64"/>
                    <a:pt x="41" y="63"/>
                    <a:pt x="41" y="64"/>
                  </a:cubicBezTo>
                  <a:cubicBezTo>
                    <a:pt x="40" y="64"/>
                    <a:pt x="39" y="64"/>
                    <a:pt x="39" y="64"/>
                  </a:cubicBezTo>
                  <a:cubicBezTo>
                    <a:pt x="38" y="64"/>
                    <a:pt x="37" y="62"/>
                    <a:pt x="36" y="61"/>
                  </a:cubicBezTo>
                  <a:cubicBezTo>
                    <a:pt x="36" y="61"/>
                    <a:pt x="35" y="58"/>
                    <a:pt x="35" y="58"/>
                  </a:cubicBezTo>
                  <a:cubicBezTo>
                    <a:pt x="35" y="57"/>
                    <a:pt x="34" y="56"/>
                    <a:pt x="33" y="55"/>
                  </a:cubicBezTo>
                  <a:cubicBezTo>
                    <a:pt x="33" y="55"/>
                    <a:pt x="33" y="54"/>
                    <a:pt x="33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4" y="55"/>
                    <a:pt x="35" y="57"/>
                    <a:pt x="36" y="58"/>
                  </a:cubicBezTo>
                  <a:cubicBezTo>
                    <a:pt x="36" y="59"/>
                    <a:pt x="38" y="61"/>
                    <a:pt x="38" y="62"/>
                  </a:cubicBezTo>
                  <a:cubicBezTo>
                    <a:pt x="38" y="63"/>
                    <a:pt x="41" y="62"/>
                    <a:pt x="42" y="62"/>
                  </a:cubicBezTo>
                  <a:cubicBezTo>
                    <a:pt x="43" y="61"/>
                    <a:pt x="44" y="61"/>
                    <a:pt x="44" y="60"/>
                  </a:cubicBezTo>
                  <a:cubicBezTo>
                    <a:pt x="44" y="60"/>
                    <a:pt x="46" y="59"/>
                    <a:pt x="46" y="59"/>
                  </a:cubicBezTo>
                  <a:cubicBezTo>
                    <a:pt x="47" y="59"/>
                    <a:pt x="47" y="57"/>
                    <a:pt x="48" y="57"/>
                  </a:cubicBezTo>
                  <a:cubicBezTo>
                    <a:pt x="48" y="56"/>
                    <a:pt x="47" y="55"/>
                    <a:pt x="47" y="54"/>
                  </a:cubicBezTo>
                  <a:cubicBezTo>
                    <a:pt x="47" y="54"/>
                    <a:pt x="45" y="53"/>
                    <a:pt x="45" y="53"/>
                  </a:cubicBezTo>
                  <a:cubicBezTo>
                    <a:pt x="45" y="54"/>
                    <a:pt x="44" y="52"/>
                    <a:pt x="44" y="52"/>
                  </a:cubicBezTo>
                  <a:cubicBezTo>
                    <a:pt x="43" y="51"/>
                    <a:pt x="42" y="51"/>
                    <a:pt x="42" y="50"/>
                  </a:cubicBezTo>
                  <a:cubicBezTo>
                    <a:pt x="42" y="50"/>
                    <a:pt x="42" y="49"/>
                    <a:pt x="43" y="49"/>
                  </a:cubicBezTo>
                  <a:cubicBezTo>
                    <a:pt x="43" y="49"/>
                    <a:pt x="45" y="51"/>
                    <a:pt x="46" y="51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4"/>
                    <a:pt x="49" y="54"/>
                    <a:pt x="49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5"/>
                    <a:pt x="54" y="55"/>
                    <a:pt x="54" y="56"/>
                  </a:cubicBezTo>
                  <a:cubicBezTo>
                    <a:pt x="54" y="56"/>
                    <a:pt x="54" y="57"/>
                    <a:pt x="55" y="57"/>
                  </a:cubicBezTo>
                  <a:cubicBezTo>
                    <a:pt x="55" y="57"/>
                    <a:pt x="55" y="58"/>
                    <a:pt x="55" y="58"/>
                  </a:cubicBezTo>
                  <a:cubicBezTo>
                    <a:pt x="56" y="59"/>
                    <a:pt x="57" y="60"/>
                    <a:pt x="57" y="61"/>
                  </a:cubicBezTo>
                  <a:cubicBezTo>
                    <a:pt x="57" y="62"/>
                    <a:pt x="58" y="64"/>
                    <a:pt x="58" y="64"/>
                  </a:cubicBezTo>
                  <a:cubicBezTo>
                    <a:pt x="58" y="64"/>
                    <a:pt x="59" y="66"/>
                    <a:pt x="59" y="66"/>
                  </a:cubicBezTo>
                  <a:cubicBezTo>
                    <a:pt x="59" y="66"/>
                    <a:pt x="59" y="67"/>
                    <a:pt x="60" y="67"/>
                  </a:cubicBezTo>
                  <a:cubicBezTo>
                    <a:pt x="60" y="67"/>
                    <a:pt x="61" y="64"/>
                    <a:pt x="61" y="63"/>
                  </a:cubicBezTo>
                  <a:cubicBezTo>
                    <a:pt x="61" y="62"/>
                    <a:pt x="62" y="61"/>
                    <a:pt x="62" y="61"/>
                  </a:cubicBezTo>
                  <a:cubicBezTo>
                    <a:pt x="62" y="61"/>
                    <a:pt x="63" y="61"/>
                    <a:pt x="63" y="60"/>
                  </a:cubicBezTo>
                  <a:cubicBezTo>
                    <a:pt x="63" y="60"/>
                    <a:pt x="64" y="60"/>
                    <a:pt x="64" y="60"/>
                  </a:cubicBezTo>
                  <a:cubicBezTo>
                    <a:pt x="64" y="60"/>
                    <a:pt x="64" y="58"/>
                    <a:pt x="65" y="58"/>
                  </a:cubicBezTo>
                  <a:cubicBezTo>
                    <a:pt x="65" y="57"/>
                    <a:pt x="66" y="56"/>
                    <a:pt x="67" y="56"/>
                  </a:cubicBezTo>
                  <a:cubicBezTo>
                    <a:pt x="67" y="56"/>
                    <a:pt x="69" y="57"/>
                    <a:pt x="69" y="58"/>
                  </a:cubicBezTo>
                  <a:cubicBezTo>
                    <a:pt x="69" y="58"/>
                    <a:pt x="69" y="59"/>
                    <a:pt x="69" y="60"/>
                  </a:cubicBezTo>
                  <a:cubicBezTo>
                    <a:pt x="69" y="60"/>
                    <a:pt x="70" y="61"/>
                    <a:pt x="71" y="61"/>
                  </a:cubicBezTo>
                  <a:cubicBezTo>
                    <a:pt x="71" y="61"/>
                    <a:pt x="72" y="62"/>
                    <a:pt x="72" y="62"/>
                  </a:cubicBezTo>
                  <a:cubicBezTo>
                    <a:pt x="72" y="62"/>
                    <a:pt x="72" y="63"/>
                    <a:pt x="73" y="64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2" y="66"/>
                    <a:pt x="73" y="67"/>
                    <a:pt x="73" y="67"/>
                  </a:cubicBezTo>
                  <a:cubicBezTo>
                    <a:pt x="73" y="68"/>
                    <a:pt x="75" y="70"/>
                    <a:pt x="76" y="71"/>
                  </a:cubicBezTo>
                  <a:cubicBezTo>
                    <a:pt x="76" y="71"/>
                    <a:pt x="77" y="69"/>
                    <a:pt x="76" y="69"/>
                  </a:cubicBezTo>
                  <a:cubicBezTo>
                    <a:pt x="76" y="68"/>
                    <a:pt x="75" y="67"/>
                    <a:pt x="74" y="66"/>
                  </a:cubicBezTo>
                  <a:cubicBezTo>
                    <a:pt x="74" y="66"/>
                    <a:pt x="74" y="64"/>
                    <a:pt x="74" y="64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5"/>
                    <a:pt x="77" y="65"/>
                    <a:pt x="77" y="66"/>
                  </a:cubicBezTo>
                  <a:cubicBezTo>
                    <a:pt x="77" y="66"/>
                    <a:pt x="79" y="64"/>
                    <a:pt x="80" y="63"/>
                  </a:cubicBezTo>
                  <a:cubicBezTo>
                    <a:pt x="80" y="61"/>
                    <a:pt x="81" y="59"/>
                    <a:pt x="81" y="59"/>
                  </a:cubicBezTo>
                  <a:cubicBezTo>
                    <a:pt x="81" y="58"/>
                    <a:pt x="80" y="58"/>
                    <a:pt x="80" y="58"/>
                  </a:cubicBezTo>
                  <a:cubicBezTo>
                    <a:pt x="80" y="58"/>
                    <a:pt x="81" y="57"/>
                    <a:pt x="81" y="57"/>
                  </a:cubicBezTo>
                  <a:cubicBezTo>
                    <a:pt x="82" y="57"/>
                    <a:pt x="84" y="55"/>
                    <a:pt x="84" y="54"/>
                  </a:cubicBezTo>
                  <a:cubicBezTo>
                    <a:pt x="85" y="53"/>
                    <a:pt x="86" y="52"/>
                    <a:pt x="86" y="52"/>
                  </a:cubicBezTo>
                  <a:cubicBezTo>
                    <a:pt x="86" y="52"/>
                    <a:pt x="86" y="50"/>
                    <a:pt x="87" y="49"/>
                  </a:cubicBezTo>
                  <a:cubicBezTo>
                    <a:pt x="87" y="49"/>
                    <a:pt x="86" y="47"/>
                    <a:pt x="86" y="47"/>
                  </a:cubicBezTo>
                  <a:cubicBezTo>
                    <a:pt x="86" y="46"/>
                    <a:pt x="85" y="46"/>
                    <a:pt x="85" y="45"/>
                  </a:cubicBezTo>
                  <a:cubicBezTo>
                    <a:pt x="85" y="45"/>
                    <a:pt x="85" y="44"/>
                    <a:pt x="85" y="44"/>
                  </a:cubicBezTo>
                  <a:cubicBezTo>
                    <a:pt x="85" y="43"/>
                    <a:pt x="86" y="43"/>
                    <a:pt x="86" y="43"/>
                  </a:cubicBezTo>
                  <a:cubicBezTo>
                    <a:pt x="86" y="43"/>
                    <a:pt x="87" y="42"/>
                    <a:pt x="87" y="42"/>
                  </a:cubicBezTo>
                  <a:cubicBezTo>
                    <a:pt x="87" y="41"/>
                    <a:pt x="87" y="42"/>
                    <a:pt x="87" y="42"/>
                  </a:cubicBezTo>
                  <a:cubicBezTo>
                    <a:pt x="88" y="43"/>
                    <a:pt x="88" y="45"/>
                    <a:pt x="89" y="45"/>
                  </a:cubicBezTo>
                  <a:cubicBezTo>
                    <a:pt x="89" y="45"/>
                    <a:pt x="91" y="43"/>
                    <a:pt x="91" y="41"/>
                  </a:cubicBezTo>
                  <a:cubicBezTo>
                    <a:pt x="90" y="40"/>
                    <a:pt x="91" y="38"/>
                    <a:pt x="92" y="38"/>
                  </a:cubicBezTo>
                  <a:cubicBezTo>
                    <a:pt x="92" y="38"/>
                    <a:pt x="93" y="36"/>
                    <a:pt x="93" y="36"/>
                  </a:cubicBezTo>
                  <a:cubicBezTo>
                    <a:pt x="89" y="24"/>
                    <a:pt x="83" y="1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4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ubicBezTo>
                    <a:pt x="71" y="3"/>
                    <a:pt x="71" y="2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8" y="1"/>
                    <a:pt x="66" y="1"/>
                    <a:pt x="66" y="1"/>
                  </a:cubicBezTo>
                  <a:cubicBezTo>
                    <a:pt x="66" y="0"/>
                    <a:pt x="65" y="1"/>
                    <a:pt x="65" y="1"/>
                  </a:cubicBezTo>
                  <a:cubicBezTo>
                    <a:pt x="65" y="2"/>
                    <a:pt x="63" y="2"/>
                    <a:pt x="63" y="2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2" y="2"/>
                    <a:pt x="61" y="3"/>
                    <a:pt x="60" y="3"/>
                  </a:cubicBezTo>
                  <a:cubicBezTo>
                    <a:pt x="59" y="3"/>
                    <a:pt x="58" y="4"/>
                    <a:pt x="58" y="4"/>
                  </a:cubicBezTo>
                  <a:cubicBezTo>
                    <a:pt x="57" y="4"/>
                    <a:pt x="56" y="5"/>
                    <a:pt x="56" y="5"/>
                  </a:cubicBezTo>
                  <a:cubicBezTo>
                    <a:pt x="56" y="5"/>
                    <a:pt x="55" y="6"/>
                    <a:pt x="55" y="6"/>
                  </a:cubicBezTo>
                  <a:cubicBezTo>
                    <a:pt x="55" y="6"/>
                    <a:pt x="55" y="8"/>
                    <a:pt x="55" y="8"/>
                  </a:cubicBezTo>
                  <a:cubicBezTo>
                    <a:pt x="56" y="8"/>
                    <a:pt x="55" y="8"/>
                    <a:pt x="54" y="7"/>
                  </a:cubicBezTo>
                  <a:cubicBezTo>
                    <a:pt x="54" y="7"/>
                    <a:pt x="53" y="8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1" y="8"/>
                    <a:pt x="50" y="7"/>
                    <a:pt x="50" y="7"/>
                  </a:cubicBezTo>
                  <a:cubicBezTo>
                    <a:pt x="49" y="7"/>
                    <a:pt x="48" y="8"/>
                    <a:pt x="47" y="9"/>
                  </a:cubicBezTo>
                  <a:cubicBezTo>
                    <a:pt x="47" y="9"/>
                    <a:pt x="44" y="10"/>
                    <a:pt x="44" y="10"/>
                  </a:cubicBezTo>
                  <a:cubicBezTo>
                    <a:pt x="43" y="9"/>
                    <a:pt x="43" y="11"/>
                    <a:pt x="43" y="11"/>
                  </a:cubicBezTo>
                  <a:cubicBezTo>
                    <a:pt x="44" y="11"/>
                    <a:pt x="42" y="11"/>
                    <a:pt x="41" y="11"/>
                  </a:cubicBezTo>
                  <a:cubicBezTo>
                    <a:pt x="41" y="11"/>
                    <a:pt x="38" y="12"/>
                    <a:pt x="38" y="12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6" y="11"/>
                    <a:pt x="36" y="11"/>
                  </a:cubicBezTo>
                  <a:cubicBezTo>
                    <a:pt x="35" y="11"/>
                    <a:pt x="35" y="13"/>
                    <a:pt x="34" y="13"/>
                  </a:cubicBezTo>
                  <a:cubicBezTo>
                    <a:pt x="34" y="14"/>
                    <a:pt x="33" y="12"/>
                    <a:pt x="32" y="11"/>
                  </a:cubicBezTo>
                  <a:cubicBezTo>
                    <a:pt x="31" y="11"/>
                    <a:pt x="29" y="10"/>
                    <a:pt x="29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3" y="9"/>
                    <a:pt x="23" y="9"/>
                  </a:cubicBezTo>
                  <a:cubicBezTo>
                    <a:pt x="22" y="10"/>
                    <a:pt x="22" y="9"/>
                    <a:pt x="22" y="10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7" y="14"/>
                    <a:pt x="17" y="15"/>
                  </a:cubicBezTo>
                  <a:cubicBezTo>
                    <a:pt x="17" y="15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4" y="18"/>
                    <a:pt x="14" y="18"/>
                  </a:cubicBezTo>
                  <a:cubicBezTo>
                    <a:pt x="13" y="19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2" y="29"/>
                    <a:pt x="11" y="29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7"/>
                    <a:pt x="11" y="25"/>
                    <a:pt x="10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7" y="22"/>
                    <a:pt x="7" y="24"/>
                    <a:pt x="7" y="25"/>
                  </a:cubicBezTo>
                  <a:cubicBezTo>
                    <a:pt x="7" y="25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7"/>
                    <a:pt x="7" y="29"/>
                    <a:pt x="7" y="29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6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9" y="31"/>
                    <a:pt x="8" y="32"/>
                  </a:cubicBezTo>
                  <a:cubicBezTo>
                    <a:pt x="8" y="32"/>
                    <a:pt x="7" y="33"/>
                    <a:pt x="7" y="33"/>
                  </a:cubicBezTo>
                  <a:cubicBezTo>
                    <a:pt x="7" y="33"/>
                    <a:pt x="7" y="34"/>
                    <a:pt x="8" y="34"/>
                  </a:cubicBezTo>
                  <a:cubicBezTo>
                    <a:pt x="8" y="34"/>
                    <a:pt x="9" y="35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7" y="37"/>
                    <a:pt x="6" y="37"/>
                  </a:cubicBezTo>
                  <a:cubicBezTo>
                    <a:pt x="5" y="37"/>
                    <a:pt x="4" y="39"/>
                    <a:pt x="4" y="39"/>
                  </a:cubicBezTo>
                  <a:cubicBezTo>
                    <a:pt x="4" y="40"/>
                    <a:pt x="4" y="42"/>
                    <a:pt x="5" y="42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7" y="44"/>
                    <a:pt x="8" y="43"/>
                    <a:pt x="9" y="44"/>
                  </a:cubicBezTo>
                  <a:cubicBezTo>
                    <a:pt x="9" y="44"/>
                    <a:pt x="10" y="42"/>
                    <a:pt x="10" y="41"/>
                  </a:cubicBezTo>
                  <a:cubicBezTo>
                    <a:pt x="11" y="40"/>
                    <a:pt x="12" y="39"/>
                    <a:pt x="13" y="38"/>
                  </a:cubicBezTo>
                  <a:cubicBezTo>
                    <a:pt x="13" y="38"/>
                    <a:pt x="15" y="38"/>
                    <a:pt x="15" y="38"/>
                  </a:cubicBezTo>
                  <a:cubicBezTo>
                    <a:pt x="16" y="37"/>
                    <a:pt x="15" y="39"/>
                    <a:pt x="15" y="40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9" y="40"/>
                    <a:pt x="19" y="40"/>
                  </a:cubicBezTo>
                  <a:cubicBezTo>
                    <a:pt x="20" y="41"/>
                    <a:pt x="20" y="42"/>
                    <a:pt x="19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20" y="43"/>
                    <a:pt x="20" y="42"/>
                    <a:pt x="21" y="42"/>
                  </a:cubicBezTo>
                  <a:cubicBezTo>
                    <a:pt x="21" y="41"/>
                    <a:pt x="21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2" y="40"/>
                    <a:pt x="21" y="38"/>
                    <a:pt x="20" y="38"/>
                  </a:cubicBezTo>
                  <a:cubicBezTo>
                    <a:pt x="19" y="37"/>
                    <a:pt x="20" y="37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3"/>
                    <a:pt x="23" y="43"/>
                  </a:cubicBezTo>
                  <a:cubicBezTo>
                    <a:pt x="23" y="43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5" y="44"/>
                    <a:pt x="25" y="42"/>
                    <a:pt x="25" y="42"/>
                  </a:cubicBezTo>
                  <a:cubicBezTo>
                    <a:pt x="25" y="41"/>
                    <a:pt x="26" y="40"/>
                    <a:pt x="26" y="40"/>
                  </a:cubicBezTo>
                  <a:cubicBezTo>
                    <a:pt x="26" y="40"/>
                    <a:pt x="26" y="42"/>
                    <a:pt x="26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31" y="44"/>
                    <a:pt x="31" y="45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4"/>
                    <a:pt x="32" y="45"/>
                    <a:pt x="32" y="45"/>
                  </a:cubicBezTo>
                  <a:cubicBezTo>
                    <a:pt x="32" y="45"/>
                    <a:pt x="31" y="47"/>
                    <a:pt x="31" y="47"/>
                  </a:cubicBezTo>
                  <a:cubicBezTo>
                    <a:pt x="31" y="48"/>
                    <a:pt x="28" y="47"/>
                    <a:pt x="26" y="47"/>
                  </a:cubicBezTo>
                  <a:cubicBezTo>
                    <a:pt x="25" y="47"/>
                    <a:pt x="23" y="48"/>
                    <a:pt x="23" y="48"/>
                  </a:cubicBezTo>
                  <a:cubicBezTo>
                    <a:pt x="22" y="48"/>
                    <a:pt x="20" y="47"/>
                    <a:pt x="19" y="47"/>
                  </a:cubicBezTo>
                  <a:cubicBezTo>
                    <a:pt x="18" y="46"/>
                    <a:pt x="18" y="45"/>
                    <a:pt x="17" y="44"/>
                  </a:cubicBezTo>
                  <a:cubicBezTo>
                    <a:pt x="17" y="44"/>
                    <a:pt x="17" y="44"/>
                    <a:pt x="17" y="43"/>
                  </a:cubicBezTo>
                  <a:cubicBezTo>
                    <a:pt x="17" y="43"/>
                    <a:pt x="15" y="43"/>
                    <a:pt x="14" y="43"/>
                  </a:cubicBezTo>
                  <a:cubicBezTo>
                    <a:pt x="14" y="44"/>
                    <a:pt x="10" y="44"/>
                    <a:pt x="9" y="44"/>
                  </a:cubicBezTo>
                  <a:cubicBezTo>
                    <a:pt x="9" y="45"/>
                    <a:pt x="7" y="44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1" y="55"/>
                    <a:pt x="0" y="55"/>
                  </a:cubicBezTo>
                  <a:cubicBezTo>
                    <a:pt x="0" y="56"/>
                    <a:pt x="0" y="60"/>
                    <a:pt x="0" y="61"/>
                  </a:cubicBezTo>
                  <a:cubicBezTo>
                    <a:pt x="0" y="63"/>
                    <a:pt x="1" y="66"/>
                    <a:pt x="1" y="66"/>
                  </a:cubicBezTo>
                  <a:cubicBezTo>
                    <a:pt x="2" y="67"/>
                    <a:pt x="4" y="69"/>
                    <a:pt x="4" y="69"/>
                  </a:cubicBezTo>
                  <a:cubicBezTo>
                    <a:pt x="5" y="70"/>
                    <a:pt x="7" y="70"/>
                    <a:pt x="8" y="70"/>
                  </a:cubicBezTo>
                  <a:cubicBezTo>
                    <a:pt x="9" y="70"/>
                    <a:pt x="10" y="69"/>
                    <a:pt x="10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3" y="70"/>
                    <a:pt x="14" y="70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6" y="70"/>
                    <a:pt x="16" y="73"/>
                    <a:pt x="16" y="73"/>
                  </a:cubicBezTo>
                  <a:cubicBezTo>
                    <a:pt x="16" y="74"/>
                    <a:pt x="16" y="77"/>
                    <a:pt x="17" y="78"/>
                  </a:cubicBezTo>
                  <a:cubicBezTo>
                    <a:pt x="17" y="79"/>
                    <a:pt x="18" y="81"/>
                    <a:pt x="18" y="82"/>
                  </a:cubicBezTo>
                  <a:cubicBezTo>
                    <a:pt x="18" y="83"/>
                    <a:pt x="17" y="86"/>
                    <a:pt x="17" y="87"/>
                  </a:cubicBezTo>
                  <a:cubicBezTo>
                    <a:pt x="17" y="88"/>
                    <a:pt x="18" y="91"/>
                    <a:pt x="19" y="91"/>
                  </a:cubicBezTo>
                  <a:cubicBezTo>
                    <a:pt x="19" y="92"/>
                    <a:pt x="19" y="94"/>
                    <a:pt x="19" y="95"/>
                  </a:cubicBezTo>
                  <a:cubicBezTo>
                    <a:pt x="19" y="95"/>
                    <a:pt x="21" y="98"/>
                    <a:pt x="21" y="99"/>
                  </a:cubicBezTo>
                  <a:cubicBezTo>
                    <a:pt x="22" y="101"/>
                    <a:pt x="25" y="101"/>
                    <a:pt x="26" y="10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1" name="Freeform 1357"/>
            <p:cNvSpPr/>
            <p:nvPr/>
          </p:nvSpPr>
          <p:spPr bwMode="auto">
            <a:xfrm>
              <a:off x="5188" y="1730"/>
              <a:ext cx="9" cy="9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3 w 4"/>
                <a:gd name="T5" fmla="*/ 2 h 4"/>
                <a:gd name="T6" fmla="*/ 2 w 4"/>
                <a:gd name="T7" fmla="*/ 0 h 4"/>
                <a:gd name="T8" fmla="*/ 1 w 4"/>
                <a:gd name="T9" fmla="*/ 1 h 4"/>
                <a:gd name="T10" fmla="*/ 0 w 4"/>
                <a:gd name="T11" fmla="*/ 2 h 4"/>
                <a:gd name="T12" fmla="*/ 0 w 4"/>
                <a:gd name="T13" fmla="*/ 3 h 4"/>
                <a:gd name="T14" fmla="*/ 1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4" y="2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2" name="Freeform 1358"/>
            <p:cNvSpPr/>
            <p:nvPr/>
          </p:nvSpPr>
          <p:spPr bwMode="auto">
            <a:xfrm>
              <a:off x="5181" y="1756"/>
              <a:ext cx="7" cy="10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0 h 4"/>
                <a:gd name="T4" fmla="*/ 0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3 w 3"/>
                <a:gd name="T11" fmla="*/ 3 h 4"/>
                <a:gd name="T12" fmla="*/ 3 w 3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3" name="Freeform 1359"/>
            <p:cNvSpPr/>
            <p:nvPr/>
          </p:nvSpPr>
          <p:spPr bwMode="auto">
            <a:xfrm>
              <a:off x="5166" y="1747"/>
              <a:ext cx="15" cy="19"/>
            </a:xfrm>
            <a:custGeom>
              <a:avLst/>
              <a:gdLst>
                <a:gd name="T0" fmla="*/ 6 w 6"/>
                <a:gd name="T1" fmla="*/ 4 h 8"/>
                <a:gd name="T2" fmla="*/ 6 w 6"/>
                <a:gd name="T3" fmla="*/ 1 h 8"/>
                <a:gd name="T4" fmla="*/ 5 w 6"/>
                <a:gd name="T5" fmla="*/ 0 h 8"/>
                <a:gd name="T6" fmla="*/ 1 w 6"/>
                <a:gd name="T7" fmla="*/ 4 h 8"/>
                <a:gd name="T8" fmla="*/ 0 w 6"/>
                <a:gd name="T9" fmla="*/ 7 h 8"/>
                <a:gd name="T10" fmla="*/ 3 w 6"/>
                <a:gd name="T11" fmla="*/ 8 h 8"/>
                <a:gd name="T12" fmla="*/ 4 w 6"/>
                <a:gd name="T13" fmla="*/ 8 h 8"/>
                <a:gd name="T14" fmla="*/ 4 w 6"/>
                <a:gd name="T15" fmla="*/ 8 h 8"/>
                <a:gd name="T16" fmla="*/ 5 w 6"/>
                <a:gd name="T17" fmla="*/ 6 h 8"/>
                <a:gd name="T18" fmla="*/ 6 w 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3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4" name="Freeform 1360"/>
            <p:cNvSpPr/>
            <p:nvPr/>
          </p:nvSpPr>
          <p:spPr bwMode="auto">
            <a:xfrm>
              <a:off x="5159" y="1768"/>
              <a:ext cx="17" cy="7"/>
            </a:xfrm>
            <a:custGeom>
              <a:avLst/>
              <a:gdLst>
                <a:gd name="T0" fmla="*/ 2 w 7"/>
                <a:gd name="T1" fmla="*/ 1 h 3"/>
                <a:gd name="T2" fmla="*/ 0 w 7"/>
                <a:gd name="T3" fmla="*/ 1 h 3"/>
                <a:gd name="T4" fmla="*/ 5 w 7"/>
                <a:gd name="T5" fmla="*/ 2 h 3"/>
                <a:gd name="T6" fmla="*/ 7 w 7"/>
                <a:gd name="T7" fmla="*/ 2 h 3"/>
                <a:gd name="T8" fmla="*/ 2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2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4" y="2"/>
                    <a:pt x="5" y="2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6" y="2"/>
                    <a:pt x="3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5" name="Freeform 1361"/>
            <p:cNvSpPr/>
            <p:nvPr/>
          </p:nvSpPr>
          <p:spPr bwMode="auto">
            <a:xfrm>
              <a:off x="5178" y="1711"/>
              <a:ext cx="5" cy="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6" name="Freeform 1362"/>
            <p:cNvSpPr/>
            <p:nvPr/>
          </p:nvSpPr>
          <p:spPr bwMode="auto">
            <a:xfrm>
              <a:off x="5183" y="1723"/>
              <a:ext cx="5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7" name="Freeform 1363"/>
            <p:cNvSpPr/>
            <p:nvPr/>
          </p:nvSpPr>
          <p:spPr bwMode="auto">
            <a:xfrm>
              <a:off x="5195" y="1754"/>
              <a:ext cx="7" cy="4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8" name="Freeform 1364"/>
            <p:cNvSpPr/>
            <p:nvPr/>
          </p:nvSpPr>
          <p:spPr bwMode="auto">
            <a:xfrm>
              <a:off x="5192" y="1687"/>
              <a:ext cx="12" cy="12"/>
            </a:xfrm>
            <a:custGeom>
              <a:avLst/>
              <a:gdLst>
                <a:gd name="T0" fmla="*/ 1 w 5"/>
                <a:gd name="T1" fmla="*/ 2 h 5"/>
                <a:gd name="T2" fmla="*/ 0 w 5"/>
                <a:gd name="T3" fmla="*/ 3 h 5"/>
                <a:gd name="T4" fmla="*/ 0 w 5"/>
                <a:gd name="T5" fmla="*/ 3 h 5"/>
                <a:gd name="T6" fmla="*/ 0 w 5"/>
                <a:gd name="T7" fmla="*/ 5 h 5"/>
                <a:gd name="T8" fmla="*/ 2 w 5"/>
                <a:gd name="T9" fmla="*/ 4 h 5"/>
                <a:gd name="T10" fmla="*/ 3 w 5"/>
                <a:gd name="T11" fmla="*/ 3 h 5"/>
                <a:gd name="T12" fmla="*/ 5 w 5"/>
                <a:gd name="T13" fmla="*/ 3 h 5"/>
                <a:gd name="T14" fmla="*/ 5 w 5"/>
                <a:gd name="T15" fmla="*/ 2 h 5"/>
                <a:gd name="T16" fmla="*/ 4 w 5"/>
                <a:gd name="T17" fmla="*/ 0 h 5"/>
                <a:gd name="T18" fmla="*/ 3 w 5"/>
                <a:gd name="T19" fmla="*/ 0 h 5"/>
                <a:gd name="T20" fmla="*/ 1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9" name="Freeform 1365"/>
            <p:cNvSpPr/>
            <p:nvPr/>
          </p:nvSpPr>
          <p:spPr bwMode="auto">
            <a:xfrm>
              <a:off x="5145" y="1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0" name="Freeform 1366"/>
            <p:cNvSpPr/>
            <p:nvPr/>
          </p:nvSpPr>
          <p:spPr bwMode="auto">
            <a:xfrm>
              <a:off x="5145" y="1747"/>
              <a:ext cx="14" cy="19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3 h 8"/>
                <a:gd name="T4" fmla="*/ 3 w 6"/>
                <a:gd name="T5" fmla="*/ 3 h 8"/>
                <a:gd name="T6" fmla="*/ 3 w 6"/>
                <a:gd name="T7" fmla="*/ 2 h 8"/>
                <a:gd name="T8" fmla="*/ 1 w 6"/>
                <a:gd name="T9" fmla="*/ 1 h 8"/>
                <a:gd name="T10" fmla="*/ 0 w 6"/>
                <a:gd name="T11" fmla="*/ 1 h 8"/>
                <a:gd name="T12" fmla="*/ 2 w 6"/>
                <a:gd name="T13" fmla="*/ 2 h 8"/>
                <a:gd name="T14" fmla="*/ 5 w 6"/>
                <a:gd name="T15" fmla="*/ 8 h 8"/>
                <a:gd name="T16" fmla="*/ 6 w 6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6" y="5"/>
                    <a:pt x="5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3"/>
                    <a:pt x="5" y="8"/>
                    <a:pt x="5" y="8"/>
                  </a:cubicBezTo>
                  <a:cubicBezTo>
                    <a:pt x="6" y="8"/>
                    <a:pt x="6" y="7"/>
                    <a:pt x="6" y="6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1" name="Freeform 1367"/>
            <p:cNvSpPr/>
            <p:nvPr/>
          </p:nvSpPr>
          <p:spPr bwMode="auto">
            <a:xfrm>
              <a:off x="5121" y="1739"/>
              <a:ext cx="5" cy="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2" y="3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2" name="Freeform 1368"/>
            <p:cNvSpPr/>
            <p:nvPr/>
          </p:nvSpPr>
          <p:spPr bwMode="auto">
            <a:xfrm>
              <a:off x="5064" y="1780"/>
              <a:ext cx="11" cy="29"/>
            </a:xfrm>
            <a:custGeom>
              <a:avLst/>
              <a:gdLst>
                <a:gd name="T0" fmla="*/ 1 w 5"/>
                <a:gd name="T1" fmla="*/ 11 h 12"/>
                <a:gd name="T2" fmla="*/ 2 w 5"/>
                <a:gd name="T3" fmla="*/ 12 h 12"/>
                <a:gd name="T4" fmla="*/ 4 w 5"/>
                <a:gd name="T5" fmla="*/ 10 h 12"/>
                <a:gd name="T6" fmla="*/ 4 w 5"/>
                <a:gd name="T7" fmla="*/ 8 h 12"/>
                <a:gd name="T8" fmla="*/ 4 w 5"/>
                <a:gd name="T9" fmla="*/ 7 h 12"/>
                <a:gd name="T10" fmla="*/ 5 w 5"/>
                <a:gd name="T11" fmla="*/ 5 h 12"/>
                <a:gd name="T12" fmla="*/ 4 w 5"/>
                <a:gd name="T13" fmla="*/ 1 h 12"/>
                <a:gd name="T14" fmla="*/ 3 w 5"/>
                <a:gd name="T15" fmla="*/ 2 h 12"/>
                <a:gd name="T16" fmla="*/ 1 w 5"/>
                <a:gd name="T17" fmla="*/ 4 h 12"/>
                <a:gd name="T18" fmla="*/ 1 w 5"/>
                <a:gd name="T19" fmla="*/ 6 h 12"/>
                <a:gd name="T20" fmla="*/ 0 w 5"/>
                <a:gd name="T21" fmla="*/ 8 h 12"/>
                <a:gd name="T22" fmla="*/ 1 w 5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2">
                  <a:moveTo>
                    <a:pt x="1" y="11"/>
                  </a:move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10"/>
                    <a:pt x="4" y="10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4" y="1"/>
                    <a:pt x="4" y="1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3" name="Freeform 1369"/>
            <p:cNvSpPr/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4" name="Freeform 1370"/>
            <p:cNvSpPr/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32 w 32"/>
                <a:gd name="T1" fmla="*/ 3 h 29"/>
                <a:gd name="T2" fmla="*/ 30 w 32"/>
                <a:gd name="T3" fmla="*/ 3 h 29"/>
                <a:gd name="T4" fmla="*/ 28 w 32"/>
                <a:gd name="T5" fmla="*/ 3 h 29"/>
                <a:gd name="T6" fmla="*/ 28 w 32"/>
                <a:gd name="T7" fmla="*/ 1 h 29"/>
                <a:gd name="T8" fmla="*/ 28 w 32"/>
                <a:gd name="T9" fmla="*/ 0 h 29"/>
                <a:gd name="T10" fmla="*/ 25 w 32"/>
                <a:gd name="T11" fmla="*/ 0 h 29"/>
                <a:gd name="T12" fmla="*/ 23 w 32"/>
                <a:gd name="T13" fmla="*/ 0 h 29"/>
                <a:gd name="T14" fmla="*/ 20 w 32"/>
                <a:gd name="T15" fmla="*/ 0 h 29"/>
                <a:gd name="T16" fmla="*/ 15 w 32"/>
                <a:gd name="T17" fmla="*/ 0 h 29"/>
                <a:gd name="T18" fmla="*/ 14 w 32"/>
                <a:gd name="T19" fmla="*/ 2 h 29"/>
                <a:gd name="T20" fmla="*/ 11 w 32"/>
                <a:gd name="T21" fmla="*/ 2 h 29"/>
                <a:gd name="T22" fmla="*/ 5 w 32"/>
                <a:gd name="T23" fmla="*/ 4 h 29"/>
                <a:gd name="T24" fmla="*/ 3 w 32"/>
                <a:gd name="T25" fmla="*/ 6 h 29"/>
                <a:gd name="T26" fmla="*/ 2 w 32"/>
                <a:gd name="T27" fmla="*/ 7 h 29"/>
                <a:gd name="T28" fmla="*/ 0 w 32"/>
                <a:gd name="T29" fmla="*/ 8 h 29"/>
                <a:gd name="T30" fmla="*/ 0 w 32"/>
                <a:gd name="T31" fmla="*/ 9 h 29"/>
                <a:gd name="T32" fmla="*/ 1 w 32"/>
                <a:gd name="T33" fmla="*/ 9 h 29"/>
                <a:gd name="T34" fmla="*/ 3 w 32"/>
                <a:gd name="T35" fmla="*/ 9 h 29"/>
                <a:gd name="T36" fmla="*/ 1 w 32"/>
                <a:gd name="T37" fmla="*/ 10 h 29"/>
                <a:gd name="T38" fmla="*/ 2 w 32"/>
                <a:gd name="T39" fmla="*/ 11 h 29"/>
                <a:gd name="T40" fmla="*/ 4 w 32"/>
                <a:gd name="T41" fmla="*/ 11 h 29"/>
                <a:gd name="T42" fmla="*/ 6 w 32"/>
                <a:gd name="T43" fmla="*/ 12 h 29"/>
                <a:gd name="T44" fmla="*/ 7 w 32"/>
                <a:gd name="T45" fmla="*/ 14 h 29"/>
                <a:gd name="T46" fmla="*/ 7 w 32"/>
                <a:gd name="T47" fmla="*/ 16 h 29"/>
                <a:gd name="T48" fmla="*/ 9 w 32"/>
                <a:gd name="T49" fmla="*/ 16 h 29"/>
                <a:gd name="T50" fmla="*/ 8 w 32"/>
                <a:gd name="T51" fmla="*/ 17 h 29"/>
                <a:gd name="T52" fmla="*/ 9 w 32"/>
                <a:gd name="T53" fmla="*/ 19 h 29"/>
                <a:gd name="T54" fmla="*/ 9 w 32"/>
                <a:gd name="T55" fmla="*/ 20 h 29"/>
                <a:gd name="T56" fmla="*/ 8 w 32"/>
                <a:gd name="T57" fmla="*/ 21 h 29"/>
                <a:gd name="T58" fmla="*/ 10 w 32"/>
                <a:gd name="T59" fmla="*/ 26 h 29"/>
                <a:gd name="T60" fmla="*/ 11 w 32"/>
                <a:gd name="T61" fmla="*/ 29 h 29"/>
                <a:gd name="T62" fmla="*/ 12 w 32"/>
                <a:gd name="T63" fmla="*/ 29 h 29"/>
                <a:gd name="T64" fmla="*/ 13 w 32"/>
                <a:gd name="T65" fmla="*/ 29 h 29"/>
                <a:gd name="T66" fmla="*/ 14 w 32"/>
                <a:gd name="T67" fmla="*/ 27 h 29"/>
                <a:gd name="T68" fmla="*/ 16 w 32"/>
                <a:gd name="T69" fmla="*/ 23 h 29"/>
                <a:gd name="T70" fmla="*/ 18 w 32"/>
                <a:gd name="T71" fmla="*/ 23 h 29"/>
                <a:gd name="T72" fmla="*/ 19 w 32"/>
                <a:gd name="T73" fmla="*/ 22 h 29"/>
                <a:gd name="T74" fmla="*/ 22 w 32"/>
                <a:gd name="T75" fmla="*/ 21 h 29"/>
                <a:gd name="T76" fmla="*/ 24 w 32"/>
                <a:gd name="T77" fmla="*/ 18 h 29"/>
                <a:gd name="T78" fmla="*/ 23 w 32"/>
                <a:gd name="T79" fmla="*/ 18 h 29"/>
                <a:gd name="T80" fmla="*/ 23 w 32"/>
                <a:gd name="T81" fmla="*/ 17 h 29"/>
                <a:gd name="T82" fmla="*/ 25 w 32"/>
                <a:gd name="T83" fmla="*/ 17 h 29"/>
                <a:gd name="T84" fmla="*/ 26 w 32"/>
                <a:gd name="T85" fmla="*/ 16 h 29"/>
                <a:gd name="T86" fmla="*/ 26 w 32"/>
                <a:gd name="T87" fmla="*/ 16 h 29"/>
                <a:gd name="T88" fmla="*/ 26 w 32"/>
                <a:gd name="T89" fmla="*/ 15 h 29"/>
                <a:gd name="T90" fmla="*/ 28 w 32"/>
                <a:gd name="T91" fmla="*/ 12 h 29"/>
                <a:gd name="T92" fmla="*/ 29 w 32"/>
                <a:gd name="T93" fmla="*/ 10 h 29"/>
                <a:gd name="T94" fmla="*/ 28 w 32"/>
                <a:gd name="T95" fmla="*/ 8 h 29"/>
                <a:gd name="T96" fmla="*/ 29 w 32"/>
                <a:gd name="T97" fmla="*/ 8 h 29"/>
                <a:gd name="T98" fmla="*/ 29 w 32"/>
                <a:gd name="T99" fmla="*/ 6 h 29"/>
                <a:gd name="T100" fmla="*/ 30 w 32"/>
                <a:gd name="T101" fmla="*/ 5 h 29"/>
                <a:gd name="T102" fmla="*/ 32 w 32"/>
                <a:gd name="T103" fmla="*/ 4 h 29"/>
                <a:gd name="T104" fmla="*/ 32 w 32"/>
                <a:gd name="T10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32" y="3"/>
                  </a:move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5" name="Freeform 1371"/>
            <p:cNvSpPr/>
            <p:nvPr/>
          </p:nvSpPr>
          <p:spPr bwMode="auto">
            <a:xfrm>
              <a:off x="5011" y="1574"/>
              <a:ext cx="21" cy="17"/>
            </a:xfrm>
            <a:custGeom>
              <a:avLst/>
              <a:gdLst>
                <a:gd name="T0" fmla="*/ 4 w 9"/>
                <a:gd name="T1" fmla="*/ 0 h 7"/>
                <a:gd name="T2" fmla="*/ 2 w 9"/>
                <a:gd name="T3" fmla="*/ 1 h 7"/>
                <a:gd name="T4" fmla="*/ 1 w 9"/>
                <a:gd name="T5" fmla="*/ 1 h 7"/>
                <a:gd name="T6" fmla="*/ 0 w 9"/>
                <a:gd name="T7" fmla="*/ 3 h 7"/>
                <a:gd name="T8" fmla="*/ 1 w 9"/>
                <a:gd name="T9" fmla="*/ 4 h 7"/>
                <a:gd name="T10" fmla="*/ 3 w 9"/>
                <a:gd name="T11" fmla="*/ 4 h 7"/>
                <a:gd name="T12" fmla="*/ 3 w 9"/>
                <a:gd name="T13" fmla="*/ 5 h 7"/>
                <a:gd name="T14" fmla="*/ 3 w 9"/>
                <a:gd name="T15" fmla="*/ 6 h 7"/>
                <a:gd name="T16" fmla="*/ 4 w 9"/>
                <a:gd name="T17" fmla="*/ 7 h 7"/>
                <a:gd name="T18" fmla="*/ 6 w 9"/>
                <a:gd name="T19" fmla="*/ 5 h 7"/>
                <a:gd name="T20" fmla="*/ 8 w 9"/>
                <a:gd name="T21" fmla="*/ 5 h 7"/>
                <a:gd name="T22" fmla="*/ 8 w 9"/>
                <a:gd name="T23" fmla="*/ 3 h 7"/>
                <a:gd name="T24" fmla="*/ 6 w 9"/>
                <a:gd name="T25" fmla="*/ 2 h 7"/>
                <a:gd name="T26" fmla="*/ 5 w 9"/>
                <a:gd name="T27" fmla="*/ 2 h 7"/>
                <a:gd name="T28" fmla="*/ 4 w 9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2"/>
                    <a:pt x="7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6" name="Freeform 1372"/>
            <p:cNvSpPr/>
            <p:nvPr/>
          </p:nvSpPr>
          <p:spPr bwMode="auto">
            <a:xfrm>
              <a:off x="5023" y="1572"/>
              <a:ext cx="17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1 h 2"/>
                <a:gd name="T4" fmla="*/ 3 w 7"/>
                <a:gd name="T5" fmla="*/ 0 h 2"/>
                <a:gd name="T6" fmla="*/ 0 w 7"/>
                <a:gd name="T7" fmla="*/ 1 h 2"/>
                <a:gd name="T8" fmla="*/ 4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7" name="Freeform 1373"/>
            <p:cNvSpPr/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1 w 2"/>
                <a:gd name="T9" fmla="*/ 0 h 3"/>
                <a:gd name="T10" fmla="*/ 0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8" name="Freeform 1374"/>
            <p:cNvSpPr/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6 w 6"/>
                <a:gd name="T1" fmla="*/ 1 h 4"/>
                <a:gd name="T2" fmla="*/ 3 w 6"/>
                <a:gd name="T3" fmla="*/ 1 h 4"/>
                <a:gd name="T4" fmla="*/ 1 w 6"/>
                <a:gd name="T5" fmla="*/ 0 h 4"/>
                <a:gd name="T6" fmla="*/ 1 w 6"/>
                <a:gd name="T7" fmla="*/ 1 h 4"/>
                <a:gd name="T8" fmla="*/ 1 w 6"/>
                <a:gd name="T9" fmla="*/ 2 h 4"/>
                <a:gd name="T10" fmla="*/ 1 w 6"/>
                <a:gd name="T11" fmla="*/ 3 h 4"/>
                <a:gd name="T12" fmla="*/ 2 w 6"/>
                <a:gd name="T13" fmla="*/ 4 h 4"/>
                <a:gd name="T14" fmla="*/ 3 w 6"/>
                <a:gd name="T15" fmla="*/ 4 h 4"/>
                <a:gd name="T16" fmla="*/ 5 w 6"/>
                <a:gd name="T17" fmla="*/ 4 h 4"/>
                <a:gd name="T18" fmla="*/ 6 w 6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9" name="Freeform 1375"/>
            <p:cNvSpPr/>
            <p:nvPr/>
          </p:nvSpPr>
          <p:spPr bwMode="auto">
            <a:xfrm>
              <a:off x="5068" y="1586"/>
              <a:ext cx="19" cy="22"/>
            </a:xfrm>
            <a:custGeom>
              <a:avLst/>
              <a:gdLst>
                <a:gd name="T0" fmla="*/ 5 w 8"/>
                <a:gd name="T1" fmla="*/ 3 h 9"/>
                <a:gd name="T2" fmla="*/ 8 w 8"/>
                <a:gd name="T3" fmla="*/ 1 h 9"/>
                <a:gd name="T4" fmla="*/ 8 w 8"/>
                <a:gd name="T5" fmla="*/ 0 h 9"/>
                <a:gd name="T6" fmla="*/ 7 w 8"/>
                <a:gd name="T7" fmla="*/ 1 h 9"/>
                <a:gd name="T8" fmla="*/ 3 w 8"/>
                <a:gd name="T9" fmla="*/ 2 h 9"/>
                <a:gd name="T10" fmla="*/ 1 w 8"/>
                <a:gd name="T11" fmla="*/ 3 h 9"/>
                <a:gd name="T12" fmla="*/ 0 w 8"/>
                <a:gd name="T13" fmla="*/ 7 h 9"/>
                <a:gd name="T14" fmla="*/ 1 w 8"/>
                <a:gd name="T15" fmla="*/ 9 h 9"/>
                <a:gd name="T16" fmla="*/ 3 w 8"/>
                <a:gd name="T17" fmla="*/ 9 h 9"/>
                <a:gd name="T18" fmla="*/ 2 w 8"/>
                <a:gd name="T19" fmla="*/ 6 h 9"/>
                <a:gd name="T20" fmla="*/ 5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5" y="3"/>
                  </a:moveTo>
                  <a:cubicBezTo>
                    <a:pt x="5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4" y="2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5"/>
                    <a:pt x="4" y="4"/>
                    <a:pt x="5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0" name="Freeform 1376"/>
            <p:cNvSpPr/>
            <p:nvPr/>
          </p:nvSpPr>
          <p:spPr bwMode="auto">
            <a:xfrm>
              <a:off x="5073" y="1572"/>
              <a:ext cx="5" cy="7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1" name="Freeform 1377"/>
            <p:cNvSpPr/>
            <p:nvPr/>
          </p:nvSpPr>
          <p:spPr bwMode="auto">
            <a:xfrm>
              <a:off x="5116" y="1577"/>
              <a:ext cx="10" cy="2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2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2" name="Freeform 1378"/>
            <p:cNvSpPr/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3" name="Freeform 1379"/>
            <p:cNvSpPr/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4" name="Freeform 1380"/>
            <p:cNvSpPr/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5" name="Freeform 1381"/>
            <p:cNvSpPr/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6" name="Freeform 1382"/>
            <p:cNvSpPr/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7" name="Freeform 1383"/>
            <p:cNvSpPr/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8" name="Freeform 1384"/>
            <p:cNvSpPr/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9" name="Freeform 1385"/>
            <p:cNvSpPr/>
            <p:nvPr/>
          </p:nvSpPr>
          <p:spPr bwMode="auto">
            <a:xfrm>
              <a:off x="5197" y="1758"/>
              <a:ext cx="10" cy="8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1 h 3"/>
                <a:gd name="T4" fmla="*/ 1 w 4"/>
                <a:gd name="T5" fmla="*/ 1 h 3"/>
                <a:gd name="T6" fmla="*/ 1 w 4"/>
                <a:gd name="T7" fmla="*/ 2 h 3"/>
                <a:gd name="T8" fmla="*/ 3 w 4"/>
                <a:gd name="T9" fmla="*/ 3 h 3"/>
                <a:gd name="T10" fmla="*/ 4 w 4"/>
                <a:gd name="T11" fmla="*/ 0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0" name="Freeform 1386"/>
            <p:cNvSpPr/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15 w 50"/>
                <a:gd name="T99" fmla="*/ 10 h 114"/>
                <a:gd name="T100" fmla="*/ 11 w 50"/>
                <a:gd name="T101" fmla="*/ 15 h 114"/>
                <a:gd name="T102" fmla="*/ 9 w 50"/>
                <a:gd name="T103" fmla="*/ 20 h 114"/>
                <a:gd name="T104" fmla="*/ 6 w 50"/>
                <a:gd name="T105" fmla="*/ 25 h 114"/>
                <a:gd name="T106" fmla="*/ 4 w 50"/>
                <a:gd name="T107" fmla="*/ 30 h 114"/>
                <a:gd name="T108" fmla="*/ 2 w 50"/>
                <a:gd name="T109" fmla="*/ 39 h 114"/>
                <a:gd name="T110" fmla="*/ 1 w 50"/>
                <a:gd name="T111" fmla="*/ 48 h 114"/>
                <a:gd name="T112" fmla="*/ 3 w 50"/>
                <a:gd name="T113" fmla="*/ 47 h 114"/>
                <a:gd name="T114" fmla="*/ 11 w 50"/>
                <a:gd name="T115" fmla="*/ 56 h 114"/>
                <a:gd name="T116" fmla="*/ 17 w 50"/>
                <a:gd name="T117" fmla="*/ 59 h 114"/>
                <a:gd name="T118" fmla="*/ 21 w 50"/>
                <a:gd name="T119" fmla="*/ 62 h 114"/>
                <a:gd name="T120" fmla="*/ 21 w 50"/>
                <a:gd name="T121" fmla="*/ 67 h 114"/>
                <a:gd name="T122" fmla="*/ 22 w 50"/>
                <a:gd name="T123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6"/>
                    <a:pt x="11" y="16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7" y="22"/>
                    <a:pt x="7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3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1" y="41"/>
                    <a:pt x="1" y="44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1" name="Line 1387"/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2" name="Line 1388"/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3" name="Freeform 1389"/>
            <p:cNvSpPr/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10 w 16"/>
                <a:gd name="T23" fmla="*/ 4 h 11"/>
                <a:gd name="T24" fmla="*/ 7 w 16"/>
                <a:gd name="T25" fmla="*/ 6 h 11"/>
                <a:gd name="T26" fmla="*/ 6 w 16"/>
                <a:gd name="T27" fmla="*/ 7 h 11"/>
                <a:gd name="T28" fmla="*/ 5 w 16"/>
                <a:gd name="T29" fmla="*/ 7 h 11"/>
                <a:gd name="T30" fmla="*/ 3 w 16"/>
                <a:gd name="T31" fmla="*/ 9 h 11"/>
                <a:gd name="T32" fmla="*/ 2 w 16"/>
                <a:gd name="T33" fmla="*/ 9 h 11"/>
                <a:gd name="T34" fmla="*/ 0 w 16"/>
                <a:gd name="T35" fmla="*/ 11 h 11"/>
                <a:gd name="T36" fmla="*/ 3 w 16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4" name="Freeform 1390"/>
            <p:cNvSpPr/>
            <p:nvPr/>
          </p:nvSpPr>
          <p:spPr bwMode="auto">
            <a:xfrm>
              <a:off x="4985" y="1610"/>
              <a:ext cx="38" cy="79"/>
            </a:xfrm>
            <a:custGeom>
              <a:avLst/>
              <a:gdLst>
                <a:gd name="T0" fmla="*/ 15 w 16"/>
                <a:gd name="T1" fmla="*/ 31 h 33"/>
                <a:gd name="T2" fmla="*/ 15 w 16"/>
                <a:gd name="T3" fmla="*/ 32 h 33"/>
                <a:gd name="T4" fmla="*/ 16 w 16"/>
                <a:gd name="T5" fmla="*/ 31 h 33"/>
                <a:gd name="T6" fmla="*/ 16 w 16"/>
                <a:gd name="T7" fmla="*/ 27 h 33"/>
                <a:gd name="T8" fmla="*/ 16 w 16"/>
                <a:gd name="T9" fmla="*/ 27 h 33"/>
                <a:gd name="T10" fmla="*/ 16 w 16"/>
                <a:gd name="T11" fmla="*/ 26 h 33"/>
                <a:gd name="T12" fmla="*/ 16 w 16"/>
                <a:gd name="T13" fmla="*/ 0 h 33"/>
                <a:gd name="T14" fmla="*/ 15 w 16"/>
                <a:gd name="T15" fmla="*/ 1 h 33"/>
                <a:gd name="T16" fmla="*/ 13 w 16"/>
                <a:gd name="T17" fmla="*/ 4 h 33"/>
                <a:gd name="T18" fmla="*/ 12 w 16"/>
                <a:gd name="T19" fmla="*/ 5 h 33"/>
                <a:gd name="T20" fmla="*/ 12 w 16"/>
                <a:gd name="T21" fmla="*/ 5 h 33"/>
                <a:gd name="T22" fmla="*/ 10 w 16"/>
                <a:gd name="T23" fmla="*/ 7 h 33"/>
                <a:gd name="T24" fmla="*/ 10 w 16"/>
                <a:gd name="T25" fmla="*/ 11 h 33"/>
                <a:gd name="T26" fmla="*/ 11 w 16"/>
                <a:gd name="T27" fmla="*/ 13 h 33"/>
                <a:gd name="T28" fmla="*/ 11 w 16"/>
                <a:gd name="T29" fmla="*/ 14 h 33"/>
                <a:gd name="T30" fmla="*/ 11 w 16"/>
                <a:gd name="T31" fmla="*/ 15 h 33"/>
                <a:gd name="T32" fmla="*/ 10 w 16"/>
                <a:gd name="T33" fmla="*/ 16 h 33"/>
                <a:gd name="T34" fmla="*/ 8 w 16"/>
                <a:gd name="T35" fmla="*/ 18 h 33"/>
                <a:gd name="T36" fmla="*/ 7 w 16"/>
                <a:gd name="T37" fmla="*/ 19 h 33"/>
                <a:gd name="T38" fmla="*/ 7 w 16"/>
                <a:gd name="T39" fmla="*/ 18 h 33"/>
                <a:gd name="T40" fmla="*/ 7 w 16"/>
                <a:gd name="T41" fmla="*/ 16 h 33"/>
                <a:gd name="T42" fmla="*/ 6 w 16"/>
                <a:gd name="T43" fmla="*/ 13 h 33"/>
                <a:gd name="T44" fmla="*/ 5 w 16"/>
                <a:gd name="T45" fmla="*/ 12 h 33"/>
                <a:gd name="T46" fmla="*/ 5 w 16"/>
                <a:gd name="T47" fmla="*/ 11 h 33"/>
                <a:gd name="T48" fmla="*/ 4 w 16"/>
                <a:gd name="T49" fmla="*/ 11 h 33"/>
                <a:gd name="T50" fmla="*/ 3 w 16"/>
                <a:gd name="T51" fmla="*/ 14 h 33"/>
                <a:gd name="T52" fmla="*/ 4 w 16"/>
                <a:gd name="T53" fmla="*/ 15 h 33"/>
                <a:gd name="T54" fmla="*/ 4 w 16"/>
                <a:gd name="T55" fmla="*/ 16 h 33"/>
                <a:gd name="T56" fmla="*/ 3 w 16"/>
                <a:gd name="T57" fmla="*/ 18 h 33"/>
                <a:gd name="T58" fmla="*/ 3 w 16"/>
                <a:gd name="T59" fmla="*/ 20 h 33"/>
                <a:gd name="T60" fmla="*/ 5 w 16"/>
                <a:gd name="T61" fmla="*/ 20 h 33"/>
                <a:gd name="T62" fmla="*/ 6 w 16"/>
                <a:gd name="T63" fmla="*/ 20 h 33"/>
                <a:gd name="T64" fmla="*/ 4 w 16"/>
                <a:gd name="T65" fmla="*/ 21 h 33"/>
                <a:gd name="T66" fmla="*/ 3 w 16"/>
                <a:gd name="T67" fmla="*/ 22 h 33"/>
                <a:gd name="T68" fmla="*/ 4 w 16"/>
                <a:gd name="T69" fmla="*/ 23 h 33"/>
                <a:gd name="T70" fmla="*/ 5 w 16"/>
                <a:gd name="T71" fmla="*/ 25 h 33"/>
                <a:gd name="T72" fmla="*/ 5 w 16"/>
                <a:gd name="T73" fmla="*/ 26 h 33"/>
                <a:gd name="T74" fmla="*/ 2 w 16"/>
                <a:gd name="T75" fmla="*/ 26 h 33"/>
                <a:gd name="T76" fmla="*/ 0 w 16"/>
                <a:gd name="T77" fmla="*/ 28 h 33"/>
                <a:gd name="T78" fmla="*/ 1 w 16"/>
                <a:gd name="T79" fmla="*/ 31 h 33"/>
                <a:gd name="T80" fmla="*/ 3 w 16"/>
                <a:gd name="T81" fmla="*/ 32 h 33"/>
                <a:gd name="T82" fmla="*/ 5 w 16"/>
                <a:gd name="T83" fmla="*/ 33 h 33"/>
                <a:gd name="T84" fmla="*/ 6 w 16"/>
                <a:gd name="T85" fmla="*/ 30 h 33"/>
                <a:gd name="T86" fmla="*/ 9 w 16"/>
                <a:gd name="T87" fmla="*/ 27 h 33"/>
                <a:gd name="T88" fmla="*/ 11 w 16"/>
                <a:gd name="T89" fmla="*/ 27 h 33"/>
                <a:gd name="T90" fmla="*/ 11 w 16"/>
                <a:gd name="T91" fmla="*/ 29 h 33"/>
                <a:gd name="T92" fmla="*/ 13 w 16"/>
                <a:gd name="T93" fmla="*/ 29 h 33"/>
                <a:gd name="T94" fmla="*/ 13 w 16"/>
                <a:gd name="T95" fmla="*/ 28 h 33"/>
                <a:gd name="T96" fmla="*/ 15 w 16"/>
                <a:gd name="T97" fmla="*/ 29 h 33"/>
                <a:gd name="T98" fmla="*/ 15 w 16"/>
                <a:gd name="T9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3">
                  <a:moveTo>
                    <a:pt x="15" y="31"/>
                  </a:moveTo>
                  <a:cubicBezTo>
                    <a:pt x="15" y="31"/>
                    <a:pt x="15" y="32"/>
                    <a:pt x="15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13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0" y="7"/>
                    <a:pt x="10" y="7"/>
                  </a:cubicBezTo>
                  <a:cubicBezTo>
                    <a:pt x="9" y="8"/>
                    <a:pt x="10" y="10"/>
                    <a:pt x="10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6"/>
                    <a:pt x="9" y="17"/>
                    <a:pt x="8" y="18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4"/>
                    <a:pt x="6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4" y="10"/>
                    <a:pt x="4" y="11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8"/>
                    <a:pt x="3" y="18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5"/>
                    <a:pt x="5" y="26"/>
                    <a:pt x="5" y="26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0" y="28"/>
                    <a:pt x="0" y="28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3"/>
                    <a:pt x="4" y="32"/>
                    <a:pt x="5" y="33"/>
                  </a:cubicBezTo>
                  <a:cubicBezTo>
                    <a:pt x="5" y="33"/>
                    <a:pt x="6" y="31"/>
                    <a:pt x="6" y="30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9" y="27"/>
                    <a:pt x="11" y="27"/>
                    <a:pt x="11" y="27"/>
                  </a:cubicBezTo>
                  <a:cubicBezTo>
                    <a:pt x="12" y="26"/>
                    <a:pt x="11" y="28"/>
                    <a:pt x="11" y="29"/>
                  </a:cubicBezTo>
                  <a:cubicBezTo>
                    <a:pt x="12" y="30"/>
                    <a:pt x="13" y="30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5" y="29"/>
                    <a:pt x="15" y="29"/>
                  </a:cubicBezTo>
                  <a:cubicBezTo>
                    <a:pt x="16" y="30"/>
                    <a:pt x="16" y="31"/>
                    <a:pt x="15" y="3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5" name="Freeform 1391"/>
            <p:cNvSpPr/>
            <p:nvPr/>
          </p:nvSpPr>
          <p:spPr bwMode="auto">
            <a:xfrm>
              <a:off x="4975" y="1687"/>
              <a:ext cx="48" cy="129"/>
            </a:xfrm>
            <a:custGeom>
              <a:avLst/>
              <a:gdLst>
                <a:gd name="T0" fmla="*/ 20 w 20"/>
                <a:gd name="T1" fmla="*/ 4 h 54"/>
                <a:gd name="T2" fmla="*/ 19 w 20"/>
                <a:gd name="T3" fmla="*/ 4 h 54"/>
                <a:gd name="T4" fmla="*/ 17 w 20"/>
                <a:gd name="T5" fmla="*/ 1 h 54"/>
                <a:gd name="T6" fmla="*/ 17 w 20"/>
                <a:gd name="T7" fmla="*/ 0 h 54"/>
                <a:gd name="T8" fmla="*/ 14 w 20"/>
                <a:gd name="T9" fmla="*/ 0 h 54"/>
                <a:gd name="T10" fmla="*/ 9 w 20"/>
                <a:gd name="T11" fmla="*/ 1 h 54"/>
                <a:gd name="T12" fmla="*/ 7 w 20"/>
                <a:gd name="T13" fmla="*/ 1 h 54"/>
                <a:gd name="T14" fmla="*/ 5 w 20"/>
                <a:gd name="T15" fmla="*/ 2 h 54"/>
                <a:gd name="T16" fmla="*/ 4 w 20"/>
                <a:gd name="T17" fmla="*/ 6 h 54"/>
                <a:gd name="T18" fmla="*/ 3 w 20"/>
                <a:gd name="T19" fmla="*/ 7 h 54"/>
                <a:gd name="T20" fmla="*/ 3 w 20"/>
                <a:gd name="T21" fmla="*/ 8 h 54"/>
                <a:gd name="T22" fmla="*/ 0 w 20"/>
                <a:gd name="T23" fmla="*/ 12 h 54"/>
                <a:gd name="T24" fmla="*/ 0 w 20"/>
                <a:gd name="T25" fmla="*/ 18 h 54"/>
                <a:gd name="T26" fmla="*/ 1 w 20"/>
                <a:gd name="T27" fmla="*/ 23 h 54"/>
                <a:gd name="T28" fmla="*/ 4 w 20"/>
                <a:gd name="T29" fmla="*/ 26 h 54"/>
                <a:gd name="T30" fmla="*/ 8 w 20"/>
                <a:gd name="T31" fmla="*/ 27 h 54"/>
                <a:gd name="T32" fmla="*/ 10 w 20"/>
                <a:gd name="T33" fmla="*/ 25 h 54"/>
                <a:gd name="T34" fmla="*/ 11 w 20"/>
                <a:gd name="T35" fmla="*/ 25 h 54"/>
                <a:gd name="T36" fmla="*/ 11 w 20"/>
                <a:gd name="T37" fmla="*/ 26 h 54"/>
                <a:gd name="T38" fmla="*/ 14 w 20"/>
                <a:gd name="T39" fmla="*/ 27 h 54"/>
                <a:gd name="T40" fmla="*/ 15 w 20"/>
                <a:gd name="T41" fmla="*/ 27 h 54"/>
                <a:gd name="T42" fmla="*/ 16 w 20"/>
                <a:gd name="T43" fmla="*/ 30 h 54"/>
                <a:gd name="T44" fmla="*/ 17 w 20"/>
                <a:gd name="T45" fmla="*/ 35 h 54"/>
                <a:gd name="T46" fmla="*/ 18 w 20"/>
                <a:gd name="T47" fmla="*/ 39 h 54"/>
                <a:gd name="T48" fmla="*/ 17 w 20"/>
                <a:gd name="T49" fmla="*/ 44 h 54"/>
                <a:gd name="T50" fmla="*/ 19 w 20"/>
                <a:gd name="T51" fmla="*/ 48 h 54"/>
                <a:gd name="T52" fmla="*/ 19 w 20"/>
                <a:gd name="T53" fmla="*/ 52 h 54"/>
                <a:gd name="T54" fmla="*/ 20 w 20"/>
                <a:gd name="T55" fmla="*/ 54 h 54"/>
                <a:gd name="T56" fmla="*/ 20 w 20"/>
                <a:gd name="T5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54">
                  <a:moveTo>
                    <a:pt x="20" y="4"/>
                  </a:moveTo>
                  <a:cubicBezTo>
                    <a:pt x="20" y="4"/>
                    <a:pt x="20" y="4"/>
                    <a:pt x="19" y="4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0"/>
                    <a:pt x="15" y="0"/>
                    <a:pt x="14" y="0"/>
                  </a:cubicBezTo>
                  <a:cubicBezTo>
                    <a:pt x="14" y="1"/>
                    <a:pt x="10" y="1"/>
                    <a:pt x="9" y="1"/>
                  </a:cubicBezTo>
                  <a:cubicBezTo>
                    <a:pt x="9" y="2"/>
                    <a:pt x="7" y="1"/>
                    <a:pt x="7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12"/>
                    <a:pt x="0" y="12"/>
                  </a:cubicBezTo>
                  <a:cubicBezTo>
                    <a:pt x="0" y="13"/>
                    <a:pt x="0" y="17"/>
                    <a:pt x="0" y="18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9" y="27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6" y="27"/>
                    <a:pt x="16" y="30"/>
                    <a:pt x="16" y="30"/>
                  </a:cubicBezTo>
                  <a:cubicBezTo>
                    <a:pt x="15" y="31"/>
                    <a:pt x="16" y="34"/>
                    <a:pt x="17" y="35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8" y="40"/>
                    <a:pt x="17" y="43"/>
                    <a:pt x="17" y="44"/>
                  </a:cubicBezTo>
                  <a:cubicBezTo>
                    <a:pt x="17" y="45"/>
                    <a:pt x="18" y="48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9" y="52"/>
                    <a:pt x="20" y="53"/>
                    <a:pt x="20" y="54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6" name="Freeform 1392"/>
            <p:cNvSpPr/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7" name="Freeform 1393"/>
            <p:cNvSpPr/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25 w 32"/>
                <a:gd name="T1" fmla="*/ 17 h 29"/>
                <a:gd name="T2" fmla="*/ 26 w 32"/>
                <a:gd name="T3" fmla="*/ 16 h 29"/>
                <a:gd name="T4" fmla="*/ 26 w 32"/>
                <a:gd name="T5" fmla="*/ 16 h 29"/>
                <a:gd name="T6" fmla="*/ 26 w 32"/>
                <a:gd name="T7" fmla="*/ 15 h 29"/>
                <a:gd name="T8" fmla="*/ 28 w 32"/>
                <a:gd name="T9" fmla="*/ 12 h 29"/>
                <a:gd name="T10" fmla="*/ 29 w 32"/>
                <a:gd name="T11" fmla="*/ 10 h 29"/>
                <a:gd name="T12" fmla="*/ 28 w 32"/>
                <a:gd name="T13" fmla="*/ 8 h 29"/>
                <a:gd name="T14" fmla="*/ 29 w 32"/>
                <a:gd name="T15" fmla="*/ 8 h 29"/>
                <a:gd name="T16" fmla="*/ 29 w 32"/>
                <a:gd name="T17" fmla="*/ 6 h 29"/>
                <a:gd name="T18" fmla="*/ 30 w 32"/>
                <a:gd name="T19" fmla="*/ 5 h 29"/>
                <a:gd name="T20" fmla="*/ 32 w 32"/>
                <a:gd name="T21" fmla="*/ 4 h 29"/>
                <a:gd name="T22" fmla="*/ 32 w 32"/>
                <a:gd name="T23" fmla="*/ 3 h 29"/>
                <a:gd name="T24" fmla="*/ 30 w 32"/>
                <a:gd name="T25" fmla="*/ 3 h 29"/>
                <a:gd name="T26" fmla="*/ 28 w 32"/>
                <a:gd name="T27" fmla="*/ 3 h 29"/>
                <a:gd name="T28" fmla="*/ 28 w 32"/>
                <a:gd name="T29" fmla="*/ 1 h 29"/>
                <a:gd name="T30" fmla="*/ 28 w 32"/>
                <a:gd name="T31" fmla="*/ 0 h 29"/>
                <a:gd name="T32" fmla="*/ 25 w 32"/>
                <a:gd name="T33" fmla="*/ 0 h 29"/>
                <a:gd name="T34" fmla="*/ 23 w 32"/>
                <a:gd name="T35" fmla="*/ 0 h 29"/>
                <a:gd name="T36" fmla="*/ 20 w 32"/>
                <a:gd name="T37" fmla="*/ 0 h 29"/>
                <a:gd name="T38" fmla="*/ 15 w 32"/>
                <a:gd name="T39" fmla="*/ 0 h 29"/>
                <a:gd name="T40" fmla="*/ 14 w 32"/>
                <a:gd name="T41" fmla="*/ 2 h 29"/>
                <a:gd name="T42" fmla="*/ 11 w 32"/>
                <a:gd name="T43" fmla="*/ 2 h 29"/>
                <a:gd name="T44" fmla="*/ 5 w 32"/>
                <a:gd name="T45" fmla="*/ 4 h 29"/>
                <a:gd name="T46" fmla="*/ 3 w 32"/>
                <a:gd name="T47" fmla="*/ 6 h 29"/>
                <a:gd name="T48" fmla="*/ 2 w 32"/>
                <a:gd name="T49" fmla="*/ 7 h 29"/>
                <a:gd name="T50" fmla="*/ 0 w 32"/>
                <a:gd name="T51" fmla="*/ 8 h 29"/>
                <a:gd name="T52" fmla="*/ 0 w 32"/>
                <a:gd name="T53" fmla="*/ 9 h 29"/>
                <a:gd name="T54" fmla="*/ 1 w 32"/>
                <a:gd name="T55" fmla="*/ 9 h 29"/>
                <a:gd name="T56" fmla="*/ 3 w 32"/>
                <a:gd name="T57" fmla="*/ 9 h 29"/>
                <a:gd name="T58" fmla="*/ 1 w 32"/>
                <a:gd name="T59" fmla="*/ 10 h 29"/>
                <a:gd name="T60" fmla="*/ 2 w 32"/>
                <a:gd name="T61" fmla="*/ 11 h 29"/>
                <a:gd name="T62" fmla="*/ 4 w 32"/>
                <a:gd name="T63" fmla="*/ 11 h 29"/>
                <a:gd name="T64" fmla="*/ 6 w 32"/>
                <a:gd name="T65" fmla="*/ 12 h 29"/>
                <a:gd name="T66" fmla="*/ 7 w 32"/>
                <a:gd name="T67" fmla="*/ 14 h 29"/>
                <a:gd name="T68" fmla="*/ 7 w 32"/>
                <a:gd name="T69" fmla="*/ 16 h 29"/>
                <a:gd name="T70" fmla="*/ 9 w 32"/>
                <a:gd name="T71" fmla="*/ 16 h 29"/>
                <a:gd name="T72" fmla="*/ 8 w 32"/>
                <a:gd name="T73" fmla="*/ 17 h 29"/>
                <a:gd name="T74" fmla="*/ 9 w 32"/>
                <a:gd name="T75" fmla="*/ 19 h 29"/>
                <a:gd name="T76" fmla="*/ 9 w 32"/>
                <a:gd name="T77" fmla="*/ 20 h 29"/>
                <a:gd name="T78" fmla="*/ 8 w 32"/>
                <a:gd name="T79" fmla="*/ 21 h 29"/>
                <a:gd name="T80" fmla="*/ 10 w 32"/>
                <a:gd name="T81" fmla="*/ 26 h 29"/>
                <a:gd name="T82" fmla="*/ 11 w 32"/>
                <a:gd name="T83" fmla="*/ 29 h 29"/>
                <a:gd name="T84" fmla="*/ 12 w 32"/>
                <a:gd name="T85" fmla="*/ 29 h 29"/>
                <a:gd name="T86" fmla="*/ 13 w 32"/>
                <a:gd name="T87" fmla="*/ 29 h 29"/>
                <a:gd name="T88" fmla="*/ 14 w 32"/>
                <a:gd name="T89" fmla="*/ 27 h 29"/>
                <a:gd name="T90" fmla="*/ 16 w 32"/>
                <a:gd name="T91" fmla="*/ 23 h 29"/>
                <a:gd name="T92" fmla="*/ 18 w 32"/>
                <a:gd name="T93" fmla="*/ 23 h 29"/>
                <a:gd name="T94" fmla="*/ 19 w 32"/>
                <a:gd name="T95" fmla="*/ 22 h 29"/>
                <a:gd name="T96" fmla="*/ 22 w 32"/>
                <a:gd name="T97" fmla="*/ 21 h 29"/>
                <a:gd name="T98" fmla="*/ 24 w 32"/>
                <a:gd name="T99" fmla="*/ 18 h 29"/>
                <a:gd name="T100" fmla="*/ 23 w 32"/>
                <a:gd name="T101" fmla="*/ 18 h 29"/>
                <a:gd name="T102" fmla="*/ 23 w 32"/>
                <a:gd name="T103" fmla="*/ 17 h 29"/>
                <a:gd name="T104" fmla="*/ 25 w 32"/>
                <a:gd name="T10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25" y="17"/>
                  </a:move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8" name="Freeform 1394"/>
            <p:cNvSpPr/>
            <p:nvPr/>
          </p:nvSpPr>
          <p:spPr bwMode="auto">
            <a:xfrm>
              <a:off x="5011" y="1574"/>
              <a:ext cx="12" cy="17"/>
            </a:xfrm>
            <a:custGeom>
              <a:avLst/>
              <a:gdLst>
                <a:gd name="T0" fmla="*/ 4 w 5"/>
                <a:gd name="T1" fmla="*/ 0 h 7"/>
                <a:gd name="T2" fmla="*/ 2 w 5"/>
                <a:gd name="T3" fmla="*/ 1 h 7"/>
                <a:gd name="T4" fmla="*/ 1 w 5"/>
                <a:gd name="T5" fmla="*/ 1 h 7"/>
                <a:gd name="T6" fmla="*/ 0 w 5"/>
                <a:gd name="T7" fmla="*/ 3 h 7"/>
                <a:gd name="T8" fmla="*/ 1 w 5"/>
                <a:gd name="T9" fmla="*/ 4 h 7"/>
                <a:gd name="T10" fmla="*/ 3 w 5"/>
                <a:gd name="T11" fmla="*/ 4 h 7"/>
                <a:gd name="T12" fmla="*/ 3 w 5"/>
                <a:gd name="T13" fmla="*/ 5 h 7"/>
                <a:gd name="T14" fmla="*/ 3 w 5"/>
                <a:gd name="T15" fmla="*/ 6 h 7"/>
                <a:gd name="T16" fmla="*/ 4 w 5"/>
                <a:gd name="T17" fmla="*/ 7 h 7"/>
                <a:gd name="T18" fmla="*/ 5 w 5"/>
                <a:gd name="T19" fmla="*/ 7 h 7"/>
                <a:gd name="T20" fmla="*/ 5 w 5"/>
                <a:gd name="T21" fmla="*/ 2 h 7"/>
                <a:gd name="T22" fmla="*/ 5 w 5"/>
                <a:gd name="T23" fmla="*/ 2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9" name="Freeform 1395"/>
            <p:cNvSpPr/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1 h 3"/>
                <a:gd name="T8" fmla="*/ 0 w 2"/>
                <a:gd name="T9" fmla="*/ 2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0" name="Freeform 1396"/>
            <p:cNvSpPr/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5 w 6"/>
                <a:gd name="T5" fmla="*/ 4 h 4"/>
                <a:gd name="T6" fmla="*/ 6 w 6"/>
                <a:gd name="T7" fmla="*/ 1 h 4"/>
                <a:gd name="T8" fmla="*/ 3 w 6"/>
                <a:gd name="T9" fmla="*/ 1 h 4"/>
                <a:gd name="T10" fmla="*/ 1 w 6"/>
                <a:gd name="T11" fmla="*/ 0 h 4"/>
                <a:gd name="T12" fmla="*/ 1 w 6"/>
                <a:gd name="T13" fmla="*/ 1 h 4"/>
                <a:gd name="T14" fmla="*/ 1 w 6"/>
                <a:gd name="T15" fmla="*/ 2 h 4"/>
                <a:gd name="T16" fmla="*/ 1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1" name="Freeform 1397"/>
            <p:cNvSpPr/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2" name="Freeform 1398"/>
            <p:cNvSpPr/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3" name="Freeform 1399"/>
            <p:cNvSpPr/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4" name="Freeform 1400"/>
            <p:cNvSpPr/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5" name="Freeform 1401"/>
            <p:cNvSpPr/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6" name="Freeform 1402"/>
            <p:cNvSpPr/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7" name="Freeform 1403"/>
            <p:cNvSpPr/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8" name="Freeform 1404"/>
            <p:cNvSpPr/>
            <p:nvPr/>
          </p:nvSpPr>
          <p:spPr bwMode="auto">
            <a:xfrm>
              <a:off x="4908" y="1589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9" name="Freeform 1405"/>
            <p:cNvSpPr/>
            <p:nvPr/>
          </p:nvSpPr>
          <p:spPr bwMode="auto">
            <a:xfrm>
              <a:off x="4930" y="1651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0" name="Freeform 1406"/>
            <p:cNvSpPr/>
            <p:nvPr/>
          </p:nvSpPr>
          <p:spPr bwMode="auto">
            <a:xfrm>
              <a:off x="4779" y="1589"/>
              <a:ext cx="478" cy="330"/>
            </a:xfrm>
            <a:custGeom>
              <a:avLst/>
              <a:gdLst>
                <a:gd name="T0" fmla="*/ 30 w 200"/>
                <a:gd name="T1" fmla="*/ 129 h 138"/>
                <a:gd name="T2" fmla="*/ 9 w 200"/>
                <a:gd name="T3" fmla="*/ 121 h 138"/>
                <a:gd name="T4" fmla="*/ 24 w 200"/>
                <a:gd name="T5" fmla="*/ 63 h 138"/>
                <a:gd name="T6" fmla="*/ 25 w 200"/>
                <a:gd name="T7" fmla="*/ 62 h 138"/>
                <a:gd name="T8" fmla="*/ 25 w 200"/>
                <a:gd name="T9" fmla="*/ 64 h 138"/>
                <a:gd name="T10" fmla="*/ 10 w 200"/>
                <a:gd name="T11" fmla="*/ 120 h 138"/>
                <a:gd name="T12" fmla="*/ 124 w 200"/>
                <a:gd name="T13" fmla="*/ 83 h 138"/>
                <a:gd name="T14" fmla="*/ 199 w 200"/>
                <a:gd name="T15" fmla="*/ 0 h 138"/>
                <a:gd name="T16" fmla="*/ 200 w 200"/>
                <a:gd name="T17" fmla="*/ 0 h 138"/>
                <a:gd name="T18" fmla="*/ 200 w 200"/>
                <a:gd name="T19" fmla="*/ 1 h 138"/>
                <a:gd name="T20" fmla="*/ 125 w 200"/>
                <a:gd name="T21" fmla="*/ 84 h 138"/>
                <a:gd name="T22" fmla="*/ 30 w 200"/>
                <a:gd name="T23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38">
                  <a:moveTo>
                    <a:pt x="30" y="129"/>
                  </a:moveTo>
                  <a:cubicBezTo>
                    <a:pt x="20" y="129"/>
                    <a:pt x="13" y="126"/>
                    <a:pt x="9" y="121"/>
                  </a:cubicBezTo>
                  <a:cubicBezTo>
                    <a:pt x="0" y="110"/>
                    <a:pt x="5" y="88"/>
                    <a:pt x="24" y="63"/>
                  </a:cubicBezTo>
                  <a:cubicBezTo>
                    <a:pt x="24" y="62"/>
                    <a:pt x="24" y="62"/>
                    <a:pt x="25" y="62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7" y="88"/>
                    <a:pt x="1" y="109"/>
                    <a:pt x="10" y="120"/>
                  </a:cubicBezTo>
                  <a:cubicBezTo>
                    <a:pt x="25" y="138"/>
                    <a:pt x="76" y="122"/>
                    <a:pt x="124" y="83"/>
                  </a:cubicBezTo>
                  <a:cubicBezTo>
                    <a:pt x="162" y="53"/>
                    <a:pt x="185" y="21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1"/>
                    <a:pt x="200" y="1"/>
                  </a:cubicBezTo>
                  <a:cubicBezTo>
                    <a:pt x="187" y="22"/>
                    <a:pt x="163" y="54"/>
                    <a:pt x="125" y="84"/>
                  </a:cubicBezTo>
                  <a:cubicBezTo>
                    <a:pt x="90" y="112"/>
                    <a:pt x="53" y="129"/>
                    <a:pt x="30" y="12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1" name="Freeform 1407"/>
            <p:cNvSpPr/>
            <p:nvPr/>
          </p:nvSpPr>
          <p:spPr bwMode="auto">
            <a:xfrm>
              <a:off x="4796" y="1577"/>
              <a:ext cx="432" cy="318"/>
            </a:xfrm>
            <a:custGeom>
              <a:avLst/>
              <a:gdLst>
                <a:gd name="T0" fmla="*/ 23 w 181"/>
                <a:gd name="T1" fmla="*/ 125 h 133"/>
                <a:gd name="T2" fmla="*/ 7 w 181"/>
                <a:gd name="T3" fmla="*/ 119 h 133"/>
                <a:gd name="T4" fmla="*/ 17 w 181"/>
                <a:gd name="T5" fmla="*/ 72 h 133"/>
                <a:gd name="T6" fmla="*/ 18 w 181"/>
                <a:gd name="T7" fmla="*/ 72 h 133"/>
                <a:gd name="T8" fmla="*/ 18 w 181"/>
                <a:gd name="T9" fmla="*/ 72 h 133"/>
                <a:gd name="T10" fmla="*/ 8 w 181"/>
                <a:gd name="T11" fmla="*/ 118 h 133"/>
                <a:gd name="T12" fmla="*/ 113 w 181"/>
                <a:gd name="T13" fmla="*/ 76 h 133"/>
                <a:gd name="T14" fmla="*/ 179 w 181"/>
                <a:gd name="T15" fmla="*/ 0 h 133"/>
                <a:gd name="T16" fmla="*/ 180 w 181"/>
                <a:gd name="T17" fmla="*/ 0 h 133"/>
                <a:gd name="T18" fmla="*/ 181 w 181"/>
                <a:gd name="T19" fmla="*/ 1 h 133"/>
                <a:gd name="T20" fmla="*/ 114 w 181"/>
                <a:gd name="T21" fmla="*/ 77 h 133"/>
                <a:gd name="T22" fmla="*/ 23 w 181"/>
                <a:gd name="T23" fmla="*/ 1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3">
                  <a:moveTo>
                    <a:pt x="23" y="125"/>
                  </a:moveTo>
                  <a:cubicBezTo>
                    <a:pt x="16" y="125"/>
                    <a:pt x="11" y="123"/>
                    <a:pt x="7" y="119"/>
                  </a:cubicBezTo>
                  <a:cubicBezTo>
                    <a:pt x="0" y="111"/>
                    <a:pt x="4" y="93"/>
                    <a:pt x="17" y="72"/>
                  </a:cubicBezTo>
                  <a:cubicBezTo>
                    <a:pt x="17" y="71"/>
                    <a:pt x="18" y="71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" y="93"/>
                    <a:pt x="2" y="110"/>
                    <a:pt x="8" y="118"/>
                  </a:cubicBezTo>
                  <a:cubicBezTo>
                    <a:pt x="22" y="133"/>
                    <a:pt x="69" y="115"/>
                    <a:pt x="113" y="76"/>
                  </a:cubicBezTo>
                  <a:cubicBezTo>
                    <a:pt x="146" y="47"/>
                    <a:pt x="167" y="19"/>
                    <a:pt x="1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1"/>
                    <a:pt x="181" y="1"/>
                  </a:cubicBezTo>
                  <a:cubicBezTo>
                    <a:pt x="168" y="20"/>
                    <a:pt x="147" y="48"/>
                    <a:pt x="114" y="77"/>
                  </a:cubicBezTo>
                  <a:cubicBezTo>
                    <a:pt x="80" y="107"/>
                    <a:pt x="44" y="125"/>
                    <a:pt x="23" y="125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2" name="Freeform 1408"/>
            <p:cNvSpPr/>
            <p:nvPr/>
          </p:nvSpPr>
          <p:spPr bwMode="auto">
            <a:xfrm>
              <a:off x="5190" y="1512"/>
              <a:ext cx="119" cy="113"/>
            </a:xfrm>
            <a:custGeom>
              <a:avLst/>
              <a:gdLst>
                <a:gd name="T0" fmla="*/ 27 w 50"/>
                <a:gd name="T1" fmla="*/ 22 h 47"/>
                <a:gd name="T2" fmla="*/ 36 w 50"/>
                <a:gd name="T3" fmla="*/ 47 h 47"/>
                <a:gd name="T4" fmla="*/ 42 w 50"/>
                <a:gd name="T5" fmla="*/ 41 h 47"/>
                <a:gd name="T6" fmla="*/ 37 w 50"/>
                <a:gd name="T7" fmla="*/ 8 h 47"/>
                <a:gd name="T8" fmla="*/ 4 w 50"/>
                <a:gd name="T9" fmla="*/ 13 h 47"/>
                <a:gd name="T10" fmla="*/ 0 w 50"/>
                <a:gd name="T11" fmla="*/ 21 h 47"/>
                <a:gd name="T12" fmla="*/ 27 w 50"/>
                <a:gd name="T1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7">
                  <a:moveTo>
                    <a:pt x="27" y="22"/>
                  </a:moveTo>
                  <a:cubicBezTo>
                    <a:pt x="35" y="27"/>
                    <a:pt x="38" y="37"/>
                    <a:pt x="36" y="47"/>
                  </a:cubicBezTo>
                  <a:cubicBezTo>
                    <a:pt x="38" y="45"/>
                    <a:pt x="41" y="43"/>
                    <a:pt x="42" y="41"/>
                  </a:cubicBezTo>
                  <a:cubicBezTo>
                    <a:pt x="50" y="30"/>
                    <a:pt x="47" y="15"/>
                    <a:pt x="37" y="8"/>
                  </a:cubicBezTo>
                  <a:cubicBezTo>
                    <a:pt x="26" y="0"/>
                    <a:pt x="12" y="3"/>
                    <a:pt x="4" y="13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8" y="16"/>
                    <a:pt x="19" y="16"/>
                    <a:pt x="27" y="2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3" name="Freeform 1409"/>
            <p:cNvSpPr/>
            <p:nvPr/>
          </p:nvSpPr>
          <p:spPr bwMode="auto">
            <a:xfrm>
              <a:off x="5264" y="1541"/>
              <a:ext cx="43" cy="84"/>
            </a:xfrm>
            <a:custGeom>
              <a:avLst/>
              <a:gdLst>
                <a:gd name="T0" fmla="*/ 10 w 18"/>
                <a:gd name="T1" fmla="*/ 0 h 35"/>
                <a:gd name="T2" fmla="*/ 0 w 18"/>
                <a:gd name="T3" fmla="*/ 14 h 35"/>
                <a:gd name="T4" fmla="*/ 5 w 18"/>
                <a:gd name="T5" fmla="*/ 35 h 35"/>
                <a:gd name="T6" fmla="*/ 11 w 18"/>
                <a:gd name="T7" fmla="*/ 29 h 35"/>
                <a:gd name="T8" fmla="*/ 10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0"/>
                    <a:pt x="7" y="27"/>
                    <a:pt x="5" y="35"/>
                  </a:cubicBezTo>
                  <a:cubicBezTo>
                    <a:pt x="7" y="33"/>
                    <a:pt x="10" y="31"/>
                    <a:pt x="11" y="29"/>
                  </a:cubicBezTo>
                  <a:cubicBezTo>
                    <a:pt x="18" y="20"/>
                    <a:pt x="17" y="8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4" name="Freeform 1410"/>
            <p:cNvSpPr/>
            <p:nvPr/>
          </p:nvSpPr>
          <p:spPr bwMode="auto">
            <a:xfrm>
              <a:off x="5233" y="1438"/>
              <a:ext cx="117" cy="146"/>
            </a:xfrm>
            <a:custGeom>
              <a:avLst/>
              <a:gdLst>
                <a:gd name="T0" fmla="*/ 7 w 49"/>
                <a:gd name="T1" fmla="*/ 55 h 61"/>
                <a:gd name="T2" fmla="*/ 13 w 49"/>
                <a:gd name="T3" fmla="*/ 61 h 61"/>
                <a:gd name="T4" fmla="*/ 35 w 49"/>
                <a:gd name="T5" fmla="*/ 41 h 61"/>
                <a:gd name="T6" fmla="*/ 47 w 49"/>
                <a:gd name="T7" fmla="*/ 0 h 61"/>
                <a:gd name="T8" fmla="*/ 11 w 49"/>
                <a:gd name="T9" fmla="*/ 24 h 61"/>
                <a:gd name="T10" fmla="*/ 0 w 49"/>
                <a:gd name="T11" fmla="*/ 51 h 61"/>
                <a:gd name="T12" fmla="*/ 7 w 49"/>
                <a:gd name="T13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1">
                  <a:moveTo>
                    <a:pt x="7" y="55"/>
                  </a:moveTo>
                  <a:cubicBezTo>
                    <a:pt x="10" y="57"/>
                    <a:pt x="12" y="59"/>
                    <a:pt x="13" y="61"/>
                  </a:cubicBezTo>
                  <a:cubicBezTo>
                    <a:pt x="21" y="57"/>
                    <a:pt x="29" y="50"/>
                    <a:pt x="35" y="41"/>
                  </a:cubicBezTo>
                  <a:cubicBezTo>
                    <a:pt x="45" y="27"/>
                    <a:pt x="49" y="11"/>
                    <a:pt x="47" y="0"/>
                  </a:cubicBezTo>
                  <a:cubicBezTo>
                    <a:pt x="35" y="1"/>
                    <a:pt x="22" y="10"/>
                    <a:pt x="11" y="24"/>
                  </a:cubicBezTo>
                  <a:cubicBezTo>
                    <a:pt x="5" y="33"/>
                    <a:pt x="1" y="43"/>
                    <a:pt x="0" y="51"/>
                  </a:cubicBezTo>
                  <a:cubicBezTo>
                    <a:pt x="2" y="52"/>
                    <a:pt x="5" y="53"/>
                    <a:pt x="7" y="55"/>
                  </a:cubicBezTo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5" name="Freeform 1411"/>
            <p:cNvSpPr/>
            <p:nvPr/>
          </p:nvSpPr>
          <p:spPr bwMode="auto">
            <a:xfrm>
              <a:off x="5250" y="1438"/>
              <a:ext cx="100" cy="146"/>
            </a:xfrm>
            <a:custGeom>
              <a:avLst/>
              <a:gdLst>
                <a:gd name="T0" fmla="*/ 40 w 42"/>
                <a:gd name="T1" fmla="*/ 0 h 61"/>
                <a:gd name="T2" fmla="*/ 40 w 42"/>
                <a:gd name="T3" fmla="*/ 0 h 61"/>
                <a:gd name="T4" fmla="*/ 0 w 42"/>
                <a:gd name="T5" fmla="*/ 55 h 61"/>
                <a:gd name="T6" fmla="*/ 0 w 42"/>
                <a:gd name="T7" fmla="*/ 55 h 61"/>
                <a:gd name="T8" fmla="*/ 6 w 42"/>
                <a:gd name="T9" fmla="*/ 61 h 61"/>
                <a:gd name="T10" fmla="*/ 28 w 42"/>
                <a:gd name="T11" fmla="*/ 41 h 61"/>
                <a:gd name="T12" fmla="*/ 40 w 4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5" y="59"/>
                    <a:pt x="6" y="61"/>
                  </a:cubicBezTo>
                  <a:cubicBezTo>
                    <a:pt x="14" y="57"/>
                    <a:pt x="22" y="50"/>
                    <a:pt x="28" y="41"/>
                  </a:cubicBezTo>
                  <a:cubicBezTo>
                    <a:pt x="38" y="27"/>
                    <a:pt x="42" y="11"/>
                    <a:pt x="40" y="0"/>
                  </a:cubicBezTo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6" name="Freeform 1412"/>
            <p:cNvSpPr/>
            <p:nvPr/>
          </p:nvSpPr>
          <p:spPr bwMode="auto">
            <a:xfrm>
              <a:off x="5300" y="1438"/>
              <a:ext cx="48" cy="48"/>
            </a:xfrm>
            <a:custGeom>
              <a:avLst/>
              <a:gdLst>
                <a:gd name="T0" fmla="*/ 9 w 20"/>
                <a:gd name="T1" fmla="*/ 13 h 20"/>
                <a:gd name="T2" fmla="*/ 18 w 20"/>
                <a:gd name="T3" fmla="*/ 20 h 20"/>
                <a:gd name="T4" fmla="*/ 19 w 20"/>
                <a:gd name="T5" fmla="*/ 0 h 20"/>
                <a:gd name="T6" fmla="*/ 0 w 20"/>
                <a:gd name="T7" fmla="*/ 7 h 20"/>
                <a:gd name="T8" fmla="*/ 9 w 20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3"/>
                  </a:moveTo>
                  <a:cubicBezTo>
                    <a:pt x="12" y="15"/>
                    <a:pt x="15" y="18"/>
                    <a:pt x="18" y="20"/>
                  </a:cubicBezTo>
                  <a:cubicBezTo>
                    <a:pt x="20" y="12"/>
                    <a:pt x="20" y="5"/>
                    <a:pt x="19" y="0"/>
                  </a:cubicBezTo>
                  <a:cubicBezTo>
                    <a:pt x="13" y="0"/>
                    <a:pt x="6" y="3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7" name="Freeform 1413"/>
            <p:cNvSpPr/>
            <p:nvPr/>
          </p:nvSpPr>
          <p:spPr bwMode="auto">
            <a:xfrm>
              <a:off x="5321" y="1438"/>
              <a:ext cx="27" cy="48"/>
            </a:xfrm>
            <a:custGeom>
              <a:avLst/>
              <a:gdLst>
                <a:gd name="T0" fmla="*/ 10 w 11"/>
                <a:gd name="T1" fmla="*/ 0 h 20"/>
                <a:gd name="T2" fmla="*/ 0 w 11"/>
                <a:gd name="T3" fmla="*/ 13 h 20"/>
                <a:gd name="T4" fmla="*/ 0 w 11"/>
                <a:gd name="T5" fmla="*/ 13 h 20"/>
                <a:gd name="T6" fmla="*/ 9 w 11"/>
                <a:gd name="T7" fmla="*/ 20 h 20"/>
                <a:gd name="T8" fmla="*/ 10 w 11"/>
                <a:gd name="T9" fmla="*/ 0 h 20"/>
                <a:gd name="T10" fmla="*/ 10 w 1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1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6" y="18"/>
                    <a:pt x="9" y="20"/>
                  </a:cubicBezTo>
                  <a:cubicBezTo>
                    <a:pt x="11" y="12"/>
                    <a:pt x="11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8" name="Freeform 1414"/>
            <p:cNvSpPr/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20 w 20"/>
                <a:gd name="T1" fmla="*/ 0 h 27"/>
                <a:gd name="T2" fmla="*/ 7 w 20"/>
                <a:gd name="T3" fmla="*/ 11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cubicBezTo>
                    <a:pt x="16" y="1"/>
                    <a:pt x="12" y="5"/>
                    <a:pt x="7" y="11"/>
                  </a:cubicBezTo>
                  <a:cubicBezTo>
                    <a:pt x="3" y="17"/>
                    <a:pt x="1" y="23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9" name="Freeform 1415"/>
            <p:cNvSpPr/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19 w 20"/>
                <a:gd name="T1" fmla="*/ 0 h 27"/>
                <a:gd name="T2" fmla="*/ 0 w 20"/>
                <a:gd name="T3" fmla="*/ 27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  <a:gd name="T10" fmla="*/ 19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9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0" name="Freeform 1416"/>
            <p:cNvSpPr/>
            <p:nvPr/>
          </p:nvSpPr>
          <p:spPr bwMode="auto">
            <a:xfrm>
              <a:off x="5278" y="1479"/>
              <a:ext cx="43" cy="43"/>
            </a:xfrm>
            <a:custGeom>
              <a:avLst/>
              <a:gdLst>
                <a:gd name="T0" fmla="*/ 4 w 18"/>
                <a:gd name="T1" fmla="*/ 16 h 18"/>
                <a:gd name="T2" fmla="*/ 2 w 18"/>
                <a:gd name="T3" fmla="*/ 4 h 18"/>
                <a:gd name="T4" fmla="*/ 14 w 18"/>
                <a:gd name="T5" fmla="*/ 2 h 18"/>
                <a:gd name="T6" fmla="*/ 16 w 18"/>
                <a:gd name="T7" fmla="*/ 14 h 18"/>
                <a:gd name="T8" fmla="*/ 4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1" y="13"/>
                    <a:pt x="0" y="8"/>
                    <a:pt x="2" y="4"/>
                  </a:cubicBezTo>
                  <a:cubicBezTo>
                    <a:pt x="5" y="0"/>
                    <a:pt x="10" y="0"/>
                    <a:pt x="14" y="2"/>
                  </a:cubicBezTo>
                  <a:cubicBezTo>
                    <a:pt x="17" y="5"/>
                    <a:pt x="18" y="10"/>
                    <a:pt x="16" y="14"/>
                  </a:cubicBezTo>
                  <a:cubicBezTo>
                    <a:pt x="13" y="17"/>
                    <a:pt x="8" y="18"/>
                    <a:pt x="4" y="16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1" name="Freeform 1417"/>
            <p:cNvSpPr/>
            <p:nvPr/>
          </p:nvSpPr>
          <p:spPr bwMode="auto">
            <a:xfrm>
              <a:off x="5286" y="1484"/>
              <a:ext cx="28" cy="31"/>
            </a:xfrm>
            <a:custGeom>
              <a:avLst/>
              <a:gdLst>
                <a:gd name="T0" fmla="*/ 9 w 12"/>
                <a:gd name="T1" fmla="*/ 2 h 13"/>
                <a:gd name="T2" fmla="*/ 1 w 12"/>
                <a:gd name="T3" fmla="*/ 4 h 13"/>
                <a:gd name="T4" fmla="*/ 3 w 12"/>
                <a:gd name="T5" fmla="*/ 11 h 13"/>
                <a:gd name="T6" fmla="*/ 11 w 12"/>
                <a:gd name="T7" fmla="*/ 10 h 13"/>
                <a:gd name="T8" fmla="*/ 9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cubicBezTo>
                    <a:pt x="7" y="0"/>
                    <a:pt x="3" y="1"/>
                    <a:pt x="1" y="4"/>
                  </a:cubicBezTo>
                  <a:cubicBezTo>
                    <a:pt x="0" y="6"/>
                    <a:pt x="0" y="10"/>
                    <a:pt x="3" y="11"/>
                  </a:cubicBezTo>
                  <a:cubicBezTo>
                    <a:pt x="5" y="13"/>
                    <a:pt x="9" y="13"/>
                    <a:pt x="11" y="10"/>
                  </a:cubicBezTo>
                  <a:cubicBezTo>
                    <a:pt x="12" y="8"/>
                    <a:pt x="12" y="4"/>
                    <a:pt x="9" y="2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2" name="Freeform 1418"/>
            <p:cNvSpPr/>
            <p:nvPr/>
          </p:nvSpPr>
          <p:spPr bwMode="auto">
            <a:xfrm>
              <a:off x="5288" y="1484"/>
              <a:ext cx="33" cy="3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8 w 14"/>
                <a:gd name="T5" fmla="*/ 2 h 16"/>
                <a:gd name="T6" fmla="*/ 8 w 14"/>
                <a:gd name="T7" fmla="*/ 2 h 16"/>
                <a:gd name="T8" fmla="*/ 10 w 14"/>
                <a:gd name="T9" fmla="*/ 10 h 16"/>
                <a:gd name="T10" fmla="*/ 2 w 14"/>
                <a:gd name="T11" fmla="*/ 11 h 16"/>
                <a:gd name="T12" fmla="*/ 2 w 14"/>
                <a:gd name="T13" fmla="*/ 11 h 16"/>
                <a:gd name="T14" fmla="*/ 0 w 14"/>
                <a:gd name="T15" fmla="*/ 13 h 16"/>
                <a:gd name="T16" fmla="*/ 0 w 14"/>
                <a:gd name="T17" fmla="*/ 14 h 16"/>
                <a:gd name="T18" fmla="*/ 12 w 14"/>
                <a:gd name="T19" fmla="*/ 12 h 16"/>
                <a:gd name="T20" fmla="*/ 10 w 1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4"/>
                    <a:pt x="11" y="8"/>
                    <a:pt x="10" y="10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4" y="16"/>
                    <a:pt x="9" y="15"/>
                    <a:pt x="12" y="12"/>
                  </a:cubicBezTo>
                  <a:cubicBezTo>
                    <a:pt x="14" y="8"/>
                    <a:pt x="13" y="3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3" name="Freeform 1419"/>
            <p:cNvSpPr/>
            <p:nvPr/>
          </p:nvSpPr>
          <p:spPr bwMode="auto">
            <a:xfrm>
              <a:off x="5293" y="1488"/>
              <a:ext cx="21" cy="27"/>
            </a:xfrm>
            <a:custGeom>
              <a:avLst/>
              <a:gdLst>
                <a:gd name="T0" fmla="*/ 8 w 9"/>
                <a:gd name="T1" fmla="*/ 8 h 11"/>
                <a:gd name="T2" fmla="*/ 6 w 9"/>
                <a:gd name="T3" fmla="*/ 0 h 11"/>
                <a:gd name="T4" fmla="*/ 6 w 9"/>
                <a:gd name="T5" fmla="*/ 0 h 11"/>
                <a:gd name="T6" fmla="*/ 0 w 9"/>
                <a:gd name="T7" fmla="*/ 9 h 11"/>
                <a:gd name="T8" fmla="*/ 0 w 9"/>
                <a:gd name="T9" fmla="*/ 9 h 11"/>
                <a:gd name="T10" fmla="*/ 8 w 9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8"/>
                  </a:moveTo>
                  <a:cubicBezTo>
                    <a:pt x="9" y="6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6" y="11"/>
                    <a:pt x="8" y="8"/>
                  </a:cubicBezTo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4" name="Freeform 1420"/>
            <p:cNvSpPr/>
            <p:nvPr/>
          </p:nvSpPr>
          <p:spPr bwMode="auto">
            <a:xfrm>
              <a:off x="5090" y="1462"/>
              <a:ext cx="33" cy="34"/>
            </a:xfrm>
            <a:custGeom>
              <a:avLst/>
              <a:gdLst>
                <a:gd name="T0" fmla="*/ 16 w 33"/>
                <a:gd name="T1" fmla="*/ 0 h 34"/>
                <a:gd name="T2" fmla="*/ 14 w 33"/>
                <a:gd name="T3" fmla="*/ 15 h 34"/>
                <a:gd name="T4" fmla="*/ 0 w 33"/>
                <a:gd name="T5" fmla="*/ 17 h 34"/>
                <a:gd name="T6" fmla="*/ 14 w 33"/>
                <a:gd name="T7" fmla="*/ 19 h 34"/>
                <a:gd name="T8" fmla="*/ 16 w 33"/>
                <a:gd name="T9" fmla="*/ 34 h 34"/>
                <a:gd name="T10" fmla="*/ 19 w 33"/>
                <a:gd name="T11" fmla="*/ 19 h 34"/>
                <a:gd name="T12" fmla="*/ 33 w 33"/>
                <a:gd name="T13" fmla="*/ 17 h 34"/>
                <a:gd name="T14" fmla="*/ 19 w 33"/>
                <a:gd name="T15" fmla="*/ 15 h 34"/>
                <a:gd name="T16" fmla="*/ 16 w 3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4" y="15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4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5" name="Freeform 1421"/>
            <p:cNvSpPr/>
            <p:nvPr/>
          </p:nvSpPr>
          <p:spPr bwMode="auto">
            <a:xfrm>
              <a:off x="4803" y="1563"/>
              <a:ext cx="34" cy="33"/>
            </a:xfrm>
            <a:custGeom>
              <a:avLst/>
              <a:gdLst>
                <a:gd name="T0" fmla="*/ 17 w 34"/>
                <a:gd name="T1" fmla="*/ 0 h 33"/>
                <a:gd name="T2" fmla="*/ 15 w 34"/>
                <a:gd name="T3" fmla="*/ 14 h 33"/>
                <a:gd name="T4" fmla="*/ 0 w 34"/>
                <a:gd name="T5" fmla="*/ 16 h 33"/>
                <a:gd name="T6" fmla="*/ 15 w 34"/>
                <a:gd name="T7" fmla="*/ 19 h 33"/>
                <a:gd name="T8" fmla="*/ 17 w 34"/>
                <a:gd name="T9" fmla="*/ 33 h 33"/>
                <a:gd name="T10" fmla="*/ 19 w 34"/>
                <a:gd name="T11" fmla="*/ 19 h 33"/>
                <a:gd name="T12" fmla="*/ 34 w 34"/>
                <a:gd name="T13" fmla="*/ 16 h 33"/>
                <a:gd name="T14" fmla="*/ 19 w 34"/>
                <a:gd name="T15" fmla="*/ 14 h 33"/>
                <a:gd name="T16" fmla="*/ 17 w 3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15" y="14"/>
                  </a:lnTo>
                  <a:lnTo>
                    <a:pt x="0" y="16"/>
                  </a:lnTo>
                  <a:lnTo>
                    <a:pt x="15" y="19"/>
                  </a:lnTo>
                  <a:lnTo>
                    <a:pt x="17" y="33"/>
                  </a:lnTo>
                  <a:lnTo>
                    <a:pt x="19" y="19"/>
                  </a:lnTo>
                  <a:lnTo>
                    <a:pt x="34" y="16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6" name="Freeform 1422"/>
            <p:cNvSpPr/>
            <p:nvPr/>
          </p:nvSpPr>
          <p:spPr bwMode="auto">
            <a:xfrm>
              <a:off x="5161" y="1465"/>
              <a:ext cx="17" cy="16"/>
            </a:xfrm>
            <a:custGeom>
              <a:avLst/>
              <a:gdLst>
                <a:gd name="T0" fmla="*/ 10 w 17"/>
                <a:gd name="T1" fmla="*/ 0 h 16"/>
                <a:gd name="T2" fmla="*/ 8 w 17"/>
                <a:gd name="T3" fmla="*/ 7 h 16"/>
                <a:gd name="T4" fmla="*/ 0 w 17"/>
                <a:gd name="T5" fmla="*/ 9 h 16"/>
                <a:gd name="T6" fmla="*/ 8 w 17"/>
                <a:gd name="T7" fmla="*/ 9 h 16"/>
                <a:gd name="T8" fmla="*/ 10 w 17"/>
                <a:gd name="T9" fmla="*/ 16 h 16"/>
                <a:gd name="T10" fmla="*/ 10 w 17"/>
                <a:gd name="T11" fmla="*/ 9 h 16"/>
                <a:gd name="T12" fmla="*/ 17 w 17"/>
                <a:gd name="T13" fmla="*/ 9 h 16"/>
                <a:gd name="T14" fmla="*/ 10 w 17"/>
                <a:gd name="T15" fmla="*/ 7 h 16"/>
                <a:gd name="T16" fmla="*/ 1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8" y="7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7" name="Freeform 1423"/>
            <p:cNvSpPr/>
            <p:nvPr/>
          </p:nvSpPr>
          <p:spPr bwMode="auto">
            <a:xfrm>
              <a:off x="5298" y="1687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7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7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8" name="Freeform 1424"/>
            <p:cNvSpPr/>
            <p:nvPr/>
          </p:nvSpPr>
          <p:spPr bwMode="auto">
            <a:xfrm>
              <a:off x="5226" y="1778"/>
              <a:ext cx="17" cy="16"/>
            </a:xfrm>
            <a:custGeom>
              <a:avLst/>
              <a:gdLst>
                <a:gd name="T0" fmla="*/ 7 w 17"/>
                <a:gd name="T1" fmla="*/ 0 h 16"/>
                <a:gd name="T2" fmla="*/ 7 w 17"/>
                <a:gd name="T3" fmla="*/ 7 h 16"/>
                <a:gd name="T4" fmla="*/ 0 w 17"/>
                <a:gd name="T5" fmla="*/ 7 h 16"/>
                <a:gd name="T6" fmla="*/ 7 w 17"/>
                <a:gd name="T7" fmla="*/ 9 h 16"/>
                <a:gd name="T8" fmla="*/ 7 w 17"/>
                <a:gd name="T9" fmla="*/ 16 h 16"/>
                <a:gd name="T10" fmla="*/ 9 w 17"/>
                <a:gd name="T11" fmla="*/ 9 h 16"/>
                <a:gd name="T12" fmla="*/ 17 w 17"/>
                <a:gd name="T13" fmla="*/ 7 h 16"/>
                <a:gd name="T14" fmla="*/ 9 w 17"/>
                <a:gd name="T15" fmla="*/ 7 h 16"/>
                <a:gd name="T16" fmla="*/ 7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9"/>
                  </a:lnTo>
                  <a:lnTo>
                    <a:pt x="7" y="16"/>
                  </a:lnTo>
                  <a:lnTo>
                    <a:pt x="9" y="9"/>
                  </a:lnTo>
                  <a:lnTo>
                    <a:pt x="17" y="7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9" name="Freeform 1425"/>
            <p:cNvSpPr/>
            <p:nvPr/>
          </p:nvSpPr>
          <p:spPr bwMode="auto">
            <a:xfrm>
              <a:off x="4760" y="1670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7 w 19"/>
                <a:gd name="T3" fmla="*/ 7 h 19"/>
                <a:gd name="T4" fmla="*/ 0 w 19"/>
                <a:gd name="T5" fmla="*/ 10 h 19"/>
                <a:gd name="T6" fmla="*/ 7 w 19"/>
                <a:gd name="T7" fmla="*/ 10 h 19"/>
                <a:gd name="T8" fmla="*/ 10 w 19"/>
                <a:gd name="T9" fmla="*/ 19 h 19"/>
                <a:gd name="T10" fmla="*/ 10 w 19"/>
                <a:gd name="T11" fmla="*/ 10 h 19"/>
                <a:gd name="T12" fmla="*/ 19 w 19"/>
                <a:gd name="T13" fmla="*/ 10 h 19"/>
                <a:gd name="T14" fmla="*/ 10 w 19"/>
                <a:gd name="T15" fmla="*/ 7 h 19"/>
                <a:gd name="T16" fmla="*/ 10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0" name="Freeform 1426"/>
            <p:cNvSpPr/>
            <p:nvPr/>
          </p:nvSpPr>
          <p:spPr bwMode="auto">
            <a:xfrm>
              <a:off x="5252" y="1885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14 w 34"/>
                <a:gd name="T3" fmla="*/ 14 h 34"/>
                <a:gd name="T4" fmla="*/ 0 w 34"/>
                <a:gd name="T5" fmla="*/ 17 h 34"/>
                <a:gd name="T6" fmla="*/ 14 w 34"/>
                <a:gd name="T7" fmla="*/ 19 h 34"/>
                <a:gd name="T8" fmla="*/ 17 w 34"/>
                <a:gd name="T9" fmla="*/ 34 h 34"/>
                <a:gd name="T10" fmla="*/ 19 w 34"/>
                <a:gd name="T11" fmla="*/ 19 h 34"/>
                <a:gd name="T12" fmla="*/ 34 w 34"/>
                <a:gd name="T13" fmla="*/ 17 h 34"/>
                <a:gd name="T14" fmla="*/ 19 w 34"/>
                <a:gd name="T15" fmla="*/ 14 h 34"/>
                <a:gd name="T16" fmla="*/ 17 w 3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7" y="34"/>
                  </a:lnTo>
                  <a:lnTo>
                    <a:pt x="19" y="19"/>
                  </a:lnTo>
                  <a:lnTo>
                    <a:pt x="34" y="17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1" name="Freeform 1427"/>
            <p:cNvSpPr/>
            <p:nvPr/>
          </p:nvSpPr>
          <p:spPr bwMode="auto">
            <a:xfrm>
              <a:off x="4861" y="1422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6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6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6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6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2" name="Freeform 1428"/>
            <p:cNvSpPr/>
            <p:nvPr/>
          </p:nvSpPr>
          <p:spPr bwMode="auto">
            <a:xfrm>
              <a:off x="4935" y="1486"/>
              <a:ext cx="16" cy="17"/>
            </a:xfrm>
            <a:custGeom>
              <a:avLst/>
              <a:gdLst>
                <a:gd name="T0" fmla="*/ 7 w 16"/>
                <a:gd name="T1" fmla="*/ 0 h 17"/>
                <a:gd name="T2" fmla="*/ 7 w 16"/>
                <a:gd name="T3" fmla="*/ 7 h 17"/>
                <a:gd name="T4" fmla="*/ 0 w 16"/>
                <a:gd name="T5" fmla="*/ 10 h 17"/>
                <a:gd name="T6" fmla="*/ 7 w 16"/>
                <a:gd name="T7" fmla="*/ 10 h 17"/>
                <a:gd name="T8" fmla="*/ 7 w 16"/>
                <a:gd name="T9" fmla="*/ 17 h 17"/>
                <a:gd name="T10" fmla="*/ 9 w 16"/>
                <a:gd name="T11" fmla="*/ 10 h 17"/>
                <a:gd name="T12" fmla="*/ 16 w 16"/>
                <a:gd name="T13" fmla="*/ 10 h 17"/>
                <a:gd name="T14" fmla="*/ 9 w 16"/>
                <a:gd name="T15" fmla="*/ 7 h 17"/>
                <a:gd name="T16" fmla="*/ 7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7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 bwMode="auto">
          <a:xfrm>
            <a:off x="206375" y="315913"/>
            <a:ext cx="815975" cy="521970"/>
            <a:chOff x="4353620" y="864629"/>
            <a:chExt cx="742365" cy="476023"/>
          </a:xfrm>
        </p:grpSpPr>
        <p:sp>
          <p:nvSpPr>
            <p:cNvPr id="113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356" name="文本框 113"/>
            <p:cNvSpPr txBox="1">
              <a:spLocks noChangeArrowheads="1"/>
            </p:cNvSpPr>
            <p:nvPr/>
          </p:nvSpPr>
          <p:spPr bwMode="auto">
            <a:xfrm>
              <a:off x="4508346" y="864629"/>
              <a:ext cx="432912" cy="47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oup 344"/>
          <p:cNvGrpSpPr/>
          <p:nvPr/>
        </p:nvGrpSpPr>
        <p:grpSpPr bwMode="auto">
          <a:xfrm>
            <a:off x="4767580" y="2453640"/>
            <a:ext cx="2997200" cy="391795"/>
            <a:chOff x="4643438" y="2786064"/>
            <a:chExt cx="2745687" cy="288476"/>
          </a:xfrm>
        </p:grpSpPr>
        <p:sp>
          <p:nvSpPr>
            <p:cNvPr id="116" name="Rectangle 330"/>
            <p:cNvSpPr/>
            <p:nvPr/>
          </p:nvSpPr>
          <p:spPr>
            <a:xfrm>
              <a:off x="5072154" y="2786064"/>
              <a:ext cx="2316971" cy="202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latin typeface="+mn-lt"/>
                  <a:ea typeface="+mn-ea"/>
                  <a:sym typeface="+mn-ea"/>
                </a:rPr>
                <a:t>计算机基础课程改革非常有必要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Open Sans" pitchFamily="34" charset="0"/>
                <a:sym typeface="+mn-ea"/>
              </a:endParaRPr>
            </a:p>
          </p:txBody>
        </p:sp>
        <p:grpSp>
          <p:nvGrpSpPr>
            <p:cNvPr id="14352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118" name="Oval 326"/>
              <p:cNvSpPr/>
              <p:nvPr/>
            </p:nvSpPr>
            <p:spPr>
              <a:xfrm>
                <a:off x="4643438" y="2786064"/>
                <a:ext cx="288986" cy="2884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9" name="Freeform 26"/>
              <p:cNvSpPr/>
              <p:nvPr/>
            </p:nvSpPr>
            <p:spPr bwMode="auto">
              <a:xfrm>
                <a:off x="4735532" y="2871656"/>
                <a:ext cx="114324" cy="118877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0" name="Group 344"/>
          <p:cNvGrpSpPr/>
          <p:nvPr/>
        </p:nvGrpSpPr>
        <p:grpSpPr bwMode="auto">
          <a:xfrm>
            <a:off x="4767580" y="3310890"/>
            <a:ext cx="3829685" cy="645160"/>
            <a:chOff x="4643438" y="2786064"/>
            <a:chExt cx="3507232" cy="474884"/>
          </a:xfrm>
        </p:grpSpPr>
        <p:sp>
          <p:nvSpPr>
            <p:cNvPr id="121" name="Rectangle 330"/>
            <p:cNvSpPr/>
            <p:nvPr/>
          </p:nvSpPr>
          <p:spPr>
            <a:xfrm>
              <a:off x="5072001" y="2786064"/>
              <a:ext cx="3078669" cy="474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latin typeface="+mn-lt"/>
                  <a:ea typeface="+mn-ea"/>
                  <a:sym typeface="+mn-ea"/>
                </a:rPr>
                <a:t>但在结合校企合作的中职计算机基础课程方面的教学改革还很少见。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Open Sans" pitchFamily="34" charset="0"/>
                <a:sym typeface="+mn-ea"/>
              </a:endParaRPr>
            </a:p>
          </p:txBody>
        </p:sp>
        <p:grpSp>
          <p:nvGrpSpPr>
            <p:cNvPr id="14348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123" name="Oval 326"/>
              <p:cNvSpPr/>
              <p:nvPr/>
            </p:nvSpPr>
            <p:spPr>
              <a:xfrm>
                <a:off x="4643438" y="2786064"/>
                <a:ext cx="288883" cy="2886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4" name="Freeform 26"/>
              <p:cNvSpPr/>
              <p:nvPr/>
            </p:nvSpPr>
            <p:spPr bwMode="auto">
              <a:xfrm>
                <a:off x="4735500" y="2871708"/>
                <a:ext cx="114283" cy="11895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47725" y="1137285"/>
            <a:ext cx="2164080" cy="2914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对现有研究文献的整体评价</a:t>
            </a:r>
            <a:endParaRPr lang="zh-CN" altLang="zh-CN" b="1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137920" y="243840"/>
            <a:ext cx="3438525" cy="460677"/>
            <a:chOff x="1012440" y="414787"/>
            <a:chExt cx="3438932" cy="460944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1012440" y="414787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研究现状综述</a:t>
              </a:r>
              <a:endParaRPr 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3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33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3303588" y="1979613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id-I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研究目标与内容</a:t>
            </a:r>
            <a:endParaRPr lang="zh-CN" alt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252663" y="2008188"/>
            <a:ext cx="949325" cy="583564"/>
            <a:chOff x="4353620" y="864629"/>
            <a:chExt cx="742365" cy="456077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5869"/>
              <a:ext cx="742365" cy="408187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8796" y="864629"/>
              <a:ext cx="432012" cy="456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4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084513"/>
            <a:ext cx="9144000" cy="23447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5150" y="1283018"/>
            <a:ext cx="392906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sz="16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开发出符合企业需求的计算机应用课程内容，提升学生就业竞争力 </a:t>
            </a:r>
            <a:endParaRPr sz="1600" b="1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67" name="Group 846"/>
          <p:cNvGrpSpPr>
            <a:grpSpLocks noChangeAspect="1"/>
          </p:cNvGrpSpPr>
          <p:nvPr/>
        </p:nvGrpSpPr>
        <p:grpSpPr bwMode="auto">
          <a:xfrm>
            <a:off x="1077595" y="3542348"/>
            <a:ext cx="2427288" cy="1677987"/>
            <a:chOff x="2471" y="1335"/>
            <a:chExt cx="825" cy="570"/>
          </a:xfrm>
        </p:grpSpPr>
        <p:sp>
          <p:nvSpPr>
            <p:cNvPr id="368" name="Freeform 847"/>
            <p:cNvSpPr/>
            <p:nvPr/>
          </p:nvSpPr>
          <p:spPr bwMode="auto">
            <a:xfrm>
              <a:off x="2731" y="1734"/>
              <a:ext cx="231" cy="9"/>
            </a:xfrm>
            <a:custGeom>
              <a:avLst/>
              <a:gdLst>
                <a:gd name="T0" fmla="*/ 0 w 97"/>
                <a:gd name="T1" fmla="*/ 0 h 4"/>
                <a:gd name="T2" fmla="*/ 5 w 97"/>
                <a:gd name="T3" fmla="*/ 4 h 4"/>
                <a:gd name="T4" fmla="*/ 92 w 97"/>
                <a:gd name="T5" fmla="*/ 4 h 4"/>
                <a:gd name="T6" fmla="*/ 97 w 97"/>
                <a:gd name="T7" fmla="*/ 0 h 4"/>
                <a:gd name="T8" fmla="*/ 0 w 9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">
                  <a:moveTo>
                    <a:pt x="0" y="0"/>
                  </a:moveTo>
                  <a:cubicBezTo>
                    <a:pt x="1" y="2"/>
                    <a:pt x="2" y="4"/>
                    <a:pt x="5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5" y="4"/>
                    <a:pt x="96" y="2"/>
                    <a:pt x="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9" name="Freeform 848"/>
            <p:cNvSpPr/>
            <p:nvPr/>
          </p:nvSpPr>
          <p:spPr bwMode="auto">
            <a:xfrm>
              <a:off x="2533" y="1335"/>
              <a:ext cx="627" cy="396"/>
            </a:xfrm>
            <a:custGeom>
              <a:avLst/>
              <a:gdLst>
                <a:gd name="T0" fmla="*/ 6 w 263"/>
                <a:gd name="T1" fmla="*/ 166 h 166"/>
                <a:gd name="T2" fmla="*/ 257 w 263"/>
                <a:gd name="T3" fmla="*/ 166 h 166"/>
                <a:gd name="T4" fmla="*/ 263 w 263"/>
                <a:gd name="T5" fmla="*/ 166 h 166"/>
                <a:gd name="T6" fmla="*/ 263 w 263"/>
                <a:gd name="T7" fmla="*/ 7 h 166"/>
                <a:gd name="T8" fmla="*/ 257 w 263"/>
                <a:gd name="T9" fmla="*/ 0 h 166"/>
                <a:gd name="T10" fmla="*/ 6 w 263"/>
                <a:gd name="T11" fmla="*/ 0 h 166"/>
                <a:gd name="T12" fmla="*/ 0 w 263"/>
                <a:gd name="T13" fmla="*/ 7 h 166"/>
                <a:gd name="T14" fmla="*/ 0 w 263"/>
                <a:gd name="T15" fmla="*/ 166 h 166"/>
                <a:gd name="T16" fmla="*/ 6 w 263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166">
                  <a:moveTo>
                    <a:pt x="6" y="166"/>
                  </a:moveTo>
                  <a:cubicBezTo>
                    <a:pt x="257" y="166"/>
                    <a:pt x="257" y="166"/>
                    <a:pt x="257" y="166"/>
                  </a:cubicBezTo>
                  <a:cubicBezTo>
                    <a:pt x="263" y="166"/>
                    <a:pt x="263" y="166"/>
                    <a:pt x="263" y="166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3" y="3"/>
                    <a:pt x="261" y="0"/>
                    <a:pt x="25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6" y="166"/>
                    <a:pt x="6" y="166"/>
                    <a:pt x="6" y="166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0" name="Freeform 849"/>
            <p:cNvSpPr>
              <a:spLocks noEditPoints="1"/>
            </p:cNvSpPr>
            <p:nvPr/>
          </p:nvSpPr>
          <p:spPr bwMode="auto">
            <a:xfrm>
              <a:off x="2531" y="1335"/>
              <a:ext cx="631" cy="399"/>
            </a:xfrm>
            <a:custGeom>
              <a:avLst/>
              <a:gdLst>
                <a:gd name="T0" fmla="*/ 264 w 265"/>
                <a:gd name="T1" fmla="*/ 167 h 167"/>
                <a:gd name="T2" fmla="*/ 1 w 265"/>
                <a:gd name="T3" fmla="*/ 167 h 167"/>
                <a:gd name="T4" fmla="*/ 0 w 265"/>
                <a:gd name="T5" fmla="*/ 166 h 167"/>
                <a:gd name="T6" fmla="*/ 0 w 265"/>
                <a:gd name="T7" fmla="*/ 7 h 167"/>
                <a:gd name="T8" fmla="*/ 7 w 265"/>
                <a:gd name="T9" fmla="*/ 0 h 167"/>
                <a:gd name="T10" fmla="*/ 258 w 265"/>
                <a:gd name="T11" fmla="*/ 0 h 167"/>
                <a:gd name="T12" fmla="*/ 265 w 265"/>
                <a:gd name="T13" fmla="*/ 7 h 167"/>
                <a:gd name="T14" fmla="*/ 265 w 265"/>
                <a:gd name="T15" fmla="*/ 166 h 167"/>
                <a:gd name="T16" fmla="*/ 264 w 265"/>
                <a:gd name="T17" fmla="*/ 167 h 167"/>
                <a:gd name="T18" fmla="*/ 1 w 265"/>
                <a:gd name="T19" fmla="*/ 166 h 167"/>
                <a:gd name="T20" fmla="*/ 264 w 265"/>
                <a:gd name="T21" fmla="*/ 166 h 167"/>
                <a:gd name="T22" fmla="*/ 264 w 265"/>
                <a:gd name="T23" fmla="*/ 7 h 167"/>
                <a:gd name="T24" fmla="*/ 258 w 265"/>
                <a:gd name="T25" fmla="*/ 1 h 167"/>
                <a:gd name="T26" fmla="*/ 7 w 265"/>
                <a:gd name="T27" fmla="*/ 1 h 167"/>
                <a:gd name="T28" fmla="*/ 1 w 265"/>
                <a:gd name="T29" fmla="*/ 7 h 167"/>
                <a:gd name="T30" fmla="*/ 1 w 265"/>
                <a:gd name="T3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167">
                  <a:moveTo>
                    <a:pt x="264" y="167"/>
                  </a:moveTo>
                  <a:cubicBezTo>
                    <a:pt x="1" y="167"/>
                    <a:pt x="1" y="167"/>
                    <a:pt x="1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2" y="0"/>
                    <a:pt x="265" y="3"/>
                    <a:pt x="265" y="7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4" y="167"/>
                    <a:pt x="264" y="167"/>
                    <a:pt x="264" y="167"/>
                  </a:cubicBezTo>
                  <a:moveTo>
                    <a:pt x="1" y="166"/>
                  </a:moveTo>
                  <a:cubicBezTo>
                    <a:pt x="264" y="166"/>
                    <a:pt x="264" y="166"/>
                    <a:pt x="264" y="166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4" y="4"/>
                    <a:pt x="261" y="1"/>
                    <a:pt x="25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1" y="7"/>
                  </a:cubicBezTo>
                  <a:cubicBezTo>
                    <a:pt x="1" y="166"/>
                    <a:pt x="1" y="166"/>
                    <a:pt x="1" y="166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1" name="Rectangle 850"/>
            <p:cNvSpPr>
              <a:spLocks noChangeArrowheads="1"/>
            </p:cNvSpPr>
            <p:nvPr/>
          </p:nvSpPr>
          <p:spPr bwMode="auto">
            <a:xfrm>
              <a:off x="2572" y="1373"/>
              <a:ext cx="55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2" name="Rectangle 851"/>
            <p:cNvSpPr>
              <a:spLocks noChangeArrowheads="1"/>
            </p:cNvSpPr>
            <p:nvPr/>
          </p:nvSpPr>
          <p:spPr bwMode="auto">
            <a:xfrm>
              <a:off x="2572" y="1373"/>
              <a:ext cx="55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3" name="Freeform 852"/>
            <p:cNvSpPr>
              <a:spLocks noEditPoints="1"/>
            </p:cNvSpPr>
            <p:nvPr/>
          </p:nvSpPr>
          <p:spPr bwMode="auto">
            <a:xfrm>
              <a:off x="2569" y="1373"/>
              <a:ext cx="555" cy="322"/>
            </a:xfrm>
            <a:custGeom>
              <a:avLst/>
              <a:gdLst>
                <a:gd name="T0" fmla="*/ 553 w 555"/>
                <a:gd name="T1" fmla="*/ 322 h 322"/>
                <a:gd name="T2" fmla="*/ 3 w 555"/>
                <a:gd name="T3" fmla="*/ 322 h 322"/>
                <a:gd name="T4" fmla="*/ 0 w 555"/>
                <a:gd name="T5" fmla="*/ 320 h 322"/>
                <a:gd name="T6" fmla="*/ 0 w 555"/>
                <a:gd name="T7" fmla="*/ 0 h 322"/>
                <a:gd name="T8" fmla="*/ 3 w 555"/>
                <a:gd name="T9" fmla="*/ 0 h 322"/>
                <a:gd name="T10" fmla="*/ 553 w 555"/>
                <a:gd name="T11" fmla="*/ 0 h 322"/>
                <a:gd name="T12" fmla="*/ 555 w 555"/>
                <a:gd name="T13" fmla="*/ 0 h 322"/>
                <a:gd name="T14" fmla="*/ 555 w 555"/>
                <a:gd name="T15" fmla="*/ 320 h 322"/>
                <a:gd name="T16" fmla="*/ 553 w 555"/>
                <a:gd name="T17" fmla="*/ 322 h 322"/>
                <a:gd name="T18" fmla="*/ 3 w 555"/>
                <a:gd name="T19" fmla="*/ 320 h 322"/>
                <a:gd name="T20" fmla="*/ 553 w 555"/>
                <a:gd name="T21" fmla="*/ 320 h 322"/>
                <a:gd name="T22" fmla="*/ 553 w 555"/>
                <a:gd name="T23" fmla="*/ 2 h 322"/>
                <a:gd name="T24" fmla="*/ 3 w 555"/>
                <a:gd name="T25" fmla="*/ 2 h 322"/>
                <a:gd name="T26" fmla="*/ 3 w 555"/>
                <a:gd name="T27" fmla="*/ 32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5" h="322">
                  <a:moveTo>
                    <a:pt x="553" y="322"/>
                  </a:moveTo>
                  <a:lnTo>
                    <a:pt x="3" y="322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5" y="320"/>
                  </a:lnTo>
                  <a:lnTo>
                    <a:pt x="553" y="322"/>
                  </a:lnTo>
                  <a:close/>
                  <a:moveTo>
                    <a:pt x="3" y="320"/>
                  </a:moveTo>
                  <a:lnTo>
                    <a:pt x="553" y="320"/>
                  </a:lnTo>
                  <a:lnTo>
                    <a:pt x="553" y="2"/>
                  </a:lnTo>
                  <a:lnTo>
                    <a:pt x="3" y="2"/>
                  </a:lnTo>
                  <a:lnTo>
                    <a:pt x="3" y="32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4" name="Freeform 853"/>
            <p:cNvSpPr>
              <a:spLocks noEditPoints="1"/>
            </p:cNvSpPr>
            <p:nvPr/>
          </p:nvSpPr>
          <p:spPr bwMode="auto">
            <a:xfrm>
              <a:off x="2569" y="1373"/>
              <a:ext cx="555" cy="322"/>
            </a:xfrm>
            <a:custGeom>
              <a:avLst/>
              <a:gdLst>
                <a:gd name="T0" fmla="*/ 553 w 555"/>
                <a:gd name="T1" fmla="*/ 322 h 322"/>
                <a:gd name="T2" fmla="*/ 3 w 555"/>
                <a:gd name="T3" fmla="*/ 322 h 322"/>
                <a:gd name="T4" fmla="*/ 0 w 555"/>
                <a:gd name="T5" fmla="*/ 320 h 322"/>
                <a:gd name="T6" fmla="*/ 0 w 555"/>
                <a:gd name="T7" fmla="*/ 0 h 322"/>
                <a:gd name="T8" fmla="*/ 3 w 555"/>
                <a:gd name="T9" fmla="*/ 0 h 322"/>
                <a:gd name="T10" fmla="*/ 553 w 555"/>
                <a:gd name="T11" fmla="*/ 0 h 322"/>
                <a:gd name="T12" fmla="*/ 555 w 555"/>
                <a:gd name="T13" fmla="*/ 0 h 322"/>
                <a:gd name="T14" fmla="*/ 555 w 555"/>
                <a:gd name="T15" fmla="*/ 320 h 322"/>
                <a:gd name="T16" fmla="*/ 553 w 555"/>
                <a:gd name="T17" fmla="*/ 322 h 322"/>
                <a:gd name="T18" fmla="*/ 3 w 555"/>
                <a:gd name="T19" fmla="*/ 320 h 322"/>
                <a:gd name="T20" fmla="*/ 553 w 555"/>
                <a:gd name="T21" fmla="*/ 320 h 322"/>
                <a:gd name="T22" fmla="*/ 553 w 555"/>
                <a:gd name="T23" fmla="*/ 2 h 322"/>
                <a:gd name="T24" fmla="*/ 3 w 555"/>
                <a:gd name="T25" fmla="*/ 2 h 322"/>
                <a:gd name="T26" fmla="*/ 3 w 555"/>
                <a:gd name="T27" fmla="*/ 32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5" h="322">
                  <a:moveTo>
                    <a:pt x="553" y="322"/>
                  </a:moveTo>
                  <a:lnTo>
                    <a:pt x="3" y="322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53" y="0"/>
                  </a:lnTo>
                  <a:lnTo>
                    <a:pt x="555" y="0"/>
                  </a:lnTo>
                  <a:lnTo>
                    <a:pt x="555" y="320"/>
                  </a:lnTo>
                  <a:lnTo>
                    <a:pt x="553" y="322"/>
                  </a:lnTo>
                  <a:moveTo>
                    <a:pt x="3" y="320"/>
                  </a:moveTo>
                  <a:lnTo>
                    <a:pt x="553" y="320"/>
                  </a:lnTo>
                  <a:lnTo>
                    <a:pt x="553" y="2"/>
                  </a:lnTo>
                  <a:lnTo>
                    <a:pt x="3" y="2"/>
                  </a:lnTo>
                  <a:lnTo>
                    <a:pt x="3" y="3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5" name="Freeform 854"/>
            <p:cNvSpPr/>
            <p:nvPr/>
          </p:nvSpPr>
          <p:spPr bwMode="auto">
            <a:xfrm>
              <a:off x="2474" y="1734"/>
              <a:ext cx="746" cy="35"/>
            </a:xfrm>
            <a:custGeom>
              <a:avLst/>
              <a:gdLst>
                <a:gd name="T0" fmla="*/ 313 w 313"/>
                <a:gd name="T1" fmla="*/ 0 h 15"/>
                <a:gd name="T2" fmla="*/ 205 w 313"/>
                <a:gd name="T3" fmla="*/ 0 h 15"/>
                <a:gd name="T4" fmla="*/ 200 w 313"/>
                <a:gd name="T5" fmla="*/ 4 h 15"/>
                <a:gd name="T6" fmla="*/ 113 w 313"/>
                <a:gd name="T7" fmla="*/ 4 h 15"/>
                <a:gd name="T8" fmla="*/ 108 w 313"/>
                <a:gd name="T9" fmla="*/ 0 h 15"/>
                <a:gd name="T10" fmla="*/ 0 w 313"/>
                <a:gd name="T11" fmla="*/ 0 h 15"/>
                <a:gd name="T12" fmla="*/ 0 w 313"/>
                <a:gd name="T13" fmla="*/ 2 h 15"/>
                <a:gd name="T14" fmla="*/ 0 w 313"/>
                <a:gd name="T15" fmla="*/ 6 h 15"/>
                <a:gd name="T16" fmla="*/ 14 w 313"/>
                <a:gd name="T17" fmla="*/ 15 h 15"/>
                <a:gd name="T18" fmla="*/ 299 w 313"/>
                <a:gd name="T19" fmla="*/ 15 h 15"/>
                <a:gd name="T20" fmla="*/ 313 w 313"/>
                <a:gd name="T21" fmla="*/ 6 h 15"/>
                <a:gd name="T22" fmla="*/ 313 w 313"/>
                <a:gd name="T23" fmla="*/ 2 h 15"/>
                <a:gd name="T24" fmla="*/ 313 w 3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15">
                  <a:moveTo>
                    <a:pt x="313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4" y="2"/>
                    <a:pt x="203" y="4"/>
                    <a:pt x="200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0" y="4"/>
                    <a:pt x="109" y="2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15"/>
                    <a:pt x="14" y="15"/>
                  </a:cubicBezTo>
                  <a:cubicBezTo>
                    <a:pt x="299" y="15"/>
                    <a:pt x="299" y="15"/>
                    <a:pt x="299" y="15"/>
                  </a:cubicBezTo>
                  <a:cubicBezTo>
                    <a:pt x="307" y="15"/>
                    <a:pt x="313" y="14"/>
                    <a:pt x="313" y="6"/>
                  </a:cubicBezTo>
                  <a:cubicBezTo>
                    <a:pt x="313" y="2"/>
                    <a:pt x="313" y="2"/>
                    <a:pt x="313" y="2"/>
                  </a:cubicBezTo>
                  <a:cubicBezTo>
                    <a:pt x="313" y="1"/>
                    <a:pt x="313" y="1"/>
                    <a:pt x="31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6" name="Freeform 855"/>
            <p:cNvSpPr>
              <a:spLocks noEditPoints="1"/>
            </p:cNvSpPr>
            <p:nvPr/>
          </p:nvSpPr>
          <p:spPr bwMode="auto">
            <a:xfrm>
              <a:off x="2471" y="1734"/>
              <a:ext cx="751" cy="35"/>
            </a:xfrm>
            <a:custGeom>
              <a:avLst/>
              <a:gdLst>
                <a:gd name="T0" fmla="*/ 300 w 315"/>
                <a:gd name="T1" fmla="*/ 15 h 15"/>
                <a:gd name="T2" fmla="*/ 15 w 315"/>
                <a:gd name="T3" fmla="*/ 15 h 15"/>
                <a:gd name="T4" fmla="*/ 0 w 315"/>
                <a:gd name="T5" fmla="*/ 6 h 15"/>
                <a:gd name="T6" fmla="*/ 0 w 315"/>
                <a:gd name="T7" fmla="*/ 2 h 15"/>
                <a:gd name="T8" fmla="*/ 1 w 315"/>
                <a:gd name="T9" fmla="*/ 1 h 15"/>
                <a:gd name="T10" fmla="*/ 1 w 315"/>
                <a:gd name="T11" fmla="*/ 0 h 15"/>
                <a:gd name="T12" fmla="*/ 1 w 315"/>
                <a:gd name="T13" fmla="*/ 0 h 15"/>
                <a:gd name="T14" fmla="*/ 109 w 315"/>
                <a:gd name="T15" fmla="*/ 0 h 15"/>
                <a:gd name="T16" fmla="*/ 110 w 315"/>
                <a:gd name="T17" fmla="*/ 0 h 15"/>
                <a:gd name="T18" fmla="*/ 114 w 315"/>
                <a:gd name="T19" fmla="*/ 4 h 15"/>
                <a:gd name="T20" fmla="*/ 201 w 315"/>
                <a:gd name="T21" fmla="*/ 4 h 15"/>
                <a:gd name="T22" fmla="*/ 205 w 315"/>
                <a:gd name="T23" fmla="*/ 0 h 15"/>
                <a:gd name="T24" fmla="*/ 206 w 315"/>
                <a:gd name="T25" fmla="*/ 0 h 15"/>
                <a:gd name="T26" fmla="*/ 314 w 315"/>
                <a:gd name="T27" fmla="*/ 0 h 15"/>
                <a:gd name="T28" fmla="*/ 314 w 315"/>
                <a:gd name="T29" fmla="*/ 0 h 15"/>
                <a:gd name="T30" fmla="*/ 314 w 315"/>
                <a:gd name="T31" fmla="*/ 1 h 15"/>
                <a:gd name="T32" fmla="*/ 315 w 315"/>
                <a:gd name="T33" fmla="*/ 2 h 15"/>
                <a:gd name="T34" fmla="*/ 315 w 315"/>
                <a:gd name="T35" fmla="*/ 6 h 15"/>
                <a:gd name="T36" fmla="*/ 300 w 315"/>
                <a:gd name="T37" fmla="*/ 15 h 15"/>
                <a:gd name="T38" fmla="*/ 2 w 315"/>
                <a:gd name="T39" fmla="*/ 1 h 15"/>
                <a:gd name="T40" fmla="*/ 2 w 315"/>
                <a:gd name="T41" fmla="*/ 1 h 15"/>
                <a:gd name="T42" fmla="*/ 2 w 315"/>
                <a:gd name="T43" fmla="*/ 2 h 15"/>
                <a:gd name="T44" fmla="*/ 2 w 315"/>
                <a:gd name="T45" fmla="*/ 6 h 15"/>
                <a:gd name="T46" fmla="*/ 15 w 315"/>
                <a:gd name="T47" fmla="*/ 14 h 15"/>
                <a:gd name="T48" fmla="*/ 300 w 315"/>
                <a:gd name="T49" fmla="*/ 14 h 15"/>
                <a:gd name="T50" fmla="*/ 313 w 315"/>
                <a:gd name="T51" fmla="*/ 6 h 15"/>
                <a:gd name="T52" fmla="*/ 313 w 315"/>
                <a:gd name="T53" fmla="*/ 2 h 15"/>
                <a:gd name="T54" fmla="*/ 313 w 315"/>
                <a:gd name="T55" fmla="*/ 1 h 15"/>
                <a:gd name="T56" fmla="*/ 313 w 315"/>
                <a:gd name="T57" fmla="*/ 1 h 15"/>
                <a:gd name="T58" fmla="*/ 206 w 315"/>
                <a:gd name="T59" fmla="*/ 1 h 15"/>
                <a:gd name="T60" fmla="*/ 201 w 315"/>
                <a:gd name="T61" fmla="*/ 5 h 15"/>
                <a:gd name="T62" fmla="*/ 114 w 315"/>
                <a:gd name="T63" fmla="*/ 5 h 15"/>
                <a:gd name="T64" fmla="*/ 109 w 315"/>
                <a:gd name="T65" fmla="*/ 1 h 15"/>
                <a:gd name="T66" fmla="*/ 2 w 315"/>
                <a:gd name="T6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5" h="15">
                  <a:moveTo>
                    <a:pt x="300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8" y="15"/>
                    <a:pt x="0" y="15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4"/>
                    <a:pt x="114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3" y="4"/>
                    <a:pt x="205" y="2"/>
                    <a:pt x="20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5" y="1"/>
                    <a:pt x="315" y="1"/>
                    <a:pt x="315" y="2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5" y="15"/>
                    <a:pt x="306" y="15"/>
                    <a:pt x="300" y="15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4"/>
                    <a:pt x="7" y="14"/>
                    <a:pt x="15" y="14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308" y="14"/>
                    <a:pt x="313" y="14"/>
                    <a:pt x="313" y="6"/>
                  </a:cubicBezTo>
                  <a:cubicBezTo>
                    <a:pt x="313" y="2"/>
                    <a:pt x="313" y="2"/>
                    <a:pt x="313" y="2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6" y="3"/>
                    <a:pt x="204" y="5"/>
                    <a:pt x="201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1" y="5"/>
                    <a:pt x="109" y="3"/>
                    <a:pt x="109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7" name="Rectangle 856"/>
            <p:cNvSpPr>
              <a:spLocks noChangeArrowheads="1"/>
            </p:cNvSpPr>
            <p:nvPr/>
          </p:nvSpPr>
          <p:spPr bwMode="auto">
            <a:xfrm>
              <a:off x="2915" y="1375"/>
              <a:ext cx="205" cy="316"/>
            </a:xfrm>
            <a:prstGeom prst="rect">
              <a:avLst/>
            </a:prstGeom>
            <a:solidFill>
              <a:srgbClr val="F6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8" name="Rectangle 857"/>
            <p:cNvSpPr>
              <a:spLocks noChangeArrowheads="1"/>
            </p:cNvSpPr>
            <p:nvPr/>
          </p:nvSpPr>
          <p:spPr bwMode="auto">
            <a:xfrm>
              <a:off x="2915" y="1375"/>
              <a:ext cx="20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9" name="Rectangle 858"/>
            <p:cNvSpPr>
              <a:spLocks noChangeArrowheads="1"/>
            </p:cNvSpPr>
            <p:nvPr/>
          </p:nvSpPr>
          <p:spPr bwMode="auto">
            <a:xfrm>
              <a:off x="2574" y="1375"/>
              <a:ext cx="546" cy="3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0" name="Rectangle 859"/>
            <p:cNvSpPr>
              <a:spLocks noChangeArrowheads="1"/>
            </p:cNvSpPr>
            <p:nvPr/>
          </p:nvSpPr>
          <p:spPr bwMode="auto">
            <a:xfrm>
              <a:off x="2915" y="1375"/>
              <a:ext cx="205" cy="34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1" name="Rectangle 860"/>
            <p:cNvSpPr>
              <a:spLocks noChangeArrowheads="1"/>
            </p:cNvSpPr>
            <p:nvPr/>
          </p:nvSpPr>
          <p:spPr bwMode="auto">
            <a:xfrm>
              <a:off x="2598" y="1636"/>
              <a:ext cx="78" cy="4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2" name="Rectangle 861"/>
            <p:cNvSpPr>
              <a:spLocks noChangeArrowheads="1"/>
            </p:cNvSpPr>
            <p:nvPr/>
          </p:nvSpPr>
          <p:spPr bwMode="auto">
            <a:xfrm>
              <a:off x="2598" y="1652"/>
              <a:ext cx="262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3" name="Rectangle 862"/>
            <p:cNvSpPr>
              <a:spLocks noChangeArrowheads="1"/>
            </p:cNvSpPr>
            <p:nvPr/>
          </p:nvSpPr>
          <p:spPr bwMode="auto">
            <a:xfrm>
              <a:off x="2598" y="1667"/>
              <a:ext cx="200" cy="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4" name="Rectangle 863"/>
            <p:cNvSpPr>
              <a:spLocks noChangeArrowheads="1"/>
            </p:cNvSpPr>
            <p:nvPr/>
          </p:nvSpPr>
          <p:spPr bwMode="auto">
            <a:xfrm>
              <a:off x="2595" y="1390"/>
              <a:ext cx="50" cy="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5" name="Rectangle 864"/>
            <p:cNvSpPr>
              <a:spLocks noChangeArrowheads="1"/>
            </p:cNvSpPr>
            <p:nvPr/>
          </p:nvSpPr>
          <p:spPr bwMode="auto">
            <a:xfrm>
              <a:off x="2660" y="1390"/>
              <a:ext cx="50" cy="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6" name="Rectangle 865"/>
            <p:cNvSpPr>
              <a:spLocks noChangeArrowheads="1"/>
            </p:cNvSpPr>
            <p:nvPr/>
          </p:nvSpPr>
          <p:spPr bwMode="auto">
            <a:xfrm>
              <a:off x="2724" y="1390"/>
              <a:ext cx="50" cy="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7" name="Rectangle 866"/>
            <p:cNvSpPr>
              <a:spLocks noChangeArrowheads="1"/>
            </p:cNvSpPr>
            <p:nvPr/>
          </p:nvSpPr>
          <p:spPr bwMode="auto">
            <a:xfrm>
              <a:off x="2786" y="1390"/>
              <a:ext cx="50" cy="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8" name="Rectangle 867"/>
            <p:cNvSpPr>
              <a:spLocks noChangeArrowheads="1"/>
            </p:cNvSpPr>
            <p:nvPr/>
          </p:nvSpPr>
          <p:spPr bwMode="auto">
            <a:xfrm>
              <a:off x="2929" y="1390"/>
              <a:ext cx="5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9" name="Rectangle 868"/>
            <p:cNvSpPr>
              <a:spLocks noChangeArrowheads="1"/>
            </p:cNvSpPr>
            <p:nvPr/>
          </p:nvSpPr>
          <p:spPr bwMode="auto">
            <a:xfrm>
              <a:off x="3015" y="1454"/>
              <a:ext cx="59" cy="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0" name="Rectangle 869"/>
            <p:cNvSpPr>
              <a:spLocks noChangeArrowheads="1"/>
            </p:cNvSpPr>
            <p:nvPr/>
          </p:nvSpPr>
          <p:spPr bwMode="auto">
            <a:xfrm>
              <a:off x="3015" y="1471"/>
              <a:ext cx="81" cy="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1" name="Rectangle 870"/>
            <p:cNvSpPr>
              <a:spLocks noChangeArrowheads="1"/>
            </p:cNvSpPr>
            <p:nvPr/>
          </p:nvSpPr>
          <p:spPr bwMode="auto">
            <a:xfrm>
              <a:off x="3015" y="1485"/>
              <a:ext cx="71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2" name="Rectangle 871"/>
            <p:cNvSpPr>
              <a:spLocks noChangeArrowheads="1"/>
            </p:cNvSpPr>
            <p:nvPr/>
          </p:nvSpPr>
          <p:spPr bwMode="auto">
            <a:xfrm>
              <a:off x="3015" y="1499"/>
              <a:ext cx="59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3" name="Rectangle 872"/>
            <p:cNvSpPr>
              <a:spLocks noChangeArrowheads="1"/>
            </p:cNvSpPr>
            <p:nvPr/>
          </p:nvSpPr>
          <p:spPr bwMode="auto">
            <a:xfrm>
              <a:off x="3015" y="1564"/>
              <a:ext cx="59" cy="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4" name="Rectangle 873"/>
            <p:cNvSpPr>
              <a:spLocks noChangeArrowheads="1"/>
            </p:cNvSpPr>
            <p:nvPr/>
          </p:nvSpPr>
          <p:spPr bwMode="auto">
            <a:xfrm>
              <a:off x="3015" y="1581"/>
              <a:ext cx="81" cy="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5" name="Rectangle 874"/>
            <p:cNvSpPr>
              <a:spLocks noChangeArrowheads="1"/>
            </p:cNvSpPr>
            <p:nvPr/>
          </p:nvSpPr>
          <p:spPr bwMode="auto">
            <a:xfrm>
              <a:off x="3015" y="1581"/>
              <a:ext cx="8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6" name="Rectangle 875"/>
            <p:cNvSpPr>
              <a:spLocks noChangeArrowheads="1"/>
            </p:cNvSpPr>
            <p:nvPr/>
          </p:nvSpPr>
          <p:spPr bwMode="auto">
            <a:xfrm>
              <a:off x="3015" y="1595"/>
              <a:ext cx="71" cy="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7" name="Rectangle 876"/>
            <p:cNvSpPr>
              <a:spLocks noChangeArrowheads="1"/>
            </p:cNvSpPr>
            <p:nvPr/>
          </p:nvSpPr>
          <p:spPr bwMode="auto">
            <a:xfrm>
              <a:off x="3015" y="1595"/>
              <a:ext cx="71" cy="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8" name="Rectangle 877"/>
            <p:cNvSpPr>
              <a:spLocks noChangeArrowheads="1"/>
            </p:cNvSpPr>
            <p:nvPr/>
          </p:nvSpPr>
          <p:spPr bwMode="auto">
            <a:xfrm>
              <a:off x="3015" y="1609"/>
              <a:ext cx="59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9" name="Rectangle 878"/>
            <p:cNvSpPr>
              <a:spLocks noChangeArrowheads="1"/>
            </p:cNvSpPr>
            <p:nvPr/>
          </p:nvSpPr>
          <p:spPr bwMode="auto">
            <a:xfrm>
              <a:off x="3015" y="1609"/>
              <a:ext cx="59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0" name="Freeform 879"/>
            <p:cNvSpPr/>
            <p:nvPr/>
          </p:nvSpPr>
          <p:spPr bwMode="auto">
            <a:xfrm>
              <a:off x="2931" y="1447"/>
              <a:ext cx="69" cy="67"/>
            </a:xfrm>
            <a:custGeom>
              <a:avLst/>
              <a:gdLst>
                <a:gd name="T0" fmla="*/ 14 w 29"/>
                <a:gd name="T1" fmla="*/ 15 h 28"/>
                <a:gd name="T2" fmla="*/ 14 w 29"/>
                <a:gd name="T3" fmla="*/ 0 h 28"/>
                <a:gd name="T4" fmla="*/ 0 w 29"/>
                <a:gd name="T5" fmla="*/ 14 h 28"/>
                <a:gd name="T6" fmla="*/ 15 w 29"/>
                <a:gd name="T7" fmla="*/ 28 h 28"/>
                <a:gd name="T8" fmla="*/ 29 w 29"/>
                <a:gd name="T9" fmla="*/ 15 h 28"/>
                <a:gd name="T10" fmla="*/ 14 w 2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14" y="1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ubicBezTo>
                    <a:pt x="22" y="28"/>
                    <a:pt x="29" y="22"/>
                    <a:pt x="29" y="15"/>
                  </a:cubicBezTo>
                  <a:lnTo>
                    <a:pt x="14" y="15"/>
                  </a:ln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1" name="Freeform 880"/>
            <p:cNvSpPr/>
            <p:nvPr/>
          </p:nvSpPr>
          <p:spPr bwMode="auto">
            <a:xfrm>
              <a:off x="2974" y="1449"/>
              <a:ext cx="24" cy="24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0 w 10"/>
                <a:gd name="T5" fmla="*/ 10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10" y="5"/>
                    <a:pt x="6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2" name="Freeform 881"/>
            <p:cNvSpPr/>
            <p:nvPr/>
          </p:nvSpPr>
          <p:spPr bwMode="auto">
            <a:xfrm>
              <a:off x="2977" y="1593"/>
              <a:ext cx="23" cy="21"/>
            </a:xfrm>
            <a:custGeom>
              <a:avLst/>
              <a:gdLst>
                <a:gd name="T0" fmla="*/ 2 w 10"/>
                <a:gd name="T1" fmla="*/ 0 h 9"/>
                <a:gd name="T2" fmla="*/ 0 w 10"/>
                <a:gd name="T3" fmla="*/ 3 h 9"/>
                <a:gd name="T4" fmla="*/ 5 w 10"/>
                <a:gd name="T5" fmla="*/ 9 h 9"/>
                <a:gd name="T6" fmla="*/ 10 w 10"/>
                <a:gd name="T7" fmla="*/ 1 h 9"/>
                <a:gd name="T8" fmla="*/ 2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7"/>
                    <a:pt x="9" y="4"/>
                    <a:pt x="1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3" name="Freeform 882"/>
            <p:cNvSpPr/>
            <p:nvPr/>
          </p:nvSpPr>
          <p:spPr bwMode="auto">
            <a:xfrm>
              <a:off x="2969" y="1554"/>
              <a:ext cx="31" cy="36"/>
            </a:xfrm>
            <a:custGeom>
              <a:avLst/>
              <a:gdLst>
                <a:gd name="T0" fmla="*/ 0 w 13"/>
                <a:gd name="T1" fmla="*/ 8 h 15"/>
                <a:gd name="T2" fmla="*/ 5 w 13"/>
                <a:gd name="T3" fmla="*/ 14 h 15"/>
                <a:gd name="T4" fmla="*/ 13 w 13"/>
                <a:gd name="T5" fmla="*/ 15 h 15"/>
                <a:gd name="T6" fmla="*/ 13 w 13"/>
                <a:gd name="T7" fmla="*/ 14 h 15"/>
                <a:gd name="T8" fmla="*/ 0 w 13"/>
                <a:gd name="T9" fmla="*/ 0 h 15"/>
                <a:gd name="T10" fmla="*/ 0 w 13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0" y="8"/>
                  </a:moveTo>
                  <a:cubicBezTo>
                    <a:pt x="3" y="9"/>
                    <a:pt x="5" y="11"/>
                    <a:pt x="5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7"/>
                    <a:pt x="7" y="1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4" name="Freeform 883"/>
            <p:cNvSpPr/>
            <p:nvPr/>
          </p:nvSpPr>
          <p:spPr bwMode="auto">
            <a:xfrm>
              <a:off x="2938" y="1554"/>
              <a:ext cx="24" cy="24"/>
            </a:xfrm>
            <a:custGeom>
              <a:avLst/>
              <a:gdLst>
                <a:gd name="T0" fmla="*/ 7 w 10"/>
                <a:gd name="T1" fmla="*/ 10 h 10"/>
                <a:gd name="T2" fmla="*/ 10 w 10"/>
                <a:gd name="T3" fmla="*/ 8 h 10"/>
                <a:gd name="T4" fmla="*/ 10 w 10"/>
                <a:gd name="T5" fmla="*/ 0 h 10"/>
                <a:gd name="T6" fmla="*/ 0 w 10"/>
                <a:gd name="T7" fmla="*/ 6 h 10"/>
                <a:gd name="T8" fmla="*/ 7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8" y="9"/>
                    <a:pt x="9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2" y="3"/>
                    <a:pt x="0" y="6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5" name="Freeform 884"/>
            <p:cNvSpPr/>
            <p:nvPr/>
          </p:nvSpPr>
          <p:spPr bwMode="auto">
            <a:xfrm>
              <a:off x="2931" y="1574"/>
              <a:ext cx="53" cy="50"/>
            </a:xfrm>
            <a:custGeom>
              <a:avLst/>
              <a:gdLst>
                <a:gd name="T0" fmla="*/ 17 w 22"/>
                <a:gd name="T1" fmla="*/ 12 h 21"/>
                <a:gd name="T2" fmla="*/ 15 w 22"/>
                <a:gd name="T3" fmla="*/ 13 h 21"/>
                <a:gd name="T4" fmla="*/ 8 w 22"/>
                <a:gd name="T5" fmla="*/ 6 h 21"/>
                <a:gd name="T6" fmla="*/ 9 w 22"/>
                <a:gd name="T7" fmla="*/ 4 h 21"/>
                <a:gd name="T8" fmla="*/ 2 w 22"/>
                <a:gd name="T9" fmla="*/ 0 h 21"/>
                <a:gd name="T10" fmla="*/ 0 w 22"/>
                <a:gd name="T11" fmla="*/ 6 h 21"/>
                <a:gd name="T12" fmla="*/ 15 w 22"/>
                <a:gd name="T13" fmla="*/ 21 h 21"/>
                <a:gd name="T14" fmla="*/ 22 w 22"/>
                <a:gd name="T15" fmla="*/ 19 h 21"/>
                <a:gd name="T16" fmla="*/ 17 w 22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7" y="12"/>
                  </a:moveTo>
                  <a:cubicBezTo>
                    <a:pt x="17" y="13"/>
                    <a:pt x="16" y="13"/>
                    <a:pt x="15" y="13"/>
                  </a:cubicBezTo>
                  <a:cubicBezTo>
                    <a:pt x="11" y="13"/>
                    <a:pt x="8" y="10"/>
                    <a:pt x="8" y="6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4"/>
                    <a:pt x="7" y="21"/>
                    <a:pt x="15" y="21"/>
                  </a:cubicBezTo>
                  <a:cubicBezTo>
                    <a:pt x="17" y="21"/>
                    <a:pt x="20" y="20"/>
                    <a:pt x="22" y="19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6" name="Rectangle 885"/>
            <p:cNvSpPr>
              <a:spLocks noChangeArrowheads="1"/>
            </p:cNvSpPr>
            <p:nvPr/>
          </p:nvSpPr>
          <p:spPr bwMode="auto">
            <a:xfrm>
              <a:off x="2600" y="1617"/>
              <a:ext cx="281" cy="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7" name="Rectangle 886"/>
            <p:cNvSpPr>
              <a:spLocks noChangeArrowheads="1"/>
            </p:cNvSpPr>
            <p:nvPr/>
          </p:nvSpPr>
          <p:spPr bwMode="auto">
            <a:xfrm>
              <a:off x="2598" y="1478"/>
              <a:ext cx="5" cy="141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8" name="Rectangle 887"/>
            <p:cNvSpPr>
              <a:spLocks noChangeArrowheads="1"/>
            </p:cNvSpPr>
            <p:nvPr/>
          </p:nvSpPr>
          <p:spPr bwMode="auto">
            <a:xfrm>
              <a:off x="2612" y="1576"/>
              <a:ext cx="7" cy="41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9" name="Rectangle 888"/>
            <p:cNvSpPr>
              <a:spLocks noChangeArrowheads="1"/>
            </p:cNvSpPr>
            <p:nvPr/>
          </p:nvSpPr>
          <p:spPr bwMode="auto">
            <a:xfrm>
              <a:off x="2622" y="1590"/>
              <a:ext cx="9" cy="27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0" name="Rectangle 889"/>
            <p:cNvSpPr>
              <a:spLocks noChangeArrowheads="1"/>
            </p:cNvSpPr>
            <p:nvPr/>
          </p:nvSpPr>
          <p:spPr bwMode="auto">
            <a:xfrm>
              <a:off x="2633" y="1535"/>
              <a:ext cx="8" cy="82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1" name="Rectangle 890"/>
            <p:cNvSpPr>
              <a:spLocks noChangeArrowheads="1"/>
            </p:cNvSpPr>
            <p:nvPr/>
          </p:nvSpPr>
          <p:spPr bwMode="auto">
            <a:xfrm>
              <a:off x="2655" y="1550"/>
              <a:ext cx="9" cy="67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2" name="Rectangle 891"/>
            <p:cNvSpPr>
              <a:spLocks noChangeArrowheads="1"/>
            </p:cNvSpPr>
            <p:nvPr/>
          </p:nvSpPr>
          <p:spPr bwMode="auto">
            <a:xfrm>
              <a:off x="2667" y="1564"/>
              <a:ext cx="7" cy="53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3" name="Rectangle 892"/>
            <p:cNvSpPr>
              <a:spLocks noChangeArrowheads="1"/>
            </p:cNvSpPr>
            <p:nvPr/>
          </p:nvSpPr>
          <p:spPr bwMode="auto">
            <a:xfrm>
              <a:off x="2676" y="1557"/>
              <a:ext cx="10" cy="60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4" name="Rectangle 893"/>
            <p:cNvSpPr>
              <a:spLocks noChangeArrowheads="1"/>
            </p:cNvSpPr>
            <p:nvPr/>
          </p:nvSpPr>
          <p:spPr bwMode="auto">
            <a:xfrm>
              <a:off x="2700" y="1562"/>
              <a:ext cx="10" cy="55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5" name="Rectangle 894"/>
            <p:cNvSpPr>
              <a:spLocks noChangeArrowheads="1"/>
            </p:cNvSpPr>
            <p:nvPr/>
          </p:nvSpPr>
          <p:spPr bwMode="auto">
            <a:xfrm>
              <a:off x="2712" y="1574"/>
              <a:ext cx="7" cy="43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6" name="Rectangle 895"/>
            <p:cNvSpPr>
              <a:spLocks noChangeArrowheads="1"/>
            </p:cNvSpPr>
            <p:nvPr/>
          </p:nvSpPr>
          <p:spPr bwMode="auto">
            <a:xfrm>
              <a:off x="2722" y="1535"/>
              <a:ext cx="9" cy="82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7" name="Rectangle 896"/>
            <p:cNvSpPr>
              <a:spLocks noChangeArrowheads="1"/>
            </p:cNvSpPr>
            <p:nvPr/>
          </p:nvSpPr>
          <p:spPr bwMode="auto">
            <a:xfrm>
              <a:off x="2745" y="1497"/>
              <a:ext cx="8" cy="120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8" name="Rectangle 897"/>
            <p:cNvSpPr>
              <a:spLocks noChangeArrowheads="1"/>
            </p:cNvSpPr>
            <p:nvPr/>
          </p:nvSpPr>
          <p:spPr bwMode="auto">
            <a:xfrm>
              <a:off x="2755" y="1533"/>
              <a:ext cx="10" cy="84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9" name="Rectangle 898"/>
            <p:cNvSpPr>
              <a:spLocks noChangeArrowheads="1"/>
            </p:cNvSpPr>
            <p:nvPr/>
          </p:nvSpPr>
          <p:spPr bwMode="auto">
            <a:xfrm>
              <a:off x="2767" y="1511"/>
              <a:ext cx="9" cy="106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0" name="Rectangle 899"/>
            <p:cNvSpPr>
              <a:spLocks noChangeArrowheads="1"/>
            </p:cNvSpPr>
            <p:nvPr/>
          </p:nvSpPr>
          <p:spPr bwMode="auto">
            <a:xfrm>
              <a:off x="2788" y="1581"/>
              <a:ext cx="10" cy="36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1" name="Rectangle 900"/>
            <p:cNvSpPr>
              <a:spLocks noChangeArrowheads="1"/>
            </p:cNvSpPr>
            <p:nvPr/>
          </p:nvSpPr>
          <p:spPr bwMode="auto">
            <a:xfrm>
              <a:off x="2800" y="1600"/>
              <a:ext cx="10" cy="17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2" name="Rectangle 901"/>
            <p:cNvSpPr>
              <a:spLocks noChangeArrowheads="1"/>
            </p:cNvSpPr>
            <p:nvPr/>
          </p:nvSpPr>
          <p:spPr bwMode="auto">
            <a:xfrm>
              <a:off x="2812" y="1578"/>
              <a:ext cx="7" cy="39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3" name="Rectangle 902"/>
            <p:cNvSpPr>
              <a:spLocks noChangeArrowheads="1"/>
            </p:cNvSpPr>
            <p:nvPr/>
          </p:nvSpPr>
          <p:spPr bwMode="auto">
            <a:xfrm>
              <a:off x="2834" y="1550"/>
              <a:ext cx="9" cy="67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4" name="Rectangle 903"/>
            <p:cNvSpPr>
              <a:spLocks noChangeArrowheads="1"/>
            </p:cNvSpPr>
            <p:nvPr/>
          </p:nvSpPr>
          <p:spPr bwMode="auto">
            <a:xfrm>
              <a:off x="2846" y="1499"/>
              <a:ext cx="7" cy="118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5" name="Rectangle 904"/>
            <p:cNvSpPr>
              <a:spLocks noChangeArrowheads="1"/>
            </p:cNvSpPr>
            <p:nvPr/>
          </p:nvSpPr>
          <p:spPr bwMode="auto">
            <a:xfrm>
              <a:off x="2855" y="1531"/>
              <a:ext cx="10" cy="86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6" name="Rectangle 905"/>
            <p:cNvSpPr>
              <a:spLocks noChangeArrowheads="1"/>
            </p:cNvSpPr>
            <p:nvPr/>
          </p:nvSpPr>
          <p:spPr bwMode="auto">
            <a:xfrm>
              <a:off x="2600" y="1445"/>
              <a:ext cx="14" cy="14"/>
            </a:xfrm>
            <a:prstGeom prst="rect">
              <a:avLst/>
            </a:pr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7" name="Rectangle 906"/>
            <p:cNvSpPr>
              <a:spLocks noChangeArrowheads="1"/>
            </p:cNvSpPr>
            <p:nvPr/>
          </p:nvSpPr>
          <p:spPr bwMode="auto">
            <a:xfrm>
              <a:off x="2624" y="1449"/>
              <a:ext cx="38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8" name="Rectangle 907"/>
            <p:cNvSpPr>
              <a:spLocks noChangeArrowheads="1"/>
            </p:cNvSpPr>
            <p:nvPr/>
          </p:nvSpPr>
          <p:spPr bwMode="auto">
            <a:xfrm>
              <a:off x="2679" y="1445"/>
              <a:ext cx="14" cy="14"/>
            </a:xfrm>
            <a:prstGeom prst="rect">
              <a:avLst/>
            </a:pr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9" name="Rectangle 908"/>
            <p:cNvSpPr>
              <a:spLocks noChangeArrowheads="1"/>
            </p:cNvSpPr>
            <p:nvPr/>
          </p:nvSpPr>
          <p:spPr bwMode="auto">
            <a:xfrm>
              <a:off x="2700" y="1449"/>
              <a:ext cx="41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0" name="Rectangle 909"/>
            <p:cNvSpPr>
              <a:spLocks noChangeArrowheads="1"/>
            </p:cNvSpPr>
            <p:nvPr/>
          </p:nvSpPr>
          <p:spPr bwMode="auto">
            <a:xfrm>
              <a:off x="2755" y="1445"/>
              <a:ext cx="17" cy="14"/>
            </a:xfrm>
            <a:prstGeom prst="rect">
              <a:avLst/>
            </a:pr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1" name="Rectangle 910"/>
            <p:cNvSpPr>
              <a:spLocks noChangeArrowheads="1"/>
            </p:cNvSpPr>
            <p:nvPr/>
          </p:nvSpPr>
          <p:spPr bwMode="auto">
            <a:xfrm>
              <a:off x="2779" y="1449"/>
              <a:ext cx="40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2" name="Rectangle 911"/>
            <p:cNvSpPr>
              <a:spLocks noChangeArrowheads="1"/>
            </p:cNvSpPr>
            <p:nvPr/>
          </p:nvSpPr>
          <p:spPr bwMode="auto">
            <a:xfrm>
              <a:off x="2834" y="1445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3" name="Freeform 912"/>
            <p:cNvSpPr>
              <a:spLocks noEditPoints="1"/>
            </p:cNvSpPr>
            <p:nvPr/>
          </p:nvSpPr>
          <p:spPr bwMode="auto">
            <a:xfrm>
              <a:off x="2834" y="1445"/>
              <a:ext cx="14" cy="14"/>
            </a:xfrm>
            <a:custGeom>
              <a:avLst/>
              <a:gdLst>
                <a:gd name="T0" fmla="*/ 14 w 14"/>
                <a:gd name="T1" fmla="*/ 12 h 14"/>
                <a:gd name="T2" fmla="*/ 2 w 14"/>
                <a:gd name="T3" fmla="*/ 12 h 14"/>
                <a:gd name="T4" fmla="*/ 2 w 14"/>
                <a:gd name="T5" fmla="*/ 0 h 14"/>
                <a:gd name="T6" fmla="*/ 14 w 14"/>
                <a:gd name="T7" fmla="*/ 0 h 14"/>
                <a:gd name="T8" fmla="*/ 14 w 14"/>
                <a:gd name="T9" fmla="*/ 12 h 14"/>
                <a:gd name="T10" fmla="*/ 14 w 14"/>
                <a:gd name="T11" fmla="*/ 0 h 14"/>
                <a:gd name="T12" fmla="*/ 0 w 14"/>
                <a:gd name="T13" fmla="*/ 0 h 14"/>
                <a:gd name="T14" fmla="*/ 0 w 14"/>
                <a:gd name="T15" fmla="*/ 14 h 14"/>
                <a:gd name="T16" fmla="*/ 14 w 14"/>
                <a:gd name="T17" fmla="*/ 14 h 14"/>
                <a:gd name="T18" fmla="*/ 14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4" y="12"/>
                  </a:moveTo>
                  <a:lnTo>
                    <a:pt x="2" y="12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4" name="Rectangle 913"/>
            <p:cNvSpPr>
              <a:spLocks noChangeArrowheads="1"/>
            </p:cNvSpPr>
            <p:nvPr/>
          </p:nvSpPr>
          <p:spPr bwMode="auto">
            <a:xfrm>
              <a:off x="2855" y="1449"/>
              <a:ext cx="41" cy="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5" name="Freeform 914"/>
            <p:cNvSpPr>
              <a:spLocks noEditPoints="1"/>
            </p:cNvSpPr>
            <p:nvPr/>
          </p:nvSpPr>
          <p:spPr bwMode="auto">
            <a:xfrm>
              <a:off x="3012" y="1542"/>
              <a:ext cx="284" cy="292"/>
            </a:xfrm>
            <a:custGeom>
              <a:avLst/>
              <a:gdLst>
                <a:gd name="T0" fmla="*/ 89 w 119"/>
                <a:gd name="T1" fmla="*/ 111 h 122"/>
                <a:gd name="T2" fmla="*/ 115 w 119"/>
                <a:gd name="T3" fmla="*/ 76 h 122"/>
                <a:gd name="T4" fmla="*/ 108 w 119"/>
                <a:gd name="T5" fmla="*/ 33 h 122"/>
                <a:gd name="T6" fmla="*/ 72 w 119"/>
                <a:gd name="T7" fmla="*/ 7 h 122"/>
                <a:gd name="T8" fmla="*/ 4 w 119"/>
                <a:gd name="T9" fmla="*/ 50 h 122"/>
                <a:gd name="T10" fmla="*/ 11 w 119"/>
                <a:gd name="T11" fmla="*/ 93 h 122"/>
                <a:gd name="T12" fmla="*/ 46 w 119"/>
                <a:gd name="T13" fmla="*/ 118 h 122"/>
                <a:gd name="T14" fmla="*/ 89 w 119"/>
                <a:gd name="T15" fmla="*/ 111 h 122"/>
                <a:gd name="T16" fmla="*/ 18 w 119"/>
                <a:gd name="T17" fmla="*/ 89 h 122"/>
                <a:gd name="T18" fmla="*/ 12 w 119"/>
                <a:gd name="T19" fmla="*/ 51 h 122"/>
                <a:gd name="T20" fmla="*/ 71 w 119"/>
                <a:gd name="T21" fmla="*/ 15 h 122"/>
                <a:gd name="T22" fmla="*/ 101 w 119"/>
                <a:gd name="T23" fmla="*/ 37 h 122"/>
                <a:gd name="T24" fmla="*/ 107 w 119"/>
                <a:gd name="T25" fmla="*/ 74 h 122"/>
                <a:gd name="T26" fmla="*/ 85 w 119"/>
                <a:gd name="T27" fmla="*/ 104 h 122"/>
                <a:gd name="T28" fmla="*/ 48 w 119"/>
                <a:gd name="T29" fmla="*/ 110 h 122"/>
                <a:gd name="T30" fmla="*/ 18 w 119"/>
                <a:gd name="T31" fmla="*/ 8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22">
                  <a:moveTo>
                    <a:pt x="89" y="111"/>
                  </a:moveTo>
                  <a:cubicBezTo>
                    <a:pt x="102" y="103"/>
                    <a:pt x="112" y="91"/>
                    <a:pt x="115" y="76"/>
                  </a:cubicBezTo>
                  <a:cubicBezTo>
                    <a:pt x="119" y="61"/>
                    <a:pt x="116" y="46"/>
                    <a:pt x="108" y="33"/>
                  </a:cubicBezTo>
                  <a:cubicBezTo>
                    <a:pt x="100" y="20"/>
                    <a:pt x="87" y="11"/>
                    <a:pt x="72" y="7"/>
                  </a:cubicBezTo>
                  <a:cubicBezTo>
                    <a:pt x="42" y="0"/>
                    <a:pt x="11" y="19"/>
                    <a:pt x="4" y="50"/>
                  </a:cubicBezTo>
                  <a:cubicBezTo>
                    <a:pt x="0" y="64"/>
                    <a:pt x="3" y="80"/>
                    <a:pt x="11" y="93"/>
                  </a:cubicBezTo>
                  <a:cubicBezTo>
                    <a:pt x="19" y="106"/>
                    <a:pt x="31" y="115"/>
                    <a:pt x="46" y="118"/>
                  </a:cubicBezTo>
                  <a:cubicBezTo>
                    <a:pt x="61" y="122"/>
                    <a:pt x="76" y="119"/>
                    <a:pt x="89" y="111"/>
                  </a:cubicBezTo>
                  <a:moveTo>
                    <a:pt x="18" y="89"/>
                  </a:moveTo>
                  <a:cubicBezTo>
                    <a:pt x="11" y="77"/>
                    <a:pt x="9" y="64"/>
                    <a:pt x="12" y="51"/>
                  </a:cubicBezTo>
                  <a:cubicBezTo>
                    <a:pt x="18" y="25"/>
                    <a:pt x="44" y="9"/>
                    <a:pt x="71" y="15"/>
                  </a:cubicBezTo>
                  <a:cubicBezTo>
                    <a:pt x="83" y="18"/>
                    <a:pt x="94" y="26"/>
                    <a:pt x="101" y="37"/>
                  </a:cubicBezTo>
                  <a:cubicBezTo>
                    <a:pt x="108" y="48"/>
                    <a:pt x="110" y="61"/>
                    <a:pt x="107" y="74"/>
                  </a:cubicBezTo>
                  <a:cubicBezTo>
                    <a:pt x="104" y="87"/>
                    <a:pt x="96" y="98"/>
                    <a:pt x="85" y="104"/>
                  </a:cubicBezTo>
                  <a:cubicBezTo>
                    <a:pt x="74" y="111"/>
                    <a:pt x="61" y="113"/>
                    <a:pt x="48" y="110"/>
                  </a:cubicBezTo>
                  <a:cubicBezTo>
                    <a:pt x="35" y="107"/>
                    <a:pt x="25" y="100"/>
                    <a:pt x="18" y="89"/>
                  </a:cubicBezTo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6" name="Freeform 915"/>
            <p:cNvSpPr/>
            <p:nvPr/>
          </p:nvSpPr>
          <p:spPr bwMode="auto">
            <a:xfrm>
              <a:off x="2824" y="1760"/>
              <a:ext cx="205" cy="145"/>
            </a:xfrm>
            <a:custGeom>
              <a:avLst/>
              <a:gdLst>
                <a:gd name="T0" fmla="*/ 4 w 86"/>
                <a:gd name="T1" fmla="*/ 55 h 61"/>
                <a:gd name="T2" fmla="*/ 4 w 86"/>
                <a:gd name="T3" fmla="*/ 55 h 61"/>
                <a:gd name="T4" fmla="*/ 10 w 86"/>
                <a:gd name="T5" fmla="*/ 37 h 61"/>
                <a:gd name="T6" fmla="*/ 64 w 86"/>
                <a:gd name="T7" fmla="*/ 4 h 61"/>
                <a:gd name="T8" fmla="*/ 82 w 86"/>
                <a:gd name="T9" fmla="*/ 6 h 61"/>
                <a:gd name="T10" fmla="*/ 82 w 86"/>
                <a:gd name="T11" fmla="*/ 6 h 61"/>
                <a:gd name="T12" fmla="*/ 76 w 86"/>
                <a:gd name="T13" fmla="*/ 24 h 61"/>
                <a:gd name="T14" fmla="*/ 22 w 86"/>
                <a:gd name="T15" fmla="*/ 57 h 61"/>
                <a:gd name="T16" fmla="*/ 4 w 86"/>
                <a:gd name="T1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">
                  <a:moveTo>
                    <a:pt x="4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0" y="50"/>
                    <a:pt x="3" y="42"/>
                    <a:pt x="10" y="37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71" y="0"/>
                    <a:pt x="79" y="1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6" y="12"/>
                    <a:pt x="83" y="20"/>
                    <a:pt x="76" y="24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5" y="61"/>
                    <a:pt x="7" y="60"/>
                    <a:pt x="4" y="55"/>
                  </a:cubicBezTo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7" name="Freeform 916"/>
            <p:cNvSpPr/>
            <p:nvPr/>
          </p:nvSpPr>
          <p:spPr bwMode="auto">
            <a:xfrm>
              <a:off x="2953" y="1755"/>
              <a:ext cx="78" cy="76"/>
            </a:xfrm>
            <a:custGeom>
              <a:avLst/>
              <a:gdLst>
                <a:gd name="T0" fmla="*/ 5 w 33"/>
                <a:gd name="T1" fmla="*/ 23 h 32"/>
                <a:gd name="T2" fmla="*/ 5 w 33"/>
                <a:gd name="T3" fmla="*/ 23 h 32"/>
                <a:gd name="T4" fmla="*/ 2 w 33"/>
                <a:gd name="T5" fmla="*/ 10 h 32"/>
                <a:gd name="T6" fmla="*/ 18 w 33"/>
                <a:gd name="T7" fmla="*/ 1 h 32"/>
                <a:gd name="T8" fmla="*/ 28 w 33"/>
                <a:gd name="T9" fmla="*/ 8 h 32"/>
                <a:gd name="T10" fmla="*/ 28 w 33"/>
                <a:gd name="T11" fmla="*/ 8 h 32"/>
                <a:gd name="T12" fmla="*/ 31 w 33"/>
                <a:gd name="T13" fmla="*/ 21 h 32"/>
                <a:gd name="T14" fmla="*/ 15 w 33"/>
                <a:gd name="T15" fmla="*/ 30 h 32"/>
                <a:gd name="T16" fmla="*/ 5 w 33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5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2" y="17"/>
                    <a:pt x="0" y="12"/>
                    <a:pt x="2" y="1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5" y="3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14"/>
                    <a:pt x="33" y="19"/>
                    <a:pt x="31" y="2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2"/>
                    <a:pt x="8" y="28"/>
                    <a:pt x="5" y="23"/>
                  </a:cubicBezTo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8" name="Freeform 917"/>
            <p:cNvSpPr/>
            <p:nvPr/>
          </p:nvSpPr>
          <p:spPr bwMode="auto">
            <a:xfrm>
              <a:off x="3067" y="1576"/>
              <a:ext cx="207" cy="234"/>
            </a:xfrm>
            <a:custGeom>
              <a:avLst/>
              <a:gdLst>
                <a:gd name="T0" fmla="*/ 40 w 87"/>
                <a:gd name="T1" fmla="*/ 0 h 98"/>
                <a:gd name="T2" fmla="*/ 40 w 87"/>
                <a:gd name="T3" fmla="*/ 4 h 98"/>
                <a:gd name="T4" fmla="*/ 47 w 87"/>
                <a:gd name="T5" fmla="*/ 5 h 98"/>
                <a:gd name="T6" fmla="*/ 74 w 87"/>
                <a:gd name="T7" fmla="*/ 25 h 98"/>
                <a:gd name="T8" fmla="*/ 81 w 87"/>
                <a:gd name="T9" fmla="*/ 48 h 98"/>
                <a:gd name="T10" fmla="*/ 81 w 87"/>
                <a:gd name="T11" fmla="*/ 49 h 98"/>
                <a:gd name="T12" fmla="*/ 80 w 87"/>
                <a:gd name="T13" fmla="*/ 59 h 98"/>
                <a:gd name="T14" fmla="*/ 80 w 87"/>
                <a:gd name="T15" fmla="*/ 59 h 98"/>
                <a:gd name="T16" fmla="*/ 68 w 87"/>
                <a:gd name="T17" fmla="*/ 81 h 98"/>
                <a:gd name="T18" fmla="*/ 73 w 87"/>
                <a:gd name="T19" fmla="*/ 68 h 98"/>
                <a:gd name="T20" fmla="*/ 73 w 87"/>
                <a:gd name="T21" fmla="*/ 68 h 98"/>
                <a:gd name="T22" fmla="*/ 67 w 87"/>
                <a:gd name="T23" fmla="*/ 34 h 98"/>
                <a:gd name="T24" fmla="*/ 40 w 87"/>
                <a:gd name="T25" fmla="*/ 14 h 98"/>
                <a:gd name="T26" fmla="*/ 40 w 87"/>
                <a:gd name="T27" fmla="*/ 65 h 98"/>
                <a:gd name="T28" fmla="*/ 40 w 87"/>
                <a:gd name="T29" fmla="*/ 66 h 98"/>
                <a:gd name="T30" fmla="*/ 64 w 87"/>
                <a:gd name="T31" fmla="*/ 66 h 98"/>
                <a:gd name="T32" fmla="*/ 64 w 87"/>
                <a:gd name="T33" fmla="*/ 66 h 98"/>
                <a:gd name="T34" fmla="*/ 64 w 87"/>
                <a:gd name="T35" fmla="*/ 67 h 98"/>
                <a:gd name="T36" fmla="*/ 65 w 87"/>
                <a:gd name="T37" fmla="*/ 68 h 98"/>
                <a:gd name="T38" fmla="*/ 65 w 87"/>
                <a:gd name="T39" fmla="*/ 72 h 98"/>
                <a:gd name="T40" fmla="*/ 50 w 87"/>
                <a:gd name="T41" fmla="*/ 81 h 98"/>
                <a:gd name="T42" fmla="*/ 0 w 87"/>
                <a:gd name="T43" fmla="*/ 81 h 98"/>
                <a:gd name="T44" fmla="*/ 25 w 87"/>
                <a:gd name="T45" fmla="*/ 96 h 98"/>
                <a:gd name="T46" fmla="*/ 25 w 87"/>
                <a:gd name="T47" fmla="*/ 96 h 98"/>
                <a:gd name="T48" fmla="*/ 25 w 87"/>
                <a:gd name="T49" fmla="*/ 97 h 98"/>
                <a:gd name="T50" fmla="*/ 25 w 87"/>
                <a:gd name="T51" fmla="*/ 97 h 98"/>
                <a:gd name="T52" fmla="*/ 26 w 87"/>
                <a:gd name="T53" fmla="*/ 97 h 98"/>
                <a:gd name="T54" fmla="*/ 36 w 87"/>
                <a:gd name="T55" fmla="*/ 98 h 98"/>
                <a:gd name="T56" fmla="*/ 62 w 87"/>
                <a:gd name="T57" fmla="*/ 90 h 98"/>
                <a:gd name="T58" fmla="*/ 83 w 87"/>
                <a:gd name="T59" fmla="*/ 64 h 98"/>
                <a:gd name="T60" fmla="*/ 84 w 87"/>
                <a:gd name="T61" fmla="*/ 60 h 98"/>
                <a:gd name="T62" fmla="*/ 78 w 87"/>
                <a:gd name="T63" fmla="*/ 23 h 98"/>
                <a:gd name="T64" fmla="*/ 78 w 87"/>
                <a:gd name="T65" fmla="*/ 23 h 98"/>
                <a:gd name="T66" fmla="*/ 78 w 87"/>
                <a:gd name="T67" fmla="*/ 23 h 98"/>
                <a:gd name="T68" fmla="*/ 48 w 87"/>
                <a:gd name="T69" fmla="*/ 1 h 98"/>
                <a:gd name="T70" fmla="*/ 48 w 87"/>
                <a:gd name="T71" fmla="*/ 1 h 98"/>
                <a:gd name="T72" fmla="*/ 47 w 87"/>
                <a:gd name="T73" fmla="*/ 1 h 98"/>
                <a:gd name="T74" fmla="*/ 40 w 87"/>
                <a:gd name="T7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8">
                  <a:moveTo>
                    <a:pt x="40" y="0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7" y="5"/>
                  </a:cubicBezTo>
                  <a:cubicBezTo>
                    <a:pt x="58" y="8"/>
                    <a:pt x="68" y="15"/>
                    <a:pt x="74" y="25"/>
                  </a:cubicBezTo>
                  <a:cubicBezTo>
                    <a:pt x="79" y="32"/>
                    <a:pt x="81" y="40"/>
                    <a:pt x="81" y="48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52"/>
                    <a:pt x="81" y="56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8" y="67"/>
                    <a:pt x="74" y="75"/>
                    <a:pt x="68" y="81"/>
                  </a:cubicBezTo>
                  <a:cubicBezTo>
                    <a:pt x="70" y="77"/>
                    <a:pt x="72" y="73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5" y="56"/>
                    <a:pt x="73" y="44"/>
                    <a:pt x="67" y="34"/>
                  </a:cubicBezTo>
                  <a:cubicBezTo>
                    <a:pt x="61" y="24"/>
                    <a:pt x="51" y="17"/>
                    <a:pt x="40" y="14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5" y="67"/>
                    <a:pt x="65" y="68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81"/>
                    <a:pt x="56" y="81"/>
                    <a:pt x="5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6" y="89"/>
                    <a:pt x="15" y="94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9" y="97"/>
                    <a:pt x="33" y="98"/>
                    <a:pt x="36" y="98"/>
                  </a:cubicBezTo>
                  <a:cubicBezTo>
                    <a:pt x="45" y="98"/>
                    <a:pt x="54" y="95"/>
                    <a:pt x="62" y="90"/>
                  </a:cubicBezTo>
                  <a:cubicBezTo>
                    <a:pt x="72" y="84"/>
                    <a:pt x="80" y="75"/>
                    <a:pt x="83" y="64"/>
                  </a:cubicBezTo>
                  <a:cubicBezTo>
                    <a:pt x="84" y="63"/>
                    <a:pt x="84" y="61"/>
                    <a:pt x="84" y="60"/>
                  </a:cubicBezTo>
                  <a:cubicBezTo>
                    <a:pt x="87" y="47"/>
                    <a:pt x="85" y="34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12"/>
                    <a:pt x="60" y="4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5" y="0"/>
                    <a:pt x="42" y="0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9" name="Freeform 918"/>
            <p:cNvSpPr>
              <a:spLocks noEditPoints="1"/>
            </p:cNvSpPr>
            <p:nvPr/>
          </p:nvSpPr>
          <p:spPr bwMode="auto">
            <a:xfrm>
              <a:off x="3036" y="1576"/>
              <a:ext cx="124" cy="155"/>
            </a:xfrm>
            <a:custGeom>
              <a:avLst/>
              <a:gdLst>
                <a:gd name="T0" fmla="*/ 42 w 52"/>
                <a:gd name="T1" fmla="*/ 13 h 65"/>
                <a:gd name="T2" fmla="*/ 37 w 52"/>
                <a:gd name="T3" fmla="*/ 13 h 65"/>
                <a:gd name="T4" fmla="*/ 37 w 52"/>
                <a:gd name="T5" fmla="*/ 49 h 65"/>
                <a:gd name="T6" fmla="*/ 36 w 52"/>
                <a:gd name="T7" fmla="*/ 50 h 65"/>
                <a:gd name="T8" fmla="*/ 0 w 52"/>
                <a:gd name="T9" fmla="*/ 50 h 65"/>
                <a:gd name="T10" fmla="*/ 3 w 52"/>
                <a:gd name="T11" fmla="*/ 65 h 65"/>
                <a:gd name="T12" fmla="*/ 52 w 52"/>
                <a:gd name="T13" fmla="*/ 65 h 65"/>
                <a:gd name="T14" fmla="*/ 52 w 52"/>
                <a:gd name="T15" fmla="*/ 14 h 65"/>
                <a:gd name="T16" fmla="*/ 42 w 52"/>
                <a:gd name="T17" fmla="*/ 13 h 65"/>
                <a:gd name="T18" fmla="*/ 49 w 52"/>
                <a:gd name="T19" fmla="*/ 0 h 65"/>
                <a:gd name="T20" fmla="*/ 49 w 52"/>
                <a:gd name="T21" fmla="*/ 0 h 65"/>
                <a:gd name="T22" fmla="*/ 37 w 52"/>
                <a:gd name="T23" fmla="*/ 1 h 65"/>
                <a:gd name="T24" fmla="*/ 37 w 52"/>
                <a:gd name="T25" fmla="*/ 6 h 65"/>
                <a:gd name="T26" fmla="*/ 49 w 52"/>
                <a:gd name="T27" fmla="*/ 4 h 65"/>
                <a:gd name="T28" fmla="*/ 50 w 52"/>
                <a:gd name="T29" fmla="*/ 4 h 65"/>
                <a:gd name="T30" fmla="*/ 52 w 52"/>
                <a:gd name="T31" fmla="*/ 4 h 65"/>
                <a:gd name="T32" fmla="*/ 52 w 52"/>
                <a:gd name="T33" fmla="*/ 0 h 65"/>
                <a:gd name="T34" fmla="*/ 49 w 52"/>
                <a:gd name="T35" fmla="*/ 0 h 65"/>
                <a:gd name="T36" fmla="*/ 49 w 5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5">
                  <a:moveTo>
                    <a:pt x="42" y="13"/>
                  </a:moveTo>
                  <a:cubicBezTo>
                    <a:pt x="40" y="13"/>
                    <a:pt x="38" y="13"/>
                    <a:pt x="37" y="13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9" y="13"/>
                    <a:pt x="45" y="13"/>
                    <a:pt x="42" y="13"/>
                  </a:cubicBezTo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1" y="0"/>
                    <a:pt x="37" y="1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1" y="5"/>
                    <a:pt x="45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1" y="4"/>
                    <a:pt x="52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0" name="Freeform 919"/>
            <p:cNvSpPr>
              <a:spLocks noEditPoints="1"/>
            </p:cNvSpPr>
            <p:nvPr/>
          </p:nvSpPr>
          <p:spPr bwMode="auto">
            <a:xfrm>
              <a:off x="3043" y="1576"/>
              <a:ext cx="119" cy="158"/>
            </a:xfrm>
            <a:custGeom>
              <a:avLst/>
              <a:gdLst>
                <a:gd name="T0" fmla="*/ 49 w 50"/>
                <a:gd name="T1" fmla="*/ 14 h 66"/>
                <a:gd name="T2" fmla="*/ 49 w 50"/>
                <a:gd name="T3" fmla="*/ 65 h 66"/>
                <a:gd name="T4" fmla="*/ 0 w 50"/>
                <a:gd name="T5" fmla="*/ 65 h 66"/>
                <a:gd name="T6" fmla="*/ 0 w 50"/>
                <a:gd name="T7" fmla="*/ 66 h 66"/>
                <a:gd name="T8" fmla="*/ 50 w 50"/>
                <a:gd name="T9" fmla="*/ 66 h 66"/>
                <a:gd name="T10" fmla="*/ 50 w 50"/>
                <a:gd name="T11" fmla="*/ 65 h 66"/>
                <a:gd name="T12" fmla="*/ 50 w 50"/>
                <a:gd name="T13" fmla="*/ 14 h 66"/>
                <a:gd name="T14" fmla="*/ 49 w 50"/>
                <a:gd name="T15" fmla="*/ 14 h 66"/>
                <a:gd name="T16" fmla="*/ 49 w 50"/>
                <a:gd name="T17" fmla="*/ 14 h 66"/>
                <a:gd name="T18" fmla="*/ 49 w 50"/>
                <a:gd name="T19" fmla="*/ 0 h 66"/>
                <a:gd name="T20" fmla="*/ 49 w 50"/>
                <a:gd name="T21" fmla="*/ 4 h 66"/>
                <a:gd name="T22" fmla="*/ 50 w 50"/>
                <a:gd name="T23" fmla="*/ 4 h 66"/>
                <a:gd name="T24" fmla="*/ 50 w 50"/>
                <a:gd name="T25" fmla="*/ 0 h 66"/>
                <a:gd name="T26" fmla="*/ 49 w 50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6">
                  <a:moveTo>
                    <a:pt x="49" y="14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moveTo>
                    <a:pt x="49" y="0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50" y="4"/>
                    <a:pt x="50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0"/>
                    <a:pt x="49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1" name="Freeform 920"/>
            <p:cNvSpPr>
              <a:spLocks noEditPoints="1"/>
            </p:cNvSpPr>
            <p:nvPr/>
          </p:nvSpPr>
          <p:spPr bwMode="auto">
            <a:xfrm>
              <a:off x="3036" y="1581"/>
              <a:ext cx="86" cy="112"/>
            </a:xfrm>
            <a:custGeom>
              <a:avLst/>
              <a:gdLst>
                <a:gd name="T0" fmla="*/ 36 w 36"/>
                <a:gd name="T1" fmla="*/ 12 h 47"/>
                <a:gd name="T2" fmla="*/ 35 w 36"/>
                <a:gd name="T3" fmla="*/ 12 h 47"/>
                <a:gd name="T4" fmla="*/ 35 w 36"/>
                <a:gd name="T5" fmla="*/ 46 h 47"/>
                <a:gd name="T6" fmla="*/ 0 w 36"/>
                <a:gd name="T7" fmla="*/ 46 h 47"/>
                <a:gd name="T8" fmla="*/ 0 w 36"/>
                <a:gd name="T9" fmla="*/ 46 h 47"/>
                <a:gd name="T10" fmla="*/ 0 w 36"/>
                <a:gd name="T11" fmla="*/ 47 h 47"/>
                <a:gd name="T12" fmla="*/ 36 w 36"/>
                <a:gd name="T13" fmla="*/ 47 h 47"/>
                <a:gd name="T14" fmla="*/ 36 w 36"/>
                <a:gd name="T15" fmla="*/ 12 h 47"/>
                <a:gd name="T16" fmla="*/ 36 w 36"/>
                <a:gd name="T17" fmla="*/ 0 h 47"/>
                <a:gd name="T18" fmla="*/ 35 w 36"/>
                <a:gd name="T19" fmla="*/ 0 h 47"/>
                <a:gd name="T20" fmla="*/ 35 w 36"/>
                <a:gd name="T21" fmla="*/ 4 h 47"/>
                <a:gd name="T22" fmla="*/ 36 w 36"/>
                <a:gd name="T23" fmla="*/ 4 h 47"/>
                <a:gd name="T24" fmla="*/ 36 w 3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7">
                  <a:moveTo>
                    <a:pt x="36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6" y="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2" name="Freeform 921"/>
            <p:cNvSpPr>
              <a:spLocks noEditPoints="1"/>
            </p:cNvSpPr>
            <p:nvPr/>
          </p:nvSpPr>
          <p:spPr bwMode="auto">
            <a:xfrm>
              <a:off x="3036" y="1578"/>
              <a:ext cx="88" cy="117"/>
            </a:xfrm>
            <a:custGeom>
              <a:avLst/>
              <a:gdLst>
                <a:gd name="T0" fmla="*/ 37 w 37"/>
                <a:gd name="T1" fmla="*/ 12 h 49"/>
                <a:gd name="T2" fmla="*/ 36 w 37"/>
                <a:gd name="T3" fmla="*/ 13 h 49"/>
                <a:gd name="T4" fmla="*/ 36 w 37"/>
                <a:gd name="T5" fmla="*/ 48 h 49"/>
                <a:gd name="T6" fmla="*/ 0 w 37"/>
                <a:gd name="T7" fmla="*/ 48 h 49"/>
                <a:gd name="T8" fmla="*/ 0 w 37"/>
                <a:gd name="T9" fmla="*/ 48 h 49"/>
                <a:gd name="T10" fmla="*/ 0 w 37"/>
                <a:gd name="T11" fmla="*/ 49 h 49"/>
                <a:gd name="T12" fmla="*/ 36 w 37"/>
                <a:gd name="T13" fmla="*/ 49 h 49"/>
                <a:gd name="T14" fmla="*/ 37 w 37"/>
                <a:gd name="T15" fmla="*/ 48 h 49"/>
                <a:gd name="T16" fmla="*/ 37 w 37"/>
                <a:gd name="T17" fmla="*/ 12 h 49"/>
                <a:gd name="T18" fmla="*/ 37 w 37"/>
                <a:gd name="T19" fmla="*/ 0 h 49"/>
                <a:gd name="T20" fmla="*/ 36 w 37"/>
                <a:gd name="T21" fmla="*/ 1 h 49"/>
                <a:gd name="T22" fmla="*/ 36 w 37"/>
                <a:gd name="T23" fmla="*/ 5 h 49"/>
                <a:gd name="T24" fmla="*/ 37 w 37"/>
                <a:gd name="T25" fmla="*/ 5 h 49"/>
                <a:gd name="T26" fmla="*/ 37 w 37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9">
                  <a:moveTo>
                    <a:pt x="37" y="12"/>
                  </a:moveTo>
                  <a:cubicBezTo>
                    <a:pt x="36" y="12"/>
                    <a:pt x="36" y="12"/>
                    <a:pt x="36" y="1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12"/>
                    <a:pt x="37" y="12"/>
                    <a:pt x="37" y="12"/>
                  </a:cubicBezTo>
                  <a:moveTo>
                    <a:pt x="37" y="0"/>
                  </a:moveTo>
                  <a:cubicBezTo>
                    <a:pt x="36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7" y="5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3" name="Freeform 922"/>
            <p:cNvSpPr/>
            <p:nvPr/>
          </p:nvSpPr>
          <p:spPr bwMode="auto">
            <a:xfrm>
              <a:off x="3046" y="1736"/>
              <a:ext cx="171" cy="31"/>
            </a:xfrm>
            <a:custGeom>
              <a:avLst/>
              <a:gdLst>
                <a:gd name="T0" fmla="*/ 72 w 72"/>
                <a:gd name="T1" fmla="*/ 0 h 13"/>
                <a:gd name="T2" fmla="*/ 0 w 72"/>
                <a:gd name="T3" fmla="*/ 0 h 13"/>
                <a:gd name="T4" fmla="*/ 4 w 72"/>
                <a:gd name="T5" fmla="*/ 8 h 13"/>
                <a:gd name="T6" fmla="*/ 8 w 72"/>
                <a:gd name="T7" fmla="*/ 13 h 13"/>
                <a:gd name="T8" fmla="*/ 59 w 72"/>
                <a:gd name="T9" fmla="*/ 13 h 13"/>
                <a:gd name="T10" fmla="*/ 72 w 72"/>
                <a:gd name="T11" fmla="*/ 5 h 13"/>
                <a:gd name="T12" fmla="*/ 72 w 72"/>
                <a:gd name="T13" fmla="*/ 1 h 13"/>
                <a:gd name="T14" fmla="*/ 72 w 72"/>
                <a:gd name="T15" fmla="*/ 0 h 13"/>
                <a:gd name="T16" fmla="*/ 72 w 7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5"/>
                    <a:pt x="4" y="8"/>
                  </a:cubicBezTo>
                  <a:cubicBezTo>
                    <a:pt x="5" y="10"/>
                    <a:pt x="6" y="11"/>
                    <a:pt x="8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7" y="13"/>
                    <a:pt x="72" y="13"/>
                    <a:pt x="72" y="5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4" name="Freeform 923"/>
            <p:cNvSpPr/>
            <p:nvPr/>
          </p:nvSpPr>
          <p:spPr bwMode="auto">
            <a:xfrm>
              <a:off x="3043" y="1734"/>
              <a:ext cx="179" cy="35"/>
            </a:xfrm>
            <a:custGeom>
              <a:avLst/>
              <a:gdLst>
                <a:gd name="T0" fmla="*/ 74 w 75"/>
                <a:gd name="T1" fmla="*/ 0 h 15"/>
                <a:gd name="T2" fmla="*/ 50 w 75"/>
                <a:gd name="T3" fmla="*/ 0 h 15"/>
                <a:gd name="T4" fmla="*/ 0 w 75"/>
                <a:gd name="T5" fmla="*/ 0 h 15"/>
                <a:gd name="T6" fmla="*/ 1 w 75"/>
                <a:gd name="T7" fmla="*/ 1 h 15"/>
                <a:gd name="T8" fmla="*/ 73 w 75"/>
                <a:gd name="T9" fmla="*/ 1 h 15"/>
                <a:gd name="T10" fmla="*/ 73 w 75"/>
                <a:gd name="T11" fmla="*/ 1 h 15"/>
                <a:gd name="T12" fmla="*/ 73 w 75"/>
                <a:gd name="T13" fmla="*/ 2 h 15"/>
                <a:gd name="T14" fmla="*/ 73 w 75"/>
                <a:gd name="T15" fmla="*/ 6 h 15"/>
                <a:gd name="T16" fmla="*/ 60 w 75"/>
                <a:gd name="T17" fmla="*/ 14 h 15"/>
                <a:gd name="T18" fmla="*/ 9 w 75"/>
                <a:gd name="T19" fmla="*/ 14 h 15"/>
                <a:gd name="T20" fmla="*/ 10 w 75"/>
                <a:gd name="T21" fmla="*/ 15 h 15"/>
                <a:gd name="T22" fmla="*/ 60 w 75"/>
                <a:gd name="T23" fmla="*/ 15 h 15"/>
                <a:gd name="T24" fmla="*/ 75 w 75"/>
                <a:gd name="T25" fmla="*/ 6 h 15"/>
                <a:gd name="T26" fmla="*/ 75 w 75"/>
                <a:gd name="T27" fmla="*/ 2 h 15"/>
                <a:gd name="T28" fmla="*/ 74 w 75"/>
                <a:gd name="T29" fmla="*/ 1 h 15"/>
                <a:gd name="T30" fmla="*/ 74 w 75"/>
                <a:gd name="T31" fmla="*/ 0 h 15"/>
                <a:gd name="T32" fmla="*/ 74 w 75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5">
                  <a:moveTo>
                    <a:pt x="7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14"/>
                    <a:pt x="68" y="14"/>
                    <a:pt x="6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6" y="15"/>
                    <a:pt x="75" y="15"/>
                    <a:pt x="75" y="6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1"/>
                    <a:pt x="75" y="1"/>
                    <a:pt x="74" y="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5" name="Freeform 924"/>
            <p:cNvSpPr/>
            <p:nvPr/>
          </p:nvSpPr>
          <p:spPr bwMode="auto">
            <a:xfrm>
              <a:off x="3036" y="1581"/>
              <a:ext cx="84" cy="110"/>
            </a:xfrm>
            <a:custGeom>
              <a:avLst/>
              <a:gdLst>
                <a:gd name="T0" fmla="*/ 35 w 35"/>
                <a:gd name="T1" fmla="*/ 0 h 46"/>
                <a:gd name="T2" fmla="*/ 21 w 35"/>
                <a:gd name="T3" fmla="*/ 7 h 46"/>
                <a:gd name="T4" fmla="*/ 21 w 35"/>
                <a:gd name="T5" fmla="*/ 7 h 46"/>
                <a:gd name="T6" fmla="*/ 20 w 35"/>
                <a:gd name="T7" fmla="*/ 7 h 46"/>
                <a:gd name="T8" fmla="*/ 15 w 35"/>
                <a:gd name="T9" fmla="*/ 12 h 46"/>
                <a:gd name="T10" fmla="*/ 16 w 35"/>
                <a:gd name="T11" fmla="*/ 12 h 46"/>
                <a:gd name="T12" fmla="*/ 16 w 35"/>
                <a:gd name="T13" fmla="*/ 13 h 46"/>
                <a:gd name="T14" fmla="*/ 14 w 35"/>
                <a:gd name="T15" fmla="*/ 13 h 46"/>
                <a:gd name="T16" fmla="*/ 2 w 35"/>
                <a:gd name="T17" fmla="*/ 34 h 46"/>
                <a:gd name="T18" fmla="*/ 2 w 35"/>
                <a:gd name="T19" fmla="*/ 35 h 46"/>
                <a:gd name="T20" fmla="*/ 2 w 35"/>
                <a:gd name="T21" fmla="*/ 35 h 46"/>
                <a:gd name="T22" fmla="*/ 2 w 35"/>
                <a:gd name="T23" fmla="*/ 35 h 46"/>
                <a:gd name="T24" fmla="*/ 2 w 35"/>
                <a:gd name="T25" fmla="*/ 35 h 46"/>
                <a:gd name="T26" fmla="*/ 1 w 35"/>
                <a:gd name="T27" fmla="*/ 36 h 46"/>
                <a:gd name="T28" fmla="*/ 0 w 35"/>
                <a:gd name="T29" fmla="*/ 46 h 46"/>
                <a:gd name="T30" fmla="*/ 35 w 35"/>
                <a:gd name="T31" fmla="*/ 46 h 46"/>
                <a:gd name="T32" fmla="*/ 35 w 35"/>
                <a:gd name="T33" fmla="*/ 12 h 46"/>
                <a:gd name="T34" fmla="*/ 19 w 35"/>
                <a:gd name="T35" fmla="*/ 18 h 46"/>
                <a:gd name="T36" fmla="*/ 11 w 35"/>
                <a:gd name="T37" fmla="*/ 24 h 46"/>
                <a:gd name="T38" fmla="*/ 26 w 35"/>
                <a:gd name="T39" fmla="*/ 9 h 46"/>
                <a:gd name="T40" fmla="*/ 35 w 35"/>
                <a:gd name="T41" fmla="*/ 4 h 46"/>
                <a:gd name="T42" fmla="*/ 35 w 35"/>
                <a:gd name="T4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46">
                  <a:moveTo>
                    <a:pt x="35" y="0"/>
                  </a:moveTo>
                  <a:cubicBezTo>
                    <a:pt x="30" y="1"/>
                    <a:pt x="25" y="4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6" y="10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8" y="19"/>
                    <a:pt x="4" y="26"/>
                    <a:pt x="2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ubicBezTo>
                    <a:pt x="1" y="39"/>
                    <a:pt x="0" y="43"/>
                    <a:pt x="0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9" y="12"/>
                    <a:pt x="24" y="15"/>
                    <a:pt x="19" y="18"/>
                  </a:cubicBezTo>
                  <a:cubicBezTo>
                    <a:pt x="16" y="19"/>
                    <a:pt x="13" y="22"/>
                    <a:pt x="11" y="24"/>
                  </a:cubicBezTo>
                  <a:cubicBezTo>
                    <a:pt x="15" y="18"/>
                    <a:pt x="20" y="12"/>
                    <a:pt x="26" y="9"/>
                  </a:cubicBezTo>
                  <a:cubicBezTo>
                    <a:pt x="29" y="7"/>
                    <a:pt x="32" y="5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F8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6" name="Freeform 925"/>
            <p:cNvSpPr/>
            <p:nvPr/>
          </p:nvSpPr>
          <p:spPr bwMode="auto">
            <a:xfrm>
              <a:off x="3084" y="1597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7" name="Freeform 926"/>
            <p:cNvSpPr/>
            <p:nvPr/>
          </p:nvSpPr>
          <p:spPr bwMode="auto">
            <a:xfrm>
              <a:off x="3069" y="1609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8" name="Freeform 927"/>
            <p:cNvSpPr>
              <a:spLocks noEditPoints="1"/>
            </p:cNvSpPr>
            <p:nvPr/>
          </p:nvSpPr>
          <p:spPr bwMode="auto">
            <a:xfrm>
              <a:off x="3039" y="1576"/>
              <a:ext cx="226" cy="234"/>
            </a:xfrm>
            <a:custGeom>
              <a:avLst/>
              <a:gdLst>
                <a:gd name="T0" fmla="*/ 37 w 95"/>
                <a:gd name="T1" fmla="*/ 97 h 98"/>
                <a:gd name="T2" fmla="*/ 38 w 95"/>
                <a:gd name="T3" fmla="*/ 97 h 98"/>
                <a:gd name="T4" fmla="*/ 37 w 95"/>
                <a:gd name="T5" fmla="*/ 97 h 98"/>
                <a:gd name="T6" fmla="*/ 37 w 95"/>
                <a:gd name="T7" fmla="*/ 96 h 98"/>
                <a:gd name="T8" fmla="*/ 37 w 95"/>
                <a:gd name="T9" fmla="*/ 97 h 98"/>
                <a:gd name="T10" fmla="*/ 37 w 95"/>
                <a:gd name="T11" fmla="*/ 96 h 98"/>
                <a:gd name="T12" fmla="*/ 95 w 95"/>
                <a:gd name="T13" fmla="*/ 64 h 98"/>
                <a:gd name="T14" fmla="*/ 74 w 95"/>
                <a:gd name="T15" fmla="*/ 90 h 98"/>
                <a:gd name="T16" fmla="*/ 48 w 95"/>
                <a:gd name="T17" fmla="*/ 98 h 98"/>
                <a:gd name="T18" fmla="*/ 48 w 95"/>
                <a:gd name="T19" fmla="*/ 98 h 98"/>
                <a:gd name="T20" fmla="*/ 74 w 95"/>
                <a:gd name="T21" fmla="*/ 90 h 98"/>
                <a:gd name="T22" fmla="*/ 95 w 95"/>
                <a:gd name="T23" fmla="*/ 64 h 98"/>
                <a:gd name="T24" fmla="*/ 1 w 95"/>
                <a:gd name="T25" fmla="*/ 37 h 98"/>
                <a:gd name="T26" fmla="*/ 1 w 95"/>
                <a:gd name="T27" fmla="*/ 37 h 98"/>
                <a:gd name="T28" fmla="*/ 0 w 95"/>
                <a:gd name="T29" fmla="*/ 38 h 98"/>
                <a:gd name="T30" fmla="*/ 1 w 95"/>
                <a:gd name="T31" fmla="*/ 37 h 98"/>
                <a:gd name="T32" fmla="*/ 1 w 95"/>
                <a:gd name="T33" fmla="*/ 37 h 98"/>
                <a:gd name="T34" fmla="*/ 1 w 95"/>
                <a:gd name="T35" fmla="*/ 37 h 98"/>
                <a:gd name="T36" fmla="*/ 1 w 95"/>
                <a:gd name="T37" fmla="*/ 37 h 98"/>
                <a:gd name="T38" fmla="*/ 1 w 95"/>
                <a:gd name="T39" fmla="*/ 37 h 98"/>
                <a:gd name="T40" fmla="*/ 90 w 95"/>
                <a:gd name="T41" fmla="*/ 23 h 98"/>
                <a:gd name="T42" fmla="*/ 90 w 95"/>
                <a:gd name="T43" fmla="*/ 23 h 98"/>
                <a:gd name="T44" fmla="*/ 90 w 95"/>
                <a:gd name="T45" fmla="*/ 23 h 98"/>
                <a:gd name="T46" fmla="*/ 90 w 95"/>
                <a:gd name="T47" fmla="*/ 23 h 98"/>
                <a:gd name="T48" fmla="*/ 90 w 95"/>
                <a:gd name="T49" fmla="*/ 23 h 98"/>
                <a:gd name="T50" fmla="*/ 59 w 95"/>
                <a:gd name="T51" fmla="*/ 1 h 98"/>
                <a:gd name="T52" fmla="*/ 60 w 95"/>
                <a:gd name="T53" fmla="*/ 1 h 98"/>
                <a:gd name="T54" fmla="*/ 60 w 95"/>
                <a:gd name="T55" fmla="*/ 1 h 98"/>
                <a:gd name="T56" fmla="*/ 60 w 95"/>
                <a:gd name="T57" fmla="*/ 1 h 98"/>
                <a:gd name="T58" fmla="*/ 59 w 95"/>
                <a:gd name="T59" fmla="*/ 1 h 98"/>
                <a:gd name="T60" fmla="*/ 48 w 95"/>
                <a:gd name="T61" fmla="*/ 0 h 98"/>
                <a:gd name="T62" fmla="*/ 1 w 95"/>
                <a:gd name="T63" fmla="*/ 36 h 98"/>
                <a:gd name="T64" fmla="*/ 13 w 95"/>
                <a:gd name="T65" fmla="*/ 15 h 98"/>
                <a:gd name="T66" fmla="*/ 14 w 95"/>
                <a:gd name="T67" fmla="*/ 14 h 98"/>
                <a:gd name="T68" fmla="*/ 19 w 95"/>
                <a:gd name="T69" fmla="*/ 9 h 98"/>
                <a:gd name="T70" fmla="*/ 20 w 95"/>
                <a:gd name="T71" fmla="*/ 9 h 98"/>
                <a:gd name="T72" fmla="*/ 34 w 95"/>
                <a:gd name="T73" fmla="*/ 2 h 98"/>
                <a:gd name="T74" fmla="*/ 35 w 95"/>
                <a:gd name="T75" fmla="*/ 2 h 98"/>
                <a:gd name="T76" fmla="*/ 36 w 95"/>
                <a:gd name="T77" fmla="*/ 1 h 98"/>
                <a:gd name="T78" fmla="*/ 48 w 95"/>
                <a:gd name="T79" fmla="*/ 0 h 98"/>
                <a:gd name="T80" fmla="*/ 48 w 95"/>
                <a:gd name="T81" fmla="*/ 0 h 98"/>
                <a:gd name="T82" fmla="*/ 48 w 95"/>
                <a:gd name="T83" fmla="*/ 0 h 98"/>
                <a:gd name="T84" fmla="*/ 48 w 95"/>
                <a:gd name="T85" fmla="*/ 0 h 98"/>
                <a:gd name="T86" fmla="*/ 48 w 95"/>
                <a:gd name="T8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98">
                  <a:moveTo>
                    <a:pt x="37" y="97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8" y="97"/>
                    <a:pt x="37" y="97"/>
                  </a:cubicBezTo>
                  <a:moveTo>
                    <a:pt x="37" y="96"/>
                  </a:moveTo>
                  <a:cubicBezTo>
                    <a:pt x="37" y="97"/>
                    <a:pt x="37" y="97"/>
                    <a:pt x="37" y="97"/>
                  </a:cubicBezTo>
                  <a:cubicBezTo>
                    <a:pt x="37" y="97"/>
                    <a:pt x="37" y="97"/>
                    <a:pt x="37" y="96"/>
                  </a:cubicBezTo>
                  <a:moveTo>
                    <a:pt x="95" y="64"/>
                  </a:moveTo>
                  <a:cubicBezTo>
                    <a:pt x="92" y="75"/>
                    <a:pt x="84" y="84"/>
                    <a:pt x="74" y="90"/>
                  </a:cubicBezTo>
                  <a:cubicBezTo>
                    <a:pt x="66" y="95"/>
                    <a:pt x="5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7" y="98"/>
                    <a:pt x="66" y="95"/>
                    <a:pt x="74" y="90"/>
                  </a:cubicBezTo>
                  <a:cubicBezTo>
                    <a:pt x="84" y="84"/>
                    <a:pt x="92" y="75"/>
                    <a:pt x="95" y="64"/>
                  </a:cubicBezTo>
                  <a:moveTo>
                    <a:pt x="1" y="3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0" y="38"/>
                    <a:pt x="0" y="38"/>
                  </a:cubicBezTo>
                  <a:cubicBezTo>
                    <a:pt x="0" y="38"/>
                    <a:pt x="1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moveTo>
                    <a:pt x="1" y="3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moveTo>
                    <a:pt x="90" y="23"/>
                  </a:move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moveTo>
                    <a:pt x="59" y="1"/>
                  </a:moveTo>
                  <a:cubicBezTo>
                    <a:pt x="59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59" y="1"/>
                    <a:pt x="59" y="1"/>
                  </a:cubicBezTo>
                  <a:moveTo>
                    <a:pt x="48" y="0"/>
                  </a:moveTo>
                  <a:cubicBezTo>
                    <a:pt x="26" y="0"/>
                    <a:pt x="6" y="14"/>
                    <a:pt x="1" y="36"/>
                  </a:cubicBezTo>
                  <a:cubicBezTo>
                    <a:pt x="3" y="28"/>
                    <a:pt x="7" y="21"/>
                    <a:pt x="13" y="15"/>
                  </a:cubicBezTo>
                  <a:cubicBezTo>
                    <a:pt x="13" y="15"/>
                    <a:pt x="13" y="14"/>
                    <a:pt x="14" y="14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4" y="6"/>
                    <a:pt x="29" y="3"/>
                    <a:pt x="34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0" y="0"/>
                    <a:pt x="44" y="0"/>
                    <a:pt x="48" y="0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595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9" name="Freeform 928"/>
            <p:cNvSpPr/>
            <p:nvPr/>
          </p:nvSpPr>
          <p:spPr bwMode="auto">
            <a:xfrm>
              <a:off x="3162" y="1585"/>
              <a:ext cx="98" cy="184"/>
            </a:xfrm>
            <a:custGeom>
              <a:avLst/>
              <a:gdLst>
                <a:gd name="T0" fmla="*/ 0 w 41"/>
                <a:gd name="T1" fmla="*/ 0 h 77"/>
                <a:gd name="T2" fmla="*/ 0 w 41"/>
                <a:gd name="T3" fmla="*/ 10 h 77"/>
                <a:gd name="T4" fmla="*/ 27 w 41"/>
                <a:gd name="T5" fmla="*/ 30 h 77"/>
                <a:gd name="T6" fmla="*/ 33 w 41"/>
                <a:gd name="T7" fmla="*/ 64 h 77"/>
                <a:gd name="T8" fmla="*/ 33 w 41"/>
                <a:gd name="T9" fmla="*/ 64 h 77"/>
                <a:gd name="T10" fmla="*/ 28 w 41"/>
                <a:gd name="T11" fmla="*/ 77 h 77"/>
                <a:gd name="T12" fmla="*/ 40 w 41"/>
                <a:gd name="T13" fmla="*/ 55 h 77"/>
                <a:gd name="T14" fmla="*/ 40 w 41"/>
                <a:gd name="T15" fmla="*/ 55 h 77"/>
                <a:gd name="T16" fmla="*/ 41 w 41"/>
                <a:gd name="T17" fmla="*/ 45 h 77"/>
                <a:gd name="T18" fmla="*/ 41 w 41"/>
                <a:gd name="T19" fmla="*/ 44 h 77"/>
                <a:gd name="T20" fmla="*/ 34 w 41"/>
                <a:gd name="T21" fmla="*/ 21 h 77"/>
                <a:gd name="T22" fmla="*/ 7 w 41"/>
                <a:gd name="T23" fmla="*/ 1 h 77"/>
                <a:gd name="T24" fmla="*/ 0 w 41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7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1" y="13"/>
                    <a:pt x="21" y="20"/>
                    <a:pt x="27" y="30"/>
                  </a:cubicBezTo>
                  <a:cubicBezTo>
                    <a:pt x="33" y="40"/>
                    <a:pt x="35" y="52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2" y="69"/>
                    <a:pt x="30" y="73"/>
                    <a:pt x="28" y="77"/>
                  </a:cubicBezTo>
                  <a:cubicBezTo>
                    <a:pt x="34" y="71"/>
                    <a:pt x="38" y="63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1" y="52"/>
                    <a:pt x="41" y="48"/>
                    <a:pt x="41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36"/>
                    <a:pt x="39" y="28"/>
                    <a:pt x="34" y="21"/>
                  </a:cubicBezTo>
                  <a:cubicBezTo>
                    <a:pt x="28" y="11"/>
                    <a:pt x="18" y="4"/>
                    <a:pt x="7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0" name="Freeform 929"/>
            <p:cNvSpPr/>
            <p:nvPr/>
          </p:nvSpPr>
          <p:spPr bwMode="auto">
            <a:xfrm>
              <a:off x="3124" y="1585"/>
              <a:ext cx="36" cy="24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0 w 15"/>
                <a:gd name="T5" fmla="*/ 2 h 10"/>
                <a:gd name="T6" fmla="*/ 0 w 15"/>
                <a:gd name="T7" fmla="*/ 9 h 10"/>
                <a:gd name="T8" fmla="*/ 5 w 15"/>
                <a:gd name="T9" fmla="*/ 9 h 10"/>
                <a:gd name="T10" fmla="*/ 15 w 15"/>
                <a:gd name="T11" fmla="*/ 10 h 10"/>
                <a:gd name="T12" fmla="*/ 15 w 15"/>
                <a:gd name="T13" fmla="*/ 0 h 10"/>
                <a:gd name="T14" fmla="*/ 13 w 15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3" y="9"/>
                    <a:pt x="5" y="9"/>
                  </a:cubicBezTo>
                  <a:cubicBezTo>
                    <a:pt x="8" y="9"/>
                    <a:pt x="12" y="9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1" name="Freeform 930"/>
            <p:cNvSpPr/>
            <p:nvPr/>
          </p:nvSpPr>
          <p:spPr bwMode="auto">
            <a:xfrm>
              <a:off x="3160" y="1585"/>
              <a:ext cx="2" cy="24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10 h 10"/>
                <a:gd name="T4" fmla="*/ 0 w 1"/>
                <a:gd name="T5" fmla="*/ 10 h 10"/>
                <a:gd name="T6" fmla="*/ 1 w 1"/>
                <a:gd name="T7" fmla="*/ 10 h 10"/>
                <a:gd name="T8" fmla="*/ 1 w 1"/>
                <a:gd name="T9" fmla="*/ 0 h 10"/>
                <a:gd name="T10" fmla="*/ 0 w 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2" name="Freeform 931"/>
            <p:cNvSpPr/>
            <p:nvPr/>
          </p:nvSpPr>
          <p:spPr bwMode="auto">
            <a:xfrm>
              <a:off x="3120" y="1590"/>
              <a:ext cx="2" cy="19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3" name="Freeform 932"/>
            <p:cNvSpPr/>
            <p:nvPr/>
          </p:nvSpPr>
          <p:spPr bwMode="auto">
            <a:xfrm>
              <a:off x="3122" y="1590"/>
              <a:ext cx="2" cy="19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7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4" name="Freeform 933"/>
            <p:cNvSpPr/>
            <p:nvPr/>
          </p:nvSpPr>
          <p:spPr bwMode="auto">
            <a:xfrm>
              <a:off x="3062" y="1590"/>
              <a:ext cx="58" cy="48"/>
            </a:xfrm>
            <a:custGeom>
              <a:avLst/>
              <a:gdLst>
                <a:gd name="T0" fmla="*/ 24 w 24"/>
                <a:gd name="T1" fmla="*/ 0 h 20"/>
                <a:gd name="T2" fmla="*/ 15 w 24"/>
                <a:gd name="T3" fmla="*/ 5 h 20"/>
                <a:gd name="T4" fmla="*/ 0 w 24"/>
                <a:gd name="T5" fmla="*/ 20 h 20"/>
                <a:gd name="T6" fmla="*/ 8 w 24"/>
                <a:gd name="T7" fmla="*/ 14 h 20"/>
                <a:gd name="T8" fmla="*/ 24 w 24"/>
                <a:gd name="T9" fmla="*/ 8 h 20"/>
                <a:gd name="T10" fmla="*/ 24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24" y="0"/>
                  </a:moveTo>
                  <a:cubicBezTo>
                    <a:pt x="21" y="1"/>
                    <a:pt x="18" y="3"/>
                    <a:pt x="15" y="5"/>
                  </a:cubicBezTo>
                  <a:cubicBezTo>
                    <a:pt x="9" y="8"/>
                    <a:pt x="4" y="14"/>
                    <a:pt x="0" y="20"/>
                  </a:cubicBezTo>
                  <a:cubicBezTo>
                    <a:pt x="2" y="18"/>
                    <a:pt x="5" y="15"/>
                    <a:pt x="8" y="14"/>
                  </a:cubicBezTo>
                  <a:cubicBezTo>
                    <a:pt x="13" y="11"/>
                    <a:pt x="18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9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5" name="Freeform 934"/>
            <p:cNvSpPr/>
            <p:nvPr/>
          </p:nvSpPr>
          <p:spPr bwMode="auto">
            <a:xfrm>
              <a:off x="3029" y="1550"/>
              <a:ext cx="257" cy="172"/>
            </a:xfrm>
            <a:custGeom>
              <a:avLst/>
              <a:gdLst>
                <a:gd name="T0" fmla="*/ 5 w 108"/>
                <a:gd name="T1" fmla="*/ 48 h 72"/>
                <a:gd name="T2" fmla="*/ 64 w 108"/>
                <a:gd name="T3" fmla="*/ 12 h 72"/>
                <a:gd name="T4" fmla="*/ 94 w 108"/>
                <a:gd name="T5" fmla="*/ 34 h 72"/>
                <a:gd name="T6" fmla="*/ 100 w 108"/>
                <a:gd name="T7" fmla="*/ 71 h 72"/>
                <a:gd name="T8" fmla="*/ 105 w 108"/>
                <a:gd name="T9" fmla="*/ 72 h 72"/>
                <a:gd name="T10" fmla="*/ 105 w 108"/>
                <a:gd name="T11" fmla="*/ 72 h 72"/>
                <a:gd name="T12" fmla="*/ 98 w 108"/>
                <a:gd name="T13" fmla="*/ 31 h 72"/>
                <a:gd name="T14" fmla="*/ 65 w 108"/>
                <a:gd name="T15" fmla="*/ 7 h 72"/>
                <a:gd name="T16" fmla="*/ 0 w 108"/>
                <a:gd name="T17" fmla="*/ 47 h 72"/>
                <a:gd name="T18" fmla="*/ 5 w 108"/>
                <a:gd name="T19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72">
                  <a:moveTo>
                    <a:pt x="5" y="48"/>
                  </a:moveTo>
                  <a:cubicBezTo>
                    <a:pt x="11" y="22"/>
                    <a:pt x="37" y="6"/>
                    <a:pt x="64" y="12"/>
                  </a:cubicBezTo>
                  <a:cubicBezTo>
                    <a:pt x="76" y="15"/>
                    <a:pt x="87" y="23"/>
                    <a:pt x="94" y="34"/>
                  </a:cubicBezTo>
                  <a:cubicBezTo>
                    <a:pt x="101" y="45"/>
                    <a:pt x="103" y="58"/>
                    <a:pt x="100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8" y="58"/>
                    <a:pt x="106" y="43"/>
                    <a:pt x="98" y="31"/>
                  </a:cubicBezTo>
                  <a:cubicBezTo>
                    <a:pt x="91" y="19"/>
                    <a:pt x="79" y="10"/>
                    <a:pt x="65" y="7"/>
                  </a:cubicBezTo>
                  <a:cubicBezTo>
                    <a:pt x="36" y="0"/>
                    <a:pt x="7" y="18"/>
                    <a:pt x="0" y="47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6" name="Freeform 935"/>
            <p:cNvSpPr/>
            <p:nvPr/>
          </p:nvSpPr>
          <p:spPr bwMode="auto">
            <a:xfrm>
              <a:off x="3000" y="1741"/>
              <a:ext cx="62" cy="55"/>
            </a:xfrm>
            <a:custGeom>
              <a:avLst/>
              <a:gdLst>
                <a:gd name="T0" fmla="*/ 11 w 26"/>
                <a:gd name="T1" fmla="*/ 21 h 23"/>
                <a:gd name="T2" fmla="*/ 22 w 26"/>
                <a:gd name="T3" fmla="*/ 14 h 23"/>
                <a:gd name="T4" fmla="*/ 26 w 26"/>
                <a:gd name="T5" fmla="*/ 10 h 23"/>
                <a:gd name="T6" fmla="*/ 23 w 26"/>
                <a:gd name="T7" fmla="*/ 6 h 23"/>
                <a:gd name="T8" fmla="*/ 20 w 26"/>
                <a:gd name="T9" fmla="*/ 1 h 23"/>
                <a:gd name="T10" fmla="*/ 15 w 26"/>
                <a:gd name="T11" fmla="*/ 2 h 23"/>
                <a:gd name="T12" fmla="*/ 3 w 26"/>
                <a:gd name="T13" fmla="*/ 9 h 23"/>
                <a:gd name="T14" fmla="*/ 2 w 26"/>
                <a:gd name="T15" fmla="*/ 18 h 23"/>
                <a:gd name="T16" fmla="*/ 2 w 26"/>
                <a:gd name="T17" fmla="*/ 18 h 23"/>
                <a:gd name="T18" fmla="*/ 11 w 26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3">
                  <a:moveTo>
                    <a:pt x="11" y="21"/>
                  </a:moveTo>
                  <a:cubicBezTo>
                    <a:pt x="15" y="19"/>
                    <a:pt x="19" y="17"/>
                    <a:pt x="22" y="14"/>
                  </a:cubicBezTo>
                  <a:cubicBezTo>
                    <a:pt x="24" y="13"/>
                    <a:pt x="25" y="12"/>
                    <a:pt x="26" y="10"/>
                  </a:cubicBezTo>
                  <a:cubicBezTo>
                    <a:pt x="25" y="8"/>
                    <a:pt x="24" y="7"/>
                    <a:pt x="23" y="6"/>
                  </a:cubicBezTo>
                  <a:cubicBezTo>
                    <a:pt x="22" y="4"/>
                    <a:pt x="21" y="3"/>
                    <a:pt x="20" y="1"/>
                  </a:cubicBezTo>
                  <a:cubicBezTo>
                    <a:pt x="18" y="0"/>
                    <a:pt x="16" y="1"/>
                    <a:pt x="15" y="2"/>
                  </a:cubicBezTo>
                  <a:cubicBezTo>
                    <a:pt x="11" y="4"/>
                    <a:pt x="7" y="6"/>
                    <a:pt x="3" y="9"/>
                  </a:cubicBezTo>
                  <a:cubicBezTo>
                    <a:pt x="0" y="11"/>
                    <a:pt x="0" y="14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5" y="21"/>
                    <a:pt x="8" y="23"/>
                    <a:pt x="11" y="21"/>
                  </a:cubicBezTo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7" name="Freeform 936"/>
            <p:cNvSpPr/>
            <p:nvPr/>
          </p:nvSpPr>
          <p:spPr bwMode="auto">
            <a:xfrm>
              <a:off x="2836" y="1774"/>
              <a:ext cx="164" cy="110"/>
            </a:xfrm>
            <a:custGeom>
              <a:avLst/>
              <a:gdLst>
                <a:gd name="T0" fmla="*/ 9 w 69"/>
                <a:gd name="T1" fmla="*/ 44 h 46"/>
                <a:gd name="T2" fmla="*/ 69 w 69"/>
                <a:gd name="T3" fmla="*/ 7 h 46"/>
                <a:gd name="T4" fmla="*/ 68 w 69"/>
                <a:gd name="T5" fmla="*/ 6 h 46"/>
                <a:gd name="T6" fmla="*/ 68 w 69"/>
                <a:gd name="T7" fmla="*/ 6 h 46"/>
                <a:gd name="T8" fmla="*/ 65 w 69"/>
                <a:gd name="T9" fmla="*/ 0 h 46"/>
                <a:gd name="T10" fmla="*/ 5 w 69"/>
                <a:gd name="T11" fmla="*/ 37 h 46"/>
                <a:gd name="T12" fmla="*/ 1 w 69"/>
                <a:gd name="T13" fmla="*/ 44 h 46"/>
                <a:gd name="T14" fmla="*/ 1 w 69"/>
                <a:gd name="T15" fmla="*/ 44 h 46"/>
                <a:gd name="T16" fmla="*/ 9 w 69"/>
                <a:gd name="T17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6">
                  <a:moveTo>
                    <a:pt x="9" y="44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4"/>
                    <a:pt x="66" y="2"/>
                    <a:pt x="65" y="0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2" y="39"/>
                    <a:pt x="0" y="42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2" y="46"/>
                    <a:pt x="6" y="46"/>
                    <a:pt x="9" y="44"/>
                  </a:cubicBezTo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 bwMode="auto">
          <a:xfrm>
            <a:off x="206375" y="315913"/>
            <a:ext cx="815975" cy="521970"/>
            <a:chOff x="4353620" y="864629"/>
            <a:chExt cx="742365" cy="476023"/>
          </a:xfrm>
        </p:grpSpPr>
        <p:sp>
          <p:nvSpPr>
            <p:cNvPr id="105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5370" name="文本框 105"/>
            <p:cNvSpPr txBox="1">
              <a:spLocks noChangeArrowheads="1"/>
            </p:cNvSpPr>
            <p:nvPr/>
          </p:nvSpPr>
          <p:spPr bwMode="auto">
            <a:xfrm>
              <a:off x="4508346" y="864629"/>
              <a:ext cx="432912" cy="47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60875" y="3284855"/>
            <a:ext cx="43688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16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2.改革传统教学模式，通过混合教学模式，提高计算机基础课程学生的自主学习能力及课堂质量</a:t>
            </a:r>
            <a:endParaRPr sz="16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48275" y="992505"/>
            <a:ext cx="2901950" cy="1750060"/>
            <a:chOff x="8265" y="1563"/>
            <a:chExt cx="4570" cy="2756"/>
          </a:xfrm>
        </p:grpSpPr>
        <p:pic>
          <p:nvPicPr>
            <p:cNvPr id="139" name="Picture 10"/>
            <p:cNvPicPr>
              <a:picLocks noChangeAspect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8265" y="1563"/>
              <a:ext cx="4570" cy="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Rectangle 11"/>
            <p:cNvSpPr/>
            <p:nvPr/>
          </p:nvSpPr>
          <p:spPr>
            <a:xfrm>
              <a:off x="8952" y="1905"/>
              <a:ext cx="3196" cy="2025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056005" y="243840"/>
            <a:ext cx="3438525" cy="460677"/>
            <a:chOff x="930516" y="414787"/>
            <a:chExt cx="3438932" cy="460944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930516" y="414787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研究目标</a:t>
              </a:r>
              <a:endParaRPr lang="en-US" alt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36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0405" y="1444625"/>
            <a:ext cx="2927350" cy="27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 bwMode="auto">
          <a:xfrm>
            <a:off x="4406265" y="1806575"/>
            <a:ext cx="41560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1600">
                <a:solidFill>
                  <a:schemeClr val="bg1"/>
                </a:solidFill>
              </a:rPr>
              <a:t>《计算机基础》课程校本教材的</a:t>
            </a:r>
            <a:r>
              <a:rPr sz="1600">
                <a:solidFill>
                  <a:schemeClr val="bg1"/>
                </a:solidFill>
              </a:rPr>
              <a:t>开发研究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28390" y="1230630"/>
            <a:ext cx="509651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sz="1600">
                <a:solidFill>
                  <a:schemeClr val="bg1"/>
                </a:solidFill>
              </a:rPr>
              <a:t>《计算机基础》校企课程改革的必要性、价值性的研究；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61840" y="2546985"/>
            <a:ext cx="42983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sz="1600">
                <a:solidFill>
                  <a:schemeClr val="bg1"/>
                </a:solidFill>
              </a:rPr>
              <a:t>《计算机基础》课程教学模式与教学方法研究 </a:t>
            </a:r>
            <a:endParaRPr sz="160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043130" y="316230"/>
            <a:ext cx="3438701" cy="559101"/>
            <a:chOff x="1042749" y="316305"/>
            <a:chExt cx="3439108" cy="559426"/>
          </a:xfrm>
        </p:grpSpPr>
        <p:sp>
          <p:nvSpPr>
            <p:cNvPr id="16395" name="文本框 7"/>
            <p:cNvSpPr txBox="1">
              <a:spLocks noChangeArrowheads="1"/>
            </p:cNvSpPr>
            <p:nvPr/>
          </p:nvSpPr>
          <p:spPr bwMode="auto">
            <a:xfrm>
              <a:off x="1042925" y="316305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研究内容</a:t>
              </a:r>
              <a:endParaRPr lang="zh-CN" sz="2400" b="1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396" name="文本框 8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06375" y="315913"/>
            <a:ext cx="815975" cy="521970"/>
            <a:chOff x="4353620" y="864629"/>
            <a:chExt cx="742365" cy="476023"/>
          </a:xfrm>
        </p:grpSpPr>
        <p:sp>
          <p:nvSpPr>
            <p:cNvPr id="11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08159" y="864629"/>
              <a:ext cx="433287" cy="476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4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61840" y="3203575"/>
            <a:ext cx="42983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sz="1600">
                <a:solidFill>
                  <a:schemeClr val="bg1"/>
                </a:solidFill>
              </a:rPr>
              <a:t>《计算机基础》校企课程教学资源的研究  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28770" y="3843020"/>
            <a:ext cx="42983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sz="1600">
                <a:solidFill>
                  <a:schemeClr val="bg1"/>
                </a:solidFill>
              </a:rPr>
              <a:t>《计算机基础》校企课程评价方式的研究  </a:t>
            </a:r>
            <a:endParaRPr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3303588" y="1979613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研究思路与方法</a:t>
            </a:r>
            <a:endParaRPr lang="id-ID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252663" y="2008188"/>
            <a:ext cx="949325" cy="583564"/>
            <a:chOff x="4353620" y="864629"/>
            <a:chExt cx="742365" cy="456077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5869"/>
              <a:ext cx="742365" cy="408187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8796" y="864629"/>
              <a:ext cx="432012" cy="456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06283" y="1745485"/>
            <a:ext cx="2899423" cy="3651748"/>
            <a:chOff x="579" y="587"/>
            <a:chExt cx="2243" cy="2825"/>
          </a:xfrm>
          <a:solidFill>
            <a:schemeClr val="accent1"/>
          </a:solidFill>
        </p:grpSpPr>
        <p:grpSp>
          <p:nvGrpSpPr>
            <p:cNvPr id="3" name="Group 205"/>
            <p:cNvGrpSpPr/>
            <p:nvPr/>
          </p:nvGrpSpPr>
          <p:grpSpPr bwMode="auto">
            <a:xfrm>
              <a:off x="579" y="597"/>
              <a:ext cx="2243" cy="2635"/>
              <a:chOff x="579" y="597"/>
              <a:chExt cx="2243" cy="2635"/>
            </a:xfrm>
            <a:grpFill/>
          </p:grpSpPr>
          <p:sp>
            <p:nvSpPr>
              <p:cNvPr id="388" name="Oval 5"/>
              <p:cNvSpPr>
                <a:spLocks noChangeArrowheads="1"/>
              </p:cNvSpPr>
              <p:nvPr/>
            </p:nvSpPr>
            <p:spPr bwMode="auto">
              <a:xfrm>
                <a:off x="960" y="874"/>
                <a:ext cx="1033" cy="80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9" name="Freeform 6"/>
              <p:cNvSpPr/>
              <p:nvPr/>
            </p:nvSpPr>
            <p:spPr bwMode="auto">
              <a:xfrm>
                <a:off x="1470" y="1568"/>
                <a:ext cx="476" cy="179"/>
              </a:xfrm>
              <a:custGeom>
                <a:avLst/>
                <a:gdLst>
                  <a:gd name="T0" fmla="*/ 210 w 327"/>
                  <a:gd name="T1" fmla="*/ 16 h 123"/>
                  <a:gd name="T2" fmla="*/ 327 w 327"/>
                  <a:gd name="T3" fmla="*/ 99 h 123"/>
                  <a:gd name="T4" fmla="*/ 96 w 327"/>
                  <a:gd name="T5" fmla="*/ 62 h 123"/>
                  <a:gd name="T6" fmla="*/ 210 w 327"/>
                  <a:gd name="T7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123">
                    <a:moveTo>
                      <a:pt x="210" y="16"/>
                    </a:moveTo>
                    <a:cubicBezTo>
                      <a:pt x="210" y="16"/>
                      <a:pt x="265" y="86"/>
                      <a:pt x="327" y="99"/>
                    </a:cubicBezTo>
                    <a:cubicBezTo>
                      <a:pt x="327" y="99"/>
                      <a:pt x="192" y="123"/>
                      <a:pt x="96" y="62"/>
                    </a:cubicBezTo>
                    <a:cubicBezTo>
                      <a:pt x="0" y="0"/>
                      <a:pt x="210" y="16"/>
                      <a:pt x="2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0" name="Oval 7"/>
              <p:cNvSpPr>
                <a:spLocks noChangeArrowheads="1"/>
              </p:cNvSpPr>
              <p:nvPr/>
            </p:nvSpPr>
            <p:spPr bwMode="auto">
              <a:xfrm>
                <a:off x="1070" y="685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1" name="Freeform 8"/>
              <p:cNvSpPr/>
              <p:nvPr/>
            </p:nvSpPr>
            <p:spPr bwMode="auto">
              <a:xfrm>
                <a:off x="1047" y="731"/>
                <a:ext cx="81" cy="189"/>
              </a:xfrm>
              <a:custGeom>
                <a:avLst/>
                <a:gdLst>
                  <a:gd name="T0" fmla="*/ 28 w 56"/>
                  <a:gd name="T1" fmla="*/ 72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2 h 130"/>
                  <a:gd name="T8" fmla="*/ 52 w 56"/>
                  <a:gd name="T9" fmla="*/ 62 h 130"/>
                  <a:gd name="T10" fmla="*/ 54 w 56"/>
                  <a:gd name="T11" fmla="*/ 23 h 130"/>
                  <a:gd name="T12" fmla="*/ 44 w 56"/>
                  <a:gd name="T13" fmla="*/ 1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1 h 130"/>
                  <a:gd name="T22" fmla="*/ 2 w 56"/>
                  <a:gd name="T23" fmla="*/ 23 h 130"/>
                  <a:gd name="T24" fmla="*/ 5 w 56"/>
                  <a:gd name="T25" fmla="*/ 62 h 130"/>
                  <a:gd name="T26" fmla="*/ 13 w 56"/>
                  <a:gd name="T27" fmla="*/ 62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2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6" y="6"/>
                      <a:pt x="44" y="1"/>
                    </a:cubicBezTo>
                    <a:cubicBezTo>
                      <a:pt x="42" y="0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3" y="1"/>
                    </a:cubicBezTo>
                    <a:cubicBezTo>
                      <a:pt x="0" y="6"/>
                      <a:pt x="2" y="23"/>
                      <a:pt x="2" y="23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2" name="Oval 9"/>
              <p:cNvSpPr>
                <a:spLocks noChangeArrowheads="1"/>
              </p:cNvSpPr>
              <p:nvPr/>
            </p:nvSpPr>
            <p:spPr bwMode="auto">
              <a:xfrm>
                <a:off x="1108" y="241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3" name="Freeform 10"/>
              <p:cNvSpPr/>
              <p:nvPr/>
            </p:nvSpPr>
            <p:spPr bwMode="auto">
              <a:xfrm>
                <a:off x="1085" y="2457"/>
                <a:ext cx="81" cy="189"/>
              </a:xfrm>
              <a:custGeom>
                <a:avLst/>
                <a:gdLst>
                  <a:gd name="T0" fmla="*/ 28 w 56"/>
                  <a:gd name="T1" fmla="*/ 73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3 h 130"/>
                  <a:gd name="T8" fmla="*/ 52 w 56"/>
                  <a:gd name="T9" fmla="*/ 63 h 130"/>
                  <a:gd name="T10" fmla="*/ 54 w 56"/>
                  <a:gd name="T11" fmla="*/ 24 h 130"/>
                  <a:gd name="T12" fmla="*/ 44 w 56"/>
                  <a:gd name="T13" fmla="*/ 2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2 h 130"/>
                  <a:gd name="T22" fmla="*/ 2 w 56"/>
                  <a:gd name="T23" fmla="*/ 24 h 130"/>
                  <a:gd name="T24" fmla="*/ 5 w 56"/>
                  <a:gd name="T25" fmla="*/ 63 h 130"/>
                  <a:gd name="T26" fmla="*/ 13 w 56"/>
                  <a:gd name="T27" fmla="*/ 63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3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6" y="7"/>
                      <a:pt x="44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0" y="7"/>
                      <a:pt x="2" y="24"/>
                      <a:pt x="2" y="24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4" name="Oval 11"/>
              <p:cNvSpPr>
                <a:spLocks noChangeArrowheads="1"/>
              </p:cNvSpPr>
              <p:nvPr/>
            </p:nvSpPr>
            <p:spPr bwMode="auto">
              <a:xfrm>
                <a:off x="2281" y="1074"/>
                <a:ext cx="50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5" name="Freeform 12"/>
              <p:cNvSpPr/>
              <p:nvPr/>
            </p:nvSpPr>
            <p:spPr bwMode="auto">
              <a:xfrm>
                <a:off x="2247" y="1138"/>
                <a:ext cx="118" cy="276"/>
              </a:xfrm>
              <a:custGeom>
                <a:avLst/>
                <a:gdLst>
                  <a:gd name="T0" fmla="*/ 41 w 81"/>
                  <a:gd name="T1" fmla="*/ 106 h 190"/>
                  <a:gd name="T2" fmla="*/ 48 w 81"/>
                  <a:gd name="T3" fmla="*/ 190 h 190"/>
                  <a:gd name="T4" fmla="*/ 63 w 81"/>
                  <a:gd name="T5" fmla="*/ 190 h 190"/>
                  <a:gd name="T6" fmla="*/ 63 w 81"/>
                  <a:gd name="T7" fmla="*/ 91 h 190"/>
                  <a:gd name="T8" fmla="*/ 75 w 81"/>
                  <a:gd name="T9" fmla="*/ 91 h 190"/>
                  <a:gd name="T10" fmla="*/ 79 w 81"/>
                  <a:gd name="T11" fmla="*/ 34 h 190"/>
                  <a:gd name="T12" fmla="*/ 63 w 81"/>
                  <a:gd name="T13" fmla="*/ 2 h 190"/>
                  <a:gd name="T14" fmla="*/ 52 w 81"/>
                  <a:gd name="T15" fmla="*/ 0 h 190"/>
                  <a:gd name="T16" fmla="*/ 41 w 81"/>
                  <a:gd name="T17" fmla="*/ 0 h 190"/>
                  <a:gd name="T18" fmla="*/ 29 w 81"/>
                  <a:gd name="T19" fmla="*/ 0 h 190"/>
                  <a:gd name="T20" fmla="*/ 18 w 81"/>
                  <a:gd name="T21" fmla="*/ 2 h 190"/>
                  <a:gd name="T22" fmla="*/ 2 w 81"/>
                  <a:gd name="T23" fmla="*/ 34 h 190"/>
                  <a:gd name="T24" fmla="*/ 6 w 81"/>
                  <a:gd name="T25" fmla="*/ 91 h 190"/>
                  <a:gd name="T26" fmla="*/ 18 w 81"/>
                  <a:gd name="T27" fmla="*/ 91 h 190"/>
                  <a:gd name="T28" fmla="*/ 18 w 81"/>
                  <a:gd name="T29" fmla="*/ 190 h 190"/>
                  <a:gd name="T30" fmla="*/ 33 w 81"/>
                  <a:gd name="T31" fmla="*/ 190 h 190"/>
                  <a:gd name="T32" fmla="*/ 41 w 81"/>
                  <a:gd name="T33" fmla="*/ 10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190">
                    <a:moveTo>
                      <a:pt x="41" y="106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63" y="190"/>
                      <a:pt x="63" y="190"/>
                      <a:pt x="63" y="190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1" y="9"/>
                      <a:pt x="63" y="2"/>
                    </a:cubicBezTo>
                    <a:cubicBezTo>
                      <a:pt x="60" y="1"/>
                      <a:pt x="56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1"/>
                      <a:pt x="18" y="2"/>
                    </a:cubicBezTo>
                    <a:cubicBezTo>
                      <a:pt x="0" y="9"/>
                      <a:pt x="2" y="34"/>
                      <a:pt x="2" y="3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33" y="190"/>
                      <a:pt x="33" y="190"/>
                      <a:pt x="33" y="190"/>
                    </a:cubicBezTo>
                    <a:lnTo>
                      <a:pt x="41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6" name="Oval 13"/>
              <p:cNvSpPr>
                <a:spLocks noChangeArrowheads="1"/>
              </p:cNvSpPr>
              <p:nvPr/>
            </p:nvSpPr>
            <p:spPr bwMode="auto">
              <a:xfrm>
                <a:off x="2342" y="2039"/>
                <a:ext cx="46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7" name="Freeform 14"/>
              <p:cNvSpPr/>
              <p:nvPr/>
            </p:nvSpPr>
            <p:spPr bwMode="auto">
              <a:xfrm>
                <a:off x="2311" y="2099"/>
                <a:ext cx="108" cy="250"/>
              </a:xfrm>
              <a:custGeom>
                <a:avLst/>
                <a:gdLst>
                  <a:gd name="T0" fmla="*/ 37 w 74"/>
                  <a:gd name="T1" fmla="*/ 96 h 172"/>
                  <a:gd name="T2" fmla="*/ 44 w 74"/>
                  <a:gd name="T3" fmla="*/ 172 h 172"/>
                  <a:gd name="T4" fmla="*/ 58 w 74"/>
                  <a:gd name="T5" fmla="*/ 172 h 172"/>
                  <a:gd name="T6" fmla="*/ 58 w 74"/>
                  <a:gd name="T7" fmla="*/ 82 h 172"/>
                  <a:gd name="T8" fmla="*/ 68 w 74"/>
                  <a:gd name="T9" fmla="*/ 82 h 172"/>
                  <a:gd name="T10" fmla="*/ 71 w 74"/>
                  <a:gd name="T11" fmla="*/ 31 h 172"/>
                  <a:gd name="T12" fmla="*/ 57 w 74"/>
                  <a:gd name="T13" fmla="*/ 2 h 172"/>
                  <a:gd name="T14" fmla="*/ 47 w 74"/>
                  <a:gd name="T15" fmla="*/ 0 h 172"/>
                  <a:gd name="T16" fmla="*/ 37 w 74"/>
                  <a:gd name="T17" fmla="*/ 0 h 172"/>
                  <a:gd name="T18" fmla="*/ 26 w 74"/>
                  <a:gd name="T19" fmla="*/ 0 h 172"/>
                  <a:gd name="T20" fmla="*/ 16 w 74"/>
                  <a:gd name="T21" fmla="*/ 2 h 172"/>
                  <a:gd name="T22" fmla="*/ 2 w 74"/>
                  <a:gd name="T23" fmla="*/ 31 h 172"/>
                  <a:gd name="T24" fmla="*/ 6 w 74"/>
                  <a:gd name="T25" fmla="*/ 82 h 172"/>
                  <a:gd name="T26" fmla="*/ 16 w 74"/>
                  <a:gd name="T27" fmla="*/ 82 h 172"/>
                  <a:gd name="T28" fmla="*/ 16 w 74"/>
                  <a:gd name="T29" fmla="*/ 172 h 172"/>
                  <a:gd name="T30" fmla="*/ 30 w 74"/>
                  <a:gd name="T31" fmla="*/ 172 h 172"/>
                  <a:gd name="T32" fmla="*/ 37 w 74"/>
                  <a:gd name="T33" fmla="*/ 9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72">
                    <a:moveTo>
                      <a:pt x="37" y="96"/>
                    </a:moveTo>
                    <a:cubicBezTo>
                      <a:pt x="44" y="172"/>
                      <a:pt x="44" y="172"/>
                      <a:pt x="44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1"/>
                      <a:pt x="74" y="8"/>
                      <a:pt x="57" y="2"/>
                    </a:cubicBezTo>
                    <a:cubicBezTo>
                      <a:pt x="55" y="0"/>
                      <a:pt x="51" y="0"/>
                      <a:pt x="4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0"/>
                      <a:pt x="16" y="2"/>
                    </a:cubicBezTo>
                    <a:cubicBezTo>
                      <a:pt x="0" y="8"/>
                      <a:pt x="2" y="31"/>
                      <a:pt x="2" y="3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30" y="172"/>
                      <a:pt x="30" y="172"/>
                      <a:pt x="30" y="172"/>
                    </a:cubicBezTo>
                    <a:lnTo>
                      <a:pt x="37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8" name="Oval 15"/>
              <p:cNvSpPr>
                <a:spLocks noChangeArrowheads="1"/>
              </p:cNvSpPr>
              <p:nvPr/>
            </p:nvSpPr>
            <p:spPr bwMode="auto">
              <a:xfrm>
                <a:off x="1654" y="2276"/>
                <a:ext cx="52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9" name="Freeform 16"/>
              <p:cNvSpPr/>
              <p:nvPr/>
            </p:nvSpPr>
            <p:spPr bwMode="auto">
              <a:xfrm>
                <a:off x="1619" y="2342"/>
                <a:ext cx="122" cy="282"/>
              </a:xfrm>
              <a:custGeom>
                <a:avLst/>
                <a:gdLst>
                  <a:gd name="T0" fmla="*/ 42 w 84"/>
                  <a:gd name="T1" fmla="*/ 109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9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0" name="Oval 17"/>
              <p:cNvSpPr>
                <a:spLocks noChangeArrowheads="1"/>
              </p:cNvSpPr>
              <p:nvPr/>
            </p:nvSpPr>
            <p:spPr bwMode="auto">
              <a:xfrm>
                <a:off x="615" y="1446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1" name="Freeform 18"/>
              <p:cNvSpPr/>
              <p:nvPr/>
            </p:nvSpPr>
            <p:spPr bwMode="auto">
              <a:xfrm>
                <a:off x="579" y="1485"/>
                <a:ext cx="125" cy="191"/>
              </a:xfrm>
              <a:custGeom>
                <a:avLst/>
                <a:gdLst>
                  <a:gd name="T0" fmla="*/ 86 w 86"/>
                  <a:gd name="T1" fmla="*/ 49 h 131"/>
                  <a:gd name="T2" fmla="*/ 54 w 86"/>
                  <a:gd name="T3" fmla="*/ 9 h 131"/>
                  <a:gd name="T4" fmla="*/ 38 w 86"/>
                  <a:gd name="T5" fmla="*/ 1 h 131"/>
                  <a:gd name="T6" fmla="*/ 28 w 86"/>
                  <a:gd name="T7" fmla="*/ 5 h 131"/>
                  <a:gd name="T8" fmla="*/ 21 w 86"/>
                  <a:gd name="T9" fmla="*/ 29 h 131"/>
                  <a:gd name="T10" fmla="*/ 21 w 86"/>
                  <a:gd name="T11" fmla="*/ 30 h 131"/>
                  <a:gd name="T12" fmla="*/ 0 w 86"/>
                  <a:gd name="T13" fmla="*/ 58 h 131"/>
                  <a:gd name="T14" fmla="*/ 6 w 86"/>
                  <a:gd name="T15" fmla="*/ 63 h 131"/>
                  <a:gd name="T16" fmla="*/ 21 w 86"/>
                  <a:gd name="T17" fmla="*/ 48 h 131"/>
                  <a:gd name="T18" fmla="*/ 21 w 86"/>
                  <a:gd name="T19" fmla="*/ 63 h 131"/>
                  <a:gd name="T20" fmla="*/ 8 w 86"/>
                  <a:gd name="T21" fmla="*/ 128 h 131"/>
                  <a:gd name="T22" fmla="*/ 17 w 86"/>
                  <a:gd name="T23" fmla="*/ 131 h 131"/>
                  <a:gd name="T24" fmla="*/ 35 w 86"/>
                  <a:gd name="T25" fmla="*/ 85 h 131"/>
                  <a:gd name="T26" fmla="*/ 44 w 86"/>
                  <a:gd name="T27" fmla="*/ 104 h 131"/>
                  <a:gd name="T28" fmla="*/ 70 w 86"/>
                  <a:gd name="T29" fmla="*/ 130 h 131"/>
                  <a:gd name="T30" fmla="*/ 77 w 86"/>
                  <a:gd name="T31" fmla="*/ 123 h 131"/>
                  <a:gd name="T32" fmla="*/ 58 w 86"/>
                  <a:gd name="T33" fmla="*/ 99 h 131"/>
                  <a:gd name="T34" fmla="*/ 53 w 86"/>
                  <a:gd name="T35" fmla="*/ 62 h 131"/>
                  <a:gd name="T36" fmla="*/ 53 w 86"/>
                  <a:gd name="T37" fmla="*/ 27 h 131"/>
                  <a:gd name="T38" fmla="*/ 79 w 86"/>
                  <a:gd name="T39" fmla="*/ 55 h 131"/>
                  <a:gd name="T40" fmla="*/ 86 w 86"/>
                  <a:gd name="T41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1">
                    <a:moveTo>
                      <a:pt x="86" y="49"/>
                    </a:moveTo>
                    <a:cubicBezTo>
                      <a:pt x="86" y="49"/>
                      <a:pt x="68" y="24"/>
                      <a:pt x="54" y="9"/>
                    </a:cubicBezTo>
                    <a:cubicBezTo>
                      <a:pt x="46" y="0"/>
                      <a:pt x="38" y="1"/>
                      <a:pt x="38" y="1"/>
                    </a:cubicBezTo>
                    <a:cubicBezTo>
                      <a:pt x="37" y="1"/>
                      <a:pt x="32" y="1"/>
                      <a:pt x="28" y="5"/>
                    </a:cubicBezTo>
                    <a:cubicBezTo>
                      <a:pt x="23" y="10"/>
                      <a:pt x="21" y="18"/>
                      <a:pt x="21" y="29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6"/>
                      <a:pt x="21" y="63"/>
                      <a:pt x="21" y="63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7" y="123"/>
                      <a:pt x="58" y="99"/>
                      <a:pt x="58" y="99"/>
                    </a:cubicBezTo>
                    <a:cubicBezTo>
                      <a:pt x="58" y="98"/>
                      <a:pt x="53" y="62"/>
                      <a:pt x="53" y="6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79" y="55"/>
                      <a:pt x="79" y="55"/>
                      <a:pt x="79" y="55"/>
                    </a:cubicBezTo>
                    <a:lnTo>
                      <a:pt x="8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2" name="Freeform 19"/>
              <p:cNvSpPr/>
              <p:nvPr/>
            </p:nvSpPr>
            <p:spPr bwMode="auto">
              <a:xfrm>
                <a:off x="781" y="1660"/>
                <a:ext cx="14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8"/>
                      <a:pt x="10" y="5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3" name="Freeform 20"/>
              <p:cNvSpPr/>
              <p:nvPr/>
            </p:nvSpPr>
            <p:spPr bwMode="auto">
              <a:xfrm>
                <a:off x="801" y="1644"/>
                <a:ext cx="15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7"/>
                      <a:pt x="10" y="4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4" name="Freeform 21"/>
              <p:cNvSpPr/>
              <p:nvPr/>
            </p:nvSpPr>
            <p:spPr bwMode="auto">
              <a:xfrm>
                <a:off x="699" y="1565"/>
                <a:ext cx="105" cy="95"/>
              </a:xfrm>
              <a:custGeom>
                <a:avLst/>
                <a:gdLst>
                  <a:gd name="T0" fmla="*/ 66 w 105"/>
                  <a:gd name="T1" fmla="*/ 21 h 95"/>
                  <a:gd name="T2" fmla="*/ 40 w 105"/>
                  <a:gd name="T3" fmla="*/ 42 h 95"/>
                  <a:gd name="T4" fmla="*/ 5 w 105"/>
                  <a:gd name="T5" fmla="*/ 0 h 95"/>
                  <a:gd name="T6" fmla="*/ 0 w 105"/>
                  <a:gd name="T7" fmla="*/ 3 h 95"/>
                  <a:gd name="T8" fmla="*/ 75 w 105"/>
                  <a:gd name="T9" fmla="*/ 95 h 95"/>
                  <a:gd name="T10" fmla="*/ 79 w 105"/>
                  <a:gd name="T11" fmla="*/ 92 h 95"/>
                  <a:gd name="T12" fmla="*/ 105 w 105"/>
                  <a:gd name="T13" fmla="*/ 70 h 95"/>
                  <a:gd name="T14" fmla="*/ 66 w 105"/>
                  <a:gd name="T15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95">
                    <a:moveTo>
                      <a:pt x="66" y="21"/>
                    </a:moveTo>
                    <a:lnTo>
                      <a:pt x="40" y="4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75" y="95"/>
                    </a:lnTo>
                    <a:lnTo>
                      <a:pt x="79" y="92"/>
                    </a:lnTo>
                    <a:lnTo>
                      <a:pt x="105" y="70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5" name="Oval 22"/>
              <p:cNvSpPr>
                <a:spLocks noChangeArrowheads="1"/>
              </p:cNvSpPr>
              <p:nvPr/>
            </p:nvSpPr>
            <p:spPr bwMode="auto">
              <a:xfrm>
                <a:off x="2544" y="222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6" name="Freeform 23"/>
              <p:cNvSpPr>
                <a:spLocks noEditPoints="1"/>
              </p:cNvSpPr>
              <p:nvPr/>
            </p:nvSpPr>
            <p:spPr bwMode="auto">
              <a:xfrm>
                <a:off x="2471" y="2272"/>
                <a:ext cx="196" cy="221"/>
              </a:xfrm>
              <a:custGeom>
                <a:avLst/>
                <a:gdLst>
                  <a:gd name="T0" fmla="*/ 79 w 135"/>
                  <a:gd name="T1" fmla="*/ 82 h 152"/>
                  <a:gd name="T2" fmla="*/ 85 w 135"/>
                  <a:gd name="T3" fmla="*/ 75 h 152"/>
                  <a:gd name="T4" fmla="*/ 90 w 135"/>
                  <a:gd name="T5" fmla="*/ 72 h 152"/>
                  <a:gd name="T6" fmla="*/ 102 w 135"/>
                  <a:gd name="T7" fmla="*/ 69 h 152"/>
                  <a:gd name="T8" fmla="*/ 97 w 135"/>
                  <a:gd name="T9" fmla="*/ 77 h 152"/>
                  <a:gd name="T10" fmla="*/ 85 w 135"/>
                  <a:gd name="T11" fmla="*/ 78 h 152"/>
                  <a:gd name="T12" fmla="*/ 81 w 135"/>
                  <a:gd name="T13" fmla="*/ 82 h 152"/>
                  <a:gd name="T14" fmla="*/ 86 w 135"/>
                  <a:gd name="T15" fmla="*/ 117 h 152"/>
                  <a:gd name="T16" fmla="*/ 135 w 135"/>
                  <a:gd name="T17" fmla="*/ 113 h 152"/>
                  <a:gd name="T18" fmla="*/ 133 w 135"/>
                  <a:gd name="T19" fmla="*/ 78 h 152"/>
                  <a:gd name="T20" fmla="*/ 118 w 135"/>
                  <a:gd name="T21" fmla="*/ 77 h 152"/>
                  <a:gd name="T22" fmla="*/ 118 w 135"/>
                  <a:gd name="T23" fmla="*/ 75 h 152"/>
                  <a:gd name="T24" fmla="*/ 92 w 135"/>
                  <a:gd name="T25" fmla="*/ 10 h 152"/>
                  <a:gd name="T26" fmla="*/ 54 w 135"/>
                  <a:gd name="T27" fmla="*/ 8 h 152"/>
                  <a:gd name="T28" fmla="*/ 49 w 135"/>
                  <a:gd name="T29" fmla="*/ 0 h 152"/>
                  <a:gd name="T30" fmla="*/ 22 w 135"/>
                  <a:gd name="T31" fmla="*/ 16 h 152"/>
                  <a:gd name="T32" fmla="*/ 0 w 135"/>
                  <a:gd name="T33" fmla="*/ 7 h 152"/>
                  <a:gd name="T34" fmla="*/ 9 w 135"/>
                  <a:gd name="T35" fmla="*/ 44 h 152"/>
                  <a:gd name="T36" fmla="*/ 44 w 135"/>
                  <a:gd name="T37" fmla="*/ 57 h 152"/>
                  <a:gd name="T38" fmla="*/ 52 w 135"/>
                  <a:gd name="T39" fmla="*/ 73 h 152"/>
                  <a:gd name="T40" fmla="*/ 45 w 135"/>
                  <a:gd name="T41" fmla="*/ 152 h 152"/>
                  <a:gd name="T42" fmla="*/ 79 w 135"/>
                  <a:gd name="T43" fmla="*/ 121 h 152"/>
                  <a:gd name="T44" fmla="*/ 118 w 135"/>
                  <a:gd name="T45" fmla="*/ 144 h 152"/>
                  <a:gd name="T46" fmla="*/ 86 w 135"/>
                  <a:gd name="T47" fmla="*/ 120 h 152"/>
                  <a:gd name="T48" fmla="*/ 114 w 135"/>
                  <a:gd name="T49" fmla="*/ 75 h 152"/>
                  <a:gd name="T50" fmla="*/ 114 w 135"/>
                  <a:gd name="T51" fmla="*/ 78 h 152"/>
                  <a:gd name="T52" fmla="*/ 101 w 135"/>
                  <a:gd name="T53" fmla="*/ 77 h 152"/>
                  <a:gd name="T54" fmla="*/ 108 w 135"/>
                  <a:gd name="T55" fmla="*/ 72 h 152"/>
                  <a:gd name="T56" fmla="*/ 30 w 135"/>
                  <a:gd name="T57" fmla="*/ 52 h 152"/>
                  <a:gd name="T58" fmla="*/ 47 w 135"/>
                  <a:gd name="T59" fmla="*/ 4 h 152"/>
                  <a:gd name="T60" fmla="*/ 30 w 135"/>
                  <a:gd name="T61" fmla="*/ 52 h 152"/>
                  <a:gd name="T62" fmla="*/ 27 w 135"/>
                  <a:gd name="T63" fmla="*/ 51 h 152"/>
                  <a:gd name="T64" fmla="*/ 3 w 135"/>
                  <a:gd name="T65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52">
                    <a:moveTo>
                      <a:pt x="79" y="113"/>
                    </a:move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0"/>
                      <a:pt x="79" y="78"/>
                      <a:pt x="81" y="77"/>
                    </a:cubicBezTo>
                    <a:cubicBezTo>
                      <a:pt x="82" y="76"/>
                      <a:pt x="84" y="75"/>
                      <a:pt x="85" y="75"/>
                    </a:cubicBezTo>
                    <a:cubicBezTo>
                      <a:pt x="85" y="75"/>
                      <a:pt x="87" y="75"/>
                      <a:pt x="91" y="75"/>
                    </a:cubicBezTo>
                    <a:cubicBezTo>
                      <a:pt x="90" y="73"/>
                      <a:pt x="90" y="72"/>
                      <a:pt x="90" y="7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1"/>
                      <a:pt x="98" y="73"/>
                      <a:pt x="97" y="75"/>
                    </a:cubicBezTo>
                    <a:cubicBezTo>
                      <a:pt x="97" y="76"/>
                      <a:pt x="97" y="76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0" y="78"/>
                      <a:pt x="85" y="78"/>
                      <a:pt x="85" y="78"/>
                    </a:cubicBezTo>
                    <a:cubicBezTo>
                      <a:pt x="84" y="78"/>
                      <a:pt x="83" y="78"/>
                      <a:pt x="83" y="79"/>
                    </a:cubicBezTo>
                    <a:cubicBezTo>
                      <a:pt x="82" y="80"/>
                      <a:pt x="81" y="81"/>
                      <a:pt x="81" y="8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5"/>
                      <a:pt x="84" y="117"/>
                      <a:pt x="86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3" y="117"/>
                      <a:pt x="135" y="115"/>
                      <a:pt x="135" y="113"/>
                    </a:cubicBezTo>
                    <a:cubicBezTo>
                      <a:pt x="134" y="81"/>
                      <a:pt x="134" y="81"/>
                      <a:pt x="134" y="81"/>
                    </a:cubicBezTo>
                    <a:cubicBezTo>
                      <a:pt x="134" y="80"/>
                      <a:pt x="134" y="79"/>
                      <a:pt x="133" y="78"/>
                    </a:cubicBezTo>
                    <a:cubicBezTo>
                      <a:pt x="132" y="78"/>
                      <a:pt x="131" y="77"/>
                      <a:pt x="130" y="77"/>
                    </a:cubicBezTo>
                    <a:cubicBezTo>
                      <a:pt x="130" y="77"/>
                      <a:pt x="125" y="77"/>
                      <a:pt x="118" y="77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19" y="76"/>
                      <a:pt x="118" y="75"/>
                      <a:pt x="118" y="75"/>
                    </a:cubicBezTo>
                    <a:cubicBezTo>
                      <a:pt x="117" y="72"/>
                      <a:pt x="115" y="69"/>
                      <a:pt x="111" y="68"/>
                    </a:cubicBezTo>
                    <a:cubicBezTo>
                      <a:pt x="110" y="60"/>
                      <a:pt x="106" y="26"/>
                      <a:pt x="92" y="10"/>
                    </a:cubicBezTo>
                    <a:cubicBezTo>
                      <a:pt x="84" y="0"/>
                      <a:pt x="73" y="1"/>
                      <a:pt x="72" y="1"/>
                    </a:cubicBezTo>
                    <a:cubicBezTo>
                      <a:pt x="71" y="1"/>
                      <a:pt x="61" y="0"/>
                      <a:pt x="54" y="8"/>
                    </a:cubicBezTo>
                    <a:cubicBezTo>
                      <a:pt x="54" y="8"/>
                      <a:pt x="52" y="9"/>
                      <a:pt x="51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32" y="8"/>
                      <a:pt x="22" y="16"/>
                    </a:cubicBezTo>
                    <a:cubicBezTo>
                      <a:pt x="19" y="14"/>
                      <a:pt x="10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17" y="46"/>
                      <a:pt x="26" y="53"/>
                    </a:cubicBezTo>
                    <a:cubicBezTo>
                      <a:pt x="35" y="70"/>
                      <a:pt x="44" y="57"/>
                      <a:pt x="44" y="57"/>
                    </a:cubicBezTo>
                    <a:cubicBezTo>
                      <a:pt x="46" y="55"/>
                      <a:pt x="51" y="45"/>
                      <a:pt x="51" y="45"/>
                    </a:cubicBezTo>
                    <a:cubicBezTo>
                      <a:pt x="51" y="54"/>
                      <a:pt x="52" y="73"/>
                      <a:pt x="52" y="73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2"/>
                      <a:pt x="67" y="100"/>
                      <a:pt x="69" y="96"/>
                    </a:cubicBezTo>
                    <a:cubicBezTo>
                      <a:pt x="70" y="100"/>
                      <a:pt x="79" y="121"/>
                      <a:pt x="79" y="121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18" y="144"/>
                      <a:pt x="118" y="144"/>
                      <a:pt x="118" y="144"/>
                    </a:cubicBezTo>
                    <a:cubicBezTo>
                      <a:pt x="118" y="144"/>
                      <a:pt x="106" y="128"/>
                      <a:pt x="99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2" y="120"/>
                      <a:pt x="79" y="117"/>
                      <a:pt x="79" y="113"/>
                    </a:cubicBezTo>
                    <a:close/>
                    <a:moveTo>
                      <a:pt x="114" y="75"/>
                    </a:moveTo>
                    <a:cubicBezTo>
                      <a:pt x="114" y="75"/>
                      <a:pt x="114" y="76"/>
                      <a:pt x="114" y="77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8"/>
                      <a:pt x="106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2" y="75"/>
                    </a:cubicBezTo>
                    <a:cubicBezTo>
                      <a:pt x="103" y="73"/>
                      <a:pt x="105" y="72"/>
                      <a:pt x="108" y="72"/>
                    </a:cubicBezTo>
                    <a:cubicBezTo>
                      <a:pt x="111" y="72"/>
                      <a:pt x="113" y="73"/>
                      <a:pt x="114" y="75"/>
                    </a:cubicBezTo>
                    <a:close/>
                    <a:moveTo>
                      <a:pt x="30" y="52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31" y="12"/>
                      <a:pt x="43" y="6"/>
                      <a:pt x="47" y="4"/>
                    </a:cubicBezTo>
                    <a:cubicBezTo>
                      <a:pt x="47" y="7"/>
                      <a:pt x="51" y="35"/>
                      <a:pt x="52" y="37"/>
                    </a:cubicBezTo>
                    <a:cubicBezTo>
                      <a:pt x="40" y="43"/>
                      <a:pt x="33" y="49"/>
                      <a:pt x="30" y="52"/>
                    </a:cubicBezTo>
                    <a:close/>
                    <a:moveTo>
                      <a:pt x="21" y="18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19" y="45"/>
                      <a:pt x="12" y="42"/>
                      <a:pt x="10" y="42"/>
                    </a:cubicBezTo>
                    <a:cubicBezTo>
                      <a:pt x="10" y="40"/>
                      <a:pt x="4" y="14"/>
                      <a:pt x="3" y="10"/>
                    </a:cubicBezTo>
                    <a:cubicBezTo>
                      <a:pt x="11" y="12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7" name="Freeform 24"/>
              <p:cNvSpPr/>
              <p:nvPr/>
            </p:nvSpPr>
            <p:spPr bwMode="auto">
              <a:xfrm>
                <a:off x="2512" y="2295"/>
                <a:ext cx="10" cy="13"/>
              </a:xfrm>
              <a:custGeom>
                <a:avLst/>
                <a:gdLst>
                  <a:gd name="T0" fmla="*/ 4 w 10"/>
                  <a:gd name="T1" fmla="*/ 12 h 13"/>
                  <a:gd name="T2" fmla="*/ 3 w 10"/>
                  <a:gd name="T3" fmla="*/ 6 h 13"/>
                  <a:gd name="T4" fmla="*/ 4 w 10"/>
                  <a:gd name="T5" fmla="*/ 12 h 13"/>
                  <a:gd name="T6" fmla="*/ 7 w 10"/>
                  <a:gd name="T7" fmla="*/ 10 h 13"/>
                  <a:gd name="T8" fmla="*/ 7 w 10"/>
                  <a:gd name="T9" fmla="*/ 3 h 13"/>
                  <a:gd name="T10" fmla="*/ 9 w 10"/>
                  <a:gd name="T11" fmla="*/ 10 h 13"/>
                  <a:gd name="T12" fmla="*/ 10 w 10"/>
                  <a:gd name="T13" fmla="*/ 9 h 13"/>
                  <a:gd name="T14" fmla="*/ 9 w 10"/>
                  <a:gd name="T15" fmla="*/ 0 h 13"/>
                  <a:gd name="T16" fmla="*/ 6 w 10"/>
                  <a:gd name="T17" fmla="*/ 2 h 13"/>
                  <a:gd name="T18" fmla="*/ 6 w 10"/>
                  <a:gd name="T19" fmla="*/ 8 h 13"/>
                  <a:gd name="T20" fmla="*/ 3 w 10"/>
                  <a:gd name="T21" fmla="*/ 3 h 13"/>
                  <a:gd name="T22" fmla="*/ 0 w 10"/>
                  <a:gd name="T23" fmla="*/ 5 h 13"/>
                  <a:gd name="T24" fmla="*/ 1 w 10"/>
                  <a:gd name="T25" fmla="*/ 13 h 13"/>
                  <a:gd name="T26" fmla="*/ 4 w 10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3">
                    <a:moveTo>
                      <a:pt x="4" y="12"/>
                    </a:moveTo>
                    <a:lnTo>
                      <a:pt x="3" y="6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7" y="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8" name="Freeform 25"/>
              <p:cNvSpPr>
                <a:spLocks noEditPoints="1"/>
              </p:cNvSpPr>
              <p:nvPr/>
            </p:nvSpPr>
            <p:spPr bwMode="auto">
              <a:xfrm>
                <a:off x="2522" y="2291"/>
                <a:ext cx="9" cy="12"/>
              </a:xfrm>
              <a:custGeom>
                <a:avLst/>
                <a:gdLst>
                  <a:gd name="T0" fmla="*/ 3 w 9"/>
                  <a:gd name="T1" fmla="*/ 9 h 12"/>
                  <a:gd name="T2" fmla="*/ 6 w 9"/>
                  <a:gd name="T3" fmla="*/ 7 h 12"/>
                  <a:gd name="T4" fmla="*/ 6 w 9"/>
                  <a:gd name="T5" fmla="*/ 9 h 12"/>
                  <a:gd name="T6" fmla="*/ 9 w 9"/>
                  <a:gd name="T7" fmla="*/ 7 h 12"/>
                  <a:gd name="T8" fmla="*/ 4 w 9"/>
                  <a:gd name="T9" fmla="*/ 0 h 12"/>
                  <a:gd name="T10" fmla="*/ 1 w 9"/>
                  <a:gd name="T11" fmla="*/ 1 h 12"/>
                  <a:gd name="T12" fmla="*/ 0 w 9"/>
                  <a:gd name="T13" fmla="*/ 12 h 12"/>
                  <a:gd name="T14" fmla="*/ 3 w 9"/>
                  <a:gd name="T15" fmla="*/ 12 h 12"/>
                  <a:gd name="T16" fmla="*/ 3 w 9"/>
                  <a:gd name="T17" fmla="*/ 9 h 12"/>
                  <a:gd name="T18" fmla="*/ 3 w 9"/>
                  <a:gd name="T19" fmla="*/ 3 h 12"/>
                  <a:gd name="T20" fmla="*/ 4 w 9"/>
                  <a:gd name="T21" fmla="*/ 6 h 12"/>
                  <a:gd name="T22" fmla="*/ 3 w 9"/>
                  <a:gd name="T23" fmla="*/ 7 h 12"/>
                  <a:gd name="T24" fmla="*/ 3 w 9"/>
                  <a:gd name="T2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3" y="9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close/>
                    <a:moveTo>
                      <a:pt x="3" y="3"/>
                    </a:moveTo>
                    <a:lnTo>
                      <a:pt x="4" y="6"/>
                    </a:lnTo>
                    <a:lnTo>
                      <a:pt x="3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9" name="Freeform 26"/>
              <p:cNvSpPr>
                <a:spLocks noEditPoints="1"/>
              </p:cNvSpPr>
              <p:nvPr/>
            </p:nvSpPr>
            <p:spPr bwMode="auto">
              <a:xfrm>
                <a:off x="2529" y="2287"/>
                <a:ext cx="8" cy="11"/>
              </a:xfrm>
              <a:custGeom>
                <a:avLst/>
                <a:gdLst>
                  <a:gd name="T0" fmla="*/ 3 w 5"/>
                  <a:gd name="T1" fmla="*/ 7 h 8"/>
                  <a:gd name="T2" fmla="*/ 3 w 5"/>
                  <a:gd name="T3" fmla="*/ 5 h 8"/>
                  <a:gd name="T4" fmla="*/ 3 w 5"/>
                  <a:gd name="T5" fmla="*/ 4 h 8"/>
                  <a:gd name="T6" fmla="*/ 5 w 5"/>
                  <a:gd name="T7" fmla="*/ 3 h 8"/>
                  <a:gd name="T8" fmla="*/ 5 w 5"/>
                  <a:gd name="T9" fmla="*/ 1 h 8"/>
                  <a:gd name="T10" fmla="*/ 4 w 5"/>
                  <a:gd name="T11" fmla="*/ 0 h 8"/>
                  <a:gd name="T12" fmla="*/ 3 w 5"/>
                  <a:gd name="T13" fmla="*/ 0 h 8"/>
                  <a:gd name="T14" fmla="*/ 0 w 5"/>
                  <a:gd name="T15" fmla="*/ 2 h 8"/>
                  <a:gd name="T16" fmla="*/ 1 w 5"/>
                  <a:gd name="T17" fmla="*/ 8 h 8"/>
                  <a:gd name="T18" fmla="*/ 3 w 5"/>
                  <a:gd name="T19" fmla="*/ 7 h 8"/>
                  <a:gd name="T20" fmla="*/ 3 w 5"/>
                  <a:gd name="T21" fmla="*/ 2 h 8"/>
                  <a:gd name="T22" fmla="*/ 3 w 5"/>
                  <a:gd name="T23" fmla="*/ 2 h 8"/>
                  <a:gd name="T24" fmla="*/ 3 w 5"/>
                  <a:gd name="T25" fmla="*/ 2 h 8"/>
                  <a:gd name="T26" fmla="*/ 3 w 5"/>
                  <a:gd name="T27" fmla="*/ 3 h 8"/>
                  <a:gd name="T28" fmla="*/ 3 w 5"/>
                  <a:gd name="T29" fmla="*/ 3 h 8"/>
                  <a:gd name="T30" fmla="*/ 2 w 5"/>
                  <a:gd name="T31" fmla="*/ 4 h 8"/>
                  <a:gd name="T32" fmla="*/ 2 w 5"/>
                  <a:gd name="T33" fmla="*/ 2 h 8"/>
                  <a:gd name="T34" fmla="*/ 3 w 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3" y="7"/>
                    </a:ln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0" name="Rectangle 27"/>
              <p:cNvSpPr>
                <a:spLocks noChangeArrowheads="1"/>
              </p:cNvSpPr>
              <p:nvPr/>
            </p:nvSpPr>
            <p:spPr bwMode="auto">
              <a:xfrm>
                <a:off x="814" y="3150"/>
                <a:ext cx="34" cy="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1" name="Rectangle 28"/>
              <p:cNvSpPr>
                <a:spLocks noChangeArrowheads="1"/>
              </p:cNvSpPr>
              <p:nvPr/>
            </p:nvSpPr>
            <p:spPr bwMode="auto">
              <a:xfrm>
                <a:off x="867" y="3117"/>
                <a:ext cx="33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2" name="Rectangle 29"/>
              <p:cNvSpPr>
                <a:spLocks noChangeArrowheads="1"/>
              </p:cNvSpPr>
              <p:nvPr/>
            </p:nvSpPr>
            <p:spPr bwMode="auto">
              <a:xfrm>
                <a:off x="919" y="3088"/>
                <a:ext cx="33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3" name="Rectangle 30"/>
              <p:cNvSpPr>
                <a:spLocks noChangeArrowheads="1"/>
              </p:cNvSpPr>
              <p:nvPr/>
            </p:nvSpPr>
            <p:spPr bwMode="auto">
              <a:xfrm>
                <a:off x="1753" y="3097"/>
                <a:ext cx="24" cy="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4" name="Rectangle 31"/>
              <p:cNvSpPr>
                <a:spLocks noChangeArrowheads="1"/>
              </p:cNvSpPr>
              <p:nvPr/>
            </p:nvSpPr>
            <p:spPr bwMode="auto">
              <a:xfrm>
                <a:off x="1796" y="3060"/>
                <a:ext cx="26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5" name="Rectangle 32"/>
              <p:cNvSpPr>
                <a:spLocks noChangeArrowheads="1"/>
              </p:cNvSpPr>
              <p:nvPr/>
            </p:nvSpPr>
            <p:spPr bwMode="auto">
              <a:xfrm>
                <a:off x="1841" y="3098"/>
                <a:ext cx="25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6" name="Rectangle 33"/>
              <p:cNvSpPr>
                <a:spLocks noChangeArrowheads="1"/>
              </p:cNvSpPr>
              <p:nvPr/>
            </p:nvSpPr>
            <p:spPr bwMode="auto">
              <a:xfrm>
                <a:off x="1885" y="3098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7" name="Rectangle 34"/>
              <p:cNvSpPr>
                <a:spLocks noChangeArrowheads="1"/>
              </p:cNvSpPr>
              <p:nvPr/>
            </p:nvSpPr>
            <p:spPr bwMode="auto">
              <a:xfrm>
                <a:off x="2094" y="2826"/>
                <a:ext cx="27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8" name="Rectangle 35"/>
              <p:cNvSpPr>
                <a:spLocks noChangeArrowheads="1"/>
              </p:cNvSpPr>
              <p:nvPr/>
            </p:nvSpPr>
            <p:spPr bwMode="auto">
              <a:xfrm>
                <a:off x="2051" y="2852"/>
                <a:ext cx="24" cy="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9" name="Rectangle 36"/>
              <p:cNvSpPr>
                <a:spLocks noChangeArrowheads="1"/>
              </p:cNvSpPr>
              <p:nvPr/>
            </p:nvSpPr>
            <p:spPr bwMode="auto">
              <a:xfrm>
                <a:off x="2006" y="2867"/>
                <a:ext cx="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0" name="Rectangle 37"/>
              <p:cNvSpPr>
                <a:spLocks noChangeArrowheads="1"/>
              </p:cNvSpPr>
              <p:nvPr/>
            </p:nvSpPr>
            <p:spPr bwMode="auto">
              <a:xfrm>
                <a:off x="1744" y="3200"/>
                <a:ext cx="182" cy="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1" name="Rectangle 38"/>
              <p:cNvSpPr>
                <a:spLocks noChangeArrowheads="1"/>
              </p:cNvSpPr>
              <p:nvPr/>
            </p:nvSpPr>
            <p:spPr bwMode="auto">
              <a:xfrm>
                <a:off x="2238" y="2407"/>
                <a:ext cx="25" cy="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2" name="Rectangle 39"/>
              <p:cNvSpPr>
                <a:spLocks noChangeArrowheads="1"/>
              </p:cNvSpPr>
              <p:nvPr/>
            </p:nvSpPr>
            <p:spPr bwMode="auto">
              <a:xfrm>
                <a:off x="2282" y="2371"/>
                <a:ext cx="25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3" name="Rectangle 40"/>
              <p:cNvSpPr>
                <a:spLocks noChangeArrowheads="1"/>
              </p:cNvSpPr>
              <p:nvPr/>
            </p:nvSpPr>
            <p:spPr bwMode="auto">
              <a:xfrm>
                <a:off x="2326" y="2409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4" name="Rectangle 41"/>
              <p:cNvSpPr>
                <a:spLocks noChangeArrowheads="1"/>
              </p:cNvSpPr>
              <p:nvPr/>
            </p:nvSpPr>
            <p:spPr bwMode="auto">
              <a:xfrm>
                <a:off x="2596" y="1714"/>
                <a:ext cx="32" cy="19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5" name="Rectangle 42"/>
              <p:cNvSpPr>
                <a:spLocks noChangeArrowheads="1"/>
              </p:cNvSpPr>
              <p:nvPr/>
            </p:nvSpPr>
            <p:spPr bwMode="auto">
              <a:xfrm>
                <a:off x="2651" y="1779"/>
                <a:ext cx="32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6" name="Rectangle 43"/>
              <p:cNvSpPr>
                <a:spLocks noChangeArrowheads="1"/>
              </p:cNvSpPr>
              <p:nvPr/>
            </p:nvSpPr>
            <p:spPr bwMode="auto">
              <a:xfrm>
                <a:off x="2708" y="1817"/>
                <a:ext cx="32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7" name="Rectangle 44"/>
              <p:cNvSpPr>
                <a:spLocks noChangeArrowheads="1"/>
              </p:cNvSpPr>
              <p:nvPr/>
            </p:nvSpPr>
            <p:spPr bwMode="auto">
              <a:xfrm>
                <a:off x="2531" y="1283"/>
                <a:ext cx="24" cy="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8" name="Freeform 45"/>
              <p:cNvSpPr/>
              <p:nvPr/>
            </p:nvSpPr>
            <p:spPr bwMode="auto">
              <a:xfrm>
                <a:off x="2487" y="1295"/>
                <a:ext cx="26" cy="87"/>
              </a:xfrm>
              <a:custGeom>
                <a:avLst/>
                <a:gdLst>
                  <a:gd name="T0" fmla="*/ 0 w 26"/>
                  <a:gd name="T1" fmla="*/ 87 h 87"/>
                  <a:gd name="T2" fmla="*/ 25 w 26"/>
                  <a:gd name="T3" fmla="*/ 87 h 87"/>
                  <a:gd name="T4" fmla="*/ 26 w 26"/>
                  <a:gd name="T5" fmla="*/ 0 h 87"/>
                  <a:gd name="T6" fmla="*/ 2 w 26"/>
                  <a:gd name="T7" fmla="*/ 0 h 87"/>
                  <a:gd name="T8" fmla="*/ 0 w 2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7">
                    <a:moveTo>
                      <a:pt x="0" y="87"/>
                    </a:moveTo>
                    <a:lnTo>
                      <a:pt x="25" y="87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9" name="Freeform 46"/>
              <p:cNvSpPr/>
              <p:nvPr/>
            </p:nvSpPr>
            <p:spPr bwMode="auto">
              <a:xfrm>
                <a:off x="2445" y="1312"/>
                <a:ext cx="25" cy="70"/>
              </a:xfrm>
              <a:custGeom>
                <a:avLst/>
                <a:gdLst>
                  <a:gd name="T0" fmla="*/ 0 w 25"/>
                  <a:gd name="T1" fmla="*/ 69 h 70"/>
                  <a:gd name="T2" fmla="*/ 25 w 25"/>
                  <a:gd name="T3" fmla="*/ 70 h 70"/>
                  <a:gd name="T4" fmla="*/ 25 w 25"/>
                  <a:gd name="T5" fmla="*/ 0 h 70"/>
                  <a:gd name="T6" fmla="*/ 0 w 25"/>
                  <a:gd name="T7" fmla="*/ 0 h 70"/>
                  <a:gd name="T8" fmla="*/ 0 w 25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0">
                    <a:moveTo>
                      <a:pt x="0" y="69"/>
                    </a:moveTo>
                    <a:lnTo>
                      <a:pt x="25" y="7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0" name="Rectangle 47"/>
              <p:cNvSpPr>
                <a:spLocks noChangeArrowheads="1"/>
              </p:cNvSpPr>
              <p:nvPr/>
            </p:nvSpPr>
            <p:spPr bwMode="auto">
              <a:xfrm>
                <a:off x="2371" y="2409"/>
                <a:ext cx="24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1" name="Rectangle 48"/>
              <p:cNvSpPr>
                <a:spLocks noChangeArrowheads="1"/>
              </p:cNvSpPr>
              <p:nvPr/>
            </p:nvSpPr>
            <p:spPr bwMode="auto">
              <a:xfrm>
                <a:off x="2230" y="2510"/>
                <a:ext cx="180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2" name="Freeform 49"/>
              <p:cNvSpPr>
                <a:spLocks noEditPoints="1"/>
              </p:cNvSpPr>
              <p:nvPr/>
            </p:nvSpPr>
            <p:spPr bwMode="auto">
              <a:xfrm>
                <a:off x="2395" y="2515"/>
                <a:ext cx="235" cy="234"/>
              </a:xfrm>
              <a:custGeom>
                <a:avLst/>
                <a:gdLst>
                  <a:gd name="T0" fmla="*/ 134 w 161"/>
                  <a:gd name="T1" fmla="*/ 46 h 161"/>
                  <a:gd name="T2" fmla="*/ 129 w 161"/>
                  <a:gd name="T3" fmla="*/ 40 h 161"/>
                  <a:gd name="T4" fmla="*/ 136 w 161"/>
                  <a:gd name="T5" fmla="*/ 23 h 161"/>
                  <a:gd name="T6" fmla="*/ 125 w 161"/>
                  <a:gd name="T7" fmla="*/ 13 h 161"/>
                  <a:gd name="T8" fmla="*/ 110 w 161"/>
                  <a:gd name="T9" fmla="*/ 24 h 161"/>
                  <a:gd name="T10" fmla="*/ 103 w 161"/>
                  <a:gd name="T11" fmla="*/ 21 h 161"/>
                  <a:gd name="T12" fmla="*/ 100 w 161"/>
                  <a:gd name="T13" fmla="*/ 3 h 161"/>
                  <a:gd name="T14" fmla="*/ 86 w 161"/>
                  <a:gd name="T15" fmla="*/ 0 h 161"/>
                  <a:gd name="T16" fmla="*/ 78 w 161"/>
                  <a:gd name="T17" fmla="*/ 17 h 161"/>
                  <a:gd name="T18" fmla="*/ 70 w 161"/>
                  <a:gd name="T19" fmla="*/ 18 h 161"/>
                  <a:gd name="T20" fmla="*/ 59 w 161"/>
                  <a:gd name="T21" fmla="*/ 4 h 161"/>
                  <a:gd name="T22" fmla="*/ 45 w 161"/>
                  <a:gd name="T23" fmla="*/ 8 h 161"/>
                  <a:gd name="T24" fmla="*/ 46 w 161"/>
                  <a:gd name="T25" fmla="*/ 27 h 161"/>
                  <a:gd name="T26" fmla="*/ 40 w 161"/>
                  <a:gd name="T27" fmla="*/ 32 h 161"/>
                  <a:gd name="T28" fmla="*/ 23 w 161"/>
                  <a:gd name="T29" fmla="*/ 25 h 161"/>
                  <a:gd name="T30" fmla="*/ 13 w 161"/>
                  <a:gd name="T31" fmla="*/ 36 h 161"/>
                  <a:gd name="T32" fmla="*/ 24 w 161"/>
                  <a:gd name="T33" fmla="*/ 51 h 161"/>
                  <a:gd name="T34" fmla="*/ 22 w 161"/>
                  <a:gd name="T35" fmla="*/ 59 h 161"/>
                  <a:gd name="T36" fmla="*/ 3 w 161"/>
                  <a:gd name="T37" fmla="*/ 61 h 161"/>
                  <a:gd name="T38" fmla="*/ 0 w 161"/>
                  <a:gd name="T39" fmla="*/ 76 h 161"/>
                  <a:gd name="T40" fmla="*/ 17 w 161"/>
                  <a:gd name="T41" fmla="*/ 83 h 161"/>
                  <a:gd name="T42" fmla="*/ 19 w 161"/>
                  <a:gd name="T43" fmla="*/ 91 h 161"/>
                  <a:gd name="T44" fmla="*/ 4 w 161"/>
                  <a:gd name="T45" fmla="*/ 103 h 161"/>
                  <a:gd name="T46" fmla="*/ 9 w 161"/>
                  <a:gd name="T47" fmla="*/ 117 h 161"/>
                  <a:gd name="T48" fmla="*/ 27 w 161"/>
                  <a:gd name="T49" fmla="*/ 115 h 161"/>
                  <a:gd name="T50" fmla="*/ 32 w 161"/>
                  <a:gd name="T51" fmla="*/ 121 h 161"/>
                  <a:gd name="T52" fmla="*/ 25 w 161"/>
                  <a:gd name="T53" fmla="*/ 138 h 161"/>
                  <a:gd name="T54" fmla="*/ 36 w 161"/>
                  <a:gd name="T55" fmla="*/ 148 h 161"/>
                  <a:gd name="T56" fmla="*/ 51 w 161"/>
                  <a:gd name="T57" fmla="*/ 137 h 161"/>
                  <a:gd name="T58" fmla="*/ 59 w 161"/>
                  <a:gd name="T59" fmla="*/ 140 h 161"/>
                  <a:gd name="T60" fmla="*/ 61 w 161"/>
                  <a:gd name="T61" fmla="*/ 158 h 161"/>
                  <a:gd name="T62" fmla="*/ 76 w 161"/>
                  <a:gd name="T63" fmla="*/ 161 h 161"/>
                  <a:gd name="T64" fmla="*/ 83 w 161"/>
                  <a:gd name="T65" fmla="*/ 144 h 161"/>
                  <a:gd name="T66" fmla="*/ 92 w 161"/>
                  <a:gd name="T67" fmla="*/ 143 h 161"/>
                  <a:gd name="T68" fmla="*/ 103 w 161"/>
                  <a:gd name="T69" fmla="*/ 157 h 161"/>
                  <a:gd name="T70" fmla="*/ 117 w 161"/>
                  <a:gd name="T71" fmla="*/ 152 h 161"/>
                  <a:gd name="T72" fmla="*/ 115 w 161"/>
                  <a:gd name="T73" fmla="*/ 134 h 161"/>
                  <a:gd name="T74" fmla="*/ 121 w 161"/>
                  <a:gd name="T75" fmla="*/ 129 h 161"/>
                  <a:gd name="T76" fmla="*/ 139 w 161"/>
                  <a:gd name="T77" fmla="*/ 136 h 161"/>
                  <a:gd name="T78" fmla="*/ 148 w 161"/>
                  <a:gd name="T79" fmla="*/ 125 h 161"/>
                  <a:gd name="T80" fmla="*/ 137 w 161"/>
                  <a:gd name="T81" fmla="*/ 110 h 161"/>
                  <a:gd name="T82" fmla="*/ 140 w 161"/>
                  <a:gd name="T83" fmla="*/ 102 h 161"/>
                  <a:gd name="T84" fmla="*/ 158 w 161"/>
                  <a:gd name="T85" fmla="*/ 100 h 161"/>
                  <a:gd name="T86" fmla="*/ 161 w 161"/>
                  <a:gd name="T87" fmla="*/ 85 h 161"/>
                  <a:gd name="T88" fmla="*/ 144 w 161"/>
                  <a:gd name="T89" fmla="*/ 78 h 161"/>
                  <a:gd name="T90" fmla="*/ 143 w 161"/>
                  <a:gd name="T91" fmla="*/ 70 h 161"/>
                  <a:gd name="T92" fmla="*/ 158 w 161"/>
                  <a:gd name="T93" fmla="*/ 58 h 161"/>
                  <a:gd name="T94" fmla="*/ 153 w 161"/>
                  <a:gd name="T95" fmla="*/ 44 h 161"/>
                  <a:gd name="T96" fmla="*/ 88 w 161"/>
                  <a:gd name="T97" fmla="*/ 104 h 161"/>
                  <a:gd name="T98" fmla="*/ 68 w 161"/>
                  <a:gd name="T99" fmla="*/ 54 h 161"/>
                  <a:gd name="T100" fmla="*/ 88 w 161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1" h="161">
                    <a:moveTo>
                      <a:pt x="152" y="44"/>
                    </a:moveTo>
                    <a:cubicBezTo>
                      <a:pt x="134" y="46"/>
                      <a:pt x="134" y="46"/>
                      <a:pt x="134" y="46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92" y="143"/>
                      <a:pt x="92" y="143"/>
                      <a:pt x="92" y="143"/>
                    </a:cubicBezTo>
                    <a:cubicBezTo>
                      <a:pt x="92" y="143"/>
                      <a:pt x="92" y="143"/>
                      <a:pt x="93" y="14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9" y="100"/>
                      <a:pt x="159" y="99"/>
                      <a:pt x="159" y="99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3" y="44"/>
                      <a:pt x="153" y="44"/>
                      <a:pt x="153" y="44"/>
                    </a:cubicBezTo>
                    <a:lnTo>
                      <a:pt x="152" y="44"/>
                    </a:lnTo>
                    <a:close/>
                    <a:moveTo>
                      <a:pt x="88" y="104"/>
                    </a:moveTo>
                    <a:cubicBezTo>
                      <a:pt x="74" y="109"/>
                      <a:pt x="59" y="103"/>
                      <a:pt x="53" y="89"/>
                    </a:cubicBezTo>
                    <a:cubicBezTo>
                      <a:pt x="48" y="75"/>
                      <a:pt x="55" y="60"/>
                      <a:pt x="68" y="54"/>
                    </a:cubicBezTo>
                    <a:cubicBezTo>
                      <a:pt x="82" y="49"/>
                      <a:pt x="98" y="56"/>
                      <a:pt x="103" y="69"/>
                    </a:cubicBezTo>
                    <a:cubicBezTo>
                      <a:pt x="109" y="83"/>
                      <a:pt x="102" y="99"/>
                      <a:pt x="8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3" name="Freeform 50"/>
              <p:cNvSpPr>
                <a:spLocks noEditPoints="1"/>
              </p:cNvSpPr>
              <p:nvPr/>
            </p:nvSpPr>
            <p:spPr bwMode="auto">
              <a:xfrm>
                <a:off x="2017" y="2955"/>
                <a:ext cx="117" cy="117"/>
              </a:xfrm>
              <a:custGeom>
                <a:avLst/>
                <a:gdLst>
                  <a:gd name="T0" fmla="*/ 67 w 80"/>
                  <a:gd name="T1" fmla="*/ 23 h 80"/>
                  <a:gd name="T2" fmla="*/ 64 w 80"/>
                  <a:gd name="T3" fmla="*/ 20 h 80"/>
                  <a:gd name="T4" fmla="*/ 68 w 80"/>
                  <a:gd name="T5" fmla="*/ 11 h 80"/>
                  <a:gd name="T6" fmla="*/ 62 w 80"/>
                  <a:gd name="T7" fmla="*/ 6 h 80"/>
                  <a:gd name="T8" fmla="*/ 55 w 80"/>
                  <a:gd name="T9" fmla="*/ 12 h 80"/>
                  <a:gd name="T10" fmla="*/ 51 w 80"/>
                  <a:gd name="T11" fmla="*/ 10 h 80"/>
                  <a:gd name="T12" fmla="*/ 50 w 80"/>
                  <a:gd name="T13" fmla="*/ 1 h 80"/>
                  <a:gd name="T14" fmla="*/ 43 w 80"/>
                  <a:gd name="T15" fmla="*/ 0 h 80"/>
                  <a:gd name="T16" fmla="*/ 39 w 80"/>
                  <a:gd name="T17" fmla="*/ 8 h 80"/>
                  <a:gd name="T18" fmla="*/ 35 w 80"/>
                  <a:gd name="T19" fmla="*/ 9 h 80"/>
                  <a:gd name="T20" fmla="*/ 29 w 80"/>
                  <a:gd name="T21" fmla="*/ 2 h 80"/>
                  <a:gd name="T22" fmla="*/ 22 w 80"/>
                  <a:gd name="T23" fmla="*/ 4 h 80"/>
                  <a:gd name="T24" fmla="*/ 23 w 80"/>
                  <a:gd name="T25" fmla="*/ 13 h 80"/>
                  <a:gd name="T26" fmla="*/ 20 w 80"/>
                  <a:gd name="T27" fmla="*/ 16 h 80"/>
                  <a:gd name="T28" fmla="*/ 11 w 80"/>
                  <a:gd name="T29" fmla="*/ 12 h 80"/>
                  <a:gd name="T30" fmla="*/ 7 w 80"/>
                  <a:gd name="T31" fmla="*/ 18 h 80"/>
                  <a:gd name="T32" fmla="*/ 12 w 80"/>
                  <a:gd name="T33" fmla="*/ 25 h 80"/>
                  <a:gd name="T34" fmla="*/ 11 w 80"/>
                  <a:gd name="T35" fmla="*/ 29 h 80"/>
                  <a:gd name="T36" fmla="*/ 2 w 80"/>
                  <a:gd name="T37" fmla="*/ 30 h 80"/>
                  <a:gd name="T38" fmla="*/ 0 w 80"/>
                  <a:gd name="T39" fmla="*/ 37 h 80"/>
                  <a:gd name="T40" fmla="*/ 9 w 80"/>
                  <a:gd name="T41" fmla="*/ 41 h 80"/>
                  <a:gd name="T42" fmla="*/ 9 w 80"/>
                  <a:gd name="T43" fmla="*/ 45 h 80"/>
                  <a:gd name="T44" fmla="*/ 2 w 80"/>
                  <a:gd name="T45" fmla="*/ 51 h 80"/>
                  <a:gd name="T46" fmla="*/ 4 w 80"/>
                  <a:gd name="T47" fmla="*/ 58 h 80"/>
                  <a:gd name="T48" fmla="*/ 14 w 80"/>
                  <a:gd name="T49" fmla="*/ 57 h 80"/>
                  <a:gd name="T50" fmla="*/ 16 w 80"/>
                  <a:gd name="T51" fmla="*/ 60 h 80"/>
                  <a:gd name="T52" fmla="*/ 13 w 80"/>
                  <a:gd name="T53" fmla="*/ 68 h 80"/>
                  <a:gd name="T54" fmla="*/ 18 w 80"/>
                  <a:gd name="T55" fmla="*/ 73 h 80"/>
                  <a:gd name="T56" fmla="*/ 26 w 80"/>
                  <a:gd name="T57" fmla="*/ 68 h 80"/>
                  <a:gd name="T58" fmla="*/ 29 w 80"/>
                  <a:gd name="T59" fmla="*/ 69 h 80"/>
                  <a:gd name="T60" fmla="*/ 31 w 80"/>
                  <a:gd name="T61" fmla="*/ 78 h 80"/>
                  <a:gd name="T62" fmla="*/ 38 w 80"/>
                  <a:gd name="T63" fmla="*/ 80 h 80"/>
                  <a:gd name="T64" fmla="*/ 42 w 80"/>
                  <a:gd name="T65" fmla="*/ 71 h 80"/>
                  <a:gd name="T66" fmla="*/ 46 w 80"/>
                  <a:gd name="T67" fmla="*/ 71 h 80"/>
                  <a:gd name="T68" fmla="*/ 51 w 80"/>
                  <a:gd name="T69" fmla="*/ 78 h 80"/>
                  <a:gd name="T70" fmla="*/ 58 w 80"/>
                  <a:gd name="T71" fmla="*/ 76 h 80"/>
                  <a:gd name="T72" fmla="*/ 57 w 80"/>
                  <a:gd name="T73" fmla="*/ 67 h 80"/>
                  <a:gd name="T74" fmla="*/ 60 w 80"/>
                  <a:gd name="T75" fmla="*/ 64 h 80"/>
                  <a:gd name="T76" fmla="*/ 69 w 80"/>
                  <a:gd name="T77" fmla="*/ 67 h 80"/>
                  <a:gd name="T78" fmla="*/ 74 w 80"/>
                  <a:gd name="T79" fmla="*/ 62 h 80"/>
                  <a:gd name="T80" fmla="*/ 68 w 80"/>
                  <a:gd name="T81" fmla="*/ 54 h 80"/>
                  <a:gd name="T82" fmla="*/ 70 w 80"/>
                  <a:gd name="T83" fmla="*/ 51 h 80"/>
                  <a:gd name="T84" fmla="*/ 79 w 80"/>
                  <a:gd name="T85" fmla="*/ 49 h 80"/>
                  <a:gd name="T86" fmla="*/ 80 w 80"/>
                  <a:gd name="T87" fmla="*/ 42 h 80"/>
                  <a:gd name="T88" fmla="*/ 72 w 80"/>
                  <a:gd name="T89" fmla="*/ 38 h 80"/>
                  <a:gd name="T90" fmla="*/ 71 w 80"/>
                  <a:gd name="T91" fmla="*/ 34 h 80"/>
                  <a:gd name="T92" fmla="*/ 79 w 80"/>
                  <a:gd name="T93" fmla="*/ 29 h 80"/>
                  <a:gd name="T94" fmla="*/ 76 w 80"/>
                  <a:gd name="T95" fmla="*/ 22 h 80"/>
                  <a:gd name="T96" fmla="*/ 27 w 80"/>
                  <a:gd name="T97" fmla="*/ 44 h 80"/>
                  <a:gd name="T98" fmla="*/ 51 w 80"/>
                  <a:gd name="T99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80">
                    <a:moveTo>
                      <a:pt x="76" y="22"/>
                    </a:move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44" y="52"/>
                    </a:moveTo>
                    <a:cubicBezTo>
                      <a:pt x="37" y="54"/>
                      <a:pt x="29" y="51"/>
                      <a:pt x="27" y="44"/>
                    </a:cubicBezTo>
                    <a:cubicBezTo>
                      <a:pt x="24" y="37"/>
                      <a:pt x="27" y="30"/>
                      <a:pt x="34" y="27"/>
                    </a:cubicBezTo>
                    <a:cubicBezTo>
                      <a:pt x="41" y="24"/>
                      <a:pt x="49" y="27"/>
                      <a:pt x="51" y="34"/>
                    </a:cubicBezTo>
                    <a:cubicBezTo>
                      <a:pt x="54" y="41"/>
                      <a:pt x="51" y="49"/>
                      <a:pt x="4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4" name="Freeform 51"/>
              <p:cNvSpPr>
                <a:spLocks noEditPoints="1"/>
              </p:cNvSpPr>
              <p:nvPr/>
            </p:nvSpPr>
            <p:spPr bwMode="auto">
              <a:xfrm>
                <a:off x="2065" y="2474"/>
                <a:ext cx="138" cy="137"/>
              </a:xfrm>
              <a:custGeom>
                <a:avLst/>
                <a:gdLst>
                  <a:gd name="T0" fmla="*/ 79 w 95"/>
                  <a:gd name="T1" fmla="*/ 27 h 94"/>
                  <a:gd name="T2" fmla="*/ 76 w 95"/>
                  <a:gd name="T3" fmla="*/ 23 h 94"/>
                  <a:gd name="T4" fmla="*/ 80 w 95"/>
                  <a:gd name="T5" fmla="*/ 13 h 94"/>
                  <a:gd name="T6" fmla="*/ 73 w 95"/>
                  <a:gd name="T7" fmla="*/ 7 h 94"/>
                  <a:gd name="T8" fmla="*/ 65 w 95"/>
                  <a:gd name="T9" fmla="*/ 14 h 94"/>
                  <a:gd name="T10" fmla="*/ 60 w 95"/>
                  <a:gd name="T11" fmla="*/ 12 h 94"/>
                  <a:gd name="T12" fmla="*/ 59 w 95"/>
                  <a:gd name="T13" fmla="*/ 1 h 94"/>
                  <a:gd name="T14" fmla="*/ 50 w 95"/>
                  <a:gd name="T15" fmla="*/ 0 h 94"/>
                  <a:gd name="T16" fmla="*/ 46 w 95"/>
                  <a:gd name="T17" fmla="*/ 9 h 94"/>
                  <a:gd name="T18" fmla="*/ 41 w 95"/>
                  <a:gd name="T19" fmla="*/ 10 h 94"/>
                  <a:gd name="T20" fmla="*/ 34 w 95"/>
                  <a:gd name="T21" fmla="*/ 2 h 94"/>
                  <a:gd name="T22" fmla="*/ 26 w 95"/>
                  <a:gd name="T23" fmla="*/ 4 h 94"/>
                  <a:gd name="T24" fmla="*/ 27 w 95"/>
                  <a:gd name="T25" fmla="*/ 15 h 94"/>
                  <a:gd name="T26" fmla="*/ 23 w 95"/>
                  <a:gd name="T27" fmla="*/ 18 h 94"/>
                  <a:gd name="T28" fmla="*/ 13 w 95"/>
                  <a:gd name="T29" fmla="*/ 14 h 94"/>
                  <a:gd name="T30" fmla="*/ 8 w 95"/>
                  <a:gd name="T31" fmla="*/ 21 h 94"/>
                  <a:gd name="T32" fmla="*/ 14 w 95"/>
                  <a:gd name="T33" fmla="*/ 30 h 94"/>
                  <a:gd name="T34" fmla="*/ 12 w 95"/>
                  <a:gd name="T35" fmla="*/ 34 h 94"/>
                  <a:gd name="T36" fmla="*/ 2 w 95"/>
                  <a:gd name="T37" fmla="*/ 35 h 94"/>
                  <a:gd name="T38" fmla="*/ 0 w 95"/>
                  <a:gd name="T39" fmla="*/ 44 h 94"/>
                  <a:gd name="T40" fmla="*/ 10 w 95"/>
                  <a:gd name="T41" fmla="*/ 48 h 94"/>
                  <a:gd name="T42" fmla="*/ 11 w 95"/>
                  <a:gd name="T43" fmla="*/ 53 h 94"/>
                  <a:gd name="T44" fmla="*/ 2 w 95"/>
                  <a:gd name="T45" fmla="*/ 60 h 94"/>
                  <a:gd name="T46" fmla="*/ 5 w 95"/>
                  <a:gd name="T47" fmla="*/ 68 h 94"/>
                  <a:gd name="T48" fmla="*/ 16 w 95"/>
                  <a:gd name="T49" fmla="*/ 67 h 94"/>
                  <a:gd name="T50" fmla="*/ 19 w 95"/>
                  <a:gd name="T51" fmla="*/ 71 h 94"/>
                  <a:gd name="T52" fmla="*/ 15 w 95"/>
                  <a:gd name="T53" fmla="*/ 81 h 94"/>
                  <a:gd name="T54" fmla="*/ 21 w 95"/>
                  <a:gd name="T55" fmla="*/ 86 h 94"/>
                  <a:gd name="T56" fmla="*/ 30 w 95"/>
                  <a:gd name="T57" fmla="*/ 80 h 94"/>
                  <a:gd name="T58" fmla="*/ 34 w 95"/>
                  <a:gd name="T59" fmla="*/ 82 h 94"/>
                  <a:gd name="T60" fmla="*/ 36 w 95"/>
                  <a:gd name="T61" fmla="*/ 93 h 94"/>
                  <a:gd name="T62" fmla="*/ 44 w 95"/>
                  <a:gd name="T63" fmla="*/ 94 h 94"/>
                  <a:gd name="T64" fmla="*/ 49 w 95"/>
                  <a:gd name="T65" fmla="*/ 84 h 94"/>
                  <a:gd name="T66" fmla="*/ 54 w 95"/>
                  <a:gd name="T67" fmla="*/ 83 h 94"/>
                  <a:gd name="T68" fmla="*/ 60 w 95"/>
                  <a:gd name="T69" fmla="*/ 92 h 94"/>
                  <a:gd name="T70" fmla="*/ 68 w 95"/>
                  <a:gd name="T71" fmla="*/ 89 h 94"/>
                  <a:gd name="T72" fmla="*/ 67 w 95"/>
                  <a:gd name="T73" fmla="*/ 78 h 94"/>
                  <a:gd name="T74" fmla="*/ 71 w 95"/>
                  <a:gd name="T75" fmla="*/ 75 h 94"/>
                  <a:gd name="T76" fmla="*/ 81 w 95"/>
                  <a:gd name="T77" fmla="*/ 79 h 94"/>
                  <a:gd name="T78" fmla="*/ 87 w 95"/>
                  <a:gd name="T79" fmla="*/ 73 h 94"/>
                  <a:gd name="T80" fmla="*/ 81 w 95"/>
                  <a:gd name="T81" fmla="*/ 64 h 94"/>
                  <a:gd name="T82" fmla="*/ 82 w 95"/>
                  <a:gd name="T83" fmla="*/ 60 h 94"/>
                  <a:gd name="T84" fmla="*/ 93 w 95"/>
                  <a:gd name="T85" fmla="*/ 58 h 94"/>
                  <a:gd name="T86" fmla="*/ 95 w 95"/>
                  <a:gd name="T87" fmla="*/ 50 h 94"/>
                  <a:gd name="T88" fmla="*/ 85 w 95"/>
                  <a:gd name="T89" fmla="*/ 45 h 94"/>
                  <a:gd name="T90" fmla="*/ 84 w 95"/>
                  <a:gd name="T91" fmla="*/ 40 h 94"/>
                  <a:gd name="T92" fmla="*/ 93 w 95"/>
                  <a:gd name="T93" fmla="*/ 34 h 94"/>
                  <a:gd name="T94" fmla="*/ 90 w 95"/>
                  <a:gd name="T95" fmla="*/ 26 h 94"/>
                  <a:gd name="T96" fmla="*/ 52 w 95"/>
                  <a:gd name="T97" fmla="*/ 61 h 94"/>
                  <a:gd name="T98" fmla="*/ 40 w 95"/>
                  <a:gd name="T99" fmla="*/ 31 h 94"/>
                  <a:gd name="T100" fmla="*/ 52 w 95"/>
                  <a:gd name="T101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94">
                    <a:moveTo>
                      <a:pt x="89" y="25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0" y="26"/>
                      <a:pt x="90" y="26"/>
                      <a:pt x="90" y="26"/>
                    </a:cubicBezTo>
                    <a:lnTo>
                      <a:pt x="89" y="25"/>
                    </a:lnTo>
                    <a:close/>
                    <a:moveTo>
                      <a:pt x="52" y="61"/>
                    </a:moveTo>
                    <a:cubicBezTo>
                      <a:pt x="44" y="64"/>
                      <a:pt x="34" y="60"/>
                      <a:pt x="31" y="52"/>
                    </a:cubicBezTo>
                    <a:cubicBezTo>
                      <a:pt x="28" y="44"/>
                      <a:pt x="32" y="35"/>
                      <a:pt x="40" y="31"/>
                    </a:cubicBezTo>
                    <a:cubicBezTo>
                      <a:pt x="48" y="28"/>
                      <a:pt x="57" y="32"/>
                      <a:pt x="60" y="40"/>
                    </a:cubicBezTo>
                    <a:cubicBezTo>
                      <a:pt x="64" y="48"/>
                      <a:pt x="60" y="57"/>
                      <a:pt x="52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5" name="Freeform 52"/>
              <p:cNvSpPr>
                <a:spLocks noEditPoints="1"/>
              </p:cNvSpPr>
              <p:nvPr/>
            </p:nvSpPr>
            <p:spPr bwMode="auto">
              <a:xfrm>
                <a:off x="1114" y="2833"/>
                <a:ext cx="99" cy="99"/>
              </a:xfrm>
              <a:custGeom>
                <a:avLst/>
                <a:gdLst>
                  <a:gd name="T0" fmla="*/ 57 w 68"/>
                  <a:gd name="T1" fmla="*/ 20 h 68"/>
                  <a:gd name="T2" fmla="*/ 55 w 68"/>
                  <a:gd name="T3" fmla="*/ 17 h 68"/>
                  <a:gd name="T4" fmla="*/ 58 w 68"/>
                  <a:gd name="T5" fmla="*/ 10 h 68"/>
                  <a:gd name="T6" fmla="*/ 53 w 68"/>
                  <a:gd name="T7" fmla="*/ 6 h 68"/>
                  <a:gd name="T8" fmla="*/ 47 w 68"/>
                  <a:gd name="T9" fmla="*/ 11 h 68"/>
                  <a:gd name="T10" fmla="*/ 44 w 68"/>
                  <a:gd name="T11" fmla="*/ 9 h 68"/>
                  <a:gd name="T12" fmla="*/ 43 w 68"/>
                  <a:gd name="T13" fmla="*/ 2 h 68"/>
                  <a:gd name="T14" fmla="*/ 37 w 68"/>
                  <a:gd name="T15" fmla="*/ 0 h 68"/>
                  <a:gd name="T16" fmla="*/ 33 w 68"/>
                  <a:gd name="T17" fmla="*/ 8 h 68"/>
                  <a:gd name="T18" fmla="*/ 30 w 68"/>
                  <a:gd name="T19" fmla="*/ 8 h 68"/>
                  <a:gd name="T20" fmla="*/ 25 w 68"/>
                  <a:gd name="T21" fmla="*/ 2 h 68"/>
                  <a:gd name="T22" fmla="*/ 19 w 68"/>
                  <a:gd name="T23" fmla="*/ 4 h 68"/>
                  <a:gd name="T24" fmla="*/ 20 w 68"/>
                  <a:gd name="T25" fmla="*/ 12 h 68"/>
                  <a:gd name="T26" fmla="*/ 17 w 68"/>
                  <a:gd name="T27" fmla="*/ 14 h 68"/>
                  <a:gd name="T28" fmla="*/ 10 w 68"/>
                  <a:gd name="T29" fmla="*/ 11 h 68"/>
                  <a:gd name="T30" fmla="*/ 6 w 68"/>
                  <a:gd name="T31" fmla="*/ 16 h 68"/>
                  <a:gd name="T32" fmla="*/ 11 w 68"/>
                  <a:gd name="T33" fmla="*/ 22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8 w 68"/>
                  <a:gd name="T41" fmla="*/ 36 h 68"/>
                  <a:gd name="T42" fmla="*/ 8 w 68"/>
                  <a:gd name="T43" fmla="*/ 39 h 68"/>
                  <a:gd name="T44" fmla="*/ 2 w 68"/>
                  <a:gd name="T45" fmla="*/ 44 h 68"/>
                  <a:gd name="T46" fmla="*/ 4 w 68"/>
                  <a:gd name="T47" fmla="*/ 50 h 68"/>
                  <a:gd name="T48" fmla="*/ 12 w 68"/>
                  <a:gd name="T49" fmla="*/ 49 h 68"/>
                  <a:gd name="T50" fmla="*/ 14 w 68"/>
                  <a:gd name="T51" fmla="*/ 52 h 68"/>
                  <a:gd name="T52" fmla="*/ 11 w 68"/>
                  <a:gd name="T53" fmla="*/ 59 h 68"/>
                  <a:gd name="T54" fmla="*/ 16 w 68"/>
                  <a:gd name="T55" fmla="*/ 63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1 h 68"/>
                  <a:gd name="T68" fmla="*/ 44 w 68"/>
                  <a:gd name="T69" fmla="*/ 67 h 68"/>
                  <a:gd name="T70" fmla="*/ 50 w 68"/>
                  <a:gd name="T71" fmla="*/ 65 h 68"/>
                  <a:gd name="T72" fmla="*/ 49 w 68"/>
                  <a:gd name="T73" fmla="*/ 57 h 68"/>
                  <a:gd name="T74" fmla="*/ 52 w 68"/>
                  <a:gd name="T75" fmla="*/ 55 h 68"/>
                  <a:gd name="T76" fmla="*/ 59 w 68"/>
                  <a:gd name="T77" fmla="*/ 58 h 68"/>
                  <a:gd name="T78" fmla="*/ 63 w 68"/>
                  <a:gd name="T79" fmla="*/ 53 h 68"/>
                  <a:gd name="T80" fmla="*/ 58 w 68"/>
                  <a:gd name="T81" fmla="*/ 47 h 68"/>
                  <a:gd name="T82" fmla="*/ 60 w 68"/>
                  <a:gd name="T83" fmla="*/ 44 h 68"/>
                  <a:gd name="T84" fmla="*/ 67 w 68"/>
                  <a:gd name="T85" fmla="*/ 43 h 68"/>
                  <a:gd name="T86" fmla="*/ 68 w 68"/>
                  <a:gd name="T87" fmla="*/ 37 h 68"/>
                  <a:gd name="T88" fmla="*/ 61 w 68"/>
                  <a:gd name="T89" fmla="*/ 33 h 68"/>
                  <a:gd name="T90" fmla="*/ 61 w 68"/>
                  <a:gd name="T91" fmla="*/ 30 h 68"/>
                  <a:gd name="T92" fmla="*/ 67 w 68"/>
                  <a:gd name="T93" fmla="*/ 25 h 68"/>
                  <a:gd name="T94" fmla="*/ 65 w 68"/>
                  <a:gd name="T95" fmla="*/ 19 h 68"/>
                  <a:gd name="T96" fmla="*/ 23 w 68"/>
                  <a:gd name="T97" fmla="*/ 38 h 68"/>
                  <a:gd name="T98" fmla="*/ 44 w 68"/>
                  <a:gd name="T9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68">
                    <a:moveTo>
                      <a:pt x="65" y="19"/>
                    </a:move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5" y="19"/>
                      <a:pt x="65" y="19"/>
                      <a:pt x="65" y="19"/>
                    </a:cubicBezTo>
                    <a:close/>
                    <a:moveTo>
                      <a:pt x="38" y="44"/>
                    </a:moveTo>
                    <a:cubicBezTo>
                      <a:pt x="32" y="47"/>
                      <a:pt x="25" y="44"/>
                      <a:pt x="23" y="38"/>
                    </a:cubicBezTo>
                    <a:cubicBezTo>
                      <a:pt x="21" y="32"/>
                      <a:pt x="23" y="26"/>
                      <a:pt x="29" y="23"/>
                    </a:cubicBezTo>
                    <a:cubicBezTo>
                      <a:pt x="35" y="21"/>
                      <a:pt x="42" y="24"/>
                      <a:pt x="44" y="30"/>
                    </a:cubicBezTo>
                    <a:cubicBezTo>
                      <a:pt x="46" y="36"/>
                      <a:pt x="43" y="42"/>
                      <a:pt x="3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6" name="Freeform 53"/>
              <p:cNvSpPr>
                <a:spLocks noEditPoints="1"/>
              </p:cNvSpPr>
              <p:nvPr/>
            </p:nvSpPr>
            <p:spPr bwMode="auto">
              <a:xfrm>
                <a:off x="875" y="2182"/>
                <a:ext cx="111" cy="110"/>
              </a:xfrm>
              <a:custGeom>
                <a:avLst/>
                <a:gdLst>
                  <a:gd name="T0" fmla="*/ 63 w 76"/>
                  <a:gd name="T1" fmla="*/ 22 h 76"/>
                  <a:gd name="T2" fmla="*/ 61 w 76"/>
                  <a:gd name="T3" fmla="*/ 19 h 76"/>
                  <a:gd name="T4" fmla="*/ 64 w 76"/>
                  <a:gd name="T5" fmla="*/ 11 h 76"/>
                  <a:gd name="T6" fmla="*/ 59 w 76"/>
                  <a:gd name="T7" fmla="*/ 6 h 76"/>
                  <a:gd name="T8" fmla="*/ 52 w 76"/>
                  <a:gd name="T9" fmla="*/ 11 h 76"/>
                  <a:gd name="T10" fmla="*/ 48 w 76"/>
                  <a:gd name="T11" fmla="*/ 10 h 76"/>
                  <a:gd name="T12" fmla="*/ 47 w 76"/>
                  <a:gd name="T13" fmla="*/ 1 h 76"/>
                  <a:gd name="T14" fmla="*/ 40 w 76"/>
                  <a:gd name="T15" fmla="*/ 0 h 76"/>
                  <a:gd name="T16" fmla="*/ 37 w 76"/>
                  <a:gd name="T17" fmla="*/ 8 h 76"/>
                  <a:gd name="T18" fmla="*/ 33 w 76"/>
                  <a:gd name="T19" fmla="*/ 9 h 76"/>
                  <a:gd name="T20" fmla="*/ 27 w 76"/>
                  <a:gd name="T21" fmla="*/ 2 h 76"/>
                  <a:gd name="T22" fmla="*/ 21 w 76"/>
                  <a:gd name="T23" fmla="*/ 4 h 76"/>
                  <a:gd name="T24" fmla="*/ 22 w 76"/>
                  <a:gd name="T25" fmla="*/ 13 h 76"/>
                  <a:gd name="T26" fmla="*/ 19 w 76"/>
                  <a:gd name="T27" fmla="*/ 15 h 76"/>
                  <a:gd name="T28" fmla="*/ 11 w 76"/>
                  <a:gd name="T29" fmla="*/ 12 h 76"/>
                  <a:gd name="T30" fmla="*/ 6 w 76"/>
                  <a:gd name="T31" fmla="*/ 17 h 76"/>
                  <a:gd name="T32" fmla="*/ 11 w 76"/>
                  <a:gd name="T33" fmla="*/ 24 h 76"/>
                  <a:gd name="T34" fmla="*/ 10 w 76"/>
                  <a:gd name="T35" fmla="*/ 28 h 76"/>
                  <a:gd name="T36" fmla="*/ 1 w 76"/>
                  <a:gd name="T37" fmla="*/ 29 h 76"/>
                  <a:gd name="T38" fmla="*/ 0 w 76"/>
                  <a:gd name="T39" fmla="*/ 36 h 76"/>
                  <a:gd name="T40" fmla="*/ 8 w 76"/>
                  <a:gd name="T41" fmla="*/ 39 h 76"/>
                  <a:gd name="T42" fmla="*/ 9 w 76"/>
                  <a:gd name="T43" fmla="*/ 43 h 76"/>
                  <a:gd name="T44" fmla="*/ 2 w 76"/>
                  <a:gd name="T45" fmla="*/ 49 h 76"/>
                  <a:gd name="T46" fmla="*/ 4 w 76"/>
                  <a:gd name="T47" fmla="*/ 55 h 76"/>
                  <a:gd name="T48" fmla="*/ 13 w 76"/>
                  <a:gd name="T49" fmla="*/ 54 h 76"/>
                  <a:gd name="T50" fmla="*/ 15 w 76"/>
                  <a:gd name="T51" fmla="*/ 57 h 76"/>
                  <a:gd name="T52" fmla="*/ 12 w 76"/>
                  <a:gd name="T53" fmla="*/ 65 h 76"/>
                  <a:gd name="T54" fmla="*/ 17 w 76"/>
                  <a:gd name="T55" fmla="*/ 70 h 76"/>
                  <a:gd name="T56" fmla="*/ 24 w 76"/>
                  <a:gd name="T57" fmla="*/ 65 h 76"/>
                  <a:gd name="T58" fmla="*/ 28 w 76"/>
                  <a:gd name="T59" fmla="*/ 66 h 76"/>
                  <a:gd name="T60" fmla="*/ 29 w 76"/>
                  <a:gd name="T61" fmla="*/ 75 h 76"/>
                  <a:gd name="T62" fmla="*/ 36 w 76"/>
                  <a:gd name="T63" fmla="*/ 76 h 76"/>
                  <a:gd name="T64" fmla="*/ 39 w 76"/>
                  <a:gd name="T65" fmla="*/ 68 h 76"/>
                  <a:gd name="T66" fmla="*/ 43 w 76"/>
                  <a:gd name="T67" fmla="*/ 67 h 76"/>
                  <a:gd name="T68" fmla="*/ 48 w 76"/>
                  <a:gd name="T69" fmla="*/ 74 h 76"/>
                  <a:gd name="T70" fmla="*/ 55 w 76"/>
                  <a:gd name="T71" fmla="*/ 72 h 76"/>
                  <a:gd name="T72" fmla="*/ 54 w 76"/>
                  <a:gd name="T73" fmla="*/ 63 h 76"/>
                  <a:gd name="T74" fmla="*/ 57 w 76"/>
                  <a:gd name="T75" fmla="*/ 61 h 76"/>
                  <a:gd name="T76" fmla="*/ 65 w 76"/>
                  <a:gd name="T77" fmla="*/ 64 h 76"/>
                  <a:gd name="T78" fmla="*/ 70 w 76"/>
                  <a:gd name="T79" fmla="*/ 59 h 76"/>
                  <a:gd name="T80" fmla="*/ 65 w 76"/>
                  <a:gd name="T81" fmla="*/ 52 h 76"/>
                  <a:gd name="T82" fmla="*/ 66 w 76"/>
                  <a:gd name="T83" fmla="*/ 48 h 76"/>
                  <a:gd name="T84" fmla="*/ 75 w 76"/>
                  <a:gd name="T85" fmla="*/ 47 h 76"/>
                  <a:gd name="T86" fmla="*/ 76 w 76"/>
                  <a:gd name="T87" fmla="*/ 40 h 76"/>
                  <a:gd name="T88" fmla="*/ 68 w 76"/>
                  <a:gd name="T89" fmla="*/ 37 h 76"/>
                  <a:gd name="T90" fmla="*/ 67 w 76"/>
                  <a:gd name="T91" fmla="*/ 33 h 76"/>
                  <a:gd name="T92" fmla="*/ 74 w 76"/>
                  <a:gd name="T93" fmla="*/ 28 h 76"/>
                  <a:gd name="T94" fmla="*/ 72 w 76"/>
                  <a:gd name="T95" fmla="*/ 21 h 76"/>
                  <a:gd name="T96" fmla="*/ 25 w 76"/>
                  <a:gd name="T97" fmla="*/ 42 h 76"/>
                  <a:gd name="T98" fmla="*/ 48 w 76"/>
                  <a:gd name="T99" fmla="*/ 3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76">
                    <a:moveTo>
                      <a:pt x="72" y="21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2" y="21"/>
                      <a:pt x="72" y="21"/>
                      <a:pt x="72" y="21"/>
                    </a:cubicBezTo>
                    <a:close/>
                    <a:moveTo>
                      <a:pt x="41" y="49"/>
                    </a:moveTo>
                    <a:cubicBezTo>
                      <a:pt x="35" y="52"/>
                      <a:pt x="28" y="49"/>
                      <a:pt x="25" y="42"/>
                    </a:cubicBezTo>
                    <a:cubicBezTo>
                      <a:pt x="22" y="36"/>
                      <a:pt x="26" y="28"/>
                      <a:pt x="32" y="26"/>
                    </a:cubicBezTo>
                    <a:cubicBezTo>
                      <a:pt x="39" y="23"/>
                      <a:pt x="46" y="26"/>
                      <a:pt x="48" y="33"/>
                    </a:cubicBezTo>
                    <a:cubicBezTo>
                      <a:pt x="51" y="39"/>
                      <a:pt x="48" y="47"/>
                      <a:pt x="4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7" name="Freeform 54"/>
              <p:cNvSpPr>
                <a:spLocks noEditPoints="1"/>
              </p:cNvSpPr>
              <p:nvPr/>
            </p:nvSpPr>
            <p:spPr bwMode="auto">
              <a:xfrm>
                <a:off x="1102" y="2961"/>
                <a:ext cx="99" cy="99"/>
              </a:xfrm>
              <a:custGeom>
                <a:avLst/>
                <a:gdLst>
                  <a:gd name="T0" fmla="*/ 57 w 68"/>
                  <a:gd name="T1" fmla="*/ 19 h 68"/>
                  <a:gd name="T2" fmla="*/ 55 w 68"/>
                  <a:gd name="T3" fmla="*/ 17 h 68"/>
                  <a:gd name="T4" fmla="*/ 58 w 68"/>
                  <a:gd name="T5" fmla="*/ 9 h 68"/>
                  <a:gd name="T6" fmla="*/ 53 w 68"/>
                  <a:gd name="T7" fmla="*/ 5 h 68"/>
                  <a:gd name="T8" fmla="*/ 47 w 68"/>
                  <a:gd name="T9" fmla="*/ 10 h 68"/>
                  <a:gd name="T10" fmla="*/ 44 w 68"/>
                  <a:gd name="T11" fmla="*/ 9 h 68"/>
                  <a:gd name="T12" fmla="*/ 43 w 68"/>
                  <a:gd name="T13" fmla="*/ 1 h 68"/>
                  <a:gd name="T14" fmla="*/ 36 w 68"/>
                  <a:gd name="T15" fmla="*/ 0 h 68"/>
                  <a:gd name="T16" fmla="*/ 33 w 68"/>
                  <a:gd name="T17" fmla="*/ 7 h 68"/>
                  <a:gd name="T18" fmla="*/ 30 w 68"/>
                  <a:gd name="T19" fmla="*/ 7 h 68"/>
                  <a:gd name="T20" fmla="*/ 25 w 68"/>
                  <a:gd name="T21" fmla="*/ 1 h 68"/>
                  <a:gd name="T22" fmla="*/ 19 w 68"/>
                  <a:gd name="T23" fmla="*/ 3 h 68"/>
                  <a:gd name="T24" fmla="*/ 20 w 68"/>
                  <a:gd name="T25" fmla="*/ 11 h 68"/>
                  <a:gd name="T26" fmla="*/ 17 w 68"/>
                  <a:gd name="T27" fmla="*/ 13 h 68"/>
                  <a:gd name="T28" fmla="*/ 10 w 68"/>
                  <a:gd name="T29" fmla="*/ 10 h 68"/>
                  <a:gd name="T30" fmla="*/ 6 w 68"/>
                  <a:gd name="T31" fmla="*/ 15 h 68"/>
                  <a:gd name="T32" fmla="*/ 10 w 68"/>
                  <a:gd name="T33" fmla="*/ 21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7 w 68"/>
                  <a:gd name="T41" fmla="*/ 35 h 68"/>
                  <a:gd name="T42" fmla="*/ 8 w 68"/>
                  <a:gd name="T43" fmla="*/ 38 h 68"/>
                  <a:gd name="T44" fmla="*/ 2 w 68"/>
                  <a:gd name="T45" fmla="*/ 43 h 68"/>
                  <a:gd name="T46" fmla="*/ 4 w 68"/>
                  <a:gd name="T47" fmla="*/ 49 h 68"/>
                  <a:gd name="T48" fmla="*/ 12 w 68"/>
                  <a:gd name="T49" fmla="*/ 48 h 68"/>
                  <a:gd name="T50" fmla="*/ 14 w 68"/>
                  <a:gd name="T51" fmla="*/ 51 h 68"/>
                  <a:gd name="T52" fmla="*/ 11 w 68"/>
                  <a:gd name="T53" fmla="*/ 58 h 68"/>
                  <a:gd name="T54" fmla="*/ 16 w 68"/>
                  <a:gd name="T55" fmla="*/ 62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0 h 68"/>
                  <a:gd name="T68" fmla="*/ 44 w 68"/>
                  <a:gd name="T69" fmla="*/ 66 h 68"/>
                  <a:gd name="T70" fmla="*/ 50 w 68"/>
                  <a:gd name="T71" fmla="*/ 64 h 68"/>
                  <a:gd name="T72" fmla="*/ 49 w 68"/>
                  <a:gd name="T73" fmla="*/ 56 h 68"/>
                  <a:gd name="T74" fmla="*/ 52 w 68"/>
                  <a:gd name="T75" fmla="*/ 54 h 68"/>
                  <a:gd name="T76" fmla="*/ 59 w 68"/>
                  <a:gd name="T77" fmla="*/ 57 h 68"/>
                  <a:gd name="T78" fmla="*/ 63 w 68"/>
                  <a:gd name="T79" fmla="*/ 52 h 68"/>
                  <a:gd name="T80" fmla="*/ 58 w 68"/>
                  <a:gd name="T81" fmla="*/ 46 h 68"/>
                  <a:gd name="T82" fmla="*/ 59 w 68"/>
                  <a:gd name="T83" fmla="*/ 43 h 68"/>
                  <a:gd name="T84" fmla="*/ 67 w 68"/>
                  <a:gd name="T85" fmla="*/ 42 h 68"/>
                  <a:gd name="T86" fmla="*/ 68 w 68"/>
                  <a:gd name="T87" fmla="*/ 36 h 68"/>
                  <a:gd name="T88" fmla="*/ 61 w 68"/>
                  <a:gd name="T89" fmla="*/ 33 h 68"/>
                  <a:gd name="T90" fmla="*/ 61 w 68"/>
                  <a:gd name="T91" fmla="*/ 29 h 68"/>
                  <a:gd name="T92" fmla="*/ 67 w 68"/>
                  <a:gd name="T93" fmla="*/ 24 h 68"/>
                  <a:gd name="T94" fmla="*/ 65 w 68"/>
                  <a:gd name="T95" fmla="*/ 19 h 68"/>
                  <a:gd name="T96" fmla="*/ 37 w 68"/>
                  <a:gd name="T97" fmla="*/ 44 h 68"/>
                  <a:gd name="T98" fmla="*/ 29 w 68"/>
                  <a:gd name="T99" fmla="*/ 23 h 68"/>
                  <a:gd name="T100" fmla="*/ 37 w 68"/>
                  <a:gd name="T101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64" y="18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4" y="18"/>
                    </a:lnTo>
                    <a:close/>
                    <a:moveTo>
                      <a:pt x="37" y="44"/>
                    </a:moveTo>
                    <a:cubicBezTo>
                      <a:pt x="32" y="46"/>
                      <a:pt x="25" y="43"/>
                      <a:pt x="23" y="37"/>
                    </a:cubicBezTo>
                    <a:cubicBezTo>
                      <a:pt x="21" y="32"/>
                      <a:pt x="23" y="25"/>
                      <a:pt x="29" y="23"/>
                    </a:cubicBezTo>
                    <a:cubicBezTo>
                      <a:pt x="35" y="20"/>
                      <a:pt x="42" y="23"/>
                      <a:pt x="44" y="29"/>
                    </a:cubicBezTo>
                    <a:cubicBezTo>
                      <a:pt x="46" y="35"/>
                      <a:pt x="43" y="41"/>
                      <a:pt x="3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8" name="Freeform 55"/>
              <p:cNvSpPr>
                <a:spLocks noEditPoints="1"/>
              </p:cNvSpPr>
              <p:nvPr/>
            </p:nvSpPr>
            <p:spPr bwMode="auto">
              <a:xfrm>
                <a:off x="2080" y="2057"/>
                <a:ext cx="222" cy="222"/>
              </a:xfrm>
              <a:custGeom>
                <a:avLst/>
                <a:gdLst>
                  <a:gd name="T0" fmla="*/ 128 w 153"/>
                  <a:gd name="T1" fmla="*/ 44 h 153"/>
                  <a:gd name="T2" fmla="*/ 123 w 153"/>
                  <a:gd name="T3" fmla="*/ 38 h 153"/>
                  <a:gd name="T4" fmla="*/ 130 w 153"/>
                  <a:gd name="T5" fmla="*/ 21 h 153"/>
                  <a:gd name="T6" fmla="*/ 119 w 153"/>
                  <a:gd name="T7" fmla="*/ 12 h 153"/>
                  <a:gd name="T8" fmla="*/ 105 w 153"/>
                  <a:gd name="T9" fmla="*/ 22 h 153"/>
                  <a:gd name="T10" fmla="*/ 98 w 153"/>
                  <a:gd name="T11" fmla="*/ 20 h 153"/>
                  <a:gd name="T12" fmla="*/ 95 w 153"/>
                  <a:gd name="T13" fmla="*/ 2 h 153"/>
                  <a:gd name="T14" fmla="*/ 82 w 153"/>
                  <a:gd name="T15" fmla="*/ 0 h 153"/>
                  <a:gd name="T16" fmla="*/ 74 w 153"/>
                  <a:gd name="T17" fmla="*/ 16 h 153"/>
                  <a:gd name="T18" fmla="*/ 66 w 153"/>
                  <a:gd name="T19" fmla="*/ 17 h 153"/>
                  <a:gd name="T20" fmla="*/ 56 w 153"/>
                  <a:gd name="T21" fmla="*/ 3 h 153"/>
                  <a:gd name="T22" fmla="*/ 43 w 153"/>
                  <a:gd name="T23" fmla="*/ 8 h 153"/>
                  <a:gd name="T24" fmla="*/ 44 w 153"/>
                  <a:gd name="T25" fmla="*/ 25 h 153"/>
                  <a:gd name="T26" fmla="*/ 38 w 153"/>
                  <a:gd name="T27" fmla="*/ 30 h 153"/>
                  <a:gd name="T28" fmla="*/ 22 w 153"/>
                  <a:gd name="T29" fmla="*/ 23 h 153"/>
                  <a:gd name="T30" fmla="*/ 13 w 153"/>
                  <a:gd name="T31" fmla="*/ 34 h 153"/>
                  <a:gd name="T32" fmla="*/ 23 w 153"/>
                  <a:gd name="T33" fmla="*/ 48 h 153"/>
                  <a:gd name="T34" fmla="*/ 20 w 153"/>
                  <a:gd name="T35" fmla="*/ 55 h 153"/>
                  <a:gd name="T36" fmla="*/ 3 w 153"/>
                  <a:gd name="T37" fmla="*/ 58 h 153"/>
                  <a:gd name="T38" fmla="*/ 0 w 153"/>
                  <a:gd name="T39" fmla="*/ 71 h 153"/>
                  <a:gd name="T40" fmla="*/ 16 w 153"/>
                  <a:gd name="T41" fmla="*/ 79 h 153"/>
                  <a:gd name="T42" fmla="*/ 18 w 153"/>
                  <a:gd name="T43" fmla="*/ 86 h 153"/>
                  <a:gd name="T44" fmla="*/ 4 w 153"/>
                  <a:gd name="T45" fmla="*/ 97 h 153"/>
                  <a:gd name="T46" fmla="*/ 8 w 153"/>
                  <a:gd name="T47" fmla="*/ 110 h 153"/>
                  <a:gd name="T48" fmla="*/ 26 w 153"/>
                  <a:gd name="T49" fmla="*/ 109 h 153"/>
                  <a:gd name="T50" fmla="*/ 31 w 153"/>
                  <a:gd name="T51" fmla="*/ 115 h 153"/>
                  <a:gd name="T52" fmla="*/ 24 w 153"/>
                  <a:gd name="T53" fmla="*/ 131 h 153"/>
                  <a:gd name="T54" fmla="*/ 35 w 153"/>
                  <a:gd name="T55" fmla="*/ 140 h 153"/>
                  <a:gd name="T56" fmla="*/ 49 w 153"/>
                  <a:gd name="T57" fmla="*/ 130 h 153"/>
                  <a:gd name="T58" fmla="*/ 56 w 153"/>
                  <a:gd name="T59" fmla="*/ 132 h 153"/>
                  <a:gd name="T60" fmla="*/ 58 w 153"/>
                  <a:gd name="T61" fmla="*/ 150 h 153"/>
                  <a:gd name="T62" fmla="*/ 72 w 153"/>
                  <a:gd name="T63" fmla="*/ 153 h 153"/>
                  <a:gd name="T64" fmla="*/ 79 w 153"/>
                  <a:gd name="T65" fmla="*/ 137 h 153"/>
                  <a:gd name="T66" fmla="*/ 87 w 153"/>
                  <a:gd name="T67" fmla="*/ 135 h 153"/>
                  <a:gd name="T68" fmla="*/ 98 w 153"/>
                  <a:gd name="T69" fmla="*/ 149 h 153"/>
                  <a:gd name="T70" fmla="*/ 111 w 153"/>
                  <a:gd name="T71" fmla="*/ 145 h 153"/>
                  <a:gd name="T72" fmla="*/ 109 w 153"/>
                  <a:gd name="T73" fmla="*/ 127 h 153"/>
                  <a:gd name="T74" fmla="*/ 115 w 153"/>
                  <a:gd name="T75" fmla="*/ 122 h 153"/>
                  <a:gd name="T76" fmla="*/ 132 w 153"/>
                  <a:gd name="T77" fmla="*/ 129 h 153"/>
                  <a:gd name="T78" fmla="*/ 141 w 153"/>
                  <a:gd name="T79" fmla="*/ 118 h 153"/>
                  <a:gd name="T80" fmla="*/ 131 w 153"/>
                  <a:gd name="T81" fmla="*/ 104 h 153"/>
                  <a:gd name="T82" fmla="*/ 133 w 153"/>
                  <a:gd name="T83" fmla="*/ 97 h 153"/>
                  <a:gd name="T84" fmla="*/ 151 w 153"/>
                  <a:gd name="T85" fmla="*/ 94 h 153"/>
                  <a:gd name="T86" fmla="*/ 153 w 153"/>
                  <a:gd name="T87" fmla="*/ 81 h 153"/>
                  <a:gd name="T88" fmla="*/ 137 w 153"/>
                  <a:gd name="T89" fmla="*/ 73 h 153"/>
                  <a:gd name="T90" fmla="*/ 136 w 153"/>
                  <a:gd name="T91" fmla="*/ 66 h 153"/>
                  <a:gd name="T92" fmla="*/ 150 w 153"/>
                  <a:gd name="T93" fmla="*/ 55 h 153"/>
                  <a:gd name="T94" fmla="*/ 145 w 153"/>
                  <a:gd name="T95" fmla="*/ 42 h 153"/>
                  <a:gd name="T96" fmla="*/ 84 w 153"/>
                  <a:gd name="T97" fmla="*/ 98 h 153"/>
                  <a:gd name="T98" fmla="*/ 65 w 153"/>
                  <a:gd name="T99" fmla="*/ 51 h 153"/>
                  <a:gd name="T100" fmla="*/ 84 w 153"/>
                  <a:gd name="T101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" h="153">
                    <a:moveTo>
                      <a:pt x="144" y="41"/>
                    </a:move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3" y="81"/>
                      <a:pt x="153" y="81"/>
                      <a:pt x="153" y="81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5" y="42"/>
                      <a:pt x="145" y="42"/>
                      <a:pt x="145" y="42"/>
                    </a:cubicBezTo>
                    <a:lnTo>
                      <a:pt x="144" y="41"/>
                    </a:lnTo>
                    <a:close/>
                    <a:moveTo>
                      <a:pt x="84" y="98"/>
                    </a:moveTo>
                    <a:cubicBezTo>
                      <a:pt x="71" y="104"/>
                      <a:pt x="56" y="97"/>
                      <a:pt x="51" y="84"/>
                    </a:cubicBezTo>
                    <a:cubicBezTo>
                      <a:pt x="46" y="71"/>
                      <a:pt x="52" y="56"/>
                      <a:pt x="65" y="51"/>
                    </a:cubicBezTo>
                    <a:cubicBezTo>
                      <a:pt x="78" y="46"/>
                      <a:pt x="93" y="53"/>
                      <a:pt x="98" y="66"/>
                    </a:cubicBezTo>
                    <a:cubicBezTo>
                      <a:pt x="103" y="79"/>
                      <a:pt x="97" y="93"/>
                      <a:pt x="8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9" name="Freeform 56"/>
              <p:cNvSpPr>
                <a:spLocks noEditPoints="1"/>
              </p:cNvSpPr>
              <p:nvPr/>
            </p:nvSpPr>
            <p:spPr bwMode="auto">
              <a:xfrm>
                <a:off x="1239" y="1703"/>
                <a:ext cx="131" cy="133"/>
              </a:xfrm>
              <a:custGeom>
                <a:avLst/>
                <a:gdLst>
                  <a:gd name="T0" fmla="*/ 75 w 90"/>
                  <a:gd name="T1" fmla="*/ 26 h 91"/>
                  <a:gd name="T2" fmla="*/ 72 w 90"/>
                  <a:gd name="T3" fmla="*/ 23 h 91"/>
                  <a:gd name="T4" fmla="*/ 76 w 90"/>
                  <a:gd name="T5" fmla="*/ 13 h 91"/>
                  <a:gd name="T6" fmla="*/ 70 w 90"/>
                  <a:gd name="T7" fmla="*/ 8 h 91"/>
                  <a:gd name="T8" fmla="*/ 62 w 90"/>
                  <a:gd name="T9" fmla="*/ 14 h 91"/>
                  <a:gd name="T10" fmla="*/ 57 w 90"/>
                  <a:gd name="T11" fmla="*/ 12 h 91"/>
                  <a:gd name="T12" fmla="*/ 56 w 90"/>
                  <a:gd name="T13" fmla="*/ 2 h 91"/>
                  <a:gd name="T14" fmla="*/ 48 w 90"/>
                  <a:gd name="T15" fmla="*/ 0 h 91"/>
                  <a:gd name="T16" fmla="*/ 44 w 90"/>
                  <a:gd name="T17" fmla="*/ 10 h 91"/>
                  <a:gd name="T18" fmla="*/ 39 w 90"/>
                  <a:gd name="T19" fmla="*/ 11 h 91"/>
                  <a:gd name="T20" fmla="*/ 33 w 90"/>
                  <a:gd name="T21" fmla="*/ 2 h 91"/>
                  <a:gd name="T22" fmla="*/ 25 w 90"/>
                  <a:gd name="T23" fmla="*/ 5 h 91"/>
                  <a:gd name="T24" fmla="*/ 26 w 90"/>
                  <a:gd name="T25" fmla="*/ 15 h 91"/>
                  <a:gd name="T26" fmla="*/ 22 w 90"/>
                  <a:gd name="T27" fmla="*/ 18 h 91"/>
                  <a:gd name="T28" fmla="*/ 13 w 90"/>
                  <a:gd name="T29" fmla="*/ 14 h 91"/>
                  <a:gd name="T30" fmla="*/ 7 w 90"/>
                  <a:gd name="T31" fmla="*/ 21 h 91"/>
                  <a:gd name="T32" fmla="*/ 13 w 90"/>
                  <a:gd name="T33" fmla="*/ 29 h 91"/>
                  <a:gd name="T34" fmla="*/ 12 w 90"/>
                  <a:gd name="T35" fmla="*/ 33 h 91"/>
                  <a:gd name="T36" fmla="*/ 2 w 90"/>
                  <a:gd name="T37" fmla="*/ 35 h 91"/>
                  <a:gd name="T38" fmla="*/ 0 w 90"/>
                  <a:gd name="T39" fmla="*/ 43 h 91"/>
                  <a:gd name="T40" fmla="*/ 9 w 90"/>
                  <a:gd name="T41" fmla="*/ 47 h 91"/>
                  <a:gd name="T42" fmla="*/ 10 w 90"/>
                  <a:gd name="T43" fmla="*/ 52 h 91"/>
                  <a:gd name="T44" fmla="*/ 2 w 90"/>
                  <a:gd name="T45" fmla="*/ 58 h 91"/>
                  <a:gd name="T46" fmla="*/ 5 w 90"/>
                  <a:gd name="T47" fmla="*/ 66 h 91"/>
                  <a:gd name="T48" fmla="*/ 15 w 90"/>
                  <a:gd name="T49" fmla="*/ 65 h 91"/>
                  <a:gd name="T50" fmla="*/ 18 w 90"/>
                  <a:gd name="T51" fmla="*/ 68 h 91"/>
                  <a:gd name="T52" fmla="*/ 14 w 90"/>
                  <a:gd name="T53" fmla="*/ 78 h 91"/>
                  <a:gd name="T54" fmla="*/ 20 w 90"/>
                  <a:gd name="T55" fmla="*/ 83 h 91"/>
                  <a:gd name="T56" fmla="*/ 29 w 90"/>
                  <a:gd name="T57" fmla="*/ 77 h 91"/>
                  <a:gd name="T58" fmla="*/ 33 w 90"/>
                  <a:gd name="T59" fmla="*/ 79 h 91"/>
                  <a:gd name="T60" fmla="*/ 34 w 90"/>
                  <a:gd name="T61" fmla="*/ 89 h 91"/>
                  <a:gd name="T62" fmla="*/ 42 w 90"/>
                  <a:gd name="T63" fmla="*/ 91 h 91"/>
                  <a:gd name="T64" fmla="*/ 47 w 90"/>
                  <a:gd name="T65" fmla="*/ 81 h 91"/>
                  <a:gd name="T66" fmla="*/ 51 w 90"/>
                  <a:gd name="T67" fmla="*/ 80 h 91"/>
                  <a:gd name="T68" fmla="*/ 58 w 90"/>
                  <a:gd name="T69" fmla="*/ 89 h 91"/>
                  <a:gd name="T70" fmla="*/ 65 w 90"/>
                  <a:gd name="T71" fmla="*/ 86 h 91"/>
                  <a:gd name="T72" fmla="*/ 64 w 90"/>
                  <a:gd name="T73" fmla="*/ 76 h 91"/>
                  <a:gd name="T74" fmla="*/ 68 w 90"/>
                  <a:gd name="T75" fmla="*/ 73 h 91"/>
                  <a:gd name="T76" fmla="*/ 78 w 90"/>
                  <a:gd name="T77" fmla="*/ 77 h 91"/>
                  <a:gd name="T78" fmla="*/ 83 w 90"/>
                  <a:gd name="T79" fmla="*/ 70 h 91"/>
                  <a:gd name="T80" fmla="*/ 77 w 90"/>
                  <a:gd name="T81" fmla="*/ 62 h 91"/>
                  <a:gd name="T82" fmla="*/ 78 w 90"/>
                  <a:gd name="T83" fmla="*/ 58 h 91"/>
                  <a:gd name="T84" fmla="*/ 89 w 90"/>
                  <a:gd name="T85" fmla="*/ 56 h 91"/>
                  <a:gd name="T86" fmla="*/ 90 w 90"/>
                  <a:gd name="T87" fmla="*/ 48 h 91"/>
                  <a:gd name="T88" fmla="*/ 81 w 90"/>
                  <a:gd name="T89" fmla="*/ 44 h 91"/>
                  <a:gd name="T90" fmla="*/ 80 w 90"/>
                  <a:gd name="T91" fmla="*/ 39 h 91"/>
                  <a:gd name="T92" fmla="*/ 88 w 90"/>
                  <a:gd name="T93" fmla="*/ 33 h 91"/>
                  <a:gd name="T94" fmla="*/ 86 w 90"/>
                  <a:gd name="T95" fmla="*/ 25 h 91"/>
                  <a:gd name="T96" fmla="*/ 49 w 90"/>
                  <a:gd name="T97" fmla="*/ 59 h 91"/>
                  <a:gd name="T98" fmla="*/ 38 w 90"/>
                  <a:gd name="T99" fmla="*/ 31 h 91"/>
                  <a:gd name="T100" fmla="*/ 49 w 90"/>
                  <a:gd name="T101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91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6" y="25"/>
                      <a:pt x="86" y="25"/>
                      <a:pt x="86" y="25"/>
                    </a:cubicBezTo>
                    <a:lnTo>
                      <a:pt x="85" y="25"/>
                    </a:lnTo>
                    <a:close/>
                    <a:moveTo>
                      <a:pt x="49" y="59"/>
                    </a:moveTo>
                    <a:cubicBezTo>
                      <a:pt x="42" y="62"/>
                      <a:pt x="33" y="58"/>
                      <a:pt x="30" y="50"/>
                    </a:cubicBezTo>
                    <a:cubicBezTo>
                      <a:pt x="27" y="43"/>
                      <a:pt x="31" y="34"/>
                      <a:pt x="38" y="31"/>
                    </a:cubicBezTo>
                    <a:cubicBezTo>
                      <a:pt x="46" y="28"/>
                      <a:pt x="55" y="32"/>
                      <a:pt x="58" y="39"/>
                    </a:cubicBezTo>
                    <a:cubicBezTo>
                      <a:pt x="61" y="47"/>
                      <a:pt x="57" y="5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0" name="Freeform 57"/>
              <p:cNvSpPr>
                <a:spLocks noEditPoints="1"/>
              </p:cNvSpPr>
              <p:nvPr/>
            </p:nvSpPr>
            <p:spPr bwMode="auto">
              <a:xfrm>
                <a:off x="2611" y="2208"/>
                <a:ext cx="70" cy="70"/>
              </a:xfrm>
              <a:custGeom>
                <a:avLst/>
                <a:gdLst>
                  <a:gd name="T0" fmla="*/ 40 w 48"/>
                  <a:gd name="T1" fmla="*/ 14 h 48"/>
                  <a:gd name="T2" fmla="*/ 38 w 48"/>
                  <a:gd name="T3" fmla="*/ 12 h 48"/>
                  <a:gd name="T4" fmla="*/ 40 w 48"/>
                  <a:gd name="T5" fmla="*/ 7 h 48"/>
                  <a:gd name="T6" fmla="*/ 37 w 48"/>
                  <a:gd name="T7" fmla="*/ 4 h 48"/>
                  <a:gd name="T8" fmla="*/ 33 w 48"/>
                  <a:gd name="T9" fmla="*/ 7 h 48"/>
                  <a:gd name="T10" fmla="*/ 30 w 48"/>
                  <a:gd name="T11" fmla="*/ 7 h 48"/>
                  <a:gd name="T12" fmla="*/ 30 w 48"/>
                  <a:gd name="T13" fmla="*/ 1 h 48"/>
                  <a:gd name="T14" fmla="*/ 25 w 48"/>
                  <a:gd name="T15" fmla="*/ 0 h 48"/>
                  <a:gd name="T16" fmla="*/ 23 w 48"/>
                  <a:gd name="T17" fmla="*/ 5 h 48"/>
                  <a:gd name="T18" fmla="*/ 21 w 48"/>
                  <a:gd name="T19" fmla="*/ 6 h 48"/>
                  <a:gd name="T20" fmla="*/ 17 w 48"/>
                  <a:gd name="T21" fmla="*/ 1 h 48"/>
                  <a:gd name="T22" fmla="*/ 13 w 48"/>
                  <a:gd name="T23" fmla="*/ 3 h 48"/>
                  <a:gd name="T24" fmla="*/ 14 w 48"/>
                  <a:gd name="T25" fmla="*/ 8 h 48"/>
                  <a:gd name="T26" fmla="*/ 12 w 48"/>
                  <a:gd name="T27" fmla="*/ 10 h 48"/>
                  <a:gd name="T28" fmla="*/ 7 w 48"/>
                  <a:gd name="T29" fmla="*/ 8 h 48"/>
                  <a:gd name="T30" fmla="*/ 4 w 48"/>
                  <a:gd name="T31" fmla="*/ 11 h 48"/>
                  <a:gd name="T32" fmla="*/ 7 w 48"/>
                  <a:gd name="T33" fmla="*/ 15 h 48"/>
                  <a:gd name="T34" fmla="*/ 6 w 48"/>
                  <a:gd name="T35" fmla="*/ 18 h 48"/>
                  <a:gd name="T36" fmla="*/ 1 w 48"/>
                  <a:gd name="T37" fmla="*/ 18 h 48"/>
                  <a:gd name="T38" fmla="*/ 0 w 48"/>
                  <a:gd name="T39" fmla="*/ 23 h 48"/>
                  <a:gd name="T40" fmla="*/ 5 w 48"/>
                  <a:gd name="T41" fmla="*/ 25 h 48"/>
                  <a:gd name="T42" fmla="*/ 6 w 48"/>
                  <a:gd name="T43" fmla="*/ 27 h 48"/>
                  <a:gd name="T44" fmla="*/ 1 w 48"/>
                  <a:gd name="T45" fmla="*/ 31 h 48"/>
                  <a:gd name="T46" fmla="*/ 3 w 48"/>
                  <a:gd name="T47" fmla="*/ 35 h 48"/>
                  <a:gd name="T48" fmla="*/ 8 w 48"/>
                  <a:gd name="T49" fmla="*/ 34 h 48"/>
                  <a:gd name="T50" fmla="*/ 10 w 48"/>
                  <a:gd name="T51" fmla="*/ 36 h 48"/>
                  <a:gd name="T52" fmla="*/ 8 w 48"/>
                  <a:gd name="T53" fmla="*/ 41 h 48"/>
                  <a:gd name="T54" fmla="*/ 11 w 48"/>
                  <a:gd name="T55" fmla="*/ 44 h 48"/>
                  <a:gd name="T56" fmla="*/ 15 w 48"/>
                  <a:gd name="T57" fmla="*/ 41 h 48"/>
                  <a:gd name="T58" fmla="*/ 17 w 48"/>
                  <a:gd name="T59" fmla="*/ 42 h 48"/>
                  <a:gd name="T60" fmla="*/ 18 w 48"/>
                  <a:gd name="T61" fmla="*/ 47 h 48"/>
                  <a:gd name="T62" fmla="*/ 22 w 48"/>
                  <a:gd name="T63" fmla="*/ 48 h 48"/>
                  <a:gd name="T64" fmla="*/ 25 w 48"/>
                  <a:gd name="T65" fmla="*/ 43 h 48"/>
                  <a:gd name="T66" fmla="*/ 27 w 48"/>
                  <a:gd name="T67" fmla="*/ 42 h 48"/>
                  <a:gd name="T68" fmla="*/ 30 w 48"/>
                  <a:gd name="T69" fmla="*/ 47 h 48"/>
                  <a:gd name="T70" fmla="*/ 35 w 48"/>
                  <a:gd name="T71" fmla="*/ 45 h 48"/>
                  <a:gd name="T72" fmla="*/ 34 w 48"/>
                  <a:gd name="T73" fmla="*/ 40 h 48"/>
                  <a:gd name="T74" fmla="*/ 36 w 48"/>
                  <a:gd name="T75" fmla="*/ 38 h 48"/>
                  <a:gd name="T76" fmla="*/ 41 w 48"/>
                  <a:gd name="T77" fmla="*/ 40 h 48"/>
                  <a:gd name="T78" fmla="*/ 44 w 48"/>
                  <a:gd name="T79" fmla="*/ 37 h 48"/>
                  <a:gd name="T80" fmla="*/ 41 w 48"/>
                  <a:gd name="T81" fmla="*/ 33 h 48"/>
                  <a:gd name="T82" fmla="*/ 41 w 48"/>
                  <a:gd name="T83" fmla="*/ 30 h 48"/>
                  <a:gd name="T84" fmla="*/ 47 w 48"/>
                  <a:gd name="T85" fmla="*/ 30 h 48"/>
                  <a:gd name="T86" fmla="*/ 48 w 48"/>
                  <a:gd name="T87" fmla="*/ 25 h 48"/>
                  <a:gd name="T88" fmla="*/ 43 w 48"/>
                  <a:gd name="T89" fmla="*/ 23 h 48"/>
                  <a:gd name="T90" fmla="*/ 42 w 48"/>
                  <a:gd name="T91" fmla="*/ 21 h 48"/>
                  <a:gd name="T92" fmla="*/ 47 w 48"/>
                  <a:gd name="T93" fmla="*/ 18 h 48"/>
                  <a:gd name="T94" fmla="*/ 45 w 48"/>
                  <a:gd name="T95" fmla="*/ 13 h 48"/>
                  <a:gd name="T96" fmla="*/ 16 w 48"/>
                  <a:gd name="T97" fmla="*/ 27 h 48"/>
                  <a:gd name="T98" fmla="*/ 31 w 48"/>
                  <a:gd name="T9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8">
                    <a:moveTo>
                      <a:pt x="45" y="13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26" y="31"/>
                    </a:moveTo>
                    <a:cubicBezTo>
                      <a:pt x="22" y="33"/>
                      <a:pt x="17" y="31"/>
                      <a:pt x="16" y="27"/>
                    </a:cubicBezTo>
                    <a:cubicBezTo>
                      <a:pt x="14" y="23"/>
                      <a:pt x="16" y="18"/>
                      <a:pt x="20" y="16"/>
                    </a:cubicBezTo>
                    <a:cubicBezTo>
                      <a:pt x="24" y="15"/>
                      <a:pt x="29" y="17"/>
                      <a:pt x="31" y="21"/>
                    </a:cubicBezTo>
                    <a:cubicBezTo>
                      <a:pt x="32" y="25"/>
                      <a:pt x="30" y="29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1" name="Freeform 58"/>
              <p:cNvSpPr>
                <a:spLocks noEditPoints="1"/>
              </p:cNvSpPr>
              <p:nvPr/>
            </p:nvSpPr>
            <p:spPr bwMode="auto">
              <a:xfrm>
                <a:off x="810" y="1523"/>
                <a:ext cx="131" cy="131"/>
              </a:xfrm>
              <a:custGeom>
                <a:avLst/>
                <a:gdLst>
                  <a:gd name="T0" fmla="*/ 75 w 90"/>
                  <a:gd name="T1" fmla="*/ 26 h 90"/>
                  <a:gd name="T2" fmla="*/ 72 w 90"/>
                  <a:gd name="T3" fmla="*/ 22 h 90"/>
                  <a:gd name="T4" fmla="*/ 76 w 90"/>
                  <a:gd name="T5" fmla="*/ 13 h 90"/>
                  <a:gd name="T6" fmla="*/ 70 w 90"/>
                  <a:gd name="T7" fmla="*/ 7 h 90"/>
                  <a:gd name="T8" fmla="*/ 61 w 90"/>
                  <a:gd name="T9" fmla="*/ 13 h 90"/>
                  <a:gd name="T10" fmla="*/ 57 w 90"/>
                  <a:gd name="T11" fmla="*/ 12 h 90"/>
                  <a:gd name="T12" fmla="*/ 56 w 90"/>
                  <a:gd name="T13" fmla="*/ 2 h 90"/>
                  <a:gd name="T14" fmla="*/ 48 w 90"/>
                  <a:gd name="T15" fmla="*/ 0 h 90"/>
                  <a:gd name="T16" fmla="*/ 43 w 90"/>
                  <a:gd name="T17" fmla="*/ 9 h 90"/>
                  <a:gd name="T18" fmla="*/ 39 w 90"/>
                  <a:gd name="T19" fmla="*/ 10 h 90"/>
                  <a:gd name="T20" fmla="*/ 32 w 90"/>
                  <a:gd name="T21" fmla="*/ 2 h 90"/>
                  <a:gd name="T22" fmla="*/ 25 w 90"/>
                  <a:gd name="T23" fmla="*/ 5 h 90"/>
                  <a:gd name="T24" fmla="*/ 26 w 90"/>
                  <a:gd name="T25" fmla="*/ 15 h 90"/>
                  <a:gd name="T26" fmla="*/ 22 w 90"/>
                  <a:gd name="T27" fmla="*/ 18 h 90"/>
                  <a:gd name="T28" fmla="*/ 12 w 90"/>
                  <a:gd name="T29" fmla="*/ 14 h 90"/>
                  <a:gd name="T30" fmla="*/ 7 w 90"/>
                  <a:gd name="T31" fmla="*/ 20 h 90"/>
                  <a:gd name="T32" fmla="*/ 13 w 90"/>
                  <a:gd name="T33" fmla="*/ 29 h 90"/>
                  <a:gd name="T34" fmla="*/ 12 w 90"/>
                  <a:gd name="T35" fmla="*/ 33 h 90"/>
                  <a:gd name="T36" fmla="*/ 1 w 90"/>
                  <a:gd name="T37" fmla="*/ 34 h 90"/>
                  <a:gd name="T38" fmla="*/ 0 w 90"/>
                  <a:gd name="T39" fmla="*/ 42 h 90"/>
                  <a:gd name="T40" fmla="*/ 9 w 90"/>
                  <a:gd name="T41" fmla="*/ 47 h 90"/>
                  <a:gd name="T42" fmla="*/ 10 w 90"/>
                  <a:gd name="T43" fmla="*/ 51 h 90"/>
                  <a:gd name="T44" fmla="*/ 2 w 90"/>
                  <a:gd name="T45" fmla="*/ 58 h 90"/>
                  <a:gd name="T46" fmla="*/ 4 w 90"/>
                  <a:gd name="T47" fmla="*/ 65 h 90"/>
                  <a:gd name="T48" fmla="*/ 15 w 90"/>
                  <a:gd name="T49" fmla="*/ 64 h 90"/>
                  <a:gd name="T50" fmla="*/ 18 w 90"/>
                  <a:gd name="T51" fmla="*/ 68 h 90"/>
                  <a:gd name="T52" fmla="*/ 14 w 90"/>
                  <a:gd name="T53" fmla="*/ 77 h 90"/>
                  <a:gd name="T54" fmla="*/ 20 w 90"/>
                  <a:gd name="T55" fmla="*/ 83 h 90"/>
                  <a:gd name="T56" fmla="*/ 28 w 90"/>
                  <a:gd name="T57" fmla="*/ 77 h 90"/>
                  <a:gd name="T58" fmla="*/ 33 w 90"/>
                  <a:gd name="T59" fmla="*/ 78 h 90"/>
                  <a:gd name="T60" fmla="*/ 34 w 90"/>
                  <a:gd name="T61" fmla="*/ 89 h 90"/>
                  <a:gd name="T62" fmla="*/ 42 w 90"/>
                  <a:gd name="T63" fmla="*/ 90 h 90"/>
                  <a:gd name="T64" fmla="*/ 46 w 90"/>
                  <a:gd name="T65" fmla="*/ 81 h 90"/>
                  <a:gd name="T66" fmla="*/ 51 w 90"/>
                  <a:gd name="T67" fmla="*/ 80 h 90"/>
                  <a:gd name="T68" fmla="*/ 57 w 90"/>
                  <a:gd name="T69" fmla="*/ 88 h 90"/>
                  <a:gd name="T70" fmla="*/ 65 w 90"/>
                  <a:gd name="T71" fmla="*/ 86 h 90"/>
                  <a:gd name="T72" fmla="*/ 64 w 90"/>
                  <a:gd name="T73" fmla="*/ 75 h 90"/>
                  <a:gd name="T74" fmla="*/ 68 w 90"/>
                  <a:gd name="T75" fmla="*/ 72 h 90"/>
                  <a:gd name="T76" fmla="*/ 77 w 90"/>
                  <a:gd name="T77" fmla="*/ 76 h 90"/>
                  <a:gd name="T78" fmla="*/ 83 w 90"/>
                  <a:gd name="T79" fmla="*/ 70 h 90"/>
                  <a:gd name="T80" fmla="*/ 77 w 90"/>
                  <a:gd name="T81" fmla="*/ 61 h 90"/>
                  <a:gd name="T82" fmla="*/ 78 w 90"/>
                  <a:gd name="T83" fmla="*/ 57 h 90"/>
                  <a:gd name="T84" fmla="*/ 88 w 90"/>
                  <a:gd name="T85" fmla="*/ 56 h 90"/>
                  <a:gd name="T86" fmla="*/ 90 w 90"/>
                  <a:gd name="T87" fmla="*/ 48 h 90"/>
                  <a:gd name="T88" fmla="*/ 81 w 90"/>
                  <a:gd name="T89" fmla="*/ 44 h 90"/>
                  <a:gd name="T90" fmla="*/ 80 w 90"/>
                  <a:gd name="T91" fmla="*/ 39 h 90"/>
                  <a:gd name="T92" fmla="*/ 88 w 90"/>
                  <a:gd name="T93" fmla="*/ 33 h 90"/>
                  <a:gd name="T94" fmla="*/ 85 w 90"/>
                  <a:gd name="T95" fmla="*/ 25 h 90"/>
                  <a:gd name="T96" fmla="*/ 30 w 90"/>
                  <a:gd name="T97" fmla="*/ 50 h 90"/>
                  <a:gd name="T98" fmla="*/ 57 w 90"/>
                  <a:gd name="T99" fmla="*/ 3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90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5" y="25"/>
                      <a:pt x="85" y="25"/>
                      <a:pt x="85" y="25"/>
                    </a:cubicBezTo>
                    <a:close/>
                    <a:moveTo>
                      <a:pt x="49" y="58"/>
                    </a:moveTo>
                    <a:cubicBezTo>
                      <a:pt x="41" y="61"/>
                      <a:pt x="33" y="58"/>
                      <a:pt x="30" y="50"/>
                    </a:cubicBezTo>
                    <a:cubicBezTo>
                      <a:pt x="27" y="42"/>
                      <a:pt x="30" y="33"/>
                      <a:pt x="38" y="30"/>
                    </a:cubicBezTo>
                    <a:cubicBezTo>
                      <a:pt x="46" y="27"/>
                      <a:pt x="54" y="31"/>
                      <a:pt x="57" y="39"/>
                    </a:cubicBezTo>
                    <a:cubicBezTo>
                      <a:pt x="60" y="47"/>
                      <a:pt x="57" y="55"/>
                      <a:pt x="4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2" name="Freeform 59"/>
              <p:cNvSpPr>
                <a:spLocks noEditPoints="1"/>
              </p:cNvSpPr>
              <p:nvPr/>
            </p:nvSpPr>
            <p:spPr bwMode="auto">
              <a:xfrm>
                <a:off x="813" y="2170"/>
                <a:ext cx="58" cy="58"/>
              </a:xfrm>
              <a:custGeom>
                <a:avLst/>
                <a:gdLst>
                  <a:gd name="T0" fmla="*/ 33 w 40"/>
                  <a:gd name="T1" fmla="*/ 12 h 40"/>
                  <a:gd name="T2" fmla="*/ 32 w 40"/>
                  <a:gd name="T3" fmla="*/ 10 h 40"/>
                  <a:gd name="T4" fmla="*/ 34 w 40"/>
                  <a:gd name="T5" fmla="*/ 6 h 40"/>
                  <a:gd name="T6" fmla="*/ 31 w 40"/>
                  <a:gd name="T7" fmla="*/ 4 h 40"/>
                  <a:gd name="T8" fmla="*/ 27 w 40"/>
                  <a:gd name="T9" fmla="*/ 6 h 40"/>
                  <a:gd name="T10" fmla="*/ 25 w 40"/>
                  <a:gd name="T11" fmla="*/ 6 h 40"/>
                  <a:gd name="T12" fmla="*/ 25 w 40"/>
                  <a:gd name="T13" fmla="*/ 1 h 40"/>
                  <a:gd name="T14" fmla="*/ 21 w 40"/>
                  <a:gd name="T15" fmla="*/ 0 h 40"/>
                  <a:gd name="T16" fmla="*/ 19 w 40"/>
                  <a:gd name="T17" fmla="*/ 4 h 40"/>
                  <a:gd name="T18" fmla="*/ 17 w 40"/>
                  <a:gd name="T19" fmla="*/ 5 h 40"/>
                  <a:gd name="T20" fmla="*/ 15 w 40"/>
                  <a:gd name="T21" fmla="*/ 1 h 40"/>
                  <a:gd name="T22" fmla="*/ 11 w 40"/>
                  <a:gd name="T23" fmla="*/ 2 h 40"/>
                  <a:gd name="T24" fmla="*/ 12 w 40"/>
                  <a:gd name="T25" fmla="*/ 7 h 40"/>
                  <a:gd name="T26" fmla="*/ 10 w 40"/>
                  <a:gd name="T27" fmla="*/ 8 h 40"/>
                  <a:gd name="T28" fmla="*/ 6 w 40"/>
                  <a:gd name="T29" fmla="*/ 7 h 40"/>
                  <a:gd name="T30" fmla="*/ 3 w 40"/>
                  <a:gd name="T31" fmla="*/ 9 h 40"/>
                  <a:gd name="T32" fmla="*/ 6 w 40"/>
                  <a:gd name="T33" fmla="*/ 13 h 40"/>
                  <a:gd name="T34" fmla="*/ 5 w 40"/>
                  <a:gd name="T35" fmla="*/ 15 h 40"/>
                  <a:gd name="T36" fmla="*/ 1 w 40"/>
                  <a:gd name="T37" fmla="*/ 15 h 40"/>
                  <a:gd name="T38" fmla="*/ 0 w 40"/>
                  <a:gd name="T39" fmla="*/ 19 h 40"/>
                  <a:gd name="T40" fmla="*/ 4 w 40"/>
                  <a:gd name="T41" fmla="*/ 21 h 40"/>
                  <a:gd name="T42" fmla="*/ 5 w 40"/>
                  <a:gd name="T43" fmla="*/ 23 h 40"/>
                  <a:gd name="T44" fmla="*/ 1 w 40"/>
                  <a:gd name="T45" fmla="*/ 26 h 40"/>
                  <a:gd name="T46" fmla="*/ 2 w 40"/>
                  <a:gd name="T47" fmla="*/ 29 h 40"/>
                  <a:gd name="T48" fmla="*/ 7 w 40"/>
                  <a:gd name="T49" fmla="*/ 29 h 40"/>
                  <a:gd name="T50" fmla="*/ 8 w 40"/>
                  <a:gd name="T51" fmla="*/ 30 h 40"/>
                  <a:gd name="T52" fmla="*/ 6 w 40"/>
                  <a:gd name="T53" fmla="*/ 35 h 40"/>
                  <a:gd name="T54" fmla="*/ 9 w 40"/>
                  <a:gd name="T55" fmla="*/ 37 h 40"/>
                  <a:gd name="T56" fmla="*/ 13 w 40"/>
                  <a:gd name="T57" fmla="*/ 34 h 40"/>
                  <a:gd name="T58" fmla="*/ 15 w 40"/>
                  <a:gd name="T59" fmla="*/ 35 h 40"/>
                  <a:gd name="T60" fmla="*/ 15 w 40"/>
                  <a:gd name="T61" fmla="*/ 39 h 40"/>
                  <a:gd name="T62" fmla="*/ 19 w 40"/>
                  <a:gd name="T63" fmla="*/ 40 h 40"/>
                  <a:gd name="T64" fmla="*/ 21 w 40"/>
                  <a:gd name="T65" fmla="*/ 36 h 40"/>
                  <a:gd name="T66" fmla="*/ 23 w 40"/>
                  <a:gd name="T67" fmla="*/ 36 h 40"/>
                  <a:gd name="T68" fmla="*/ 25 w 40"/>
                  <a:gd name="T69" fmla="*/ 39 h 40"/>
                  <a:gd name="T70" fmla="*/ 29 w 40"/>
                  <a:gd name="T71" fmla="*/ 38 h 40"/>
                  <a:gd name="T72" fmla="*/ 28 w 40"/>
                  <a:gd name="T73" fmla="*/ 34 h 40"/>
                  <a:gd name="T74" fmla="*/ 30 w 40"/>
                  <a:gd name="T75" fmla="*/ 32 h 40"/>
                  <a:gd name="T76" fmla="*/ 34 w 40"/>
                  <a:gd name="T77" fmla="*/ 34 h 40"/>
                  <a:gd name="T78" fmla="*/ 37 w 40"/>
                  <a:gd name="T79" fmla="*/ 31 h 40"/>
                  <a:gd name="T80" fmla="*/ 34 w 40"/>
                  <a:gd name="T81" fmla="*/ 27 h 40"/>
                  <a:gd name="T82" fmla="*/ 35 w 40"/>
                  <a:gd name="T83" fmla="*/ 26 h 40"/>
                  <a:gd name="T84" fmla="*/ 39 w 40"/>
                  <a:gd name="T85" fmla="*/ 25 h 40"/>
                  <a:gd name="T86" fmla="*/ 40 w 40"/>
                  <a:gd name="T87" fmla="*/ 21 h 40"/>
                  <a:gd name="T88" fmla="*/ 36 w 40"/>
                  <a:gd name="T89" fmla="*/ 20 h 40"/>
                  <a:gd name="T90" fmla="*/ 35 w 40"/>
                  <a:gd name="T91" fmla="*/ 18 h 40"/>
                  <a:gd name="T92" fmla="*/ 39 w 40"/>
                  <a:gd name="T93" fmla="*/ 15 h 40"/>
                  <a:gd name="T94" fmla="*/ 38 w 40"/>
                  <a:gd name="T95" fmla="*/ 11 h 40"/>
                  <a:gd name="T96" fmla="*/ 13 w 40"/>
                  <a:gd name="T97" fmla="*/ 22 h 40"/>
                  <a:gd name="T98" fmla="*/ 26 w 40"/>
                  <a:gd name="T9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40">
                    <a:moveTo>
                      <a:pt x="38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22" y="26"/>
                    </a:moveTo>
                    <a:cubicBezTo>
                      <a:pt x="18" y="27"/>
                      <a:pt x="15" y="26"/>
                      <a:pt x="13" y="22"/>
                    </a:cubicBezTo>
                    <a:cubicBezTo>
                      <a:pt x="12" y="19"/>
                      <a:pt x="14" y="15"/>
                      <a:pt x="17" y="14"/>
                    </a:cubicBezTo>
                    <a:cubicBezTo>
                      <a:pt x="20" y="12"/>
                      <a:pt x="24" y="14"/>
                      <a:pt x="26" y="17"/>
                    </a:cubicBezTo>
                    <a:cubicBezTo>
                      <a:pt x="27" y="21"/>
                      <a:pt x="25" y="25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3" name="Freeform 60"/>
              <p:cNvSpPr>
                <a:spLocks noEditPoints="1"/>
              </p:cNvSpPr>
              <p:nvPr/>
            </p:nvSpPr>
            <p:spPr bwMode="auto">
              <a:xfrm>
                <a:off x="2182" y="1299"/>
                <a:ext cx="67" cy="67"/>
              </a:xfrm>
              <a:custGeom>
                <a:avLst/>
                <a:gdLst>
                  <a:gd name="T0" fmla="*/ 38 w 46"/>
                  <a:gd name="T1" fmla="*/ 13 h 46"/>
                  <a:gd name="T2" fmla="*/ 37 w 46"/>
                  <a:gd name="T3" fmla="*/ 11 h 46"/>
                  <a:gd name="T4" fmla="*/ 39 w 46"/>
                  <a:gd name="T5" fmla="*/ 7 h 46"/>
                  <a:gd name="T6" fmla="*/ 36 w 46"/>
                  <a:gd name="T7" fmla="*/ 4 h 46"/>
                  <a:gd name="T8" fmla="*/ 31 w 46"/>
                  <a:gd name="T9" fmla="*/ 7 h 46"/>
                  <a:gd name="T10" fmla="*/ 29 w 46"/>
                  <a:gd name="T11" fmla="*/ 6 h 46"/>
                  <a:gd name="T12" fmla="*/ 29 w 46"/>
                  <a:gd name="T13" fmla="*/ 1 h 46"/>
                  <a:gd name="T14" fmla="*/ 25 w 46"/>
                  <a:gd name="T15" fmla="*/ 0 h 46"/>
                  <a:gd name="T16" fmla="*/ 22 w 46"/>
                  <a:gd name="T17" fmla="*/ 5 h 46"/>
                  <a:gd name="T18" fmla="*/ 20 w 46"/>
                  <a:gd name="T19" fmla="*/ 5 h 46"/>
                  <a:gd name="T20" fmla="*/ 17 w 46"/>
                  <a:gd name="T21" fmla="*/ 1 h 46"/>
                  <a:gd name="T22" fmla="*/ 13 w 46"/>
                  <a:gd name="T23" fmla="*/ 2 h 46"/>
                  <a:gd name="T24" fmla="*/ 13 w 46"/>
                  <a:gd name="T25" fmla="*/ 8 h 46"/>
                  <a:gd name="T26" fmla="*/ 11 w 46"/>
                  <a:gd name="T27" fmla="*/ 9 h 46"/>
                  <a:gd name="T28" fmla="*/ 7 w 46"/>
                  <a:gd name="T29" fmla="*/ 7 h 46"/>
                  <a:gd name="T30" fmla="*/ 4 w 46"/>
                  <a:gd name="T31" fmla="*/ 10 h 46"/>
                  <a:gd name="T32" fmla="*/ 7 w 46"/>
                  <a:gd name="T33" fmla="*/ 15 h 46"/>
                  <a:gd name="T34" fmla="*/ 6 w 46"/>
                  <a:gd name="T35" fmla="*/ 17 h 46"/>
                  <a:gd name="T36" fmla="*/ 1 w 46"/>
                  <a:gd name="T37" fmla="*/ 18 h 46"/>
                  <a:gd name="T38" fmla="*/ 0 w 46"/>
                  <a:gd name="T39" fmla="*/ 22 h 46"/>
                  <a:gd name="T40" fmla="*/ 5 w 46"/>
                  <a:gd name="T41" fmla="*/ 24 h 46"/>
                  <a:gd name="T42" fmla="*/ 5 w 46"/>
                  <a:gd name="T43" fmla="*/ 26 h 46"/>
                  <a:gd name="T44" fmla="*/ 1 w 46"/>
                  <a:gd name="T45" fmla="*/ 29 h 46"/>
                  <a:gd name="T46" fmla="*/ 2 w 46"/>
                  <a:gd name="T47" fmla="*/ 33 h 46"/>
                  <a:gd name="T48" fmla="*/ 8 w 46"/>
                  <a:gd name="T49" fmla="*/ 33 h 46"/>
                  <a:gd name="T50" fmla="*/ 9 w 46"/>
                  <a:gd name="T51" fmla="*/ 35 h 46"/>
                  <a:gd name="T52" fmla="*/ 7 w 46"/>
                  <a:gd name="T53" fmla="*/ 40 h 46"/>
                  <a:gd name="T54" fmla="*/ 10 w 46"/>
                  <a:gd name="T55" fmla="*/ 42 h 46"/>
                  <a:gd name="T56" fmla="*/ 15 w 46"/>
                  <a:gd name="T57" fmla="*/ 39 h 46"/>
                  <a:gd name="T58" fmla="*/ 17 w 46"/>
                  <a:gd name="T59" fmla="*/ 40 h 46"/>
                  <a:gd name="T60" fmla="*/ 18 w 46"/>
                  <a:gd name="T61" fmla="*/ 45 h 46"/>
                  <a:gd name="T62" fmla="*/ 22 w 46"/>
                  <a:gd name="T63" fmla="*/ 46 h 46"/>
                  <a:gd name="T64" fmla="*/ 24 w 46"/>
                  <a:gd name="T65" fmla="*/ 41 h 46"/>
                  <a:gd name="T66" fmla="*/ 26 w 46"/>
                  <a:gd name="T67" fmla="*/ 41 h 46"/>
                  <a:gd name="T68" fmla="*/ 29 w 46"/>
                  <a:gd name="T69" fmla="*/ 45 h 46"/>
                  <a:gd name="T70" fmla="*/ 33 w 46"/>
                  <a:gd name="T71" fmla="*/ 44 h 46"/>
                  <a:gd name="T72" fmla="*/ 33 w 46"/>
                  <a:gd name="T73" fmla="*/ 38 h 46"/>
                  <a:gd name="T74" fmla="*/ 35 w 46"/>
                  <a:gd name="T75" fmla="*/ 37 h 46"/>
                  <a:gd name="T76" fmla="*/ 40 w 46"/>
                  <a:gd name="T77" fmla="*/ 39 h 46"/>
                  <a:gd name="T78" fmla="*/ 42 w 46"/>
                  <a:gd name="T79" fmla="*/ 36 h 46"/>
                  <a:gd name="T80" fmla="*/ 39 w 46"/>
                  <a:gd name="T81" fmla="*/ 31 h 46"/>
                  <a:gd name="T82" fmla="*/ 40 w 46"/>
                  <a:gd name="T83" fmla="*/ 29 h 46"/>
                  <a:gd name="T84" fmla="*/ 45 w 46"/>
                  <a:gd name="T85" fmla="*/ 29 h 46"/>
                  <a:gd name="T86" fmla="*/ 46 w 46"/>
                  <a:gd name="T87" fmla="*/ 24 h 46"/>
                  <a:gd name="T88" fmla="*/ 41 w 46"/>
                  <a:gd name="T89" fmla="*/ 22 h 46"/>
                  <a:gd name="T90" fmla="*/ 41 w 46"/>
                  <a:gd name="T91" fmla="*/ 20 h 46"/>
                  <a:gd name="T92" fmla="*/ 45 w 46"/>
                  <a:gd name="T93" fmla="*/ 17 h 46"/>
                  <a:gd name="T94" fmla="*/ 44 w 46"/>
                  <a:gd name="T95" fmla="*/ 13 h 46"/>
                  <a:gd name="T96" fmla="*/ 25 w 46"/>
                  <a:gd name="T97" fmla="*/ 30 h 46"/>
                  <a:gd name="T98" fmla="*/ 20 w 46"/>
                  <a:gd name="T99" fmla="*/ 16 h 46"/>
                  <a:gd name="T100" fmla="*/ 25 w 46"/>
                  <a:gd name="T101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46">
                    <a:moveTo>
                      <a:pt x="43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3"/>
                      <a:pt x="44" y="13"/>
                      <a:pt x="44" y="13"/>
                    </a:cubicBezTo>
                    <a:lnTo>
                      <a:pt x="43" y="13"/>
                    </a:lnTo>
                    <a:close/>
                    <a:moveTo>
                      <a:pt x="25" y="30"/>
                    </a:moveTo>
                    <a:cubicBezTo>
                      <a:pt x="21" y="31"/>
                      <a:pt x="17" y="29"/>
                      <a:pt x="15" y="26"/>
                    </a:cubicBezTo>
                    <a:cubicBezTo>
                      <a:pt x="14" y="22"/>
                      <a:pt x="16" y="17"/>
                      <a:pt x="20" y="16"/>
                    </a:cubicBezTo>
                    <a:cubicBezTo>
                      <a:pt x="23" y="14"/>
                      <a:pt x="28" y="16"/>
                      <a:pt x="29" y="20"/>
                    </a:cubicBezTo>
                    <a:cubicBezTo>
                      <a:pt x="31" y="24"/>
                      <a:pt x="29" y="28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4" name="Freeform 61"/>
              <p:cNvSpPr>
                <a:spLocks noEditPoints="1"/>
              </p:cNvSpPr>
              <p:nvPr/>
            </p:nvSpPr>
            <p:spPr bwMode="auto">
              <a:xfrm>
                <a:off x="2279" y="1559"/>
                <a:ext cx="183" cy="184"/>
              </a:xfrm>
              <a:custGeom>
                <a:avLst/>
                <a:gdLst>
                  <a:gd name="T0" fmla="*/ 105 w 126"/>
                  <a:gd name="T1" fmla="*/ 36 h 126"/>
                  <a:gd name="T2" fmla="*/ 101 w 126"/>
                  <a:gd name="T3" fmla="*/ 31 h 126"/>
                  <a:gd name="T4" fmla="*/ 106 w 126"/>
                  <a:gd name="T5" fmla="*/ 18 h 126"/>
                  <a:gd name="T6" fmla="*/ 98 w 126"/>
                  <a:gd name="T7" fmla="*/ 10 h 126"/>
                  <a:gd name="T8" fmla="*/ 86 w 126"/>
                  <a:gd name="T9" fmla="*/ 19 h 126"/>
                  <a:gd name="T10" fmla="*/ 80 w 126"/>
                  <a:gd name="T11" fmla="*/ 17 h 126"/>
                  <a:gd name="T12" fmla="*/ 78 w 126"/>
                  <a:gd name="T13" fmla="*/ 2 h 126"/>
                  <a:gd name="T14" fmla="*/ 67 w 126"/>
                  <a:gd name="T15" fmla="*/ 0 h 126"/>
                  <a:gd name="T16" fmla="*/ 61 w 126"/>
                  <a:gd name="T17" fmla="*/ 13 h 126"/>
                  <a:gd name="T18" fmla="*/ 54 w 126"/>
                  <a:gd name="T19" fmla="*/ 14 h 126"/>
                  <a:gd name="T20" fmla="*/ 45 w 126"/>
                  <a:gd name="T21" fmla="*/ 3 h 126"/>
                  <a:gd name="T22" fmla="*/ 34 w 126"/>
                  <a:gd name="T23" fmla="*/ 7 h 126"/>
                  <a:gd name="T24" fmla="*/ 36 w 126"/>
                  <a:gd name="T25" fmla="*/ 21 h 126"/>
                  <a:gd name="T26" fmla="*/ 31 w 126"/>
                  <a:gd name="T27" fmla="*/ 25 h 126"/>
                  <a:gd name="T28" fmla="*/ 17 w 126"/>
                  <a:gd name="T29" fmla="*/ 20 h 126"/>
                  <a:gd name="T30" fmla="*/ 10 w 126"/>
                  <a:gd name="T31" fmla="*/ 29 h 126"/>
                  <a:gd name="T32" fmla="*/ 18 w 126"/>
                  <a:gd name="T33" fmla="*/ 40 h 126"/>
                  <a:gd name="T34" fmla="*/ 16 w 126"/>
                  <a:gd name="T35" fmla="*/ 46 h 126"/>
                  <a:gd name="T36" fmla="*/ 2 w 126"/>
                  <a:gd name="T37" fmla="*/ 48 h 126"/>
                  <a:gd name="T38" fmla="*/ 0 w 126"/>
                  <a:gd name="T39" fmla="*/ 59 h 126"/>
                  <a:gd name="T40" fmla="*/ 13 w 126"/>
                  <a:gd name="T41" fmla="*/ 65 h 126"/>
                  <a:gd name="T42" fmla="*/ 14 w 126"/>
                  <a:gd name="T43" fmla="*/ 72 h 126"/>
                  <a:gd name="T44" fmla="*/ 2 w 126"/>
                  <a:gd name="T45" fmla="*/ 81 h 126"/>
                  <a:gd name="T46" fmla="*/ 6 w 126"/>
                  <a:gd name="T47" fmla="*/ 92 h 126"/>
                  <a:gd name="T48" fmla="*/ 21 w 126"/>
                  <a:gd name="T49" fmla="*/ 90 h 126"/>
                  <a:gd name="T50" fmla="*/ 25 w 126"/>
                  <a:gd name="T51" fmla="*/ 95 h 126"/>
                  <a:gd name="T52" fmla="*/ 19 w 126"/>
                  <a:gd name="T53" fmla="*/ 109 h 126"/>
                  <a:gd name="T54" fmla="*/ 28 w 126"/>
                  <a:gd name="T55" fmla="*/ 116 h 126"/>
                  <a:gd name="T56" fmla="*/ 40 w 126"/>
                  <a:gd name="T57" fmla="*/ 108 h 126"/>
                  <a:gd name="T58" fmla="*/ 46 w 126"/>
                  <a:gd name="T59" fmla="*/ 110 h 126"/>
                  <a:gd name="T60" fmla="*/ 48 w 126"/>
                  <a:gd name="T61" fmla="*/ 124 h 126"/>
                  <a:gd name="T62" fmla="*/ 59 w 126"/>
                  <a:gd name="T63" fmla="*/ 126 h 126"/>
                  <a:gd name="T64" fmla="*/ 65 w 126"/>
                  <a:gd name="T65" fmla="*/ 113 h 126"/>
                  <a:gd name="T66" fmla="*/ 71 w 126"/>
                  <a:gd name="T67" fmla="*/ 112 h 126"/>
                  <a:gd name="T68" fmla="*/ 80 w 126"/>
                  <a:gd name="T69" fmla="*/ 124 h 126"/>
                  <a:gd name="T70" fmla="*/ 91 w 126"/>
                  <a:gd name="T71" fmla="*/ 120 h 126"/>
                  <a:gd name="T72" fmla="*/ 90 w 126"/>
                  <a:gd name="T73" fmla="*/ 105 h 126"/>
                  <a:gd name="T74" fmla="*/ 95 w 126"/>
                  <a:gd name="T75" fmla="*/ 101 h 126"/>
                  <a:gd name="T76" fmla="*/ 108 w 126"/>
                  <a:gd name="T77" fmla="*/ 107 h 126"/>
                  <a:gd name="T78" fmla="*/ 116 w 126"/>
                  <a:gd name="T79" fmla="*/ 98 h 126"/>
                  <a:gd name="T80" fmla="*/ 107 w 126"/>
                  <a:gd name="T81" fmla="*/ 86 h 126"/>
                  <a:gd name="T82" fmla="*/ 109 w 126"/>
                  <a:gd name="T83" fmla="*/ 80 h 126"/>
                  <a:gd name="T84" fmla="*/ 124 w 126"/>
                  <a:gd name="T85" fmla="*/ 78 h 126"/>
                  <a:gd name="T86" fmla="*/ 126 w 126"/>
                  <a:gd name="T87" fmla="*/ 67 h 126"/>
                  <a:gd name="T88" fmla="*/ 113 w 126"/>
                  <a:gd name="T89" fmla="*/ 61 h 126"/>
                  <a:gd name="T90" fmla="*/ 112 w 126"/>
                  <a:gd name="T91" fmla="*/ 55 h 126"/>
                  <a:gd name="T92" fmla="*/ 123 w 126"/>
                  <a:gd name="T93" fmla="*/ 46 h 126"/>
                  <a:gd name="T94" fmla="*/ 119 w 126"/>
                  <a:gd name="T95" fmla="*/ 35 h 126"/>
                  <a:gd name="T96" fmla="*/ 41 w 126"/>
                  <a:gd name="T97" fmla="*/ 70 h 126"/>
                  <a:gd name="T98" fmla="*/ 80 w 126"/>
                  <a:gd name="T99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126">
                    <a:moveTo>
                      <a:pt x="119" y="35"/>
                    </a:move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9" y="35"/>
                      <a:pt x="119" y="35"/>
                      <a:pt x="119" y="35"/>
                    </a:cubicBezTo>
                    <a:close/>
                    <a:moveTo>
                      <a:pt x="69" y="82"/>
                    </a:moveTo>
                    <a:cubicBezTo>
                      <a:pt x="58" y="86"/>
                      <a:pt x="46" y="81"/>
                      <a:pt x="41" y="70"/>
                    </a:cubicBezTo>
                    <a:cubicBezTo>
                      <a:pt x="37" y="59"/>
                      <a:pt x="42" y="47"/>
                      <a:pt x="53" y="43"/>
                    </a:cubicBezTo>
                    <a:cubicBezTo>
                      <a:pt x="64" y="38"/>
                      <a:pt x="76" y="44"/>
                      <a:pt x="80" y="55"/>
                    </a:cubicBezTo>
                    <a:cubicBezTo>
                      <a:pt x="85" y="65"/>
                      <a:pt x="79" y="78"/>
                      <a:pt x="69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5" name="Freeform 62"/>
              <p:cNvSpPr>
                <a:spLocks noEditPoints="1"/>
              </p:cNvSpPr>
              <p:nvPr/>
            </p:nvSpPr>
            <p:spPr bwMode="auto">
              <a:xfrm>
                <a:off x="1464" y="2020"/>
                <a:ext cx="233" cy="235"/>
              </a:xfrm>
              <a:custGeom>
                <a:avLst/>
                <a:gdLst>
                  <a:gd name="T0" fmla="*/ 134 w 160"/>
                  <a:gd name="T1" fmla="*/ 47 h 161"/>
                  <a:gd name="T2" fmla="*/ 128 w 160"/>
                  <a:gd name="T3" fmla="*/ 40 h 161"/>
                  <a:gd name="T4" fmla="*/ 135 w 160"/>
                  <a:gd name="T5" fmla="*/ 23 h 161"/>
                  <a:gd name="T6" fmla="*/ 124 w 160"/>
                  <a:gd name="T7" fmla="*/ 14 h 161"/>
                  <a:gd name="T8" fmla="*/ 109 w 160"/>
                  <a:gd name="T9" fmla="*/ 24 h 161"/>
                  <a:gd name="T10" fmla="*/ 102 w 160"/>
                  <a:gd name="T11" fmla="*/ 22 h 161"/>
                  <a:gd name="T12" fmla="*/ 99 w 160"/>
                  <a:gd name="T13" fmla="*/ 3 h 161"/>
                  <a:gd name="T14" fmla="*/ 85 w 160"/>
                  <a:gd name="T15" fmla="*/ 0 h 161"/>
                  <a:gd name="T16" fmla="*/ 77 w 160"/>
                  <a:gd name="T17" fmla="*/ 17 h 161"/>
                  <a:gd name="T18" fmla="*/ 69 w 160"/>
                  <a:gd name="T19" fmla="*/ 19 h 161"/>
                  <a:gd name="T20" fmla="*/ 58 w 160"/>
                  <a:gd name="T21" fmla="*/ 4 h 161"/>
                  <a:gd name="T22" fmla="*/ 44 w 160"/>
                  <a:gd name="T23" fmla="*/ 9 h 161"/>
                  <a:gd name="T24" fmla="*/ 46 w 160"/>
                  <a:gd name="T25" fmla="*/ 27 h 161"/>
                  <a:gd name="T26" fmla="*/ 39 w 160"/>
                  <a:gd name="T27" fmla="*/ 33 h 161"/>
                  <a:gd name="T28" fmla="*/ 22 w 160"/>
                  <a:gd name="T29" fmla="*/ 26 h 161"/>
                  <a:gd name="T30" fmla="*/ 13 w 160"/>
                  <a:gd name="T31" fmla="*/ 37 h 161"/>
                  <a:gd name="T32" fmla="*/ 23 w 160"/>
                  <a:gd name="T33" fmla="*/ 52 h 161"/>
                  <a:gd name="T34" fmla="*/ 21 w 160"/>
                  <a:gd name="T35" fmla="*/ 59 h 161"/>
                  <a:gd name="T36" fmla="*/ 2 w 160"/>
                  <a:gd name="T37" fmla="*/ 62 h 161"/>
                  <a:gd name="T38" fmla="*/ 0 w 160"/>
                  <a:gd name="T39" fmla="*/ 76 h 161"/>
                  <a:gd name="T40" fmla="*/ 16 w 160"/>
                  <a:gd name="T41" fmla="*/ 84 h 161"/>
                  <a:gd name="T42" fmla="*/ 18 w 160"/>
                  <a:gd name="T43" fmla="*/ 92 h 161"/>
                  <a:gd name="T44" fmla="*/ 3 w 160"/>
                  <a:gd name="T45" fmla="*/ 103 h 161"/>
                  <a:gd name="T46" fmla="*/ 8 w 160"/>
                  <a:gd name="T47" fmla="*/ 117 h 161"/>
                  <a:gd name="T48" fmla="*/ 26 w 160"/>
                  <a:gd name="T49" fmla="*/ 115 h 161"/>
                  <a:gd name="T50" fmla="*/ 32 w 160"/>
                  <a:gd name="T51" fmla="*/ 121 h 161"/>
                  <a:gd name="T52" fmla="*/ 25 w 160"/>
                  <a:gd name="T53" fmla="*/ 138 h 161"/>
                  <a:gd name="T54" fmla="*/ 36 w 160"/>
                  <a:gd name="T55" fmla="*/ 148 h 161"/>
                  <a:gd name="T56" fmla="*/ 51 w 160"/>
                  <a:gd name="T57" fmla="*/ 137 h 161"/>
                  <a:gd name="T58" fmla="*/ 58 w 160"/>
                  <a:gd name="T59" fmla="*/ 140 h 161"/>
                  <a:gd name="T60" fmla="*/ 61 w 160"/>
                  <a:gd name="T61" fmla="*/ 158 h 161"/>
                  <a:gd name="T62" fmla="*/ 75 w 160"/>
                  <a:gd name="T63" fmla="*/ 161 h 161"/>
                  <a:gd name="T64" fmla="*/ 83 w 160"/>
                  <a:gd name="T65" fmla="*/ 144 h 161"/>
                  <a:gd name="T66" fmla="*/ 91 w 160"/>
                  <a:gd name="T67" fmla="*/ 143 h 161"/>
                  <a:gd name="T68" fmla="*/ 102 w 160"/>
                  <a:gd name="T69" fmla="*/ 158 h 161"/>
                  <a:gd name="T70" fmla="*/ 116 w 160"/>
                  <a:gd name="T71" fmla="*/ 153 h 161"/>
                  <a:gd name="T72" fmla="*/ 114 w 160"/>
                  <a:gd name="T73" fmla="*/ 135 h 161"/>
                  <a:gd name="T74" fmla="*/ 121 w 160"/>
                  <a:gd name="T75" fmla="*/ 129 h 161"/>
                  <a:gd name="T76" fmla="*/ 138 w 160"/>
                  <a:gd name="T77" fmla="*/ 136 h 161"/>
                  <a:gd name="T78" fmla="*/ 147 w 160"/>
                  <a:gd name="T79" fmla="*/ 125 h 161"/>
                  <a:gd name="T80" fmla="*/ 137 w 160"/>
                  <a:gd name="T81" fmla="*/ 110 h 161"/>
                  <a:gd name="T82" fmla="*/ 139 w 160"/>
                  <a:gd name="T83" fmla="*/ 103 h 161"/>
                  <a:gd name="T84" fmla="*/ 158 w 160"/>
                  <a:gd name="T85" fmla="*/ 100 h 161"/>
                  <a:gd name="T86" fmla="*/ 160 w 160"/>
                  <a:gd name="T87" fmla="*/ 86 h 161"/>
                  <a:gd name="T88" fmla="*/ 144 w 160"/>
                  <a:gd name="T89" fmla="*/ 78 h 161"/>
                  <a:gd name="T90" fmla="*/ 142 w 160"/>
                  <a:gd name="T91" fmla="*/ 70 h 161"/>
                  <a:gd name="T92" fmla="*/ 157 w 160"/>
                  <a:gd name="T93" fmla="*/ 59 h 161"/>
                  <a:gd name="T94" fmla="*/ 152 w 160"/>
                  <a:gd name="T95" fmla="*/ 45 h 161"/>
                  <a:gd name="T96" fmla="*/ 87 w 160"/>
                  <a:gd name="T97" fmla="*/ 104 h 161"/>
                  <a:gd name="T98" fmla="*/ 68 w 160"/>
                  <a:gd name="T99" fmla="*/ 55 h 161"/>
                  <a:gd name="T100" fmla="*/ 87 w 160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1">
                    <a:moveTo>
                      <a:pt x="151" y="44"/>
                    </a:moveTo>
                    <a:cubicBezTo>
                      <a:pt x="134" y="47"/>
                      <a:pt x="134" y="47"/>
                      <a:pt x="134" y="4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0" y="60"/>
                      <a:pt x="20" y="60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1" y="159"/>
                      <a:pt x="61" y="159"/>
                      <a:pt x="61" y="159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2" y="143"/>
                      <a:pt x="92" y="143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8" y="136"/>
                      <a:pt x="138" y="136"/>
                      <a:pt x="138" y="136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7" y="125"/>
                      <a:pt x="147" y="125"/>
                      <a:pt x="147" y="125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8" y="100"/>
                      <a:pt x="158" y="100"/>
                      <a:pt x="158" y="99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5"/>
                      <a:pt x="160" y="85"/>
                      <a:pt x="160" y="85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2" y="45"/>
                      <a:pt x="152" y="45"/>
                      <a:pt x="152" y="45"/>
                    </a:cubicBezTo>
                    <a:lnTo>
                      <a:pt x="151" y="44"/>
                    </a:lnTo>
                    <a:close/>
                    <a:moveTo>
                      <a:pt x="87" y="104"/>
                    </a:moveTo>
                    <a:cubicBezTo>
                      <a:pt x="74" y="110"/>
                      <a:pt x="58" y="103"/>
                      <a:pt x="53" y="89"/>
                    </a:cubicBezTo>
                    <a:cubicBezTo>
                      <a:pt x="47" y="76"/>
                      <a:pt x="54" y="60"/>
                      <a:pt x="68" y="55"/>
                    </a:cubicBezTo>
                    <a:cubicBezTo>
                      <a:pt x="81" y="49"/>
                      <a:pt x="97" y="56"/>
                      <a:pt x="102" y="70"/>
                    </a:cubicBezTo>
                    <a:cubicBezTo>
                      <a:pt x="108" y="83"/>
                      <a:pt x="101" y="99"/>
                      <a:pt x="8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6" name="Freeform 63"/>
              <p:cNvSpPr/>
              <p:nvPr/>
            </p:nvSpPr>
            <p:spPr bwMode="auto">
              <a:xfrm>
                <a:off x="1952" y="3065"/>
                <a:ext cx="233" cy="152"/>
              </a:xfrm>
              <a:custGeom>
                <a:avLst/>
                <a:gdLst>
                  <a:gd name="T0" fmla="*/ 2 w 160"/>
                  <a:gd name="T1" fmla="*/ 5 h 105"/>
                  <a:gd name="T2" fmla="*/ 4 w 160"/>
                  <a:gd name="T3" fmla="*/ 1 h 105"/>
                  <a:gd name="T4" fmla="*/ 8 w 160"/>
                  <a:gd name="T5" fmla="*/ 0 h 105"/>
                  <a:gd name="T6" fmla="*/ 15 w 160"/>
                  <a:gd name="T7" fmla="*/ 0 h 105"/>
                  <a:gd name="T8" fmla="*/ 34 w 160"/>
                  <a:gd name="T9" fmla="*/ 2 h 105"/>
                  <a:gd name="T10" fmla="*/ 36 w 160"/>
                  <a:gd name="T11" fmla="*/ 2 h 105"/>
                  <a:gd name="T12" fmla="*/ 36 w 160"/>
                  <a:gd name="T13" fmla="*/ 2 h 105"/>
                  <a:gd name="T14" fmla="*/ 39 w 160"/>
                  <a:gd name="T15" fmla="*/ 8 h 105"/>
                  <a:gd name="T16" fmla="*/ 35 w 160"/>
                  <a:gd name="T17" fmla="*/ 13 h 105"/>
                  <a:gd name="T18" fmla="*/ 33 w 160"/>
                  <a:gd name="T19" fmla="*/ 13 h 105"/>
                  <a:gd name="T20" fmla="*/ 27 w 160"/>
                  <a:gd name="T21" fmla="*/ 12 h 105"/>
                  <a:gd name="T22" fmla="*/ 23 w 160"/>
                  <a:gd name="T23" fmla="*/ 12 h 105"/>
                  <a:gd name="T24" fmla="*/ 29 w 160"/>
                  <a:gd name="T25" fmla="*/ 17 h 105"/>
                  <a:gd name="T26" fmla="*/ 40 w 160"/>
                  <a:gd name="T27" fmla="*/ 28 h 105"/>
                  <a:gd name="T28" fmla="*/ 46 w 160"/>
                  <a:gd name="T29" fmla="*/ 34 h 105"/>
                  <a:gd name="T30" fmla="*/ 54 w 160"/>
                  <a:gd name="T31" fmla="*/ 41 h 105"/>
                  <a:gd name="T32" fmla="*/ 59 w 160"/>
                  <a:gd name="T33" fmla="*/ 45 h 105"/>
                  <a:gd name="T34" fmla="*/ 65 w 160"/>
                  <a:gd name="T35" fmla="*/ 40 h 105"/>
                  <a:gd name="T36" fmla="*/ 67 w 160"/>
                  <a:gd name="T37" fmla="*/ 38 h 105"/>
                  <a:gd name="T38" fmla="*/ 74 w 160"/>
                  <a:gd name="T39" fmla="*/ 32 h 105"/>
                  <a:gd name="T40" fmla="*/ 75 w 160"/>
                  <a:gd name="T41" fmla="*/ 31 h 105"/>
                  <a:gd name="T42" fmla="*/ 83 w 160"/>
                  <a:gd name="T43" fmla="*/ 31 h 105"/>
                  <a:gd name="T44" fmla="*/ 89 w 160"/>
                  <a:gd name="T45" fmla="*/ 36 h 105"/>
                  <a:gd name="T46" fmla="*/ 95 w 160"/>
                  <a:gd name="T47" fmla="*/ 41 h 105"/>
                  <a:gd name="T48" fmla="*/ 99 w 160"/>
                  <a:gd name="T49" fmla="*/ 44 h 105"/>
                  <a:gd name="T50" fmla="*/ 101 w 160"/>
                  <a:gd name="T51" fmla="*/ 46 h 105"/>
                  <a:gd name="T52" fmla="*/ 121 w 160"/>
                  <a:gd name="T53" fmla="*/ 64 h 105"/>
                  <a:gd name="T54" fmla="*/ 122 w 160"/>
                  <a:gd name="T55" fmla="*/ 64 h 105"/>
                  <a:gd name="T56" fmla="*/ 128 w 160"/>
                  <a:gd name="T57" fmla="*/ 69 h 105"/>
                  <a:gd name="T58" fmla="*/ 154 w 160"/>
                  <a:gd name="T59" fmla="*/ 92 h 105"/>
                  <a:gd name="T60" fmla="*/ 157 w 160"/>
                  <a:gd name="T61" fmla="*/ 95 h 105"/>
                  <a:gd name="T62" fmla="*/ 158 w 160"/>
                  <a:gd name="T63" fmla="*/ 103 h 105"/>
                  <a:gd name="T64" fmla="*/ 152 w 160"/>
                  <a:gd name="T65" fmla="*/ 104 h 105"/>
                  <a:gd name="T66" fmla="*/ 150 w 160"/>
                  <a:gd name="T67" fmla="*/ 103 h 105"/>
                  <a:gd name="T68" fmla="*/ 127 w 160"/>
                  <a:gd name="T69" fmla="*/ 83 h 105"/>
                  <a:gd name="T70" fmla="*/ 121 w 160"/>
                  <a:gd name="T71" fmla="*/ 78 h 105"/>
                  <a:gd name="T72" fmla="*/ 120 w 160"/>
                  <a:gd name="T73" fmla="*/ 78 h 105"/>
                  <a:gd name="T74" fmla="*/ 100 w 160"/>
                  <a:gd name="T75" fmla="*/ 61 h 105"/>
                  <a:gd name="T76" fmla="*/ 98 w 160"/>
                  <a:gd name="T77" fmla="*/ 59 h 105"/>
                  <a:gd name="T78" fmla="*/ 94 w 160"/>
                  <a:gd name="T79" fmla="*/ 55 h 105"/>
                  <a:gd name="T80" fmla="*/ 88 w 160"/>
                  <a:gd name="T81" fmla="*/ 50 h 105"/>
                  <a:gd name="T82" fmla="*/ 79 w 160"/>
                  <a:gd name="T83" fmla="*/ 42 h 105"/>
                  <a:gd name="T84" fmla="*/ 73 w 160"/>
                  <a:gd name="T85" fmla="*/ 48 h 105"/>
                  <a:gd name="T86" fmla="*/ 66 w 160"/>
                  <a:gd name="T87" fmla="*/ 54 h 105"/>
                  <a:gd name="T88" fmla="*/ 64 w 160"/>
                  <a:gd name="T89" fmla="*/ 56 h 105"/>
                  <a:gd name="T90" fmla="*/ 63 w 160"/>
                  <a:gd name="T91" fmla="*/ 57 h 105"/>
                  <a:gd name="T92" fmla="*/ 55 w 160"/>
                  <a:gd name="T93" fmla="*/ 57 h 105"/>
                  <a:gd name="T94" fmla="*/ 53 w 160"/>
                  <a:gd name="T95" fmla="*/ 55 h 105"/>
                  <a:gd name="T96" fmla="*/ 45 w 160"/>
                  <a:gd name="T97" fmla="*/ 48 h 105"/>
                  <a:gd name="T98" fmla="*/ 39 w 160"/>
                  <a:gd name="T99" fmla="*/ 42 h 105"/>
                  <a:gd name="T100" fmla="*/ 31 w 160"/>
                  <a:gd name="T101" fmla="*/ 35 h 105"/>
                  <a:gd name="T102" fmla="*/ 13 w 160"/>
                  <a:gd name="T103" fmla="*/ 18 h 105"/>
                  <a:gd name="T104" fmla="*/ 13 w 160"/>
                  <a:gd name="T105" fmla="*/ 18 h 105"/>
                  <a:gd name="T106" fmla="*/ 12 w 160"/>
                  <a:gd name="T107" fmla="*/ 30 h 105"/>
                  <a:gd name="T108" fmla="*/ 6 w 160"/>
                  <a:gd name="T109" fmla="*/ 36 h 105"/>
                  <a:gd name="T110" fmla="*/ 1 w 160"/>
                  <a:gd name="T111" fmla="*/ 30 h 105"/>
                  <a:gd name="T112" fmla="*/ 2 w 160"/>
                  <a:gd name="T1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05">
                    <a:moveTo>
                      <a:pt x="2" y="5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3"/>
                      <a:pt x="39" y="5"/>
                      <a:pt x="39" y="8"/>
                    </a:cubicBezTo>
                    <a:cubicBezTo>
                      <a:pt x="39" y="10"/>
                      <a:pt x="37" y="12"/>
                      <a:pt x="35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29"/>
                      <a:pt x="81" y="29"/>
                      <a:pt x="83" y="31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60" y="97"/>
                      <a:pt x="160" y="100"/>
                      <a:pt x="158" y="103"/>
                    </a:cubicBezTo>
                    <a:cubicBezTo>
                      <a:pt x="156" y="104"/>
                      <a:pt x="154" y="105"/>
                      <a:pt x="152" y="104"/>
                    </a:cubicBezTo>
                    <a:cubicBezTo>
                      <a:pt x="151" y="104"/>
                      <a:pt x="150" y="104"/>
                      <a:pt x="150" y="10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9"/>
                      <a:pt x="57" y="59"/>
                      <a:pt x="55" y="57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9" y="36"/>
                      <a:pt x="6" y="36"/>
                    </a:cubicBezTo>
                    <a:cubicBezTo>
                      <a:pt x="3" y="35"/>
                      <a:pt x="0" y="33"/>
                      <a:pt x="1" y="30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7" name="Freeform 64"/>
              <p:cNvSpPr/>
              <p:nvPr/>
            </p:nvSpPr>
            <p:spPr bwMode="auto">
              <a:xfrm>
                <a:off x="1963" y="3107"/>
                <a:ext cx="192" cy="115"/>
              </a:xfrm>
              <a:custGeom>
                <a:avLst/>
                <a:gdLst>
                  <a:gd name="T0" fmla="*/ 0 w 192"/>
                  <a:gd name="T1" fmla="*/ 115 h 115"/>
                  <a:gd name="T2" fmla="*/ 192 w 192"/>
                  <a:gd name="T3" fmla="*/ 115 h 115"/>
                  <a:gd name="T4" fmla="*/ 107 w 192"/>
                  <a:gd name="T5" fmla="*/ 58 h 115"/>
                  <a:gd name="T6" fmla="*/ 79 w 192"/>
                  <a:gd name="T7" fmla="*/ 67 h 115"/>
                  <a:gd name="T8" fmla="*/ 0 w 192"/>
                  <a:gd name="T9" fmla="*/ 0 h 115"/>
                  <a:gd name="T10" fmla="*/ 0 w 192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15">
                    <a:moveTo>
                      <a:pt x="0" y="115"/>
                    </a:moveTo>
                    <a:lnTo>
                      <a:pt x="192" y="115"/>
                    </a:lnTo>
                    <a:lnTo>
                      <a:pt x="107" y="58"/>
                    </a:lnTo>
                    <a:lnTo>
                      <a:pt x="79" y="6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8" name="Freeform 65"/>
              <p:cNvSpPr/>
              <p:nvPr/>
            </p:nvSpPr>
            <p:spPr bwMode="auto">
              <a:xfrm>
                <a:off x="2062" y="1853"/>
                <a:ext cx="259" cy="172"/>
              </a:xfrm>
              <a:custGeom>
                <a:avLst/>
                <a:gdLst>
                  <a:gd name="T0" fmla="*/ 2 w 178"/>
                  <a:gd name="T1" fmla="*/ 6 h 118"/>
                  <a:gd name="T2" fmla="*/ 4 w 178"/>
                  <a:gd name="T3" fmla="*/ 1 h 118"/>
                  <a:gd name="T4" fmla="*/ 8 w 178"/>
                  <a:gd name="T5" fmla="*/ 0 h 118"/>
                  <a:gd name="T6" fmla="*/ 15 w 178"/>
                  <a:gd name="T7" fmla="*/ 0 h 118"/>
                  <a:gd name="T8" fmla="*/ 37 w 178"/>
                  <a:gd name="T9" fmla="*/ 2 h 118"/>
                  <a:gd name="T10" fmla="*/ 40 w 178"/>
                  <a:gd name="T11" fmla="*/ 2 h 118"/>
                  <a:gd name="T12" fmla="*/ 40 w 178"/>
                  <a:gd name="T13" fmla="*/ 3 h 118"/>
                  <a:gd name="T14" fmla="*/ 43 w 178"/>
                  <a:gd name="T15" fmla="*/ 9 h 118"/>
                  <a:gd name="T16" fmla="*/ 39 w 178"/>
                  <a:gd name="T17" fmla="*/ 14 h 118"/>
                  <a:gd name="T18" fmla="*/ 37 w 178"/>
                  <a:gd name="T19" fmla="*/ 14 h 118"/>
                  <a:gd name="T20" fmla="*/ 29 w 178"/>
                  <a:gd name="T21" fmla="*/ 14 h 118"/>
                  <a:gd name="T22" fmla="*/ 25 w 178"/>
                  <a:gd name="T23" fmla="*/ 14 h 118"/>
                  <a:gd name="T24" fmla="*/ 32 w 178"/>
                  <a:gd name="T25" fmla="*/ 19 h 118"/>
                  <a:gd name="T26" fmla="*/ 44 w 178"/>
                  <a:gd name="T27" fmla="*/ 31 h 118"/>
                  <a:gd name="T28" fmla="*/ 51 w 178"/>
                  <a:gd name="T29" fmla="*/ 38 h 118"/>
                  <a:gd name="T30" fmla="*/ 60 w 178"/>
                  <a:gd name="T31" fmla="*/ 46 h 118"/>
                  <a:gd name="T32" fmla="*/ 65 w 178"/>
                  <a:gd name="T33" fmla="*/ 51 h 118"/>
                  <a:gd name="T34" fmla="*/ 72 w 178"/>
                  <a:gd name="T35" fmla="*/ 45 h 118"/>
                  <a:gd name="T36" fmla="*/ 75 w 178"/>
                  <a:gd name="T37" fmla="*/ 43 h 118"/>
                  <a:gd name="T38" fmla="*/ 82 w 178"/>
                  <a:gd name="T39" fmla="*/ 36 h 118"/>
                  <a:gd name="T40" fmla="*/ 84 w 178"/>
                  <a:gd name="T41" fmla="*/ 34 h 118"/>
                  <a:gd name="T42" fmla="*/ 92 w 178"/>
                  <a:gd name="T43" fmla="*/ 34 h 118"/>
                  <a:gd name="T44" fmla="*/ 99 w 178"/>
                  <a:gd name="T45" fmla="*/ 40 h 118"/>
                  <a:gd name="T46" fmla="*/ 106 w 178"/>
                  <a:gd name="T47" fmla="*/ 46 h 118"/>
                  <a:gd name="T48" fmla="*/ 110 w 178"/>
                  <a:gd name="T49" fmla="*/ 50 h 118"/>
                  <a:gd name="T50" fmla="*/ 113 w 178"/>
                  <a:gd name="T51" fmla="*/ 52 h 118"/>
                  <a:gd name="T52" fmla="*/ 135 w 178"/>
                  <a:gd name="T53" fmla="*/ 71 h 118"/>
                  <a:gd name="T54" fmla="*/ 136 w 178"/>
                  <a:gd name="T55" fmla="*/ 72 h 118"/>
                  <a:gd name="T56" fmla="*/ 143 w 178"/>
                  <a:gd name="T57" fmla="*/ 78 h 118"/>
                  <a:gd name="T58" fmla="*/ 172 w 178"/>
                  <a:gd name="T59" fmla="*/ 103 h 118"/>
                  <a:gd name="T60" fmla="*/ 176 w 178"/>
                  <a:gd name="T61" fmla="*/ 106 h 118"/>
                  <a:gd name="T62" fmla="*/ 176 w 178"/>
                  <a:gd name="T63" fmla="*/ 115 h 118"/>
                  <a:gd name="T64" fmla="*/ 170 w 178"/>
                  <a:gd name="T65" fmla="*/ 117 h 118"/>
                  <a:gd name="T66" fmla="*/ 167 w 178"/>
                  <a:gd name="T67" fmla="*/ 116 h 118"/>
                  <a:gd name="T68" fmla="*/ 141 w 178"/>
                  <a:gd name="T69" fmla="*/ 94 h 118"/>
                  <a:gd name="T70" fmla="*/ 135 w 178"/>
                  <a:gd name="T71" fmla="*/ 88 h 118"/>
                  <a:gd name="T72" fmla="*/ 134 w 178"/>
                  <a:gd name="T73" fmla="*/ 87 h 118"/>
                  <a:gd name="T74" fmla="*/ 112 w 178"/>
                  <a:gd name="T75" fmla="*/ 68 h 118"/>
                  <a:gd name="T76" fmla="*/ 109 w 178"/>
                  <a:gd name="T77" fmla="*/ 66 h 118"/>
                  <a:gd name="T78" fmla="*/ 105 w 178"/>
                  <a:gd name="T79" fmla="*/ 62 h 118"/>
                  <a:gd name="T80" fmla="*/ 98 w 178"/>
                  <a:gd name="T81" fmla="*/ 56 h 118"/>
                  <a:gd name="T82" fmla="*/ 88 w 178"/>
                  <a:gd name="T83" fmla="*/ 47 h 118"/>
                  <a:gd name="T84" fmla="*/ 81 w 178"/>
                  <a:gd name="T85" fmla="*/ 54 h 118"/>
                  <a:gd name="T86" fmla="*/ 73 w 178"/>
                  <a:gd name="T87" fmla="*/ 60 h 118"/>
                  <a:gd name="T88" fmla="*/ 71 w 178"/>
                  <a:gd name="T89" fmla="*/ 63 h 118"/>
                  <a:gd name="T90" fmla="*/ 69 w 178"/>
                  <a:gd name="T91" fmla="*/ 64 h 118"/>
                  <a:gd name="T92" fmla="*/ 61 w 178"/>
                  <a:gd name="T93" fmla="*/ 64 h 118"/>
                  <a:gd name="T94" fmla="*/ 59 w 178"/>
                  <a:gd name="T95" fmla="*/ 62 h 118"/>
                  <a:gd name="T96" fmla="*/ 50 w 178"/>
                  <a:gd name="T97" fmla="*/ 54 h 118"/>
                  <a:gd name="T98" fmla="*/ 43 w 178"/>
                  <a:gd name="T99" fmla="*/ 47 h 118"/>
                  <a:gd name="T100" fmla="*/ 34 w 178"/>
                  <a:gd name="T101" fmla="*/ 39 h 118"/>
                  <a:gd name="T102" fmla="*/ 14 w 178"/>
                  <a:gd name="T103" fmla="*/ 20 h 118"/>
                  <a:gd name="T104" fmla="*/ 13 w 178"/>
                  <a:gd name="T105" fmla="*/ 20 h 118"/>
                  <a:gd name="T106" fmla="*/ 12 w 178"/>
                  <a:gd name="T107" fmla="*/ 34 h 118"/>
                  <a:gd name="T108" fmla="*/ 6 w 178"/>
                  <a:gd name="T109" fmla="*/ 40 h 118"/>
                  <a:gd name="T110" fmla="*/ 0 w 178"/>
                  <a:gd name="T111" fmla="*/ 33 h 118"/>
                  <a:gd name="T112" fmla="*/ 2 w 178"/>
                  <a:gd name="T113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118">
                    <a:moveTo>
                      <a:pt x="2" y="6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2" y="4"/>
                      <a:pt x="43" y="6"/>
                      <a:pt x="43" y="9"/>
                    </a:cubicBezTo>
                    <a:cubicBezTo>
                      <a:pt x="43" y="11"/>
                      <a:pt x="41" y="13"/>
                      <a:pt x="39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6" y="32"/>
                      <a:pt x="90" y="32"/>
                      <a:pt x="92" y="34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72" y="103"/>
                      <a:pt x="172" y="103"/>
                      <a:pt x="172" y="103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8"/>
                      <a:pt x="178" y="112"/>
                      <a:pt x="176" y="115"/>
                    </a:cubicBezTo>
                    <a:cubicBezTo>
                      <a:pt x="175" y="117"/>
                      <a:pt x="172" y="118"/>
                      <a:pt x="170" y="117"/>
                    </a:cubicBezTo>
                    <a:cubicBezTo>
                      <a:pt x="169" y="117"/>
                      <a:pt x="168" y="116"/>
                      <a:pt x="167" y="116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7" y="66"/>
                      <a:pt x="63" y="66"/>
                      <a:pt x="61" y="64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8"/>
                      <a:pt x="9" y="40"/>
                      <a:pt x="6" y="40"/>
                    </a:cubicBezTo>
                    <a:cubicBezTo>
                      <a:pt x="2" y="40"/>
                      <a:pt x="0" y="37"/>
                      <a:pt x="0" y="33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9" name="Freeform 66"/>
              <p:cNvSpPr/>
              <p:nvPr/>
            </p:nvSpPr>
            <p:spPr bwMode="auto">
              <a:xfrm>
                <a:off x="2074" y="1901"/>
                <a:ext cx="215" cy="130"/>
              </a:xfrm>
              <a:custGeom>
                <a:avLst/>
                <a:gdLst>
                  <a:gd name="T0" fmla="*/ 0 w 215"/>
                  <a:gd name="T1" fmla="*/ 130 h 130"/>
                  <a:gd name="T2" fmla="*/ 215 w 215"/>
                  <a:gd name="T3" fmla="*/ 130 h 130"/>
                  <a:gd name="T4" fmla="*/ 121 w 215"/>
                  <a:gd name="T5" fmla="*/ 64 h 130"/>
                  <a:gd name="T6" fmla="*/ 87 w 215"/>
                  <a:gd name="T7" fmla="*/ 74 h 130"/>
                  <a:gd name="T8" fmla="*/ 0 w 215"/>
                  <a:gd name="T9" fmla="*/ 0 h 130"/>
                  <a:gd name="T10" fmla="*/ 0 w 21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30">
                    <a:moveTo>
                      <a:pt x="0" y="130"/>
                    </a:moveTo>
                    <a:lnTo>
                      <a:pt x="215" y="130"/>
                    </a:lnTo>
                    <a:lnTo>
                      <a:pt x="121" y="64"/>
                    </a:lnTo>
                    <a:lnTo>
                      <a:pt x="87" y="74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0" name="Freeform 67"/>
              <p:cNvSpPr/>
              <p:nvPr/>
            </p:nvSpPr>
            <p:spPr bwMode="auto">
              <a:xfrm>
                <a:off x="670" y="1382"/>
                <a:ext cx="125" cy="55"/>
              </a:xfrm>
              <a:custGeom>
                <a:avLst/>
                <a:gdLst>
                  <a:gd name="T0" fmla="*/ 86 w 86"/>
                  <a:gd name="T1" fmla="*/ 30 h 38"/>
                  <a:gd name="T2" fmla="*/ 78 w 86"/>
                  <a:gd name="T3" fmla="*/ 38 h 38"/>
                  <a:gd name="T4" fmla="*/ 8 w 86"/>
                  <a:gd name="T5" fmla="*/ 38 h 38"/>
                  <a:gd name="T6" fmla="*/ 0 w 86"/>
                  <a:gd name="T7" fmla="*/ 30 h 38"/>
                  <a:gd name="T8" fmla="*/ 0 w 86"/>
                  <a:gd name="T9" fmla="*/ 8 h 38"/>
                  <a:gd name="T10" fmla="*/ 8 w 86"/>
                  <a:gd name="T11" fmla="*/ 0 h 38"/>
                  <a:gd name="T12" fmla="*/ 78 w 86"/>
                  <a:gd name="T13" fmla="*/ 0 h 38"/>
                  <a:gd name="T14" fmla="*/ 86 w 86"/>
                  <a:gd name="T15" fmla="*/ 8 h 38"/>
                  <a:gd name="T16" fmla="*/ 86 w 86"/>
                  <a:gd name="T1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8">
                    <a:moveTo>
                      <a:pt x="86" y="30"/>
                    </a:moveTo>
                    <a:cubicBezTo>
                      <a:pt x="86" y="35"/>
                      <a:pt x="82" y="38"/>
                      <a:pt x="7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8"/>
                      <a:pt x="0" y="35"/>
                      <a:pt x="0" y="3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2" y="0"/>
                      <a:pt x="86" y="3"/>
                      <a:pt x="86" y="8"/>
                    </a:cubicBezTo>
                    <a:lnTo>
                      <a:pt x="8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1" name="Freeform 68"/>
              <p:cNvSpPr/>
              <p:nvPr/>
            </p:nvSpPr>
            <p:spPr bwMode="auto">
              <a:xfrm>
                <a:off x="718" y="1424"/>
                <a:ext cx="29" cy="125"/>
              </a:xfrm>
              <a:custGeom>
                <a:avLst/>
                <a:gdLst>
                  <a:gd name="T0" fmla="*/ 4 w 20"/>
                  <a:gd name="T1" fmla="*/ 86 h 86"/>
                  <a:gd name="T2" fmla="*/ 0 w 20"/>
                  <a:gd name="T3" fmla="*/ 78 h 86"/>
                  <a:gd name="T4" fmla="*/ 0 w 20"/>
                  <a:gd name="T5" fmla="*/ 8 h 86"/>
                  <a:gd name="T6" fmla="*/ 4 w 20"/>
                  <a:gd name="T7" fmla="*/ 0 h 86"/>
                  <a:gd name="T8" fmla="*/ 16 w 20"/>
                  <a:gd name="T9" fmla="*/ 0 h 86"/>
                  <a:gd name="T10" fmla="*/ 20 w 20"/>
                  <a:gd name="T11" fmla="*/ 8 h 86"/>
                  <a:gd name="T12" fmla="*/ 20 w 20"/>
                  <a:gd name="T13" fmla="*/ 78 h 86"/>
                  <a:gd name="T14" fmla="*/ 16 w 20"/>
                  <a:gd name="T15" fmla="*/ 86 h 86"/>
                  <a:gd name="T16" fmla="*/ 4 w 2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6">
                    <a:moveTo>
                      <a:pt x="4" y="86"/>
                    </a:moveTo>
                    <a:cubicBezTo>
                      <a:pt x="2" y="86"/>
                      <a:pt x="0" y="82"/>
                      <a:pt x="0" y="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4"/>
                      <a:pt x="20" y="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2"/>
                      <a:pt x="18" y="86"/>
                      <a:pt x="16" y="86"/>
                    </a:cubicBezTo>
                    <a:lnTo>
                      <a:pt x="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2" name="Freeform 69"/>
              <p:cNvSpPr/>
              <p:nvPr/>
            </p:nvSpPr>
            <p:spPr bwMode="auto">
              <a:xfrm>
                <a:off x="2426" y="2381"/>
                <a:ext cx="90" cy="41"/>
              </a:xfrm>
              <a:custGeom>
                <a:avLst/>
                <a:gdLst>
                  <a:gd name="T0" fmla="*/ 62 w 62"/>
                  <a:gd name="T1" fmla="*/ 22 h 28"/>
                  <a:gd name="T2" fmla="*/ 56 w 62"/>
                  <a:gd name="T3" fmla="*/ 28 h 28"/>
                  <a:gd name="T4" fmla="*/ 6 w 62"/>
                  <a:gd name="T5" fmla="*/ 28 h 28"/>
                  <a:gd name="T6" fmla="*/ 0 w 62"/>
                  <a:gd name="T7" fmla="*/ 22 h 28"/>
                  <a:gd name="T8" fmla="*/ 0 w 62"/>
                  <a:gd name="T9" fmla="*/ 5 h 28"/>
                  <a:gd name="T10" fmla="*/ 6 w 62"/>
                  <a:gd name="T11" fmla="*/ 0 h 28"/>
                  <a:gd name="T12" fmla="*/ 56 w 62"/>
                  <a:gd name="T13" fmla="*/ 0 h 28"/>
                  <a:gd name="T14" fmla="*/ 62 w 62"/>
                  <a:gd name="T15" fmla="*/ 5 h 28"/>
                  <a:gd name="T16" fmla="*/ 62 w 62"/>
                  <a:gd name="T1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8">
                    <a:moveTo>
                      <a:pt x="62" y="22"/>
                    </a:moveTo>
                    <a:cubicBezTo>
                      <a:pt x="62" y="25"/>
                      <a:pt x="59" y="28"/>
                      <a:pt x="5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2" y="28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2" y="2"/>
                      <a:pt x="62" y="5"/>
                    </a:cubicBezTo>
                    <a:lnTo>
                      <a:pt x="6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3" name="Freeform 70"/>
              <p:cNvSpPr/>
              <p:nvPr/>
            </p:nvSpPr>
            <p:spPr bwMode="auto">
              <a:xfrm>
                <a:off x="2461" y="2412"/>
                <a:ext cx="20" cy="90"/>
              </a:xfrm>
              <a:custGeom>
                <a:avLst/>
                <a:gdLst>
                  <a:gd name="T0" fmla="*/ 3 w 14"/>
                  <a:gd name="T1" fmla="*/ 62 h 62"/>
                  <a:gd name="T2" fmla="*/ 0 w 14"/>
                  <a:gd name="T3" fmla="*/ 56 h 62"/>
                  <a:gd name="T4" fmla="*/ 0 w 14"/>
                  <a:gd name="T5" fmla="*/ 6 h 62"/>
                  <a:gd name="T6" fmla="*/ 3 w 14"/>
                  <a:gd name="T7" fmla="*/ 0 h 62"/>
                  <a:gd name="T8" fmla="*/ 11 w 14"/>
                  <a:gd name="T9" fmla="*/ 0 h 62"/>
                  <a:gd name="T10" fmla="*/ 14 w 14"/>
                  <a:gd name="T11" fmla="*/ 6 h 62"/>
                  <a:gd name="T12" fmla="*/ 14 w 14"/>
                  <a:gd name="T13" fmla="*/ 56 h 62"/>
                  <a:gd name="T14" fmla="*/ 11 w 14"/>
                  <a:gd name="T15" fmla="*/ 62 h 62"/>
                  <a:gd name="T16" fmla="*/ 3 w 14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2">
                    <a:moveTo>
                      <a:pt x="3" y="62"/>
                    </a:moveTo>
                    <a:cubicBezTo>
                      <a:pt x="1" y="62"/>
                      <a:pt x="0" y="59"/>
                      <a:pt x="0" y="5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3"/>
                      <a:pt x="14" y="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9"/>
                      <a:pt x="12" y="62"/>
                      <a:pt x="11" y="62"/>
                    </a:cubicBezTo>
                    <a:lnTo>
                      <a:pt x="3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4" name="Freeform 71"/>
              <p:cNvSpPr/>
              <p:nvPr/>
            </p:nvSpPr>
            <p:spPr bwMode="auto">
              <a:xfrm>
                <a:off x="2006" y="678"/>
                <a:ext cx="136" cy="61"/>
              </a:xfrm>
              <a:custGeom>
                <a:avLst/>
                <a:gdLst>
                  <a:gd name="T0" fmla="*/ 94 w 94"/>
                  <a:gd name="T1" fmla="*/ 33 h 42"/>
                  <a:gd name="T2" fmla="*/ 85 w 94"/>
                  <a:gd name="T3" fmla="*/ 42 h 42"/>
                  <a:gd name="T4" fmla="*/ 9 w 94"/>
                  <a:gd name="T5" fmla="*/ 42 h 42"/>
                  <a:gd name="T6" fmla="*/ 0 w 94"/>
                  <a:gd name="T7" fmla="*/ 33 h 42"/>
                  <a:gd name="T8" fmla="*/ 0 w 94"/>
                  <a:gd name="T9" fmla="*/ 9 h 42"/>
                  <a:gd name="T10" fmla="*/ 9 w 94"/>
                  <a:gd name="T11" fmla="*/ 0 h 42"/>
                  <a:gd name="T12" fmla="*/ 85 w 94"/>
                  <a:gd name="T13" fmla="*/ 0 h 42"/>
                  <a:gd name="T14" fmla="*/ 94 w 94"/>
                  <a:gd name="T15" fmla="*/ 9 h 42"/>
                  <a:gd name="T16" fmla="*/ 94 w 94"/>
                  <a:gd name="T17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42">
                    <a:moveTo>
                      <a:pt x="94" y="33"/>
                    </a:moveTo>
                    <a:cubicBezTo>
                      <a:pt x="94" y="38"/>
                      <a:pt x="90" y="42"/>
                      <a:pt x="85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4" y="42"/>
                      <a:pt x="0" y="38"/>
                      <a:pt x="0" y="3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lnTo>
                      <a:pt x="9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5" name="Freeform 72"/>
              <p:cNvSpPr/>
              <p:nvPr/>
            </p:nvSpPr>
            <p:spPr bwMode="auto">
              <a:xfrm>
                <a:off x="2059" y="725"/>
                <a:ext cx="31" cy="136"/>
              </a:xfrm>
              <a:custGeom>
                <a:avLst/>
                <a:gdLst>
                  <a:gd name="T0" fmla="*/ 4 w 21"/>
                  <a:gd name="T1" fmla="*/ 94 h 94"/>
                  <a:gd name="T2" fmla="*/ 0 w 21"/>
                  <a:gd name="T3" fmla="*/ 85 h 94"/>
                  <a:gd name="T4" fmla="*/ 0 w 21"/>
                  <a:gd name="T5" fmla="*/ 9 h 94"/>
                  <a:gd name="T6" fmla="*/ 4 w 21"/>
                  <a:gd name="T7" fmla="*/ 0 h 94"/>
                  <a:gd name="T8" fmla="*/ 16 w 21"/>
                  <a:gd name="T9" fmla="*/ 0 h 94"/>
                  <a:gd name="T10" fmla="*/ 21 w 21"/>
                  <a:gd name="T11" fmla="*/ 9 h 94"/>
                  <a:gd name="T12" fmla="*/ 21 w 21"/>
                  <a:gd name="T13" fmla="*/ 85 h 94"/>
                  <a:gd name="T14" fmla="*/ 16 w 21"/>
                  <a:gd name="T15" fmla="*/ 94 h 94"/>
                  <a:gd name="T16" fmla="*/ 4 w 2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4" y="94"/>
                    </a:moveTo>
                    <a:cubicBezTo>
                      <a:pt x="1" y="94"/>
                      <a:pt x="0" y="90"/>
                      <a:pt x="0" y="8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90"/>
                      <a:pt x="19" y="94"/>
                      <a:pt x="16" y="94"/>
                    </a:cubicBezTo>
                    <a:lnTo>
                      <a:pt x="4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6" name="Freeform 73"/>
              <p:cNvSpPr>
                <a:spLocks noEditPoints="1"/>
              </p:cNvSpPr>
              <p:nvPr/>
            </p:nvSpPr>
            <p:spPr bwMode="auto">
              <a:xfrm>
                <a:off x="1364" y="597"/>
                <a:ext cx="247" cy="247"/>
              </a:xfrm>
              <a:custGeom>
                <a:avLst/>
                <a:gdLst>
                  <a:gd name="T0" fmla="*/ 1 w 170"/>
                  <a:gd name="T1" fmla="*/ 87 h 170"/>
                  <a:gd name="T2" fmla="*/ 169 w 170"/>
                  <a:gd name="T3" fmla="*/ 83 h 170"/>
                  <a:gd name="T4" fmla="*/ 140 w 170"/>
                  <a:gd name="T5" fmla="*/ 131 h 170"/>
                  <a:gd name="T6" fmla="*/ 125 w 170"/>
                  <a:gd name="T7" fmla="*/ 123 h 170"/>
                  <a:gd name="T8" fmla="*/ 133 w 170"/>
                  <a:gd name="T9" fmla="*/ 139 h 170"/>
                  <a:gd name="T10" fmla="*/ 114 w 170"/>
                  <a:gd name="T11" fmla="*/ 141 h 170"/>
                  <a:gd name="T12" fmla="*/ 107 w 170"/>
                  <a:gd name="T13" fmla="*/ 144 h 170"/>
                  <a:gd name="T14" fmla="*/ 92 w 170"/>
                  <a:gd name="T15" fmla="*/ 156 h 170"/>
                  <a:gd name="T16" fmla="*/ 86 w 170"/>
                  <a:gd name="T17" fmla="*/ 140 h 170"/>
                  <a:gd name="T18" fmla="*/ 81 w 170"/>
                  <a:gd name="T19" fmla="*/ 157 h 170"/>
                  <a:gd name="T20" fmla="*/ 66 w 170"/>
                  <a:gd name="T21" fmla="*/ 145 h 170"/>
                  <a:gd name="T22" fmla="*/ 59 w 170"/>
                  <a:gd name="T23" fmla="*/ 142 h 170"/>
                  <a:gd name="T24" fmla="*/ 40 w 170"/>
                  <a:gd name="T25" fmla="*/ 141 h 170"/>
                  <a:gd name="T26" fmla="*/ 47 w 170"/>
                  <a:gd name="T27" fmla="*/ 125 h 170"/>
                  <a:gd name="T28" fmla="*/ 32 w 170"/>
                  <a:gd name="T29" fmla="*/ 133 h 170"/>
                  <a:gd name="T30" fmla="*/ 29 w 170"/>
                  <a:gd name="T31" fmla="*/ 114 h 170"/>
                  <a:gd name="T32" fmla="*/ 26 w 170"/>
                  <a:gd name="T33" fmla="*/ 107 h 170"/>
                  <a:gd name="T34" fmla="*/ 14 w 170"/>
                  <a:gd name="T35" fmla="*/ 93 h 170"/>
                  <a:gd name="T36" fmla="*/ 30 w 170"/>
                  <a:gd name="T37" fmla="*/ 87 h 170"/>
                  <a:gd name="T38" fmla="*/ 14 w 170"/>
                  <a:gd name="T39" fmla="*/ 81 h 170"/>
                  <a:gd name="T40" fmla="*/ 25 w 170"/>
                  <a:gd name="T41" fmla="*/ 67 h 170"/>
                  <a:gd name="T42" fmla="*/ 28 w 170"/>
                  <a:gd name="T43" fmla="*/ 60 h 170"/>
                  <a:gd name="T44" fmla="*/ 30 w 170"/>
                  <a:gd name="T45" fmla="*/ 40 h 170"/>
                  <a:gd name="T46" fmla="*/ 45 w 170"/>
                  <a:gd name="T47" fmla="*/ 47 h 170"/>
                  <a:gd name="T48" fmla="*/ 37 w 170"/>
                  <a:gd name="T49" fmla="*/ 32 h 170"/>
                  <a:gd name="T50" fmla="*/ 56 w 170"/>
                  <a:gd name="T51" fmla="*/ 30 h 170"/>
                  <a:gd name="T52" fmla="*/ 63 w 170"/>
                  <a:gd name="T53" fmla="*/ 27 h 170"/>
                  <a:gd name="T54" fmla="*/ 78 w 170"/>
                  <a:gd name="T55" fmla="*/ 14 h 170"/>
                  <a:gd name="T56" fmla="*/ 84 w 170"/>
                  <a:gd name="T57" fmla="*/ 30 h 170"/>
                  <a:gd name="T58" fmla="*/ 89 w 170"/>
                  <a:gd name="T59" fmla="*/ 14 h 170"/>
                  <a:gd name="T60" fmla="*/ 104 w 170"/>
                  <a:gd name="T61" fmla="*/ 26 h 170"/>
                  <a:gd name="T62" fmla="*/ 111 w 170"/>
                  <a:gd name="T63" fmla="*/ 29 h 170"/>
                  <a:gd name="T64" fmla="*/ 130 w 170"/>
                  <a:gd name="T65" fmla="*/ 30 h 170"/>
                  <a:gd name="T66" fmla="*/ 123 w 170"/>
                  <a:gd name="T67" fmla="*/ 46 h 170"/>
                  <a:gd name="T68" fmla="*/ 138 w 170"/>
                  <a:gd name="T69" fmla="*/ 38 h 170"/>
                  <a:gd name="T70" fmla="*/ 141 w 170"/>
                  <a:gd name="T71" fmla="*/ 57 h 170"/>
                  <a:gd name="T72" fmla="*/ 144 w 170"/>
                  <a:gd name="T73" fmla="*/ 65 h 170"/>
                  <a:gd name="T74" fmla="*/ 156 w 170"/>
                  <a:gd name="T75" fmla="*/ 78 h 170"/>
                  <a:gd name="T76" fmla="*/ 140 w 170"/>
                  <a:gd name="T77" fmla="*/ 84 h 170"/>
                  <a:gd name="T78" fmla="*/ 157 w 170"/>
                  <a:gd name="T79" fmla="*/ 89 h 170"/>
                  <a:gd name="T80" fmla="*/ 145 w 170"/>
                  <a:gd name="T81" fmla="*/ 104 h 170"/>
                  <a:gd name="T82" fmla="*/ 142 w 170"/>
                  <a:gd name="T83" fmla="*/ 112 h 170"/>
                  <a:gd name="T84" fmla="*/ 140 w 170"/>
                  <a:gd name="T85" fmla="*/ 131 h 170"/>
                  <a:gd name="T86" fmla="*/ 85 w 170"/>
                  <a:gd name="T87" fmla="*/ 97 h 170"/>
                  <a:gd name="T88" fmla="*/ 81 w 170"/>
                  <a:gd name="T89" fmla="*/ 73 h 170"/>
                  <a:gd name="T90" fmla="*/ 84 w 170"/>
                  <a:gd name="T91" fmla="*/ 35 h 170"/>
                  <a:gd name="T92" fmla="*/ 89 w 170"/>
                  <a:gd name="T93" fmla="*/ 73 h 170"/>
                  <a:gd name="T94" fmla="*/ 85 w 170"/>
                  <a:gd name="T95" fmla="*/ 103 h 170"/>
                  <a:gd name="T96" fmla="*/ 92 w 170"/>
                  <a:gd name="T97" fmla="*/ 126 h 170"/>
                  <a:gd name="T98" fmla="*/ 79 w 170"/>
                  <a:gd name="T99" fmla="*/ 127 h 170"/>
                  <a:gd name="T100" fmla="*/ 85 w 170"/>
                  <a:gd name="T101" fmla="*/ 10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0" h="170">
                    <a:moveTo>
                      <a:pt x="83" y="1"/>
                    </a:moveTo>
                    <a:cubicBezTo>
                      <a:pt x="37" y="2"/>
                      <a:pt x="0" y="41"/>
                      <a:pt x="1" y="87"/>
                    </a:cubicBezTo>
                    <a:cubicBezTo>
                      <a:pt x="2" y="134"/>
                      <a:pt x="40" y="170"/>
                      <a:pt x="87" y="169"/>
                    </a:cubicBezTo>
                    <a:cubicBezTo>
                      <a:pt x="133" y="168"/>
                      <a:pt x="170" y="130"/>
                      <a:pt x="169" y="83"/>
                    </a:cubicBezTo>
                    <a:cubicBezTo>
                      <a:pt x="168" y="37"/>
                      <a:pt x="130" y="0"/>
                      <a:pt x="83" y="1"/>
                    </a:cubicBezTo>
                    <a:close/>
                    <a:moveTo>
                      <a:pt x="140" y="131"/>
                    </a:moveTo>
                    <a:cubicBezTo>
                      <a:pt x="133" y="123"/>
                      <a:pt x="133" y="123"/>
                      <a:pt x="133" y="123"/>
                    </a:cubicBezTo>
                    <a:cubicBezTo>
                      <a:pt x="131" y="121"/>
                      <a:pt x="127" y="121"/>
                      <a:pt x="125" y="123"/>
                    </a:cubicBezTo>
                    <a:cubicBezTo>
                      <a:pt x="123" y="126"/>
                      <a:pt x="123" y="129"/>
                      <a:pt x="125" y="131"/>
                    </a:cubicBezTo>
                    <a:cubicBezTo>
                      <a:pt x="133" y="139"/>
                      <a:pt x="133" y="139"/>
                      <a:pt x="133" y="139"/>
                    </a:cubicBezTo>
                    <a:cubicBezTo>
                      <a:pt x="128" y="143"/>
                      <a:pt x="123" y="146"/>
                      <a:pt x="117" y="149"/>
                    </a:cubicBezTo>
                    <a:cubicBezTo>
                      <a:pt x="114" y="141"/>
                      <a:pt x="114" y="141"/>
                      <a:pt x="114" y="141"/>
                    </a:cubicBezTo>
                    <a:cubicBezTo>
                      <a:pt x="113" y="139"/>
                      <a:pt x="111" y="138"/>
                      <a:pt x="109" y="139"/>
                    </a:cubicBezTo>
                    <a:cubicBezTo>
                      <a:pt x="107" y="140"/>
                      <a:pt x="106" y="142"/>
                      <a:pt x="107" y="144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5" y="154"/>
                      <a:pt x="99" y="156"/>
                      <a:pt x="92" y="156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3"/>
                      <a:pt x="89" y="140"/>
                      <a:pt x="86" y="140"/>
                    </a:cubicBezTo>
                    <a:cubicBezTo>
                      <a:pt x="83" y="141"/>
                      <a:pt x="81" y="143"/>
                      <a:pt x="81" y="146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75" y="156"/>
                      <a:pt x="69" y="155"/>
                      <a:pt x="63" y="153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7" y="143"/>
                      <a:pt x="66" y="141"/>
                      <a:pt x="64" y="140"/>
                    </a:cubicBezTo>
                    <a:cubicBezTo>
                      <a:pt x="62" y="139"/>
                      <a:pt x="60" y="140"/>
                      <a:pt x="59" y="142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0" y="148"/>
                      <a:pt x="45" y="145"/>
                      <a:pt x="40" y="141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9" y="131"/>
                      <a:pt x="49" y="127"/>
                      <a:pt x="47" y="125"/>
                    </a:cubicBezTo>
                    <a:cubicBezTo>
                      <a:pt x="45" y="123"/>
                      <a:pt x="41" y="123"/>
                      <a:pt x="39" y="125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7" y="128"/>
                      <a:pt x="24" y="123"/>
                      <a:pt x="21" y="118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1" y="113"/>
                      <a:pt x="32" y="111"/>
                      <a:pt x="31" y="109"/>
                    </a:cubicBezTo>
                    <a:cubicBezTo>
                      <a:pt x="30" y="107"/>
                      <a:pt x="28" y="106"/>
                      <a:pt x="26" y="107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6" y="105"/>
                      <a:pt x="14" y="99"/>
                      <a:pt x="14" y="93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30" y="90"/>
                      <a:pt x="30" y="87"/>
                    </a:cubicBezTo>
                    <a:cubicBezTo>
                      <a:pt x="30" y="83"/>
                      <a:pt x="27" y="81"/>
                      <a:pt x="2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75"/>
                      <a:pt x="15" y="69"/>
                      <a:pt x="17" y="64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7" y="68"/>
                      <a:pt x="30" y="67"/>
                      <a:pt x="30" y="65"/>
                    </a:cubicBezTo>
                    <a:cubicBezTo>
                      <a:pt x="31" y="63"/>
                      <a:pt x="30" y="61"/>
                      <a:pt x="28" y="60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2" y="51"/>
                      <a:pt x="25" y="45"/>
                      <a:pt x="30" y="40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9" y="50"/>
                      <a:pt x="43" y="50"/>
                      <a:pt x="45" y="47"/>
                    </a:cubicBezTo>
                    <a:cubicBezTo>
                      <a:pt x="47" y="45"/>
                      <a:pt x="47" y="41"/>
                      <a:pt x="45" y="39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2" y="28"/>
                      <a:pt x="47" y="24"/>
                      <a:pt x="52" y="2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7" y="32"/>
                      <a:pt x="59" y="33"/>
                      <a:pt x="61" y="32"/>
                    </a:cubicBezTo>
                    <a:cubicBezTo>
                      <a:pt x="63" y="31"/>
                      <a:pt x="64" y="29"/>
                      <a:pt x="63" y="2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5" y="16"/>
                      <a:pt x="71" y="15"/>
                      <a:pt x="78" y="14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8"/>
                      <a:pt x="81" y="30"/>
                      <a:pt x="84" y="30"/>
                    </a:cubicBezTo>
                    <a:cubicBezTo>
                      <a:pt x="87" y="30"/>
                      <a:pt x="89" y="28"/>
                      <a:pt x="89" y="2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6" y="14"/>
                      <a:pt x="102" y="15"/>
                      <a:pt x="107" y="1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3" y="28"/>
                      <a:pt x="104" y="30"/>
                      <a:pt x="106" y="31"/>
                    </a:cubicBezTo>
                    <a:cubicBezTo>
                      <a:pt x="108" y="32"/>
                      <a:pt x="111" y="31"/>
                      <a:pt x="111" y="29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20" y="23"/>
                      <a:pt x="126" y="26"/>
                      <a:pt x="130" y="30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1" y="40"/>
                      <a:pt x="121" y="43"/>
                      <a:pt x="123" y="46"/>
                    </a:cubicBezTo>
                    <a:cubicBezTo>
                      <a:pt x="125" y="48"/>
                      <a:pt x="129" y="48"/>
                      <a:pt x="131" y="45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43" y="43"/>
                      <a:pt x="146" y="48"/>
                      <a:pt x="149" y="54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9" y="58"/>
                      <a:pt x="138" y="61"/>
                      <a:pt x="139" y="63"/>
                    </a:cubicBezTo>
                    <a:cubicBezTo>
                      <a:pt x="140" y="64"/>
                      <a:pt x="142" y="65"/>
                      <a:pt x="144" y="65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4" y="66"/>
                      <a:pt x="156" y="72"/>
                      <a:pt x="156" y="78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3" y="78"/>
                      <a:pt x="140" y="81"/>
                      <a:pt x="140" y="84"/>
                    </a:cubicBezTo>
                    <a:cubicBezTo>
                      <a:pt x="140" y="87"/>
                      <a:pt x="143" y="90"/>
                      <a:pt x="146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6" y="96"/>
                      <a:pt x="155" y="102"/>
                      <a:pt x="153" y="107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3" y="104"/>
                      <a:pt x="141" y="105"/>
                      <a:pt x="140" y="107"/>
                    </a:cubicBezTo>
                    <a:cubicBezTo>
                      <a:pt x="139" y="109"/>
                      <a:pt x="140" y="111"/>
                      <a:pt x="142" y="112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48" y="120"/>
                      <a:pt x="144" y="126"/>
                      <a:pt x="140" y="131"/>
                    </a:cubicBezTo>
                    <a:close/>
                    <a:moveTo>
                      <a:pt x="97" y="84"/>
                    </a:moveTo>
                    <a:cubicBezTo>
                      <a:pt x="97" y="91"/>
                      <a:pt x="92" y="97"/>
                      <a:pt x="85" y="97"/>
                    </a:cubicBezTo>
                    <a:cubicBezTo>
                      <a:pt x="78" y="97"/>
                      <a:pt x="73" y="92"/>
                      <a:pt x="73" y="85"/>
                    </a:cubicBezTo>
                    <a:cubicBezTo>
                      <a:pt x="73" y="80"/>
                      <a:pt x="76" y="75"/>
                      <a:pt x="81" y="73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82" y="35"/>
                      <a:pt x="84" y="35"/>
                    </a:cubicBezTo>
                    <a:cubicBezTo>
                      <a:pt x="86" y="35"/>
                      <a:pt x="88" y="37"/>
                      <a:pt x="88" y="40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94" y="75"/>
                      <a:pt x="97" y="79"/>
                      <a:pt x="97" y="84"/>
                    </a:cubicBezTo>
                    <a:close/>
                    <a:moveTo>
                      <a:pt x="85" y="103"/>
                    </a:moveTo>
                    <a:cubicBezTo>
                      <a:pt x="87" y="103"/>
                      <a:pt x="89" y="103"/>
                      <a:pt x="91" y="102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30"/>
                      <a:pt x="89" y="133"/>
                      <a:pt x="85" y="133"/>
                    </a:cubicBezTo>
                    <a:cubicBezTo>
                      <a:pt x="82" y="133"/>
                      <a:pt x="79" y="130"/>
                      <a:pt x="79" y="127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80" y="103"/>
                      <a:pt x="82" y="103"/>
                      <a:pt x="8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7" name="Freeform 74"/>
              <p:cNvSpPr>
                <a:spLocks noEditPoints="1"/>
              </p:cNvSpPr>
              <p:nvPr/>
            </p:nvSpPr>
            <p:spPr bwMode="auto">
              <a:xfrm>
                <a:off x="1287" y="1855"/>
                <a:ext cx="221" cy="221"/>
              </a:xfrm>
              <a:custGeom>
                <a:avLst/>
                <a:gdLst>
                  <a:gd name="T0" fmla="*/ 1 w 152"/>
                  <a:gd name="T1" fmla="*/ 78 h 152"/>
                  <a:gd name="T2" fmla="*/ 151 w 152"/>
                  <a:gd name="T3" fmla="*/ 74 h 152"/>
                  <a:gd name="T4" fmla="*/ 125 w 152"/>
                  <a:gd name="T5" fmla="*/ 116 h 152"/>
                  <a:gd name="T6" fmla="*/ 112 w 152"/>
                  <a:gd name="T7" fmla="*/ 110 h 152"/>
                  <a:gd name="T8" fmla="*/ 118 w 152"/>
                  <a:gd name="T9" fmla="*/ 124 h 152"/>
                  <a:gd name="T10" fmla="*/ 102 w 152"/>
                  <a:gd name="T11" fmla="*/ 126 h 152"/>
                  <a:gd name="T12" fmla="*/ 95 w 152"/>
                  <a:gd name="T13" fmla="*/ 129 h 152"/>
                  <a:gd name="T14" fmla="*/ 83 w 152"/>
                  <a:gd name="T15" fmla="*/ 139 h 152"/>
                  <a:gd name="T16" fmla="*/ 77 w 152"/>
                  <a:gd name="T17" fmla="*/ 125 h 152"/>
                  <a:gd name="T18" fmla="*/ 72 w 152"/>
                  <a:gd name="T19" fmla="*/ 140 h 152"/>
                  <a:gd name="T20" fmla="*/ 59 w 152"/>
                  <a:gd name="T21" fmla="*/ 129 h 152"/>
                  <a:gd name="T22" fmla="*/ 53 w 152"/>
                  <a:gd name="T23" fmla="*/ 127 h 152"/>
                  <a:gd name="T24" fmla="*/ 36 w 152"/>
                  <a:gd name="T25" fmla="*/ 125 h 152"/>
                  <a:gd name="T26" fmla="*/ 42 w 152"/>
                  <a:gd name="T27" fmla="*/ 112 h 152"/>
                  <a:gd name="T28" fmla="*/ 29 w 152"/>
                  <a:gd name="T29" fmla="*/ 118 h 152"/>
                  <a:gd name="T30" fmla="*/ 27 w 152"/>
                  <a:gd name="T31" fmla="*/ 102 h 152"/>
                  <a:gd name="T32" fmla="*/ 24 w 152"/>
                  <a:gd name="T33" fmla="*/ 95 h 152"/>
                  <a:gd name="T34" fmla="*/ 13 w 152"/>
                  <a:gd name="T35" fmla="*/ 83 h 152"/>
                  <a:gd name="T36" fmla="*/ 27 w 152"/>
                  <a:gd name="T37" fmla="*/ 77 h 152"/>
                  <a:gd name="T38" fmla="*/ 13 w 152"/>
                  <a:gd name="T39" fmla="*/ 72 h 152"/>
                  <a:gd name="T40" fmla="*/ 23 w 152"/>
                  <a:gd name="T41" fmla="*/ 60 h 152"/>
                  <a:gd name="T42" fmla="*/ 25 w 152"/>
                  <a:gd name="T43" fmla="*/ 54 h 152"/>
                  <a:gd name="T44" fmla="*/ 27 w 152"/>
                  <a:gd name="T45" fmla="*/ 36 h 152"/>
                  <a:gd name="T46" fmla="*/ 41 w 152"/>
                  <a:gd name="T47" fmla="*/ 42 h 152"/>
                  <a:gd name="T48" fmla="*/ 34 w 152"/>
                  <a:gd name="T49" fmla="*/ 29 h 152"/>
                  <a:gd name="T50" fmla="*/ 51 w 152"/>
                  <a:gd name="T51" fmla="*/ 27 h 152"/>
                  <a:gd name="T52" fmla="*/ 57 w 152"/>
                  <a:gd name="T53" fmla="*/ 24 h 152"/>
                  <a:gd name="T54" fmla="*/ 70 w 152"/>
                  <a:gd name="T55" fmla="*/ 13 h 152"/>
                  <a:gd name="T56" fmla="*/ 75 w 152"/>
                  <a:gd name="T57" fmla="*/ 27 h 152"/>
                  <a:gd name="T58" fmla="*/ 80 w 152"/>
                  <a:gd name="T59" fmla="*/ 13 h 152"/>
                  <a:gd name="T60" fmla="*/ 93 w 152"/>
                  <a:gd name="T61" fmla="*/ 24 h 152"/>
                  <a:gd name="T62" fmla="*/ 99 w 152"/>
                  <a:gd name="T63" fmla="*/ 26 h 152"/>
                  <a:gd name="T64" fmla="*/ 116 w 152"/>
                  <a:gd name="T65" fmla="*/ 27 h 152"/>
                  <a:gd name="T66" fmla="*/ 110 w 152"/>
                  <a:gd name="T67" fmla="*/ 41 h 152"/>
                  <a:gd name="T68" fmla="*/ 124 w 152"/>
                  <a:gd name="T69" fmla="*/ 34 h 152"/>
                  <a:gd name="T70" fmla="*/ 126 w 152"/>
                  <a:gd name="T71" fmla="*/ 51 h 152"/>
                  <a:gd name="T72" fmla="*/ 128 w 152"/>
                  <a:gd name="T73" fmla="*/ 58 h 152"/>
                  <a:gd name="T74" fmla="*/ 139 w 152"/>
                  <a:gd name="T75" fmla="*/ 70 h 152"/>
                  <a:gd name="T76" fmla="*/ 125 w 152"/>
                  <a:gd name="T77" fmla="*/ 75 h 152"/>
                  <a:gd name="T78" fmla="*/ 140 w 152"/>
                  <a:gd name="T79" fmla="*/ 80 h 152"/>
                  <a:gd name="T80" fmla="*/ 129 w 152"/>
                  <a:gd name="T81" fmla="*/ 93 h 152"/>
                  <a:gd name="T82" fmla="*/ 127 w 152"/>
                  <a:gd name="T83" fmla="*/ 99 h 152"/>
                  <a:gd name="T84" fmla="*/ 125 w 152"/>
                  <a:gd name="T85" fmla="*/ 116 h 152"/>
                  <a:gd name="T86" fmla="*/ 76 w 152"/>
                  <a:gd name="T87" fmla="*/ 86 h 152"/>
                  <a:gd name="T88" fmla="*/ 72 w 152"/>
                  <a:gd name="T89" fmla="*/ 65 h 152"/>
                  <a:gd name="T90" fmla="*/ 75 w 152"/>
                  <a:gd name="T91" fmla="*/ 32 h 152"/>
                  <a:gd name="T92" fmla="*/ 80 w 152"/>
                  <a:gd name="T93" fmla="*/ 65 h 152"/>
                  <a:gd name="T94" fmla="*/ 76 w 152"/>
                  <a:gd name="T95" fmla="*/ 92 h 152"/>
                  <a:gd name="T96" fmla="*/ 82 w 152"/>
                  <a:gd name="T97" fmla="*/ 113 h 152"/>
                  <a:gd name="T98" fmla="*/ 70 w 152"/>
                  <a:gd name="T99" fmla="*/ 113 h 152"/>
                  <a:gd name="T100" fmla="*/ 76 w 152"/>
                  <a:gd name="T101" fmla="*/ 9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2" h="152">
                    <a:moveTo>
                      <a:pt x="74" y="1"/>
                    </a:moveTo>
                    <a:cubicBezTo>
                      <a:pt x="33" y="2"/>
                      <a:pt x="0" y="37"/>
                      <a:pt x="1" y="78"/>
                    </a:cubicBezTo>
                    <a:cubicBezTo>
                      <a:pt x="2" y="119"/>
                      <a:pt x="36" y="152"/>
                      <a:pt x="78" y="151"/>
                    </a:cubicBezTo>
                    <a:cubicBezTo>
                      <a:pt x="119" y="150"/>
                      <a:pt x="152" y="116"/>
                      <a:pt x="151" y="74"/>
                    </a:cubicBezTo>
                    <a:cubicBezTo>
                      <a:pt x="150" y="33"/>
                      <a:pt x="116" y="0"/>
                      <a:pt x="74" y="1"/>
                    </a:cubicBezTo>
                    <a:close/>
                    <a:moveTo>
                      <a:pt x="125" y="116"/>
                    </a:moveTo>
                    <a:cubicBezTo>
                      <a:pt x="119" y="110"/>
                      <a:pt x="119" y="110"/>
                      <a:pt x="119" y="110"/>
                    </a:cubicBezTo>
                    <a:cubicBezTo>
                      <a:pt x="117" y="108"/>
                      <a:pt x="113" y="108"/>
                      <a:pt x="112" y="110"/>
                    </a:cubicBezTo>
                    <a:cubicBezTo>
                      <a:pt x="110" y="112"/>
                      <a:pt x="110" y="115"/>
                      <a:pt x="112" y="117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14" y="127"/>
                      <a:pt x="110" y="130"/>
                      <a:pt x="105" y="133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1" y="124"/>
                      <a:pt x="99" y="123"/>
                      <a:pt x="97" y="124"/>
                    </a:cubicBezTo>
                    <a:cubicBezTo>
                      <a:pt x="95" y="125"/>
                      <a:pt x="95" y="127"/>
                      <a:pt x="95" y="129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3" y="138"/>
                      <a:pt x="88" y="139"/>
                      <a:pt x="83" y="139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2" y="127"/>
                      <a:pt x="80" y="125"/>
                      <a:pt x="77" y="125"/>
                    </a:cubicBezTo>
                    <a:cubicBezTo>
                      <a:pt x="74" y="125"/>
                      <a:pt x="72" y="128"/>
                      <a:pt x="72" y="130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67" y="139"/>
                      <a:pt x="61" y="138"/>
                      <a:pt x="56" y="137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60" y="128"/>
                      <a:pt x="59" y="126"/>
                      <a:pt x="57" y="125"/>
                    </a:cubicBezTo>
                    <a:cubicBezTo>
                      <a:pt x="55" y="124"/>
                      <a:pt x="53" y="125"/>
                      <a:pt x="53" y="127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5" y="132"/>
                      <a:pt x="40" y="129"/>
                      <a:pt x="36" y="125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4" y="117"/>
                      <a:pt x="44" y="113"/>
                      <a:pt x="42" y="112"/>
                    </a:cubicBezTo>
                    <a:cubicBezTo>
                      <a:pt x="40" y="110"/>
                      <a:pt x="37" y="110"/>
                      <a:pt x="35" y="11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5" y="114"/>
                      <a:pt x="22" y="110"/>
                      <a:pt x="19" y="10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9" y="99"/>
                      <a:pt x="28" y="97"/>
                    </a:cubicBezTo>
                    <a:cubicBezTo>
                      <a:pt x="28" y="95"/>
                      <a:pt x="25" y="95"/>
                      <a:pt x="24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5" y="93"/>
                      <a:pt x="13" y="88"/>
                      <a:pt x="13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5" y="82"/>
                      <a:pt x="27" y="80"/>
                      <a:pt x="27" y="77"/>
                    </a:cubicBezTo>
                    <a:cubicBezTo>
                      <a:pt x="27" y="74"/>
                      <a:pt x="25" y="72"/>
                      <a:pt x="22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67"/>
                      <a:pt x="14" y="62"/>
                      <a:pt x="15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1"/>
                      <a:pt x="27" y="60"/>
                      <a:pt x="27" y="58"/>
                    </a:cubicBezTo>
                    <a:cubicBezTo>
                      <a:pt x="28" y="56"/>
                      <a:pt x="27" y="54"/>
                      <a:pt x="25" y="54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45"/>
                      <a:pt x="23" y="40"/>
                      <a:pt x="27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6" y="44"/>
                      <a:pt x="39" y="44"/>
                      <a:pt x="41" y="42"/>
                    </a:cubicBezTo>
                    <a:cubicBezTo>
                      <a:pt x="43" y="40"/>
                      <a:pt x="43" y="37"/>
                      <a:pt x="41" y="3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8" y="25"/>
                      <a:pt x="42" y="22"/>
                      <a:pt x="47" y="2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9"/>
                      <a:pt x="53" y="30"/>
                      <a:pt x="55" y="29"/>
                    </a:cubicBezTo>
                    <a:cubicBezTo>
                      <a:pt x="57" y="28"/>
                      <a:pt x="58" y="26"/>
                      <a:pt x="57" y="2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9" y="15"/>
                      <a:pt x="64" y="13"/>
                      <a:pt x="70" y="1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5"/>
                      <a:pt x="72" y="27"/>
                      <a:pt x="75" y="27"/>
                    </a:cubicBezTo>
                    <a:cubicBezTo>
                      <a:pt x="78" y="27"/>
                      <a:pt x="80" y="25"/>
                      <a:pt x="80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5" y="13"/>
                      <a:pt x="91" y="14"/>
                      <a:pt x="96" y="16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25"/>
                      <a:pt x="93" y="27"/>
                      <a:pt x="95" y="28"/>
                    </a:cubicBezTo>
                    <a:cubicBezTo>
                      <a:pt x="97" y="29"/>
                      <a:pt x="99" y="28"/>
                      <a:pt x="99" y="2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7" y="21"/>
                      <a:pt x="112" y="23"/>
                      <a:pt x="116" y="27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8" y="36"/>
                      <a:pt x="108" y="39"/>
                      <a:pt x="110" y="41"/>
                    </a:cubicBezTo>
                    <a:cubicBezTo>
                      <a:pt x="112" y="43"/>
                      <a:pt x="115" y="43"/>
                      <a:pt x="117" y="41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7" y="38"/>
                      <a:pt x="131" y="43"/>
                      <a:pt x="133" y="48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4" y="52"/>
                      <a:pt x="123" y="54"/>
                      <a:pt x="124" y="56"/>
                    </a:cubicBezTo>
                    <a:cubicBezTo>
                      <a:pt x="125" y="58"/>
                      <a:pt x="127" y="58"/>
                      <a:pt x="128" y="5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8" y="59"/>
                      <a:pt x="139" y="64"/>
                      <a:pt x="139" y="70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27" y="70"/>
                      <a:pt x="125" y="72"/>
                      <a:pt x="125" y="75"/>
                    </a:cubicBezTo>
                    <a:cubicBezTo>
                      <a:pt x="125" y="78"/>
                      <a:pt x="128" y="80"/>
                      <a:pt x="13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9" y="85"/>
                      <a:pt x="138" y="91"/>
                      <a:pt x="137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7" y="92"/>
                      <a:pt x="125" y="93"/>
                      <a:pt x="125" y="95"/>
                    </a:cubicBezTo>
                    <a:cubicBezTo>
                      <a:pt x="124" y="97"/>
                      <a:pt x="125" y="99"/>
                      <a:pt x="127" y="99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2" y="107"/>
                      <a:pt x="129" y="112"/>
                      <a:pt x="125" y="116"/>
                    </a:cubicBezTo>
                    <a:close/>
                    <a:moveTo>
                      <a:pt x="87" y="75"/>
                    </a:moveTo>
                    <a:cubicBezTo>
                      <a:pt x="87" y="81"/>
                      <a:pt x="82" y="86"/>
                      <a:pt x="76" y="86"/>
                    </a:cubicBezTo>
                    <a:cubicBezTo>
                      <a:pt x="70" y="86"/>
                      <a:pt x="65" y="82"/>
                      <a:pt x="65" y="76"/>
                    </a:cubicBezTo>
                    <a:cubicBezTo>
                      <a:pt x="65" y="71"/>
                      <a:pt x="68" y="67"/>
                      <a:pt x="72" y="65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4"/>
                      <a:pt x="73" y="32"/>
                      <a:pt x="75" y="32"/>
                    </a:cubicBezTo>
                    <a:cubicBezTo>
                      <a:pt x="77" y="32"/>
                      <a:pt x="79" y="33"/>
                      <a:pt x="79" y="3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4" y="67"/>
                      <a:pt x="87" y="70"/>
                      <a:pt x="87" y="75"/>
                    </a:cubicBezTo>
                    <a:close/>
                    <a:moveTo>
                      <a:pt x="76" y="92"/>
                    </a:moveTo>
                    <a:cubicBezTo>
                      <a:pt x="78" y="92"/>
                      <a:pt x="80" y="92"/>
                      <a:pt x="82" y="91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6"/>
                      <a:pt x="80" y="119"/>
                      <a:pt x="76" y="119"/>
                    </a:cubicBezTo>
                    <a:cubicBezTo>
                      <a:pt x="73" y="119"/>
                      <a:pt x="70" y="116"/>
                      <a:pt x="70" y="113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2" y="92"/>
                      <a:pt x="74" y="92"/>
                      <a:pt x="7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8" name="Freeform 75"/>
              <p:cNvSpPr/>
              <p:nvPr/>
            </p:nvSpPr>
            <p:spPr bwMode="auto">
              <a:xfrm>
                <a:off x="2061" y="2652"/>
                <a:ext cx="68" cy="127"/>
              </a:xfrm>
              <a:custGeom>
                <a:avLst/>
                <a:gdLst>
                  <a:gd name="T0" fmla="*/ 47 w 47"/>
                  <a:gd name="T1" fmla="*/ 60 h 88"/>
                  <a:gd name="T2" fmla="*/ 45 w 47"/>
                  <a:gd name="T3" fmla="*/ 68 h 88"/>
                  <a:gd name="T4" fmla="*/ 42 w 47"/>
                  <a:gd name="T5" fmla="*/ 73 h 88"/>
                  <a:gd name="T6" fmla="*/ 36 w 47"/>
                  <a:gd name="T7" fmla="*/ 77 h 88"/>
                  <a:gd name="T8" fmla="*/ 30 w 47"/>
                  <a:gd name="T9" fmla="*/ 79 h 88"/>
                  <a:gd name="T10" fmla="*/ 30 w 47"/>
                  <a:gd name="T11" fmla="*/ 85 h 88"/>
                  <a:gd name="T12" fmla="*/ 29 w 47"/>
                  <a:gd name="T13" fmla="*/ 88 h 88"/>
                  <a:gd name="T14" fmla="*/ 27 w 47"/>
                  <a:gd name="T15" fmla="*/ 88 h 88"/>
                  <a:gd name="T16" fmla="*/ 20 w 47"/>
                  <a:gd name="T17" fmla="*/ 88 h 88"/>
                  <a:gd name="T18" fmla="*/ 17 w 47"/>
                  <a:gd name="T19" fmla="*/ 88 h 88"/>
                  <a:gd name="T20" fmla="*/ 17 w 47"/>
                  <a:gd name="T21" fmla="*/ 84 h 88"/>
                  <a:gd name="T22" fmla="*/ 17 w 47"/>
                  <a:gd name="T23" fmla="*/ 80 h 88"/>
                  <a:gd name="T24" fmla="*/ 6 w 47"/>
                  <a:gd name="T25" fmla="*/ 79 h 88"/>
                  <a:gd name="T26" fmla="*/ 0 w 47"/>
                  <a:gd name="T27" fmla="*/ 76 h 88"/>
                  <a:gd name="T28" fmla="*/ 0 w 47"/>
                  <a:gd name="T29" fmla="*/ 74 h 88"/>
                  <a:gd name="T30" fmla="*/ 0 w 47"/>
                  <a:gd name="T31" fmla="*/ 70 h 88"/>
                  <a:gd name="T32" fmla="*/ 1 w 47"/>
                  <a:gd name="T33" fmla="*/ 67 h 88"/>
                  <a:gd name="T34" fmla="*/ 3 w 47"/>
                  <a:gd name="T35" fmla="*/ 66 h 88"/>
                  <a:gd name="T36" fmla="*/ 4 w 47"/>
                  <a:gd name="T37" fmla="*/ 66 h 88"/>
                  <a:gd name="T38" fmla="*/ 4 w 47"/>
                  <a:gd name="T39" fmla="*/ 66 h 88"/>
                  <a:gd name="T40" fmla="*/ 10 w 47"/>
                  <a:gd name="T41" fmla="*/ 68 h 88"/>
                  <a:gd name="T42" fmla="*/ 19 w 47"/>
                  <a:gd name="T43" fmla="*/ 69 h 88"/>
                  <a:gd name="T44" fmla="*/ 29 w 47"/>
                  <a:gd name="T45" fmla="*/ 67 h 88"/>
                  <a:gd name="T46" fmla="*/ 33 w 47"/>
                  <a:gd name="T47" fmla="*/ 61 h 88"/>
                  <a:gd name="T48" fmla="*/ 30 w 47"/>
                  <a:gd name="T49" fmla="*/ 54 h 88"/>
                  <a:gd name="T50" fmla="*/ 20 w 47"/>
                  <a:gd name="T51" fmla="*/ 49 h 88"/>
                  <a:gd name="T52" fmla="*/ 13 w 47"/>
                  <a:gd name="T53" fmla="*/ 46 h 88"/>
                  <a:gd name="T54" fmla="*/ 7 w 47"/>
                  <a:gd name="T55" fmla="*/ 41 h 88"/>
                  <a:gd name="T56" fmla="*/ 3 w 47"/>
                  <a:gd name="T57" fmla="*/ 36 h 88"/>
                  <a:gd name="T58" fmla="*/ 1 w 47"/>
                  <a:gd name="T59" fmla="*/ 28 h 88"/>
                  <a:gd name="T60" fmla="*/ 6 w 47"/>
                  <a:gd name="T61" fmla="*/ 16 h 88"/>
                  <a:gd name="T62" fmla="*/ 19 w 47"/>
                  <a:gd name="T63" fmla="*/ 10 h 88"/>
                  <a:gd name="T64" fmla="*/ 19 w 47"/>
                  <a:gd name="T65" fmla="*/ 4 h 88"/>
                  <a:gd name="T66" fmla="*/ 19 w 47"/>
                  <a:gd name="T67" fmla="*/ 1 h 88"/>
                  <a:gd name="T68" fmla="*/ 23 w 47"/>
                  <a:gd name="T69" fmla="*/ 0 h 88"/>
                  <a:gd name="T70" fmla="*/ 29 w 47"/>
                  <a:gd name="T71" fmla="*/ 0 h 88"/>
                  <a:gd name="T72" fmla="*/ 32 w 47"/>
                  <a:gd name="T73" fmla="*/ 1 h 88"/>
                  <a:gd name="T74" fmla="*/ 32 w 47"/>
                  <a:gd name="T75" fmla="*/ 4 h 88"/>
                  <a:gd name="T76" fmla="*/ 32 w 47"/>
                  <a:gd name="T77" fmla="*/ 9 h 88"/>
                  <a:gd name="T78" fmla="*/ 38 w 47"/>
                  <a:gd name="T79" fmla="*/ 10 h 88"/>
                  <a:gd name="T80" fmla="*/ 42 w 47"/>
                  <a:gd name="T81" fmla="*/ 11 h 88"/>
                  <a:gd name="T82" fmla="*/ 43 w 47"/>
                  <a:gd name="T83" fmla="*/ 13 h 88"/>
                  <a:gd name="T84" fmla="*/ 42 w 47"/>
                  <a:gd name="T85" fmla="*/ 17 h 88"/>
                  <a:gd name="T86" fmla="*/ 41 w 47"/>
                  <a:gd name="T87" fmla="*/ 20 h 88"/>
                  <a:gd name="T88" fmla="*/ 39 w 47"/>
                  <a:gd name="T89" fmla="*/ 22 h 88"/>
                  <a:gd name="T90" fmla="*/ 34 w 47"/>
                  <a:gd name="T91" fmla="*/ 20 h 88"/>
                  <a:gd name="T92" fmla="*/ 27 w 47"/>
                  <a:gd name="T93" fmla="*/ 20 h 88"/>
                  <a:gd name="T94" fmla="*/ 18 w 47"/>
                  <a:gd name="T95" fmla="*/ 22 h 88"/>
                  <a:gd name="T96" fmla="*/ 15 w 47"/>
                  <a:gd name="T97" fmla="*/ 28 h 88"/>
                  <a:gd name="T98" fmla="*/ 18 w 47"/>
                  <a:gd name="T99" fmla="*/ 33 h 88"/>
                  <a:gd name="T100" fmla="*/ 27 w 47"/>
                  <a:gd name="T101" fmla="*/ 38 h 88"/>
                  <a:gd name="T102" fmla="*/ 41 w 47"/>
                  <a:gd name="T103" fmla="*/ 47 h 88"/>
                  <a:gd name="T104" fmla="*/ 47 w 47"/>
                  <a:gd name="T105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" h="88">
                    <a:moveTo>
                      <a:pt x="47" y="60"/>
                    </a:moveTo>
                    <a:cubicBezTo>
                      <a:pt x="47" y="63"/>
                      <a:pt x="46" y="66"/>
                      <a:pt x="45" y="68"/>
                    </a:cubicBezTo>
                    <a:cubicBezTo>
                      <a:pt x="44" y="70"/>
                      <a:pt x="43" y="72"/>
                      <a:pt x="42" y="73"/>
                    </a:cubicBezTo>
                    <a:cubicBezTo>
                      <a:pt x="40" y="75"/>
                      <a:pt x="38" y="76"/>
                      <a:pt x="36" y="77"/>
                    </a:cubicBezTo>
                    <a:cubicBezTo>
                      <a:pt x="34" y="78"/>
                      <a:pt x="32" y="79"/>
                      <a:pt x="30" y="79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6"/>
                      <a:pt x="30" y="87"/>
                      <a:pt x="29" y="88"/>
                    </a:cubicBezTo>
                    <a:cubicBezTo>
                      <a:pt x="29" y="88"/>
                      <a:pt x="28" y="88"/>
                      <a:pt x="27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7"/>
                      <a:pt x="17" y="86"/>
                      <a:pt x="17" y="84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2" y="80"/>
                      <a:pt x="9" y="80"/>
                      <a:pt x="6" y="79"/>
                    </a:cubicBezTo>
                    <a:cubicBezTo>
                      <a:pt x="3" y="78"/>
                      <a:pt x="1" y="77"/>
                      <a:pt x="0" y="76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3"/>
                      <a:pt x="0" y="72"/>
                      <a:pt x="0" y="70"/>
                    </a:cubicBezTo>
                    <a:cubicBezTo>
                      <a:pt x="1" y="69"/>
                      <a:pt x="1" y="68"/>
                      <a:pt x="1" y="67"/>
                    </a:cubicBezTo>
                    <a:cubicBezTo>
                      <a:pt x="2" y="66"/>
                      <a:pt x="2" y="65"/>
                      <a:pt x="3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6" y="67"/>
                      <a:pt x="8" y="67"/>
                      <a:pt x="10" y="68"/>
                    </a:cubicBezTo>
                    <a:cubicBezTo>
                      <a:pt x="12" y="68"/>
                      <a:pt x="15" y="69"/>
                      <a:pt x="19" y="69"/>
                    </a:cubicBezTo>
                    <a:cubicBezTo>
                      <a:pt x="23" y="69"/>
                      <a:pt x="26" y="68"/>
                      <a:pt x="29" y="67"/>
                    </a:cubicBezTo>
                    <a:cubicBezTo>
                      <a:pt x="31" y="66"/>
                      <a:pt x="33" y="64"/>
                      <a:pt x="33" y="61"/>
                    </a:cubicBezTo>
                    <a:cubicBezTo>
                      <a:pt x="33" y="58"/>
                      <a:pt x="32" y="56"/>
                      <a:pt x="30" y="54"/>
                    </a:cubicBezTo>
                    <a:cubicBezTo>
                      <a:pt x="28" y="52"/>
                      <a:pt x="25" y="51"/>
                      <a:pt x="20" y="49"/>
                    </a:cubicBezTo>
                    <a:cubicBezTo>
                      <a:pt x="18" y="48"/>
                      <a:pt x="15" y="47"/>
                      <a:pt x="13" y="46"/>
                    </a:cubicBezTo>
                    <a:cubicBezTo>
                      <a:pt x="11" y="44"/>
                      <a:pt x="9" y="43"/>
                      <a:pt x="7" y="41"/>
                    </a:cubicBezTo>
                    <a:cubicBezTo>
                      <a:pt x="5" y="40"/>
                      <a:pt x="4" y="38"/>
                      <a:pt x="3" y="36"/>
                    </a:cubicBezTo>
                    <a:cubicBezTo>
                      <a:pt x="2" y="33"/>
                      <a:pt x="1" y="31"/>
                      <a:pt x="1" y="28"/>
                    </a:cubicBezTo>
                    <a:cubicBezTo>
                      <a:pt x="1" y="23"/>
                      <a:pt x="3" y="20"/>
                      <a:pt x="6" y="16"/>
                    </a:cubicBezTo>
                    <a:cubicBezTo>
                      <a:pt x="9" y="13"/>
                      <a:pt x="13" y="11"/>
                      <a:pt x="19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20" y="1"/>
                      <a:pt x="21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1" y="1"/>
                      <a:pt x="32" y="1"/>
                    </a:cubicBezTo>
                    <a:cubicBezTo>
                      <a:pt x="32" y="2"/>
                      <a:pt x="32" y="3"/>
                      <a:pt x="32" y="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5" y="9"/>
                      <a:pt x="37" y="10"/>
                      <a:pt x="38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4"/>
                      <a:pt x="43" y="16"/>
                      <a:pt x="42" y="17"/>
                    </a:cubicBezTo>
                    <a:cubicBezTo>
                      <a:pt x="42" y="18"/>
                      <a:pt x="42" y="19"/>
                      <a:pt x="41" y="20"/>
                    </a:cubicBezTo>
                    <a:cubicBezTo>
                      <a:pt x="40" y="21"/>
                      <a:pt x="40" y="22"/>
                      <a:pt x="39" y="22"/>
                    </a:cubicBezTo>
                    <a:cubicBezTo>
                      <a:pt x="38" y="21"/>
                      <a:pt x="36" y="21"/>
                      <a:pt x="34" y="20"/>
                    </a:cubicBezTo>
                    <a:cubicBezTo>
                      <a:pt x="32" y="20"/>
                      <a:pt x="29" y="20"/>
                      <a:pt x="27" y="20"/>
                    </a:cubicBezTo>
                    <a:cubicBezTo>
                      <a:pt x="22" y="20"/>
                      <a:pt x="19" y="20"/>
                      <a:pt x="18" y="22"/>
                    </a:cubicBezTo>
                    <a:cubicBezTo>
                      <a:pt x="16" y="23"/>
                      <a:pt x="15" y="25"/>
                      <a:pt x="15" y="28"/>
                    </a:cubicBezTo>
                    <a:cubicBezTo>
                      <a:pt x="15" y="30"/>
                      <a:pt x="16" y="32"/>
                      <a:pt x="18" y="33"/>
                    </a:cubicBezTo>
                    <a:cubicBezTo>
                      <a:pt x="20" y="35"/>
                      <a:pt x="23" y="36"/>
                      <a:pt x="27" y="38"/>
                    </a:cubicBezTo>
                    <a:cubicBezTo>
                      <a:pt x="33" y="40"/>
                      <a:pt x="38" y="43"/>
                      <a:pt x="41" y="47"/>
                    </a:cubicBezTo>
                    <a:cubicBezTo>
                      <a:pt x="45" y="50"/>
                      <a:pt x="47" y="55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9" name="Oval 76"/>
              <p:cNvSpPr>
                <a:spLocks noChangeArrowheads="1"/>
              </p:cNvSpPr>
              <p:nvPr/>
            </p:nvSpPr>
            <p:spPr bwMode="auto">
              <a:xfrm>
                <a:off x="2007" y="2628"/>
                <a:ext cx="176" cy="176"/>
              </a:xfrm>
              <a:prstGeom prst="ellipse">
                <a:avLst/>
              </a:pr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0" name="Freeform 77"/>
              <p:cNvSpPr/>
              <p:nvPr/>
            </p:nvSpPr>
            <p:spPr bwMode="auto">
              <a:xfrm>
                <a:off x="1248" y="2413"/>
                <a:ext cx="43" cy="81"/>
              </a:xfrm>
              <a:custGeom>
                <a:avLst/>
                <a:gdLst>
                  <a:gd name="T0" fmla="*/ 30 w 30"/>
                  <a:gd name="T1" fmla="*/ 38 h 56"/>
                  <a:gd name="T2" fmla="*/ 29 w 30"/>
                  <a:gd name="T3" fmla="*/ 43 h 56"/>
                  <a:gd name="T4" fmla="*/ 27 w 30"/>
                  <a:gd name="T5" fmla="*/ 46 h 56"/>
                  <a:gd name="T6" fmla="*/ 24 w 30"/>
                  <a:gd name="T7" fmla="*/ 49 h 56"/>
                  <a:gd name="T8" fmla="*/ 20 w 30"/>
                  <a:gd name="T9" fmla="*/ 50 h 56"/>
                  <a:gd name="T10" fmla="*/ 20 w 30"/>
                  <a:gd name="T11" fmla="*/ 54 h 56"/>
                  <a:gd name="T12" fmla="*/ 19 w 30"/>
                  <a:gd name="T13" fmla="*/ 55 h 56"/>
                  <a:gd name="T14" fmla="*/ 18 w 30"/>
                  <a:gd name="T15" fmla="*/ 56 h 56"/>
                  <a:gd name="T16" fmla="*/ 13 w 30"/>
                  <a:gd name="T17" fmla="*/ 56 h 56"/>
                  <a:gd name="T18" fmla="*/ 12 w 30"/>
                  <a:gd name="T19" fmla="*/ 55 h 56"/>
                  <a:gd name="T20" fmla="*/ 11 w 30"/>
                  <a:gd name="T21" fmla="*/ 53 h 56"/>
                  <a:gd name="T22" fmla="*/ 11 w 30"/>
                  <a:gd name="T23" fmla="*/ 51 h 56"/>
                  <a:gd name="T24" fmla="*/ 4 w 30"/>
                  <a:gd name="T25" fmla="*/ 50 h 56"/>
                  <a:gd name="T26" fmla="*/ 1 w 30"/>
                  <a:gd name="T27" fmla="*/ 48 h 56"/>
                  <a:gd name="T28" fmla="*/ 0 w 30"/>
                  <a:gd name="T29" fmla="*/ 47 h 56"/>
                  <a:gd name="T30" fmla="*/ 1 w 30"/>
                  <a:gd name="T31" fmla="*/ 44 h 56"/>
                  <a:gd name="T32" fmla="*/ 2 w 30"/>
                  <a:gd name="T33" fmla="*/ 42 h 56"/>
                  <a:gd name="T34" fmla="*/ 2 w 30"/>
                  <a:gd name="T35" fmla="*/ 41 h 56"/>
                  <a:gd name="T36" fmla="*/ 3 w 30"/>
                  <a:gd name="T37" fmla="*/ 42 h 56"/>
                  <a:gd name="T38" fmla="*/ 3 w 30"/>
                  <a:gd name="T39" fmla="*/ 42 h 56"/>
                  <a:gd name="T40" fmla="*/ 7 w 30"/>
                  <a:gd name="T41" fmla="*/ 43 h 56"/>
                  <a:gd name="T42" fmla="*/ 13 w 30"/>
                  <a:gd name="T43" fmla="*/ 43 h 56"/>
                  <a:gd name="T44" fmla="*/ 19 w 30"/>
                  <a:gd name="T45" fmla="*/ 42 h 56"/>
                  <a:gd name="T46" fmla="*/ 21 w 30"/>
                  <a:gd name="T47" fmla="*/ 38 h 56"/>
                  <a:gd name="T48" fmla="*/ 20 w 30"/>
                  <a:gd name="T49" fmla="*/ 34 h 56"/>
                  <a:gd name="T50" fmla="*/ 14 w 30"/>
                  <a:gd name="T51" fmla="*/ 31 h 56"/>
                  <a:gd name="T52" fmla="*/ 9 w 30"/>
                  <a:gd name="T53" fmla="*/ 29 h 56"/>
                  <a:gd name="T54" fmla="*/ 5 w 30"/>
                  <a:gd name="T55" fmla="*/ 26 h 56"/>
                  <a:gd name="T56" fmla="*/ 2 w 30"/>
                  <a:gd name="T57" fmla="*/ 22 h 56"/>
                  <a:gd name="T58" fmla="*/ 1 w 30"/>
                  <a:gd name="T59" fmla="*/ 17 h 56"/>
                  <a:gd name="T60" fmla="*/ 4 w 30"/>
                  <a:gd name="T61" fmla="*/ 10 h 56"/>
                  <a:gd name="T62" fmla="*/ 13 w 30"/>
                  <a:gd name="T63" fmla="*/ 6 h 56"/>
                  <a:gd name="T64" fmla="*/ 13 w 30"/>
                  <a:gd name="T65" fmla="*/ 2 h 56"/>
                  <a:gd name="T66" fmla="*/ 13 w 30"/>
                  <a:gd name="T67" fmla="*/ 0 h 56"/>
                  <a:gd name="T68" fmla="*/ 15 w 30"/>
                  <a:gd name="T69" fmla="*/ 0 h 56"/>
                  <a:gd name="T70" fmla="*/ 19 w 30"/>
                  <a:gd name="T71" fmla="*/ 0 h 56"/>
                  <a:gd name="T72" fmla="*/ 21 w 30"/>
                  <a:gd name="T73" fmla="*/ 0 h 56"/>
                  <a:gd name="T74" fmla="*/ 21 w 30"/>
                  <a:gd name="T75" fmla="*/ 2 h 56"/>
                  <a:gd name="T76" fmla="*/ 21 w 30"/>
                  <a:gd name="T77" fmla="*/ 5 h 56"/>
                  <a:gd name="T78" fmla="*/ 25 w 30"/>
                  <a:gd name="T79" fmla="*/ 6 h 56"/>
                  <a:gd name="T80" fmla="*/ 27 w 30"/>
                  <a:gd name="T81" fmla="*/ 7 h 56"/>
                  <a:gd name="T82" fmla="*/ 28 w 30"/>
                  <a:gd name="T83" fmla="*/ 8 h 56"/>
                  <a:gd name="T84" fmla="*/ 28 w 30"/>
                  <a:gd name="T85" fmla="*/ 10 h 56"/>
                  <a:gd name="T86" fmla="*/ 27 w 30"/>
                  <a:gd name="T87" fmla="*/ 13 h 56"/>
                  <a:gd name="T88" fmla="*/ 26 w 30"/>
                  <a:gd name="T89" fmla="*/ 13 h 56"/>
                  <a:gd name="T90" fmla="*/ 22 w 30"/>
                  <a:gd name="T91" fmla="*/ 13 h 56"/>
                  <a:gd name="T92" fmla="*/ 18 w 30"/>
                  <a:gd name="T93" fmla="*/ 12 h 56"/>
                  <a:gd name="T94" fmla="*/ 12 w 30"/>
                  <a:gd name="T95" fmla="*/ 13 h 56"/>
                  <a:gd name="T96" fmla="*/ 10 w 30"/>
                  <a:gd name="T97" fmla="*/ 17 h 56"/>
                  <a:gd name="T98" fmla="*/ 12 w 30"/>
                  <a:gd name="T99" fmla="*/ 21 h 56"/>
                  <a:gd name="T100" fmla="*/ 18 w 30"/>
                  <a:gd name="T101" fmla="*/ 24 h 56"/>
                  <a:gd name="T102" fmla="*/ 27 w 30"/>
                  <a:gd name="T103" fmla="*/ 29 h 56"/>
                  <a:gd name="T104" fmla="*/ 30 w 30"/>
                  <a:gd name="T105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56">
                    <a:moveTo>
                      <a:pt x="30" y="38"/>
                    </a:moveTo>
                    <a:cubicBezTo>
                      <a:pt x="30" y="40"/>
                      <a:pt x="30" y="41"/>
                      <a:pt x="29" y="43"/>
                    </a:cubicBezTo>
                    <a:cubicBezTo>
                      <a:pt x="29" y="44"/>
                      <a:pt x="28" y="45"/>
                      <a:pt x="27" y="46"/>
                    </a:cubicBezTo>
                    <a:cubicBezTo>
                      <a:pt x="26" y="47"/>
                      <a:pt x="25" y="48"/>
                      <a:pt x="24" y="49"/>
                    </a:cubicBezTo>
                    <a:cubicBezTo>
                      <a:pt x="23" y="49"/>
                      <a:pt x="21" y="50"/>
                      <a:pt x="20" y="5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8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1" y="55"/>
                      <a:pt x="11" y="54"/>
                      <a:pt x="11" y="53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8" y="51"/>
                      <a:pt x="6" y="50"/>
                      <a:pt x="4" y="50"/>
                    </a:cubicBezTo>
                    <a:cubicBezTo>
                      <a:pt x="3" y="49"/>
                      <a:pt x="1" y="49"/>
                      <a:pt x="1" y="48"/>
                    </a:cubicBezTo>
                    <a:cubicBezTo>
                      <a:pt x="1" y="48"/>
                      <a:pt x="0" y="48"/>
                      <a:pt x="0" y="47"/>
                    </a:cubicBezTo>
                    <a:cubicBezTo>
                      <a:pt x="1" y="46"/>
                      <a:pt x="1" y="45"/>
                      <a:pt x="1" y="44"/>
                    </a:cubicBezTo>
                    <a:cubicBezTo>
                      <a:pt x="1" y="44"/>
                      <a:pt x="1" y="43"/>
                      <a:pt x="2" y="42"/>
                    </a:cubicBezTo>
                    <a:cubicBezTo>
                      <a:pt x="2" y="42"/>
                      <a:pt x="2" y="41"/>
                      <a:pt x="2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5" y="42"/>
                      <a:pt x="7" y="43"/>
                    </a:cubicBezTo>
                    <a:cubicBezTo>
                      <a:pt x="8" y="43"/>
                      <a:pt x="10" y="43"/>
                      <a:pt x="13" y="43"/>
                    </a:cubicBezTo>
                    <a:cubicBezTo>
                      <a:pt x="15" y="43"/>
                      <a:pt x="17" y="43"/>
                      <a:pt x="19" y="42"/>
                    </a:cubicBezTo>
                    <a:cubicBezTo>
                      <a:pt x="21" y="42"/>
                      <a:pt x="21" y="40"/>
                      <a:pt x="21" y="38"/>
                    </a:cubicBezTo>
                    <a:cubicBezTo>
                      <a:pt x="21" y="37"/>
                      <a:pt x="21" y="35"/>
                      <a:pt x="20" y="34"/>
                    </a:cubicBezTo>
                    <a:cubicBezTo>
                      <a:pt x="19" y="33"/>
                      <a:pt x="17" y="32"/>
                      <a:pt x="14" y="31"/>
                    </a:cubicBezTo>
                    <a:cubicBezTo>
                      <a:pt x="12" y="30"/>
                      <a:pt x="10" y="29"/>
                      <a:pt x="9" y="29"/>
                    </a:cubicBezTo>
                    <a:cubicBezTo>
                      <a:pt x="8" y="28"/>
                      <a:pt x="6" y="27"/>
                      <a:pt x="5" y="26"/>
                    </a:cubicBezTo>
                    <a:cubicBezTo>
                      <a:pt x="4" y="25"/>
                      <a:pt x="3" y="24"/>
                      <a:pt x="2" y="22"/>
                    </a:cubicBezTo>
                    <a:cubicBezTo>
                      <a:pt x="2" y="21"/>
                      <a:pt x="1" y="19"/>
                      <a:pt x="1" y="17"/>
                    </a:cubicBezTo>
                    <a:cubicBezTo>
                      <a:pt x="1" y="15"/>
                      <a:pt x="2" y="12"/>
                      <a:pt x="4" y="10"/>
                    </a:cubicBezTo>
                    <a:cubicBezTo>
                      <a:pt x="6" y="8"/>
                      <a:pt x="9" y="6"/>
                      <a:pt x="13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6" y="6"/>
                      <a:pt x="27" y="6"/>
                      <a:pt x="27" y="7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4" y="13"/>
                      <a:pt x="22" y="13"/>
                    </a:cubicBezTo>
                    <a:cubicBezTo>
                      <a:pt x="21" y="12"/>
                      <a:pt x="19" y="12"/>
                      <a:pt x="18" y="12"/>
                    </a:cubicBezTo>
                    <a:cubicBezTo>
                      <a:pt x="15" y="12"/>
                      <a:pt x="13" y="13"/>
                      <a:pt x="12" y="13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2"/>
                      <a:pt x="15" y="23"/>
                      <a:pt x="18" y="24"/>
                    </a:cubicBezTo>
                    <a:cubicBezTo>
                      <a:pt x="22" y="25"/>
                      <a:pt x="25" y="27"/>
                      <a:pt x="27" y="29"/>
                    </a:cubicBezTo>
                    <a:cubicBezTo>
                      <a:pt x="29" y="32"/>
                      <a:pt x="30" y="35"/>
                      <a:pt x="3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1" name="Freeform 78"/>
              <p:cNvSpPr>
                <a:spLocks noEditPoints="1"/>
              </p:cNvSpPr>
              <p:nvPr/>
            </p:nvSpPr>
            <p:spPr bwMode="auto">
              <a:xfrm>
                <a:off x="1185" y="2371"/>
                <a:ext cx="166" cy="166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96 h 114"/>
                  <a:gd name="T12" fmla="*/ 18 w 114"/>
                  <a:gd name="T13" fmla="*/ 57 h 114"/>
                  <a:gd name="T14" fmla="*/ 57 w 114"/>
                  <a:gd name="T15" fmla="*/ 17 h 114"/>
                  <a:gd name="T16" fmla="*/ 96 w 114"/>
                  <a:gd name="T17" fmla="*/ 57 h 114"/>
                  <a:gd name="T18" fmla="*/ 57 w 114"/>
                  <a:gd name="T19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4"/>
                      <a:pt x="57" y="114"/>
                    </a:cubicBezTo>
                    <a:cubicBezTo>
                      <a:pt x="88" y="114"/>
                      <a:pt x="114" y="88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lose/>
                    <a:moveTo>
                      <a:pt x="57" y="96"/>
                    </a:moveTo>
                    <a:cubicBezTo>
                      <a:pt x="35" y="96"/>
                      <a:pt x="18" y="79"/>
                      <a:pt x="18" y="57"/>
                    </a:cubicBezTo>
                    <a:cubicBezTo>
                      <a:pt x="18" y="35"/>
                      <a:pt x="35" y="17"/>
                      <a:pt x="57" y="17"/>
                    </a:cubicBezTo>
                    <a:cubicBezTo>
                      <a:pt x="79" y="17"/>
                      <a:pt x="96" y="35"/>
                      <a:pt x="96" y="57"/>
                    </a:cubicBezTo>
                    <a:cubicBezTo>
                      <a:pt x="96" y="79"/>
                      <a:pt x="79" y="96"/>
                      <a:pt x="5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2" name="Rectangle 79"/>
              <p:cNvSpPr>
                <a:spLocks noChangeArrowheads="1"/>
              </p:cNvSpPr>
              <p:nvPr/>
            </p:nvSpPr>
            <p:spPr bwMode="auto">
              <a:xfrm>
                <a:off x="1249" y="2524"/>
                <a:ext cx="38" cy="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3" name="Freeform 80"/>
              <p:cNvSpPr/>
              <p:nvPr/>
            </p:nvSpPr>
            <p:spPr bwMode="auto">
              <a:xfrm>
                <a:off x="931" y="857"/>
                <a:ext cx="39" cy="73"/>
              </a:xfrm>
              <a:custGeom>
                <a:avLst/>
                <a:gdLst>
                  <a:gd name="T0" fmla="*/ 27 w 27"/>
                  <a:gd name="T1" fmla="*/ 34 h 50"/>
                  <a:gd name="T2" fmla="*/ 26 w 27"/>
                  <a:gd name="T3" fmla="*/ 38 h 50"/>
                  <a:gd name="T4" fmla="*/ 24 w 27"/>
                  <a:gd name="T5" fmla="*/ 42 h 50"/>
                  <a:gd name="T6" fmla="*/ 21 w 27"/>
                  <a:gd name="T7" fmla="*/ 44 h 50"/>
                  <a:gd name="T8" fmla="*/ 17 w 27"/>
                  <a:gd name="T9" fmla="*/ 45 h 50"/>
                  <a:gd name="T10" fmla="*/ 17 w 27"/>
                  <a:gd name="T11" fmla="*/ 48 h 50"/>
                  <a:gd name="T12" fmla="*/ 17 w 27"/>
                  <a:gd name="T13" fmla="*/ 50 h 50"/>
                  <a:gd name="T14" fmla="*/ 15 w 27"/>
                  <a:gd name="T15" fmla="*/ 50 h 50"/>
                  <a:gd name="T16" fmla="*/ 11 w 27"/>
                  <a:gd name="T17" fmla="*/ 50 h 50"/>
                  <a:gd name="T18" fmla="*/ 10 w 27"/>
                  <a:gd name="T19" fmla="*/ 50 h 50"/>
                  <a:gd name="T20" fmla="*/ 9 w 27"/>
                  <a:gd name="T21" fmla="*/ 48 h 50"/>
                  <a:gd name="T22" fmla="*/ 9 w 27"/>
                  <a:gd name="T23" fmla="*/ 46 h 50"/>
                  <a:gd name="T24" fmla="*/ 3 w 27"/>
                  <a:gd name="T25" fmla="*/ 45 h 50"/>
                  <a:gd name="T26" fmla="*/ 0 w 27"/>
                  <a:gd name="T27" fmla="*/ 43 h 50"/>
                  <a:gd name="T28" fmla="*/ 0 w 27"/>
                  <a:gd name="T29" fmla="*/ 42 h 50"/>
                  <a:gd name="T30" fmla="*/ 0 w 27"/>
                  <a:gd name="T31" fmla="*/ 40 h 50"/>
                  <a:gd name="T32" fmla="*/ 1 w 27"/>
                  <a:gd name="T33" fmla="*/ 38 h 50"/>
                  <a:gd name="T34" fmla="*/ 1 w 27"/>
                  <a:gd name="T35" fmla="*/ 37 h 50"/>
                  <a:gd name="T36" fmla="*/ 2 w 27"/>
                  <a:gd name="T37" fmla="*/ 37 h 50"/>
                  <a:gd name="T38" fmla="*/ 2 w 27"/>
                  <a:gd name="T39" fmla="*/ 38 h 50"/>
                  <a:gd name="T40" fmla="*/ 6 w 27"/>
                  <a:gd name="T41" fmla="*/ 39 h 50"/>
                  <a:gd name="T42" fmla="*/ 11 w 27"/>
                  <a:gd name="T43" fmla="*/ 39 h 50"/>
                  <a:gd name="T44" fmla="*/ 16 w 27"/>
                  <a:gd name="T45" fmla="*/ 38 h 50"/>
                  <a:gd name="T46" fmla="*/ 19 w 27"/>
                  <a:gd name="T47" fmla="*/ 34 h 50"/>
                  <a:gd name="T48" fmla="*/ 17 w 27"/>
                  <a:gd name="T49" fmla="*/ 31 h 50"/>
                  <a:gd name="T50" fmla="*/ 12 w 27"/>
                  <a:gd name="T51" fmla="*/ 28 h 50"/>
                  <a:gd name="T52" fmla="*/ 7 w 27"/>
                  <a:gd name="T53" fmla="*/ 26 h 50"/>
                  <a:gd name="T54" fmla="*/ 4 w 27"/>
                  <a:gd name="T55" fmla="*/ 23 h 50"/>
                  <a:gd name="T56" fmla="*/ 2 w 27"/>
                  <a:gd name="T57" fmla="*/ 20 h 50"/>
                  <a:gd name="T58" fmla="*/ 1 w 27"/>
                  <a:gd name="T59" fmla="*/ 15 h 50"/>
                  <a:gd name="T60" fmla="*/ 3 w 27"/>
                  <a:gd name="T61" fmla="*/ 9 h 50"/>
                  <a:gd name="T62" fmla="*/ 11 w 27"/>
                  <a:gd name="T63" fmla="*/ 5 h 50"/>
                  <a:gd name="T64" fmla="*/ 11 w 27"/>
                  <a:gd name="T65" fmla="*/ 2 h 50"/>
                  <a:gd name="T66" fmla="*/ 11 w 27"/>
                  <a:gd name="T67" fmla="*/ 0 h 50"/>
                  <a:gd name="T68" fmla="*/ 13 w 27"/>
                  <a:gd name="T69" fmla="*/ 0 h 50"/>
                  <a:gd name="T70" fmla="*/ 17 w 27"/>
                  <a:gd name="T71" fmla="*/ 0 h 50"/>
                  <a:gd name="T72" fmla="*/ 18 w 27"/>
                  <a:gd name="T73" fmla="*/ 0 h 50"/>
                  <a:gd name="T74" fmla="*/ 18 w 27"/>
                  <a:gd name="T75" fmla="*/ 2 h 50"/>
                  <a:gd name="T76" fmla="*/ 18 w 27"/>
                  <a:gd name="T77" fmla="*/ 5 h 50"/>
                  <a:gd name="T78" fmla="*/ 22 w 27"/>
                  <a:gd name="T79" fmla="*/ 5 h 50"/>
                  <a:gd name="T80" fmla="*/ 24 w 27"/>
                  <a:gd name="T81" fmla="*/ 6 h 50"/>
                  <a:gd name="T82" fmla="*/ 24 w 27"/>
                  <a:gd name="T83" fmla="*/ 7 h 50"/>
                  <a:gd name="T84" fmla="*/ 24 w 27"/>
                  <a:gd name="T85" fmla="*/ 9 h 50"/>
                  <a:gd name="T86" fmla="*/ 23 w 27"/>
                  <a:gd name="T87" fmla="*/ 11 h 50"/>
                  <a:gd name="T88" fmla="*/ 22 w 27"/>
                  <a:gd name="T89" fmla="*/ 12 h 50"/>
                  <a:gd name="T90" fmla="*/ 19 w 27"/>
                  <a:gd name="T91" fmla="*/ 11 h 50"/>
                  <a:gd name="T92" fmla="*/ 15 w 27"/>
                  <a:gd name="T93" fmla="*/ 11 h 50"/>
                  <a:gd name="T94" fmla="*/ 10 w 27"/>
                  <a:gd name="T95" fmla="*/ 12 h 50"/>
                  <a:gd name="T96" fmla="*/ 9 w 27"/>
                  <a:gd name="T97" fmla="*/ 15 h 50"/>
                  <a:gd name="T98" fmla="*/ 10 w 27"/>
                  <a:gd name="T99" fmla="*/ 19 h 50"/>
                  <a:gd name="T100" fmla="*/ 15 w 27"/>
                  <a:gd name="T101" fmla="*/ 21 h 50"/>
                  <a:gd name="T102" fmla="*/ 24 w 27"/>
                  <a:gd name="T103" fmla="*/ 26 h 50"/>
                  <a:gd name="T104" fmla="*/ 27 w 27"/>
                  <a:gd name="T10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50">
                    <a:moveTo>
                      <a:pt x="27" y="34"/>
                    </a:moveTo>
                    <a:cubicBezTo>
                      <a:pt x="27" y="36"/>
                      <a:pt x="26" y="37"/>
                      <a:pt x="26" y="38"/>
                    </a:cubicBezTo>
                    <a:cubicBezTo>
                      <a:pt x="25" y="40"/>
                      <a:pt x="25" y="41"/>
                      <a:pt x="24" y="42"/>
                    </a:cubicBezTo>
                    <a:cubicBezTo>
                      <a:pt x="23" y="43"/>
                      <a:pt x="22" y="43"/>
                      <a:pt x="21" y="44"/>
                    </a:cubicBezTo>
                    <a:cubicBezTo>
                      <a:pt x="20" y="44"/>
                      <a:pt x="18" y="45"/>
                      <a:pt x="17" y="4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0" y="50"/>
                      <a:pt x="10" y="50"/>
                    </a:cubicBezTo>
                    <a:cubicBezTo>
                      <a:pt x="10" y="50"/>
                      <a:pt x="9" y="49"/>
                      <a:pt x="9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7" y="46"/>
                      <a:pt x="5" y="45"/>
                      <a:pt x="3" y="45"/>
                    </a:cubicBezTo>
                    <a:cubicBezTo>
                      <a:pt x="2" y="44"/>
                      <a:pt x="1" y="44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39"/>
                      <a:pt x="0" y="39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4" y="38"/>
                      <a:pt x="6" y="39"/>
                    </a:cubicBezTo>
                    <a:cubicBezTo>
                      <a:pt x="7" y="39"/>
                      <a:pt x="8" y="39"/>
                      <a:pt x="11" y="39"/>
                    </a:cubicBezTo>
                    <a:cubicBezTo>
                      <a:pt x="13" y="39"/>
                      <a:pt x="15" y="39"/>
                      <a:pt x="16" y="38"/>
                    </a:cubicBezTo>
                    <a:cubicBezTo>
                      <a:pt x="18" y="37"/>
                      <a:pt x="19" y="36"/>
                      <a:pt x="19" y="34"/>
                    </a:cubicBezTo>
                    <a:cubicBezTo>
                      <a:pt x="19" y="33"/>
                      <a:pt x="18" y="32"/>
                      <a:pt x="17" y="31"/>
                    </a:cubicBezTo>
                    <a:cubicBezTo>
                      <a:pt x="16" y="30"/>
                      <a:pt x="14" y="29"/>
                      <a:pt x="12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6" y="25"/>
                      <a:pt x="5" y="24"/>
                      <a:pt x="4" y="23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1" y="19"/>
                      <a:pt x="1" y="17"/>
                      <a:pt x="1" y="15"/>
                    </a:cubicBezTo>
                    <a:cubicBezTo>
                      <a:pt x="1" y="13"/>
                      <a:pt x="1" y="11"/>
                      <a:pt x="3" y="9"/>
                    </a:cubicBezTo>
                    <a:cubicBezTo>
                      <a:pt x="5" y="7"/>
                      <a:pt x="7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4" y="9"/>
                    </a:cubicBezTo>
                    <a:cubicBezTo>
                      <a:pt x="24" y="10"/>
                      <a:pt x="24" y="11"/>
                      <a:pt x="23" y="11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22" y="12"/>
                      <a:pt x="21" y="12"/>
                      <a:pt x="19" y="11"/>
                    </a:cubicBezTo>
                    <a:cubicBezTo>
                      <a:pt x="18" y="11"/>
                      <a:pt x="17" y="11"/>
                      <a:pt x="15" y="11"/>
                    </a:cubicBezTo>
                    <a:cubicBezTo>
                      <a:pt x="13" y="11"/>
                      <a:pt x="11" y="11"/>
                      <a:pt x="10" y="12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1" y="19"/>
                      <a:pt x="13" y="20"/>
                      <a:pt x="15" y="21"/>
                    </a:cubicBezTo>
                    <a:cubicBezTo>
                      <a:pt x="19" y="23"/>
                      <a:pt x="22" y="24"/>
                      <a:pt x="24" y="26"/>
                    </a:cubicBezTo>
                    <a:cubicBezTo>
                      <a:pt x="26" y="28"/>
                      <a:pt x="27" y="31"/>
                      <a:pt x="2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4" name="Freeform 81"/>
              <p:cNvSpPr>
                <a:spLocks noEditPoints="1"/>
              </p:cNvSpPr>
              <p:nvPr/>
            </p:nvSpPr>
            <p:spPr bwMode="auto">
              <a:xfrm>
                <a:off x="874" y="819"/>
                <a:ext cx="148" cy="149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87 h 102"/>
                  <a:gd name="T12" fmla="*/ 15 w 102"/>
                  <a:gd name="T13" fmla="*/ 51 h 102"/>
                  <a:gd name="T14" fmla="*/ 51 w 102"/>
                  <a:gd name="T15" fmla="*/ 16 h 102"/>
                  <a:gd name="T16" fmla="*/ 86 w 102"/>
                  <a:gd name="T17" fmla="*/ 51 h 102"/>
                  <a:gd name="T18" fmla="*/ 51 w 102"/>
                  <a:gd name="T1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87"/>
                    </a:moveTo>
                    <a:cubicBezTo>
                      <a:pt x="31" y="87"/>
                      <a:pt x="15" y="71"/>
                      <a:pt x="15" y="51"/>
                    </a:cubicBezTo>
                    <a:cubicBezTo>
                      <a:pt x="15" y="31"/>
                      <a:pt x="31" y="16"/>
                      <a:pt x="51" y="16"/>
                    </a:cubicBezTo>
                    <a:cubicBezTo>
                      <a:pt x="71" y="16"/>
                      <a:pt x="86" y="31"/>
                      <a:pt x="86" y="51"/>
                    </a:cubicBezTo>
                    <a:cubicBezTo>
                      <a:pt x="86" y="71"/>
                      <a:pt x="71" y="87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5" name="Rectangle 82"/>
              <p:cNvSpPr>
                <a:spLocks noChangeArrowheads="1"/>
              </p:cNvSpPr>
              <p:nvPr/>
            </p:nvSpPr>
            <p:spPr bwMode="auto">
              <a:xfrm>
                <a:off x="931" y="956"/>
                <a:ext cx="3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6" name="Freeform 83"/>
              <p:cNvSpPr>
                <a:spLocks noEditPoints="1"/>
              </p:cNvSpPr>
              <p:nvPr/>
            </p:nvSpPr>
            <p:spPr bwMode="auto">
              <a:xfrm>
                <a:off x="2257" y="1799"/>
                <a:ext cx="76" cy="76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7" name="Rectangle 84"/>
              <p:cNvSpPr>
                <a:spLocks noChangeArrowheads="1"/>
              </p:cNvSpPr>
              <p:nvPr/>
            </p:nvSpPr>
            <p:spPr bwMode="auto">
              <a:xfrm>
                <a:off x="2286" y="1760"/>
                <a:ext cx="16" cy="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8" name="Freeform 85"/>
              <p:cNvSpPr>
                <a:spLocks noEditPoints="1"/>
              </p:cNvSpPr>
              <p:nvPr/>
            </p:nvSpPr>
            <p:spPr bwMode="auto">
              <a:xfrm>
                <a:off x="2263" y="808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39 w 52"/>
                  <a:gd name="T11" fmla="*/ 26 h 52"/>
                  <a:gd name="T12" fmla="*/ 26 w 52"/>
                  <a:gd name="T13" fmla="*/ 39 h 52"/>
                  <a:gd name="T14" fmla="*/ 13 w 52"/>
                  <a:gd name="T15" fmla="*/ 26 h 52"/>
                  <a:gd name="T16" fmla="*/ 26 w 52"/>
                  <a:gd name="T17" fmla="*/ 12 h 52"/>
                  <a:gd name="T18" fmla="*/ 39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39" y="26"/>
                    </a:moveTo>
                    <a:cubicBezTo>
                      <a:pt x="39" y="33"/>
                      <a:pt x="33" y="39"/>
                      <a:pt x="26" y="39"/>
                    </a:cubicBezTo>
                    <a:cubicBezTo>
                      <a:pt x="19" y="39"/>
                      <a:pt x="13" y="33"/>
                      <a:pt x="13" y="26"/>
                    </a:cubicBezTo>
                    <a:cubicBezTo>
                      <a:pt x="13" y="18"/>
                      <a:pt x="19" y="12"/>
                      <a:pt x="26" y="12"/>
                    </a:cubicBezTo>
                    <a:cubicBezTo>
                      <a:pt x="33" y="12"/>
                      <a:pt x="39" y="18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69" name="Rectangle 86"/>
              <p:cNvSpPr>
                <a:spLocks noChangeArrowheads="1"/>
              </p:cNvSpPr>
              <p:nvPr/>
            </p:nvSpPr>
            <p:spPr bwMode="auto">
              <a:xfrm>
                <a:off x="2292" y="767"/>
                <a:ext cx="18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0" name="Freeform 87"/>
              <p:cNvSpPr>
                <a:spLocks noEditPoints="1"/>
              </p:cNvSpPr>
              <p:nvPr/>
            </p:nvSpPr>
            <p:spPr bwMode="auto">
              <a:xfrm>
                <a:off x="1387" y="1762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1" name="Rectangle 88"/>
              <p:cNvSpPr>
                <a:spLocks noChangeArrowheads="1"/>
              </p:cNvSpPr>
              <p:nvPr/>
            </p:nvSpPr>
            <p:spPr bwMode="auto">
              <a:xfrm>
                <a:off x="1418" y="1721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2" name="Freeform 89"/>
              <p:cNvSpPr>
                <a:spLocks noEditPoints="1"/>
              </p:cNvSpPr>
              <p:nvPr/>
            </p:nvSpPr>
            <p:spPr bwMode="auto">
              <a:xfrm>
                <a:off x="1911" y="915"/>
                <a:ext cx="76" cy="76"/>
              </a:xfrm>
              <a:custGeom>
                <a:avLst/>
                <a:gdLst>
                  <a:gd name="T0" fmla="*/ 26 w 52"/>
                  <a:gd name="T1" fmla="*/ 52 h 52"/>
                  <a:gd name="T2" fmla="*/ 52 w 52"/>
                  <a:gd name="T3" fmla="*/ 26 h 52"/>
                  <a:gd name="T4" fmla="*/ 26 w 52"/>
                  <a:gd name="T5" fmla="*/ 0 h 52"/>
                  <a:gd name="T6" fmla="*/ 0 w 52"/>
                  <a:gd name="T7" fmla="*/ 26 h 52"/>
                  <a:gd name="T8" fmla="*/ 26 w 52"/>
                  <a:gd name="T9" fmla="*/ 52 h 52"/>
                  <a:gd name="T10" fmla="*/ 26 w 52"/>
                  <a:gd name="T11" fmla="*/ 44 h 52"/>
                  <a:gd name="T12" fmla="*/ 8 w 52"/>
                  <a:gd name="T13" fmla="*/ 26 h 52"/>
                  <a:gd name="T14" fmla="*/ 26 w 52"/>
                  <a:gd name="T15" fmla="*/ 8 h 52"/>
                  <a:gd name="T16" fmla="*/ 44 w 52"/>
                  <a:gd name="T17" fmla="*/ 26 h 52"/>
                  <a:gd name="T18" fmla="*/ 26 w 52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40" y="52"/>
                      <a:pt x="52" y="4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3" name="Rectangle 90"/>
              <p:cNvSpPr>
                <a:spLocks noChangeArrowheads="1"/>
              </p:cNvSpPr>
              <p:nvPr/>
            </p:nvSpPr>
            <p:spPr bwMode="auto">
              <a:xfrm>
                <a:off x="1981" y="946"/>
                <a:ext cx="45" cy="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4" name="Freeform 91"/>
              <p:cNvSpPr>
                <a:spLocks noEditPoints="1"/>
              </p:cNvSpPr>
              <p:nvPr/>
            </p:nvSpPr>
            <p:spPr bwMode="auto">
              <a:xfrm>
                <a:off x="1776" y="1965"/>
                <a:ext cx="75" cy="74"/>
              </a:xfrm>
              <a:custGeom>
                <a:avLst/>
                <a:gdLst>
                  <a:gd name="T0" fmla="*/ 52 w 52"/>
                  <a:gd name="T1" fmla="*/ 25 h 51"/>
                  <a:gd name="T2" fmla="*/ 26 w 52"/>
                  <a:gd name="T3" fmla="*/ 0 h 51"/>
                  <a:gd name="T4" fmla="*/ 0 w 52"/>
                  <a:gd name="T5" fmla="*/ 25 h 51"/>
                  <a:gd name="T6" fmla="*/ 26 w 52"/>
                  <a:gd name="T7" fmla="*/ 51 h 51"/>
                  <a:gd name="T8" fmla="*/ 52 w 52"/>
                  <a:gd name="T9" fmla="*/ 25 h 51"/>
                  <a:gd name="T10" fmla="*/ 44 w 52"/>
                  <a:gd name="T11" fmla="*/ 25 h 51"/>
                  <a:gd name="T12" fmla="*/ 26 w 52"/>
                  <a:gd name="T13" fmla="*/ 43 h 51"/>
                  <a:gd name="T14" fmla="*/ 8 w 52"/>
                  <a:gd name="T15" fmla="*/ 25 h 51"/>
                  <a:gd name="T16" fmla="*/ 26 w 52"/>
                  <a:gd name="T17" fmla="*/ 7 h 51"/>
                  <a:gd name="T18" fmla="*/ 44 w 52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52" y="25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40"/>
                      <a:pt x="11" y="51"/>
                      <a:pt x="26" y="51"/>
                    </a:cubicBezTo>
                    <a:cubicBezTo>
                      <a:pt x="40" y="51"/>
                      <a:pt x="52" y="40"/>
                      <a:pt x="52" y="25"/>
                    </a:cubicBezTo>
                    <a:close/>
                    <a:moveTo>
                      <a:pt x="44" y="25"/>
                    </a:moveTo>
                    <a:cubicBezTo>
                      <a:pt x="44" y="35"/>
                      <a:pt x="36" y="43"/>
                      <a:pt x="26" y="43"/>
                    </a:cubicBezTo>
                    <a:cubicBezTo>
                      <a:pt x="16" y="43"/>
                      <a:pt x="8" y="35"/>
                      <a:pt x="8" y="25"/>
                    </a:cubicBezTo>
                    <a:cubicBezTo>
                      <a:pt x="8" y="15"/>
                      <a:pt x="16" y="7"/>
                      <a:pt x="26" y="7"/>
                    </a:cubicBezTo>
                    <a:cubicBezTo>
                      <a:pt x="36" y="7"/>
                      <a:pt x="44" y="1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5" name="Rectangle 92"/>
              <p:cNvSpPr>
                <a:spLocks noChangeArrowheads="1"/>
              </p:cNvSpPr>
              <p:nvPr/>
            </p:nvSpPr>
            <p:spPr bwMode="auto">
              <a:xfrm>
                <a:off x="1805" y="1924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6" name="Freeform 93"/>
              <p:cNvSpPr>
                <a:spLocks noEditPoints="1"/>
              </p:cNvSpPr>
              <p:nvPr/>
            </p:nvSpPr>
            <p:spPr bwMode="auto">
              <a:xfrm>
                <a:off x="951" y="2986"/>
                <a:ext cx="74" cy="76"/>
              </a:xfrm>
              <a:custGeom>
                <a:avLst/>
                <a:gdLst>
                  <a:gd name="T0" fmla="*/ 26 w 51"/>
                  <a:gd name="T1" fmla="*/ 52 h 52"/>
                  <a:gd name="T2" fmla="*/ 51 w 51"/>
                  <a:gd name="T3" fmla="*/ 26 h 52"/>
                  <a:gd name="T4" fmla="*/ 26 w 51"/>
                  <a:gd name="T5" fmla="*/ 0 h 52"/>
                  <a:gd name="T6" fmla="*/ 0 w 51"/>
                  <a:gd name="T7" fmla="*/ 26 h 52"/>
                  <a:gd name="T8" fmla="*/ 26 w 51"/>
                  <a:gd name="T9" fmla="*/ 52 h 52"/>
                  <a:gd name="T10" fmla="*/ 26 w 51"/>
                  <a:gd name="T11" fmla="*/ 44 h 52"/>
                  <a:gd name="T12" fmla="*/ 8 w 51"/>
                  <a:gd name="T13" fmla="*/ 26 h 52"/>
                  <a:gd name="T14" fmla="*/ 26 w 51"/>
                  <a:gd name="T15" fmla="*/ 8 h 52"/>
                  <a:gd name="T16" fmla="*/ 44 w 51"/>
                  <a:gd name="T17" fmla="*/ 26 h 52"/>
                  <a:gd name="T18" fmla="*/ 26 w 51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cubicBezTo>
                      <a:pt x="40" y="52"/>
                      <a:pt x="51" y="40"/>
                      <a:pt x="51" y="26"/>
                    </a:cubicBezTo>
                    <a:cubicBezTo>
                      <a:pt x="51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5" y="8"/>
                      <a:pt x="44" y="16"/>
                      <a:pt x="44" y="26"/>
                    </a:cubicBezTo>
                    <a:cubicBezTo>
                      <a:pt x="44" y="36"/>
                      <a:pt x="35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7" name="Rectangle 94"/>
              <p:cNvSpPr>
                <a:spLocks noChangeArrowheads="1"/>
              </p:cNvSpPr>
              <p:nvPr/>
            </p:nvSpPr>
            <p:spPr bwMode="auto">
              <a:xfrm>
                <a:off x="1021" y="3015"/>
                <a:ext cx="45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8" name="Freeform 95"/>
              <p:cNvSpPr>
                <a:spLocks noEditPoints="1"/>
              </p:cNvSpPr>
              <p:nvPr/>
            </p:nvSpPr>
            <p:spPr bwMode="auto">
              <a:xfrm>
                <a:off x="1785" y="2705"/>
                <a:ext cx="94" cy="96"/>
              </a:xfrm>
              <a:custGeom>
                <a:avLst/>
                <a:gdLst>
                  <a:gd name="T0" fmla="*/ 65 w 65"/>
                  <a:gd name="T1" fmla="*/ 33 h 66"/>
                  <a:gd name="T2" fmla="*/ 32 w 65"/>
                  <a:gd name="T3" fmla="*/ 0 h 66"/>
                  <a:gd name="T4" fmla="*/ 0 w 65"/>
                  <a:gd name="T5" fmla="*/ 33 h 66"/>
                  <a:gd name="T6" fmla="*/ 32 w 65"/>
                  <a:gd name="T7" fmla="*/ 66 h 66"/>
                  <a:gd name="T8" fmla="*/ 65 w 65"/>
                  <a:gd name="T9" fmla="*/ 33 h 66"/>
                  <a:gd name="T10" fmla="*/ 55 w 65"/>
                  <a:gd name="T11" fmla="*/ 33 h 66"/>
                  <a:gd name="T12" fmla="*/ 32 w 65"/>
                  <a:gd name="T13" fmla="*/ 56 h 66"/>
                  <a:gd name="T14" fmla="*/ 10 w 65"/>
                  <a:gd name="T15" fmla="*/ 33 h 66"/>
                  <a:gd name="T16" fmla="*/ 32 w 65"/>
                  <a:gd name="T17" fmla="*/ 10 h 66"/>
                  <a:gd name="T18" fmla="*/ 55 w 65"/>
                  <a:gd name="T1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33"/>
                    </a:moveTo>
                    <a:cubicBezTo>
                      <a:pt x="65" y="15"/>
                      <a:pt x="50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14" y="66"/>
                      <a:pt x="32" y="66"/>
                    </a:cubicBezTo>
                    <a:cubicBezTo>
                      <a:pt x="50" y="66"/>
                      <a:pt x="65" y="51"/>
                      <a:pt x="65" y="33"/>
                    </a:cubicBezTo>
                    <a:close/>
                    <a:moveTo>
                      <a:pt x="55" y="33"/>
                    </a:moveTo>
                    <a:cubicBezTo>
                      <a:pt x="55" y="46"/>
                      <a:pt x="45" y="56"/>
                      <a:pt x="32" y="56"/>
                    </a:cubicBezTo>
                    <a:cubicBezTo>
                      <a:pt x="20" y="56"/>
                      <a:pt x="10" y="46"/>
                      <a:pt x="10" y="33"/>
                    </a:cubicBezTo>
                    <a:cubicBezTo>
                      <a:pt x="10" y="21"/>
                      <a:pt x="20" y="10"/>
                      <a:pt x="32" y="10"/>
                    </a:cubicBezTo>
                    <a:cubicBezTo>
                      <a:pt x="45" y="10"/>
                      <a:pt x="55" y="21"/>
                      <a:pt x="5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79" name="Rectangle 96"/>
              <p:cNvSpPr>
                <a:spLocks noChangeArrowheads="1"/>
              </p:cNvSpPr>
              <p:nvPr/>
            </p:nvSpPr>
            <p:spPr bwMode="auto">
              <a:xfrm>
                <a:off x="1821" y="2656"/>
                <a:ext cx="22" cy="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0" name="Freeform 97"/>
              <p:cNvSpPr/>
              <p:nvPr/>
            </p:nvSpPr>
            <p:spPr bwMode="auto">
              <a:xfrm>
                <a:off x="2153" y="1625"/>
                <a:ext cx="48" cy="91"/>
              </a:xfrm>
              <a:custGeom>
                <a:avLst/>
                <a:gdLst>
                  <a:gd name="T0" fmla="*/ 33 w 33"/>
                  <a:gd name="T1" fmla="*/ 43 h 63"/>
                  <a:gd name="T2" fmla="*/ 32 w 33"/>
                  <a:gd name="T3" fmla="*/ 48 h 63"/>
                  <a:gd name="T4" fmla="*/ 30 w 33"/>
                  <a:gd name="T5" fmla="*/ 52 h 63"/>
                  <a:gd name="T6" fmla="*/ 26 w 33"/>
                  <a:gd name="T7" fmla="*/ 55 h 63"/>
                  <a:gd name="T8" fmla="*/ 21 w 33"/>
                  <a:gd name="T9" fmla="*/ 56 h 63"/>
                  <a:gd name="T10" fmla="*/ 21 w 33"/>
                  <a:gd name="T11" fmla="*/ 60 h 63"/>
                  <a:gd name="T12" fmla="*/ 21 w 33"/>
                  <a:gd name="T13" fmla="*/ 62 h 63"/>
                  <a:gd name="T14" fmla="*/ 19 w 33"/>
                  <a:gd name="T15" fmla="*/ 63 h 63"/>
                  <a:gd name="T16" fmla="*/ 15 w 33"/>
                  <a:gd name="T17" fmla="*/ 63 h 63"/>
                  <a:gd name="T18" fmla="*/ 13 w 33"/>
                  <a:gd name="T19" fmla="*/ 62 h 63"/>
                  <a:gd name="T20" fmla="*/ 12 w 33"/>
                  <a:gd name="T21" fmla="*/ 60 h 63"/>
                  <a:gd name="T22" fmla="*/ 12 w 33"/>
                  <a:gd name="T23" fmla="*/ 57 h 63"/>
                  <a:gd name="T24" fmla="*/ 4 w 33"/>
                  <a:gd name="T25" fmla="*/ 56 h 63"/>
                  <a:gd name="T26" fmla="*/ 0 w 33"/>
                  <a:gd name="T27" fmla="*/ 54 h 63"/>
                  <a:gd name="T28" fmla="*/ 0 w 33"/>
                  <a:gd name="T29" fmla="*/ 53 h 63"/>
                  <a:gd name="T30" fmla="*/ 0 w 33"/>
                  <a:gd name="T31" fmla="*/ 50 h 63"/>
                  <a:gd name="T32" fmla="*/ 1 w 33"/>
                  <a:gd name="T33" fmla="*/ 47 h 63"/>
                  <a:gd name="T34" fmla="*/ 2 w 33"/>
                  <a:gd name="T35" fmla="*/ 46 h 63"/>
                  <a:gd name="T36" fmla="*/ 3 w 33"/>
                  <a:gd name="T37" fmla="*/ 47 h 63"/>
                  <a:gd name="T38" fmla="*/ 3 w 33"/>
                  <a:gd name="T39" fmla="*/ 47 h 63"/>
                  <a:gd name="T40" fmla="*/ 7 w 33"/>
                  <a:gd name="T41" fmla="*/ 48 h 63"/>
                  <a:gd name="T42" fmla="*/ 14 w 33"/>
                  <a:gd name="T43" fmla="*/ 49 h 63"/>
                  <a:gd name="T44" fmla="*/ 20 w 33"/>
                  <a:gd name="T45" fmla="*/ 47 h 63"/>
                  <a:gd name="T46" fmla="*/ 23 w 33"/>
                  <a:gd name="T47" fmla="*/ 43 h 63"/>
                  <a:gd name="T48" fmla="*/ 22 w 33"/>
                  <a:gd name="T49" fmla="*/ 38 h 63"/>
                  <a:gd name="T50" fmla="*/ 15 w 33"/>
                  <a:gd name="T51" fmla="*/ 35 h 63"/>
                  <a:gd name="T52" fmla="*/ 10 w 33"/>
                  <a:gd name="T53" fmla="*/ 32 h 63"/>
                  <a:gd name="T54" fmla="*/ 5 w 33"/>
                  <a:gd name="T55" fmla="*/ 29 h 63"/>
                  <a:gd name="T56" fmla="*/ 2 w 33"/>
                  <a:gd name="T57" fmla="*/ 25 h 63"/>
                  <a:gd name="T58" fmla="*/ 1 w 33"/>
                  <a:gd name="T59" fmla="*/ 19 h 63"/>
                  <a:gd name="T60" fmla="*/ 4 w 33"/>
                  <a:gd name="T61" fmla="*/ 11 h 63"/>
                  <a:gd name="T62" fmla="*/ 13 w 33"/>
                  <a:gd name="T63" fmla="*/ 7 h 63"/>
                  <a:gd name="T64" fmla="*/ 13 w 33"/>
                  <a:gd name="T65" fmla="*/ 3 h 63"/>
                  <a:gd name="T66" fmla="*/ 14 w 33"/>
                  <a:gd name="T67" fmla="*/ 1 h 63"/>
                  <a:gd name="T68" fmla="*/ 16 w 33"/>
                  <a:gd name="T69" fmla="*/ 0 h 63"/>
                  <a:gd name="T70" fmla="*/ 21 w 33"/>
                  <a:gd name="T71" fmla="*/ 0 h 63"/>
                  <a:gd name="T72" fmla="*/ 23 w 33"/>
                  <a:gd name="T73" fmla="*/ 1 h 63"/>
                  <a:gd name="T74" fmla="*/ 23 w 33"/>
                  <a:gd name="T75" fmla="*/ 3 h 63"/>
                  <a:gd name="T76" fmla="*/ 23 w 33"/>
                  <a:gd name="T77" fmla="*/ 6 h 63"/>
                  <a:gd name="T78" fmla="*/ 27 w 33"/>
                  <a:gd name="T79" fmla="*/ 7 h 63"/>
                  <a:gd name="T80" fmla="*/ 30 w 33"/>
                  <a:gd name="T81" fmla="*/ 8 h 63"/>
                  <a:gd name="T82" fmla="*/ 31 w 33"/>
                  <a:gd name="T83" fmla="*/ 9 h 63"/>
                  <a:gd name="T84" fmla="*/ 30 w 33"/>
                  <a:gd name="T85" fmla="*/ 12 h 63"/>
                  <a:gd name="T86" fmla="*/ 29 w 33"/>
                  <a:gd name="T87" fmla="*/ 14 h 63"/>
                  <a:gd name="T88" fmla="*/ 28 w 33"/>
                  <a:gd name="T89" fmla="*/ 15 h 63"/>
                  <a:gd name="T90" fmla="*/ 24 w 33"/>
                  <a:gd name="T91" fmla="*/ 14 h 63"/>
                  <a:gd name="T92" fmla="*/ 19 w 33"/>
                  <a:gd name="T93" fmla="*/ 14 h 63"/>
                  <a:gd name="T94" fmla="*/ 13 w 33"/>
                  <a:gd name="T95" fmla="*/ 15 h 63"/>
                  <a:gd name="T96" fmla="*/ 11 w 33"/>
                  <a:gd name="T97" fmla="*/ 19 h 63"/>
                  <a:gd name="T98" fmla="*/ 13 w 33"/>
                  <a:gd name="T99" fmla="*/ 23 h 63"/>
                  <a:gd name="T100" fmla="*/ 19 w 33"/>
                  <a:gd name="T101" fmla="*/ 27 h 63"/>
                  <a:gd name="T102" fmla="*/ 30 w 33"/>
                  <a:gd name="T103" fmla="*/ 33 h 63"/>
                  <a:gd name="T104" fmla="*/ 33 w 33"/>
                  <a:gd name="T105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63">
                    <a:moveTo>
                      <a:pt x="33" y="43"/>
                    </a:moveTo>
                    <a:cubicBezTo>
                      <a:pt x="33" y="45"/>
                      <a:pt x="33" y="46"/>
                      <a:pt x="32" y="48"/>
                    </a:cubicBezTo>
                    <a:cubicBezTo>
                      <a:pt x="32" y="50"/>
                      <a:pt x="31" y="51"/>
                      <a:pt x="30" y="52"/>
                    </a:cubicBezTo>
                    <a:cubicBezTo>
                      <a:pt x="29" y="53"/>
                      <a:pt x="28" y="54"/>
                      <a:pt x="26" y="55"/>
                    </a:cubicBezTo>
                    <a:cubicBezTo>
                      <a:pt x="25" y="55"/>
                      <a:pt x="23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1"/>
                      <a:pt x="21" y="62"/>
                      <a:pt x="21" y="62"/>
                    </a:cubicBezTo>
                    <a:cubicBezTo>
                      <a:pt x="21" y="63"/>
                      <a:pt x="20" y="63"/>
                      <a:pt x="19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2"/>
                      <a:pt x="13" y="62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7"/>
                      <a:pt x="6" y="56"/>
                      <a:pt x="4" y="56"/>
                    </a:cubicBezTo>
                    <a:cubicBezTo>
                      <a:pt x="2" y="55"/>
                      <a:pt x="1" y="55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2" y="47"/>
                      <a:pt x="2" y="46"/>
                      <a:pt x="2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6" y="48"/>
                      <a:pt x="7" y="48"/>
                    </a:cubicBezTo>
                    <a:cubicBezTo>
                      <a:pt x="9" y="49"/>
                      <a:pt x="11" y="49"/>
                      <a:pt x="14" y="49"/>
                    </a:cubicBezTo>
                    <a:cubicBezTo>
                      <a:pt x="16" y="49"/>
                      <a:pt x="19" y="48"/>
                      <a:pt x="20" y="47"/>
                    </a:cubicBezTo>
                    <a:cubicBezTo>
                      <a:pt x="22" y="47"/>
                      <a:pt x="23" y="45"/>
                      <a:pt x="23" y="43"/>
                    </a:cubicBezTo>
                    <a:cubicBezTo>
                      <a:pt x="23" y="41"/>
                      <a:pt x="23" y="40"/>
                      <a:pt x="22" y="38"/>
                    </a:cubicBezTo>
                    <a:cubicBezTo>
                      <a:pt x="20" y="37"/>
                      <a:pt x="18" y="36"/>
                      <a:pt x="15" y="35"/>
                    </a:cubicBezTo>
                    <a:cubicBezTo>
                      <a:pt x="13" y="34"/>
                      <a:pt x="11" y="33"/>
                      <a:pt x="10" y="32"/>
                    </a:cubicBezTo>
                    <a:cubicBezTo>
                      <a:pt x="8" y="31"/>
                      <a:pt x="7" y="30"/>
                      <a:pt x="5" y="29"/>
                    </a:cubicBezTo>
                    <a:cubicBezTo>
                      <a:pt x="4" y="28"/>
                      <a:pt x="3" y="27"/>
                      <a:pt x="2" y="25"/>
                    </a:cubicBezTo>
                    <a:cubicBezTo>
                      <a:pt x="2" y="24"/>
                      <a:pt x="1" y="22"/>
                      <a:pt x="1" y="19"/>
                    </a:cubicBezTo>
                    <a:cubicBezTo>
                      <a:pt x="1" y="16"/>
                      <a:pt x="2" y="14"/>
                      <a:pt x="4" y="11"/>
                    </a:cubicBezTo>
                    <a:cubicBezTo>
                      <a:pt x="6" y="9"/>
                      <a:pt x="9" y="8"/>
                      <a:pt x="13" y="7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1"/>
                      <a:pt x="23" y="2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7"/>
                      <a:pt x="27" y="7"/>
                    </a:cubicBezTo>
                    <a:cubicBezTo>
                      <a:pt x="29" y="7"/>
                      <a:pt x="29" y="8"/>
                      <a:pt x="30" y="8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1" y="10"/>
                      <a:pt x="31" y="11"/>
                      <a:pt x="30" y="12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7" y="15"/>
                      <a:pt x="26" y="15"/>
                      <a:pt x="24" y="14"/>
                    </a:cubicBezTo>
                    <a:cubicBezTo>
                      <a:pt x="23" y="14"/>
                      <a:pt x="21" y="14"/>
                      <a:pt x="19" y="14"/>
                    </a:cubicBezTo>
                    <a:cubicBezTo>
                      <a:pt x="16" y="14"/>
                      <a:pt x="14" y="14"/>
                      <a:pt x="13" y="15"/>
                    </a:cubicBezTo>
                    <a:cubicBezTo>
                      <a:pt x="12" y="16"/>
                      <a:pt x="11" y="18"/>
                      <a:pt x="11" y="19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7" y="26"/>
                      <a:pt x="19" y="27"/>
                    </a:cubicBezTo>
                    <a:cubicBezTo>
                      <a:pt x="24" y="29"/>
                      <a:pt x="27" y="31"/>
                      <a:pt x="30" y="33"/>
                    </a:cubicBezTo>
                    <a:cubicBezTo>
                      <a:pt x="32" y="36"/>
                      <a:pt x="33" y="39"/>
                      <a:pt x="3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1" name="Freeform 98"/>
              <p:cNvSpPr>
                <a:spLocks noEditPoints="1"/>
              </p:cNvSpPr>
              <p:nvPr/>
            </p:nvSpPr>
            <p:spPr bwMode="auto">
              <a:xfrm>
                <a:off x="2083" y="1578"/>
                <a:ext cx="183" cy="185"/>
              </a:xfrm>
              <a:custGeom>
                <a:avLst/>
                <a:gdLst>
                  <a:gd name="T0" fmla="*/ 63 w 126"/>
                  <a:gd name="T1" fmla="*/ 0 h 127"/>
                  <a:gd name="T2" fmla="*/ 0 w 126"/>
                  <a:gd name="T3" fmla="*/ 63 h 127"/>
                  <a:gd name="T4" fmla="*/ 63 w 126"/>
                  <a:gd name="T5" fmla="*/ 127 h 127"/>
                  <a:gd name="T6" fmla="*/ 126 w 126"/>
                  <a:gd name="T7" fmla="*/ 63 h 127"/>
                  <a:gd name="T8" fmla="*/ 63 w 126"/>
                  <a:gd name="T9" fmla="*/ 0 h 127"/>
                  <a:gd name="T10" fmla="*/ 63 w 126"/>
                  <a:gd name="T11" fmla="*/ 107 h 127"/>
                  <a:gd name="T12" fmla="*/ 19 w 126"/>
                  <a:gd name="T13" fmla="*/ 63 h 127"/>
                  <a:gd name="T14" fmla="*/ 63 w 126"/>
                  <a:gd name="T15" fmla="*/ 19 h 127"/>
                  <a:gd name="T16" fmla="*/ 107 w 126"/>
                  <a:gd name="T17" fmla="*/ 63 h 127"/>
                  <a:gd name="T18" fmla="*/ 63 w 126"/>
                  <a:gd name="T19" fmla="*/ 10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7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7"/>
                      <a:pt x="63" y="127"/>
                    </a:cubicBezTo>
                    <a:cubicBezTo>
                      <a:pt x="98" y="127"/>
                      <a:pt x="126" y="98"/>
                      <a:pt x="126" y="63"/>
                    </a:cubicBezTo>
                    <a:cubicBezTo>
                      <a:pt x="126" y="28"/>
                      <a:pt x="98" y="0"/>
                      <a:pt x="63" y="0"/>
                    </a:cubicBezTo>
                    <a:close/>
                    <a:moveTo>
                      <a:pt x="63" y="107"/>
                    </a:moveTo>
                    <a:cubicBezTo>
                      <a:pt x="39" y="107"/>
                      <a:pt x="19" y="88"/>
                      <a:pt x="19" y="63"/>
                    </a:cubicBezTo>
                    <a:cubicBezTo>
                      <a:pt x="19" y="39"/>
                      <a:pt x="39" y="19"/>
                      <a:pt x="63" y="19"/>
                    </a:cubicBezTo>
                    <a:cubicBezTo>
                      <a:pt x="87" y="19"/>
                      <a:pt x="107" y="39"/>
                      <a:pt x="107" y="63"/>
                    </a:cubicBezTo>
                    <a:cubicBezTo>
                      <a:pt x="107" y="88"/>
                      <a:pt x="87" y="107"/>
                      <a:pt x="6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2" name="Rectangle 99"/>
              <p:cNvSpPr>
                <a:spLocks noChangeArrowheads="1"/>
              </p:cNvSpPr>
              <p:nvPr/>
            </p:nvSpPr>
            <p:spPr bwMode="auto">
              <a:xfrm>
                <a:off x="2154" y="1748"/>
                <a:ext cx="41" cy="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3" name="Freeform 100"/>
              <p:cNvSpPr/>
              <p:nvPr/>
            </p:nvSpPr>
            <p:spPr bwMode="auto">
              <a:xfrm>
                <a:off x="683" y="1929"/>
                <a:ext cx="96" cy="145"/>
              </a:xfrm>
              <a:custGeom>
                <a:avLst/>
                <a:gdLst>
                  <a:gd name="T0" fmla="*/ 34 w 66"/>
                  <a:gd name="T1" fmla="*/ 0 h 100"/>
                  <a:gd name="T2" fmla="*/ 12 w 66"/>
                  <a:gd name="T3" fmla="*/ 52 h 100"/>
                  <a:gd name="T4" fmla="*/ 31 w 66"/>
                  <a:gd name="T5" fmla="*/ 100 h 100"/>
                  <a:gd name="T6" fmla="*/ 54 w 66"/>
                  <a:gd name="T7" fmla="*/ 52 h 100"/>
                  <a:gd name="T8" fmla="*/ 34 w 66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0">
                    <a:moveTo>
                      <a:pt x="34" y="0"/>
                    </a:moveTo>
                    <a:cubicBezTo>
                      <a:pt x="34" y="0"/>
                      <a:pt x="24" y="34"/>
                      <a:pt x="12" y="52"/>
                    </a:cubicBezTo>
                    <a:cubicBezTo>
                      <a:pt x="0" y="71"/>
                      <a:pt x="15" y="100"/>
                      <a:pt x="31" y="100"/>
                    </a:cubicBezTo>
                    <a:cubicBezTo>
                      <a:pt x="46" y="100"/>
                      <a:pt x="66" y="75"/>
                      <a:pt x="54" y="52"/>
                    </a:cubicBezTo>
                    <a:cubicBezTo>
                      <a:pt x="49" y="42"/>
                      <a:pt x="32" y="7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4" name="Freeform 101"/>
              <p:cNvSpPr/>
              <p:nvPr/>
            </p:nvSpPr>
            <p:spPr bwMode="auto">
              <a:xfrm>
                <a:off x="2486" y="998"/>
                <a:ext cx="59" cy="90"/>
              </a:xfrm>
              <a:custGeom>
                <a:avLst/>
                <a:gdLst>
                  <a:gd name="T0" fmla="*/ 21 w 41"/>
                  <a:gd name="T1" fmla="*/ 0 h 62"/>
                  <a:gd name="T2" fmla="*/ 7 w 41"/>
                  <a:gd name="T3" fmla="*/ 33 h 62"/>
                  <a:gd name="T4" fmla="*/ 19 w 41"/>
                  <a:gd name="T5" fmla="*/ 62 h 62"/>
                  <a:gd name="T6" fmla="*/ 33 w 41"/>
                  <a:gd name="T7" fmla="*/ 33 h 62"/>
                  <a:gd name="T8" fmla="*/ 21 w 4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2">
                    <a:moveTo>
                      <a:pt x="21" y="0"/>
                    </a:moveTo>
                    <a:cubicBezTo>
                      <a:pt x="21" y="0"/>
                      <a:pt x="15" y="21"/>
                      <a:pt x="7" y="33"/>
                    </a:cubicBezTo>
                    <a:cubicBezTo>
                      <a:pt x="0" y="44"/>
                      <a:pt x="9" y="62"/>
                      <a:pt x="19" y="62"/>
                    </a:cubicBezTo>
                    <a:cubicBezTo>
                      <a:pt x="28" y="62"/>
                      <a:pt x="41" y="47"/>
                      <a:pt x="33" y="33"/>
                    </a:cubicBezTo>
                    <a:cubicBezTo>
                      <a:pt x="30" y="26"/>
                      <a:pt x="20" y="5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5" name="Freeform 102"/>
              <p:cNvSpPr/>
              <p:nvPr/>
            </p:nvSpPr>
            <p:spPr bwMode="auto">
              <a:xfrm>
                <a:off x="1991" y="768"/>
                <a:ext cx="60" cy="89"/>
              </a:xfrm>
              <a:custGeom>
                <a:avLst/>
                <a:gdLst>
                  <a:gd name="T0" fmla="*/ 21 w 41"/>
                  <a:gd name="T1" fmla="*/ 0 h 61"/>
                  <a:gd name="T2" fmla="*/ 7 w 41"/>
                  <a:gd name="T3" fmla="*/ 32 h 61"/>
                  <a:gd name="T4" fmla="*/ 19 w 41"/>
                  <a:gd name="T5" fmla="*/ 61 h 61"/>
                  <a:gd name="T6" fmla="*/ 33 w 41"/>
                  <a:gd name="T7" fmla="*/ 32 h 61"/>
                  <a:gd name="T8" fmla="*/ 21 w 4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1" y="0"/>
                    </a:moveTo>
                    <a:cubicBezTo>
                      <a:pt x="21" y="0"/>
                      <a:pt x="14" y="20"/>
                      <a:pt x="7" y="32"/>
                    </a:cubicBezTo>
                    <a:cubicBezTo>
                      <a:pt x="0" y="44"/>
                      <a:pt x="9" y="61"/>
                      <a:pt x="19" y="61"/>
                    </a:cubicBezTo>
                    <a:cubicBezTo>
                      <a:pt x="28" y="61"/>
                      <a:pt x="41" y="46"/>
                      <a:pt x="33" y="32"/>
                    </a:cubicBezTo>
                    <a:cubicBezTo>
                      <a:pt x="30" y="26"/>
                      <a:pt x="20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6" name="Freeform 103"/>
              <p:cNvSpPr/>
              <p:nvPr/>
            </p:nvSpPr>
            <p:spPr bwMode="auto">
              <a:xfrm>
                <a:off x="2599" y="2487"/>
                <a:ext cx="54" cy="80"/>
              </a:xfrm>
              <a:custGeom>
                <a:avLst/>
                <a:gdLst>
                  <a:gd name="T0" fmla="*/ 19 w 37"/>
                  <a:gd name="T1" fmla="*/ 0 h 55"/>
                  <a:gd name="T2" fmla="*/ 7 w 37"/>
                  <a:gd name="T3" fmla="*/ 28 h 55"/>
                  <a:gd name="T4" fmla="*/ 17 w 37"/>
                  <a:gd name="T5" fmla="*/ 54 h 55"/>
                  <a:gd name="T6" fmla="*/ 30 w 37"/>
                  <a:gd name="T7" fmla="*/ 28 h 55"/>
                  <a:gd name="T8" fmla="*/ 19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19" y="0"/>
                    </a:moveTo>
                    <a:cubicBezTo>
                      <a:pt x="19" y="0"/>
                      <a:pt x="13" y="18"/>
                      <a:pt x="7" y="28"/>
                    </a:cubicBezTo>
                    <a:cubicBezTo>
                      <a:pt x="0" y="39"/>
                      <a:pt x="8" y="54"/>
                      <a:pt x="17" y="54"/>
                    </a:cubicBezTo>
                    <a:cubicBezTo>
                      <a:pt x="25" y="55"/>
                      <a:pt x="37" y="41"/>
                      <a:pt x="30" y="28"/>
                    </a:cubicBezTo>
                    <a:cubicBezTo>
                      <a:pt x="27" y="23"/>
                      <a:pt x="18" y="4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7" name="Freeform 104"/>
              <p:cNvSpPr/>
              <p:nvPr/>
            </p:nvSpPr>
            <p:spPr bwMode="auto">
              <a:xfrm>
                <a:off x="1232" y="1983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4 h 66"/>
                  <a:gd name="T4" fmla="*/ 20 w 43"/>
                  <a:gd name="T5" fmla="*/ 65 h 66"/>
                  <a:gd name="T6" fmla="*/ 35 w 43"/>
                  <a:gd name="T7" fmla="*/ 34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4"/>
                    </a:cubicBezTo>
                    <a:cubicBezTo>
                      <a:pt x="0" y="47"/>
                      <a:pt x="9" y="65"/>
                      <a:pt x="20" y="65"/>
                    </a:cubicBezTo>
                    <a:cubicBezTo>
                      <a:pt x="30" y="66"/>
                      <a:pt x="43" y="49"/>
                      <a:pt x="35" y="34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8" name="Freeform 105"/>
              <p:cNvSpPr/>
              <p:nvPr/>
            </p:nvSpPr>
            <p:spPr bwMode="auto">
              <a:xfrm>
                <a:off x="977" y="726"/>
                <a:ext cx="63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5"/>
                    </a:cubicBezTo>
                    <a:cubicBezTo>
                      <a:pt x="0" y="47"/>
                      <a:pt x="10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89" name="Freeform 106"/>
              <p:cNvSpPr/>
              <p:nvPr/>
            </p:nvSpPr>
            <p:spPr bwMode="auto">
              <a:xfrm>
                <a:off x="1181" y="2159"/>
                <a:ext cx="52" cy="80"/>
              </a:xfrm>
              <a:custGeom>
                <a:avLst/>
                <a:gdLst>
                  <a:gd name="T0" fmla="*/ 18 w 36"/>
                  <a:gd name="T1" fmla="*/ 0 h 55"/>
                  <a:gd name="T2" fmla="*/ 6 w 36"/>
                  <a:gd name="T3" fmla="*/ 29 h 55"/>
                  <a:gd name="T4" fmla="*/ 17 w 36"/>
                  <a:gd name="T5" fmla="*/ 55 h 55"/>
                  <a:gd name="T6" fmla="*/ 29 w 36"/>
                  <a:gd name="T7" fmla="*/ 29 h 55"/>
                  <a:gd name="T8" fmla="*/ 18 w 3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5">
                    <a:moveTo>
                      <a:pt x="18" y="0"/>
                    </a:moveTo>
                    <a:cubicBezTo>
                      <a:pt x="18" y="0"/>
                      <a:pt x="13" y="19"/>
                      <a:pt x="6" y="29"/>
                    </a:cubicBezTo>
                    <a:cubicBezTo>
                      <a:pt x="0" y="39"/>
                      <a:pt x="8" y="54"/>
                      <a:pt x="17" y="55"/>
                    </a:cubicBezTo>
                    <a:cubicBezTo>
                      <a:pt x="25" y="55"/>
                      <a:pt x="36" y="41"/>
                      <a:pt x="29" y="29"/>
                    </a:cubicBezTo>
                    <a:cubicBezTo>
                      <a:pt x="26" y="23"/>
                      <a:pt x="17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0" name="Freeform 107"/>
              <p:cNvSpPr/>
              <p:nvPr/>
            </p:nvSpPr>
            <p:spPr bwMode="auto">
              <a:xfrm>
                <a:off x="1019" y="2820"/>
                <a:ext cx="108" cy="165"/>
              </a:xfrm>
              <a:custGeom>
                <a:avLst/>
                <a:gdLst>
                  <a:gd name="T0" fmla="*/ 37 w 74"/>
                  <a:gd name="T1" fmla="*/ 0 h 113"/>
                  <a:gd name="T2" fmla="*/ 13 w 74"/>
                  <a:gd name="T3" fmla="*/ 59 h 113"/>
                  <a:gd name="T4" fmla="*/ 34 w 74"/>
                  <a:gd name="T5" fmla="*/ 112 h 113"/>
                  <a:gd name="T6" fmla="*/ 60 w 74"/>
                  <a:gd name="T7" fmla="*/ 59 h 113"/>
                  <a:gd name="T8" fmla="*/ 37 w 74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3">
                    <a:moveTo>
                      <a:pt x="37" y="0"/>
                    </a:moveTo>
                    <a:cubicBezTo>
                      <a:pt x="37" y="0"/>
                      <a:pt x="26" y="38"/>
                      <a:pt x="13" y="59"/>
                    </a:cubicBezTo>
                    <a:cubicBezTo>
                      <a:pt x="0" y="80"/>
                      <a:pt x="16" y="112"/>
                      <a:pt x="34" y="112"/>
                    </a:cubicBezTo>
                    <a:cubicBezTo>
                      <a:pt x="51" y="113"/>
                      <a:pt x="74" y="85"/>
                      <a:pt x="60" y="59"/>
                    </a:cubicBezTo>
                    <a:cubicBezTo>
                      <a:pt x="54" y="48"/>
                      <a:pt x="35" y="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1" name="Freeform 108"/>
              <p:cNvSpPr/>
              <p:nvPr/>
            </p:nvSpPr>
            <p:spPr bwMode="auto">
              <a:xfrm>
                <a:off x="2733" y="1860"/>
                <a:ext cx="89" cy="136"/>
              </a:xfrm>
              <a:custGeom>
                <a:avLst/>
                <a:gdLst>
                  <a:gd name="T0" fmla="*/ 31 w 61"/>
                  <a:gd name="T1" fmla="*/ 0 h 93"/>
                  <a:gd name="T2" fmla="*/ 11 w 61"/>
                  <a:gd name="T3" fmla="*/ 49 h 93"/>
                  <a:gd name="T4" fmla="*/ 29 w 61"/>
                  <a:gd name="T5" fmla="*/ 93 h 93"/>
                  <a:gd name="T6" fmla="*/ 50 w 61"/>
                  <a:gd name="T7" fmla="*/ 49 h 93"/>
                  <a:gd name="T8" fmla="*/ 31 w 61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3">
                    <a:moveTo>
                      <a:pt x="31" y="0"/>
                    </a:moveTo>
                    <a:cubicBezTo>
                      <a:pt x="31" y="0"/>
                      <a:pt x="22" y="32"/>
                      <a:pt x="11" y="49"/>
                    </a:cubicBezTo>
                    <a:cubicBezTo>
                      <a:pt x="0" y="66"/>
                      <a:pt x="14" y="93"/>
                      <a:pt x="29" y="93"/>
                    </a:cubicBezTo>
                    <a:cubicBezTo>
                      <a:pt x="42" y="93"/>
                      <a:pt x="61" y="70"/>
                      <a:pt x="50" y="49"/>
                    </a:cubicBezTo>
                    <a:cubicBezTo>
                      <a:pt x="45" y="40"/>
                      <a:pt x="30" y="7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2" name="Freeform 109"/>
              <p:cNvSpPr/>
              <p:nvPr/>
            </p:nvSpPr>
            <p:spPr bwMode="auto">
              <a:xfrm>
                <a:off x="2441" y="2090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7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7" y="35"/>
                    </a:cubicBezTo>
                    <a:cubicBezTo>
                      <a:pt x="0" y="47"/>
                      <a:pt x="9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3" name="Freeform 110"/>
              <p:cNvSpPr/>
              <p:nvPr/>
            </p:nvSpPr>
            <p:spPr bwMode="auto">
              <a:xfrm>
                <a:off x="1965" y="1442"/>
                <a:ext cx="81" cy="125"/>
              </a:xfrm>
              <a:custGeom>
                <a:avLst/>
                <a:gdLst>
                  <a:gd name="T0" fmla="*/ 28 w 56"/>
                  <a:gd name="T1" fmla="*/ 0 h 86"/>
                  <a:gd name="T2" fmla="*/ 10 w 56"/>
                  <a:gd name="T3" fmla="*/ 45 h 86"/>
                  <a:gd name="T4" fmla="*/ 26 w 56"/>
                  <a:gd name="T5" fmla="*/ 86 h 86"/>
                  <a:gd name="T6" fmla="*/ 46 w 56"/>
                  <a:gd name="T7" fmla="*/ 45 h 86"/>
                  <a:gd name="T8" fmla="*/ 28 w 5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6">
                    <a:moveTo>
                      <a:pt x="28" y="0"/>
                    </a:moveTo>
                    <a:cubicBezTo>
                      <a:pt x="28" y="0"/>
                      <a:pt x="20" y="29"/>
                      <a:pt x="10" y="45"/>
                    </a:cubicBezTo>
                    <a:cubicBezTo>
                      <a:pt x="0" y="61"/>
                      <a:pt x="12" y="86"/>
                      <a:pt x="26" y="86"/>
                    </a:cubicBezTo>
                    <a:cubicBezTo>
                      <a:pt x="39" y="86"/>
                      <a:pt x="56" y="65"/>
                      <a:pt x="46" y="45"/>
                    </a:cubicBezTo>
                    <a:cubicBezTo>
                      <a:pt x="41" y="37"/>
                      <a:pt x="27" y="7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4" name="Freeform 111"/>
              <p:cNvSpPr/>
              <p:nvPr/>
            </p:nvSpPr>
            <p:spPr bwMode="auto">
              <a:xfrm>
                <a:off x="2439" y="2207"/>
                <a:ext cx="63" cy="97"/>
              </a:xfrm>
              <a:custGeom>
                <a:avLst/>
                <a:gdLst>
                  <a:gd name="T0" fmla="*/ 22 w 43"/>
                  <a:gd name="T1" fmla="*/ 0 h 67"/>
                  <a:gd name="T2" fmla="*/ 7 w 43"/>
                  <a:gd name="T3" fmla="*/ 35 h 67"/>
                  <a:gd name="T4" fmla="*/ 20 w 43"/>
                  <a:gd name="T5" fmla="*/ 67 h 67"/>
                  <a:gd name="T6" fmla="*/ 35 w 43"/>
                  <a:gd name="T7" fmla="*/ 35 h 67"/>
                  <a:gd name="T8" fmla="*/ 22 w 43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7">
                    <a:moveTo>
                      <a:pt x="22" y="0"/>
                    </a:moveTo>
                    <a:cubicBezTo>
                      <a:pt x="22" y="0"/>
                      <a:pt x="15" y="23"/>
                      <a:pt x="7" y="35"/>
                    </a:cubicBezTo>
                    <a:cubicBezTo>
                      <a:pt x="0" y="48"/>
                      <a:pt x="9" y="67"/>
                      <a:pt x="20" y="67"/>
                    </a:cubicBezTo>
                    <a:cubicBezTo>
                      <a:pt x="30" y="67"/>
                      <a:pt x="43" y="50"/>
                      <a:pt x="35" y="35"/>
                    </a:cubicBezTo>
                    <a:cubicBezTo>
                      <a:pt x="32" y="29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5" name="Freeform 112"/>
              <p:cNvSpPr/>
              <p:nvPr/>
            </p:nvSpPr>
            <p:spPr bwMode="auto">
              <a:xfrm>
                <a:off x="1354" y="2121"/>
                <a:ext cx="35" cy="36"/>
              </a:xfrm>
              <a:custGeom>
                <a:avLst/>
                <a:gdLst>
                  <a:gd name="T0" fmla="*/ 13 w 35"/>
                  <a:gd name="T1" fmla="*/ 0 h 36"/>
                  <a:gd name="T2" fmla="*/ 13 w 35"/>
                  <a:gd name="T3" fmla="*/ 13 h 36"/>
                  <a:gd name="T4" fmla="*/ 0 w 35"/>
                  <a:gd name="T5" fmla="*/ 13 h 36"/>
                  <a:gd name="T6" fmla="*/ 0 w 35"/>
                  <a:gd name="T7" fmla="*/ 23 h 36"/>
                  <a:gd name="T8" fmla="*/ 13 w 35"/>
                  <a:gd name="T9" fmla="*/ 23 h 36"/>
                  <a:gd name="T10" fmla="*/ 13 w 35"/>
                  <a:gd name="T11" fmla="*/ 36 h 36"/>
                  <a:gd name="T12" fmla="*/ 23 w 35"/>
                  <a:gd name="T13" fmla="*/ 36 h 36"/>
                  <a:gd name="T14" fmla="*/ 23 w 35"/>
                  <a:gd name="T15" fmla="*/ 23 h 36"/>
                  <a:gd name="T16" fmla="*/ 35 w 35"/>
                  <a:gd name="T17" fmla="*/ 23 h 36"/>
                  <a:gd name="T18" fmla="*/ 35 w 35"/>
                  <a:gd name="T19" fmla="*/ 13 h 36"/>
                  <a:gd name="T20" fmla="*/ 23 w 35"/>
                  <a:gd name="T21" fmla="*/ 13 h 36"/>
                  <a:gd name="T22" fmla="*/ 23 w 35"/>
                  <a:gd name="T23" fmla="*/ 0 h 36"/>
                  <a:gd name="T24" fmla="*/ 13 w 35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6">
                    <a:moveTo>
                      <a:pt x="13" y="0"/>
                    </a:moveTo>
                    <a:lnTo>
                      <a:pt x="13" y="13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13" y="36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35" y="13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6" name="Freeform 113"/>
              <p:cNvSpPr/>
              <p:nvPr/>
            </p:nvSpPr>
            <p:spPr bwMode="auto">
              <a:xfrm>
                <a:off x="1336" y="2103"/>
                <a:ext cx="72" cy="72"/>
              </a:xfrm>
              <a:custGeom>
                <a:avLst/>
                <a:gdLst>
                  <a:gd name="T0" fmla="*/ 37 w 72"/>
                  <a:gd name="T1" fmla="*/ 72 h 72"/>
                  <a:gd name="T2" fmla="*/ 0 w 72"/>
                  <a:gd name="T3" fmla="*/ 37 h 72"/>
                  <a:gd name="T4" fmla="*/ 35 w 72"/>
                  <a:gd name="T5" fmla="*/ 0 h 72"/>
                  <a:gd name="T6" fmla="*/ 72 w 72"/>
                  <a:gd name="T7" fmla="*/ 37 h 72"/>
                  <a:gd name="T8" fmla="*/ 37 w 7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0" y="37"/>
                    </a:lnTo>
                    <a:lnTo>
                      <a:pt x="35" y="0"/>
                    </a:lnTo>
                    <a:lnTo>
                      <a:pt x="72" y="37"/>
                    </a:lnTo>
                    <a:lnTo>
                      <a:pt x="37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7" name="Rectangle 114"/>
              <p:cNvSpPr>
                <a:spLocks noChangeArrowheads="1"/>
              </p:cNvSpPr>
              <p:nvPr/>
            </p:nvSpPr>
            <p:spPr bwMode="auto">
              <a:xfrm>
                <a:off x="1288" y="2134"/>
                <a:ext cx="3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8" name="Freeform 115"/>
              <p:cNvSpPr/>
              <p:nvPr/>
            </p:nvSpPr>
            <p:spPr bwMode="auto">
              <a:xfrm>
                <a:off x="1284" y="2119"/>
                <a:ext cx="41" cy="41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2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lnTo>
                      <a:pt x="0" y="21"/>
                    </a:lnTo>
                    <a:lnTo>
                      <a:pt x="22" y="0"/>
                    </a:lnTo>
                    <a:lnTo>
                      <a:pt x="41" y="2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99" name="Freeform 116"/>
              <p:cNvSpPr>
                <a:spLocks noEditPoints="1"/>
              </p:cNvSpPr>
              <p:nvPr/>
            </p:nvSpPr>
            <p:spPr bwMode="auto">
              <a:xfrm>
                <a:off x="1242" y="2087"/>
                <a:ext cx="193" cy="256"/>
              </a:xfrm>
              <a:custGeom>
                <a:avLst/>
                <a:gdLst>
                  <a:gd name="T0" fmla="*/ 121 w 133"/>
                  <a:gd name="T1" fmla="*/ 0 h 176"/>
                  <a:gd name="T2" fmla="*/ 13 w 133"/>
                  <a:gd name="T3" fmla="*/ 0 h 176"/>
                  <a:gd name="T4" fmla="*/ 0 w 133"/>
                  <a:gd name="T5" fmla="*/ 12 h 176"/>
                  <a:gd name="T6" fmla="*/ 0 w 133"/>
                  <a:gd name="T7" fmla="*/ 164 h 176"/>
                  <a:gd name="T8" fmla="*/ 13 w 133"/>
                  <a:gd name="T9" fmla="*/ 176 h 176"/>
                  <a:gd name="T10" fmla="*/ 121 w 133"/>
                  <a:gd name="T11" fmla="*/ 176 h 176"/>
                  <a:gd name="T12" fmla="*/ 133 w 133"/>
                  <a:gd name="T13" fmla="*/ 164 h 176"/>
                  <a:gd name="T14" fmla="*/ 133 w 133"/>
                  <a:gd name="T15" fmla="*/ 12 h 176"/>
                  <a:gd name="T16" fmla="*/ 121 w 133"/>
                  <a:gd name="T17" fmla="*/ 0 h 176"/>
                  <a:gd name="T18" fmla="*/ 119 w 133"/>
                  <a:gd name="T19" fmla="*/ 56 h 176"/>
                  <a:gd name="T20" fmla="*/ 15 w 133"/>
                  <a:gd name="T21" fmla="*/ 56 h 176"/>
                  <a:gd name="T22" fmla="*/ 15 w 133"/>
                  <a:gd name="T23" fmla="*/ 14 h 176"/>
                  <a:gd name="T24" fmla="*/ 119 w 133"/>
                  <a:gd name="T25" fmla="*/ 14 h 176"/>
                  <a:gd name="T26" fmla="*/ 119 w 133"/>
                  <a:gd name="T27" fmla="*/ 56 h 176"/>
                  <a:gd name="T28" fmla="*/ 15 w 133"/>
                  <a:gd name="T29" fmla="*/ 66 h 176"/>
                  <a:gd name="T30" fmla="*/ 119 w 133"/>
                  <a:gd name="T31" fmla="*/ 66 h 176"/>
                  <a:gd name="T32" fmla="*/ 119 w 133"/>
                  <a:gd name="T33" fmla="*/ 161 h 176"/>
                  <a:gd name="T34" fmla="*/ 15 w 133"/>
                  <a:gd name="T35" fmla="*/ 161 h 176"/>
                  <a:gd name="T36" fmla="*/ 15 w 133"/>
                  <a:gd name="T37" fmla="*/ 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76">
                    <a:moveTo>
                      <a:pt x="1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0"/>
                      <a:pt x="6" y="176"/>
                      <a:pt x="13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8" y="176"/>
                      <a:pt x="133" y="170"/>
                      <a:pt x="133" y="164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5"/>
                      <a:pt x="128" y="0"/>
                      <a:pt x="121" y="0"/>
                    </a:cubicBezTo>
                    <a:moveTo>
                      <a:pt x="119" y="56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9" y="14"/>
                      <a:pt x="119" y="14"/>
                      <a:pt x="119" y="14"/>
                    </a:cubicBezTo>
                    <a:lnTo>
                      <a:pt x="119" y="56"/>
                    </a:lnTo>
                    <a:close/>
                    <a:moveTo>
                      <a:pt x="15" y="66"/>
                    </a:move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5" y="161"/>
                      <a:pt x="15" y="161"/>
                      <a:pt x="15" y="161"/>
                    </a:cubicBezTo>
                    <a:lnTo>
                      <a:pt x="15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0" name="Oval 117"/>
              <p:cNvSpPr>
                <a:spLocks noChangeArrowheads="1"/>
              </p:cNvSpPr>
              <p:nvPr/>
            </p:nvSpPr>
            <p:spPr bwMode="auto">
              <a:xfrm>
                <a:off x="1280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1" name="Oval 118"/>
              <p:cNvSpPr>
                <a:spLocks noChangeArrowheads="1"/>
              </p:cNvSpPr>
              <p:nvPr/>
            </p:nvSpPr>
            <p:spPr bwMode="auto">
              <a:xfrm>
                <a:off x="1323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2" name="Oval 119"/>
              <p:cNvSpPr>
                <a:spLocks noChangeArrowheads="1"/>
              </p:cNvSpPr>
              <p:nvPr/>
            </p:nvSpPr>
            <p:spPr bwMode="auto">
              <a:xfrm>
                <a:off x="1366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3" name="Oval 120"/>
              <p:cNvSpPr>
                <a:spLocks noChangeArrowheads="1"/>
              </p:cNvSpPr>
              <p:nvPr/>
            </p:nvSpPr>
            <p:spPr bwMode="auto">
              <a:xfrm>
                <a:off x="1280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4" name="Oval 121"/>
              <p:cNvSpPr>
                <a:spLocks noChangeArrowheads="1"/>
              </p:cNvSpPr>
              <p:nvPr/>
            </p:nvSpPr>
            <p:spPr bwMode="auto">
              <a:xfrm>
                <a:off x="1323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5" name="Oval 122"/>
              <p:cNvSpPr>
                <a:spLocks noChangeArrowheads="1"/>
              </p:cNvSpPr>
              <p:nvPr/>
            </p:nvSpPr>
            <p:spPr bwMode="auto">
              <a:xfrm>
                <a:off x="1366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6" name="Oval 123"/>
              <p:cNvSpPr>
                <a:spLocks noChangeArrowheads="1"/>
              </p:cNvSpPr>
              <p:nvPr/>
            </p:nvSpPr>
            <p:spPr bwMode="auto">
              <a:xfrm>
                <a:off x="1280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7" name="Oval 124"/>
              <p:cNvSpPr>
                <a:spLocks noChangeArrowheads="1"/>
              </p:cNvSpPr>
              <p:nvPr/>
            </p:nvSpPr>
            <p:spPr bwMode="auto">
              <a:xfrm>
                <a:off x="1323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8" name="Oval 125"/>
              <p:cNvSpPr>
                <a:spLocks noChangeArrowheads="1"/>
              </p:cNvSpPr>
              <p:nvPr/>
            </p:nvSpPr>
            <p:spPr bwMode="auto">
              <a:xfrm>
                <a:off x="1366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09" name="Freeform 126"/>
              <p:cNvSpPr/>
              <p:nvPr/>
            </p:nvSpPr>
            <p:spPr bwMode="auto">
              <a:xfrm>
                <a:off x="1261" y="1863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3 h 9"/>
                  <a:gd name="T4" fmla="*/ 0 w 9"/>
                  <a:gd name="T5" fmla="*/ 3 h 9"/>
                  <a:gd name="T6" fmla="*/ 0 w 9"/>
                  <a:gd name="T7" fmla="*/ 6 h 9"/>
                  <a:gd name="T8" fmla="*/ 3 w 9"/>
                  <a:gd name="T9" fmla="*/ 6 h 9"/>
                  <a:gd name="T10" fmla="*/ 3 w 9"/>
                  <a:gd name="T11" fmla="*/ 9 h 9"/>
                  <a:gd name="T12" fmla="*/ 6 w 9"/>
                  <a:gd name="T13" fmla="*/ 9 h 9"/>
                  <a:gd name="T14" fmla="*/ 6 w 9"/>
                  <a:gd name="T15" fmla="*/ 6 h 9"/>
                  <a:gd name="T16" fmla="*/ 9 w 9"/>
                  <a:gd name="T17" fmla="*/ 6 h 9"/>
                  <a:gd name="T18" fmla="*/ 9 w 9"/>
                  <a:gd name="T19" fmla="*/ 3 h 9"/>
                  <a:gd name="T20" fmla="*/ 6 w 9"/>
                  <a:gd name="T21" fmla="*/ 3 h 9"/>
                  <a:gd name="T22" fmla="*/ 6 w 9"/>
                  <a:gd name="T23" fmla="*/ 0 h 9"/>
                  <a:gd name="T24" fmla="*/ 3 w 9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0" name="Freeform 127"/>
              <p:cNvSpPr/>
              <p:nvPr/>
            </p:nvSpPr>
            <p:spPr bwMode="auto">
              <a:xfrm>
                <a:off x="1256" y="18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9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1" name="Rectangle 128"/>
              <p:cNvSpPr>
                <a:spLocks noChangeArrowheads="1"/>
              </p:cNvSpPr>
              <p:nvPr/>
            </p:nvSpPr>
            <p:spPr bwMode="auto">
              <a:xfrm>
                <a:off x="1245" y="1868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2" name="Freeform 129"/>
              <p:cNvSpPr/>
              <p:nvPr/>
            </p:nvSpPr>
            <p:spPr bwMode="auto">
              <a:xfrm>
                <a:off x="1245" y="1863"/>
                <a:ext cx="9" cy="11"/>
              </a:xfrm>
              <a:custGeom>
                <a:avLst/>
                <a:gdLst>
                  <a:gd name="T0" fmla="*/ 4 w 9"/>
                  <a:gd name="T1" fmla="*/ 11 h 11"/>
                  <a:gd name="T2" fmla="*/ 0 w 9"/>
                  <a:gd name="T3" fmla="*/ 5 h 11"/>
                  <a:gd name="T4" fmla="*/ 4 w 9"/>
                  <a:gd name="T5" fmla="*/ 0 h 11"/>
                  <a:gd name="T6" fmla="*/ 9 w 9"/>
                  <a:gd name="T7" fmla="*/ 5 h 11"/>
                  <a:gd name="T8" fmla="*/ 4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4" y="11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3" name="Freeform 130"/>
              <p:cNvSpPr>
                <a:spLocks noEditPoints="1"/>
              </p:cNvSpPr>
              <p:nvPr/>
            </p:nvSpPr>
            <p:spPr bwMode="auto">
              <a:xfrm>
                <a:off x="1235" y="1856"/>
                <a:ext cx="45" cy="60"/>
              </a:xfrm>
              <a:custGeom>
                <a:avLst/>
                <a:gdLst>
                  <a:gd name="T0" fmla="*/ 28 w 31"/>
                  <a:gd name="T1" fmla="*/ 0 h 41"/>
                  <a:gd name="T2" fmla="*/ 3 w 31"/>
                  <a:gd name="T3" fmla="*/ 0 h 41"/>
                  <a:gd name="T4" fmla="*/ 0 w 31"/>
                  <a:gd name="T5" fmla="*/ 3 h 41"/>
                  <a:gd name="T6" fmla="*/ 0 w 31"/>
                  <a:gd name="T7" fmla="*/ 38 h 41"/>
                  <a:gd name="T8" fmla="*/ 3 w 31"/>
                  <a:gd name="T9" fmla="*/ 41 h 41"/>
                  <a:gd name="T10" fmla="*/ 28 w 31"/>
                  <a:gd name="T11" fmla="*/ 41 h 41"/>
                  <a:gd name="T12" fmla="*/ 31 w 31"/>
                  <a:gd name="T13" fmla="*/ 38 h 41"/>
                  <a:gd name="T14" fmla="*/ 31 w 31"/>
                  <a:gd name="T15" fmla="*/ 3 h 41"/>
                  <a:gd name="T16" fmla="*/ 28 w 31"/>
                  <a:gd name="T17" fmla="*/ 0 h 41"/>
                  <a:gd name="T18" fmla="*/ 28 w 31"/>
                  <a:gd name="T19" fmla="*/ 13 h 41"/>
                  <a:gd name="T20" fmla="*/ 3 w 31"/>
                  <a:gd name="T21" fmla="*/ 13 h 41"/>
                  <a:gd name="T22" fmla="*/ 3 w 31"/>
                  <a:gd name="T23" fmla="*/ 3 h 41"/>
                  <a:gd name="T24" fmla="*/ 28 w 31"/>
                  <a:gd name="T25" fmla="*/ 3 h 41"/>
                  <a:gd name="T26" fmla="*/ 28 w 31"/>
                  <a:gd name="T27" fmla="*/ 13 h 41"/>
                  <a:gd name="T28" fmla="*/ 3 w 31"/>
                  <a:gd name="T29" fmla="*/ 15 h 41"/>
                  <a:gd name="T30" fmla="*/ 28 w 31"/>
                  <a:gd name="T31" fmla="*/ 15 h 41"/>
                  <a:gd name="T32" fmla="*/ 28 w 31"/>
                  <a:gd name="T33" fmla="*/ 38 h 41"/>
                  <a:gd name="T34" fmla="*/ 3 w 31"/>
                  <a:gd name="T35" fmla="*/ 38 h 41"/>
                  <a:gd name="T36" fmla="*/ 3 w 31"/>
                  <a:gd name="T37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1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0" y="41"/>
                      <a:pt x="31" y="40"/>
                      <a:pt x="31" y="3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0" y="0"/>
                      <a:pt x="28" y="0"/>
                    </a:cubicBezTo>
                    <a:moveTo>
                      <a:pt x="28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8" y="3"/>
                      <a:pt x="28" y="3"/>
                      <a:pt x="28" y="3"/>
                    </a:cubicBezTo>
                    <a:lnTo>
                      <a:pt x="28" y="13"/>
                    </a:lnTo>
                    <a:close/>
                    <a:moveTo>
                      <a:pt x="3" y="15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" y="38"/>
                      <a:pt x="3" y="38"/>
                      <a:pt x="3" y="38"/>
                    </a:cubicBezTo>
                    <a:lnTo>
                      <a:pt x="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4" name="Oval 131"/>
              <p:cNvSpPr>
                <a:spLocks noChangeArrowheads="1"/>
              </p:cNvSpPr>
              <p:nvPr/>
            </p:nvSpPr>
            <p:spPr bwMode="auto">
              <a:xfrm>
                <a:off x="1243" y="188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5" name="Oval 132"/>
              <p:cNvSpPr>
                <a:spLocks noChangeArrowheads="1"/>
              </p:cNvSpPr>
              <p:nvPr/>
            </p:nvSpPr>
            <p:spPr bwMode="auto">
              <a:xfrm>
                <a:off x="1254" y="1882"/>
                <a:ext cx="5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6" name="Oval 133"/>
              <p:cNvSpPr>
                <a:spLocks noChangeArrowheads="1"/>
              </p:cNvSpPr>
              <p:nvPr/>
            </p:nvSpPr>
            <p:spPr bwMode="auto">
              <a:xfrm>
                <a:off x="1264" y="188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7" name="Oval 134"/>
              <p:cNvSpPr>
                <a:spLocks noChangeArrowheads="1"/>
              </p:cNvSpPr>
              <p:nvPr/>
            </p:nvSpPr>
            <p:spPr bwMode="auto">
              <a:xfrm>
                <a:off x="1243" y="1891"/>
                <a:ext cx="8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8" name="Oval 135"/>
              <p:cNvSpPr>
                <a:spLocks noChangeArrowheads="1"/>
              </p:cNvSpPr>
              <p:nvPr/>
            </p:nvSpPr>
            <p:spPr bwMode="auto">
              <a:xfrm>
                <a:off x="1254" y="1891"/>
                <a:ext cx="5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19" name="Oval 136"/>
              <p:cNvSpPr>
                <a:spLocks noChangeArrowheads="1"/>
              </p:cNvSpPr>
              <p:nvPr/>
            </p:nvSpPr>
            <p:spPr bwMode="auto">
              <a:xfrm>
                <a:off x="1264" y="1891"/>
                <a:ext cx="6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0" name="Oval 137"/>
              <p:cNvSpPr>
                <a:spLocks noChangeArrowheads="1"/>
              </p:cNvSpPr>
              <p:nvPr/>
            </p:nvSpPr>
            <p:spPr bwMode="auto">
              <a:xfrm>
                <a:off x="1243" y="1901"/>
                <a:ext cx="8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1" name="Oval 138"/>
              <p:cNvSpPr>
                <a:spLocks noChangeArrowheads="1"/>
              </p:cNvSpPr>
              <p:nvPr/>
            </p:nvSpPr>
            <p:spPr bwMode="auto">
              <a:xfrm>
                <a:off x="1254" y="1901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2" name="Oval 139"/>
              <p:cNvSpPr>
                <a:spLocks noChangeArrowheads="1"/>
              </p:cNvSpPr>
              <p:nvPr/>
            </p:nvSpPr>
            <p:spPr bwMode="auto">
              <a:xfrm>
                <a:off x="1264" y="1901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3" name="Freeform 140"/>
              <p:cNvSpPr/>
              <p:nvPr/>
            </p:nvSpPr>
            <p:spPr bwMode="auto">
              <a:xfrm>
                <a:off x="1303" y="2877"/>
                <a:ext cx="25" cy="25"/>
              </a:xfrm>
              <a:custGeom>
                <a:avLst/>
                <a:gdLst>
                  <a:gd name="T0" fmla="*/ 9 w 25"/>
                  <a:gd name="T1" fmla="*/ 0 h 25"/>
                  <a:gd name="T2" fmla="*/ 9 w 25"/>
                  <a:gd name="T3" fmla="*/ 9 h 25"/>
                  <a:gd name="T4" fmla="*/ 0 w 25"/>
                  <a:gd name="T5" fmla="*/ 9 h 25"/>
                  <a:gd name="T6" fmla="*/ 0 w 25"/>
                  <a:gd name="T7" fmla="*/ 16 h 25"/>
                  <a:gd name="T8" fmla="*/ 9 w 25"/>
                  <a:gd name="T9" fmla="*/ 16 h 25"/>
                  <a:gd name="T10" fmla="*/ 9 w 25"/>
                  <a:gd name="T11" fmla="*/ 25 h 25"/>
                  <a:gd name="T12" fmla="*/ 16 w 25"/>
                  <a:gd name="T13" fmla="*/ 25 h 25"/>
                  <a:gd name="T14" fmla="*/ 16 w 25"/>
                  <a:gd name="T15" fmla="*/ 16 h 25"/>
                  <a:gd name="T16" fmla="*/ 25 w 25"/>
                  <a:gd name="T17" fmla="*/ 16 h 25"/>
                  <a:gd name="T18" fmla="*/ 25 w 25"/>
                  <a:gd name="T19" fmla="*/ 9 h 25"/>
                  <a:gd name="T20" fmla="*/ 16 w 25"/>
                  <a:gd name="T21" fmla="*/ 9 h 25"/>
                  <a:gd name="T22" fmla="*/ 16 w 25"/>
                  <a:gd name="T23" fmla="*/ 0 h 25"/>
                  <a:gd name="T24" fmla="*/ 9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9" y="0"/>
                    </a:moveTo>
                    <a:lnTo>
                      <a:pt x="9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6" y="16"/>
                    </a:lnTo>
                    <a:lnTo>
                      <a:pt x="25" y="16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4" name="Freeform 141"/>
              <p:cNvSpPr/>
              <p:nvPr/>
            </p:nvSpPr>
            <p:spPr bwMode="auto">
              <a:xfrm>
                <a:off x="1290" y="2865"/>
                <a:ext cx="49" cy="50"/>
              </a:xfrm>
              <a:custGeom>
                <a:avLst/>
                <a:gdLst>
                  <a:gd name="T0" fmla="*/ 25 w 49"/>
                  <a:gd name="T1" fmla="*/ 50 h 50"/>
                  <a:gd name="T2" fmla="*/ 0 w 49"/>
                  <a:gd name="T3" fmla="*/ 25 h 50"/>
                  <a:gd name="T4" fmla="*/ 25 w 49"/>
                  <a:gd name="T5" fmla="*/ 0 h 50"/>
                  <a:gd name="T6" fmla="*/ 49 w 49"/>
                  <a:gd name="T7" fmla="*/ 25 h 50"/>
                  <a:gd name="T8" fmla="*/ 25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0" y="25"/>
                    </a:lnTo>
                    <a:lnTo>
                      <a:pt x="25" y="0"/>
                    </a:lnTo>
                    <a:lnTo>
                      <a:pt x="49" y="25"/>
                    </a:lnTo>
                    <a:lnTo>
                      <a:pt x="2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5" name="Rectangle 142"/>
              <p:cNvSpPr>
                <a:spLocks noChangeArrowheads="1"/>
              </p:cNvSpPr>
              <p:nvPr/>
            </p:nvSpPr>
            <p:spPr bwMode="auto">
              <a:xfrm>
                <a:off x="1256" y="2886"/>
                <a:ext cx="24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6" name="Freeform 143"/>
              <p:cNvSpPr/>
              <p:nvPr/>
            </p:nvSpPr>
            <p:spPr bwMode="auto">
              <a:xfrm>
                <a:off x="1254" y="2875"/>
                <a:ext cx="29" cy="30"/>
              </a:xfrm>
              <a:custGeom>
                <a:avLst/>
                <a:gdLst>
                  <a:gd name="T0" fmla="*/ 14 w 29"/>
                  <a:gd name="T1" fmla="*/ 30 h 30"/>
                  <a:gd name="T2" fmla="*/ 0 w 29"/>
                  <a:gd name="T3" fmla="*/ 15 h 30"/>
                  <a:gd name="T4" fmla="*/ 14 w 29"/>
                  <a:gd name="T5" fmla="*/ 0 h 30"/>
                  <a:gd name="T6" fmla="*/ 29 w 29"/>
                  <a:gd name="T7" fmla="*/ 15 h 30"/>
                  <a:gd name="T8" fmla="*/ 14 w 2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9" y="15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7" name="Freeform 144"/>
              <p:cNvSpPr>
                <a:spLocks noEditPoints="1"/>
              </p:cNvSpPr>
              <p:nvPr/>
            </p:nvSpPr>
            <p:spPr bwMode="auto">
              <a:xfrm>
                <a:off x="1224" y="2852"/>
                <a:ext cx="136" cy="181"/>
              </a:xfrm>
              <a:custGeom>
                <a:avLst/>
                <a:gdLst>
                  <a:gd name="T0" fmla="*/ 84 w 93"/>
                  <a:gd name="T1" fmla="*/ 0 h 124"/>
                  <a:gd name="T2" fmla="*/ 9 w 93"/>
                  <a:gd name="T3" fmla="*/ 0 h 124"/>
                  <a:gd name="T4" fmla="*/ 0 w 93"/>
                  <a:gd name="T5" fmla="*/ 9 h 124"/>
                  <a:gd name="T6" fmla="*/ 0 w 93"/>
                  <a:gd name="T7" fmla="*/ 115 h 124"/>
                  <a:gd name="T8" fmla="*/ 9 w 93"/>
                  <a:gd name="T9" fmla="*/ 124 h 124"/>
                  <a:gd name="T10" fmla="*/ 84 w 93"/>
                  <a:gd name="T11" fmla="*/ 124 h 124"/>
                  <a:gd name="T12" fmla="*/ 93 w 93"/>
                  <a:gd name="T13" fmla="*/ 115 h 124"/>
                  <a:gd name="T14" fmla="*/ 93 w 93"/>
                  <a:gd name="T15" fmla="*/ 9 h 124"/>
                  <a:gd name="T16" fmla="*/ 84 w 93"/>
                  <a:gd name="T17" fmla="*/ 0 h 124"/>
                  <a:gd name="T18" fmla="*/ 83 w 93"/>
                  <a:gd name="T19" fmla="*/ 40 h 124"/>
                  <a:gd name="T20" fmla="*/ 11 w 93"/>
                  <a:gd name="T21" fmla="*/ 40 h 124"/>
                  <a:gd name="T22" fmla="*/ 11 w 93"/>
                  <a:gd name="T23" fmla="*/ 11 h 124"/>
                  <a:gd name="T24" fmla="*/ 83 w 93"/>
                  <a:gd name="T25" fmla="*/ 11 h 124"/>
                  <a:gd name="T26" fmla="*/ 83 w 93"/>
                  <a:gd name="T27" fmla="*/ 40 h 124"/>
                  <a:gd name="T28" fmla="*/ 11 w 93"/>
                  <a:gd name="T29" fmla="*/ 47 h 124"/>
                  <a:gd name="T30" fmla="*/ 83 w 93"/>
                  <a:gd name="T31" fmla="*/ 47 h 124"/>
                  <a:gd name="T32" fmla="*/ 83 w 93"/>
                  <a:gd name="T33" fmla="*/ 113 h 124"/>
                  <a:gd name="T34" fmla="*/ 11 w 93"/>
                  <a:gd name="T35" fmla="*/ 113 h 124"/>
                  <a:gd name="T36" fmla="*/ 11 w 93"/>
                  <a:gd name="T37" fmla="*/ 4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124">
                    <a:moveTo>
                      <a:pt x="8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9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9" y="124"/>
                      <a:pt x="93" y="120"/>
                      <a:pt x="93" y="115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4"/>
                      <a:pt x="89" y="0"/>
                      <a:pt x="84" y="0"/>
                    </a:cubicBezTo>
                    <a:moveTo>
                      <a:pt x="83" y="40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83" y="40"/>
                    </a:lnTo>
                    <a:close/>
                    <a:moveTo>
                      <a:pt x="11" y="47"/>
                    </a:move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11" y="113"/>
                      <a:pt x="11" y="113"/>
                      <a:pt x="11" y="113"/>
                    </a:cubicBezTo>
                    <a:lnTo>
                      <a:pt x="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8" name="Oval 145"/>
              <p:cNvSpPr>
                <a:spLocks noChangeArrowheads="1"/>
              </p:cNvSpPr>
              <p:nvPr/>
            </p:nvSpPr>
            <p:spPr bwMode="auto">
              <a:xfrm>
                <a:off x="1251" y="2931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29" name="Oval 14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0" name="Oval 147"/>
              <p:cNvSpPr>
                <a:spLocks noChangeArrowheads="1"/>
              </p:cNvSpPr>
              <p:nvPr/>
            </p:nvSpPr>
            <p:spPr bwMode="auto">
              <a:xfrm>
                <a:off x="1310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1" name="Oval 148"/>
              <p:cNvSpPr>
                <a:spLocks noChangeArrowheads="1"/>
              </p:cNvSpPr>
              <p:nvPr/>
            </p:nvSpPr>
            <p:spPr bwMode="auto">
              <a:xfrm>
                <a:off x="1251" y="2958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2" name="Oval 149"/>
              <p:cNvSpPr>
                <a:spLocks noChangeArrowheads="1"/>
              </p:cNvSpPr>
              <p:nvPr/>
            </p:nvSpPr>
            <p:spPr bwMode="auto">
              <a:xfrm>
                <a:off x="1281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3" name="Oval 150"/>
              <p:cNvSpPr>
                <a:spLocks noChangeArrowheads="1"/>
              </p:cNvSpPr>
              <p:nvPr/>
            </p:nvSpPr>
            <p:spPr bwMode="auto">
              <a:xfrm>
                <a:off x="1310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4" name="Oval 151"/>
              <p:cNvSpPr>
                <a:spLocks noChangeArrowheads="1"/>
              </p:cNvSpPr>
              <p:nvPr/>
            </p:nvSpPr>
            <p:spPr bwMode="auto">
              <a:xfrm>
                <a:off x="1251" y="2986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5" name="Oval 152"/>
              <p:cNvSpPr>
                <a:spLocks noChangeArrowheads="1"/>
              </p:cNvSpPr>
              <p:nvPr/>
            </p:nvSpPr>
            <p:spPr bwMode="auto">
              <a:xfrm>
                <a:off x="1281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6" name="Oval 153"/>
              <p:cNvSpPr>
                <a:spLocks noChangeArrowheads="1"/>
              </p:cNvSpPr>
              <p:nvPr/>
            </p:nvSpPr>
            <p:spPr bwMode="auto">
              <a:xfrm>
                <a:off x="1310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7" name="Freeform 154"/>
              <p:cNvSpPr/>
              <p:nvPr/>
            </p:nvSpPr>
            <p:spPr bwMode="auto">
              <a:xfrm>
                <a:off x="1713" y="2672"/>
                <a:ext cx="21" cy="22"/>
              </a:xfrm>
              <a:custGeom>
                <a:avLst/>
                <a:gdLst>
                  <a:gd name="T0" fmla="*/ 8 w 21"/>
                  <a:gd name="T1" fmla="*/ 0 h 22"/>
                  <a:gd name="T2" fmla="*/ 8 w 21"/>
                  <a:gd name="T3" fmla="*/ 7 h 22"/>
                  <a:gd name="T4" fmla="*/ 0 w 21"/>
                  <a:gd name="T5" fmla="*/ 7 h 22"/>
                  <a:gd name="T6" fmla="*/ 0 w 21"/>
                  <a:gd name="T7" fmla="*/ 13 h 22"/>
                  <a:gd name="T8" fmla="*/ 8 w 21"/>
                  <a:gd name="T9" fmla="*/ 13 h 22"/>
                  <a:gd name="T10" fmla="*/ 8 w 21"/>
                  <a:gd name="T11" fmla="*/ 22 h 22"/>
                  <a:gd name="T12" fmla="*/ 13 w 21"/>
                  <a:gd name="T13" fmla="*/ 22 h 22"/>
                  <a:gd name="T14" fmla="*/ 13 w 21"/>
                  <a:gd name="T15" fmla="*/ 13 h 22"/>
                  <a:gd name="T16" fmla="*/ 21 w 21"/>
                  <a:gd name="T17" fmla="*/ 13 h 22"/>
                  <a:gd name="T18" fmla="*/ 21 w 21"/>
                  <a:gd name="T19" fmla="*/ 7 h 22"/>
                  <a:gd name="T20" fmla="*/ 13 w 21"/>
                  <a:gd name="T21" fmla="*/ 7 h 22"/>
                  <a:gd name="T22" fmla="*/ 13 w 21"/>
                  <a:gd name="T23" fmla="*/ 0 h 22"/>
                  <a:gd name="T24" fmla="*/ 8 w 21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8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2"/>
                    </a:lnTo>
                    <a:lnTo>
                      <a:pt x="13" y="22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21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8" name="Freeform 155"/>
              <p:cNvSpPr/>
              <p:nvPr/>
            </p:nvSpPr>
            <p:spPr bwMode="auto">
              <a:xfrm>
                <a:off x="1702" y="2660"/>
                <a:ext cx="43" cy="44"/>
              </a:xfrm>
              <a:custGeom>
                <a:avLst/>
                <a:gdLst>
                  <a:gd name="T0" fmla="*/ 21 w 43"/>
                  <a:gd name="T1" fmla="*/ 44 h 44"/>
                  <a:gd name="T2" fmla="*/ 0 w 43"/>
                  <a:gd name="T3" fmla="*/ 22 h 44"/>
                  <a:gd name="T4" fmla="*/ 21 w 43"/>
                  <a:gd name="T5" fmla="*/ 0 h 44"/>
                  <a:gd name="T6" fmla="*/ 43 w 43"/>
                  <a:gd name="T7" fmla="*/ 22 h 44"/>
                  <a:gd name="T8" fmla="*/ 21 w 43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1" y="4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43" y="22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9" name="Rectangle 156"/>
              <p:cNvSpPr>
                <a:spLocks noChangeArrowheads="1"/>
              </p:cNvSpPr>
              <p:nvPr/>
            </p:nvSpPr>
            <p:spPr bwMode="auto">
              <a:xfrm>
                <a:off x="1673" y="2679"/>
                <a:ext cx="18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0" name="Freeform 157"/>
              <p:cNvSpPr/>
              <p:nvPr/>
            </p:nvSpPr>
            <p:spPr bwMode="auto">
              <a:xfrm>
                <a:off x="1670" y="2669"/>
                <a:ext cx="24" cy="26"/>
              </a:xfrm>
              <a:custGeom>
                <a:avLst/>
                <a:gdLst>
                  <a:gd name="T0" fmla="*/ 11 w 24"/>
                  <a:gd name="T1" fmla="*/ 26 h 26"/>
                  <a:gd name="T2" fmla="*/ 0 w 24"/>
                  <a:gd name="T3" fmla="*/ 13 h 26"/>
                  <a:gd name="T4" fmla="*/ 13 w 24"/>
                  <a:gd name="T5" fmla="*/ 0 h 26"/>
                  <a:gd name="T6" fmla="*/ 24 w 24"/>
                  <a:gd name="T7" fmla="*/ 13 h 26"/>
                  <a:gd name="T8" fmla="*/ 1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1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1" name="Freeform 158"/>
              <p:cNvSpPr>
                <a:spLocks noEditPoints="1"/>
              </p:cNvSpPr>
              <p:nvPr/>
            </p:nvSpPr>
            <p:spPr bwMode="auto">
              <a:xfrm>
                <a:off x="1643" y="2650"/>
                <a:ext cx="120" cy="159"/>
              </a:xfrm>
              <a:custGeom>
                <a:avLst/>
                <a:gdLst>
                  <a:gd name="T0" fmla="*/ 74 w 82"/>
                  <a:gd name="T1" fmla="*/ 0 h 109"/>
                  <a:gd name="T2" fmla="*/ 8 w 82"/>
                  <a:gd name="T3" fmla="*/ 0 h 109"/>
                  <a:gd name="T4" fmla="*/ 0 w 82"/>
                  <a:gd name="T5" fmla="*/ 7 h 109"/>
                  <a:gd name="T6" fmla="*/ 0 w 82"/>
                  <a:gd name="T7" fmla="*/ 101 h 109"/>
                  <a:gd name="T8" fmla="*/ 8 w 82"/>
                  <a:gd name="T9" fmla="*/ 109 h 109"/>
                  <a:gd name="T10" fmla="*/ 74 w 82"/>
                  <a:gd name="T11" fmla="*/ 109 h 109"/>
                  <a:gd name="T12" fmla="*/ 82 w 82"/>
                  <a:gd name="T13" fmla="*/ 101 h 109"/>
                  <a:gd name="T14" fmla="*/ 82 w 82"/>
                  <a:gd name="T15" fmla="*/ 7 h 109"/>
                  <a:gd name="T16" fmla="*/ 74 w 82"/>
                  <a:gd name="T17" fmla="*/ 0 h 109"/>
                  <a:gd name="T18" fmla="*/ 73 w 82"/>
                  <a:gd name="T19" fmla="*/ 34 h 109"/>
                  <a:gd name="T20" fmla="*/ 9 w 82"/>
                  <a:gd name="T21" fmla="*/ 34 h 109"/>
                  <a:gd name="T22" fmla="*/ 9 w 82"/>
                  <a:gd name="T23" fmla="*/ 9 h 109"/>
                  <a:gd name="T24" fmla="*/ 73 w 82"/>
                  <a:gd name="T25" fmla="*/ 9 h 109"/>
                  <a:gd name="T26" fmla="*/ 73 w 82"/>
                  <a:gd name="T27" fmla="*/ 34 h 109"/>
                  <a:gd name="T28" fmla="*/ 9 w 82"/>
                  <a:gd name="T29" fmla="*/ 40 h 109"/>
                  <a:gd name="T30" fmla="*/ 73 w 82"/>
                  <a:gd name="T31" fmla="*/ 40 h 109"/>
                  <a:gd name="T32" fmla="*/ 73 w 82"/>
                  <a:gd name="T33" fmla="*/ 99 h 109"/>
                  <a:gd name="T34" fmla="*/ 9 w 82"/>
                  <a:gd name="T35" fmla="*/ 99 h 109"/>
                  <a:gd name="T36" fmla="*/ 9 w 82"/>
                  <a:gd name="T37" fmla="*/ 4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09">
                    <a:moveTo>
                      <a:pt x="7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5"/>
                      <a:pt x="4" y="109"/>
                      <a:pt x="8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9" y="109"/>
                      <a:pt x="82" y="105"/>
                      <a:pt x="82" y="101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3"/>
                      <a:pt x="79" y="0"/>
                      <a:pt x="74" y="0"/>
                    </a:cubicBezTo>
                    <a:moveTo>
                      <a:pt x="73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lnTo>
                      <a:pt x="73" y="34"/>
                    </a:lnTo>
                    <a:close/>
                    <a:moveTo>
                      <a:pt x="9" y="40"/>
                    </a:move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9" y="99"/>
                      <a:pt x="9" y="99"/>
                      <a:pt x="9" y="99"/>
                    </a:cubicBez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2" name="Oval 159"/>
              <p:cNvSpPr>
                <a:spLocks noChangeArrowheads="1"/>
              </p:cNvSpPr>
              <p:nvPr/>
            </p:nvSpPr>
            <p:spPr bwMode="auto">
              <a:xfrm>
                <a:off x="1667" y="2718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3" name="Oval 160"/>
              <p:cNvSpPr>
                <a:spLocks noChangeArrowheads="1"/>
              </p:cNvSpPr>
              <p:nvPr/>
            </p:nvSpPr>
            <p:spPr bwMode="auto">
              <a:xfrm>
                <a:off x="1693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4" name="Oval 161"/>
              <p:cNvSpPr>
                <a:spLocks noChangeArrowheads="1"/>
              </p:cNvSpPr>
              <p:nvPr/>
            </p:nvSpPr>
            <p:spPr bwMode="auto">
              <a:xfrm>
                <a:off x="1719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5" name="Oval 162"/>
              <p:cNvSpPr>
                <a:spLocks noChangeArrowheads="1"/>
              </p:cNvSpPr>
              <p:nvPr/>
            </p:nvSpPr>
            <p:spPr bwMode="auto">
              <a:xfrm>
                <a:off x="1667" y="274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6" name="Oval 163"/>
              <p:cNvSpPr>
                <a:spLocks noChangeArrowheads="1"/>
              </p:cNvSpPr>
              <p:nvPr/>
            </p:nvSpPr>
            <p:spPr bwMode="auto">
              <a:xfrm>
                <a:off x="1693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7" name="Oval 164"/>
              <p:cNvSpPr>
                <a:spLocks noChangeArrowheads="1"/>
              </p:cNvSpPr>
              <p:nvPr/>
            </p:nvSpPr>
            <p:spPr bwMode="auto">
              <a:xfrm>
                <a:off x="1719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8" name="Oval 165"/>
              <p:cNvSpPr>
                <a:spLocks noChangeArrowheads="1"/>
              </p:cNvSpPr>
              <p:nvPr/>
            </p:nvSpPr>
            <p:spPr bwMode="auto">
              <a:xfrm>
                <a:off x="1667" y="2768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9" name="Oval 166"/>
              <p:cNvSpPr>
                <a:spLocks noChangeArrowheads="1"/>
              </p:cNvSpPr>
              <p:nvPr/>
            </p:nvSpPr>
            <p:spPr bwMode="auto">
              <a:xfrm>
                <a:off x="1693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0" name="Oval 167"/>
              <p:cNvSpPr>
                <a:spLocks noChangeArrowheads="1"/>
              </p:cNvSpPr>
              <p:nvPr/>
            </p:nvSpPr>
            <p:spPr bwMode="auto">
              <a:xfrm>
                <a:off x="1719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1" name="Freeform 168"/>
              <p:cNvSpPr>
                <a:spLocks noEditPoints="1"/>
              </p:cNvSpPr>
              <p:nvPr/>
            </p:nvSpPr>
            <p:spPr bwMode="auto">
              <a:xfrm>
                <a:off x="628" y="1693"/>
                <a:ext cx="132" cy="221"/>
              </a:xfrm>
              <a:custGeom>
                <a:avLst/>
                <a:gdLst>
                  <a:gd name="T0" fmla="*/ 36 w 91"/>
                  <a:gd name="T1" fmla="*/ 125 h 152"/>
                  <a:gd name="T2" fmla="*/ 45 w 91"/>
                  <a:gd name="T3" fmla="*/ 116 h 152"/>
                  <a:gd name="T4" fmla="*/ 55 w 91"/>
                  <a:gd name="T5" fmla="*/ 125 h 152"/>
                  <a:gd name="T6" fmla="*/ 45 w 91"/>
                  <a:gd name="T7" fmla="*/ 134 h 152"/>
                  <a:gd name="T8" fmla="*/ 36 w 91"/>
                  <a:gd name="T9" fmla="*/ 125 h 152"/>
                  <a:gd name="T10" fmla="*/ 16 w 91"/>
                  <a:gd name="T11" fmla="*/ 74 h 152"/>
                  <a:gd name="T12" fmla="*/ 16 w 91"/>
                  <a:gd name="T13" fmla="*/ 44 h 152"/>
                  <a:gd name="T14" fmla="*/ 21 w 91"/>
                  <a:gd name="T15" fmla="*/ 40 h 152"/>
                  <a:gd name="T16" fmla="*/ 70 w 91"/>
                  <a:gd name="T17" fmla="*/ 40 h 152"/>
                  <a:gd name="T18" fmla="*/ 75 w 91"/>
                  <a:gd name="T19" fmla="*/ 44 h 152"/>
                  <a:gd name="T20" fmla="*/ 75 w 91"/>
                  <a:gd name="T21" fmla="*/ 74 h 152"/>
                  <a:gd name="T22" fmla="*/ 70 w 91"/>
                  <a:gd name="T23" fmla="*/ 79 h 152"/>
                  <a:gd name="T24" fmla="*/ 21 w 91"/>
                  <a:gd name="T25" fmla="*/ 79 h 152"/>
                  <a:gd name="T26" fmla="*/ 16 w 91"/>
                  <a:gd name="T27" fmla="*/ 74 h 152"/>
                  <a:gd name="T28" fmla="*/ 21 w 91"/>
                  <a:gd name="T29" fmla="*/ 0 h 152"/>
                  <a:gd name="T30" fmla="*/ 13 w 91"/>
                  <a:gd name="T31" fmla="*/ 9 h 152"/>
                  <a:gd name="T32" fmla="*/ 13 w 91"/>
                  <a:gd name="T33" fmla="*/ 22 h 152"/>
                  <a:gd name="T34" fmla="*/ 0 w 91"/>
                  <a:gd name="T35" fmla="*/ 43 h 152"/>
                  <a:gd name="T36" fmla="*/ 0 w 91"/>
                  <a:gd name="T37" fmla="*/ 88 h 152"/>
                  <a:gd name="T38" fmla="*/ 5 w 91"/>
                  <a:gd name="T39" fmla="*/ 132 h 152"/>
                  <a:gd name="T40" fmla="*/ 34 w 91"/>
                  <a:gd name="T41" fmla="*/ 152 h 152"/>
                  <a:gd name="T42" fmla="*/ 57 w 91"/>
                  <a:gd name="T43" fmla="*/ 152 h 152"/>
                  <a:gd name="T44" fmla="*/ 86 w 91"/>
                  <a:gd name="T45" fmla="*/ 131 h 152"/>
                  <a:gd name="T46" fmla="*/ 91 w 91"/>
                  <a:gd name="T47" fmla="*/ 86 h 152"/>
                  <a:gd name="T48" fmla="*/ 91 w 91"/>
                  <a:gd name="T49" fmla="*/ 43 h 152"/>
                  <a:gd name="T50" fmla="*/ 67 w 91"/>
                  <a:gd name="T51" fmla="*/ 19 h 152"/>
                  <a:gd name="T52" fmla="*/ 30 w 91"/>
                  <a:gd name="T53" fmla="*/ 19 h 152"/>
                  <a:gd name="T54" fmla="*/ 30 w 91"/>
                  <a:gd name="T55" fmla="*/ 9 h 152"/>
                  <a:gd name="T56" fmla="*/ 21 w 91"/>
                  <a:gd name="T57" fmla="*/ 0 h 152"/>
                  <a:gd name="T58" fmla="*/ 21 w 91"/>
                  <a:gd name="T5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" h="152">
                    <a:moveTo>
                      <a:pt x="36" y="125"/>
                    </a:moveTo>
                    <a:cubicBezTo>
                      <a:pt x="36" y="120"/>
                      <a:pt x="40" y="116"/>
                      <a:pt x="45" y="116"/>
                    </a:cubicBezTo>
                    <a:cubicBezTo>
                      <a:pt x="51" y="116"/>
                      <a:pt x="55" y="120"/>
                      <a:pt x="55" y="125"/>
                    </a:cubicBezTo>
                    <a:cubicBezTo>
                      <a:pt x="55" y="130"/>
                      <a:pt x="51" y="134"/>
                      <a:pt x="45" y="134"/>
                    </a:cubicBezTo>
                    <a:cubicBezTo>
                      <a:pt x="40" y="134"/>
                      <a:pt x="36" y="130"/>
                      <a:pt x="36" y="125"/>
                    </a:cubicBezTo>
                    <a:moveTo>
                      <a:pt x="16" y="7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40"/>
                      <a:pt x="21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2" y="40"/>
                      <a:pt x="75" y="42"/>
                      <a:pt x="75" y="4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7"/>
                      <a:pt x="72" y="79"/>
                      <a:pt x="70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18" y="79"/>
                      <a:pt x="16" y="77"/>
                      <a:pt x="16" y="74"/>
                    </a:cubicBezTo>
                    <a:moveTo>
                      <a:pt x="21" y="0"/>
                    </a:moveTo>
                    <a:cubicBezTo>
                      <a:pt x="17" y="0"/>
                      <a:pt x="13" y="4"/>
                      <a:pt x="13" y="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6"/>
                      <a:pt x="0" y="34"/>
                      <a:pt x="0" y="4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1"/>
                      <a:pt x="2" y="121"/>
                      <a:pt x="5" y="132"/>
                    </a:cubicBezTo>
                    <a:cubicBezTo>
                      <a:pt x="8" y="143"/>
                      <a:pt x="20" y="152"/>
                      <a:pt x="34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70" y="152"/>
                      <a:pt x="83" y="143"/>
                      <a:pt x="86" y="131"/>
                    </a:cubicBezTo>
                    <a:cubicBezTo>
                      <a:pt x="88" y="120"/>
                      <a:pt x="91" y="99"/>
                      <a:pt x="91" y="86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30"/>
                      <a:pt x="80" y="19"/>
                      <a:pt x="6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2" name="Freeform 170"/>
              <p:cNvSpPr>
                <a:spLocks noEditPoints="1"/>
              </p:cNvSpPr>
              <p:nvPr/>
            </p:nvSpPr>
            <p:spPr bwMode="auto">
              <a:xfrm>
                <a:off x="2062" y="1042"/>
                <a:ext cx="152" cy="254"/>
              </a:xfrm>
              <a:custGeom>
                <a:avLst/>
                <a:gdLst>
                  <a:gd name="T0" fmla="*/ 41 w 104"/>
                  <a:gd name="T1" fmla="*/ 143 h 175"/>
                  <a:gd name="T2" fmla="*/ 52 w 104"/>
                  <a:gd name="T3" fmla="*/ 133 h 175"/>
                  <a:gd name="T4" fmla="*/ 63 w 104"/>
                  <a:gd name="T5" fmla="*/ 143 h 175"/>
                  <a:gd name="T6" fmla="*/ 52 w 104"/>
                  <a:gd name="T7" fmla="*/ 154 h 175"/>
                  <a:gd name="T8" fmla="*/ 41 w 104"/>
                  <a:gd name="T9" fmla="*/ 143 h 175"/>
                  <a:gd name="T10" fmla="*/ 19 w 104"/>
                  <a:gd name="T11" fmla="*/ 85 h 175"/>
                  <a:gd name="T12" fmla="*/ 19 w 104"/>
                  <a:gd name="T13" fmla="*/ 51 h 175"/>
                  <a:gd name="T14" fmla="*/ 24 w 104"/>
                  <a:gd name="T15" fmla="*/ 45 h 175"/>
                  <a:gd name="T16" fmla="*/ 80 w 104"/>
                  <a:gd name="T17" fmla="*/ 45 h 175"/>
                  <a:gd name="T18" fmla="*/ 86 w 104"/>
                  <a:gd name="T19" fmla="*/ 51 h 175"/>
                  <a:gd name="T20" fmla="*/ 86 w 104"/>
                  <a:gd name="T21" fmla="*/ 85 h 175"/>
                  <a:gd name="T22" fmla="*/ 80 w 104"/>
                  <a:gd name="T23" fmla="*/ 91 h 175"/>
                  <a:gd name="T24" fmla="*/ 24 w 104"/>
                  <a:gd name="T25" fmla="*/ 91 h 175"/>
                  <a:gd name="T26" fmla="*/ 19 w 104"/>
                  <a:gd name="T27" fmla="*/ 85 h 175"/>
                  <a:gd name="T28" fmla="*/ 25 w 104"/>
                  <a:gd name="T29" fmla="*/ 0 h 175"/>
                  <a:gd name="T30" fmla="*/ 15 w 104"/>
                  <a:gd name="T31" fmla="*/ 10 h 175"/>
                  <a:gd name="T32" fmla="*/ 15 w 104"/>
                  <a:gd name="T33" fmla="*/ 25 h 175"/>
                  <a:gd name="T34" fmla="*/ 0 w 104"/>
                  <a:gd name="T35" fmla="*/ 49 h 175"/>
                  <a:gd name="T36" fmla="*/ 0 w 104"/>
                  <a:gd name="T37" fmla="*/ 100 h 175"/>
                  <a:gd name="T38" fmla="*/ 6 w 104"/>
                  <a:gd name="T39" fmla="*/ 151 h 175"/>
                  <a:gd name="T40" fmla="*/ 38 w 104"/>
                  <a:gd name="T41" fmla="*/ 175 h 175"/>
                  <a:gd name="T42" fmla="*/ 66 w 104"/>
                  <a:gd name="T43" fmla="*/ 175 h 175"/>
                  <a:gd name="T44" fmla="*/ 98 w 104"/>
                  <a:gd name="T45" fmla="*/ 151 h 175"/>
                  <a:gd name="T46" fmla="*/ 104 w 104"/>
                  <a:gd name="T47" fmla="*/ 99 h 175"/>
                  <a:gd name="T48" fmla="*/ 104 w 104"/>
                  <a:gd name="T49" fmla="*/ 49 h 175"/>
                  <a:gd name="T50" fmla="*/ 77 w 104"/>
                  <a:gd name="T51" fmla="*/ 22 h 175"/>
                  <a:gd name="T52" fmla="*/ 34 w 104"/>
                  <a:gd name="T53" fmla="*/ 22 h 175"/>
                  <a:gd name="T54" fmla="*/ 34 w 104"/>
                  <a:gd name="T55" fmla="*/ 10 h 175"/>
                  <a:gd name="T56" fmla="*/ 25 w 104"/>
                  <a:gd name="T57" fmla="*/ 0 h 175"/>
                  <a:gd name="T58" fmla="*/ 25 w 104"/>
                  <a:gd name="T5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75">
                    <a:moveTo>
                      <a:pt x="41" y="143"/>
                    </a:moveTo>
                    <a:cubicBezTo>
                      <a:pt x="41" y="137"/>
                      <a:pt x="46" y="133"/>
                      <a:pt x="52" y="133"/>
                    </a:cubicBezTo>
                    <a:cubicBezTo>
                      <a:pt x="58" y="133"/>
                      <a:pt x="63" y="137"/>
                      <a:pt x="63" y="143"/>
                    </a:cubicBezTo>
                    <a:cubicBezTo>
                      <a:pt x="63" y="149"/>
                      <a:pt x="58" y="154"/>
                      <a:pt x="52" y="154"/>
                    </a:cubicBezTo>
                    <a:cubicBezTo>
                      <a:pt x="46" y="154"/>
                      <a:pt x="41" y="149"/>
                      <a:pt x="41" y="143"/>
                    </a:cubicBezTo>
                    <a:moveTo>
                      <a:pt x="19" y="85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48"/>
                      <a:pt x="21" y="45"/>
                      <a:pt x="24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3" y="45"/>
                      <a:pt x="86" y="48"/>
                      <a:pt x="86" y="51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8"/>
                      <a:pt x="83" y="91"/>
                      <a:pt x="80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1" y="91"/>
                      <a:pt x="19" y="88"/>
                      <a:pt x="19" y="85"/>
                    </a:cubicBezTo>
                    <a:moveTo>
                      <a:pt x="25" y="0"/>
                    </a:moveTo>
                    <a:cubicBezTo>
                      <a:pt x="19" y="0"/>
                      <a:pt x="15" y="5"/>
                      <a:pt x="15" y="1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6" y="30"/>
                      <a:pt x="0" y="39"/>
                      <a:pt x="0" y="4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5"/>
                      <a:pt x="3" y="138"/>
                      <a:pt x="6" y="151"/>
                    </a:cubicBezTo>
                    <a:cubicBezTo>
                      <a:pt x="9" y="164"/>
                      <a:pt x="23" y="175"/>
                      <a:pt x="38" y="175"/>
                    </a:cubicBezTo>
                    <a:cubicBezTo>
                      <a:pt x="66" y="175"/>
                      <a:pt x="66" y="175"/>
                      <a:pt x="66" y="175"/>
                    </a:cubicBezTo>
                    <a:cubicBezTo>
                      <a:pt x="81" y="175"/>
                      <a:pt x="95" y="164"/>
                      <a:pt x="98" y="151"/>
                    </a:cubicBezTo>
                    <a:cubicBezTo>
                      <a:pt x="101" y="137"/>
                      <a:pt x="104" y="114"/>
                      <a:pt x="104" y="9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34"/>
                      <a:pt x="92" y="22"/>
                      <a:pt x="7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5"/>
                      <a:pt x="30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3" name="Freeform 172"/>
              <p:cNvSpPr/>
              <p:nvPr/>
            </p:nvSpPr>
            <p:spPr bwMode="auto">
              <a:xfrm>
                <a:off x="999" y="2199"/>
                <a:ext cx="96" cy="207"/>
              </a:xfrm>
              <a:custGeom>
                <a:avLst/>
                <a:gdLst>
                  <a:gd name="T0" fmla="*/ 66 w 66"/>
                  <a:gd name="T1" fmla="*/ 0 h 142"/>
                  <a:gd name="T2" fmla="*/ 0 w 66"/>
                  <a:gd name="T3" fmla="*/ 71 h 142"/>
                  <a:gd name="T4" fmla="*/ 66 w 66"/>
                  <a:gd name="T5" fmla="*/ 142 h 142"/>
                  <a:gd name="T6" fmla="*/ 66 w 66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42">
                    <a:moveTo>
                      <a:pt x="66" y="0"/>
                    </a:moveTo>
                    <a:cubicBezTo>
                      <a:pt x="29" y="3"/>
                      <a:pt x="0" y="34"/>
                      <a:pt x="0" y="71"/>
                    </a:cubicBezTo>
                    <a:cubicBezTo>
                      <a:pt x="0" y="109"/>
                      <a:pt x="29" y="139"/>
                      <a:pt x="66" y="142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4" name="Freeform 173"/>
              <p:cNvSpPr/>
              <p:nvPr/>
            </p:nvSpPr>
            <p:spPr bwMode="auto">
              <a:xfrm>
                <a:off x="1104" y="2199"/>
                <a:ext cx="102" cy="102"/>
              </a:xfrm>
              <a:custGeom>
                <a:avLst/>
                <a:gdLst>
                  <a:gd name="T0" fmla="*/ 70 w 70"/>
                  <a:gd name="T1" fmla="*/ 70 h 70"/>
                  <a:gd name="T2" fmla="*/ 0 w 70"/>
                  <a:gd name="T3" fmla="*/ 0 h 70"/>
                  <a:gd name="T4" fmla="*/ 0 w 70"/>
                  <a:gd name="T5" fmla="*/ 70 h 70"/>
                  <a:gd name="T6" fmla="*/ 70 w 7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0">
                    <a:moveTo>
                      <a:pt x="70" y="70"/>
                    </a:moveTo>
                    <a:cubicBezTo>
                      <a:pt x="70" y="31"/>
                      <a:pt x="39" y="1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7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5" name="Freeform 174"/>
              <p:cNvSpPr/>
              <p:nvPr/>
            </p:nvSpPr>
            <p:spPr bwMode="auto">
              <a:xfrm>
                <a:off x="1104" y="2310"/>
                <a:ext cx="102" cy="97"/>
              </a:xfrm>
              <a:custGeom>
                <a:avLst/>
                <a:gdLst>
                  <a:gd name="T0" fmla="*/ 0 w 70"/>
                  <a:gd name="T1" fmla="*/ 0 h 67"/>
                  <a:gd name="T2" fmla="*/ 0 w 70"/>
                  <a:gd name="T3" fmla="*/ 67 h 67"/>
                  <a:gd name="T4" fmla="*/ 70 w 70"/>
                  <a:gd name="T5" fmla="*/ 0 h 67"/>
                  <a:gd name="T6" fmla="*/ 0 w 7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67">
                    <a:moveTo>
                      <a:pt x="0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8" y="66"/>
                      <a:pt x="68" y="37"/>
                      <a:pt x="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6" name="Freeform 175"/>
              <p:cNvSpPr/>
              <p:nvPr/>
            </p:nvSpPr>
            <p:spPr bwMode="auto">
              <a:xfrm>
                <a:off x="948" y="1578"/>
                <a:ext cx="66" cy="144"/>
              </a:xfrm>
              <a:custGeom>
                <a:avLst/>
                <a:gdLst>
                  <a:gd name="T0" fmla="*/ 45 w 45"/>
                  <a:gd name="T1" fmla="*/ 0 h 99"/>
                  <a:gd name="T2" fmla="*/ 0 w 45"/>
                  <a:gd name="T3" fmla="*/ 50 h 99"/>
                  <a:gd name="T4" fmla="*/ 45 w 45"/>
                  <a:gd name="T5" fmla="*/ 99 h 99"/>
                  <a:gd name="T6" fmla="*/ 45 w 4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99">
                    <a:moveTo>
                      <a:pt x="45" y="0"/>
                    </a:moveTo>
                    <a:cubicBezTo>
                      <a:pt x="20" y="2"/>
                      <a:pt x="0" y="24"/>
                      <a:pt x="0" y="50"/>
                    </a:cubicBezTo>
                    <a:cubicBezTo>
                      <a:pt x="0" y="75"/>
                      <a:pt x="20" y="97"/>
                      <a:pt x="45" y="99"/>
                    </a:cubicBez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7" name="Freeform 176"/>
              <p:cNvSpPr/>
              <p:nvPr/>
            </p:nvSpPr>
            <p:spPr bwMode="auto">
              <a:xfrm>
                <a:off x="1021" y="1578"/>
                <a:ext cx="70" cy="70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4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8" name="Freeform 177"/>
              <p:cNvSpPr/>
              <p:nvPr/>
            </p:nvSpPr>
            <p:spPr bwMode="auto">
              <a:xfrm>
                <a:off x="1021" y="1655"/>
                <a:ext cx="70" cy="67"/>
              </a:xfrm>
              <a:custGeom>
                <a:avLst/>
                <a:gdLst>
                  <a:gd name="T0" fmla="*/ 0 w 48"/>
                  <a:gd name="T1" fmla="*/ 0 h 46"/>
                  <a:gd name="T2" fmla="*/ 0 w 48"/>
                  <a:gd name="T3" fmla="*/ 46 h 46"/>
                  <a:gd name="T4" fmla="*/ 48 w 48"/>
                  <a:gd name="T5" fmla="*/ 0 h 46"/>
                  <a:gd name="T6" fmla="*/ 0 w 4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6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6" y="45"/>
                      <a:pt x="47" y="2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9" name="Freeform 178"/>
              <p:cNvSpPr/>
              <p:nvPr/>
            </p:nvSpPr>
            <p:spPr bwMode="auto">
              <a:xfrm>
                <a:off x="1480" y="1740"/>
                <a:ext cx="206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0" name="Freeform 179"/>
              <p:cNvSpPr/>
              <p:nvPr/>
            </p:nvSpPr>
            <p:spPr bwMode="auto">
              <a:xfrm>
                <a:off x="1536" y="1711"/>
                <a:ext cx="94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1" name="Freeform 180"/>
              <p:cNvSpPr/>
              <p:nvPr/>
            </p:nvSpPr>
            <p:spPr bwMode="auto">
              <a:xfrm>
                <a:off x="2390" y="1154"/>
                <a:ext cx="165" cy="112"/>
              </a:xfrm>
              <a:custGeom>
                <a:avLst/>
                <a:gdLst>
                  <a:gd name="T0" fmla="*/ 106 w 114"/>
                  <a:gd name="T1" fmla="*/ 0 h 77"/>
                  <a:gd name="T2" fmla="*/ 102 w 114"/>
                  <a:gd name="T3" fmla="*/ 0 h 77"/>
                  <a:gd name="T4" fmla="*/ 99 w 114"/>
                  <a:gd name="T5" fmla="*/ 0 h 77"/>
                  <a:gd name="T6" fmla="*/ 16 w 114"/>
                  <a:gd name="T7" fmla="*/ 0 h 77"/>
                  <a:gd name="T8" fmla="*/ 13 w 114"/>
                  <a:gd name="T9" fmla="*/ 0 h 77"/>
                  <a:gd name="T10" fmla="*/ 8 w 114"/>
                  <a:gd name="T11" fmla="*/ 0 h 77"/>
                  <a:gd name="T12" fmla="*/ 0 w 114"/>
                  <a:gd name="T13" fmla="*/ 7 h 77"/>
                  <a:gd name="T14" fmla="*/ 0 w 114"/>
                  <a:gd name="T15" fmla="*/ 70 h 77"/>
                  <a:gd name="T16" fmla="*/ 8 w 114"/>
                  <a:gd name="T17" fmla="*/ 77 h 77"/>
                  <a:gd name="T18" fmla="*/ 13 w 114"/>
                  <a:gd name="T19" fmla="*/ 77 h 77"/>
                  <a:gd name="T20" fmla="*/ 16 w 114"/>
                  <a:gd name="T21" fmla="*/ 77 h 77"/>
                  <a:gd name="T22" fmla="*/ 99 w 114"/>
                  <a:gd name="T23" fmla="*/ 77 h 77"/>
                  <a:gd name="T24" fmla="*/ 102 w 114"/>
                  <a:gd name="T25" fmla="*/ 77 h 77"/>
                  <a:gd name="T26" fmla="*/ 106 w 114"/>
                  <a:gd name="T27" fmla="*/ 77 h 77"/>
                  <a:gd name="T28" fmla="*/ 114 w 114"/>
                  <a:gd name="T29" fmla="*/ 70 h 77"/>
                  <a:gd name="T30" fmla="*/ 114 w 114"/>
                  <a:gd name="T31" fmla="*/ 7 h 77"/>
                  <a:gd name="T32" fmla="*/ 106 w 114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77">
                    <a:moveTo>
                      <a:pt x="106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4" y="77"/>
                      <a:pt x="8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77"/>
                      <a:pt x="114" y="74"/>
                      <a:pt x="114" y="70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3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2" name="Freeform 181"/>
              <p:cNvSpPr/>
              <p:nvPr/>
            </p:nvSpPr>
            <p:spPr bwMode="auto">
              <a:xfrm>
                <a:off x="2435" y="1130"/>
                <a:ext cx="75" cy="25"/>
              </a:xfrm>
              <a:custGeom>
                <a:avLst/>
                <a:gdLst>
                  <a:gd name="T0" fmla="*/ 8 w 52"/>
                  <a:gd name="T1" fmla="*/ 8 h 17"/>
                  <a:gd name="T2" fmla="*/ 44 w 52"/>
                  <a:gd name="T3" fmla="*/ 8 h 17"/>
                  <a:gd name="T4" fmla="*/ 44 w 52"/>
                  <a:gd name="T5" fmla="*/ 17 h 17"/>
                  <a:gd name="T6" fmla="*/ 52 w 52"/>
                  <a:gd name="T7" fmla="*/ 17 h 17"/>
                  <a:gd name="T8" fmla="*/ 52 w 52"/>
                  <a:gd name="T9" fmla="*/ 7 h 17"/>
                  <a:gd name="T10" fmla="*/ 45 w 52"/>
                  <a:gd name="T11" fmla="*/ 0 h 17"/>
                  <a:gd name="T12" fmla="*/ 7 w 52"/>
                  <a:gd name="T13" fmla="*/ 0 h 17"/>
                  <a:gd name="T14" fmla="*/ 0 w 52"/>
                  <a:gd name="T15" fmla="*/ 7 h 17"/>
                  <a:gd name="T16" fmla="*/ 0 w 52"/>
                  <a:gd name="T17" fmla="*/ 17 h 17"/>
                  <a:gd name="T18" fmla="*/ 8 w 52"/>
                  <a:gd name="T19" fmla="*/ 17 h 17"/>
                  <a:gd name="T20" fmla="*/ 8 w 52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17">
                    <a:moveTo>
                      <a:pt x="8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3"/>
                      <a:pt x="49" y="0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3" name="Freeform 182"/>
              <p:cNvSpPr/>
              <p:nvPr/>
            </p:nvSpPr>
            <p:spPr bwMode="auto">
              <a:xfrm>
                <a:off x="1425" y="2689"/>
                <a:ext cx="185" cy="125"/>
              </a:xfrm>
              <a:custGeom>
                <a:avLst/>
                <a:gdLst>
                  <a:gd name="T0" fmla="*/ 118 w 127"/>
                  <a:gd name="T1" fmla="*/ 0 h 86"/>
                  <a:gd name="T2" fmla="*/ 113 w 127"/>
                  <a:gd name="T3" fmla="*/ 0 h 86"/>
                  <a:gd name="T4" fmla="*/ 110 w 127"/>
                  <a:gd name="T5" fmla="*/ 0 h 86"/>
                  <a:gd name="T6" fmla="*/ 17 w 127"/>
                  <a:gd name="T7" fmla="*/ 0 h 86"/>
                  <a:gd name="T8" fmla="*/ 14 w 127"/>
                  <a:gd name="T9" fmla="*/ 0 h 86"/>
                  <a:gd name="T10" fmla="*/ 9 w 127"/>
                  <a:gd name="T11" fmla="*/ 0 h 86"/>
                  <a:gd name="T12" fmla="*/ 0 w 127"/>
                  <a:gd name="T13" fmla="*/ 8 h 86"/>
                  <a:gd name="T14" fmla="*/ 0 w 127"/>
                  <a:gd name="T15" fmla="*/ 77 h 86"/>
                  <a:gd name="T16" fmla="*/ 9 w 127"/>
                  <a:gd name="T17" fmla="*/ 86 h 86"/>
                  <a:gd name="T18" fmla="*/ 14 w 127"/>
                  <a:gd name="T19" fmla="*/ 86 h 86"/>
                  <a:gd name="T20" fmla="*/ 17 w 127"/>
                  <a:gd name="T21" fmla="*/ 86 h 86"/>
                  <a:gd name="T22" fmla="*/ 110 w 127"/>
                  <a:gd name="T23" fmla="*/ 86 h 86"/>
                  <a:gd name="T24" fmla="*/ 113 w 127"/>
                  <a:gd name="T25" fmla="*/ 86 h 86"/>
                  <a:gd name="T26" fmla="*/ 118 w 127"/>
                  <a:gd name="T27" fmla="*/ 86 h 86"/>
                  <a:gd name="T28" fmla="*/ 127 w 127"/>
                  <a:gd name="T29" fmla="*/ 77 h 86"/>
                  <a:gd name="T30" fmla="*/ 127 w 127"/>
                  <a:gd name="T31" fmla="*/ 8 h 86"/>
                  <a:gd name="T32" fmla="*/ 118 w 12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86">
                    <a:moveTo>
                      <a:pt x="118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2"/>
                      <a:pt x="4" y="86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3" y="86"/>
                      <a:pt x="127" y="82"/>
                      <a:pt x="127" y="77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7" y="3"/>
                      <a:pt x="123" y="0"/>
                      <a:pt x="1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4" name="Freeform 183"/>
              <p:cNvSpPr/>
              <p:nvPr/>
            </p:nvSpPr>
            <p:spPr bwMode="auto">
              <a:xfrm>
                <a:off x="1476" y="2663"/>
                <a:ext cx="84" cy="28"/>
              </a:xfrm>
              <a:custGeom>
                <a:avLst/>
                <a:gdLst>
                  <a:gd name="T0" fmla="*/ 9 w 58"/>
                  <a:gd name="T1" fmla="*/ 9 h 19"/>
                  <a:gd name="T2" fmla="*/ 48 w 58"/>
                  <a:gd name="T3" fmla="*/ 9 h 19"/>
                  <a:gd name="T4" fmla="*/ 48 w 58"/>
                  <a:gd name="T5" fmla="*/ 19 h 19"/>
                  <a:gd name="T6" fmla="*/ 58 w 58"/>
                  <a:gd name="T7" fmla="*/ 19 h 19"/>
                  <a:gd name="T8" fmla="*/ 58 w 58"/>
                  <a:gd name="T9" fmla="*/ 8 h 19"/>
                  <a:gd name="T10" fmla="*/ 50 w 58"/>
                  <a:gd name="T11" fmla="*/ 0 h 19"/>
                  <a:gd name="T12" fmla="*/ 8 w 58"/>
                  <a:gd name="T13" fmla="*/ 0 h 19"/>
                  <a:gd name="T14" fmla="*/ 0 w 58"/>
                  <a:gd name="T15" fmla="*/ 8 h 19"/>
                  <a:gd name="T16" fmla="*/ 0 w 58"/>
                  <a:gd name="T17" fmla="*/ 19 h 19"/>
                  <a:gd name="T18" fmla="*/ 9 w 58"/>
                  <a:gd name="T19" fmla="*/ 19 h 19"/>
                  <a:gd name="T20" fmla="*/ 9 w 5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9">
                    <a:moveTo>
                      <a:pt x="9" y="9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3"/>
                      <a:pt x="54" y="0"/>
                      <a:pt x="5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9" y="19"/>
                      <a:pt x="9" y="19"/>
                    </a:cubicBez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5" name="Freeform 184"/>
              <p:cNvSpPr/>
              <p:nvPr/>
            </p:nvSpPr>
            <p:spPr bwMode="auto">
              <a:xfrm>
                <a:off x="1843" y="2118"/>
                <a:ext cx="205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6" name="Freeform 185"/>
              <p:cNvSpPr/>
              <p:nvPr/>
            </p:nvSpPr>
            <p:spPr bwMode="auto">
              <a:xfrm>
                <a:off x="1898" y="2089"/>
                <a:ext cx="95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7" name="Freeform 186"/>
              <p:cNvSpPr/>
              <p:nvPr/>
            </p:nvSpPr>
            <p:spPr bwMode="auto">
              <a:xfrm>
                <a:off x="1140" y="3086"/>
                <a:ext cx="196" cy="136"/>
              </a:xfrm>
              <a:custGeom>
                <a:avLst/>
                <a:gdLst>
                  <a:gd name="T0" fmla="*/ 126 w 135"/>
                  <a:gd name="T1" fmla="*/ 0 h 93"/>
                  <a:gd name="T2" fmla="*/ 121 w 135"/>
                  <a:gd name="T3" fmla="*/ 0 h 93"/>
                  <a:gd name="T4" fmla="*/ 117 w 135"/>
                  <a:gd name="T5" fmla="*/ 0 h 93"/>
                  <a:gd name="T6" fmla="*/ 18 w 135"/>
                  <a:gd name="T7" fmla="*/ 0 h 93"/>
                  <a:gd name="T8" fmla="*/ 15 w 135"/>
                  <a:gd name="T9" fmla="*/ 0 h 93"/>
                  <a:gd name="T10" fmla="*/ 9 w 135"/>
                  <a:gd name="T11" fmla="*/ 0 h 93"/>
                  <a:gd name="T12" fmla="*/ 0 w 135"/>
                  <a:gd name="T13" fmla="*/ 9 h 93"/>
                  <a:gd name="T14" fmla="*/ 0 w 135"/>
                  <a:gd name="T15" fmla="*/ 83 h 93"/>
                  <a:gd name="T16" fmla="*/ 9 w 135"/>
                  <a:gd name="T17" fmla="*/ 93 h 93"/>
                  <a:gd name="T18" fmla="*/ 15 w 135"/>
                  <a:gd name="T19" fmla="*/ 93 h 93"/>
                  <a:gd name="T20" fmla="*/ 18 w 135"/>
                  <a:gd name="T21" fmla="*/ 93 h 93"/>
                  <a:gd name="T22" fmla="*/ 117 w 135"/>
                  <a:gd name="T23" fmla="*/ 93 h 93"/>
                  <a:gd name="T24" fmla="*/ 121 w 135"/>
                  <a:gd name="T25" fmla="*/ 93 h 93"/>
                  <a:gd name="T26" fmla="*/ 126 w 135"/>
                  <a:gd name="T27" fmla="*/ 93 h 93"/>
                  <a:gd name="T28" fmla="*/ 135 w 135"/>
                  <a:gd name="T29" fmla="*/ 83 h 93"/>
                  <a:gd name="T30" fmla="*/ 135 w 135"/>
                  <a:gd name="T31" fmla="*/ 9 h 93"/>
                  <a:gd name="T32" fmla="*/ 126 w 135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93">
                    <a:moveTo>
                      <a:pt x="126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3"/>
                      <a:pt x="9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31" y="93"/>
                      <a:pt x="135" y="88"/>
                      <a:pt x="135" y="8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5" y="4"/>
                      <a:pt x="131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8" name="Freeform 187"/>
              <p:cNvSpPr/>
              <p:nvPr/>
            </p:nvSpPr>
            <p:spPr bwMode="auto">
              <a:xfrm>
                <a:off x="1194" y="3059"/>
                <a:ext cx="90" cy="29"/>
              </a:xfrm>
              <a:custGeom>
                <a:avLst/>
                <a:gdLst>
                  <a:gd name="T0" fmla="*/ 10 w 62"/>
                  <a:gd name="T1" fmla="*/ 10 h 20"/>
                  <a:gd name="T2" fmla="*/ 52 w 62"/>
                  <a:gd name="T3" fmla="*/ 10 h 20"/>
                  <a:gd name="T4" fmla="*/ 52 w 62"/>
                  <a:gd name="T5" fmla="*/ 20 h 20"/>
                  <a:gd name="T6" fmla="*/ 62 w 62"/>
                  <a:gd name="T7" fmla="*/ 20 h 20"/>
                  <a:gd name="T8" fmla="*/ 62 w 62"/>
                  <a:gd name="T9" fmla="*/ 8 h 20"/>
                  <a:gd name="T10" fmla="*/ 53 w 62"/>
                  <a:gd name="T11" fmla="*/ 0 h 20"/>
                  <a:gd name="T12" fmla="*/ 8 w 62"/>
                  <a:gd name="T13" fmla="*/ 0 h 20"/>
                  <a:gd name="T14" fmla="*/ 0 w 62"/>
                  <a:gd name="T15" fmla="*/ 8 h 20"/>
                  <a:gd name="T16" fmla="*/ 0 w 62"/>
                  <a:gd name="T17" fmla="*/ 20 h 20"/>
                  <a:gd name="T18" fmla="*/ 10 w 62"/>
                  <a:gd name="T19" fmla="*/ 20 h 20"/>
                  <a:gd name="T20" fmla="*/ 10 w 62"/>
                  <a:gd name="T2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20">
                    <a:moveTo>
                      <a:pt x="10" y="10"/>
                    </a:move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4"/>
                      <a:pt x="58" y="0"/>
                      <a:pt x="5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9" name="Freeform 188"/>
              <p:cNvSpPr>
                <a:spLocks noEditPoints="1"/>
              </p:cNvSpPr>
              <p:nvPr/>
            </p:nvSpPr>
            <p:spPr bwMode="auto">
              <a:xfrm>
                <a:off x="2481" y="1740"/>
                <a:ext cx="93" cy="139"/>
              </a:xfrm>
              <a:custGeom>
                <a:avLst/>
                <a:gdLst>
                  <a:gd name="T0" fmla="*/ 56 w 64"/>
                  <a:gd name="T1" fmla="*/ 0 h 96"/>
                  <a:gd name="T2" fmla="*/ 7 w 64"/>
                  <a:gd name="T3" fmla="*/ 0 h 96"/>
                  <a:gd name="T4" fmla="*/ 0 w 64"/>
                  <a:gd name="T5" fmla="*/ 8 h 96"/>
                  <a:gd name="T6" fmla="*/ 0 w 64"/>
                  <a:gd name="T7" fmla="*/ 88 h 96"/>
                  <a:gd name="T8" fmla="*/ 7 w 64"/>
                  <a:gd name="T9" fmla="*/ 96 h 96"/>
                  <a:gd name="T10" fmla="*/ 56 w 64"/>
                  <a:gd name="T11" fmla="*/ 96 h 96"/>
                  <a:gd name="T12" fmla="*/ 64 w 64"/>
                  <a:gd name="T13" fmla="*/ 88 h 96"/>
                  <a:gd name="T14" fmla="*/ 64 w 64"/>
                  <a:gd name="T15" fmla="*/ 8 h 96"/>
                  <a:gd name="T16" fmla="*/ 56 w 64"/>
                  <a:gd name="T17" fmla="*/ 0 h 96"/>
                  <a:gd name="T18" fmla="*/ 15 w 64"/>
                  <a:gd name="T19" fmla="*/ 85 h 96"/>
                  <a:gd name="T20" fmla="*/ 8 w 64"/>
                  <a:gd name="T21" fmla="*/ 78 h 96"/>
                  <a:gd name="T22" fmla="*/ 15 w 64"/>
                  <a:gd name="T23" fmla="*/ 71 h 96"/>
                  <a:gd name="T24" fmla="*/ 21 w 64"/>
                  <a:gd name="T25" fmla="*/ 78 h 96"/>
                  <a:gd name="T26" fmla="*/ 15 w 64"/>
                  <a:gd name="T27" fmla="*/ 85 h 96"/>
                  <a:gd name="T28" fmla="*/ 49 w 64"/>
                  <a:gd name="T29" fmla="*/ 85 h 96"/>
                  <a:gd name="T30" fmla="*/ 42 w 64"/>
                  <a:gd name="T31" fmla="*/ 78 h 96"/>
                  <a:gd name="T32" fmla="*/ 49 w 64"/>
                  <a:gd name="T33" fmla="*/ 71 h 96"/>
                  <a:gd name="T34" fmla="*/ 56 w 64"/>
                  <a:gd name="T35" fmla="*/ 78 h 96"/>
                  <a:gd name="T36" fmla="*/ 49 w 64"/>
                  <a:gd name="T37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96">
                    <a:moveTo>
                      <a:pt x="5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3" y="96"/>
                      <a:pt x="7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0" y="96"/>
                      <a:pt x="64" y="92"/>
                      <a:pt x="64" y="8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4"/>
                      <a:pt x="60" y="0"/>
                      <a:pt x="56" y="0"/>
                    </a:cubicBezTo>
                    <a:close/>
                    <a:moveTo>
                      <a:pt x="15" y="85"/>
                    </a:moveTo>
                    <a:cubicBezTo>
                      <a:pt x="11" y="85"/>
                      <a:pt x="8" y="82"/>
                      <a:pt x="8" y="78"/>
                    </a:cubicBezTo>
                    <a:cubicBezTo>
                      <a:pt x="8" y="74"/>
                      <a:pt x="11" y="71"/>
                      <a:pt x="15" y="71"/>
                    </a:cubicBezTo>
                    <a:cubicBezTo>
                      <a:pt x="18" y="71"/>
                      <a:pt x="21" y="74"/>
                      <a:pt x="21" y="78"/>
                    </a:cubicBezTo>
                    <a:cubicBezTo>
                      <a:pt x="21" y="82"/>
                      <a:pt x="18" y="85"/>
                      <a:pt x="15" y="85"/>
                    </a:cubicBezTo>
                    <a:close/>
                    <a:moveTo>
                      <a:pt x="49" y="85"/>
                    </a:moveTo>
                    <a:cubicBezTo>
                      <a:pt x="45" y="85"/>
                      <a:pt x="42" y="82"/>
                      <a:pt x="42" y="78"/>
                    </a:cubicBezTo>
                    <a:cubicBezTo>
                      <a:pt x="42" y="74"/>
                      <a:pt x="45" y="71"/>
                      <a:pt x="49" y="71"/>
                    </a:cubicBezTo>
                    <a:cubicBezTo>
                      <a:pt x="53" y="71"/>
                      <a:pt x="56" y="74"/>
                      <a:pt x="56" y="78"/>
                    </a:cubicBezTo>
                    <a:cubicBezTo>
                      <a:pt x="56" y="82"/>
                      <a:pt x="53" y="85"/>
                      <a:pt x="49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0" name="Freeform 189"/>
              <p:cNvSpPr>
                <a:spLocks noEditPoints="1"/>
              </p:cNvSpPr>
              <p:nvPr/>
            </p:nvSpPr>
            <p:spPr bwMode="auto">
              <a:xfrm>
                <a:off x="2379" y="1760"/>
                <a:ext cx="79" cy="116"/>
              </a:xfrm>
              <a:custGeom>
                <a:avLst/>
                <a:gdLst>
                  <a:gd name="T0" fmla="*/ 6 w 54"/>
                  <a:gd name="T1" fmla="*/ 80 h 80"/>
                  <a:gd name="T2" fmla="*/ 47 w 54"/>
                  <a:gd name="T3" fmla="*/ 80 h 80"/>
                  <a:gd name="T4" fmla="*/ 54 w 54"/>
                  <a:gd name="T5" fmla="*/ 74 h 80"/>
                  <a:gd name="T6" fmla="*/ 54 w 54"/>
                  <a:gd name="T7" fmla="*/ 7 h 80"/>
                  <a:gd name="T8" fmla="*/ 47 w 54"/>
                  <a:gd name="T9" fmla="*/ 0 h 80"/>
                  <a:gd name="T10" fmla="*/ 6 w 54"/>
                  <a:gd name="T11" fmla="*/ 0 h 80"/>
                  <a:gd name="T12" fmla="*/ 0 w 54"/>
                  <a:gd name="T13" fmla="*/ 7 h 80"/>
                  <a:gd name="T14" fmla="*/ 0 w 54"/>
                  <a:gd name="T15" fmla="*/ 74 h 80"/>
                  <a:gd name="T16" fmla="*/ 6 w 54"/>
                  <a:gd name="T17" fmla="*/ 80 h 80"/>
                  <a:gd name="T18" fmla="*/ 41 w 54"/>
                  <a:gd name="T19" fmla="*/ 10 h 80"/>
                  <a:gd name="T20" fmla="*/ 47 w 54"/>
                  <a:gd name="T21" fmla="*/ 15 h 80"/>
                  <a:gd name="T22" fmla="*/ 41 w 54"/>
                  <a:gd name="T23" fmla="*/ 21 h 80"/>
                  <a:gd name="T24" fmla="*/ 36 w 54"/>
                  <a:gd name="T25" fmla="*/ 15 h 80"/>
                  <a:gd name="T26" fmla="*/ 41 w 54"/>
                  <a:gd name="T27" fmla="*/ 10 h 80"/>
                  <a:gd name="T28" fmla="*/ 13 w 54"/>
                  <a:gd name="T29" fmla="*/ 10 h 80"/>
                  <a:gd name="T30" fmla="*/ 18 w 54"/>
                  <a:gd name="T31" fmla="*/ 15 h 80"/>
                  <a:gd name="T32" fmla="*/ 13 w 54"/>
                  <a:gd name="T33" fmla="*/ 21 h 80"/>
                  <a:gd name="T34" fmla="*/ 7 w 54"/>
                  <a:gd name="T35" fmla="*/ 15 h 80"/>
                  <a:gd name="T36" fmla="*/ 13 w 54"/>
                  <a:gd name="T37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80">
                    <a:moveTo>
                      <a:pt x="6" y="80"/>
                    </a:move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4" y="77"/>
                      <a:pt x="54" y="7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lose/>
                    <a:moveTo>
                      <a:pt x="41" y="10"/>
                    </a:moveTo>
                    <a:cubicBezTo>
                      <a:pt x="44" y="10"/>
                      <a:pt x="47" y="12"/>
                      <a:pt x="47" y="15"/>
                    </a:cubicBezTo>
                    <a:cubicBezTo>
                      <a:pt x="47" y="19"/>
                      <a:pt x="44" y="21"/>
                      <a:pt x="41" y="21"/>
                    </a:cubicBezTo>
                    <a:cubicBezTo>
                      <a:pt x="38" y="21"/>
                      <a:pt x="36" y="19"/>
                      <a:pt x="36" y="15"/>
                    </a:cubicBezTo>
                    <a:cubicBezTo>
                      <a:pt x="36" y="12"/>
                      <a:pt x="38" y="10"/>
                      <a:pt x="41" y="10"/>
                    </a:cubicBezTo>
                    <a:close/>
                    <a:moveTo>
                      <a:pt x="13" y="10"/>
                    </a:moveTo>
                    <a:cubicBezTo>
                      <a:pt x="16" y="10"/>
                      <a:pt x="18" y="12"/>
                      <a:pt x="18" y="15"/>
                    </a:cubicBezTo>
                    <a:cubicBezTo>
                      <a:pt x="18" y="19"/>
                      <a:pt x="16" y="21"/>
                      <a:pt x="13" y="21"/>
                    </a:cubicBezTo>
                    <a:cubicBezTo>
                      <a:pt x="9" y="21"/>
                      <a:pt x="7" y="19"/>
                      <a:pt x="7" y="15"/>
                    </a:cubicBezTo>
                    <a:cubicBezTo>
                      <a:pt x="7" y="12"/>
                      <a:pt x="9" y="10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1" name="Freeform 190"/>
              <p:cNvSpPr>
                <a:spLocks noEditPoints="1"/>
              </p:cNvSpPr>
              <p:nvPr/>
            </p:nvSpPr>
            <p:spPr bwMode="auto">
              <a:xfrm>
                <a:off x="2471" y="1574"/>
                <a:ext cx="108" cy="131"/>
              </a:xfrm>
              <a:custGeom>
                <a:avLst/>
                <a:gdLst>
                  <a:gd name="T0" fmla="*/ 44 w 74"/>
                  <a:gd name="T1" fmla="*/ 1 h 90"/>
                  <a:gd name="T2" fmla="*/ 5 w 74"/>
                  <a:gd name="T3" fmla="*/ 14 h 90"/>
                  <a:gd name="T4" fmla="*/ 1 w 74"/>
                  <a:gd name="T5" fmla="*/ 22 h 90"/>
                  <a:gd name="T6" fmla="*/ 22 w 74"/>
                  <a:gd name="T7" fmla="*/ 85 h 90"/>
                  <a:gd name="T8" fmla="*/ 30 w 74"/>
                  <a:gd name="T9" fmla="*/ 89 h 90"/>
                  <a:gd name="T10" fmla="*/ 69 w 74"/>
                  <a:gd name="T11" fmla="*/ 76 h 90"/>
                  <a:gd name="T12" fmla="*/ 73 w 74"/>
                  <a:gd name="T13" fmla="*/ 68 h 90"/>
                  <a:gd name="T14" fmla="*/ 52 w 74"/>
                  <a:gd name="T15" fmla="*/ 5 h 90"/>
                  <a:gd name="T16" fmla="*/ 44 w 74"/>
                  <a:gd name="T17" fmla="*/ 1 h 90"/>
                  <a:gd name="T18" fmla="*/ 33 w 74"/>
                  <a:gd name="T19" fmla="*/ 78 h 90"/>
                  <a:gd name="T20" fmla="*/ 26 w 74"/>
                  <a:gd name="T21" fmla="*/ 75 h 90"/>
                  <a:gd name="T22" fmla="*/ 30 w 74"/>
                  <a:gd name="T23" fmla="*/ 67 h 90"/>
                  <a:gd name="T24" fmla="*/ 37 w 74"/>
                  <a:gd name="T25" fmla="*/ 71 h 90"/>
                  <a:gd name="T26" fmla="*/ 33 w 74"/>
                  <a:gd name="T27" fmla="*/ 78 h 90"/>
                  <a:gd name="T28" fmla="*/ 60 w 74"/>
                  <a:gd name="T29" fmla="*/ 69 h 90"/>
                  <a:gd name="T30" fmla="*/ 53 w 74"/>
                  <a:gd name="T31" fmla="*/ 66 h 90"/>
                  <a:gd name="T32" fmla="*/ 56 w 74"/>
                  <a:gd name="T33" fmla="*/ 58 h 90"/>
                  <a:gd name="T34" fmla="*/ 63 w 74"/>
                  <a:gd name="T35" fmla="*/ 62 h 90"/>
                  <a:gd name="T36" fmla="*/ 60 w 74"/>
                  <a:gd name="T3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90">
                    <a:moveTo>
                      <a:pt x="44" y="1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0" y="19"/>
                      <a:pt x="1" y="22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88"/>
                      <a:pt x="27" y="90"/>
                      <a:pt x="30" y="89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72" y="75"/>
                      <a:pt x="74" y="71"/>
                      <a:pt x="73" y="6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0" y="2"/>
                      <a:pt x="47" y="0"/>
                      <a:pt x="44" y="1"/>
                    </a:cubicBezTo>
                    <a:close/>
                    <a:moveTo>
                      <a:pt x="33" y="78"/>
                    </a:moveTo>
                    <a:cubicBezTo>
                      <a:pt x="30" y="79"/>
                      <a:pt x="27" y="77"/>
                      <a:pt x="26" y="75"/>
                    </a:cubicBezTo>
                    <a:cubicBezTo>
                      <a:pt x="25" y="72"/>
                      <a:pt x="27" y="68"/>
                      <a:pt x="30" y="67"/>
                    </a:cubicBezTo>
                    <a:cubicBezTo>
                      <a:pt x="33" y="66"/>
                      <a:pt x="36" y="68"/>
                      <a:pt x="37" y="71"/>
                    </a:cubicBezTo>
                    <a:cubicBezTo>
                      <a:pt x="38" y="74"/>
                      <a:pt x="36" y="77"/>
                      <a:pt x="33" y="78"/>
                    </a:cubicBezTo>
                    <a:close/>
                    <a:moveTo>
                      <a:pt x="60" y="69"/>
                    </a:moveTo>
                    <a:cubicBezTo>
                      <a:pt x="57" y="70"/>
                      <a:pt x="54" y="68"/>
                      <a:pt x="53" y="66"/>
                    </a:cubicBezTo>
                    <a:cubicBezTo>
                      <a:pt x="52" y="63"/>
                      <a:pt x="53" y="59"/>
                      <a:pt x="56" y="58"/>
                    </a:cubicBezTo>
                    <a:cubicBezTo>
                      <a:pt x="59" y="57"/>
                      <a:pt x="63" y="59"/>
                      <a:pt x="63" y="62"/>
                    </a:cubicBezTo>
                    <a:cubicBezTo>
                      <a:pt x="64" y="65"/>
                      <a:pt x="63" y="68"/>
                      <a:pt x="6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2" name="Freeform 191"/>
              <p:cNvSpPr>
                <a:spLocks noEditPoints="1"/>
              </p:cNvSpPr>
              <p:nvPr/>
            </p:nvSpPr>
            <p:spPr bwMode="auto">
              <a:xfrm>
                <a:off x="1802" y="860"/>
                <a:ext cx="84" cy="89"/>
              </a:xfrm>
              <a:custGeom>
                <a:avLst/>
                <a:gdLst>
                  <a:gd name="T0" fmla="*/ 23 w 58"/>
                  <a:gd name="T1" fmla="*/ 2 h 61"/>
                  <a:gd name="T2" fmla="*/ 2 w 58"/>
                  <a:gd name="T3" fmla="*/ 18 h 61"/>
                  <a:gd name="T4" fmla="*/ 2 w 58"/>
                  <a:gd name="T5" fmla="*/ 24 h 61"/>
                  <a:gd name="T6" fmla="*/ 29 w 58"/>
                  <a:gd name="T7" fmla="*/ 59 h 61"/>
                  <a:gd name="T8" fmla="*/ 35 w 58"/>
                  <a:gd name="T9" fmla="*/ 60 h 61"/>
                  <a:gd name="T10" fmla="*/ 56 w 58"/>
                  <a:gd name="T11" fmla="*/ 43 h 61"/>
                  <a:gd name="T12" fmla="*/ 57 w 58"/>
                  <a:gd name="T13" fmla="*/ 37 h 61"/>
                  <a:gd name="T14" fmla="*/ 29 w 58"/>
                  <a:gd name="T15" fmla="*/ 3 h 61"/>
                  <a:gd name="T16" fmla="*/ 23 w 58"/>
                  <a:gd name="T17" fmla="*/ 2 h 61"/>
                  <a:gd name="T18" fmla="*/ 34 w 58"/>
                  <a:gd name="T19" fmla="*/ 52 h 61"/>
                  <a:gd name="T20" fmla="*/ 29 w 58"/>
                  <a:gd name="T21" fmla="*/ 52 h 61"/>
                  <a:gd name="T22" fmla="*/ 29 w 58"/>
                  <a:gd name="T23" fmla="*/ 47 h 61"/>
                  <a:gd name="T24" fmla="*/ 35 w 58"/>
                  <a:gd name="T25" fmla="*/ 47 h 61"/>
                  <a:gd name="T26" fmla="*/ 34 w 58"/>
                  <a:gd name="T27" fmla="*/ 52 h 61"/>
                  <a:gd name="T28" fmla="*/ 49 w 58"/>
                  <a:gd name="T29" fmla="*/ 41 h 61"/>
                  <a:gd name="T30" fmla="*/ 44 w 58"/>
                  <a:gd name="T31" fmla="*/ 40 h 61"/>
                  <a:gd name="T32" fmla="*/ 44 w 58"/>
                  <a:gd name="T33" fmla="*/ 35 h 61"/>
                  <a:gd name="T34" fmla="*/ 49 w 58"/>
                  <a:gd name="T35" fmla="*/ 36 h 61"/>
                  <a:gd name="T36" fmla="*/ 49 w 58"/>
                  <a:gd name="T37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61">
                    <a:moveTo>
                      <a:pt x="23" y="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3"/>
                      <a:pt x="2" y="24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61"/>
                      <a:pt x="33" y="61"/>
                      <a:pt x="35" y="60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2"/>
                      <a:pt x="58" y="39"/>
                      <a:pt x="57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1"/>
                      <a:pt x="25" y="0"/>
                      <a:pt x="23" y="2"/>
                    </a:cubicBezTo>
                    <a:close/>
                    <a:moveTo>
                      <a:pt x="34" y="52"/>
                    </a:moveTo>
                    <a:cubicBezTo>
                      <a:pt x="32" y="54"/>
                      <a:pt x="30" y="53"/>
                      <a:pt x="29" y="52"/>
                    </a:cubicBezTo>
                    <a:cubicBezTo>
                      <a:pt x="27" y="50"/>
                      <a:pt x="28" y="48"/>
                      <a:pt x="29" y="47"/>
                    </a:cubicBezTo>
                    <a:cubicBezTo>
                      <a:pt x="31" y="45"/>
                      <a:pt x="33" y="46"/>
                      <a:pt x="35" y="47"/>
                    </a:cubicBezTo>
                    <a:cubicBezTo>
                      <a:pt x="36" y="49"/>
                      <a:pt x="36" y="51"/>
                      <a:pt x="34" y="52"/>
                    </a:cubicBezTo>
                    <a:close/>
                    <a:moveTo>
                      <a:pt x="49" y="41"/>
                    </a:moveTo>
                    <a:cubicBezTo>
                      <a:pt x="47" y="42"/>
                      <a:pt x="45" y="42"/>
                      <a:pt x="44" y="40"/>
                    </a:cubicBezTo>
                    <a:cubicBezTo>
                      <a:pt x="42" y="39"/>
                      <a:pt x="43" y="36"/>
                      <a:pt x="44" y="35"/>
                    </a:cubicBezTo>
                    <a:cubicBezTo>
                      <a:pt x="46" y="34"/>
                      <a:pt x="48" y="34"/>
                      <a:pt x="49" y="36"/>
                    </a:cubicBezTo>
                    <a:cubicBezTo>
                      <a:pt x="51" y="37"/>
                      <a:pt x="50" y="40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3" name="Freeform 192"/>
              <p:cNvSpPr/>
              <p:nvPr/>
            </p:nvSpPr>
            <p:spPr bwMode="auto">
              <a:xfrm>
                <a:off x="1703" y="2842"/>
                <a:ext cx="263" cy="182"/>
              </a:xfrm>
              <a:custGeom>
                <a:avLst/>
                <a:gdLst>
                  <a:gd name="T0" fmla="*/ 181 w 181"/>
                  <a:gd name="T1" fmla="*/ 113 h 125"/>
                  <a:gd name="T2" fmla="*/ 169 w 181"/>
                  <a:gd name="T3" fmla="*/ 125 h 125"/>
                  <a:gd name="T4" fmla="*/ 12 w 181"/>
                  <a:gd name="T5" fmla="*/ 125 h 125"/>
                  <a:gd name="T6" fmla="*/ 0 w 181"/>
                  <a:gd name="T7" fmla="*/ 113 h 125"/>
                  <a:gd name="T8" fmla="*/ 0 w 181"/>
                  <a:gd name="T9" fmla="*/ 12 h 125"/>
                  <a:gd name="T10" fmla="*/ 12 w 181"/>
                  <a:gd name="T11" fmla="*/ 0 h 125"/>
                  <a:gd name="T12" fmla="*/ 169 w 181"/>
                  <a:gd name="T13" fmla="*/ 0 h 125"/>
                  <a:gd name="T14" fmla="*/ 181 w 181"/>
                  <a:gd name="T15" fmla="*/ 12 h 125"/>
                  <a:gd name="T16" fmla="*/ 181 w 181"/>
                  <a:gd name="T17" fmla="*/ 1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25">
                    <a:moveTo>
                      <a:pt x="181" y="113"/>
                    </a:moveTo>
                    <a:cubicBezTo>
                      <a:pt x="181" y="120"/>
                      <a:pt x="176" y="125"/>
                      <a:pt x="169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5" y="125"/>
                      <a:pt x="0" y="120"/>
                      <a:pt x="0" y="1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6" y="0"/>
                      <a:pt x="181" y="5"/>
                      <a:pt x="181" y="12"/>
                    </a:cubicBezTo>
                    <a:lnTo>
                      <a:pt x="181" y="113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4" name="Rectangle 193"/>
              <p:cNvSpPr>
                <a:spLocks noChangeArrowheads="1"/>
              </p:cNvSpPr>
              <p:nvPr/>
            </p:nvSpPr>
            <p:spPr bwMode="auto">
              <a:xfrm>
                <a:off x="1809" y="2948"/>
                <a:ext cx="11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5" name="Rectangle 194"/>
              <p:cNvSpPr>
                <a:spLocks noChangeArrowheads="1"/>
              </p:cNvSpPr>
              <p:nvPr/>
            </p:nvSpPr>
            <p:spPr bwMode="auto">
              <a:xfrm>
                <a:off x="1853" y="2983"/>
                <a:ext cx="7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6" name="Rectangle 195"/>
              <p:cNvSpPr>
                <a:spLocks noChangeArrowheads="1"/>
              </p:cNvSpPr>
              <p:nvPr/>
            </p:nvSpPr>
            <p:spPr bwMode="auto">
              <a:xfrm>
                <a:off x="1707" y="2893"/>
                <a:ext cx="256" cy="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7" name="Freeform 196"/>
              <p:cNvSpPr/>
              <p:nvPr/>
            </p:nvSpPr>
            <p:spPr bwMode="auto">
              <a:xfrm>
                <a:off x="787" y="1959"/>
                <a:ext cx="280" cy="194"/>
              </a:xfrm>
              <a:custGeom>
                <a:avLst/>
                <a:gdLst>
                  <a:gd name="T0" fmla="*/ 193 w 193"/>
                  <a:gd name="T1" fmla="*/ 121 h 133"/>
                  <a:gd name="T2" fmla="*/ 180 w 193"/>
                  <a:gd name="T3" fmla="*/ 133 h 133"/>
                  <a:gd name="T4" fmla="*/ 13 w 193"/>
                  <a:gd name="T5" fmla="*/ 133 h 133"/>
                  <a:gd name="T6" fmla="*/ 0 w 193"/>
                  <a:gd name="T7" fmla="*/ 121 h 133"/>
                  <a:gd name="T8" fmla="*/ 0 w 193"/>
                  <a:gd name="T9" fmla="*/ 13 h 133"/>
                  <a:gd name="T10" fmla="*/ 13 w 193"/>
                  <a:gd name="T11" fmla="*/ 0 h 133"/>
                  <a:gd name="T12" fmla="*/ 180 w 193"/>
                  <a:gd name="T13" fmla="*/ 0 h 133"/>
                  <a:gd name="T14" fmla="*/ 193 w 193"/>
                  <a:gd name="T15" fmla="*/ 13 h 133"/>
                  <a:gd name="T16" fmla="*/ 193 w 193"/>
                  <a:gd name="T17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33">
                    <a:moveTo>
                      <a:pt x="193" y="121"/>
                    </a:moveTo>
                    <a:cubicBezTo>
                      <a:pt x="193" y="128"/>
                      <a:pt x="187" y="133"/>
                      <a:pt x="180" y="133"/>
                    </a:cubicBezTo>
                    <a:cubicBezTo>
                      <a:pt x="13" y="133"/>
                      <a:pt x="13" y="133"/>
                      <a:pt x="13" y="133"/>
                    </a:cubicBezTo>
                    <a:cubicBezTo>
                      <a:pt x="6" y="133"/>
                      <a:pt x="0" y="128"/>
                      <a:pt x="0" y="1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7" y="0"/>
                      <a:pt x="193" y="5"/>
                      <a:pt x="193" y="13"/>
                    </a:cubicBezTo>
                    <a:lnTo>
                      <a:pt x="193" y="121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8" name="Rectangle 197"/>
              <p:cNvSpPr>
                <a:spLocks noChangeArrowheads="1"/>
              </p:cNvSpPr>
              <p:nvPr/>
            </p:nvSpPr>
            <p:spPr bwMode="auto">
              <a:xfrm>
                <a:off x="900" y="2073"/>
                <a:ext cx="124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9" name="Rectangle 198"/>
              <p:cNvSpPr>
                <a:spLocks noChangeArrowheads="1"/>
              </p:cNvSpPr>
              <p:nvPr/>
            </p:nvSpPr>
            <p:spPr bwMode="auto">
              <a:xfrm>
                <a:off x="947" y="2109"/>
                <a:ext cx="77" cy="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0" name="Rectangle 199"/>
              <p:cNvSpPr>
                <a:spLocks noChangeArrowheads="1"/>
              </p:cNvSpPr>
              <p:nvPr/>
            </p:nvSpPr>
            <p:spPr bwMode="auto">
              <a:xfrm>
                <a:off x="791" y="2013"/>
                <a:ext cx="273" cy="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1" name="Freeform 200"/>
              <p:cNvSpPr/>
              <p:nvPr/>
            </p:nvSpPr>
            <p:spPr bwMode="auto">
              <a:xfrm>
                <a:off x="630" y="1175"/>
                <a:ext cx="260" cy="185"/>
              </a:xfrm>
              <a:custGeom>
                <a:avLst/>
                <a:gdLst>
                  <a:gd name="T0" fmla="*/ 173 w 179"/>
                  <a:gd name="T1" fmla="*/ 110 h 127"/>
                  <a:gd name="T2" fmla="*/ 167 w 179"/>
                  <a:gd name="T3" fmla="*/ 110 h 127"/>
                  <a:gd name="T4" fmla="*/ 162 w 179"/>
                  <a:gd name="T5" fmla="*/ 115 h 127"/>
                  <a:gd name="T6" fmla="*/ 17 w 179"/>
                  <a:gd name="T7" fmla="*/ 115 h 127"/>
                  <a:gd name="T8" fmla="*/ 12 w 179"/>
                  <a:gd name="T9" fmla="*/ 110 h 127"/>
                  <a:gd name="T10" fmla="*/ 12 w 179"/>
                  <a:gd name="T11" fmla="*/ 17 h 127"/>
                  <a:gd name="T12" fmla="*/ 17 w 179"/>
                  <a:gd name="T13" fmla="*/ 12 h 127"/>
                  <a:gd name="T14" fmla="*/ 162 w 179"/>
                  <a:gd name="T15" fmla="*/ 12 h 127"/>
                  <a:gd name="T16" fmla="*/ 167 w 179"/>
                  <a:gd name="T17" fmla="*/ 17 h 127"/>
                  <a:gd name="T18" fmla="*/ 167 w 179"/>
                  <a:gd name="T19" fmla="*/ 110 h 127"/>
                  <a:gd name="T20" fmla="*/ 173 w 179"/>
                  <a:gd name="T21" fmla="*/ 110 h 127"/>
                  <a:gd name="T22" fmla="*/ 179 w 179"/>
                  <a:gd name="T23" fmla="*/ 110 h 127"/>
                  <a:gd name="T24" fmla="*/ 179 w 179"/>
                  <a:gd name="T25" fmla="*/ 17 h 127"/>
                  <a:gd name="T26" fmla="*/ 162 w 179"/>
                  <a:gd name="T27" fmla="*/ 0 h 127"/>
                  <a:gd name="T28" fmla="*/ 17 w 179"/>
                  <a:gd name="T29" fmla="*/ 0 h 127"/>
                  <a:gd name="T30" fmla="*/ 0 w 179"/>
                  <a:gd name="T31" fmla="*/ 17 h 127"/>
                  <a:gd name="T32" fmla="*/ 0 w 179"/>
                  <a:gd name="T33" fmla="*/ 110 h 127"/>
                  <a:gd name="T34" fmla="*/ 17 w 179"/>
                  <a:gd name="T35" fmla="*/ 127 h 127"/>
                  <a:gd name="T36" fmla="*/ 162 w 179"/>
                  <a:gd name="T37" fmla="*/ 127 h 127"/>
                  <a:gd name="T38" fmla="*/ 179 w 179"/>
                  <a:gd name="T39" fmla="*/ 110 h 127"/>
                  <a:gd name="T40" fmla="*/ 173 w 179"/>
                  <a:gd name="T41" fmla="*/ 11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127">
                    <a:moveTo>
                      <a:pt x="173" y="110"/>
                    </a:move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3"/>
                      <a:pt x="165" y="115"/>
                      <a:pt x="162" y="115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4" y="115"/>
                      <a:pt x="12" y="113"/>
                      <a:pt x="12" y="11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4" y="12"/>
                      <a:pt x="17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5" y="12"/>
                      <a:pt x="167" y="14"/>
                      <a:pt x="167" y="17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9" y="110"/>
                      <a:pt x="179" y="110"/>
                      <a:pt x="179" y="110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7"/>
                      <a:pt x="172" y="0"/>
                      <a:pt x="16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0"/>
                      <a:pt x="8" y="127"/>
                      <a:pt x="17" y="127"/>
                    </a:cubicBezTo>
                    <a:cubicBezTo>
                      <a:pt x="162" y="127"/>
                      <a:pt x="162" y="127"/>
                      <a:pt x="162" y="127"/>
                    </a:cubicBezTo>
                    <a:cubicBezTo>
                      <a:pt x="172" y="127"/>
                      <a:pt x="179" y="120"/>
                      <a:pt x="179" y="110"/>
                    </a:cubicBezTo>
                    <a:cubicBezTo>
                      <a:pt x="173" y="110"/>
                      <a:pt x="173" y="110"/>
                      <a:pt x="173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2" name="Rectangle 201"/>
              <p:cNvSpPr>
                <a:spLocks noChangeArrowheads="1"/>
              </p:cNvSpPr>
              <p:nvPr/>
            </p:nvSpPr>
            <p:spPr bwMode="auto">
              <a:xfrm>
                <a:off x="736" y="1282"/>
                <a:ext cx="10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3" name="Rectangle 202"/>
              <p:cNvSpPr>
                <a:spLocks noChangeArrowheads="1"/>
              </p:cNvSpPr>
              <p:nvPr/>
            </p:nvSpPr>
            <p:spPr bwMode="auto">
              <a:xfrm>
                <a:off x="778" y="1314"/>
                <a:ext cx="65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4" name="Rectangle 203"/>
              <p:cNvSpPr>
                <a:spLocks noChangeArrowheads="1"/>
              </p:cNvSpPr>
              <p:nvPr/>
            </p:nvSpPr>
            <p:spPr bwMode="auto">
              <a:xfrm>
                <a:off x="643" y="1231"/>
                <a:ext cx="235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5" name="Freeform 204"/>
              <p:cNvSpPr/>
              <p:nvPr/>
            </p:nvSpPr>
            <p:spPr bwMode="auto">
              <a:xfrm>
                <a:off x="2048" y="895"/>
                <a:ext cx="185" cy="128"/>
              </a:xfrm>
              <a:custGeom>
                <a:avLst/>
                <a:gdLst>
                  <a:gd name="T0" fmla="*/ 127 w 127"/>
                  <a:gd name="T1" fmla="*/ 80 h 88"/>
                  <a:gd name="T2" fmla="*/ 119 w 127"/>
                  <a:gd name="T3" fmla="*/ 88 h 88"/>
                  <a:gd name="T4" fmla="*/ 9 w 127"/>
                  <a:gd name="T5" fmla="*/ 88 h 88"/>
                  <a:gd name="T6" fmla="*/ 0 w 127"/>
                  <a:gd name="T7" fmla="*/ 80 h 88"/>
                  <a:gd name="T8" fmla="*/ 0 w 127"/>
                  <a:gd name="T9" fmla="*/ 9 h 88"/>
                  <a:gd name="T10" fmla="*/ 9 w 127"/>
                  <a:gd name="T11" fmla="*/ 0 h 88"/>
                  <a:gd name="T12" fmla="*/ 119 w 127"/>
                  <a:gd name="T13" fmla="*/ 0 h 88"/>
                  <a:gd name="T14" fmla="*/ 127 w 127"/>
                  <a:gd name="T15" fmla="*/ 9 h 88"/>
                  <a:gd name="T16" fmla="*/ 127 w 127"/>
                  <a:gd name="T1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88">
                    <a:moveTo>
                      <a:pt x="127" y="80"/>
                    </a:moveTo>
                    <a:cubicBezTo>
                      <a:pt x="127" y="84"/>
                      <a:pt x="123" y="88"/>
                      <a:pt x="11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4" y="88"/>
                      <a:pt x="0" y="84"/>
                      <a:pt x="0" y="8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3" y="0"/>
                      <a:pt x="127" y="4"/>
                      <a:pt x="127" y="9"/>
                    </a:cubicBezTo>
                    <a:lnTo>
                      <a:pt x="127" y="8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4" name="Group 406"/>
            <p:cNvGrpSpPr/>
            <p:nvPr/>
          </p:nvGrpSpPr>
          <p:grpSpPr bwMode="auto">
            <a:xfrm>
              <a:off x="586" y="587"/>
              <a:ext cx="2147" cy="2825"/>
              <a:chOff x="586" y="587"/>
              <a:chExt cx="2147" cy="2825"/>
            </a:xfrm>
            <a:grpFill/>
          </p:grpSpPr>
          <p:sp>
            <p:nvSpPr>
              <p:cNvPr id="188" name="Rectangle 206"/>
              <p:cNvSpPr>
                <a:spLocks noChangeArrowheads="1"/>
              </p:cNvSpPr>
              <p:nvPr/>
            </p:nvSpPr>
            <p:spPr bwMode="auto">
              <a:xfrm>
                <a:off x="2122" y="969"/>
                <a:ext cx="81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89" name="Rectangle 207"/>
              <p:cNvSpPr>
                <a:spLocks noChangeArrowheads="1"/>
              </p:cNvSpPr>
              <p:nvPr/>
            </p:nvSpPr>
            <p:spPr bwMode="auto">
              <a:xfrm>
                <a:off x="2154" y="994"/>
                <a:ext cx="49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0" name="Rectangle 208"/>
              <p:cNvSpPr>
                <a:spLocks noChangeArrowheads="1"/>
              </p:cNvSpPr>
              <p:nvPr/>
            </p:nvSpPr>
            <p:spPr bwMode="auto">
              <a:xfrm>
                <a:off x="2052" y="931"/>
                <a:ext cx="179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1" name="Freeform 209"/>
              <p:cNvSpPr/>
              <p:nvPr/>
            </p:nvSpPr>
            <p:spPr bwMode="auto">
              <a:xfrm>
                <a:off x="2061" y="1439"/>
                <a:ext cx="166" cy="116"/>
              </a:xfrm>
              <a:custGeom>
                <a:avLst/>
                <a:gdLst>
                  <a:gd name="T0" fmla="*/ 114 w 114"/>
                  <a:gd name="T1" fmla="*/ 72 h 80"/>
                  <a:gd name="T2" fmla="*/ 107 w 114"/>
                  <a:gd name="T3" fmla="*/ 80 h 80"/>
                  <a:gd name="T4" fmla="*/ 7 w 114"/>
                  <a:gd name="T5" fmla="*/ 80 h 80"/>
                  <a:gd name="T6" fmla="*/ 0 w 114"/>
                  <a:gd name="T7" fmla="*/ 72 h 80"/>
                  <a:gd name="T8" fmla="*/ 0 w 114"/>
                  <a:gd name="T9" fmla="*/ 8 h 80"/>
                  <a:gd name="T10" fmla="*/ 7 w 114"/>
                  <a:gd name="T11" fmla="*/ 0 h 80"/>
                  <a:gd name="T12" fmla="*/ 107 w 114"/>
                  <a:gd name="T13" fmla="*/ 0 h 80"/>
                  <a:gd name="T14" fmla="*/ 114 w 114"/>
                  <a:gd name="T15" fmla="*/ 8 h 80"/>
                  <a:gd name="T16" fmla="*/ 114 w 114"/>
                  <a:gd name="T17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80">
                    <a:moveTo>
                      <a:pt x="114" y="72"/>
                    </a:moveTo>
                    <a:cubicBezTo>
                      <a:pt x="114" y="76"/>
                      <a:pt x="111" y="80"/>
                      <a:pt x="10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3" y="80"/>
                      <a:pt x="0" y="76"/>
                      <a:pt x="0" y="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1" y="0"/>
                      <a:pt x="114" y="4"/>
                      <a:pt x="114" y="8"/>
                    </a:cubicBezTo>
                    <a:lnTo>
                      <a:pt x="114" y="72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2" name="Rectangle 210"/>
              <p:cNvSpPr>
                <a:spLocks noChangeArrowheads="1"/>
              </p:cNvSpPr>
              <p:nvPr/>
            </p:nvSpPr>
            <p:spPr bwMode="auto">
              <a:xfrm>
                <a:off x="2128" y="1506"/>
                <a:ext cx="73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3" name="Rectangle 211"/>
              <p:cNvSpPr>
                <a:spLocks noChangeArrowheads="1"/>
              </p:cNvSpPr>
              <p:nvPr/>
            </p:nvSpPr>
            <p:spPr bwMode="auto">
              <a:xfrm>
                <a:off x="2155" y="1529"/>
                <a:ext cx="46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4" name="Rectangle 212"/>
              <p:cNvSpPr>
                <a:spLocks noChangeArrowheads="1"/>
              </p:cNvSpPr>
              <p:nvPr/>
            </p:nvSpPr>
            <p:spPr bwMode="auto">
              <a:xfrm>
                <a:off x="2064" y="1471"/>
                <a:ext cx="161" cy="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5" name="Freeform 213"/>
              <p:cNvSpPr>
                <a:spLocks noEditPoints="1"/>
              </p:cNvSpPr>
              <p:nvPr/>
            </p:nvSpPr>
            <p:spPr bwMode="auto">
              <a:xfrm>
                <a:off x="781" y="1655"/>
                <a:ext cx="246" cy="256"/>
              </a:xfrm>
              <a:custGeom>
                <a:avLst/>
                <a:gdLst>
                  <a:gd name="T0" fmla="*/ 128 w 246"/>
                  <a:gd name="T1" fmla="*/ 13 h 256"/>
                  <a:gd name="T2" fmla="*/ 128 w 246"/>
                  <a:gd name="T3" fmla="*/ 0 h 256"/>
                  <a:gd name="T4" fmla="*/ 100 w 246"/>
                  <a:gd name="T5" fmla="*/ 0 h 256"/>
                  <a:gd name="T6" fmla="*/ 100 w 246"/>
                  <a:gd name="T7" fmla="*/ 25 h 256"/>
                  <a:gd name="T8" fmla="*/ 67 w 246"/>
                  <a:gd name="T9" fmla="*/ 25 h 256"/>
                  <a:gd name="T10" fmla="*/ 64 w 246"/>
                  <a:gd name="T11" fmla="*/ 12 h 256"/>
                  <a:gd name="T12" fmla="*/ 11 w 246"/>
                  <a:gd name="T13" fmla="*/ 12 h 256"/>
                  <a:gd name="T14" fmla="*/ 11 w 246"/>
                  <a:gd name="T15" fmla="*/ 114 h 256"/>
                  <a:gd name="T16" fmla="*/ 0 w 246"/>
                  <a:gd name="T17" fmla="*/ 114 h 256"/>
                  <a:gd name="T18" fmla="*/ 0 w 246"/>
                  <a:gd name="T19" fmla="*/ 127 h 256"/>
                  <a:gd name="T20" fmla="*/ 10 w 246"/>
                  <a:gd name="T21" fmla="*/ 127 h 256"/>
                  <a:gd name="T22" fmla="*/ 10 w 246"/>
                  <a:gd name="T23" fmla="*/ 256 h 256"/>
                  <a:gd name="T24" fmla="*/ 224 w 246"/>
                  <a:gd name="T25" fmla="*/ 256 h 256"/>
                  <a:gd name="T26" fmla="*/ 224 w 246"/>
                  <a:gd name="T27" fmla="*/ 131 h 256"/>
                  <a:gd name="T28" fmla="*/ 246 w 246"/>
                  <a:gd name="T29" fmla="*/ 131 h 256"/>
                  <a:gd name="T30" fmla="*/ 128 w 246"/>
                  <a:gd name="T31" fmla="*/ 13 h 256"/>
                  <a:gd name="T32" fmla="*/ 57 w 246"/>
                  <a:gd name="T33" fmla="*/ 210 h 256"/>
                  <a:gd name="T34" fmla="*/ 39 w 246"/>
                  <a:gd name="T35" fmla="*/ 210 h 256"/>
                  <a:gd name="T36" fmla="*/ 39 w 246"/>
                  <a:gd name="T37" fmla="*/ 192 h 256"/>
                  <a:gd name="T38" fmla="*/ 57 w 246"/>
                  <a:gd name="T39" fmla="*/ 192 h 256"/>
                  <a:gd name="T40" fmla="*/ 57 w 246"/>
                  <a:gd name="T41" fmla="*/ 210 h 256"/>
                  <a:gd name="T42" fmla="*/ 57 w 246"/>
                  <a:gd name="T43" fmla="*/ 172 h 256"/>
                  <a:gd name="T44" fmla="*/ 39 w 246"/>
                  <a:gd name="T45" fmla="*/ 172 h 256"/>
                  <a:gd name="T46" fmla="*/ 39 w 246"/>
                  <a:gd name="T47" fmla="*/ 155 h 256"/>
                  <a:gd name="T48" fmla="*/ 57 w 246"/>
                  <a:gd name="T49" fmla="*/ 155 h 256"/>
                  <a:gd name="T50" fmla="*/ 57 w 246"/>
                  <a:gd name="T51" fmla="*/ 172 h 256"/>
                  <a:gd name="T52" fmla="*/ 97 w 246"/>
                  <a:gd name="T53" fmla="*/ 210 h 256"/>
                  <a:gd name="T54" fmla="*/ 80 w 246"/>
                  <a:gd name="T55" fmla="*/ 210 h 256"/>
                  <a:gd name="T56" fmla="*/ 80 w 246"/>
                  <a:gd name="T57" fmla="*/ 192 h 256"/>
                  <a:gd name="T58" fmla="*/ 97 w 246"/>
                  <a:gd name="T59" fmla="*/ 192 h 256"/>
                  <a:gd name="T60" fmla="*/ 97 w 246"/>
                  <a:gd name="T61" fmla="*/ 210 h 256"/>
                  <a:gd name="T62" fmla="*/ 97 w 246"/>
                  <a:gd name="T63" fmla="*/ 172 h 256"/>
                  <a:gd name="T64" fmla="*/ 80 w 246"/>
                  <a:gd name="T65" fmla="*/ 172 h 256"/>
                  <a:gd name="T66" fmla="*/ 80 w 246"/>
                  <a:gd name="T67" fmla="*/ 155 h 256"/>
                  <a:gd name="T68" fmla="*/ 97 w 246"/>
                  <a:gd name="T69" fmla="*/ 155 h 256"/>
                  <a:gd name="T70" fmla="*/ 97 w 246"/>
                  <a:gd name="T71" fmla="*/ 172 h 256"/>
                  <a:gd name="T72" fmla="*/ 201 w 246"/>
                  <a:gd name="T73" fmla="*/ 235 h 256"/>
                  <a:gd name="T74" fmla="*/ 138 w 246"/>
                  <a:gd name="T75" fmla="*/ 235 h 256"/>
                  <a:gd name="T76" fmla="*/ 138 w 246"/>
                  <a:gd name="T77" fmla="*/ 155 h 256"/>
                  <a:gd name="T78" fmla="*/ 201 w 246"/>
                  <a:gd name="T79" fmla="*/ 155 h 256"/>
                  <a:gd name="T80" fmla="*/ 201 w 246"/>
                  <a:gd name="T81" fmla="*/ 23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6">
                    <a:moveTo>
                      <a:pt x="128" y="13"/>
                    </a:moveTo>
                    <a:lnTo>
                      <a:pt x="128" y="0"/>
                    </a:lnTo>
                    <a:lnTo>
                      <a:pt x="100" y="0"/>
                    </a:lnTo>
                    <a:lnTo>
                      <a:pt x="100" y="25"/>
                    </a:lnTo>
                    <a:lnTo>
                      <a:pt x="67" y="25"/>
                    </a:lnTo>
                    <a:lnTo>
                      <a:pt x="64" y="12"/>
                    </a:lnTo>
                    <a:lnTo>
                      <a:pt x="11" y="12"/>
                    </a:lnTo>
                    <a:lnTo>
                      <a:pt x="11" y="114"/>
                    </a:lnTo>
                    <a:lnTo>
                      <a:pt x="0" y="114"/>
                    </a:lnTo>
                    <a:lnTo>
                      <a:pt x="0" y="127"/>
                    </a:lnTo>
                    <a:lnTo>
                      <a:pt x="10" y="127"/>
                    </a:lnTo>
                    <a:lnTo>
                      <a:pt x="10" y="256"/>
                    </a:lnTo>
                    <a:lnTo>
                      <a:pt x="224" y="256"/>
                    </a:lnTo>
                    <a:lnTo>
                      <a:pt x="224" y="131"/>
                    </a:lnTo>
                    <a:lnTo>
                      <a:pt x="246" y="131"/>
                    </a:lnTo>
                    <a:lnTo>
                      <a:pt x="128" y="13"/>
                    </a:lnTo>
                    <a:close/>
                    <a:moveTo>
                      <a:pt x="57" y="210"/>
                    </a:moveTo>
                    <a:lnTo>
                      <a:pt x="39" y="210"/>
                    </a:lnTo>
                    <a:lnTo>
                      <a:pt x="39" y="192"/>
                    </a:lnTo>
                    <a:lnTo>
                      <a:pt x="57" y="192"/>
                    </a:lnTo>
                    <a:lnTo>
                      <a:pt x="57" y="210"/>
                    </a:lnTo>
                    <a:close/>
                    <a:moveTo>
                      <a:pt x="57" y="172"/>
                    </a:moveTo>
                    <a:lnTo>
                      <a:pt x="39" y="172"/>
                    </a:lnTo>
                    <a:lnTo>
                      <a:pt x="39" y="155"/>
                    </a:lnTo>
                    <a:lnTo>
                      <a:pt x="57" y="155"/>
                    </a:lnTo>
                    <a:lnTo>
                      <a:pt x="57" y="172"/>
                    </a:lnTo>
                    <a:close/>
                    <a:moveTo>
                      <a:pt x="97" y="210"/>
                    </a:moveTo>
                    <a:lnTo>
                      <a:pt x="80" y="210"/>
                    </a:lnTo>
                    <a:lnTo>
                      <a:pt x="80" y="192"/>
                    </a:lnTo>
                    <a:lnTo>
                      <a:pt x="97" y="192"/>
                    </a:lnTo>
                    <a:lnTo>
                      <a:pt x="97" y="210"/>
                    </a:lnTo>
                    <a:close/>
                    <a:moveTo>
                      <a:pt x="97" y="172"/>
                    </a:moveTo>
                    <a:lnTo>
                      <a:pt x="80" y="172"/>
                    </a:lnTo>
                    <a:lnTo>
                      <a:pt x="80" y="155"/>
                    </a:lnTo>
                    <a:lnTo>
                      <a:pt x="97" y="155"/>
                    </a:lnTo>
                    <a:lnTo>
                      <a:pt x="97" y="172"/>
                    </a:lnTo>
                    <a:close/>
                    <a:moveTo>
                      <a:pt x="201" y="235"/>
                    </a:moveTo>
                    <a:lnTo>
                      <a:pt x="138" y="235"/>
                    </a:lnTo>
                    <a:lnTo>
                      <a:pt x="138" y="155"/>
                    </a:lnTo>
                    <a:lnTo>
                      <a:pt x="201" y="155"/>
                    </a:lnTo>
                    <a:lnTo>
                      <a:pt x="201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6" name="Freeform 214"/>
              <p:cNvSpPr>
                <a:spLocks noEditPoints="1"/>
              </p:cNvSpPr>
              <p:nvPr/>
            </p:nvSpPr>
            <p:spPr bwMode="auto">
              <a:xfrm>
                <a:off x="2537" y="2063"/>
                <a:ext cx="133" cy="141"/>
              </a:xfrm>
              <a:custGeom>
                <a:avLst/>
                <a:gdLst>
                  <a:gd name="T0" fmla="*/ 69 w 133"/>
                  <a:gd name="T1" fmla="*/ 7 h 141"/>
                  <a:gd name="T2" fmla="*/ 69 w 133"/>
                  <a:gd name="T3" fmla="*/ 0 h 141"/>
                  <a:gd name="T4" fmla="*/ 55 w 133"/>
                  <a:gd name="T5" fmla="*/ 0 h 141"/>
                  <a:gd name="T6" fmla="*/ 55 w 133"/>
                  <a:gd name="T7" fmla="*/ 14 h 141"/>
                  <a:gd name="T8" fmla="*/ 36 w 133"/>
                  <a:gd name="T9" fmla="*/ 14 h 141"/>
                  <a:gd name="T10" fmla="*/ 34 w 133"/>
                  <a:gd name="T11" fmla="*/ 7 h 141"/>
                  <a:gd name="T12" fmla="*/ 5 w 133"/>
                  <a:gd name="T13" fmla="*/ 7 h 141"/>
                  <a:gd name="T14" fmla="*/ 5 w 133"/>
                  <a:gd name="T15" fmla="*/ 62 h 141"/>
                  <a:gd name="T16" fmla="*/ 0 w 133"/>
                  <a:gd name="T17" fmla="*/ 62 h 141"/>
                  <a:gd name="T18" fmla="*/ 0 w 133"/>
                  <a:gd name="T19" fmla="*/ 69 h 141"/>
                  <a:gd name="T20" fmla="*/ 5 w 133"/>
                  <a:gd name="T21" fmla="*/ 69 h 141"/>
                  <a:gd name="T22" fmla="*/ 5 w 133"/>
                  <a:gd name="T23" fmla="*/ 141 h 141"/>
                  <a:gd name="T24" fmla="*/ 122 w 133"/>
                  <a:gd name="T25" fmla="*/ 141 h 141"/>
                  <a:gd name="T26" fmla="*/ 122 w 133"/>
                  <a:gd name="T27" fmla="*/ 72 h 141"/>
                  <a:gd name="T28" fmla="*/ 133 w 133"/>
                  <a:gd name="T29" fmla="*/ 72 h 141"/>
                  <a:gd name="T30" fmla="*/ 69 w 133"/>
                  <a:gd name="T31" fmla="*/ 7 h 141"/>
                  <a:gd name="T32" fmla="*/ 32 w 133"/>
                  <a:gd name="T33" fmla="*/ 116 h 141"/>
                  <a:gd name="T34" fmla="*/ 21 w 133"/>
                  <a:gd name="T35" fmla="*/ 116 h 141"/>
                  <a:gd name="T36" fmla="*/ 21 w 133"/>
                  <a:gd name="T37" fmla="*/ 106 h 141"/>
                  <a:gd name="T38" fmla="*/ 32 w 133"/>
                  <a:gd name="T39" fmla="*/ 106 h 141"/>
                  <a:gd name="T40" fmla="*/ 32 w 133"/>
                  <a:gd name="T41" fmla="*/ 116 h 141"/>
                  <a:gd name="T42" fmla="*/ 32 w 133"/>
                  <a:gd name="T43" fmla="*/ 94 h 141"/>
                  <a:gd name="T44" fmla="*/ 21 w 133"/>
                  <a:gd name="T45" fmla="*/ 94 h 141"/>
                  <a:gd name="T46" fmla="*/ 21 w 133"/>
                  <a:gd name="T47" fmla="*/ 85 h 141"/>
                  <a:gd name="T48" fmla="*/ 32 w 133"/>
                  <a:gd name="T49" fmla="*/ 85 h 141"/>
                  <a:gd name="T50" fmla="*/ 32 w 133"/>
                  <a:gd name="T51" fmla="*/ 94 h 141"/>
                  <a:gd name="T52" fmla="*/ 53 w 133"/>
                  <a:gd name="T53" fmla="*/ 116 h 141"/>
                  <a:gd name="T54" fmla="*/ 43 w 133"/>
                  <a:gd name="T55" fmla="*/ 116 h 141"/>
                  <a:gd name="T56" fmla="*/ 43 w 133"/>
                  <a:gd name="T57" fmla="*/ 106 h 141"/>
                  <a:gd name="T58" fmla="*/ 53 w 133"/>
                  <a:gd name="T59" fmla="*/ 106 h 141"/>
                  <a:gd name="T60" fmla="*/ 53 w 133"/>
                  <a:gd name="T61" fmla="*/ 116 h 141"/>
                  <a:gd name="T62" fmla="*/ 53 w 133"/>
                  <a:gd name="T63" fmla="*/ 94 h 141"/>
                  <a:gd name="T64" fmla="*/ 43 w 133"/>
                  <a:gd name="T65" fmla="*/ 94 h 141"/>
                  <a:gd name="T66" fmla="*/ 43 w 133"/>
                  <a:gd name="T67" fmla="*/ 85 h 141"/>
                  <a:gd name="T68" fmla="*/ 53 w 133"/>
                  <a:gd name="T69" fmla="*/ 85 h 141"/>
                  <a:gd name="T70" fmla="*/ 53 w 133"/>
                  <a:gd name="T71" fmla="*/ 94 h 141"/>
                  <a:gd name="T72" fmla="*/ 109 w 133"/>
                  <a:gd name="T73" fmla="*/ 129 h 141"/>
                  <a:gd name="T74" fmla="*/ 75 w 133"/>
                  <a:gd name="T75" fmla="*/ 129 h 141"/>
                  <a:gd name="T76" fmla="*/ 75 w 133"/>
                  <a:gd name="T77" fmla="*/ 85 h 141"/>
                  <a:gd name="T78" fmla="*/ 109 w 133"/>
                  <a:gd name="T79" fmla="*/ 85 h 141"/>
                  <a:gd name="T80" fmla="*/ 109 w 133"/>
                  <a:gd name="T81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41">
                    <a:moveTo>
                      <a:pt x="69" y="7"/>
                    </a:moveTo>
                    <a:lnTo>
                      <a:pt x="69" y="0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34" y="7"/>
                    </a:lnTo>
                    <a:lnTo>
                      <a:pt x="5" y="7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5" y="141"/>
                    </a:lnTo>
                    <a:lnTo>
                      <a:pt x="122" y="141"/>
                    </a:lnTo>
                    <a:lnTo>
                      <a:pt x="122" y="72"/>
                    </a:lnTo>
                    <a:lnTo>
                      <a:pt x="133" y="72"/>
                    </a:lnTo>
                    <a:lnTo>
                      <a:pt x="69" y="7"/>
                    </a:lnTo>
                    <a:close/>
                    <a:moveTo>
                      <a:pt x="32" y="116"/>
                    </a:moveTo>
                    <a:lnTo>
                      <a:pt x="21" y="116"/>
                    </a:lnTo>
                    <a:lnTo>
                      <a:pt x="21" y="106"/>
                    </a:lnTo>
                    <a:lnTo>
                      <a:pt x="32" y="106"/>
                    </a:lnTo>
                    <a:lnTo>
                      <a:pt x="32" y="116"/>
                    </a:lnTo>
                    <a:close/>
                    <a:moveTo>
                      <a:pt x="32" y="94"/>
                    </a:moveTo>
                    <a:lnTo>
                      <a:pt x="21" y="94"/>
                    </a:lnTo>
                    <a:lnTo>
                      <a:pt x="21" y="85"/>
                    </a:lnTo>
                    <a:lnTo>
                      <a:pt x="32" y="85"/>
                    </a:lnTo>
                    <a:lnTo>
                      <a:pt x="32" y="94"/>
                    </a:lnTo>
                    <a:close/>
                    <a:moveTo>
                      <a:pt x="53" y="116"/>
                    </a:moveTo>
                    <a:lnTo>
                      <a:pt x="43" y="116"/>
                    </a:lnTo>
                    <a:lnTo>
                      <a:pt x="43" y="106"/>
                    </a:lnTo>
                    <a:lnTo>
                      <a:pt x="53" y="106"/>
                    </a:lnTo>
                    <a:lnTo>
                      <a:pt x="53" y="116"/>
                    </a:lnTo>
                    <a:close/>
                    <a:moveTo>
                      <a:pt x="53" y="94"/>
                    </a:moveTo>
                    <a:lnTo>
                      <a:pt x="43" y="94"/>
                    </a:lnTo>
                    <a:lnTo>
                      <a:pt x="43" y="85"/>
                    </a:lnTo>
                    <a:lnTo>
                      <a:pt x="53" y="85"/>
                    </a:lnTo>
                    <a:lnTo>
                      <a:pt x="53" y="94"/>
                    </a:lnTo>
                    <a:close/>
                    <a:moveTo>
                      <a:pt x="109" y="129"/>
                    </a:moveTo>
                    <a:lnTo>
                      <a:pt x="75" y="129"/>
                    </a:lnTo>
                    <a:lnTo>
                      <a:pt x="75" y="85"/>
                    </a:lnTo>
                    <a:lnTo>
                      <a:pt x="109" y="85"/>
                    </a:lnTo>
                    <a:lnTo>
                      <a:pt x="10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7" name="Freeform 215"/>
              <p:cNvSpPr>
                <a:spLocks noEditPoints="1"/>
              </p:cNvSpPr>
              <p:nvPr/>
            </p:nvSpPr>
            <p:spPr bwMode="auto">
              <a:xfrm>
                <a:off x="1617" y="587"/>
                <a:ext cx="246" cy="255"/>
              </a:xfrm>
              <a:custGeom>
                <a:avLst/>
                <a:gdLst>
                  <a:gd name="T0" fmla="*/ 127 w 246"/>
                  <a:gd name="T1" fmla="*/ 13 h 255"/>
                  <a:gd name="T2" fmla="*/ 127 w 246"/>
                  <a:gd name="T3" fmla="*/ 0 h 255"/>
                  <a:gd name="T4" fmla="*/ 99 w 246"/>
                  <a:gd name="T5" fmla="*/ 0 h 255"/>
                  <a:gd name="T6" fmla="*/ 99 w 246"/>
                  <a:gd name="T7" fmla="*/ 24 h 255"/>
                  <a:gd name="T8" fmla="*/ 67 w 246"/>
                  <a:gd name="T9" fmla="*/ 24 h 255"/>
                  <a:gd name="T10" fmla="*/ 64 w 246"/>
                  <a:gd name="T11" fmla="*/ 13 h 255"/>
                  <a:gd name="T12" fmla="*/ 12 w 246"/>
                  <a:gd name="T13" fmla="*/ 13 h 255"/>
                  <a:gd name="T14" fmla="*/ 12 w 246"/>
                  <a:gd name="T15" fmla="*/ 114 h 255"/>
                  <a:gd name="T16" fmla="*/ 0 w 246"/>
                  <a:gd name="T17" fmla="*/ 114 h 255"/>
                  <a:gd name="T18" fmla="*/ 0 w 246"/>
                  <a:gd name="T19" fmla="*/ 126 h 255"/>
                  <a:gd name="T20" fmla="*/ 10 w 246"/>
                  <a:gd name="T21" fmla="*/ 126 h 255"/>
                  <a:gd name="T22" fmla="*/ 10 w 246"/>
                  <a:gd name="T23" fmla="*/ 255 h 255"/>
                  <a:gd name="T24" fmla="*/ 224 w 246"/>
                  <a:gd name="T25" fmla="*/ 255 h 255"/>
                  <a:gd name="T26" fmla="*/ 224 w 246"/>
                  <a:gd name="T27" fmla="*/ 130 h 255"/>
                  <a:gd name="T28" fmla="*/ 246 w 246"/>
                  <a:gd name="T29" fmla="*/ 130 h 255"/>
                  <a:gd name="T30" fmla="*/ 127 w 246"/>
                  <a:gd name="T31" fmla="*/ 13 h 255"/>
                  <a:gd name="T32" fmla="*/ 57 w 246"/>
                  <a:gd name="T33" fmla="*/ 210 h 255"/>
                  <a:gd name="T34" fmla="*/ 40 w 246"/>
                  <a:gd name="T35" fmla="*/ 210 h 255"/>
                  <a:gd name="T36" fmla="*/ 40 w 246"/>
                  <a:gd name="T37" fmla="*/ 191 h 255"/>
                  <a:gd name="T38" fmla="*/ 57 w 246"/>
                  <a:gd name="T39" fmla="*/ 191 h 255"/>
                  <a:gd name="T40" fmla="*/ 57 w 246"/>
                  <a:gd name="T41" fmla="*/ 210 h 255"/>
                  <a:gd name="T42" fmla="*/ 57 w 246"/>
                  <a:gd name="T43" fmla="*/ 171 h 255"/>
                  <a:gd name="T44" fmla="*/ 40 w 246"/>
                  <a:gd name="T45" fmla="*/ 171 h 255"/>
                  <a:gd name="T46" fmla="*/ 40 w 246"/>
                  <a:gd name="T47" fmla="*/ 154 h 255"/>
                  <a:gd name="T48" fmla="*/ 57 w 246"/>
                  <a:gd name="T49" fmla="*/ 154 h 255"/>
                  <a:gd name="T50" fmla="*/ 57 w 246"/>
                  <a:gd name="T51" fmla="*/ 171 h 255"/>
                  <a:gd name="T52" fmla="*/ 98 w 246"/>
                  <a:gd name="T53" fmla="*/ 210 h 255"/>
                  <a:gd name="T54" fmla="*/ 80 w 246"/>
                  <a:gd name="T55" fmla="*/ 210 h 255"/>
                  <a:gd name="T56" fmla="*/ 80 w 246"/>
                  <a:gd name="T57" fmla="*/ 191 h 255"/>
                  <a:gd name="T58" fmla="*/ 98 w 246"/>
                  <a:gd name="T59" fmla="*/ 191 h 255"/>
                  <a:gd name="T60" fmla="*/ 98 w 246"/>
                  <a:gd name="T61" fmla="*/ 210 h 255"/>
                  <a:gd name="T62" fmla="*/ 98 w 246"/>
                  <a:gd name="T63" fmla="*/ 171 h 255"/>
                  <a:gd name="T64" fmla="*/ 80 w 246"/>
                  <a:gd name="T65" fmla="*/ 171 h 255"/>
                  <a:gd name="T66" fmla="*/ 80 w 246"/>
                  <a:gd name="T67" fmla="*/ 154 h 255"/>
                  <a:gd name="T68" fmla="*/ 98 w 246"/>
                  <a:gd name="T69" fmla="*/ 154 h 255"/>
                  <a:gd name="T70" fmla="*/ 98 w 246"/>
                  <a:gd name="T71" fmla="*/ 171 h 255"/>
                  <a:gd name="T72" fmla="*/ 200 w 246"/>
                  <a:gd name="T73" fmla="*/ 234 h 255"/>
                  <a:gd name="T74" fmla="*/ 137 w 246"/>
                  <a:gd name="T75" fmla="*/ 234 h 255"/>
                  <a:gd name="T76" fmla="*/ 137 w 246"/>
                  <a:gd name="T77" fmla="*/ 154 h 255"/>
                  <a:gd name="T78" fmla="*/ 200 w 246"/>
                  <a:gd name="T79" fmla="*/ 154 h 255"/>
                  <a:gd name="T80" fmla="*/ 200 w 246"/>
                  <a:gd name="T81" fmla="*/ 2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5">
                    <a:moveTo>
                      <a:pt x="127" y="13"/>
                    </a:moveTo>
                    <a:lnTo>
                      <a:pt x="127" y="0"/>
                    </a:lnTo>
                    <a:lnTo>
                      <a:pt x="99" y="0"/>
                    </a:lnTo>
                    <a:lnTo>
                      <a:pt x="99" y="24"/>
                    </a:lnTo>
                    <a:lnTo>
                      <a:pt x="67" y="24"/>
                    </a:lnTo>
                    <a:lnTo>
                      <a:pt x="64" y="13"/>
                    </a:lnTo>
                    <a:lnTo>
                      <a:pt x="12" y="13"/>
                    </a:lnTo>
                    <a:lnTo>
                      <a:pt x="12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0" y="255"/>
                    </a:lnTo>
                    <a:lnTo>
                      <a:pt x="224" y="255"/>
                    </a:lnTo>
                    <a:lnTo>
                      <a:pt x="224" y="130"/>
                    </a:lnTo>
                    <a:lnTo>
                      <a:pt x="246" y="130"/>
                    </a:lnTo>
                    <a:lnTo>
                      <a:pt x="127" y="13"/>
                    </a:lnTo>
                    <a:close/>
                    <a:moveTo>
                      <a:pt x="57" y="210"/>
                    </a:moveTo>
                    <a:lnTo>
                      <a:pt x="40" y="210"/>
                    </a:lnTo>
                    <a:lnTo>
                      <a:pt x="40" y="191"/>
                    </a:lnTo>
                    <a:lnTo>
                      <a:pt x="57" y="191"/>
                    </a:lnTo>
                    <a:lnTo>
                      <a:pt x="57" y="210"/>
                    </a:lnTo>
                    <a:close/>
                    <a:moveTo>
                      <a:pt x="57" y="171"/>
                    </a:moveTo>
                    <a:lnTo>
                      <a:pt x="40" y="171"/>
                    </a:lnTo>
                    <a:lnTo>
                      <a:pt x="40" y="154"/>
                    </a:lnTo>
                    <a:lnTo>
                      <a:pt x="57" y="154"/>
                    </a:lnTo>
                    <a:lnTo>
                      <a:pt x="57" y="171"/>
                    </a:lnTo>
                    <a:close/>
                    <a:moveTo>
                      <a:pt x="98" y="210"/>
                    </a:moveTo>
                    <a:lnTo>
                      <a:pt x="80" y="210"/>
                    </a:lnTo>
                    <a:lnTo>
                      <a:pt x="80" y="191"/>
                    </a:lnTo>
                    <a:lnTo>
                      <a:pt x="98" y="191"/>
                    </a:lnTo>
                    <a:lnTo>
                      <a:pt x="98" y="210"/>
                    </a:lnTo>
                    <a:close/>
                    <a:moveTo>
                      <a:pt x="98" y="171"/>
                    </a:moveTo>
                    <a:lnTo>
                      <a:pt x="80" y="171"/>
                    </a:lnTo>
                    <a:lnTo>
                      <a:pt x="80" y="154"/>
                    </a:lnTo>
                    <a:lnTo>
                      <a:pt x="98" y="154"/>
                    </a:lnTo>
                    <a:lnTo>
                      <a:pt x="98" y="171"/>
                    </a:lnTo>
                    <a:close/>
                    <a:moveTo>
                      <a:pt x="200" y="234"/>
                    </a:moveTo>
                    <a:lnTo>
                      <a:pt x="137" y="234"/>
                    </a:lnTo>
                    <a:lnTo>
                      <a:pt x="137" y="154"/>
                    </a:lnTo>
                    <a:lnTo>
                      <a:pt x="200" y="154"/>
                    </a:lnTo>
                    <a:lnTo>
                      <a:pt x="20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8" name="Freeform 216"/>
              <p:cNvSpPr>
                <a:spLocks noEditPoints="1"/>
              </p:cNvSpPr>
              <p:nvPr/>
            </p:nvSpPr>
            <p:spPr bwMode="auto">
              <a:xfrm>
                <a:off x="1556" y="2859"/>
                <a:ext cx="128" cy="126"/>
              </a:xfrm>
              <a:custGeom>
                <a:avLst/>
                <a:gdLst>
                  <a:gd name="T0" fmla="*/ 86 w 88"/>
                  <a:gd name="T1" fmla="*/ 39 h 86"/>
                  <a:gd name="T2" fmla="*/ 62 w 88"/>
                  <a:gd name="T3" fmla="*/ 27 h 86"/>
                  <a:gd name="T4" fmla="*/ 54 w 88"/>
                  <a:gd name="T5" fmla="*/ 3 h 86"/>
                  <a:gd name="T6" fmla="*/ 4 w 88"/>
                  <a:gd name="T7" fmla="*/ 2 h 86"/>
                  <a:gd name="T8" fmla="*/ 4 w 88"/>
                  <a:gd name="T9" fmla="*/ 82 h 86"/>
                  <a:gd name="T10" fmla="*/ 33 w 88"/>
                  <a:gd name="T11" fmla="*/ 85 h 86"/>
                  <a:gd name="T12" fmla="*/ 45 w 88"/>
                  <a:gd name="T13" fmla="*/ 74 h 86"/>
                  <a:gd name="T14" fmla="*/ 57 w 88"/>
                  <a:gd name="T15" fmla="*/ 86 h 86"/>
                  <a:gd name="T16" fmla="*/ 85 w 88"/>
                  <a:gd name="T17" fmla="*/ 85 h 86"/>
                  <a:gd name="T18" fmla="*/ 86 w 88"/>
                  <a:gd name="T19" fmla="*/ 39 h 86"/>
                  <a:gd name="T20" fmla="*/ 30 w 88"/>
                  <a:gd name="T21" fmla="*/ 46 h 86"/>
                  <a:gd name="T22" fmla="*/ 24 w 88"/>
                  <a:gd name="T23" fmla="*/ 46 h 86"/>
                  <a:gd name="T24" fmla="*/ 22 w 88"/>
                  <a:gd name="T25" fmla="*/ 43 h 86"/>
                  <a:gd name="T26" fmla="*/ 24 w 88"/>
                  <a:gd name="T27" fmla="*/ 41 h 86"/>
                  <a:gd name="T28" fmla="*/ 30 w 88"/>
                  <a:gd name="T29" fmla="*/ 41 h 86"/>
                  <a:gd name="T30" fmla="*/ 32 w 88"/>
                  <a:gd name="T31" fmla="*/ 43 h 86"/>
                  <a:gd name="T32" fmla="*/ 30 w 88"/>
                  <a:gd name="T33" fmla="*/ 4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86">
                    <a:moveTo>
                      <a:pt x="86" y="39"/>
                    </a:moveTo>
                    <a:cubicBezTo>
                      <a:pt x="85" y="34"/>
                      <a:pt x="62" y="32"/>
                      <a:pt x="62" y="27"/>
                    </a:cubicBezTo>
                    <a:cubicBezTo>
                      <a:pt x="62" y="22"/>
                      <a:pt x="54" y="3"/>
                      <a:pt x="54" y="3"/>
                    </a:cubicBezTo>
                    <a:cubicBezTo>
                      <a:pt x="53" y="0"/>
                      <a:pt x="4" y="2"/>
                      <a:pt x="4" y="2"/>
                    </a:cubicBezTo>
                    <a:cubicBezTo>
                      <a:pt x="4" y="2"/>
                      <a:pt x="0" y="79"/>
                      <a:pt x="4" y="82"/>
                    </a:cubicBezTo>
                    <a:cubicBezTo>
                      <a:pt x="5" y="84"/>
                      <a:pt x="18" y="85"/>
                      <a:pt x="33" y="85"/>
                    </a:cubicBezTo>
                    <a:cubicBezTo>
                      <a:pt x="34" y="79"/>
                      <a:pt x="39" y="74"/>
                      <a:pt x="45" y="74"/>
                    </a:cubicBezTo>
                    <a:cubicBezTo>
                      <a:pt x="51" y="74"/>
                      <a:pt x="56" y="79"/>
                      <a:pt x="57" y="86"/>
                    </a:cubicBezTo>
                    <a:cubicBezTo>
                      <a:pt x="72" y="86"/>
                      <a:pt x="84" y="86"/>
                      <a:pt x="85" y="85"/>
                    </a:cubicBezTo>
                    <a:cubicBezTo>
                      <a:pt x="88" y="82"/>
                      <a:pt x="87" y="43"/>
                      <a:pt x="86" y="39"/>
                    </a:cubicBezTo>
                    <a:close/>
                    <a:moveTo>
                      <a:pt x="3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6"/>
                      <a:pt x="22" y="45"/>
                      <a:pt x="22" y="43"/>
                    </a:cubicBezTo>
                    <a:cubicBezTo>
                      <a:pt x="22" y="42"/>
                      <a:pt x="23" y="41"/>
                      <a:pt x="24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2"/>
                      <a:pt x="32" y="43"/>
                    </a:cubicBezTo>
                    <a:cubicBezTo>
                      <a:pt x="32" y="45"/>
                      <a:pt x="31" y="46"/>
                      <a:pt x="3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9" name="Freeform 217"/>
              <p:cNvSpPr/>
              <p:nvPr/>
            </p:nvSpPr>
            <p:spPr bwMode="auto">
              <a:xfrm>
                <a:off x="1390" y="2919"/>
                <a:ext cx="166" cy="64"/>
              </a:xfrm>
              <a:custGeom>
                <a:avLst/>
                <a:gdLst>
                  <a:gd name="T0" fmla="*/ 7 w 114"/>
                  <a:gd name="T1" fmla="*/ 1 h 44"/>
                  <a:gd name="T2" fmla="*/ 4 w 114"/>
                  <a:gd name="T3" fmla="*/ 43 h 44"/>
                  <a:gd name="T4" fmla="*/ 37 w 114"/>
                  <a:gd name="T5" fmla="*/ 44 h 44"/>
                  <a:gd name="T6" fmla="*/ 49 w 114"/>
                  <a:gd name="T7" fmla="*/ 33 h 44"/>
                  <a:gd name="T8" fmla="*/ 61 w 114"/>
                  <a:gd name="T9" fmla="*/ 44 h 44"/>
                  <a:gd name="T10" fmla="*/ 111 w 114"/>
                  <a:gd name="T11" fmla="*/ 43 h 44"/>
                  <a:gd name="T12" fmla="*/ 114 w 114"/>
                  <a:gd name="T13" fmla="*/ 3 h 44"/>
                  <a:gd name="T14" fmla="*/ 7 w 114"/>
                  <a:gd name="T1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44">
                    <a:moveTo>
                      <a:pt x="7" y="1"/>
                    </a:moveTo>
                    <a:cubicBezTo>
                      <a:pt x="3" y="3"/>
                      <a:pt x="0" y="41"/>
                      <a:pt x="4" y="43"/>
                    </a:cubicBezTo>
                    <a:cubicBezTo>
                      <a:pt x="6" y="44"/>
                      <a:pt x="20" y="44"/>
                      <a:pt x="37" y="44"/>
                    </a:cubicBezTo>
                    <a:cubicBezTo>
                      <a:pt x="38" y="38"/>
                      <a:pt x="43" y="33"/>
                      <a:pt x="49" y="33"/>
                    </a:cubicBezTo>
                    <a:cubicBezTo>
                      <a:pt x="55" y="33"/>
                      <a:pt x="60" y="38"/>
                      <a:pt x="61" y="44"/>
                    </a:cubicBezTo>
                    <a:cubicBezTo>
                      <a:pt x="87" y="44"/>
                      <a:pt x="111" y="44"/>
                      <a:pt x="111" y="43"/>
                    </a:cubicBezTo>
                    <a:cubicBezTo>
                      <a:pt x="111" y="41"/>
                      <a:pt x="114" y="3"/>
                      <a:pt x="114" y="3"/>
                    </a:cubicBezTo>
                    <a:cubicBezTo>
                      <a:pt x="114" y="2"/>
                      <a:pt x="1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0" name="Freeform 218"/>
              <p:cNvSpPr>
                <a:spLocks noEditPoints="1"/>
              </p:cNvSpPr>
              <p:nvPr/>
            </p:nvSpPr>
            <p:spPr bwMode="auto">
              <a:xfrm>
                <a:off x="144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1" name="Freeform 219"/>
              <p:cNvSpPr>
                <a:spLocks noEditPoints="1"/>
              </p:cNvSpPr>
              <p:nvPr/>
            </p:nvSpPr>
            <p:spPr bwMode="auto">
              <a:xfrm>
                <a:off x="160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2" name="Freeform 220"/>
              <p:cNvSpPr>
                <a:spLocks noEditPoints="1"/>
              </p:cNvSpPr>
              <p:nvPr/>
            </p:nvSpPr>
            <p:spPr bwMode="auto">
              <a:xfrm>
                <a:off x="2414" y="1395"/>
                <a:ext cx="134" cy="130"/>
              </a:xfrm>
              <a:custGeom>
                <a:avLst/>
                <a:gdLst>
                  <a:gd name="T0" fmla="*/ 90 w 92"/>
                  <a:gd name="T1" fmla="*/ 40 h 89"/>
                  <a:gd name="T2" fmla="*/ 65 w 92"/>
                  <a:gd name="T3" fmla="*/ 28 h 89"/>
                  <a:gd name="T4" fmla="*/ 56 w 92"/>
                  <a:gd name="T5" fmla="*/ 4 h 89"/>
                  <a:gd name="T6" fmla="*/ 4 w 92"/>
                  <a:gd name="T7" fmla="*/ 2 h 89"/>
                  <a:gd name="T8" fmla="*/ 4 w 92"/>
                  <a:gd name="T9" fmla="*/ 85 h 89"/>
                  <a:gd name="T10" fmla="*/ 34 w 92"/>
                  <a:gd name="T11" fmla="*/ 88 h 89"/>
                  <a:gd name="T12" fmla="*/ 47 w 92"/>
                  <a:gd name="T13" fmla="*/ 77 h 89"/>
                  <a:gd name="T14" fmla="*/ 59 w 92"/>
                  <a:gd name="T15" fmla="*/ 89 h 89"/>
                  <a:gd name="T16" fmla="*/ 89 w 92"/>
                  <a:gd name="T17" fmla="*/ 88 h 89"/>
                  <a:gd name="T18" fmla="*/ 90 w 92"/>
                  <a:gd name="T19" fmla="*/ 40 h 89"/>
                  <a:gd name="T20" fmla="*/ 31 w 92"/>
                  <a:gd name="T21" fmla="*/ 47 h 89"/>
                  <a:gd name="T22" fmla="*/ 25 w 92"/>
                  <a:gd name="T23" fmla="*/ 47 h 89"/>
                  <a:gd name="T24" fmla="*/ 23 w 92"/>
                  <a:gd name="T25" fmla="*/ 45 h 89"/>
                  <a:gd name="T26" fmla="*/ 25 w 92"/>
                  <a:gd name="T27" fmla="*/ 43 h 89"/>
                  <a:gd name="T28" fmla="*/ 31 w 92"/>
                  <a:gd name="T29" fmla="*/ 43 h 89"/>
                  <a:gd name="T30" fmla="*/ 33 w 92"/>
                  <a:gd name="T31" fmla="*/ 45 h 89"/>
                  <a:gd name="T32" fmla="*/ 31 w 92"/>
                  <a:gd name="T33" fmla="*/ 4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89">
                    <a:moveTo>
                      <a:pt x="90" y="40"/>
                    </a:moveTo>
                    <a:cubicBezTo>
                      <a:pt x="89" y="35"/>
                      <a:pt x="65" y="33"/>
                      <a:pt x="65" y="28"/>
                    </a:cubicBezTo>
                    <a:cubicBezTo>
                      <a:pt x="65" y="23"/>
                      <a:pt x="56" y="4"/>
                      <a:pt x="56" y="4"/>
                    </a:cubicBezTo>
                    <a:cubicBezTo>
                      <a:pt x="55" y="0"/>
                      <a:pt x="4" y="2"/>
                      <a:pt x="4" y="2"/>
                    </a:cubicBezTo>
                    <a:cubicBezTo>
                      <a:pt x="4" y="2"/>
                      <a:pt x="0" y="82"/>
                      <a:pt x="4" y="85"/>
                    </a:cubicBezTo>
                    <a:cubicBezTo>
                      <a:pt x="6" y="87"/>
                      <a:pt x="19" y="88"/>
                      <a:pt x="34" y="88"/>
                    </a:cubicBezTo>
                    <a:cubicBezTo>
                      <a:pt x="35" y="82"/>
                      <a:pt x="40" y="77"/>
                      <a:pt x="47" y="77"/>
                    </a:cubicBezTo>
                    <a:cubicBezTo>
                      <a:pt x="53" y="77"/>
                      <a:pt x="58" y="82"/>
                      <a:pt x="59" y="89"/>
                    </a:cubicBezTo>
                    <a:cubicBezTo>
                      <a:pt x="75" y="89"/>
                      <a:pt x="88" y="89"/>
                      <a:pt x="89" y="88"/>
                    </a:cubicBezTo>
                    <a:cubicBezTo>
                      <a:pt x="92" y="85"/>
                      <a:pt x="91" y="45"/>
                      <a:pt x="90" y="40"/>
                    </a:cubicBezTo>
                    <a:close/>
                    <a:moveTo>
                      <a:pt x="31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7"/>
                      <a:pt x="23" y="46"/>
                      <a:pt x="23" y="45"/>
                    </a:cubicBezTo>
                    <a:cubicBezTo>
                      <a:pt x="23" y="44"/>
                      <a:pt x="24" y="43"/>
                      <a:pt x="25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3" y="44"/>
                      <a:pt x="33" y="45"/>
                    </a:cubicBezTo>
                    <a:cubicBezTo>
                      <a:pt x="33" y="46"/>
                      <a:pt x="32" y="47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3" name="Freeform 221"/>
              <p:cNvSpPr/>
              <p:nvPr/>
            </p:nvSpPr>
            <p:spPr bwMode="auto">
              <a:xfrm>
                <a:off x="2243" y="1456"/>
                <a:ext cx="171" cy="67"/>
              </a:xfrm>
              <a:custGeom>
                <a:avLst/>
                <a:gdLst>
                  <a:gd name="T0" fmla="*/ 7 w 118"/>
                  <a:gd name="T1" fmla="*/ 2 h 46"/>
                  <a:gd name="T2" fmla="*/ 5 w 118"/>
                  <a:gd name="T3" fmla="*/ 45 h 46"/>
                  <a:gd name="T4" fmla="*/ 38 w 118"/>
                  <a:gd name="T5" fmla="*/ 46 h 46"/>
                  <a:gd name="T6" fmla="*/ 51 w 118"/>
                  <a:gd name="T7" fmla="*/ 35 h 46"/>
                  <a:gd name="T8" fmla="*/ 63 w 118"/>
                  <a:gd name="T9" fmla="*/ 46 h 46"/>
                  <a:gd name="T10" fmla="*/ 115 w 118"/>
                  <a:gd name="T11" fmla="*/ 45 h 46"/>
                  <a:gd name="T12" fmla="*/ 118 w 118"/>
                  <a:gd name="T13" fmla="*/ 3 h 46"/>
                  <a:gd name="T14" fmla="*/ 7 w 118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46">
                    <a:moveTo>
                      <a:pt x="7" y="2"/>
                    </a:moveTo>
                    <a:cubicBezTo>
                      <a:pt x="4" y="3"/>
                      <a:pt x="0" y="43"/>
                      <a:pt x="5" y="45"/>
                    </a:cubicBezTo>
                    <a:cubicBezTo>
                      <a:pt x="6" y="46"/>
                      <a:pt x="21" y="46"/>
                      <a:pt x="38" y="46"/>
                    </a:cubicBezTo>
                    <a:cubicBezTo>
                      <a:pt x="39" y="40"/>
                      <a:pt x="45" y="35"/>
                      <a:pt x="51" y="35"/>
                    </a:cubicBezTo>
                    <a:cubicBezTo>
                      <a:pt x="57" y="35"/>
                      <a:pt x="62" y="40"/>
                      <a:pt x="63" y="46"/>
                    </a:cubicBezTo>
                    <a:cubicBezTo>
                      <a:pt x="90" y="46"/>
                      <a:pt x="115" y="46"/>
                      <a:pt x="115" y="45"/>
                    </a:cubicBezTo>
                    <a:cubicBezTo>
                      <a:pt x="115" y="43"/>
                      <a:pt x="118" y="3"/>
                      <a:pt x="118" y="3"/>
                    </a:cubicBezTo>
                    <a:cubicBezTo>
                      <a:pt x="118" y="2"/>
                      <a:pt x="11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4" name="Freeform 222"/>
              <p:cNvSpPr>
                <a:spLocks noEditPoints="1"/>
              </p:cNvSpPr>
              <p:nvPr/>
            </p:nvSpPr>
            <p:spPr bwMode="auto">
              <a:xfrm>
                <a:off x="2301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2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5" name="Freeform 223"/>
              <p:cNvSpPr>
                <a:spLocks noEditPoints="1"/>
              </p:cNvSpPr>
              <p:nvPr/>
            </p:nvSpPr>
            <p:spPr bwMode="auto">
              <a:xfrm>
                <a:off x="2467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8" y="16"/>
                      <a:pt x="7" y="14"/>
                      <a:pt x="7" y="12"/>
                    </a:cubicBezTo>
                    <a:cubicBezTo>
                      <a:pt x="7" y="9"/>
                      <a:pt x="8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6" name="Freeform 224"/>
              <p:cNvSpPr>
                <a:spLocks noEditPoints="1"/>
              </p:cNvSpPr>
              <p:nvPr/>
            </p:nvSpPr>
            <p:spPr bwMode="auto">
              <a:xfrm>
                <a:off x="1166" y="1660"/>
                <a:ext cx="57" cy="54"/>
              </a:xfrm>
              <a:custGeom>
                <a:avLst/>
                <a:gdLst>
                  <a:gd name="T0" fmla="*/ 38 w 39"/>
                  <a:gd name="T1" fmla="*/ 17 h 37"/>
                  <a:gd name="T2" fmla="*/ 28 w 39"/>
                  <a:gd name="T3" fmla="*/ 12 h 37"/>
                  <a:gd name="T4" fmla="*/ 24 w 39"/>
                  <a:gd name="T5" fmla="*/ 1 h 37"/>
                  <a:gd name="T6" fmla="*/ 2 w 39"/>
                  <a:gd name="T7" fmla="*/ 1 h 37"/>
                  <a:gd name="T8" fmla="*/ 2 w 39"/>
                  <a:gd name="T9" fmla="*/ 36 h 37"/>
                  <a:gd name="T10" fmla="*/ 15 w 39"/>
                  <a:gd name="T11" fmla="*/ 37 h 37"/>
                  <a:gd name="T12" fmla="*/ 20 w 39"/>
                  <a:gd name="T13" fmla="*/ 32 h 37"/>
                  <a:gd name="T14" fmla="*/ 25 w 39"/>
                  <a:gd name="T15" fmla="*/ 37 h 37"/>
                  <a:gd name="T16" fmla="*/ 38 w 39"/>
                  <a:gd name="T17" fmla="*/ 37 h 37"/>
                  <a:gd name="T18" fmla="*/ 38 w 39"/>
                  <a:gd name="T19" fmla="*/ 17 h 37"/>
                  <a:gd name="T20" fmla="*/ 13 w 39"/>
                  <a:gd name="T21" fmla="*/ 20 h 37"/>
                  <a:gd name="T22" fmla="*/ 11 w 39"/>
                  <a:gd name="T23" fmla="*/ 20 h 37"/>
                  <a:gd name="T24" fmla="*/ 10 w 39"/>
                  <a:gd name="T25" fmla="*/ 19 h 37"/>
                  <a:gd name="T26" fmla="*/ 11 w 39"/>
                  <a:gd name="T27" fmla="*/ 18 h 37"/>
                  <a:gd name="T28" fmla="*/ 13 w 39"/>
                  <a:gd name="T29" fmla="*/ 18 h 37"/>
                  <a:gd name="T30" fmla="*/ 14 w 39"/>
                  <a:gd name="T31" fmla="*/ 19 h 37"/>
                  <a:gd name="T32" fmla="*/ 13 w 39"/>
                  <a:gd name="T33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8" y="17"/>
                    </a:moveTo>
                    <a:cubicBezTo>
                      <a:pt x="38" y="15"/>
                      <a:pt x="28" y="14"/>
                      <a:pt x="28" y="12"/>
                    </a:cubicBezTo>
                    <a:cubicBezTo>
                      <a:pt x="28" y="10"/>
                      <a:pt x="24" y="1"/>
                      <a:pt x="24" y="1"/>
                    </a:cubicBezTo>
                    <a:cubicBezTo>
                      <a:pt x="24" y="0"/>
                      <a:pt x="2" y="1"/>
                      <a:pt x="2" y="1"/>
                    </a:cubicBezTo>
                    <a:cubicBezTo>
                      <a:pt x="2" y="1"/>
                      <a:pt x="0" y="34"/>
                      <a:pt x="2" y="36"/>
                    </a:cubicBezTo>
                    <a:cubicBezTo>
                      <a:pt x="3" y="36"/>
                      <a:pt x="8" y="37"/>
                      <a:pt x="15" y="37"/>
                    </a:cubicBezTo>
                    <a:cubicBezTo>
                      <a:pt x="15" y="34"/>
                      <a:pt x="17" y="32"/>
                      <a:pt x="20" y="32"/>
                    </a:cubicBezTo>
                    <a:cubicBezTo>
                      <a:pt x="23" y="32"/>
                      <a:pt x="25" y="35"/>
                      <a:pt x="25" y="37"/>
                    </a:cubicBezTo>
                    <a:cubicBezTo>
                      <a:pt x="32" y="37"/>
                      <a:pt x="37" y="37"/>
                      <a:pt x="38" y="37"/>
                    </a:cubicBezTo>
                    <a:cubicBezTo>
                      <a:pt x="39" y="36"/>
                      <a:pt x="39" y="19"/>
                      <a:pt x="38" y="17"/>
                    </a:cubicBezTo>
                    <a:close/>
                    <a:moveTo>
                      <a:pt x="13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4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7" name="Freeform 225"/>
              <p:cNvSpPr/>
              <p:nvPr/>
            </p:nvSpPr>
            <p:spPr bwMode="auto">
              <a:xfrm>
                <a:off x="1095" y="1686"/>
                <a:ext cx="71" cy="28"/>
              </a:xfrm>
              <a:custGeom>
                <a:avLst/>
                <a:gdLst>
                  <a:gd name="T0" fmla="*/ 3 w 49"/>
                  <a:gd name="T1" fmla="*/ 0 h 19"/>
                  <a:gd name="T2" fmla="*/ 2 w 49"/>
                  <a:gd name="T3" fmla="*/ 19 h 19"/>
                  <a:gd name="T4" fmla="*/ 16 w 49"/>
                  <a:gd name="T5" fmla="*/ 19 h 19"/>
                  <a:gd name="T6" fmla="*/ 21 w 49"/>
                  <a:gd name="T7" fmla="*/ 14 h 19"/>
                  <a:gd name="T8" fmla="*/ 26 w 49"/>
                  <a:gd name="T9" fmla="*/ 19 h 19"/>
                  <a:gd name="T10" fmla="*/ 48 w 49"/>
                  <a:gd name="T11" fmla="*/ 19 h 19"/>
                  <a:gd name="T12" fmla="*/ 49 w 49"/>
                  <a:gd name="T13" fmla="*/ 1 h 19"/>
                  <a:gd name="T14" fmla="*/ 3 w 4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9">
                    <a:moveTo>
                      <a:pt x="3" y="0"/>
                    </a:moveTo>
                    <a:cubicBezTo>
                      <a:pt x="1" y="1"/>
                      <a:pt x="0" y="18"/>
                      <a:pt x="2" y="19"/>
                    </a:cubicBezTo>
                    <a:cubicBezTo>
                      <a:pt x="2" y="19"/>
                      <a:pt x="8" y="19"/>
                      <a:pt x="16" y="19"/>
                    </a:cubicBezTo>
                    <a:cubicBezTo>
                      <a:pt x="16" y="16"/>
                      <a:pt x="18" y="14"/>
                      <a:pt x="21" y="14"/>
                    </a:cubicBezTo>
                    <a:cubicBezTo>
                      <a:pt x="24" y="14"/>
                      <a:pt x="26" y="16"/>
                      <a:pt x="26" y="19"/>
                    </a:cubicBezTo>
                    <a:cubicBezTo>
                      <a:pt x="37" y="19"/>
                      <a:pt x="48" y="19"/>
                      <a:pt x="48" y="19"/>
                    </a:cubicBezTo>
                    <a:cubicBezTo>
                      <a:pt x="48" y="18"/>
                      <a:pt x="49" y="1"/>
                      <a:pt x="49" y="1"/>
                    </a:cubicBezTo>
                    <a:cubicBezTo>
                      <a:pt x="49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8" name="Freeform 226"/>
              <p:cNvSpPr>
                <a:spLocks noEditPoints="1"/>
              </p:cNvSpPr>
              <p:nvPr/>
            </p:nvSpPr>
            <p:spPr bwMode="auto">
              <a:xfrm>
                <a:off x="111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9" name="Freeform 227"/>
              <p:cNvSpPr>
                <a:spLocks noEditPoints="1"/>
              </p:cNvSpPr>
              <p:nvPr/>
            </p:nvSpPr>
            <p:spPr bwMode="auto">
              <a:xfrm>
                <a:off x="118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0" name="Freeform 228"/>
              <p:cNvSpPr>
                <a:spLocks noEditPoints="1"/>
              </p:cNvSpPr>
              <p:nvPr/>
            </p:nvSpPr>
            <p:spPr bwMode="auto">
              <a:xfrm>
                <a:off x="1961" y="2001"/>
                <a:ext cx="62" cy="60"/>
              </a:xfrm>
              <a:custGeom>
                <a:avLst/>
                <a:gdLst>
                  <a:gd name="T0" fmla="*/ 42 w 43"/>
                  <a:gd name="T1" fmla="*/ 19 h 41"/>
                  <a:gd name="T2" fmla="*/ 30 w 43"/>
                  <a:gd name="T3" fmla="*/ 13 h 41"/>
                  <a:gd name="T4" fmla="*/ 26 w 43"/>
                  <a:gd name="T5" fmla="*/ 1 h 41"/>
                  <a:gd name="T6" fmla="*/ 2 w 43"/>
                  <a:gd name="T7" fmla="*/ 1 h 41"/>
                  <a:gd name="T8" fmla="*/ 2 w 43"/>
                  <a:gd name="T9" fmla="*/ 39 h 41"/>
                  <a:gd name="T10" fmla="*/ 16 w 43"/>
                  <a:gd name="T11" fmla="*/ 41 h 41"/>
                  <a:gd name="T12" fmla="*/ 22 w 43"/>
                  <a:gd name="T13" fmla="*/ 36 h 41"/>
                  <a:gd name="T14" fmla="*/ 28 w 43"/>
                  <a:gd name="T15" fmla="*/ 41 h 41"/>
                  <a:gd name="T16" fmla="*/ 41 w 43"/>
                  <a:gd name="T17" fmla="*/ 41 h 41"/>
                  <a:gd name="T18" fmla="*/ 42 w 43"/>
                  <a:gd name="T19" fmla="*/ 19 h 41"/>
                  <a:gd name="T20" fmla="*/ 15 w 43"/>
                  <a:gd name="T21" fmla="*/ 22 h 41"/>
                  <a:gd name="T22" fmla="*/ 12 w 43"/>
                  <a:gd name="T23" fmla="*/ 22 h 41"/>
                  <a:gd name="T24" fmla="*/ 11 w 43"/>
                  <a:gd name="T25" fmla="*/ 21 h 41"/>
                  <a:gd name="T26" fmla="*/ 12 w 43"/>
                  <a:gd name="T27" fmla="*/ 20 h 41"/>
                  <a:gd name="T28" fmla="*/ 15 w 43"/>
                  <a:gd name="T29" fmla="*/ 20 h 41"/>
                  <a:gd name="T30" fmla="*/ 16 w 43"/>
                  <a:gd name="T31" fmla="*/ 21 h 41"/>
                  <a:gd name="T32" fmla="*/ 15 w 43"/>
                  <a:gd name="T33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1">
                    <a:moveTo>
                      <a:pt x="42" y="19"/>
                    </a:moveTo>
                    <a:cubicBezTo>
                      <a:pt x="41" y="16"/>
                      <a:pt x="30" y="15"/>
                      <a:pt x="30" y="13"/>
                    </a:cubicBezTo>
                    <a:cubicBezTo>
                      <a:pt x="30" y="11"/>
                      <a:pt x="26" y="1"/>
                      <a:pt x="26" y="1"/>
                    </a:cubicBezTo>
                    <a:cubicBezTo>
                      <a:pt x="26" y="0"/>
                      <a:pt x="2" y="1"/>
                      <a:pt x="2" y="1"/>
                    </a:cubicBezTo>
                    <a:cubicBezTo>
                      <a:pt x="2" y="1"/>
                      <a:pt x="0" y="38"/>
                      <a:pt x="2" y="39"/>
                    </a:cubicBezTo>
                    <a:cubicBezTo>
                      <a:pt x="3" y="40"/>
                      <a:pt x="9" y="41"/>
                      <a:pt x="16" y="41"/>
                    </a:cubicBezTo>
                    <a:cubicBezTo>
                      <a:pt x="16" y="38"/>
                      <a:pt x="19" y="36"/>
                      <a:pt x="22" y="36"/>
                    </a:cubicBezTo>
                    <a:cubicBezTo>
                      <a:pt x="25" y="36"/>
                      <a:pt x="27" y="38"/>
                      <a:pt x="28" y="41"/>
                    </a:cubicBezTo>
                    <a:cubicBezTo>
                      <a:pt x="35" y="41"/>
                      <a:pt x="41" y="41"/>
                      <a:pt x="41" y="41"/>
                    </a:cubicBezTo>
                    <a:cubicBezTo>
                      <a:pt x="43" y="40"/>
                      <a:pt x="42" y="21"/>
                      <a:pt x="42" y="19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1" name="Freeform 229"/>
              <p:cNvSpPr/>
              <p:nvPr/>
            </p:nvSpPr>
            <p:spPr bwMode="auto">
              <a:xfrm>
                <a:off x="1881" y="2029"/>
                <a:ext cx="80" cy="32"/>
              </a:xfrm>
              <a:custGeom>
                <a:avLst/>
                <a:gdLst>
                  <a:gd name="T0" fmla="*/ 3 w 55"/>
                  <a:gd name="T1" fmla="*/ 1 h 22"/>
                  <a:gd name="T2" fmla="*/ 2 w 55"/>
                  <a:gd name="T3" fmla="*/ 21 h 22"/>
                  <a:gd name="T4" fmla="*/ 18 w 55"/>
                  <a:gd name="T5" fmla="*/ 22 h 22"/>
                  <a:gd name="T6" fmla="*/ 24 w 55"/>
                  <a:gd name="T7" fmla="*/ 17 h 22"/>
                  <a:gd name="T8" fmla="*/ 30 w 55"/>
                  <a:gd name="T9" fmla="*/ 22 h 22"/>
                  <a:gd name="T10" fmla="*/ 54 w 55"/>
                  <a:gd name="T11" fmla="*/ 21 h 22"/>
                  <a:gd name="T12" fmla="*/ 55 w 55"/>
                  <a:gd name="T13" fmla="*/ 2 h 22"/>
                  <a:gd name="T14" fmla="*/ 3 w 55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22">
                    <a:moveTo>
                      <a:pt x="3" y="1"/>
                    </a:moveTo>
                    <a:cubicBezTo>
                      <a:pt x="2" y="2"/>
                      <a:pt x="0" y="20"/>
                      <a:pt x="2" y="21"/>
                    </a:cubicBezTo>
                    <a:cubicBezTo>
                      <a:pt x="3" y="22"/>
                      <a:pt x="10" y="22"/>
                      <a:pt x="18" y="22"/>
                    </a:cubicBezTo>
                    <a:cubicBezTo>
                      <a:pt x="19" y="19"/>
                      <a:pt x="21" y="17"/>
                      <a:pt x="24" y="17"/>
                    </a:cubicBezTo>
                    <a:cubicBezTo>
                      <a:pt x="27" y="17"/>
                      <a:pt x="29" y="19"/>
                      <a:pt x="30" y="22"/>
                    </a:cubicBezTo>
                    <a:cubicBezTo>
                      <a:pt x="42" y="22"/>
                      <a:pt x="54" y="22"/>
                      <a:pt x="54" y="21"/>
                    </a:cubicBezTo>
                    <a:cubicBezTo>
                      <a:pt x="54" y="21"/>
                      <a:pt x="55" y="2"/>
                      <a:pt x="55" y="2"/>
                    </a:cubicBezTo>
                    <a:cubicBezTo>
                      <a:pt x="55" y="1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2" name="Freeform 230"/>
              <p:cNvSpPr>
                <a:spLocks noEditPoints="1"/>
              </p:cNvSpPr>
              <p:nvPr/>
            </p:nvSpPr>
            <p:spPr bwMode="auto">
              <a:xfrm>
                <a:off x="1908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3" name="Freeform 231"/>
              <p:cNvSpPr>
                <a:spLocks noEditPoints="1"/>
              </p:cNvSpPr>
              <p:nvPr/>
            </p:nvSpPr>
            <p:spPr bwMode="auto">
              <a:xfrm>
                <a:off x="1985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4" name="Rectangle 232"/>
              <p:cNvSpPr>
                <a:spLocks noChangeArrowheads="1"/>
              </p:cNvSpPr>
              <p:nvPr/>
            </p:nvSpPr>
            <p:spPr bwMode="auto">
              <a:xfrm>
                <a:off x="1366" y="2537"/>
                <a:ext cx="2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5" name="Rectangle 233"/>
              <p:cNvSpPr>
                <a:spLocks noChangeArrowheads="1"/>
              </p:cNvSpPr>
              <p:nvPr/>
            </p:nvSpPr>
            <p:spPr bwMode="auto">
              <a:xfrm>
                <a:off x="1383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6" name="Rectangle 234"/>
              <p:cNvSpPr>
                <a:spLocks noChangeArrowheads="1"/>
              </p:cNvSpPr>
              <p:nvPr/>
            </p:nvSpPr>
            <p:spPr bwMode="auto">
              <a:xfrm>
                <a:off x="1415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7" name="Rectangle 235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20" cy="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8" name="Rectangle 236"/>
              <p:cNvSpPr>
                <a:spLocks noChangeArrowheads="1"/>
              </p:cNvSpPr>
              <p:nvPr/>
            </p:nvSpPr>
            <p:spPr bwMode="auto">
              <a:xfrm>
                <a:off x="1491" y="2521"/>
                <a:ext cx="2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9" name="Rectangle 237"/>
              <p:cNvSpPr>
                <a:spLocks noChangeArrowheads="1"/>
              </p:cNvSpPr>
              <p:nvPr/>
            </p:nvSpPr>
            <p:spPr bwMode="auto">
              <a:xfrm>
                <a:off x="1892" y="1612"/>
                <a:ext cx="182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0" name="Rectangle 238"/>
              <p:cNvSpPr>
                <a:spLocks noChangeArrowheads="1"/>
              </p:cNvSpPr>
              <p:nvPr/>
            </p:nvSpPr>
            <p:spPr bwMode="auto">
              <a:xfrm>
                <a:off x="1905" y="1554"/>
                <a:ext cx="16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1" name="Rectangle 239"/>
              <p:cNvSpPr>
                <a:spLocks noChangeArrowheads="1"/>
              </p:cNvSpPr>
              <p:nvPr/>
            </p:nvSpPr>
            <p:spPr bwMode="auto">
              <a:xfrm>
                <a:off x="1931" y="1554"/>
                <a:ext cx="18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2" name="Rectangle 240"/>
              <p:cNvSpPr>
                <a:spLocks noChangeArrowheads="1"/>
              </p:cNvSpPr>
              <p:nvPr/>
            </p:nvSpPr>
            <p:spPr bwMode="auto">
              <a:xfrm>
                <a:off x="1966" y="1583"/>
                <a:ext cx="16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3" name="Rectangle 241"/>
              <p:cNvSpPr>
                <a:spLocks noChangeArrowheads="1"/>
              </p:cNvSpPr>
              <p:nvPr/>
            </p:nvSpPr>
            <p:spPr bwMode="auto">
              <a:xfrm>
                <a:off x="1990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4" name="Rectangle 242"/>
              <p:cNvSpPr>
                <a:spLocks noChangeArrowheads="1"/>
              </p:cNvSpPr>
              <p:nvPr/>
            </p:nvSpPr>
            <p:spPr bwMode="auto">
              <a:xfrm>
                <a:off x="2011" y="1583"/>
                <a:ext cx="18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5" name="Rectangle 243"/>
              <p:cNvSpPr>
                <a:spLocks noChangeArrowheads="1"/>
              </p:cNvSpPr>
              <p:nvPr/>
            </p:nvSpPr>
            <p:spPr bwMode="auto">
              <a:xfrm>
                <a:off x="2035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6" name="Rectangle 244"/>
              <p:cNvSpPr>
                <a:spLocks noChangeArrowheads="1"/>
              </p:cNvSpPr>
              <p:nvPr/>
            </p:nvSpPr>
            <p:spPr bwMode="auto">
              <a:xfrm>
                <a:off x="2074" y="1343"/>
                <a:ext cx="86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7" name="Rectangle 245"/>
              <p:cNvSpPr>
                <a:spLocks noChangeArrowheads="1"/>
              </p:cNvSpPr>
              <p:nvPr/>
            </p:nvSpPr>
            <p:spPr bwMode="auto">
              <a:xfrm>
                <a:off x="2081" y="1315"/>
                <a:ext cx="8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8" name="Rectangle 246"/>
              <p:cNvSpPr>
                <a:spLocks noChangeArrowheads="1"/>
              </p:cNvSpPr>
              <p:nvPr/>
            </p:nvSpPr>
            <p:spPr bwMode="auto">
              <a:xfrm>
                <a:off x="2093" y="1315"/>
                <a:ext cx="9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29" name="Rectangle 247"/>
              <p:cNvSpPr>
                <a:spLocks noChangeArrowheads="1"/>
              </p:cNvSpPr>
              <p:nvPr/>
            </p:nvSpPr>
            <p:spPr bwMode="auto">
              <a:xfrm>
                <a:off x="2109" y="1330"/>
                <a:ext cx="9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0" name="Rectangle 248"/>
              <p:cNvSpPr>
                <a:spLocks noChangeArrowheads="1"/>
              </p:cNvSpPr>
              <p:nvPr/>
            </p:nvSpPr>
            <p:spPr bwMode="auto">
              <a:xfrm>
                <a:off x="212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1" name="Rectangle 249"/>
              <p:cNvSpPr>
                <a:spLocks noChangeArrowheads="1"/>
              </p:cNvSpPr>
              <p:nvPr/>
            </p:nvSpPr>
            <p:spPr bwMode="auto">
              <a:xfrm>
                <a:off x="2131" y="1330"/>
                <a:ext cx="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2" name="Rectangle 250"/>
              <p:cNvSpPr>
                <a:spLocks noChangeArrowheads="1"/>
              </p:cNvSpPr>
              <p:nvPr/>
            </p:nvSpPr>
            <p:spPr bwMode="auto">
              <a:xfrm>
                <a:off x="214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3" name="Rectangle 251"/>
              <p:cNvSpPr>
                <a:spLocks noChangeArrowheads="1"/>
              </p:cNvSpPr>
              <p:nvPr/>
            </p:nvSpPr>
            <p:spPr bwMode="auto">
              <a:xfrm>
                <a:off x="2333" y="1964"/>
                <a:ext cx="209" cy="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4" name="Rectangle 252"/>
              <p:cNvSpPr>
                <a:spLocks noChangeArrowheads="1"/>
              </p:cNvSpPr>
              <p:nvPr/>
            </p:nvSpPr>
            <p:spPr bwMode="auto">
              <a:xfrm>
                <a:off x="2349" y="1897"/>
                <a:ext cx="19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5" name="Rectangle 253"/>
              <p:cNvSpPr>
                <a:spLocks noChangeArrowheads="1"/>
              </p:cNvSpPr>
              <p:nvPr/>
            </p:nvSpPr>
            <p:spPr bwMode="auto">
              <a:xfrm>
                <a:off x="2378" y="1897"/>
                <a:ext cx="20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6" name="Rectangle 254"/>
              <p:cNvSpPr>
                <a:spLocks noChangeArrowheads="1"/>
              </p:cNvSpPr>
              <p:nvPr/>
            </p:nvSpPr>
            <p:spPr bwMode="auto">
              <a:xfrm>
                <a:off x="2419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7" name="Rectangle 255"/>
              <p:cNvSpPr>
                <a:spLocks noChangeArrowheads="1"/>
              </p:cNvSpPr>
              <p:nvPr/>
            </p:nvSpPr>
            <p:spPr bwMode="auto">
              <a:xfrm>
                <a:off x="2445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8" name="Rectangle 256"/>
              <p:cNvSpPr>
                <a:spLocks noChangeArrowheads="1"/>
              </p:cNvSpPr>
              <p:nvPr/>
            </p:nvSpPr>
            <p:spPr bwMode="auto">
              <a:xfrm>
                <a:off x="2471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9" name="Rectangle 257"/>
              <p:cNvSpPr>
                <a:spLocks noChangeArrowheads="1"/>
              </p:cNvSpPr>
              <p:nvPr/>
            </p:nvSpPr>
            <p:spPr bwMode="auto">
              <a:xfrm>
                <a:off x="2497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0" name="Freeform 258"/>
              <p:cNvSpPr/>
              <p:nvPr/>
            </p:nvSpPr>
            <p:spPr bwMode="auto">
              <a:xfrm>
                <a:off x="2144" y="684"/>
                <a:ext cx="96" cy="83"/>
              </a:xfrm>
              <a:custGeom>
                <a:avLst/>
                <a:gdLst>
                  <a:gd name="T0" fmla="*/ 0 w 96"/>
                  <a:gd name="T1" fmla="*/ 83 h 83"/>
                  <a:gd name="T2" fmla="*/ 48 w 96"/>
                  <a:gd name="T3" fmla="*/ 0 h 83"/>
                  <a:gd name="T4" fmla="*/ 96 w 96"/>
                  <a:gd name="T5" fmla="*/ 83 h 83"/>
                  <a:gd name="T6" fmla="*/ 0 w 96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1" name="Freeform 259"/>
              <p:cNvSpPr/>
              <p:nvPr/>
            </p:nvSpPr>
            <p:spPr bwMode="auto">
              <a:xfrm>
                <a:off x="2144" y="783"/>
                <a:ext cx="96" cy="83"/>
              </a:xfrm>
              <a:custGeom>
                <a:avLst/>
                <a:gdLst>
                  <a:gd name="T0" fmla="*/ 0 w 96"/>
                  <a:gd name="T1" fmla="*/ 0 h 83"/>
                  <a:gd name="T2" fmla="*/ 48 w 96"/>
                  <a:gd name="T3" fmla="*/ 83 h 83"/>
                  <a:gd name="T4" fmla="*/ 96 w 96"/>
                  <a:gd name="T5" fmla="*/ 0 h 83"/>
                  <a:gd name="T6" fmla="*/ 0 w 9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0"/>
                    </a:moveTo>
                    <a:lnTo>
                      <a:pt x="48" y="83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2" name="Freeform 260"/>
              <p:cNvSpPr>
                <a:spLocks noEditPoints="1"/>
              </p:cNvSpPr>
              <p:nvPr/>
            </p:nvSpPr>
            <p:spPr bwMode="auto">
              <a:xfrm>
                <a:off x="1725" y="1744"/>
                <a:ext cx="89" cy="87"/>
              </a:xfrm>
              <a:custGeom>
                <a:avLst/>
                <a:gdLst>
                  <a:gd name="T0" fmla="*/ 30 w 61"/>
                  <a:gd name="T1" fmla="*/ 0 h 60"/>
                  <a:gd name="T2" fmla="*/ 0 w 61"/>
                  <a:gd name="T3" fmla="*/ 30 h 60"/>
                  <a:gd name="T4" fmla="*/ 30 w 61"/>
                  <a:gd name="T5" fmla="*/ 60 h 60"/>
                  <a:gd name="T6" fmla="*/ 61 w 61"/>
                  <a:gd name="T7" fmla="*/ 30 h 60"/>
                  <a:gd name="T8" fmla="*/ 30 w 61"/>
                  <a:gd name="T9" fmla="*/ 0 h 60"/>
                  <a:gd name="T10" fmla="*/ 30 w 61"/>
                  <a:gd name="T11" fmla="*/ 51 h 60"/>
                  <a:gd name="T12" fmla="*/ 10 w 61"/>
                  <a:gd name="T13" fmla="*/ 30 h 60"/>
                  <a:gd name="T14" fmla="*/ 30 w 61"/>
                  <a:gd name="T15" fmla="*/ 9 h 60"/>
                  <a:gd name="T16" fmla="*/ 51 w 61"/>
                  <a:gd name="T17" fmla="*/ 30 h 60"/>
                  <a:gd name="T18" fmla="*/ 30 w 61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9" y="51"/>
                      <a:pt x="10" y="42"/>
                      <a:pt x="10" y="30"/>
                    </a:cubicBezTo>
                    <a:cubicBezTo>
                      <a:pt x="10" y="19"/>
                      <a:pt x="19" y="9"/>
                      <a:pt x="30" y="9"/>
                    </a:cubicBezTo>
                    <a:cubicBezTo>
                      <a:pt x="42" y="9"/>
                      <a:pt x="51" y="19"/>
                      <a:pt x="51" y="30"/>
                    </a:cubicBezTo>
                    <a:cubicBezTo>
                      <a:pt x="51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3" name="Rectangle 261"/>
              <p:cNvSpPr>
                <a:spLocks noChangeArrowheads="1"/>
              </p:cNvSpPr>
              <p:nvPr/>
            </p:nvSpPr>
            <p:spPr bwMode="auto">
              <a:xfrm>
                <a:off x="1760" y="1826"/>
                <a:ext cx="19" cy="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4" name="Rectangle 262"/>
              <p:cNvSpPr>
                <a:spLocks noChangeArrowheads="1"/>
              </p:cNvSpPr>
              <p:nvPr/>
            </p:nvSpPr>
            <p:spPr bwMode="auto">
              <a:xfrm>
                <a:off x="1760" y="1766"/>
                <a:ext cx="19" cy="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5" name="Freeform 263"/>
              <p:cNvSpPr/>
              <p:nvPr/>
            </p:nvSpPr>
            <p:spPr bwMode="auto">
              <a:xfrm>
                <a:off x="1697" y="1741"/>
                <a:ext cx="169" cy="112"/>
              </a:xfrm>
              <a:custGeom>
                <a:avLst/>
                <a:gdLst>
                  <a:gd name="T0" fmla="*/ 0 w 169"/>
                  <a:gd name="T1" fmla="*/ 0 h 112"/>
                  <a:gd name="T2" fmla="*/ 0 w 169"/>
                  <a:gd name="T3" fmla="*/ 112 h 112"/>
                  <a:gd name="T4" fmla="*/ 40 w 169"/>
                  <a:gd name="T5" fmla="*/ 112 h 112"/>
                  <a:gd name="T6" fmla="*/ 40 w 169"/>
                  <a:gd name="T7" fmla="*/ 96 h 112"/>
                  <a:gd name="T8" fmla="*/ 117 w 169"/>
                  <a:gd name="T9" fmla="*/ 96 h 112"/>
                  <a:gd name="T10" fmla="*/ 117 w 169"/>
                  <a:gd name="T11" fmla="*/ 112 h 112"/>
                  <a:gd name="T12" fmla="*/ 169 w 169"/>
                  <a:gd name="T13" fmla="*/ 112 h 112"/>
                  <a:gd name="T14" fmla="*/ 169 w 169"/>
                  <a:gd name="T15" fmla="*/ 0 h 112"/>
                  <a:gd name="T16" fmla="*/ 0 w 169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12">
                    <a:moveTo>
                      <a:pt x="0" y="0"/>
                    </a:moveTo>
                    <a:lnTo>
                      <a:pt x="0" y="112"/>
                    </a:lnTo>
                    <a:lnTo>
                      <a:pt x="40" y="112"/>
                    </a:lnTo>
                    <a:lnTo>
                      <a:pt x="40" y="96"/>
                    </a:lnTo>
                    <a:lnTo>
                      <a:pt x="117" y="96"/>
                    </a:lnTo>
                    <a:lnTo>
                      <a:pt x="117" y="112"/>
                    </a:lnTo>
                    <a:lnTo>
                      <a:pt x="169" y="112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6" name="Freeform 264"/>
              <p:cNvSpPr/>
              <p:nvPr/>
            </p:nvSpPr>
            <p:spPr bwMode="auto">
              <a:xfrm>
                <a:off x="720" y="1017"/>
                <a:ext cx="122" cy="135"/>
              </a:xfrm>
              <a:custGeom>
                <a:avLst/>
                <a:gdLst>
                  <a:gd name="T0" fmla="*/ 37 w 84"/>
                  <a:gd name="T1" fmla="*/ 0 h 93"/>
                  <a:gd name="T2" fmla="*/ 0 w 84"/>
                  <a:gd name="T3" fmla="*/ 19 h 93"/>
                  <a:gd name="T4" fmla="*/ 27 w 84"/>
                  <a:gd name="T5" fmla="*/ 46 h 93"/>
                  <a:gd name="T6" fmla="*/ 0 w 84"/>
                  <a:gd name="T7" fmla="*/ 74 h 93"/>
                  <a:gd name="T8" fmla="*/ 37 w 84"/>
                  <a:gd name="T9" fmla="*/ 93 h 93"/>
                  <a:gd name="T10" fmla="*/ 84 w 84"/>
                  <a:gd name="T11" fmla="*/ 46 h 93"/>
                  <a:gd name="T12" fmla="*/ 37 w 84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3">
                    <a:moveTo>
                      <a:pt x="37" y="0"/>
                    </a:moveTo>
                    <a:cubicBezTo>
                      <a:pt x="22" y="0"/>
                      <a:pt x="8" y="7"/>
                      <a:pt x="0" y="19"/>
                    </a:cubicBezTo>
                    <a:cubicBezTo>
                      <a:pt x="15" y="19"/>
                      <a:pt x="27" y="31"/>
                      <a:pt x="27" y="46"/>
                    </a:cubicBezTo>
                    <a:cubicBezTo>
                      <a:pt x="27" y="61"/>
                      <a:pt x="15" y="74"/>
                      <a:pt x="0" y="74"/>
                    </a:cubicBezTo>
                    <a:cubicBezTo>
                      <a:pt x="8" y="85"/>
                      <a:pt x="22" y="93"/>
                      <a:pt x="37" y="93"/>
                    </a:cubicBezTo>
                    <a:cubicBezTo>
                      <a:pt x="63" y="93"/>
                      <a:pt x="84" y="72"/>
                      <a:pt x="84" y="46"/>
                    </a:cubicBezTo>
                    <a:cubicBezTo>
                      <a:pt x="84" y="21"/>
                      <a:pt x="63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7" name="Oval 265"/>
              <p:cNvSpPr>
                <a:spLocks noChangeArrowheads="1"/>
              </p:cNvSpPr>
              <p:nvPr/>
            </p:nvSpPr>
            <p:spPr bwMode="auto">
              <a:xfrm>
                <a:off x="680" y="1049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8" name="Rectangle 266"/>
              <p:cNvSpPr>
                <a:spLocks noChangeArrowheads="1"/>
              </p:cNvSpPr>
              <p:nvPr/>
            </p:nvSpPr>
            <p:spPr bwMode="auto">
              <a:xfrm>
                <a:off x="810" y="1064"/>
                <a:ext cx="9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9" name="Freeform 267"/>
              <p:cNvSpPr>
                <a:spLocks noEditPoints="1"/>
              </p:cNvSpPr>
              <p:nvPr/>
            </p:nvSpPr>
            <p:spPr bwMode="auto">
              <a:xfrm>
                <a:off x="787" y="917"/>
                <a:ext cx="83" cy="84"/>
              </a:xfrm>
              <a:custGeom>
                <a:avLst/>
                <a:gdLst>
                  <a:gd name="T0" fmla="*/ 29 w 57"/>
                  <a:gd name="T1" fmla="*/ 0 h 58"/>
                  <a:gd name="T2" fmla="*/ 0 w 57"/>
                  <a:gd name="T3" fmla="*/ 29 h 58"/>
                  <a:gd name="T4" fmla="*/ 29 w 57"/>
                  <a:gd name="T5" fmla="*/ 58 h 58"/>
                  <a:gd name="T6" fmla="*/ 57 w 57"/>
                  <a:gd name="T7" fmla="*/ 29 h 58"/>
                  <a:gd name="T8" fmla="*/ 29 w 57"/>
                  <a:gd name="T9" fmla="*/ 0 h 58"/>
                  <a:gd name="T10" fmla="*/ 29 w 57"/>
                  <a:gd name="T11" fmla="*/ 41 h 58"/>
                  <a:gd name="T12" fmla="*/ 17 w 57"/>
                  <a:gd name="T13" fmla="*/ 29 h 58"/>
                  <a:gd name="T14" fmla="*/ 29 w 57"/>
                  <a:gd name="T15" fmla="*/ 17 h 58"/>
                  <a:gd name="T16" fmla="*/ 40 w 57"/>
                  <a:gd name="T17" fmla="*/ 29 h 58"/>
                  <a:gd name="T18" fmla="*/ 29 w 57"/>
                  <a:gd name="T19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7" y="45"/>
                      <a:pt x="57" y="29"/>
                    </a:cubicBezTo>
                    <a:cubicBezTo>
                      <a:pt x="57" y="13"/>
                      <a:pt x="45" y="0"/>
                      <a:pt x="29" y="0"/>
                    </a:cubicBezTo>
                    <a:close/>
                    <a:moveTo>
                      <a:pt x="29" y="41"/>
                    </a:moveTo>
                    <a:cubicBezTo>
                      <a:pt x="22" y="41"/>
                      <a:pt x="17" y="36"/>
                      <a:pt x="17" y="29"/>
                    </a:cubicBezTo>
                    <a:cubicBezTo>
                      <a:pt x="17" y="23"/>
                      <a:pt x="22" y="17"/>
                      <a:pt x="29" y="17"/>
                    </a:cubicBezTo>
                    <a:cubicBezTo>
                      <a:pt x="35" y="17"/>
                      <a:pt x="40" y="23"/>
                      <a:pt x="40" y="29"/>
                    </a:cubicBezTo>
                    <a:cubicBezTo>
                      <a:pt x="40" y="36"/>
                      <a:pt x="35" y="41"/>
                      <a:pt x="2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0" name="Freeform 268"/>
              <p:cNvSpPr>
                <a:spLocks noEditPoints="1"/>
              </p:cNvSpPr>
              <p:nvPr/>
            </p:nvSpPr>
            <p:spPr bwMode="auto">
              <a:xfrm>
                <a:off x="1984" y="1014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19 h 39"/>
                  <a:gd name="T4" fmla="*/ 20 w 39"/>
                  <a:gd name="T5" fmla="*/ 39 h 39"/>
                  <a:gd name="T6" fmla="*/ 39 w 39"/>
                  <a:gd name="T7" fmla="*/ 19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19 h 39"/>
                  <a:gd name="T14" fmla="*/ 20 w 39"/>
                  <a:gd name="T15" fmla="*/ 11 h 39"/>
                  <a:gd name="T16" fmla="*/ 28 w 39"/>
                  <a:gd name="T17" fmla="*/ 19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3"/>
                      <a:pt x="12" y="19"/>
                    </a:cubicBezTo>
                    <a:cubicBezTo>
                      <a:pt x="12" y="15"/>
                      <a:pt x="15" y="11"/>
                      <a:pt x="20" y="11"/>
                    </a:cubicBezTo>
                    <a:cubicBezTo>
                      <a:pt x="24" y="11"/>
                      <a:pt x="28" y="15"/>
                      <a:pt x="28" y="19"/>
                    </a:cubicBezTo>
                    <a:cubicBezTo>
                      <a:pt x="28" y="23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1" name="Freeform 269"/>
              <p:cNvSpPr>
                <a:spLocks noEditPoints="1"/>
              </p:cNvSpPr>
              <p:nvPr/>
            </p:nvSpPr>
            <p:spPr bwMode="auto">
              <a:xfrm>
                <a:off x="1822" y="605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7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7" y="15"/>
                      <a:pt x="27" y="20"/>
                    </a:cubicBezTo>
                    <a:cubicBezTo>
                      <a:pt x="27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2" name="Freeform 270"/>
              <p:cNvSpPr>
                <a:spLocks noEditPoints="1"/>
              </p:cNvSpPr>
              <p:nvPr/>
            </p:nvSpPr>
            <p:spPr bwMode="auto">
              <a:xfrm>
                <a:off x="2352" y="838"/>
                <a:ext cx="55" cy="57"/>
              </a:xfrm>
              <a:custGeom>
                <a:avLst/>
                <a:gdLst>
                  <a:gd name="T0" fmla="*/ 19 w 38"/>
                  <a:gd name="T1" fmla="*/ 0 h 39"/>
                  <a:gd name="T2" fmla="*/ 0 w 38"/>
                  <a:gd name="T3" fmla="*/ 19 h 39"/>
                  <a:gd name="T4" fmla="*/ 19 w 38"/>
                  <a:gd name="T5" fmla="*/ 39 h 39"/>
                  <a:gd name="T6" fmla="*/ 38 w 38"/>
                  <a:gd name="T7" fmla="*/ 19 h 39"/>
                  <a:gd name="T8" fmla="*/ 19 w 38"/>
                  <a:gd name="T9" fmla="*/ 0 h 39"/>
                  <a:gd name="T10" fmla="*/ 19 w 38"/>
                  <a:gd name="T11" fmla="*/ 27 h 39"/>
                  <a:gd name="T12" fmla="*/ 11 w 38"/>
                  <a:gd name="T13" fmla="*/ 19 h 39"/>
                  <a:gd name="T14" fmla="*/ 19 w 38"/>
                  <a:gd name="T15" fmla="*/ 12 h 39"/>
                  <a:gd name="T16" fmla="*/ 27 w 38"/>
                  <a:gd name="T17" fmla="*/ 19 h 39"/>
                  <a:gd name="T18" fmla="*/ 19 w 38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19" y="27"/>
                    </a:moveTo>
                    <a:cubicBezTo>
                      <a:pt x="15" y="27"/>
                      <a:pt x="11" y="24"/>
                      <a:pt x="11" y="19"/>
                    </a:cubicBezTo>
                    <a:cubicBezTo>
                      <a:pt x="11" y="15"/>
                      <a:pt x="15" y="12"/>
                      <a:pt x="19" y="12"/>
                    </a:cubicBezTo>
                    <a:cubicBezTo>
                      <a:pt x="23" y="12"/>
                      <a:pt x="27" y="15"/>
                      <a:pt x="27" y="19"/>
                    </a:cubicBezTo>
                    <a:cubicBezTo>
                      <a:pt x="27" y="24"/>
                      <a:pt x="23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3" name="Freeform 271"/>
              <p:cNvSpPr>
                <a:spLocks noEditPoints="1"/>
              </p:cNvSpPr>
              <p:nvPr/>
            </p:nvSpPr>
            <p:spPr bwMode="auto">
              <a:xfrm>
                <a:off x="586" y="1369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4" name="Freeform 272"/>
              <p:cNvSpPr>
                <a:spLocks noEditPoints="1"/>
              </p:cNvSpPr>
              <p:nvPr/>
            </p:nvSpPr>
            <p:spPr bwMode="auto">
              <a:xfrm>
                <a:off x="871" y="1126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5" name="Freeform 273"/>
              <p:cNvSpPr/>
              <p:nvPr/>
            </p:nvSpPr>
            <p:spPr bwMode="auto">
              <a:xfrm>
                <a:off x="1597" y="3079"/>
                <a:ext cx="113" cy="103"/>
              </a:xfrm>
              <a:custGeom>
                <a:avLst/>
                <a:gdLst>
                  <a:gd name="T0" fmla="*/ 78 w 78"/>
                  <a:gd name="T1" fmla="*/ 32 h 71"/>
                  <a:gd name="T2" fmla="*/ 62 w 78"/>
                  <a:gd name="T3" fmla="*/ 0 h 71"/>
                  <a:gd name="T4" fmla="*/ 39 w 78"/>
                  <a:gd name="T5" fmla="*/ 23 h 71"/>
                  <a:gd name="T6" fmla="*/ 16 w 78"/>
                  <a:gd name="T7" fmla="*/ 0 h 71"/>
                  <a:gd name="T8" fmla="*/ 0 w 78"/>
                  <a:gd name="T9" fmla="*/ 32 h 71"/>
                  <a:gd name="T10" fmla="*/ 39 w 78"/>
                  <a:gd name="T11" fmla="*/ 71 h 71"/>
                  <a:gd name="T12" fmla="*/ 78 w 78"/>
                  <a:gd name="T13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1">
                    <a:moveTo>
                      <a:pt x="78" y="32"/>
                    </a:moveTo>
                    <a:cubicBezTo>
                      <a:pt x="78" y="19"/>
                      <a:pt x="72" y="7"/>
                      <a:pt x="62" y="0"/>
                    </a:cubicBezTo>
                    <a:cubicBezTo>
                      <a:pt x="62" y="13"/>
                      <a:pt x="52" y="23"/>
                      <a:pt x="39" y="23"/>
                    </a:cubicBezTo>
                    <a:cubicBezTo>
                      <a:pt x="26" y="23"/>
                      <a:pt x="16" y="13"/>
                      <a:pt x="16" y="0"/>
                    </a:cubicBezTo>
                    <a:cubicBezTo>
                      <a:pt x="6" y="7"/>
                      <a:pt x="0" y="19"/>
                      <a:pt x="0" y="32"/>
                    </a:cubicBezTo>
                    <a:cubicBezTo>
                      <a:pt x="0" y="53"/>
                      <a:pt x="17" y="71"/>
                      <a:pt x="39" y="71"/>
                    </a:cubicBezTo>
                    <a:cubicBezTo>
                      <a:pt x="61" y="71"/>
                      <a:pt x="78" y="53"/>
                      <a:pt x="7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6" name="Oval 274"/>
              <p:cNvSpPr>
                <a:spLocks noChangeArrowheads="1"/>
              </p:cNvSpPr>
              <p:nvPr/>
            </p:nvSpPr>
            <p:spPr bwMode="auto">
              <a:xfrm>
                <a:off x="1624" y="3047"/>
                <a:ext cx="59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7" name="Rectangle 275"/>
              <p:cNvSpPr>
                <a:spLocks noChangeArrowheads="1"/>
              </p:cNvSpPr>
              <p:nvPr/>
            </p:nvSpPr>
            <p:spPr bwMode="auto">
              <a:xfrm>
                <a:off x="1636" y="3156"/>
                <a:ext cx="35" cy="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8" name="Freeform 276"/>
              <p:cNvSpPr>
                <a:spLocks noEditPoints="1"/>
              </p:cNvSpPr>
              <p:nvPr/>
            </p:nvSpPr>
            <p:spPr bwMode="auto">
              <a:xfrm>
                <a:off x="1882" y="1760"/>
                <a:ext cx="161" cy="221"/>
              </a:xfrm>
              <a:custGeom>
                <a:avLst/>
                <a:gdLst>
                  <a:gd name="T0" fmla="*/ 0 w 161"/>
                  <a:gd name="T1" fmla="*/ 0 h 221"/>
                  <a:gd name="T2" fmla="*/ 0 w 161"/>
                  <a:gd name="T3" fmla="*/ 221 h 221"/>
                  <a:gd name="T4" fmla="*/ 134 w 161"/>
                  <a:gd name="T5" fmla="*/ 221 h 221"/>
                  <a:gd name="T6" fmla="*/ 161 w 161"/>
                  <a:gd name="T7" fmla="*/ 192 h 221"/>
                  <a:gd name="T8" fmla="*/ 161 w 161"/>
                  <a:gd name="T9" fmla="*/ 0 h 221"/>
                  <a:gd name="T10" fmla="*/ 0 w 161"/>
                  <a:gd name="T11" fmla="*/ 0 h 221"/>
                  <a:gd name="T12" fmla="*/ 35 w 161"/>
                  <a:gd name="T13" fmla="*/ 195 h 221"/>
                  <a:gd name="T14" fmla="*/ 20 w 161"/>
                  <a:gd name="T15" fmla="*/ 195 h 221"/>
                  <a:gd name="T16" fmla="*/ 20 w 161"/>
                  <a:gd name="T17" fmla="*/ 167 h 221"/>
                  <a:gd name="T18" fmla="*/ 35 w 161"/>
                  <a:gd name="T19" fmla="*/ 167 h 221"/>
                  <a:gd name="T20" fmla="*/ 35 w 161"/>
                  <a:gd name="T21" fmla="*/ 195 h 221"/>
                  <a:gd name="T22" fmla="*/ 63 w 161"/>
                  <a:gd name="T23" fmla="*/ 195 h 221"/>
                  <a:gd name="T24" fmla="*/ 52 w 161"/>
                  <a:gd name="T25" fmla="*/ 195 h 221"/>
                  <a:gd name="T26" fmla="*/ 52 w 161"/>
                  <a:gd name="T27" fmla="*/ 172 h 221"/>
                  <a:gd name="T28" fmla="*/ 63 w 161"/>
                  <a:gd name="T29" fmla="*/ 172 h 221"/>
                  <a:gd name="T30" fmla="*/ 63 w 161"/>
                  <a:gd name="T31" fmla="*/ 195 h 221"/>
                  <a:gd name="T32" fmla="*/ 92 w 161"/>
                  <a:gd name="T33" fmla="*/ 195 h 221"/>
                  <a:gd name="T34" fmla="*/ 81 w 161"/>
                  <a:gd name="T35" fmla="*/ 195 h 221"/>
                  <a:gd name="T36" fmla="*/ 81 w 161"/>
                  <a:gd name="T37" fmla="*/ 172 h 221"/>
                  <a:gd name="T38" fmla="*/ 92 w 161"/>
                  <a:gd name="T39" fmla="*/ 172 h 221"/>
                  <a:gd name="T40" fmla="*/ 92 w 161"/>
                  <a:gd name="T41" fmla="*/ 195 h 221"/>
                  <a:gd name="T42" fmla="*/ 121 w 161"/>
                  <a:gd name="T43" fmla="*/ 195 h 221"/>
                  <a:gd name="T44" fmla="*/ 111 w 161"/>
                  <a:gd name="T45" fmla="*/ 195 h 221"/>
                  <a:gd name="T46" fmla="*/ 111 w 161"/>
                  <a:gd name="T47" fmla="*/ 172 h 221"/>
                  <a:gd name="T48" fmla="*/ 121 w 161"/>
                  <a:gd name="T49" fmla="*/ 172 h 221"/>
                  <a:gd name="T50" fmla="*/ 121 w 161"/>
                  <a:gd name="T51" fmla="*/ 195 h 221"/>
                  <a:gd name="T52" fmla="*/ 129 w 161"/>
                  <a:gd name="T53" fmla="*/ 54 h 221"/>
                  <a:gd name="T54" fmla="*/ 28 w 161"/>
                  <a:gd name="T55" fmla="*/ 54 h 221"/>
                  <a:gd name="T56" fmla="*/ 28 w 161"/>
                  <a:gd name="T57" fmla="*/ 28 h 221"/>
                  <a:gd name="T58" fmla="*/ 129 w 161"/>
                  <a:gd name="T59" fmla="*/ 28 h 221"/>
                  <a:gd name="T60" fmla="*/ 129 w 161"/>
                  <a:gd name="T61" fmla="*/ 5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221">
                    <a:moveTo>
                      <a:pt x="0" y="0"/>
                    </a:moveTo>
                    <a:lnTo>
                      <a:pt x="0" y="221"/>
                    </a:lnTo>
                    <a:lnTo>
                      <a:pt x="134" y="221"/>
                    </a:lnTo>
                    <a:lnTo>
                      <a:pt x="161" y="192"/>
                    </a:lnTo>
                    <a:lnTo>
                      <a:pt x="161" y="0"/>
                    </a:lnTo>
                    <a:lnTo>
                      <a:pt x="0" y="0"/>
                    </a:lnTo>
                    <a:close/>
                    <a:moveTo>
                      <a:pt x="35" y="195"/>
                    </a:moveTo>
                    <a:lnTo>
                      <a:pt x="20" y="195"/>
                    </a:lnTo>
                    <a:lnTo>
                      <a:pt x="20" y="167"/>
                    </a:lnTo>
                    <a:lnTo>
                      <a:pt x="35" y="167"/>
                    </a:lnTo>
                    <a:lnTo>
                      <a:pt x="35" y="195"/>
                    </a:lnTo>
                    <a:close/>
                    <a:moveTo>
                      <a:pt x="63" y="195"/>
                    </a:moveTo>
                    <a:lnTo>
                      <a:pt x="52" y="195"/>
                    </a:lnTo>
                    <a:lnTo>
                      <a:pt x="52" y="172"/>
                    </a:lnTo>
                    <a:lnTo>
                      <a:pt x="63" y="172"/>
                    </a:lnTo>
                    <a:lnTo>
                      <a:pt x="63" y="195"/>
                    </a:lnTo>
                    <a:close/>
                    <a:moveTo>
                      <a:pt x="92" y="195"/>
                    </a:moveTo>
                    <a:lnTo>
                      <a:pt x="81" y="195"/>
                    </a:lnTo>
                    <a:lnTo>
                      <a:pt x="81" y="172"/>
                    </a:lnTo>
                    <a:lnTo>
                      <a:pt x="92" y="172"/>
                    </a:lnTo>
                    <a:lnTo>
                      <a:pt x="92" y="195"/>
                    </a:lnTo>
                    <a:close/>
                    <a:moveTo>
                      <a:pt x="121" y="195"/>
                    </a:moveTo>
                    <a:lnTo>
                      <a:pt x="111" y="195"/>
                    </a:lnTo>
                    <a:lnTo>
                      <a:pt x="111" y="172"/>
                    </a:lnTo>
                    <a:lnTo>
                      <a:pt x="121" y="172"/>
                    </a:lnTo>
                    <a:lnTo>
                      <a:pt x="121" y="195"/>
                    </a:lnTo>
                    <a:close/>
                    <a:moveTo>
                      <a:pt x="129" y="54"/>
                    </a:moveTo>
                    <a:lnTo>
                      <a:pt x="28" y="54"/>
                    </a:lnTo>
                    <a:lnTo>
                      <a:pt x="28" y="28"/>
                    </a:lnTo>
                    <a:lnTo>
                      <a:pt x="129" y="28"/>
                    </a:lnTo>
                    <a:lnTo>
                      <a:pt x="12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9" name="Freeform 277"/>
              <p:cNvSpPr>
                <a:spLocks noEditPoints="1"/>
              </p:cNvSpPr>
              <p:nvPr/>
            </p:nvSpPr>
            <p:spPr bwMode="auto">
              <a:xfrm>
                <a:off x="2269" y="902"/>
                <a:ext cx="99" cy="137"/>
              </a:xfrm>
              <a:custGeom>
                <a:avLst/>
                <a:gdLst>
                  <a:gd name="T0" fmla="*/ 0 w 99"/>
                  <a:gd name="T1" fmla="*/ 0 h 137"/>
                  <a:gd name="T2" fmla="*/ 0 w 99"/>
                  <a:gd name="T3" fmla="*/ 137 h 137"/>
                  <a:gd name="T4" fmla="*/ 81 w 99"/>
                  <a:gd name="T5" fmla="*/ 137 h 137"/>
                  <a:gd name="T6" fmla="*/ 99 w 99"/>
                  <a:gd name="T7" fmla="*/ 118 h 137"/>
                  <a:gd name="T8" fmla="*/ 99 w 99"/>
                  <a:gd name="T9" fmla="*/ 2 h 137"/>
                  <a:gd name="T10" fmla="*/ 0 w 99"/>
                  <a:gd name="T11" fmla="*/ 0 h 137"/>
                  <a:gd name="T12" fmla="*/ 20 w 99"/>
                  <a:gd name="T13" fmla="*/ 119 h 137"/>
                  <a:gd name="T14" fmla="*/ 12 w 99"/>
                  <a:gd name="T15" fmla="*/ 119 h 137"/>
                  <a:gd name="T16" fmla="*/ 12 w 99"/>
                  <a:gd name="T17" fmla="*/ 103 h 137"/>
                  <a:gd name="T18" fmla="*/ 20 w 99"/>
                  <a:gd name="T19" fmla="*/ 103 h 137"/>
                  <a:gd name="T20" fmla="*/ 20 w 99"/>
                  <a:gd name="T21" fmla="*/ 119 h 137"/>
                  <a:gd name="T22" fmla="*/ 38 w 99"/>
                  <a:gd name="T23" fmla="*/ 119 h 137"/>
                  <a:gd name="T24" fmla="*/ 30 w 99"/>
                  <a:gd name="T25" fmla="*/ 119 h 137"/>
                  <a:gd name="T26" fmla="*/ 30 w 99"/>
                  <a:gd name="T27" fmla="*/ 106 h 137"/>
                  <a:gd name="T28" fmla="*/ 38 w 99"/>
                  <a:gd name="T29" fmla="*/ 106 h 137"/>
                  <a:gd name="T30" fmla="*/ 38 w 99"/>
                  <a:gd name="T31" fmla="*/ 119 h 137"/>
                  <a:gd name="T32" fmla="*/ 55 w 99"/>
                  <a:gd name="T33" fmla="*/ 119 h 137"/>
                  <a:gd name="T34" fmla="*/ 49 w 99"/>
                  <a:gd name="T35" fmla="*/ 119 h 137"/>
                  <a:gd name="T36" fmla="*/ 49 w 99"/>
                  <a:gd name="T37" fmla="*/ 106 h 137"/>
                  <a:gd name="T38" fmla="*/ 55 w 99"/>
                  <a:gd name="T39" fmla="*/ 106 h 137"/>
                  <a:gd name="T40" fmla="*/ 55 w 99"/>
                  <a:gd name="T41" fmla="*/ 119 h 137"/>
                  <a:gd name="T42" fmla="*/ 73 w 99"/>
                  <a:gd name="T43" fmla="*/ 119 h 137"/>
                  <a:gd name="T44" fmla="*/ 67 w 99"/>
                  <a:gd name="T45" fmla="*/ 119 h 137"/>
                  <a:gd name="T46" fmla="*/ 67 w 99"/>
                  <a:gd name="T47" fmla="*/ 106 h 137"/>
                  <a:gd name="T48" fmla="*/ 73 w 99"/>
                  <a:gd name="T49" fmla="*/ 106 h 137"/>
                  <a:gd name="T50" fmla="*/ 73 w 99"/>
                  <a:gd name="T51" fmla="*/ 119 h 137"/>
                  <a:gd name="T52" fmla="*/ 78 w 99"/>
                  <a:gd name="T53" fmla="*/ 34 h 137"/>
                  <a:gd name="T54" fmla="*/ 16 w 99"/>
                  <a:gd name="T55" fmla="*/ 34 h 137"/>
                  <a:gd name="T56" fmla="*/ 16 w 99"/>
                  <a:gd name="T57" fmla="*/ 18 h 137"/>
                  <a:gd name="T58" fmla="*/ 78 w 99"/>
                  <a:gd name="T59" fmla="*/ 18 h 137"/>
                  <a:gd name="T60" fmla="*/ 78 w 99"/>
                  <a:gd name="T61" fmla="*/ 3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37">
                    <a:moveTo>
                      <a:pt x="0" y="0"/>
                    </a:moveTo>
                    <a:lnTo>
                      <a:pt x="0" y="137"/>
                    </a:lnTo>
                    <a:lnTo>
                      <a:pt x="81" y="137"/>
                    </a:lnTo>
                    <a:lnTo>
                      <a:pt x="99" y="118"/>
                    </a:lnTo>
                    <a:lnTo>
                      <a:pt x="99" y="2"/>
                    </a:lnTo>
                    <a:lnTo>
                      <a:pt x="0" y="0"/>
                    </a:lnTo>
                    <a:close/>
                    <a:moveTo>
                      <a:pt x="20" y="119"/>
                    </a:moveTo>
                    <a:lnTo>
                      <a:pt x="12" y="119"/>
                    </a:lnTo>
                    <a:lnTo>
                      <a:pt x="12" y="103"/>
                    </a:lnTo>
                    <a:lnTo>
                      <a:pt x="20" y="103"/>
                    </a:lnTo>
                    <a:lnTo>
                      <a:pt x="20" y="119"/>
                    </a:lnTo>
                    <a:close/>
                    <a:moveTo>
                      <a:pt x="38" y="119"/>
                    </a:moveTo>
                    <a:lnTo>
                      <a:pt x="30" y="119"/>
                    </a:lnTo>
                    <a:lnTo>
                      <a:pt x="30" y="106"/>
                    </a:lnTo>
                    <a:lnTo>
                      <a:pt x="38" y="106"/>
                    </a:lnTo>
                    <a:lnTo>
                      <a:pt x="38" y="119"/>
                    </a:lnTo>
                    <a:close/>
                    <a:moveTo>
                      <a:pt x="55" y="119"/>
                    </a:moveTo>
                    <a:lnTo>
                      <a:pt x="49" y="119"/>
                    </a:lnTo>
                    <a:lnTo>
                      <a:pt x="49" y="106"/>
                    </a:lnTo>
                    <a:lnTo>
                      <a:pt x="55" y="106"/>
                    </a:lnTo>
                    <a:lnTo>
                      <a:pt x="55" y="119"/>
                    </a:lnTo>
                    <a:close/>
                    <a:moveTo>
                      <a:pt x="73" y="119"/>
                    </a:moveTo>
                    <a:lnTo>
                      <a:pt x="67" y="119"/>
                    </a:lnTo>
                    <a:lnTo>
                      <a:pt x="67" y="106"/>
                    </a:lnTo>
                    <a:lnTo>
                      <a:pt x="73" y="106"/>
                    </a:lnTo>
                    <a:lnTo>
                      <a:pt x="73" y="119"/>
                    </a:lnTo>
                    <a:close/>
                    <a:moveTo>
                      <a:pt x="78" y="34"/>
                    </a:moveTo>
                    <a:lnTo>
                      <a:pt x="16" y="34"/>
                    </a:lnTo>
                    <a:lnTo>
                      <a:pt x="16" y="18"/>
                    </a:lnTo>
                    <a:lnTo>
                      <a:pt x="78" y="18"/>
                    </a:ln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0" name="Freeform 278"/>
              <p:cNvSpPr>
                <a:spLocks noEditPoints="1"/>
              </p:cNvSpPr>
              <p:nvPr/>
            </p:nvSpPr>
            <p:spPr bwMode="auto">
              <a:xfrm>
                <a:off x="1841" y="2317"/>
                <a:ext cx="214" cy="294"/>
              </a:xfrm>
              <a:custGeom>
                <a:avLst/>
                <a:gdLst>
                  <a:gd name="T0" fmla="*/ 0 w 214"/>
                  <a:gd name="T1" fmla="*/ 0 h 294"/>
                  <a:gd name="T2" fmla="*/ 0 w 214"/>
                  <a:gd name="T3" fmla="*/ 294 h 294"/>
                  <a:gd name="T4" fmla="*/ 176 w 214"/>
                  <a:gd name="T5" fmla="*/ 294 h 294"/>
                  <a:gd name="T6" fmla="*/ 214 w 214"/>
                  <a:gd name="T7" fmla="*/ 256 h 294"/>
                  <a:gd name="T8" fmla="*/ 214 w 214"/>
                  <a:gd name="T9" fmla="*/ 2 h 294"/>
                  <a:gd name="T10" fmla="*/ 0 w 214"/>
                  <a:gd name="T11" fmla="*/ 0 h 294"/>
                  <a:gd name="T12" fmla="*/ 47 w 214"/>
                  <a:gd name="T13" fmla="*/ 259 h 294"/>
                  <a:gd name="T14" fmla="*/ 26 w 214"/>
                  <a:gd name="T15" fmla="*/ 259 h 294"/>
                  <a:gd name="T16" fmla="*/ 26 w 214"/>
                  <a:gd name="T17" fmla="*/ 223 h 294"/>
                  <a:gd name="T18" fmla="*/ 47 w 214"/>
                  <a:gd name="T19" fmla="*/ 223 h 294"/>
                  <a:gd name="T20" fmla="*/ 47 w 214"/>
                  <a:gd name="T21" fmla="*/ 259 h 294"/>
                  <a:gd name="T22" fmla="*/ 83 w 214"/>
                  <a:gd name="T23" fmla="*/ 259 h 294"/>
                  <a:gd name="T24" fmla="*/ 69 w 214"/>
                  <a:gd name="T25" fmla="*/ 259 h 294"/>
                  <a:gd name="T26" fmla="*/ 69 w 214"/>
                  <a:gd name="T27" fmla="*/ 228 h 294"/>
                  <a:gd name="T28" fmla="*/ 83 w 214"/>
                  <a:gd name="T29" fmla="*/ 228 h 294"/>
                  <a:gd name="T30" fmla="*/ 83 w 214"/>
                  <a:gd name="T31" fmla="*/ 259 h 294"/>
                  <a:gd name="T32" fmla="*/ 121 w 214"/>
                  <a:gd name="T33" fmla="*/ 259 h 294"/>
                  <a:gd name="T34" fmla="*/ 108 w 214"/>
                  <a:gd name="T35" fmla="*/ 259 h 294"/>
                  <a:gd name="T36" fmla="*/ 108 w 214"/>
                  <a:gd name="T37" fmla="*/ 228 h 294"/>
                  <a:gd name="T38" fmla="*/ 121 w 214"/>
                  <a:gd name="T39" fmla="*/ 228 h 294"/>
                  <a:gd name="T40" fmla="*/ 121 w 214"/>
                  <a:gd name="T41" fmla="*/ 259 h 294"/>
                  <a:gd name="T42" fmla="*/ 160 w 214"/>
                  <a:gd name="T43" fmla="*/ 259 h 294"/>
                  <a:gd name="T44" fmla="*/ 146 w 214"/>
                  <a:gd name="T45" fmla="*/ 259 h 294"/>
                  <a:gd name="T46" fmla="*/ 146 w 214"/>
                  <a:gd name="T47" fmla="*/ 228 h 294"/>
                  <a:gd name="T48" fmla="*/ 160 w 214"/>
                  <a:gd name="T49" fmla="*/ 228 h 294"/>
                  <a:gd name="T50" fmla="*/ 160 w 214"/>
                  <a:gd name="T51" fmla="*/ 259 h 294"/>
                  <a:gd name="T52" fmla="*/ 172 w 214"/>
                  <a:gd name="T53" fmla="*/ 73 h 294"/>
                  <a:gd name="T54" fmla="*/ 37 w 214"/>
                  <a:gd name="T55" fmla="*/ 73 h 294"/>
                  <a:gd name="T56" fmla="*/ 37 w 214"/>
                  <a:gd name="T57" fmla="*/ 36 h 294"/>
                  <a:gd name="T58" fmla="*/ 172 w 214"/>
                  <a:gd name="T59" fmla="*/ 36 h 294"/>
                  <a:gd name="T60" fmla="*/ 172 w 214"/>
                  <a:gd name="T61" fmla="*/ 7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4" h="294">
                    <a:moveTo>
                      <a:pt x="0" y="0"/>
                    </a:moveTo>
                    <a:lnTo>
                      <a:pt x="0" y="294"/>
                    </a:lnTo>
                    <a:lnTo>
                      <a:pt x="176" y="294"/>
                    </a:lnTo>
                    <a:lnTo>
                      <a:pt x="214" y="256"/>
                    </a:lnTo>
                    <a:lnTo>
                      <a:pt x="214" y="2"/>
                    </a:lnTo>
                    <a:lnTo>
                      <a:pt x="0" y="0"/>
                    </a:lnTo>
                    <a:close/>
                    <a:moveTo>
                      <a:pt x="47" y="259"/>
                    </a:moveTo>
                    <a:lnTo>
                      <a:pt x="26" y="259"/>
                    </a:lnTo>
                    <a:lnTo>
                      <a:pt x="26" y="223"/>
                    </a:lnTo>
                    <a:lnTo>
                      <a:pt x="47" y="223"/>
                    </a:lnTo>
                    <a:lnTo>
                      <a:pt x="47" y="259"/>
                    </a:lnTo>
                    <a:close/>
                    <a:moveTo>
                      <a:pt x="83" y="259"/>
                    </a:moveTo>
                    <a:lnTo>
                      <a:pt x="69" y="259"/>
                    </a:lnTo>
                    <a:lnTo>
                      <a:pt x="69" y="228"/>
                    </a:lnTo>
                    <a:lnTo>
                      <a:pt x="83" y="228"/>
                    </a:lnTo>
                    <a:lnTo>
                      <a:pt x="83" y="259"/>
                    </a:lnTo>
                    <a:close/>
                    <a:moveTo>
                      <a:pt x="121" y="259"/>
                    </a:moveTo>
                    <a:lnTo>
                      <a:pt x="108" y="259"/>
                    </a:lnTo>
                    <a:lnTo>
                      <a:pt x="108" y="228"/>
                    </a:lnTo>
                    <a:lnTo>
                      <a:pt x="121" y="228"/>
                    </a:lnTo>
                    <a:lnTo>
                      <a:pt x="121" y="259"/>
                    </a:lnTo>
                    <a:close/>
                    <a:moveTo>
                      <a:pt x="160" y="259"/>
                    </a:moveTo>
                    <a:lnTo>
                      <a:pt x="146" y="259"/>
                    </a:lnTo>
                    <a:lnTo>
                      <a:pt x="146" y="228"/>
                    </a:lnTo>
                    <a:lnTo>
                      <a:pt x="160" y="228"/>
                    </a:lnTo>
                    <a:lnTo>
                      <a:pt x="160" y="259"/>
                    </a:lnTo>
                    <a:close/>
                    <a:moveTo>
                      <a:pt x="172" y="73"/>
                    </a:moveTo>
                    <a:lnTo>
                      <a:pt x="37" y="73"/>
                    </a:lnTo>
                    <a:lnTo>
                      <a:pt x="37" y="36"/>
                    </a:lnTo>
                    <a:lnTo>
                      <a:pt x="172" y="36"/>
                    </a:lnTo>
                    <a:lnTo>
                      <a:pt x="17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1" name="Freeform 279"/>
              <p:cNvSpPr>
                <a:spLocks noEditPoints="1"/>
              </p:cNvSpPr>
              <p:nvPr/>
            </p:nvSpPr>
            <p:spPr bwMode="auto">
              <a:xfrm>
                <a:off x="1373" y="2367"/>
                <a:ext cx="55" cy="77"/>
              </a:xfrm>
              <a:custGeom>
                <a:avLst/>
                <a:gdLst>
                  <a:gd name="T0" fmla="*/ 0 w 55"/>
                  <a:gd name="T1" fmla="*/ 0 h 77"/>
                  <a:gd name="T2" fmla="*/ 0 w 55"/>
                  <a:gd name="T3" fmla="*/ 77 h 77"/>
                  <a:gd name="T4" fmla="*/ 45 w 55"/>
                  <a:gd name="T5" fmla="*/ 77 h 77"/>
                  <a:gd name="T6" fmla="*/ 55 w 55"/>
                  <a:gd name="T7" fmla="*/ 66 h 77"/>
                  <a:gd name="T8" fmla="*/ 55 w 55"/>
                  <a:gd name="T9" fmla="*/ 0 h 77"/>
                  <a:gd name="T10" fmla="*/ 0 w 55"/>
                  <a:gd name="T11" fmla="*/ 0 h 77"/>
                  <a:gd name="T12" fmla="*/ 11 w 55"/>
                  <a:gd name="T13" fmla="*/ 66 h 77"/>
                  <a:gd name="T14" fmla="*/ 6 w 55"/>
                  <a:gd name="T15" fmla="*/ 66 h 77"/>
                  <a:gd name="T16" fmla="*/ 6 w 55"/>
                  <a:gd name="T17" fmla="*/ 58 h 77"/>
                  <a:gd name="T18" fmla="*/ 11 w 55"/>
                  <a:gd name="T19" fmla="*/ 58 h 77"/>
                  <a:gd name="T20" fmla="*/ 11 w 55"/>
                  <a:gd name="T21" fmla="*/ 66 h 77"/>
                  <a:gd name="T22" fmla="*/ 20 w 55"/>
                  <a:gd name="T23" fmla="*/ 66 h 77"/>
                  <a:gd name="T24" fmla="*/ 17 w 55"/>
                  <a:gd name="T25" fmla="*/ 66 h 77"/>
                  <a:gd name="T26" fmla="*/ 17 w 55"/>
                  <a:gd name="T27" fmla="*/ 59 h 77"/>
                  <a:gd name="T28" fmla="*/ 20 w 55"/>
                  <a:gd name="T29" fmla="*/ 59 h 77"/>
                  <a:gd name="T30" fmla="*/ 20 w 55"/>
                  <a:gd name="T31" fmla="*/ 66 h 77"/>
                  <a:gd name="T32" fmla="*/ 30 w 55"/>
                  <a:gd name="T33" fmla="*/ 66 h 77"/>
                  <a:gd name="T34" fmla="*/ 27 w 55"/>
                  <a:gd name="T35" fmla="*/ 66 h 77"/>
                  <a:gd name="T36" fmla="*/ 27 w 55"/>
                  <a:gd name="T37" fmla="*/ 59 h 77"/>
                  <a:gd name="T38" fmla="*/ 30 w 55"/>
                  <a:gd name="T39" fmla="*/ 59 h 77"/>
                  <a:gd name="T40" fmla="*/ 30 w 55"/>
                  <a:gd name="T41" fmla="*/ 66 h 77"/>
                  <a:gd name="T42" fmla="*/ 41 w 55"/>
                  <a:gd name="T43" fmla="*/ 66 h 77"/>
                  <a:gd name="T44" fmla="*/ 38 w 55"/>
                  <a:gd name="T45" fmla="*/ 66 h 77"/>
                  <a:gd name="T46" fmla="*/ 38 w 55"/>
                  <a:gd name="T47" fmla="*/ 59 h 77"/>
                  <a:gd name="T48" fmla="*/ 41 w 55"/>
                  <a:gd name="T49" fmla="*/ 59 h 77"/>
                  <a:gd name="T50" fmla="*/ 41 w 55"/>
                  <a:gd name="T51" fmla="*/ 66 h 77"/>
                  <a:gd name="T52" fmla="*/ 43 w 55"/>
                  <a:gd name="T53" fmla="*/ 18 h 77"/>
                  <a:gd name="T54" fmla="*/ 9 w 55"/>
                  <a:gd name="T55" fmla="*/ 18 h 77"/>
                  <a:gd name="T56" fmla="*/ 9 w 55"/>
                  <a:gd name="T57" fmla="*/ 8 h 77"/>
                  <a:gd name="T58" fmla="*/ 43 w 55"/>
                  <a:gd name="T59" fmla="*/ 8 h 77"/>
                  <a:gd name="T60" fmla="*/ 43 w 55"/>
                  <a:gd name="T61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0" y="77"/>
                    </a:lnTo>
                    <a:lnTo>
                      <a:pt x="45" y="77"/>
                    </a:lnTo>
                    <a:lnTo>
                      <a:pt x="55" y="66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  <a:moveTo>
                      <a:pt x="11" y="66"/>
                    </a:moveTo>
                    <a:lnTo>
                      <a:pt x="6" y="66"/>
                    </a:lnTo>
                    <a:lnTo>
                      <a:pt x="6" y="58"/>
                    </a:lnTo>
                    <a:lnTo>
                      <a:pt x="11" y="58"/>
                    </a:lnTo>
                    <a:lnTo>
                      <a:pt x="11" y="66"/>
                    </a:lnTo>
                    <a:close/>
                    <a:moveTo>
                      <a:pt x="20" y="66"/>
                    </a:moveTo>
                    <a:lnTo>
                      <a:pt x="17" y="66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66"/>
                    </a:lnTo>
                    <a:close/>
                    <a:moveTo>
                      <a:pt x="30" y="66"/>
                    </a:moveTo>
                    <a:lnTo>
                      <a:pt x="27" y="6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66"/>
                    </a:lnTo>
                    <a:close/>
                    <a:moveTo>
                      <a:pt x="41" y="66"/>
                    </a:moveTo>
                    <a:lnTo>
                      <a:pt x="38" y="66"/>
                    </a:lnTo>
                    <a:lnTo>
                      <a:pt x="38" y="59"/>
                    </a:lnTo>
                    <a:lnTo>
                      <a:pt x="41" y="59"/>
                    </a:lnTo>
                    <a:lnTo>
                      <a:pt x="41" y="66"/>
                    </a:lnTo>
                    <a:close/>
                    <a:moveTo>
                      <a:pt x="43" y="18"/>
                    </a:moveTo>
                    <a:lnTo>
                      <a:pt x="9" y="18"/>
                    </a:lnTo>
                    <a:lnTo>
                      <a:pt x="9" y="8"/>
                    </a:lnTo>
                    <a:lnTo>
                      <a:pt x="43" y="8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2" name="Freeform 280"/>
              <p:cNvSpPr>
                <a:spLocks noEditPoints="1"/>
              </p:cNvSpPr>
              <p:nvPr/>
            </p:nvSpPr>
            <p:spPr bwMode="auto">
              <a:xfrm>
                <a:off x="1095" y="1959"/>
                <a:ext cx="125" cy="201"/>
              </a:xfrm>
              <a:custGeom>
                <a:avLst/>
                <a:gdLst>
                  <a:gd name="T0" fmla="*/ 62 w 86"/>
                  <a:gd name="T1" fmla="*/ 0 h 138"/>
                  <a:gd name="T2" fmla="*/ 24 w 86"/>
                  <a:gd name="T3" fmla="*/ 0 h 138"/>
                  <a:gd name="T4" fmla="*/ 0 w 86"/>
                  <a:gd name="T5" fmla="*/ 24 h 138"/>
                  <a:gd name="T6" fmla="*/ 0 w 86"/>
                  <a:gd name="T7" fmla="*/ 114 h 138"/>
                  <a:gd name="T8" fmla="*/ 24 w 86"/>
                  <a:gd name="T9" fmla="*/ 138 h 138"/>
                  <a:gd name="T10" fmla="*/ 62 w 86"/>
                  <a:gd name="T11" fmla="*/ 138 h 138"/>
                  <a:gd name="T12" fmla="*/ 86 w 86"/>
                  <a:gd name="T13" fmla="*/ 114 h 138"/>
                  <a:gd name="T14" fmla="*/ 86 w 86"/>
                  <a:gd name="T15" fmla="*/ 24 h 138"/>
                  <a:gd name="T16" fmla="*/ 62 w 86"/>
                  <a:gd name="T17" fmla="*/ 0 h 138"/>
                  <a:gd name="T18" fmla="*/ 15 w 86"/>
                  <a:gd name="T19" fmla="*/ 11 h 138"/>
                  <a:gd name="T20" fmla="*/ 70 w 86"/>
                  <a:gd name="T21" fmla="*/ 11 h 138"/>
                  <a:gd name="T22" fmla="*/ 70 w 86"/>
                  <a:gd name="T23" fmla="*/ 22 h 138"/>
                  <a:gd name="T24" fmla="*/ 15 w 86"/>
                  <a:gd name="T25" fmla="*/ 22 h 138"/>
                  <a:gd name="T26" fmla="*/ 15 w 86"/>
                  <a:gd name="T27" fmla="*/ 11 h 138"/>
                  <a:gd name="T28" fmla="*/ 23 w 86"/>
                  <a:gd name="T29" fmla="*/ 120 h 138"/>
                  <a:gd name="T30" fmla="*/ 13 w 86"/>
                  <a:gd name="T31" fmla="*/ 109 h 138"/>
                  <a:gd name="T32" fmla="*/ 23 w 86"/>
                  <a:gd name="T33" fmla="*/ 97 h 138"/>
                  <a:gd name="T34" fmla="*/ 34 w 86"/>
                  <a:gd name="T35" fmla="*/ 109 h 138"/>
                  <a:gd name="T36" fmla="*/ 23 w 86"/>
                  <a:gd name="T37" fmla="*/ 120 h 138"/>
                  <a:gd name="T38" fmla="*/ 62 w 86"/>
                  <a:gd name="T39" fmla="*/ 120 h 138"/>
                  <a:gd name="T40" fmla="*/ 52 w 86"/>
                  <a:gd name="T41" fmla="*/ 109 h 138"/>
                  <a:gd name="T42" fmla="*/ 62 w 86"/>
                  <a:gd name="T43" fmla="*/ 97 h 138"/>
                  <a:gd name="T44" fmla="*/ 73 w 86"/>
                  <a:gd name="T45" fmla="*/ 109 h 138"/>
                  <a:gd name="T46" fmla="*/ 62 w 86"/>
                  <a:gd name="T47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138">
                    <a:moveTo>
                      <a:pt x="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11" y="138"/>
                      <a:pt x="24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76" y="138"/>
                      <a:pt x="86" y="127"/>
                      <a:pt x="86" y="11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10"/>
                      <a:pt x="76" y="0"/>
                      <a:pt x="62" y="0"/>
                    </a:cubicBezTo>
                    <a:close/>
                    <a:moveTo>
                      <a:pt x="15" y="11"/>
                    </a:move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11"/>
                    </a:lnTo>
                    <a:close/>
                    <a:moveTo>
                      <a:pt x="23" y="120"/>
                    </a:moveTo>
                    <a:cubicBezTo>
                      <a:pt x="18" y="120"/>
                      <a:pt x="13" y="115"/>
                      <a:pt x="13" y="109"/>
                    </a:cubicBezTo>
                    <a:cubicBezTo>
                      <a:pt x="13" y="102"/>
                      <a:pt x="18" y="97"/>
                      <a:pt x="23" y="97"/>
                    </a:cubicBezTo>
                    <a:cubicBezTo>
                      <a:pt x="29" y="97"/>
                      <a:pt x="34" y="102"/>
                      <a:pt x="34" y="109"/>
                    </a:cubicBezTo>
                    <a:cubicBezTo>
                      <a:pt x="34" y="115"/>
                      <a:pt x="29" y="120"/>
                      <a:pt x="23" y="120"/>
                    </a:cubicBezTo>
                    <a:close/>
                    <a:moveTo>
                      <a:pt x="62" y="120"/>
                    </a:moveTo>
                    <a:cubicBezTo>
                      <a:pt x="56" y="120"/>
                      <a:pt x="52" y="115"/>
                      <a:pt x="52" y="109"/>
                    </a:cubicBezTo>
                    <a:cubicBezTo>
                      <a:pt x="52" y="102"/>
                      <a:pt x="56" y="97"/>
                      <a:pt x="62" y="97"/>
                    </a:cubicBezTo>
                    <a:cubicBezTo>
                      <a:pt x="68" y="97"/>
                      <a:pt x="73" y="102"/>
                      <a:pt x="73" y="109"/>
                    </a:cubicBezTo>
                    <a:cubicBezTo>
                      <a:pt x="73" y="115"/>
                      <a:pt x="68" y="120"/>
                      <a:pt x="62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3" name="Freeform 281"/>
              <p:cNvSpPr/>
              <p:nvPr/>
            </p:nvSpPr>
            <p:spPr bwMode="auto">
              <a:xfrm>
                <a:off x="1907" y="2660"/>
                <a:ext cx="67" cy="58"/>
              </a:xfrm>
              <a:custGeom>
                <a:avLst/>
                <a:gdLst>
                  <a:gd name="T0" fmla="*/ 0 w 67"/>
                  <a:gd name="T1" fmla="*/ 58 h 58"/>
                  <a:gd name="T2" fmla="*/ 33 w 67"/>
                  <a:gd name="T3" fmla="*/ 0 h 58"/>
                  <a:gd name="T4" fmla="*/ 67 w 67"/>
                  <a:gd name="T5" fmla="*/ 58 h 58"/>
                  <a:gd name="T6" fmla="*/ 0 w 67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58"/>
                    </a:moveTo>
                    <a:lnTo>
                      <a:pt x="33" y="0"/>
                    </a:lnTo>
                    <a:lnTo>
                      <a:pt x="67" y="58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4" name="Freeform 282"/>
              <p:cNvSpPr/>
              <p:nvPr/>
            </p:nvSpPr>
            <p:spPr bwMode="auto">
              <a:xfrm>
                <a:off x="1907" y="2729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33 w 67"/>
                  <a:gd name="T3" fmla="*/ 58 h 58"/>
                  <a:gd name="T4" fmla="*/ 67 w 67"/>
                  <a:gd name="T5" fmla="*/ 0 h 58"/>
                  <a:gd name="T6" fmla="*/ 0 w 67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33" y="58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5" name="Freeform 283"/>
              <p:cNvSpPr/>
              <p:nvPr/>
            </p:nvSpPr>
            <p:spPr bwMode="auto">
              <a:xfrm>
                <a:off x="2233" y="2711"/>
                <a:ext cx="126" cy="22"/>
              </a:xfrm>
              <a:custGeom>
                <a:avLst/>
                <a:gdLst>
                  <a:gd name="T0" fmla="*/ 126 w 126"/>
                  <a:gd name="T1" fmla="*/ 21 h 22"/>
                  <a:gd name="T2" fmla="*/ 91 w 126"/>
                  <a:gd name="T3" fmla="*/ 0 h 22"/>
                  <a:gd name="T4" fmla="*/ 33 w 126"/>
                  <a:gd name="T5" fmla="*/ 0 h 22"/>
                  <a:gd name="T6" fmla="*/ 0 w 126"/>
                  <a:gd name="T7" fmla="*/ 21 h 22"/>
                  <a:gd name="T8" fmla="*/ 0 w 126"/>
                  <a:gd name="T9" fmla="*/ 22 h 22"/>
                  <a:gd name="T10" fmla="*/ 126 w 126"/>
                  <a:gd name="T11" fmla="*/ 22 h 22"/>
                  <a:gd name="T12" fmla="*/ 126 w 126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2">
                    <a:moveTo>
                      <a:pt x="126" y="21"/>
                    </a:moveTo>
                    <a:lnTo>
                      <a:pt x="91" y="0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26" y="22"/>
                    </a:lnTo>
                    <a:lnTo>
                      <a:pt x="12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6" name="Rectangle 284"/>
              <p:cNvSpPr>
                <a:spLocks noChangeArrowheads="1"/>
              </p:cNvSpPr>
              <p:nvPr/>
            </p:nvSpPr>
            <p:spPr bwMode="auto">
              <a:xfrm>
                <a:off x="2233" y="2733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7" name="Rectangle 285"/>
              <p:cNvSpPr>
                <a:spLocks noChangeArrowheads="1"/>
              </p:cNvSpPr>
              <p:nvPr/>
            </p:nvSpPr>
            <p:spPr bwMode="auto">
              <a:xfrm>
                <a:off x="2282" y="2694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8" name="Freeform 286"/>
              <p:cNvSpPr>
                <a:spLocks noEditPoints="1"/>
              </p:cNvSpPr>
              <p:nvPr/>
            </p:nvSpPr>
            <p:spPr bwMode="auto">
              <a:xfrm>
                <a:off x="2218" y="2577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69" name="Rectangle 287"/>
              <p:cNvSpPr>
                <a:spLocks noChangeArrowheads="1"/>
              </p:cNvSpPr>
              <p:nvPr/>
            </p:nvSpPr>
            <p:spPr bwMode="auto">
              <a:xfrm>
                <a:off x="2343" y="2688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0" name="Freeform 288"/>
              <p:cNvSpPr/>
              <p:nvPr/>
            </p:nvSpPr>
            <p:spPr bwMode="auto">
              <a:xfrm>
                <a:off x="2225" y="2611"/>
                <a:ext cx="117" cy="51"/>
              </a:xfrm>
              <a:custGeom>
                <a:avLst/>
                <a:gdLst>
                  <a:gd name="T0" fmla="*/ 80 w 80"/>
                  <a:gd name="T1" fmla="*/ 0 h 35"/>
                  <a:gd name="T2" fmla="*/ 58 w 80"/>
                  <a:gd name="T3" fmla="*/ 0 h 35"/>
                  <a:gd name="T4" fmla="*/ 63 w 80"/>
                  <a:gd name="T5" fmla="*/ 7 h 35"/>
                  <a:gd name="T6" fmla="*/ 48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6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9 w 80"/>
                  <a:gd name="T21" fmla="*/ 15 h 35"/>
                  <a:gd name="T22" fmla="*/ 74 w 80"/>
                  <a:gd name="T23" fmla="*/ 22 h 35"/>
                  <a:gd name="T24" fmla="*/ 80 w 80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11"/>
                      <a:pt x="51" y="17"/>
                      <a:pt x="48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6" y="19"/>
                      <a:pt x="32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2"/>
                      <a:pt x="74" y="22"/>
                      <a:pt x="74" y="22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1" name="Freeform 289"/>
              <p:cNvSpPr/>
              <p:nvPr/>
            </p:nvSpPr>
            <p:spPr bwMode="auto">
              <a:xfrm>
                <a:off x="1406" y="3185"/>
                <a:ext cx="125" cy="22"/>
              </a:xfrm>
              <a:custGeom>
                <a:avLst/>
                <a:gdLst>
                  <a:gd name="T0" fmla="*/ 125 w 125"/>
                  <a:gd name="T1" fmla="*/ 22 h 22"/>
                  <a:gd name="T2" fmla="*/ 92 w 125"/>
                  <a:gd name="T3" fmla="*/ 0 h 22"/>
                  <a:gd name="T4" fmla="*/ 34 w 125"/>
                  <a:gd name="T5" fmla="*/ 0 h 22"/>
                  <a:gd name="T6" fmla="*/ 0 w 125"/>
                  <a:gd name="T7" fmla="*/ 22 h 22"/>
                  <a:gd name="T8" fmla="*/ 0 w 125"/>
                  <a:gd name="T9" fmla="*/ 22 h 22"/>
                  <a:gd name="T10" fmla="*/ 125 w 125"/>
                  <a:gd name="T11" fmla="*/ 22 h 22"/>
                  <a:gd name="T12" fmla="*/ 125 w 12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25" y="22"/>
                    </a:moveTo>
                    <a:lnTo>
                      <a:pt x="92" y="0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25" y="22"/>
                    </a:lnTo>
                    <a:lnTo>
                      <a:pt x="12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2" name="Rectangle 290"/>
              <p:cNvSpPr>
                <a:spLocks noChangeArrowheads="1"/>
              </p:cNvSpPr>
              <p:nvPr/>
            </p:nvSpPr>
            <p:spPr bwMode="auto">
              <a:xfrm>
                <a:off x="1406" y="3207"/>
                <a:ext cx="125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3" name="Rectangle 291"/>
              <p:cNvSpPr>
                <a:spLocks noChangeArrowheads="1"/>
              </p:cNvSpPr>
              <p:nvPr/>
            </p:nvSpPr>
            <p:spPr bwMode="auto">
              <a:xfrm>
                <a:off x="1456" y="3168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4" name="Freeform 292"/>
              <p:cNvSpPr>
                <a:spLocks noEditPoints="1"/>
              </p:cNvSpPr>
              <p:nvPr/>
            </p:nvSpPr>
            <p:spPr bwMode="auto">
              <a:xfrm>
                <a:off x="1392" y="3051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5" name="Rectangle 293"/>
              <p:cNvSpPr>
                <a:spLocks noChangeArrowheads="1"/>
              </p:cNvSpPr>
              <p:nvPr/>
            </p:nvSpPr>
            <p:spPr bwMode="auto">
              <a:xfrm>
                <a:off x="1517" y="3162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6" name="Freeform 294"/>
              <p:cNvSpPr/>
              <p:nvPr/>
            </p:nvSpPr>
            <p:spPr bwMode="auto">
              <a:xfrm>
                <a:off x="1399" y="3085"/>
                <a:ext cx="116" cy="51"/>
              </a:xfrm>
              <a:custGeom>
                <a:avLst/>
                <a:gdLst>
                  <a:gd name="T0" fmla="*/ 80 w 80"/>
                  <a:gd name="T1" fmla="*/ 1 h 35"/>
                  <a:gd name="T2" fmla="*/ 58 w 80"/>
                  <a:gd name="T3" fmla="*/ 0 h 35"/>
                  <a:gd name="T4" fmla="*/ 63 w 80"/>
                  <a:gd name="T5" fmla="*/ 8 h 35"/>
                  <a:gd name="T6" fmla="*/ 47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5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8 w 80"/>
                  <a:gd name="T21" fmla="*/ 15 h 35"/>
                  <a:gd name="T22" fmla="*/ 73 w 80"/>
                  <a:gd name="T23" fmla="*/ 22 h 35"/>
                  <a:gd name="T24" fmla="*/ 80 w 80"/>
                  <a:gd name="T2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1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11"/>
                      <a:pt x="51" y="17"/>
                      <a:pt x="47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26" y="19"/>
                      <a:pt x="32" y="14"/>
                    </a:cubicBezTo>
                    <a:cubicBezTo>
                      <a:pt x="35" y="19"/>
                      <a:pt x="46" y="33"/>
                      <a:pt x="46" y="3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3" y="22"/>
                      <a:pt x="73" y="22"/>
                      <a:pt x="73" y="22"/>
                    </a:cubicBezTo>
                    <a:lnTo>
                      <a:pt x="8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7" name="Freeform 295"/>
              <p:cNvSpPr/>
              <p:nvPr/>
            </p:nvSpPr>
            <p:spPr bwMode="auto">
              <a:xfrm>
                <a:off x="1069" y="1871"/>
                <a:ext cx="126" cy="21"/>
              </a:xfrm>
              <a:custGeom>
                <a:avLst/>
                <a:gdLst>
                  <a:gd name="T0" fmla="*/ 126 w 126"/>
                  <a:gd name="T1" fmla="*/ 20 h 21"/>
                  <a:gd name="T2" fmla="*/ 93 w 126"/>
                  <a:gd name="T3" fmla="*/ 0 h 21"/>
                  <a:gd name="T4" fmla="*/ 35 w 126"/>
                  <a:gd name="T5" fmla="*/ 0 h 21"/>
                  <a:gd name="T6" fmla="*/ 0 w 126"/>
                  <a:gd name="T7" fmla="*/ 20 h 21"/>
                  <a:gd name="T8" fmla="*/ 0 w 126"/>
                  <a:gd name="T9" fmla="*/ 21 h 21"/>
                  <a:gd name="T10" fmla="*/ 126 w 126"/>
                  <a:gd name="T11" fmla="*/ 21 h 21"/>
                  <a:gd name="T12" fmla="*/ 126 w 126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1">
                    <a:moveTo>
                      <a:pt x="126" y="20"/>
                    </a:moveTo>
                    <a:lnTo>
                      <a:pt x="93" y="0"/>
                    </a:lnTo>
                    <a:lnTo>
                      <a:pt x="35" y="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26" y="21"/>
                    </a:lnTo>
                    <a:lnTo>
                      <a:pt x="12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8" name="Rectangle 296"/>
              <p:cNvSpPr>
                <a:spLocks noChangeArrowheads="1"/>
              </p:cNvSpPr>
              <p:nvPr/>
            </p:nvSpPr>
            <p:spPr bwMode="auto">
              <a:xfrm>
                <a:off x="1069" y="1892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9" name="Rectangle 297"/>
              <p:cNvSpPr>
                <a:spLocks noChangeArrowheads="1"/>
              </p:cNvSpPr>
              <p:nvPr/>
            </p:nvSpPr>
            <p:spPr bwMode="auto">
              <a:xfrm>
                <a:off x="1120" y="1852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0" name="Freeform 298"/>
              <p:cNvSpPr>
                <a:spLocks noEditPoints="1"/>
              </p:cNvSpPr>
              <p:nvPr/>
            </p:nvSpPr>
            <p:spPr bwMode="auto">
              <a:xfrm>
                <a:off x="1056" y="1737"/>
                <a:ext cx="154" cy="123"/>
              </a:xfrm>
              <a:custGeom>
                <a:avLst/>
                <a:gdLst>
                  <a:gd name="T0" fmla="*/ 0 w 154"/>
                  <a:gd name="T1" fmla="*/ 0 h 123"/>
                  <a:gd name="T2" fmla="*/ 0 w 154"/>
                  <a:gd name="T3" fmla="*/ 123 h 123"/>
                  <a:gd name="T4" fmla="*/ 154 w 154"/>
                  <a:gd name="T5" fmla="*/ 123 h 123"/>
                  <a:gd name="T6" fmla="*/ 154 w 154"/>
                  <a:gd name="T7" fmla="*/ 0 h 123"/>
                  <a:gd name="T8" fmla="*/ 0 w 154"/>
                  <a:gd name="T9" fmla="*/ 0 h 123"/>
                  <a:gd name="T10" fmla="*/ 138 w 154"/>
                  <a:gd name="T11" fmla="*/ 102 h 123"/>
                  <a:gd name="T12" fmla="*/ 16 w 154"/>
                  <a:gd name="T13" fmla="*/ 102 h 123"/>
                  <a:gd name="T14" fmla="*/ 16 w 154"/>
                  <a:gd name="T15" fmla="*/ 13 h 123"/>
                  <a:gd name="T16" fmla="*/ 138 w 154"/>
                  <a:gd name="T17" fmla="*/ 13 h 123"/>
                  <a:gd name="T18" fmla="*/ 138 w 154"/>
                  <a:gd name="T19" fmla="*/ 10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3">
                    <a:moveTo>
                      <a:pt x="0" y="0"/>
                    </a:moveTo>
                    <a:lnTo>
                      <a:pt x="0" y="123"/>
                    </a:lnTo>
                    <a:lnTo>
                      <a:pt x="154" y="123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2"/>
                    </a:moveTo>
                    <a:lnTo>
                      <a:pt x="16" y="102"/>
                    </a:lnTo>
                    <a:lnTo>
                      <a:pt x="16" y="13"/>
                    </a:lnTo>
                    <a:lnTo>
                      <a:pt x="138" y="13"/>
                    </a:lnTo>
                    <a:lnTo>
                      <a:pt x="138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1" name="Rectangle 299"/>
              <p:cNvSpPr>
                <a:spLocks noChangeArrowheads="1"/>
              </p:cNvSpPr>
              <p:nvPr/>
            </p:nvSpPr>
            <p:spPr bwMode="auto">
              <a:xfrm>
                <a:off x="1179" y="1847"/>
                <a:ext cx="15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2" name="Freeform 300"/>
              <p:cNvSpPr/>
              <p:nvPr/>
            </p:nvSpPr>
            <p:spPr bwMode="auto">
              <a:xfrm>
                <a:off x="1062" y="1770"/>
                <a:ext cx="117" cy="51"/>
              </a:xfrm>
              <a:custGeom>
                <a:avLst/>
                <a:gdLst>
                  <a:gd name="T0" fmla="*/ 81 w 81"/>
                  <a:gd name="T1" fmla="*/ 0 h 35"/>
                  <a:gd name="T2" fmla="*/ 58 w 81"/>
                  <a:gd name="T3" fmla="*/ 0 h 35"/>
                  <a:gd name="T4" fmla="*/ 64 w 81"/>
                  <a:gd name="T5" fmla="*/ 7 h 35"/>
                  <a:gd name="T6" fmla="*/ 48 w 81"/>
                  <a:gd name="T7" fmla="*/ 19 h 35"/>
                  <a:gd name="T8" fmla="*/ 34 w 81"/>
                  <a:gd name="T9" fmla="*/ 1 h 35"/>
                  <a:gd name="T10" fmla="*/ 31 w 81"/>
                  <a:gd name="T11" fmla="*/ 4 h 35"/>
                  <a:gd name="T12" fmla="*/ 0 w 81"/>
                  <a:gd name="T13" fmla="*/ 28 h 35"/>
                  <a:gd name="T14" fmla="*/ 6 w 81"/>
                  <a:gd name="T15" fmla="*/ 35 h 35"/>
                  <a:gd name="T16" fmla="*/ 33 w 81"/>
                  <a:gd name="T17" fmla="*/ 14 h 35"/>
                  <a:gd name="T18" fmla="*/ 46 w 81"/>
                  <a:gd name="T19" fmla="*/ 33 h 35"/>
                  <a:gd name="T20" fmla="*/ 69 w 81"/>
                  <a:gd name="T21" fmla="*/ 15 h 35"/>
                  <a:gd name="T22" fmla="*/ 74 w 81"/>
                  <a:gd name="T23" fmla="*/ 21 h 35"/>
                  <a:gd name="T24" fmla="*/ 81 w 81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35">
                    <a:moveTo>
                      <a:pt x="81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1"/>
                      <a:pt x="52" y="17"/>
                      <a:pt x="48" y="19"/>
                    </a:cubicBezTo>
                    <a:cubicBezTo>
                      <a:pt x="45" y="14"/>
                      <a:pt x="34" y="1"/>
                      <a:pt x="34" y="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7" y="18"/>
                      <a:pt x="33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1"/>
                      <a:pt x="74" y="21"/>
                      <a:pt x="74" y="21"/>
                    </a:cubicBez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3" name="Freeform 301"/>
              <p:cNvSpPr>
                <a:spLocks noEditPoints="1"/>
              </p:cNvSpPr>
              <p:nvPr/>
            </p:nvSpPr>
            <p:spPr bwMode="auto">
              <a:xfrm>
                <a:off x="2582" y="1920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4" name="Freeform 302"/>
              <p:cNvSpPr/>
              <p:nvPr/>
            </p:nvSpPr>
            <p:spPr bwMode="auto">
              <a:xfrm>
                <a:off x="2614" y="1959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5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5" name="Rectangle 303"/>
              <p:cNvSpPr>
                <a:spLocks noChangeArrowheads="1"/>
              </p:cNvSpPr>
              <p:nvPr/>
            </p:nvSpPr>
            <p:spPr bwMode="auto">
              <a:xfrm>
                <a:off x="2681" y="1990"/>
                <a:ext cx="21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6" name="Freeform 304"/>
              <p:cNvSpPr>
                <a:spLocks noEditPoints="1"/>
              </p:cNvSpPr>
              <p:nvPr/>
            </p:nvSpPr>
            <p:spPr bwMode="auto">
              <a:xfrm>
                <a:off x="2000" y="1693"/>
                <a:ext cx="48" cy="47"/>
              </a:xfrm>
              <a:custGeom>
                <a:avLst/>
                <a:gdLst>
                  <a:gd name="T0" fmla="*/ 17 w 33"/>
                  <a:gd name="T1" fmla="*/ 0 h 32"/>
                  <a:gd name="T2" fmla="*/ 0 w 33"/>
                  <a:gd name="T3" fmla="*/ 16 h 32"/>
                  <a:gd name="T4" fmla="*/ 17 w 33"/>
                  <a:gd name="T5" fmla="*/ 32 h 32"/>
                  <a:gd name="T6" fmla="*/ 33 w 33"/>
                  <a:gd name="T7" fmla="*/ 16 h 32"/>
                  <a:gd name="T8" fmla="*/ 17 w 33"/>
                  <a:gd name="T9" fmla="*/ 0 h 32"/>
                  <a:gd name="T10" fmla="*/ 17 w 33"/>
                  <a:gd name="T11" fmla="*/ 29 h 32"/>
                  <a:gd name="T12" fmla="*/ 4 w 33"/>
                  <a:gd name="T13" fmla="*/ 16 h 32"/>
                  <a:gd name="T14" fmla="*/ 17 w 33"/>
                  <a:gd name="T15" fmla="*/ 3 h 32"/>
                  <a:gd name="T16" fmla="*/ 30 w 33"/>
                  <a:gd name="T17" fmla="*/ 16 h 32"/>
                  <a:gd name="T18" fmla="*/ 17 w 33"/>
                  <a:gd name="T1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8" y="32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6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3"/>
                      <a:pt x="4" y="16"/>
                    </a:cubicBezTo>
                    <a:cubicBezTo>
                      <a:pt x="4" y="9"/>
                      <a:pt x="10" y="3"/>
                      <a:pt x="17" y="3"/>
                    </a:cubicBezTo>
                    <a:cubicBezTo>
                      <a:pt x="24" y="3"/>
                      <a:pt x="30" y="9"/>
                      <a:pt x="30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7" name="Freeform 305"/>
              <p:cNvSpPr/>
              <p:nvPr/>
            </p:nvSpPr>
            <p:spPr bwMode="auto">
              <a:xfrm>
                <a:off x="2010" y="1705"/>
                <a:ext cx="22" cy="2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3 h 16"/>
                  <a:gd name="T4" fmla="*/ 3 w 15"/>
                  <a:gd name="T5" fmla="*/ 2 h 16"/>
                  <a:gd name="T6" fmla="*/ 9 w 15"/>
                  <a:gd name="T7" fmla="*/ 8 h 16"/>
                  <a:gd name="T8" fmla="*/ 3 w 15"/>
                  <a:gd name="T9" fmla="*/ 14 h 16"/>
                  <a:gd name="T10" fmla="*/ 1 w 15"/>
                  <a:gd name="T11" fmla="*/ 14 h 16"/>
                  <a:gd name="T12" fmla="*/ 7 w 15"/>
                  <a:gd name="T13" fmla="*/ 16 h 16"/>
                  <a:gd name="T14" fmla="*/ 15 w 15"/>
                  <a:gd name="T15" fmla="*/ 8 h 16"/>
                  <a:gd name="T16" fmla="*/ 7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7" y="2"/>
                      <a:pt x="9" y="5"/>
                      <a:pt x="9" y="8"/>
                    </a:cubicBezTo>
                    <a:cubicBezTo>
                      <a:pt x="9" y="12"/>
                      <a:pt x="7" y="14"/>
                      <a:pt x="3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3" y="15"/>
                      <a:pt x="5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8" name="Rectangle 306"/>
              <p:cNvSpPr>
                <a:spLocks noChangeArrowheads="1"/>
              </p:cNvSpPr>
              <p:nvPr/>
            </p:nvSpPr>
            <p:spPr bwMode="auto">
              <a:xfrm>
                <a:off x="2032" y="1715"/>
                <a:ext cx="7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9" name="Freeform 307"/>
              <p:cNvSpPr>
                <a:spLocks noEditPoints="1"/>
              </p:cNvSpPr>
              <p:nvPr/>
            </p:nvSpPr>
            <p:spPr bwMode="auto">
              <a:xfrm>
                <a:off x="2366" y="1289"/>
                <a:ext cx="63" cy="62"/>
              </a:xfrm>
              <a:custGeom>
                <a:avLst/>
                <a:gdLst>
                  <a:gd name="T0" fmla="*/ 22 w 43"/>
                  <a:gd name="T1" fmla="*/ 0 h 43"/>
                  <a:gd name="T2" fmla="*/ 0 w 43"/>
                  <a:gd name="T3" fmla="*/ 21 h 43"/>
                  <a:gd name="T4" fmla="*/ 22 w 43"/>
                  <a:gd name="T5" fmla="*/ 43 h 43"/>
                  <a:gd name="T6" fmla="*/ 43 w 43"/>
                  <a:gd name="T7" fmla="*/ 21 h 43"/>
                  <a:gd name="T8" fmla="*/ 22 w 43"/>
                  <a:gd name="T9" fmla="*/ 0 h 43"/>
                  <a:gd name="T10" fmla="*/ 22 w 43"/>
                  <a:gd name="T11" fmla="*/ 38 h 43"/>
                  <a:gd name="T12" fmla="*/ 4 w 43"/>
                  <a:gd name="T13" fmla="*/ 21 h 43"/>
                  <a:gd name="T14" fmla="*/ 22 w 43"/>
                  <a:gd name="T15" fmla="*/ 4 h 43"/>
                  <a:gd name="T16" fmla="*/ 39 w 43"/>
                  <a:gd name="T17" fmla="*/ 21 h 43"/>
                  <a:gd name="T18" fmla="*/ 22 w 43"/>
                  <a:gd name="T1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9"/>
                      <a:pt x="34" y="0"/>
                      <a:pt x="22" y="0"/>
                    </a:cubicBezTo>
                    <a:close/>
                    <a:moveTo>
                      <a:pt x="22" y="38"/>
                    </a:moveTo>
                    <a:cubicBezTo>
                      <a:pt x="12" y="38"/>
                      <a:pt x="4" y="31"/>
                      <a:pt x="4" y="21"/>
                    </a:cubicBezTo>
                    <a:cubicBezTo>
                      <a:pt x="4" y="12"/>
                      <a:pt x="12" y="4"/>
                      <a:pt x="22" y="4"/>
                    </a:cubicBezTo>
                    <a:cubicBezTo>
                      <a:pt x="31" y="4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0" name="Freeform 308"/>
              <p:cNvSpPr/>
              <p:nvPr/>
            </p:nvSpPr>
            <p:spPr bwMode="auto">
              <a:xfrm>
                <a:off x="2379" y="1303"/>
                <a:ext cx="28" cy="32"/>
              </a:xfrm>
              <a:custGeom>
                <a:avLst/>
                <a:gdLst>
                  <a:gd name="T0" fmla="*/ 8 w 19"/>
                  <a:gd name="T1" fmla="*/ 0 h 22"/>
                  <a:gd name="T2" fmla="*/ 0 w 19"/>
                  <a:gd name="T3" fmla="*/ 5 h 22"/>
                  <a:gd name="T4" fmla="*/ 4 w 19"/>
                  <a:gd name="T5" fmla="*/ 4 h 22"/>
                  <a:gd name="T6" fmla="*/ 12 w 19"/>
                  <a:gd name="T7" fmla="*/ 12 h 22"/>
                  <a:gd name="T8" fmla="*/ 4 w 19"/>
                  <a:gd name="T9" fmla="*/ 20 h 22"/>
                  <a:gd name="T10" fmla="*/ 1 w 19"/>
                  <a:gd name="T11" fmla="*/ 19 h 22"/>
                  <a:gd name="T12" fmla="*/ 8 w 19"/>
                  <a:gd name="T13" fmla="*/ 22 h 22"/>
                  <a:gd name="T14" fmla="*/ 19 w 19"/>
                  <a:gd name="T15" fmla="*/ 11 h 22"/>
                  <a:gd name="T16" fmla="*/ 8 w 1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8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9" y="4"/>
                      <a:pt x="12" y="7"/>
                      <a:pt x="12" y="12"/>
                    </a:cubicBezTo>
                    <a:cubicBezTo>
                      <a:pt x="12" y="16"/>
                      <a:pt x="9" y="20"/>
                      <a:pt x="4" y="20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3" y="21"/>
                      <a:pt x="6" y="22"/>
                      <a:pt x="8" y="22"/>
                    </a:cubicBezTo>
                    <a:cubicBezTo>
                      <a:pt x="14" y="22"/>
                      <a:pt x="19" y="17"/>
                      <a:pt x="19" y="11"/>
                    </a:cubicBezTo>
                    <a:cubicBezTo>
                      <a:pt x="19" y="5"/>
                      <a:pt x="1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1" name="Rectangle 309"/>
              <p:cNvSpPr>
                <a:spLocks noChangeArrowheads="1"/>
              </p:cNvSpPr>
              <p:nvPr/>
            </p:nvSpPr>
            <p:spPr bwMode="auto">
              <a:xfrm>
                <a:off x="2407" y="1317"/>
                <a:ext cx="10" cy="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2" name="Freeform 310"/>
              <p:cNvSpPr>
                <a:spLocks noEditPoints="1"/>
              </p:cNvSpPr>
              <p:nvPr/>
            </p:nvSpPr>
            <p:spPr bwMode="auto">
              <a:xfrm>
                <a:off x="2080" y="2304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5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5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3" name="Freeform 311"/>
              <p:cNvSpPr/>
              <p:nvPr/>
            </p:nvSpPr>
            <p:spPr bwMode="auto">
              <a:xfrm>
                <a:off x="2110" y="2342"/>
                <a:ext cx="69" cy="77"/>
              </a:xfrm>
              <a:custGeom>
                <a:avLst/>
                <a:gdLst>
                  <a:gd name="T0" fmla="*/ 21 w 47"/>
                  <a:gd name="T1" fmla="*/ 0 h 53"/>
                  <a:gd name="T2" fmla="*/ 0 w 47"/>
                  <a:gd name="T3" fmla="*/ 10 h 53"/>
                  <a:gd name="T4" fmla="*/ 10 w 47"/>
                  <a:gd name="T5" fmla="*/ 8 h 53"/>
                  <a:gd name="T6" fmla="*/ 30 w 47"/>
                  <a:gd name="T7" fmla="*/ 27 h 53"/>
                  <a:gd name="T8" fmla="*/ 10 w 47"/>
                  <a:gd name="T9" fmla="*/ 47 h 53"/>
                  <a:gd name="T10" fmla="*/ 3 w 47"/>
                  <a:gd name="T11" fmla="*/ 45 h 53"/>
                  <a:gd name="T12" fmla="*/ 21 w 47"/>
                  <a:gd name="T13" fmla="*/ 53 h 53"/>
                  <a:gd name="T14" fmla="*/ 47 w 47"/>
                  <a:gd name="T15" fmla="*/ 27 h 53"/>
                  <a:gd name="T16" fmla="*/ 21 w 47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3">
                    <a:moveTo>
                      <a:pt x="21" y="0"/>
                    </a:moveTo>
                    <a:cubicBezTo>
                      <a:pt x="13" y="0"/>
                      <a:pt x="5" y="4"/>
                      <a:pt x="0" y="10"/>
                    </a:cubicBezTo>
                    <a:cubicBezTo>
                      <a:pt x="3" y="9"/>
                      <a:pt x="7" y="8"/>
                      <a:pt x="10" y="8"/>
                    </a:cubicBezTo>
                    <a:cubicBezTo>
                      <a:pt x="21" y="8"/>
                      <a:pt x="30" y="17"/>
                      <a:pt x="30" y="27"/>
                    </a:cubicBezTo>
                    <a:cubicBezTo>
                      <a:pt x="30" y="38"/>
                      <a:pt x="21" y="47"/>
                      <a:pt x="10" y="47"/>
                    </a:cubicBezTo>
                    <a:cubicBezTo>
                      <a:pt x="8" y="47"/>
                      <a:pt x="5" y="46"/>
                      <a:pt x="3" y="45"/>
                    </a:cubicBezTo>
                    <a:cubicBezTo>
                      <a:pt x="8" y="50"/>
                      <a:pt x="14" y="53"/>
                      <a:pt x="21" y="53"/>
                    </a:cubicBezTo>
                    <a:cubicBezTo>
                      <a:pt x="35" y="53"/>
                      <a:pt x="47" y="41"/>
                      <a:pt x="47" y="27"/>
                    </a:cubicBezTo>
                    <a:cubicBezTo>
                      <a:pt x="47" y="12"/>
                      <a:pt x="35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4" name="Rectangle 312"/>
              <p:cNvSpPr>
                <a:spLocks noChangeArrowheads="1"/>
              </p:cNvSpPr>
              <p:nvPr/>
            </p:nvSpPr>
            <p:spPr bwMode="auto">
              <a:xfrm>
                <a:off x="2179" y="2374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5" name="Freeform 313"/>
              <p:cNvSpPr>
                <a:spLocks noEditPoints="1"/>
              </p:cNvSpPr>
              <p:nvPr/>
            </p:nvSpPr>
            <p:spPr bwMode="auto">
              <a:xfrm>
                <a:off x="1610" y="1891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6" name="Freeform 314"/>
              <p:cNvSpPr/>
              <p:nvPr/>
            </p:nvSpPr>
            <p:spPr bwMode="auto">
              <a:xfrm>
                <a:off x="1642" y="1930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4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7" name="Rectangle 315"/>
              <p:cNvSpPr>
                <a:spLocks noChangeArrowheads="1"/>
              </p:cNvSpPr>
              <p:nvPr/>
            </p:nvSpPr>
            <p:spPr bwMode="auto">
              <a:xfrm>
                <a:off x="1709" y="1961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8" name="Oval 316"/>
              <p:cNvSpPr>
                <a:spLocks noChangeArrowheads="1"/>
              </p:cNvSpPr>
              <p:nvPr/>
            </p:nvSpPr>
            <p:spPr bwMode="auto">
              <a:xfrm>
                <a:off x="1499" y="2256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9" name="Freeform 317"/>
              <p:cNvSpPr/>
              <p:nvPr/>
            </p:nvSpPr>
            <p:spPr bwMode="auto">
              <a:xfrm>
                <a:off x="1464" y="2323"/>
                <a:ext cx="123" cy="281"/>
              </a:xfrm>
              <a:custGeom>
                <a:avLst/>
                <a:gdLst>
                  <a:gd name="T0" fmla="*/ 42 w 84"/>
                  <a:gd name="T1" fmla="*/ 108 h 193"/>
                  <a:gd name="T2" fmla="*/ 50 w 84"/>
                  <a:gd name="T3" fmla="*/ 193 h 193"/>
                  <a:gd name="T4" fmla="*/ 65 w 84"/>
                  <a:gd name="T5" fmla="*/ 193 h 193"/>
                  <a:gd name="T6" fmla="*/ 65 w 84"/>
                  <a:gd name="T7" fmla="*/ 93 h 193"/>
                  <a:gd name="T8" fmla="*/ 77 w 84"/>
                  <a:gd name="T9" fmla="*/ 93 h 193"/>
                  <a:gd name="T10" fmla="*/ 81 w 84"/>
                  <a:gd name="T11" fmla="*/ 35 h 193"/>
                  <a:gd name="T12" fmla="*/ 65 w 84"/>
                  <a:gd name="T13" fmla="*/ 2 h 193"/>
                  <a:gd name="T14" fmla="*/ 54 w 84"/>
                  <a:gd name="T15" fmla="*/ 0 h 193"/>
                  <a:gd name="T16" fmla="*/ 42 w 84"/>
                  <a:gd name="T17" fmla="*/ 0 h 193"/>
                  <a:gd name="T18" fmla="*/ 30 w 84"/>
                  <a:gd name="T19" fmla="*/ 0 h 193"/>
                  <a:gd name="T20" fmla="*/ 19 w 84"/>
                  <a:gd name="T21" fmla="*/ 2 h 193"/>
                  <a:gd name="T22" fmla="*/ 3 w 84"/>
                  <a:gd name="T23" fmla="*/ 35 h 193"/>
                  <a:gd name="T24" fmla="*/ 7 w 84"/>
                  <a:gd name="T25" fmla="*/ 93 h 193"/>
                  <a:gd name="T26" fmla="*/ 19 w 84"/>
                  <a:gd name="T27" fmla="*/ 93 h 193"/>
                  <a:gd name="T28" fmla="*/ 19 w 84"/>
                  <a:gd name="T29" fmla="*/ 193 h 193"/>
                  <a:gd name="T30" fmla="*/ 34 w 84"/>
                  <a:gd name="T31" fmla="*/ 193 h 193"/>
                  <a:gd name="T32" fmla="*/ 42 w 84"/>
                  <a:gd name="T33" fmla="*/ 10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3">
                    <a:moveTo>
                      <a:pt x="42" y="108"/>
                    </a:moveTo>
                    <a:cubicBezTo>
                      <a:pt x="50" y="193"/>
                      <a:pt x="50" y="193"/>
                      <a:pt x="50" y="193"/>
                    </a:cubicBezTo>
                    <a:cubicBezTo>
                      <a:pt x="65" y="193"/>
                      <a:pt x="65" y="193"/>
                      <a:pt x="65" y="1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34" y="193"/>
                      <a:pt x="34" y="193"/>
                      <a:pt x="34" y="193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0" name="Oval 318"/>
              <p:cNvSpPr>
                <a:spLocks noChangeArrowheads="1"/>
              </p:cNvSpPr>
              <p:nvPr/>
            </p:nvSpPr>
            <p:spPr bwMode="auto">
              <a:xfrm>
                <a:off x="1024" y="3065"/>
                <a:ext cx="52" cy="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1" name="Freeform 319"/>
              <p:cNvSpPr/>
              <p:nvPr/>
            </p:nvSpPr>
            <p:spPr bwMode="auto">
              <a:xfrm>
                <a:off x="989" y="3130"/>
                <a:ext cx="122" cy="282"/>
              </a:xfrm>
              <a:custGeom>
                <a:avLst/>
                <a:gdLst>
                  <a:gd name="T0" fmla="*/ 42 w 84"/>
                  <a:gd name="T1" fmla="*/ 108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8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2" name="Rectangle 320"/>
              <p:cNvSpPr>
                <a:spLocks noChangeArrowheads="1"/>
              </p:cNvSpPr>
              <p:nvPr/>
            </p:nvSpPr>
            <p:spPr bwMode="auto">
              <a:xfrm>
                <a:off x="1761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3" name="Rectangle 321"/>
              <p:cNvSpPr>
                <a:spLocks noChangeArrowheads="1"/>
              </p:cNvSpPr>
              <p:nvPr/>
            </p:nvSpPr>
            <p:spPr bwMode="auto">
              <a:xfrm>
                <a:off x="1738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4" name="Freeform 322"/>
              <p:cNvSpPr/>
              <p:nvPr/>
            </p:nvSpPr>
            <p:spPr bwMode="auto">
              <a:xfrm>
                <a:off x="1713" y="2081"/>
                <a:ext cx="80" cy="162"/>
              </a:xfrm>
              <a:custGeom>
                <a:avLst/>
                <a:gdLst>
                  <a:gd name="T0" fmla="*/ 55 w 55"/>
                  <a:gd name="T1" fmla="*/ 80 h 111"/>
                  <a:gd name="T2" fmla="*/ 51 w 55"/>
                  <a:gd name="T3" fmla="*/ 96 h 111"/>
                  <a:gd name="T4" fmla="*/ 27 w 55"/>
                  <a:gd name="T5" fmla="*/ 111 h 111"/>
                  <a:gd name="T6" fmla="*/ 0 w 55"/>
                  <a:gd name="T7" fmla="*/ 79 h 111"/>
                  <a:gd name="T8" fmla="*/ 6 w 55"/>
                  <a:gd name="T9" fmla="*/ 59 h 111"/>
                  <a:gd name="T10" fmla="*/ 25 w 55"/>
                  <a:gd name="T11" fmla="*/ 47 h 111"/>
                  <a:gd name="T12" fmla="*/ 39 w 55"/>
                  <a:gd name="T13" fmla="*/ 41 h 111"/>
                  <a:gd name="T14" fmla="*/ 43 w 55"/>
                  <a:gd name="T15" fmla="*/ 30 h 111"/>
                  <a:gd name="T16" fmla="*/ 28 w 55"/>
                  <a:gd name="T17" fmla="*/ 12 h 111"/>
                  <a:gd name="T18" fmla="*/ 15 w 55"/>
                  <a:gd name="T19" fmla="*/ 20 h 111"/>
                  <a:gd name="T20" fmla="*/ 12 w 55"/>
                  <a:gd name="T21" fmla="*/ 30 h 111"/>
                  <a:gd name="T22" fmla="*/ 3 w 55"/>
                  <a:gd name="T23" fmla="*/ 28 h 111"/>
                  <a:gd name="T24" fmla="*/ 9 w 55"/>
                  <a:gd name="T25" fmla="*/ 10 h 111"/>
                  <a:gd name="T26" fmla="*/ 28 w 55"/>
                  <a:gd name="T27" fmla="*/ 0 h 111"/>
                  <a:gd name="T28" fmla="*/ 47 w 55"/>
                  <a:gd name="T29" fmla="*/ 10 h 111"/>
                  <a:gd name="T30" fmla="*/ 52 w 55"/>
                  <a:gd name="T31" fmla="*/ 30 h 111"/>
                  <a:gd name="T32" fmla="*/ 46 w 55"/>
                  <a:gd name="T33" fmla="*/ 50 h 111"/>
                  <a:gd name="T34" fmla="*/ 28 w 55"/>
                  <a:gd name="T35" fmla="*/ 60 h 111"/>
                  <a:gd name="T36" fmla="*/ 13 w 55"/>
                  <a:gd name="T37" fmla="*/ 68 h 111"/>
                  <a:gd name="T38" fmla="*/ 10 w 55"/>
                  <a:gd name="T39" fmla="*/ 80 h 111"/>
                  <a:gd name="T40" fmla="*/ 27 w 55"/>
                  <a:gd name="T41" fmla="*/ 99 h 111"/>
                  <a:gd name="T42" fmla="*/ 41 w 55"/>
                  <a:gd name="T43" fmla="*/ 92 h 111"/>
                  <a:gd name="T44" fmla="*/ 45 w 55"/>
                  <a:gd name="T45" fmla="*/ 77 h 111"/>
                  <a:gd name="T46" fmla="*/ 55 w 55"/>
                  <a:gd name="T47" fmla="*/ 8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111">
                    <a:moveTo>
                      <a:pt x="55" y="80"/>
                    </a:moveTo>
                    <a:cubicBezTo>
                      <a:pt x="54" y="88"/>
                      <a:pt x="53" y="92"/>
                      <a:pt x="51" y="96"/>
                    </a:cubicBezTo>
                    <a:cubicBezTo>
                      <a:pt x="47" y="106"/>
                      <a:pt x="38" y="111"/>
                      <a:pt x="27" y="111"/>
                    </a:cubicBezTo>
                    <a:cubicBezTo>
                      <a:pt x="11" y="111"/>
                      <a:pt x="0" y="99"/>
                      <a:pt x="0" y="79"/>
                    </a:cubicBezTo>
                    <a:cubicBezTo>
                      <a:pt x="0" y="71"/>
                      <a:pt x="2" y="64"/>
                      <a:pt x="6" y="59"/>
                    </a:cubicBezTo>
                    <a:cubicBezTo>
                      <a:pt x="10" y="54"/>
                      <a:pt x="14" y="52"/>
                      <a:pt x="25" y="47"/>
                    </a:cubicBezTo>
                    <a:cubicBezTo>
                      <a:pt x="33" y="45"/>
                      <a:pt x="36" y="43"/>
                      <a:pt x="39" y="41"/>
                    </a:cubicBezTo>
                    <a:cubicBezTo>
                      <a:pt x="42" y="38"/>
                      <a:pt x="43" y="34"/>
                      <a:pt x="43" y="30"/>
                    </a:cubicBezTo>
                    <a:cubicBezTo>
                      <a:pt x="43" y="19"/>
                      <a:pt x="37" y="12"/>
                      <a:pt x="28" y="12"/>
                    </a:cubicBezTo>
                    <a:cubicBezTo>
                      <a:pt x="22" y="12"/>
                      <a:pt x="18" y="15"/>
                      <a:pt x="15" y="20"/>
                    </a:cubicBezTo>
                    <a:cubicBezTo>
                      <a:pt x="14" y="22"/>
                      <a:pt x="13" y="25"/>
                      <a:pt x="12" y="3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19"/>
                      <a:pt x="6" y="14"/>
                      <a:pt x="9" y="10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36" y="0"/>
                      <a:pt x="43" y="4"/>
                      <a:pt x="47" y="10"/>
                    </a:cubicBezTo>
                    <a:cubicBezTo>
                      <a:pt x="50" y="16"/>
                      <a:pt x="52" y="22"/>
                      <a:pt x="52" y="30"/>
                    </a:cubicBezTo>
                    <a:cubicBezTo>
                      <a:pt x="52" y="38"/>
                      <a:pt x="50" y="45"/>
                      <a:pt x="46" y="50"/>
                    </a:cubicBezTo>
                    <a:cubicBezTo>
                      <a:pt x="42" y="55"/>
                      <a:pt x="37" y="57"/>
                      <a:pt x="28" y="60"/>
                    </a:cubicBezTo>
                    <a:cubicBezTo>
                      <a:pt x="19" y="63"/>
                      <a:pt x="16" y="65"/>
                      <a:pt x="13" y="68"/>
                    </a:cubicBezTo>
                    <a:cubicBezTo>
                      <a:pt x="11" y="70"/>
                      <a:pt x="10" y="74"/>
                      <a:pt x="10" y="80"/>
                    </a:cubicBezTo>
                    <a:cubicBezTo>
                      <a:pt x="10" y="91"/>
                      <a:pt x="16" y="99"/>
                      <a:pt x="27" y="99"/>
                    </a:cubicBezTo>
                    <a:cubicBezTo>
                      <a:pt x="33" y="99"/>
                      <a:pt x="38" y="96"/>
                      <a:pt x="41" y="92"/>
                    </a:cubicBezTo>
                    <a:cubicBezTo>
                      <a:pt x="43" y="88"/>
                      <a:pt x="44" y="85"/>
                      <a:pt x="45" y="77"/>
                    </a:cubicBezTo>
                    <a:lnTo>
                      <a:pt x="5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5" name="Rectangle 323"/>
              <p:cNvSpPr>
                <a:spLocks noChangeArrowheads="1"/>
              </p:cNvSpPr>
              <p:nvPr/>
            </p:nvSpPr>
            <p:spPr bwMode="auto">
              <a:xfrm>
                <a:off x="1214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6" name="Rectangle 324"/>
              <p:cNvSpPr>
                <a:spLocks noChangeArrowheads="1"/>
              </p:cNvSpPr>
              <p:nvPr/>
            </p:nvSpPr>
            <p:spPr bwMode="auto">
              <a:xfrm>
                <a:off x="1188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7" name="Freeform 325"/>
              <p:cNvSpPr/>
              <p:nvPr/>
            </p:nvSpPr>
            <p:spPr bwMode="auto">
              <a:xfrm>
                <a:off x="1160" y="664"/>
                <a:ext cx="91" cy="181"/>
              </a:xfrm>
              <a:custGeom>
                <a:avLst/>
                <a:gdLst>
                  <a:gd name="T0" fmla="*/ 62 w 62"/>
                  <a:gd name="T1" fmla="*/ 90 h 125"/>
                  <a:gd name="T2" fmla="*/ 58 w 62"/>
                  <a:gd name="T3" fmla="*/ 108 h 125"/>
                  <a:gd name="T4" fmla="*/ 30 w 62"/>
                  <a:gd name="T5" fmla="*/ 125 h 125"/>
                  <a:gd name="T6" fmla="*/ 0 w 62"/>
                  <a:gd name="T7" fmla="*/ 89 h 125"/>
                  <a:gd name="T8" fmla="*/ 7 w 62"/>
                  <a:gd name="T9" fmla="*/ 66 h 125"/>
                  <a:gd name="T10" fmla="*/ 28 w 62"/>
                  <a:gd name="T11" fmla="*/ 53 h 125"/>
                  <a:gd name="T12" fmla="*/ 44 w 62"/>
                  <a:gd name="T13" fmla="*/ 46 h 125"/>
                  <a:gd name="T14" fmla="*/ 48 w 62"/>
                  <a:gd name="T15" fmla="*/ 33 h 125"/>
                  <a:gd name="T16" fmla="*/ 31 w 62"/>
                  <a:gd name="T17" fmla="*/ 13 h 125"/>
                  <a:gd name="T18" fmla="*/ 17 w 62"/>
                  <a:gd name="T19" fmla="*/ 22 h 125"/>
                  <a:gd name="T20" fmla="*/ 13 w 62"/>
                  <a:gd name="T21" fmla="*/ 34 h 125"/>
                  <a:gd name="T22" fmla="*/ 3 w 62"/>
                  <a:gd name="T23" fmla="*/ 31 h 125"/>
                  <a:gd name="T24" fmla="*/ 10 w 62"/>
                  <a:gd name="T25" fmla="*/ 10 h 125"/>
                  <a:gd name="T26" fmla="*/ 31 w 62"/>
                  <a:gd name="T27" fmla="*/ 0 h 125"/>
                  <a:gd name="T28" fmla="*/ 53 w 62"/>
                  <a:gd name="T29" fmla="*/ 11 h 125"/>
                  <a:gd name="T30" fmla="*/ 59 w 62"/>
                  <a:gd name="T31" fmla="*/ 33 h 125"/>
                  <a:gd name="T32" fmla="*/ 51 w 62"/>
                  <a:gd name="T33" fmla="*/ 56 h 125"/>
                  <a:gd name="T34" fmla="*/ 31 w 62"/>
                  <a:gd name="T35" fmla="*/ 68 h 125"/>
                  <a:gd name="T36" fmla="*/ 15 w 62"/>
                  <a:gd name="T37" fmla="*/ 76 h 125"/>
                  <a:gd name="T38" fmla="*/ 11 w 62"/>
                  <a:gd name="T39" fmla="*/ 90 h 125"/>
                  <a:gd name="T40" fmla="*/ 30 w 62"/>
                  <a:gd name="T41" fmla="*/ 111 h 125"/>
                  <a:gd name="T42" fmla="*/ 46 w 62"/>
                  <a:gd name="T43" fmla="*/ 103 h 125"/>
                  <a:gd name="T44" fmla="*/ 51 w 62"/>
                  <a:gd name="T45" fmla="*/ 87 h 125"/>
                  <a:gd name="T46" fmla="*/ 62 w 62"/>
                  <a:gd name="T47" fmla="*/ 9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5">
                    <a:moveTo>
                      <a:pt x="62" y="90"/>
                    </a:moveTo>
                    <a:cubicBezTo>
                      <a:pt x="61" y="99"/>
                      <a:pt x="60" y="103"/>
                      <a:pt x="58" y="108"/>
                    </a:cubicBezTo>
                    <a:cubicBezTo>
                      <a:pt x="53" y="119"/>
                      <a:pt x="43" y="125"/>
                      <a:pt x="30" y="125"/>
                    </a:cubicBezTo>
                    <a:cubicBezTo>
                      <a:pt x="12" y="125"/>
                      <a:pt x="0" y="111"/>
                      <a:pt x="0" y="89"/>
                    </a:cubicBezTo>
                    <a:cubicBezTo>
                      <a:pt x="0" y="80"/>
                      <a:pt x="2" y="72"/>
                      <a:pt x="7" y="66"/>
                    </a:cubicBezTo>
                    <a:cubicBezTo>
                      <a:pt x="11" y="61"/>
                      <a:pt x="15" y="58"/>
                      <a:pt x="28" y="53"/>
                    </a:cubicBezTo>
                    <a:cubicBezTo>
                      <a:pt x="37" y="50"/>
                      <a:pt x="41" y="49"/>
                      <a:pt x="44" y="46"/>
                    </a:cubicBezTo>
                    <a:cubicBezTo>
                      <a:pt x="47" y="43"/>
                      <a:pt x="48" y="39"/>
                      <a:pt x="48" y="33"/>
                    </a:cubicBezTo>
                    <a:cubicBezTo>
                      <a:pt x="48" y="22"/>
                      <a:pt x="41" y="13"/>
                      <a:pt x="31" y="13"/>
                    </a:cubicBezTo>
                    <a:cubicBezTo>
                      <a:pt x="25" y="13"/>
                      <a:pt x="20" y="16"/>
                      <a:pt x="17" y="22"/>
                    </a:cubicBezTo>
                    <a:cubicBezTo>
                      <a:pt x="15" y="25"/>
                      <a:pt x="14" y="28"/>
                      <a:pt x="13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0"/>
                      <a:pt x="6" y="15"/>
                      <a:pt x="10" y="10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41" y="0"/>
                      <a:pt x="48" y="4"/>
                      <a:pt x="53" y="11"/>
                    </a:cubicBezTo>
                    <a:cubicBezTo>
                      <a:pt x="57" y="17"/>
                      <a:pt x="59" y="25"/>
                      <a:pt x="59" y="33"/>
                    </a:cubicBezTo>
                    <a:cubicBezTo>
                      <a:pt x="59" y="43"/>
                      <a:pt x="56" y="51"/>
                      <a:pt x="51" y="56"/>
                    </a:cubicBezTo>
                    <a:cubicBezTo>
                      <a:pt x="47" y="61"/>
                      <a:pt x="42" y="64"/>
                      <a:pt x="31" y="68"/>
                    </a:cubicBezTo>
                    <a:cubicBezTo>
                      <a:pt x="21" y="71"/>
                      <a:pt x="18" y="73"/>
                      <a:pt x="15" y="76"/>
                    </a:cubicBezTo>
                    <a:cubicBezTo>
                      <a:pt x="12" y="79"/>
                      <a:pt x="11" y="84"/>
                      <a:pt x="11" y="90"/>
                    </a:cubicBezTo>
                    <a:cubicBezTo>
                      <a:pt x="11" y="103"/>
                      <a:pt x="18" y="111"/>
                      <a:pt x="30" y="111"/>
                    </a:cubicBezTo>
                    <a:cubicBezTo>
                      <a:pt x="37" y="111"/>
                      <a:pt x="43" y="109"/>
                      <a:pt x="46" y="103"/>
                    </a:cubicBezTo>
                    <a:cubicBezTo>
                      <a:pt x="49" y="99"/>
                      <a:pt x="50" y="95"/>
                      <a:pt x="51" y="87"/>
                    </a:cubicBezTo>
                    <a:lnTo>
                      <a:pt x="62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8" name="Rectangle 326"/>
              <p:cNvSpPr>
                <a:spLocks noChangeArrowheads="1"/>
              </p:cNvSpPr>
              <p:nvPr/>
            </p:nvSpPr>
            <p:spPr bwMode="auto">
              <a:xfrm>
                <a:off x="2443" y="888"/>
                <a:ext cx="11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9" name="Rectangle 327"/>
              <p:cNvSpPr>
                <a:spLocks noChangeArrowheads="1"/>
              </p:cNvSpPr>
              <p:nvPr/>
            </p:nvSpPr>
            <p:spPr bwMode="auto">
              <a:xfrm>
                <a:off x="2417" y="888"/>
                <a:ext cx="10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0" name="Freeform 328"/>
              <p:cNvSpPr/>
              <p:nvPr/>
            </p:nvSpPr>
            <p:spPr bwMode="auto">
              <a:xfrm>
                <a:off x="2390" y="906"/>
                <a:ext cx="90" cy="184"/>
              </a:xfrm>
              <a:custGeom>
                <a:avLst/>
                <a:gdLst>
                  <a:gd name="T0" fmla="*/ 62 w 62"/>
                  <a:gd name="T1" fmla="*/ 91 h 126"/>
                  <a:gd name="T2" fmla="*/ 58 w 62"/>
                  <a:gd name="T3" fmla="*/ 109 h 126"/>
                  <a:gd name="T4" fmla="*/ 31 w 62"/>
                  <a:gd name="T5" fmla="*/ 126 h 126"/>
                  <a:gd name="T6" fmla="*/ 0 w 62"/>
                  <a:gd name="T7" fmla="*/ 90 h 126"/>
                  <a:gd name="T8" fmla="*/ 7 w 62"/>
                  <a:gd name="T9" fmla="*/ 67 h 126"/>
                  <a:gd name="T10" fmla="*/ 28 w 62"/>
                  <a:gd name="T11" fmla="*/ 54 h 126"/>
                  <a:gd name="T12" fmla="*/ 44 w 62"/>
                  <a:gd name="T13" fmla="*/ 46 h 126"/>
                  <a:gd name="T14" fmla="*/ 48 w 62"/>
                  <a:gd name="T15" fmla="*/ 34 h 126"/>
                  <a:gd name="T16" fmla="*/ 31 w 62"/>
                  <a:gd name="T17" fmla="*/ 14 h 126"/>
                  <a:gd name="T18" fmla="*/ 17 w 62"/>
                  <a:gd name="T19" fmla="*/ 23 h 126"/>
                  <a:gd name="T20" fmla="*/ 13 w 62"/>
                  <a:gd name="T21" fmla="*/ 34 h 126"/>
                  <a:gd name="T22" fmla="*/ 3 w 62"/>
                  <a:gd name="T23" fmla="*/ 32 h 126"/>
                  <a:gd name="T24" fmla="*/ 10 w 62"/>
                  <a:gd name="T25" fmla="*/ 11 h 126"/>
                  <a:gd name="T26" fmla="*/ 31 w 62"/>
                  <a:gd name="T27" fmla="*/ 0 h 126"/>
                  <a:gd name="T28" fmla="*/ 53 w 62"/>
                  <a:gd name="T29" fmla="*/ 12 h 126"/>
                  <a:gd name="T30" fmla="*/ 59 w 62"/>
                  <a:gd name="T31" fmla="*/ 34 h 126"/>
                  <a:gd name="T32" fmla="*/ 51 w 62"/>
                  <a:gd name="T33" fmla="*/ 57 h 126"/>
                  <a:gd name="T34" fmla="*/ 31 w 62"/>
                  <a:gd name="T35" fmla="*/ 69 h 126"/>
                  <a:gd name="T36" fmla="*/ 15 w 62"/>
                  <a:gd name="T37" fmla="*/ 77 h 126"/>
                  <a:gd name="T38" fmla="*/ 11 w 62"/>
                  <a:gd name="T39" fmla="*/ 91 h 126"/>
                  <a:gd name="T40" fmla="*/ 30 w 62"/>
                  <a:gd name="T41" fmla="*/ 112 h 126"/>
                  <a:gd name="T42" fmla="*/ 46 w 62"/>
                  <a:gd name="T43" fmla="*/ 104 h 126"/>
                  <a:gd name="T44" fmla="*/ 51 w 62"/>
                  <a:gd name="T45" fmla="*/ 88 h 126"/>
                  <a:gd name="T46" fmla="*/ 62 w 62"/>
                  <a:gd name="T47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6">
                    <a:moveTo>
                      <a:pt x="62" y="91"/>
                    </a:moveTo>
                    <a:cubicBezTo>
                      <a:pt x="61" y="100"/>
                      <a:pt x="60" y="104"/>
                      <a:pt x="58" y="109"/>
                    </a:cubicBezTo>
                    <a:cubicBezTo>
                      <a:pt x="53" y="120"/>
                      <a:pt x="43" y="126"/>
                      <a:pt x="31" y="126"/>
                    </a:cubicBezTo>
                    <a:cubicBezTo>
                      <a:pt x="12" y="126"/>
                      <a:pt x="0" y="112"/>
                      <a:pt x="0" y="90"/>
                    </a:cubicBezTo>
                    <a:cubicBezTo>
                      <a:pt x="0" y="81"/>
                      <a:pt x="2" y="72"/>
                      <a:pt x="7" y="67"/>
                    </a:cubicBezTo>
                    <a:cubicBezTo>
                      <a:pt x="11" y="62"/>
                      <a:pt x="15" y="59"/>
                      <a:pt x="28" y="54"/>
                    </a:cubicBezTo>
                    <a:cubicBezTo>
                      <a:pt x="37" y="51"/>
                      <a:pt x="41" y="49"/>
                      <a:pt x="44" y="46"/>
                    </a:cubicBezTo>
                    <a:cubicBezTo>
                      <a:pt x="47" y="44"/>
                      <a:pt x="48" y="39"/>
                      <a:pt x="48" y="34"/>
                    </a:cubicBezTo>
                    <a:cubicBezTo>
                      <a:pt x="48" y="22"/>
                      <a:pt x="41" y="14"/>
                      <a:pt x="31" y="14"/>
                    </a:cubicBezTo>
                    <a:cubicBezTo>
                      <a:pt x="25" y="14"/>
                      <a:pt x="20" y="17"/>
                      <a:pt x="17" y="23"/>
                    </a:cubicBezTo>
                    <a:cubicBezTo>
                      <a:pt x="15" y="26"/>
                      <a:pt x="14" y="28"/>
                      <a:pt x="13" y="3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21"/>
                      <a:pt x="6" y="16"/>
                      <a:pt x="10" y="11"/>
                    </a:cubicBezTo>
                    <a:cubicBezTo>
                      <a:pt x="15" y="4"/>
                      <a:pt x="22" y="0"/>
                      <a:pt x="31" y="0"/>
                    </a:cubicBezTo>
                    <a:cubicBezTo>
                      <a:pt x="41" y="0"/>
                      <a:pt x="48" y="5"/>
                      <a:pt x="53" y="12"/>
                    </a:cubicBezTo>
                    <a:cubicBezTo>
                      <a:pt x="57" y="18"/>
                      <a:pt x="59" y="26"/>
                      <a:pt x="59" y="34"/>
                    </a:cubicBezTo>
                    <a:cubicBezTo>
                      <a:pt x="59" y="44"/>
                      <a:pt x="56" y="52"/>
                      <a:pt x="51" y="57"/>
                    </a:cubicBezTo>
                    <a:cubicBezTo>
                      <a:pt x="47" y="62"/>
                      <a:pt x="42" y="65"/>
                      <a:pt x="31" y="69"/>
                    </a:cubicBezTo>
                    <a:cubicBezTo>
                      <a:pt x="21" y="72"/>
                      <a:pt x="18" y="73"/>
                      <a:pt x="15" y="77"/>
                    </a:cubicBezTo>
                    <a:cubicBezTo>
                      <a:pt x="12" y="80"/>
                      <a:pt x="11" y="84"/>
                      <a:pt x="11" y="91"/>
                    </a:cubicBezTo>
                    <a:cubicBezTo>
                      <a:pt x="11" y="104"/>
                      <a:pt x="18" y="112"/>
                      <a:pt x="30" y="112"/>
                    </a:cubicBezTo>
                    <a:cubicBezTo>
                      <a:pt x="37" y="112"/>
                      <a:pt x="43" y="109"/>
                      <a:pt x="46" y="104"/>
                    </a:cubicBezTo>
                    <a:cubicBezTo>
                      <a:pt x="49" y="100"/>
                      <a:pt x="50" y="96"/>
                      <a:pt x="51" y="88"/>
                    </a:cubicBezTo>
                    <a:lnTo>
                      <a:pt x="62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1" name="Rectangle 329"/>
              <p:cNvSpPr>
                <a:spLocks noChangeArrowheads="1"/>
              </p:cNvSpPr>
              <p:nvPr/>
            </p:nvSpPr>
            <p:spPr bwMode="auto">
              <a:xfrm>
                <a:off x="2065" y="1760"/>
                <a:ext cx="37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2" name="Freeform 330"/>
              <p:cNvSpPr/>
              <p:nvPr/>
            </p:nvSpPr>
            <p:spPr bwMode="auto">
              <a:xfrm>
                <a:off x="1908" y="732"/>
                <a:ext cx="42" cy="28"/>
              </a:xfrm>
              <a:custGeom>
                <a:avLst/>
                <a:gdLst>
                  <a:gd name="T0" fmla="*/ 25 w 29"/>
                  <a:gd name="T1" fmla="*/ 19 h 19"/>
                  <a:gd name="T2" fmla="*/ 25 w 29"/>
                  <a:gd name="T3" fmla="*/ 12 h 19"/>
                  <a:gd name="T4" fmla="*/ 28 w 29"/>
                  <a:gd name="T5" fmla="*/ 4 h 19"/>
                  <a:gd name="T6" fmla="*/ 21 w 29"/>
                  <a:gd name="T7" fmla="*/ 2 h 19"/>
                  <a:gd name="T8" fmla="*/ 14 w 29"/>
                  <a:gd name="T9" fmla="*/ 0 h 19"/>
                  <a:gd name="T10" fmla="*/ 12 w 29"/>
                  <a:gd name="T11" fmla="*/ 3 h 19"/>
                  <a:gd name="T12" fmla="*/ 11 w 29"/>
                  <a:gd name="T13" fmla="*/ 1 h 19"/>
                  <a:gd name="T14" fmla="*/ 8 w 29"/>
                  <a:gd name="T15" fmla="*/ 2 h 19"/>
                  <a:gd name="T16" fmla="*/ 1 w 29"/>
                  <a:gd name="T17" fmla="*/ 13 h 19"/>
                  <a:gd name="T18" fmla="*/ 1 w 29"/>
                  <a:gd name="T19" fmla="*/ 18 h 19"/>
                  <a:gd name="T20" fmla="*/ 7 w 29"/>
                  <a:gd name="T21" fmla="*/ 19 h 19"/>
                  <a:gd name="T22" fmla="*/ 25 w 29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9">
                    <a:moveTo>
                      <a:pt x="25" y="19"/>
                    </a:moveTo>
                    <a:cubicBezTo>
                      <a:pt x="25" y="19"/>
                      <a:pt x="28" y="19"/>
                      <a:pt x="25" y="12"/>
                    </a:cubicBezTo>
                    <a:cubicBezTo>
                      <a:pt x="25" y="12"/>
                      <a:pt x="29" y="9"/>
                      <a:pt x="28" y="4"/>
                    </a:cubicBezTo>
                    <a:cubicBezTo>
                      <a:pt x="28" y="4"/>
                      <a:pt x="24" y="1"/>
                      <a:pt x="21" y="2"/>
                    </a:cubicBezTo>
                    <a:cubicBezTo>
                      <a:pt x="21" y="2"/>
                      <a:pt x="13" y="1"/>
                      <a:pt x="14" y="0"/>
                    </a:cubicBezTo>
                    <a:cubicBezTo>
                      <a:pt x="14" y="0"/>
                      <a:pt x="13" y="1"/>
                      <a:pt x="12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0"/>
                      <a:pt x="8" y="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1" y="18"/>
                      <a:pt x="3" y="19"/>
                      <a:pt x="7" y="19"/>
                    </a:cubicBezTo>
                    <a:cubicBezTo>
                      <a:pt x="25" y="19"/>
                      <a:pt x="25" y="19"/>
                      <a:pt x="25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3" name="Freeform 331"/>
              <p:cNvSpPr/>
              <p:nvPr/>
            </p:nvSpPr>
            <p:spPr bwMode="auto">
              <a:xfrm>
                <a:off x="1924" y="733"/>
                <a:ext cx="5" cy="22"/>
              </a:xfrm>
              <a:custGeom>
                <a:avLst/>
                <a:gdLst>
                  <a:gd name="T0" fmla="*/ 1 w 3"/>
                  <a:gd name="T1" fmla="*/ 13 h 15"/>
                  <a:gd name="T2" fmla="*/ 3 w 3"/>
                  <a:gd name="T3" fmla="*/ 0 h 15"/>
                  <a:gd name="T4" fmla="*/ 2 w 3"/>
                  <a:gd name="T5" fmla="*/ 15 h 15"/>
                  <a:gd name="T6" fmla="*/ 1 w 3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5">
                    <a:moveTo>
                      <a:pt x="1" y="13"/>
                    </a:moveTo>
                    <a:cubicBezTo>
                      <a:pt x="1" y="13"/>
                      <a:pt x="0" y="2"/>
                      <a:pt x="3" y="0"/>
                    </a:cubicBezTo>
                    <a:cubicBezTo>
                      <a:pt x="3" y="0"/>
                      <a:pt x="2" y="12"/>
                      <a:pt x="2" y="15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4" name="Freeform 332"/>
              <p:cNvSpPr/>
              <p:nvPr/>
            </p:nvSpPr>
            <p:spPr bwMode="auto">
              <a:xfrm>
                <a:off x="1946" y="73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5" name="Freeform 333"/>
              <p:cNvSpPr>
                <a:spLocks noEditPoints="1"/>
              </p:cNvSpPr>
              <p:nvPr/>
            </p:nvSpPr>
            <p:spPr bwMode="auto">
              <a:xfrm>
                <a:off x="1934" y="738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5 w 10"/>
                  <a:gd name="T3" fmla="*/ 12 h 15"/>
                  <a:gd name="T4" fmla="*/ 7 w 10"/>
                  <a:gd name="T5" fmla="*/ 15 h 15"/>
                  <a:gd name="T6" fmla="*/ 6 w 10"/>
                  <a:gd name="T7" fmla="*/ 8 h 15"/>
                  <a:gd name="T8" fmla="*/ 9 w 10"/>
                  <a:gd name="T9" fmla="*/ 0 h 15"/>
                  <a:gd name="T10" fmla="*/ 7 w 10"/>
                  <a:gd name="T11" fmla="*/ 6 h 15"/>
                  <a:gd name="T12" fmla="*/ 0 w 10"/>
                  <a:gd name="T13" fmla="*/ 10 h 15"/>
                  <a:gd name="T14" fmla="*/ 1 w 10"/>
                  <a:gd name="T15" fmla="*/ 10 h 15"/>
                  <a:gd name="T16" fmla="*/ 2 w 10"/>
                  <a:gd name="T17" fmla="*/ 10 h 15"/>
                  <a:gd name="T18" fmla="*/ 6 w 10"/>
                  <a:gd name="T19" fmla="*/ 8 h 15"/>
                  <a:gd name="T20" fmla="*/ 6 w 10"/>
                  <a:gd name="T21" fmla="*/ 8 h 15"/>
                  <a:gd name="T22" fmla="*/ 9 w 10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10" y="12"/>
                      <a:pt x="5" y="12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10" y="13"/>
                      <a:pt x="6" y="8"/>
                      <a:pt x="6" y="8"/>
                    </a:cubicBezTo>
                    <a:moveTo>
                      <a:pt x="9" y="0"/>
                    </a:moveTo>
                    <a:cubicBezTo>
                      <a:pt x="9" y="2"/>
                      <a:pt x="7" y="6"/>
                      <a:pt x="7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4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6" name="Freeform 334"/>
              <p:cNvSpPr>
                <a:spLocks noEditPoints="1"/>
              </p:cNvSpPr>
              <p:nvPr/>
            </p:nvSpPr>
            <p:spPr bwMode="auto">
              <a:xfrm>
                <a:off x="1910" y="736"/>
                <a:ext cx="16" cy="19"/>
              </a:xfrm>
              <a:custGeom>
                <a:avLst/>
                <a:gdLst>
                  <a:gd name="T0" fmla="*/ 10 w 11"/>
                  <a:gd name="T1" fmla="*/ 4 h 13"/>
                  <a:gd name="T2" fmla="*/ 11 w 11"/>
                  <a:gd name="T3" fmla="*/ 2 h 13"/>
                  <a:gd name="T4" fmla="*/ 10 w 11"/>
                  <a:gd name="T5" fmla="*/ 4 h 13"/>
                  <a:gd name="T6" fmla="*/ 11 w 11"/>
                  <a:gd name="T7" fmla="*/ 11 h 13"/>
                  <a:gd name="T8" fmla="*/ 8 w 11"/>
                  <a:gd name="T9" fmla="*/ 12 h 13"/>
                  <a:gd name="T10" fmla="*/ 7 w 11"/>
                  <a:gd name="T11" fmla="*/ 10 h 13"/>
                  <a:gd name="T12" fmla="*/ 10 w 11"/>
                  <a:gd name="T13" fmla="*/ 4 h 13"/>
                  <a:gd name="T14" fmla="*/ 11 w 11"/>
                  <a:gd name="T15" fmla="*/ 0 h 13"/>
                  <a:gd name="T16" fmla="*/ 6 w 11"/>
                  <a:gd name="T17" fmla="*/ 8 h 13"/>
                  <a:gd name="T18" fmla="*/ 9 w 11"/>
                  <a:gd name="T19" fmla="*/ 13 h 13"/>
                  <a:gd name="T20" fmla="*/ 11 w 11"/>
                  <a:gd name="T21" fmla="*/ 11 h 13"/>
                  <a:gd name="T22" fmla="*/ 11 w 11"/>
                  <a:gd name="T23" fmla="*/ 0 h 13"/>
                  <a:gd name="T24" fmla="*/ 11 w 11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4"/>
                    </a:cubicBezTo>
                    <a:cubicBezTo>
                      <a:pt x="10" y="6"/>
                      <a:pt x="11" y="11"/>
                      <a:pt x="11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5" y="12"/>
                      <a:pt x="7" y="10"/>
                      <a:pt x="7" y="10"/>
                    </a:cubicBezTo>
                    <a:cubicBezTo>
                      <a:pt x="9" y="8"/>
                      <a:pt x="10" y="5"/>
                      <a:pt x="10" y="4"/>
                    </a:cubicBezTo>
                    <a:moveTo>
                      <a:pt x="11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0" y="11"/>
                      <a:pt x="5" y="12"/>
                      <a:pt x="9" y="13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0" y="7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7" name="Freeform 335"/>
              <p:cNvSpPr>
                <a:spLocks noEditPoints="1"/>
              </p:cNvSpPr>
              <p:nvPr/>
            </p:nvSpPr>
            <p:spPr bwMode="auto">
              <a:xfrm>
                <a:off x="1930" y="735"/>
                <a:ext cx="17" cy="17"/>
              </a:xfrm>
              <a:custGeom>
                <a:avLst/>
                <a:gdLst>
                  <a:gd name="T0" fmla="*/ 5 w 12"/>
                  <a:gd name="T1" fmla="*/ 4 h 12"/>
                  <a:gd name="T2" fmla="*/ 5 w 12"/>
                  <a:gd name="T3" fmla="*/ 2 h 12"/>
                  <a:gd name="T4" fmla="*/ 7 w 12"/>
                  <a:gd name="T5" fmla="*/ 2 h 12"/>
                  <a:gd name="T6" fmla="*/ 2 w 12"/>
                  <a:gd name="T7" fmla="*/ 11 h 12"/>
                  <a:gd name="T8" fmla="*/ 5 w 12"/>
                  <a:gd name="T9" fmla="*/ 4 h 12"/>
                  <a:gd name="T10" fmla="*/ 5 w 12"/>
                  <a:gd name="T11" fmla="*/ 4 h 12"/>
                  <a:gd name="T12" fmla="*/ 6 w 12"/>
                  <a:gd name="T13" fmla="*/ 0 h 12"/>
                  <a:gd name="T14" fmla="*/ 4 w 12"/>
                  <a:gd name="T15" fmla="*/ 1 h 12"/>
                  <a:gd name="T16" fmla="*/ 0 w 12"/>
                  <a:gd name="T17" fmla="*/ 12 h 12"/>
                  <a:gd name="T18" fmla="*/ 1 w 12"/>
                  <a:gd name="T19" fmla="*/ 12 h 12"/>
                  <a:gd name="T20" fmla="*/ 2 w 12"/>
                  <a:gd name="T21" fmla="*/ 12 h 12"/>
                  <a:gd name="T22" fmla="*/ 9 w 12"/>
                  <a:gd name="T23" fmla="*/ 4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4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12" y="3"/>
                      <a:pt x="2" y="11"/>
                      <a:pt x="2" y="11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6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1"/>
                      <a:pt x="1" y="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8" name="Freeform 336"/>
              <p:cNvSpPr/>
              <p:nvPr/>
            </p:nvSpPr>
            <p:spPr bwMode="auto">
              <a:xfrm>
                <a:off x="1937" y="749"/>
                <a:ext cx="12" cy="6"/>
              </a:xfrm>
              <a:custGeom>
                <a:avLst/>
                <a:gdLst>
                  <a:gd name="T0" fmla="*/ 4 w 8"/>
                  <a:gd name="T1" fmla="*/ 0 h 4"/>
                  <a:gd name="T2" fmla="*/ 0 w 8"/>
                  <a:gd name="T3" fmla="*/ 2 h 4"/>
                  <a:gd name="T4" fmla="*/ 3 w 8"/>
                  <a:gd name="T5" fmla="*/ 4 h 4"/>
                  <a:gd name="T6" fmla="*/ 4 w 8"/>
                  <a:gd name="T7" fmla="*/ 0 h 4"/>
                  <a:gd name="T8" fmla="*/ 4 w 8"/>
                  <a:gd name="T9" fmla="*/ 0 h 4"/>
                  <a:gd name="T10" fmla="*/ 4 w 8"/>
                  <a:gd name="T11" fmla="*/ 0 h 4"/>
                  <a:gd name="T12" fmla="*/ 4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8" y="4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9" name="Freeform 337"/>
              <p:cNvSpPr/>
              <p:nvPr/>
            </p:nvSpPr>
            <p:spPr bwMode="auto">
              <a:xfrm>
                <a:off x="1870" y="749"/>
                <a:ext cx="115" cy="141"/>
              </a:xfrm>
              <a:custGeom>
                <a:avLst/>
                <a:gdLst>
                  <a:gd name="T0" fmla="*/ 34 w 79"/>
                  <a:gd name="T1" fmla="*/ 7 h 97"/>
                  <a:gd name="T2" fmla="*/ 18 w 79"/>
                  <a:gd name="T3" fmla="*/ 27 h 97"/>
                  <a:gd name="T4" fmla="*/ 17 w 79"/>
                  <a:gd name="T5" fmla="*/ 35 h 97"/>
                  <a:gd name="T6" fmla="*/ 18 w 79"/>
                  <a:gd name="T7" fmla="*/ 41 h 97"/>
                  <a:gd name="T8" fmla="*/ 16 w 79"/>
                  <a:gd name="T9" fmla="*/ 48 h 97"/>
                  <a:gd name="T10" fmla="*/ 16 w 79"/>
                  <a:gd name="T11" fmla="*/ 52 h 97"/>
                  <a:gd name="T12" fmla="*/ 16 w 79"/>
                  <a:gd name="T13" fmla="*/ 56 h 97"/>
                  <a:gd name="T14" fmla="*/ 16 w 79"/>
                  <a:gd name="T15" fmla="*/ 59 h 97"/>
                  <a:gd name="T16" fmla="*/ 16 w 79"/>
                  <a:gd name="T17" fmla="*/ 61 h 97"/>
                  <a:gd name="T18" fmla="*/ 15 w 79"/>
                  <a:gd name="T19" fmla="*/ 67 h 97"/>
                  <a:gd name="T20" fmla="*/ 12 w 79"/>
                  <a:gd name="T21" fmla="*/ 83 h 97"/>
                  <a:gd name="T22" fmla="*/ 11 w 79"/>
                  <a:gd name="T23" fmla="*/ 88 h 97"/>
                  <a:gd name="T24" fmla="*/ 5 w 79"/>
                  <a:gd name="T25" fmla="*/ 93 h 97"/>
                  <a:gd name="T26" fmla="*/ 24 w 79"/>
                  <a:gd name="T27" fmla="*/ 96 h 97"/>
                  <a:gd name="T28" fmla="*/ 55 w 79"/>
                  <a:gd name="T29" fmla="*/ 95 h 97"/>
                  <a:gd name="T30" fmla="*/ 68 w 79"/>
                  <a:gd name="T31" fmla="*/ 94 h 97"/>
                  <a:gd name="T32" fmla="*/ 77 w 79"/>
                  <a:gd name="T33" fmla="*/ 91 h 97"/>
                  <a:gd name="T34" fmla="*/ 77 w 79"/>
                  <a:gd name="T35" fmla="*/ 87 h 97"/>
                  <a:gd name="T36" fmla="*/ 72 w 79"/>
                  <a:gd name="T37" fmla="*/ 84 h 97"/>
                  <a:gd name="T38" fmla="*/ 67 w 79"/>
                  <a:gd name="T39" fmla="*/ 84 h 97"/>
                  <a:gd name="T40" fmla="*/ 67 w 79"/>
                  <a:gd name="T41" fmla="*/ 79 h 97"/>
                  <a:gd name="T42" fmla="*/ 65 w 79"/>
                  <a:gd name="T43" fmla="*/ 75 h 97"/>
                  <a:gd name="T44" fmla="*/ 66 w 79"/>
                  <a:gd name="T45" fmla="*/ 61 h 97"/>
                  <a:gd name="T46" fmla="*/ 66 w 79"/>
                  <a:gd name="T47" fmla="*/ 50 h 97"/>
                  <a:gd name="T48" fmla="*/ 66 w 79"/>
                  <a:gd name="T49" fmla="*/ 46 h 97"/>
                  <a:gd name="T50" fmla="*/ 66 w 79"/>
                  <a:gd name="T51" fmla="*/ 39 h 97"/>
                  <a:gd name="T52" fmla="*/ 66 w 79"/>
                  <a:gd name="T53" fmla="*/ 30 h 97"/>
                  <a:gd name="T54" fmla="*/ 60 w 79"/>
                  <a:gd name="T55" fmla="*/ 18 h 97"/>
                  <a:gd name="T56" fmla="*/ 45 w 79"/>
                  <a:gd name="T57" fmla="*/ 2 h 97"/>
                  <a:gd name="T58" fmla="*/ 34 w 79"/>
                  <a:gd name="T5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7">
                    <a:moveTo>
                      <a:pt x="34" y="7"/>
                    </a:moveTo>
                    <a:cubicBezTo>
                      <a:pt x="34" y="7"/>
                      <a:pt x="18" y="9"/>
                      <a:pt x="18" y="27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9"/>
                      <a:pt x="18" y="41"/>
                    </a:cubicBezTo>
                    <a:cubicBezTo>
                      <a:pt x="18" y="41"/>
                      <a:pt x="18" y="42"/>
                      <a:pt x="16" y="48"/>
                    </a:cubicBezTo>
                    <a:cubicBezTo>
                      <a:pt x="16" y="48"/>
                      <a:pt x="16" y="49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7"/>
                      <a:pt x="16" y="59"/>
                    </a:cubicBezTo>
                    <a:cubicBezTo>
                      <a:pt x="16" y="59"/>
                      <a:pt x="18" y="60"/>
                      <a:pt x="16" y="61"/>
                    </a:cubicBezTo>
                    <a:cubicBezTo>
                      <a:pt x="16" y="61"/>
                      <a:pt x="15" y="61"/>
                      <a:pt x="15" y="67"/>
                    </a:cubicBezTo>
                    <a:cubicBezTo>
                      <a:pt x="15" y="67"/>
                      <a:pt x="14" y="81"/>
                      <a:pt x="12" y="83"/>
                    </a:cubicBezTo>
                    <a:cubicBezTo>
                      <a:pt x="12" y="83"/>
                      <a:pt x="11" y="85"/>
                      <a:pt x="11" y="88"/>
                    </a:cubicBezTo>
                    <a:cubicBezTo>
                      <a:pt x="11" y="88"/>
                      <a:pt x="0" y="88"/>
                      <a:pt x="5" y="93"/>
                    </a:cubicBezTo>
                    <a:cubicBezTo>
                      <a:pt x="5" y="93"/>
                      <a:pt x="18" y="97"/>
                      <a:pt x="24" y="96"/>
                    </a:cubicBezTo>
                    <a:cubicBezTo>
                      <a:pt x="24" y="96"/>
                      <a:pt x="51" y="94"/>
                      <a:pt x="55" y="95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75" y="90"/>
                      <a:pt x="77" y="91"/>
                    </a:cubicBezTo>
                    <a:cubicBezTo>
                      <a:pt x="77" y="91"/>
                      <a:pt x="79" y="87"/>
                      <a:pt x="77" y="87"/>
                    </a:cubicBezTo>
                    <a:cubicBezTo>
                      <a:pt x="77" y="87"/>
                      <a:pt x="72" y="85"/>
                      <a:pt x="72" y="84"/>
                    </a:cubicBezTo>
                    <a:cubicBezTo>
                      <a:pt x="72" y="84"/>
                      <a:pt x="69" y="83"/>
                      <a:pt x="67" y="84"/>
                    </a:cubicBezTo>
                    <a:cubicBezTo>
                      <a:pt x="67" y="84"/>
                      <a:pt x="66" y="82"/>
                      <a:pt x="67" y="79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4" y="67"/>
                      <a:pt x="66" y="61"/>
                    </a:cubicBezTo>
                    <a:cubicBezTo>
                      <a:pt x="66" y="61"/>
                      <a:pt x="67" y="52"/>
                      <a:pt x="66" y="50"/>
                    </a:cubicBezTo>
                    <a:cubicBezTo>
                      <a:pt x="66" y="50"/>
                      <a:pt x="64" y="47"/>
                      <a:pt x="66" y="46"/>
                    </a:cubicBezTo>
                    <a:cubicBezTo>
                      <a:pt x="66" y="46"/>
                      <a:pt x="67" y="46"/>
                      <a:pt x="66" y="39"/>
                    </a:cubicBezTo>
                    <a:cubicBezTo>
                      <a:pt x="66" y="39"/>
                      <a:pt x="65" y="30"/>
                      <a:pt x="66" y="30"/>
                    </a:cubicBezTo>
                    <a:cubicBezTo>
                      <a:pt x="66" y="30"/>
                      <a:pt x="67" y="24"/>
                      <a:pt x="60" y="18"/>
                    </a:cubicBezTo>
                    <a:cubicBezTo>
                      <a:pt x="60" y="18"/>
                      <a:pt x="50" y="3"/>
                      <a:pt x="45" y="2"/>
                    </a:cubicBezTo>
                    <a:cubicBezTo>
                      <a:pt x="45" y="2"/>
                      <a:pt x="36" y="0"/>
                      <a:pt x="3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0" name="Freeform 338"/>
              <p:cNvSpPr/>
              <p:nvPr/>
            </p:nvSpPr>
            <p:spPr bwMode="auto">
              <a:xfrm>
                <a:off x="1898" y="760"/>
                <a:ext cx="20" cy="16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0 h 11"/>
                  <a:gd name="T4" fmla="*/ 5 w 14"/>
                  <a:gd name="T5" fmla="*/ 6 h 11"/>
                  <a:gd name="T6" fmla="*/ 2 w 14"/>
                  <a:gd name="T7" fmla="*/ 11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5" y="6"/>
                      <a:pt x="5" y="6"/>
                    </a:cubicBezTo>
                    <a:cubicBezTo>
                      <a:pt x="0" y="11"/>
                      <a:pt x="2" y="11"/>
                      <a:pt x="2" y="11"/>
                    </a:cubicBezTo>
                    <a:cubicBezTo>
                      <a:pt x="6" y="1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1" name="Freeform 339"/>
              <p:cNvSpPr/>
              <p:nvPr/>
            </p:nvSpPr>
            <p:spPr bwMode="auto">
              <a:xfrm>
                <a:off x="1911" y="7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2" name="Freeform 340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3" name="Freeform 341"/>
              <p:cNvSpPr/>
              <p:nvPr/>
            </p:nvSpPr>
            <p:spPr bwMode="auto">
              <a:xfrm>
                <a:off x="1910" y="761"/>
                <a:ext cx="17" cy="19"/>
              </a:xfrm>
              <a:custGeom>
                <a:avLst/>
                <a:gdLst>
                  <a:gd name="T0" fmla="*/ 9 w 12"/>
                  <a:gd name="T1" fmla="*/ 0 h 13"/>
                  <a:gd name="T2" fmla="*/ 3 w 12"/>
                  <a:gd name="T3" fmla="*/ 8 h 13"/>
                  <a:gd name="T4" fmla="*/ 6 w 12"/>
                  <a:gd name="T5" fmla="*/ 8 h 13"/>
                  <a:gd name="T6" fmla="*/ 9 w 1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9" y="0"/>
                      <a:pt x="12" y="13"/>
                      <a:pt x="3" y="8"/>
                    </a:cubicBezTo>
                    <a:cubicBezTo>
                      <a:pt x="3" y="8"/>
                      <a:pt x="0" y="5"/>
                      <a:pt x="6" y="8"/>
                    </a:cubicBezTo>
                    <a:cubicBezTo>
                      <a:pt x="6" y="8"/>
                      <a:pt x="10" y="9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324" name="Picture 342"/>
              <p:cNvPicPr>
                <a:picLocks noChangeAspect="1" noChangeArrowheads="1"/>
              </p:cNvPicPr>
              <p:nvPr/>
            </p:nvPicPr>
            <p:blipFill>
              <a:blip r:embed="rId1" cstate="screen"/>
              <a:srcRect/>
              <a:stretch>
                <a:fillRect/>
              </a:stretch>
            </p:blipFill>
            <p:spPr bwMode="auto">
              <a:xfrm>
                <a:off x="1923" y="752"/>
                <a:ext cx="19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5" name="Freeform 343"/>
              <p:cNvSpPr/>
              <p:nvPr/>
            </p:nvSpPr>
            <p:spPr bwMode="auto">
              <a:xfrm>
                <a:off x="1923" y="752"/>
                <a:ext cx="33" cy="15"/>
              </a:xfrm>
              <a:custGeom>
                <a:avLst/>
                <a:gdLst>
                  <a:gd name="T0" fmla="*/ 6 w 23"/>
                  <a:gd name="T1" fmla="*/ 0 h 10"/>
                  <a:gd name="T2" fmla="*/ 9 w 23"/>
                  <a:gd name="T3" fmla="*/ 7 h 10"/>
                  <a:gd name="T4" fmla="*/ 0 w 23"/>
                  <a:gd name="T5" fmla="*/ 5 h 10"/>
                  <a:gd name="T6" fmla="*/ 6 w 2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6" y="0"/>
                    </a:moveTo>
                    <a:cubicBezTo>
                      <a:pt x="6" y="0"/>
                      <a:pt x="21" y="7"/>
                      <a:pt x="9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3" y="1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6" name="Freeform 344"/>
              <p:cNvSpPr/>
              <p:nvPr/>
            </p:nvSpPr>
            <p:spPr bwMode="auto">
              <a:xfrm>
                <a:off x="1933" y="738"/>
                <a:ext cx="14" cy="13"/>
              </a:xfrm>
              <a:custGeom>
                <a:avLst/>
                <a:gdLst>
                  <a:gd name="T0" fmla="*/ 3 w 10"/>
                  <a:gd name="T1" fmla="*/ 0 h 9"/>
                  <a:gd name="T2" fmla="*/ 3 w 10"/>
                  <a:gd name="T3" fmla="*/ 2 h 9"/>
                  <a:gd name="T4" fmla="*/ 3 w 10"/>
                  <a:gd name="T5" fmla="*/ 2 h 9"/>
                  <a:gd name="T6" fmla="*/ 0 w 10"/>
                  <a:gd name="T7" fmla="*/ 9 h 9"/>
                  <a:gd name="T8" fmla="*/ 5 w 10"/>
                  <a:gd name="T9" fmla="*/ 0 h 9"/>
                  <a:gd name="T10" fmla="*/ 3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1" y="0"/>
                      <a:pt x="0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6" y="3"/>
                      <a:pt x="0" y="9"/>
                    </a:cubicBezTo>
                    <a:cubicBezTo>
                      <a:pt x="0" y="9"/>
                      <a:pt x="10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7" name="Freeform 345"/>
              <p:cNvSpPr>
                <a:spLocks noEditPoints="1"/>
              </p:cNvSpPr>
              <p:nvPr/>
            </p:nvSpPr>
            <p:spPr bwMode="auto">
              <a:xfrm>
                <a:off x="1917" y="739"/>
                <a:ext cx="9" cy="15"/>
              </a:xfrm>
              <a:custGeom>
                <a:avLst/>
                <a:gdLst>
                  <a:gd name="T0" fmla="*/ 5 w 6"/>
                  <a:gd name="T1" fmla="*/ 2 h 10"/>
                  <a:gd name="T2" fmla="*/ 2 w 6"/>
                  <a:gd name="T3" fmla="*/ 8 h 10"/>
                  <a:gd name="T4" fmla="*/ 3 w 6"/>
                  <a:gd name="T5" fmla="*/ 10 h 10"/>
                  <a:gd name="T6" fmla="*/ 6 w 6"/>
                  <a:gd name="T7" fmla="*/ 9 h 10"/>
                  <a:gd name="T8" fmla="*/ 5 w 6"/>
                  <a:gd name="T9" fmla="*/ 2 h 10"/>
                  <a:gd name="T10" fmla="*/ 6 w 6"/>
                  <a:gd name="T11" fmla="*/ 0 h 10"/>
                  <a:gd name="T12" fmla="*/ 5 w 6"/>
                  <a:gd name="T13" fmla="*/ 2 h 10"/>
                  <a:gd name="T14" fmla="*/ 6 w 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5" y="3"/>
                      <a:pt x="4" y="6"/>
                      <a:pt x="2" y="8"/>
                    </a:cubicBezTo>
                    <a:cubicBezTo>
                      <a:pt x="2" y="8"/>
                      <a:pt x="0" y="10"/>
                      <a:pt x="3" y="10"/>
                    </a:cubicBezTo>
                    <a:cubicBezTo>
                      <a:pt x="3" y="10"/>
                      <a:pt x="4" y="10"/>
                      <a:pt x="6" y="9"/>
                    </a:cubicBezTo>
                    <a:cubicBezTo>
                      <a:pt x="6" y="9"/>
                      <a:pt x="5" y="4"/>
                      <a:pt x="5" y="2"/>
                    </a:cubicBezTo>
                    <a:moveTo>
                      <a:pt x="6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8" name="Freeform 346"/>
              <p:cNvSpPr/>
              <p:nvPr/>
            </p:nvSpPr>
            <p:spPr bwMode="auto">
              <a:xfrm>
                <a:off x="1905" y="744"/>
                <a:ext cx="13" cy="13"/>
              </a:xfrm>
              <a:custGeom>
                <a:avLst/>
                <a:gdLst>
                  <a:gd name="T0" fmla="*/ 9 w 9"/>
                  <a:gd name="T1" fmla="*/ 0 h 9"/>
                  <a:gd name="T2" fmla="*/ 4 w 9"/>
                  <a:gd name="T3" fmla="*/ 8 h 9"/>
                  <a:gd name="T4" fmla="*/ 9 w 9"/>
                  <a:gd name="T5" fmla="*/ 8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3" y="4"/>
                      <a:pt x="4" y="8"/>
                    </a:cubicBezTo>
                    <a:cubicBezTo>
                      <a:pt x="4" y="8"/>
                      <a:pt x="4" y="8"/>
                      <a:pt x="9" y="8"/>
                    </a:cubicBezTo>
                    <a:cubicBezTo>
                      <a:pt x="9" y="8"/>
                      <a:pt x="0" y="9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9" name="Freeform 347"/>
              <p:cNvSpPr/>
              <p:nvPr/>
            </p:nvSpPr>
            <p:spPr bwMode="auto">
              <a:xfrm>
                <a:off x="1872" y="773"/>
                <a:ext cx="67" cy="113"/>
              </a:xfrm>
              <a:custGeom>
                <a:avLst/>
                <a:gdLst>
                  <a:gd name="T0" fmla="*/ 26 w 46"/>
                  <a:gd name="T1" fmla="*/ 0 h 78"/>
                  <a:gd name="T2" fmla="*/ 20 w 46"/>
                  <a:gd name="T3" fmla="*/ 10 h 78"/>
                  <a:gd name="T4" fmla="*/ 32 w 46"/>
                  <a:gd name="T5" fmla="*/ 18 h 78"/>
                  <a:gd name="T6" fmla="*/ 20 w 46"/>
                  <a:gd name="T7" fmla="*/ 20 h 78"/>
                  <a:gd name="T8" fmla="*/ 20 w 46"/>
                  <a:gd name="T9" fmla="*/ 26 h 78"/>
                  <a:gd name="T10" fmla="*/ 18 w 46"/>
                  <a:gd name="T11" fmla="*/ 43 h 78"/>
                  <a:gd name="T12" fmla="*/ 22 w 46"/>
                  <a:gd name="T13" fmla="*/ 47 h 78"/>
                  <a:gd name="T14" fmla="*/ 14 w 46"/>
                  <a:gd name="T15" fmla="*/ 70 h 78"/>
                  <a:gd name="T16" fmla="*/ 11 w 46"/>
                  <a:gd name="T17" fmla="*/ 73 h 78"/>
                  <a:gd name="T18" fmla="*/ 4 w 46"/>
                  <a:gd name="T19" fmla="*/ 76 h 78"/>
                  <a:gd name="T20" fmla="*/ 12 w 46"/>
                  <a:gd name="T21" fmla="*/ 72 h 78"/>
                  <a:gd name="T22" fmla="*/ 12 w 46"/>
                  <a:gd name="T23" fmla="*/ 68 h 78"/>
                  <a:gd name="T24" fmla="*/ 15 w 46"/>
                  <a:gd name="T25" fmla="*/ 46 h 78"/>
                  <a:gd name="T26" fmla="*/ 15 w 46"/>
                  <a:gd name="T27" fmla="*/ 42 h 78"/>
                  <a:gd name="T28" fmla="*/ 15 w 46"/>
                  <a:gd name="T29" fmla="*/ 32 h 78"/>
                  <a:gd name="T30" fmla="*/ 18 w 46"/>
                  <a:gd name="T31" fmla="*/ 25 h 78"/>
                  <a:gd name="T32" fmla="*/ 26 w 46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8">
                    <a:moveTo>
                      <a:pt x="26" y="0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32" y="18"/>
                    </a:cubicBezTo>
                    <a:cubicBezTo>
                      <a:pt x="32" y="18"/>
                      <a:pt x="36" y="21"/>
                      <a:pt x="20" y="20"/>
                    </a:cubicBezTo>
                    <a:cubicBezTo>
                      <a:pt x="20" y="20"/>
                      <a:pt x="18" y="21"/>
                      <a:pt x="20" y="26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46" y="49"/>
                      <a:pt x="22" y="47"/>
                    </a:cubicBezTo>
                    <a:cubicBezTo>
                      <a:pt x="22" y="47"/>
                      <a:pt x="20" y="43"/>
                      <a:pt x="14" y="70"/>
                    </a:cubicBezTo>
                    <a:cubicBezTo>
                      <a:pt x="14" y="70"/>
                      <a:pt x="30" y="78"/>
                      <a:pt x="11" y="73"/>
                    </a:cubicBezTo>
                    <a:cubicBezTo>
                      <a:pt x="11" y="73"/>
                      <a:pt x="5" y="75"/>
                      <a:pt x="4" y="76"/>
                    </a:cubicBezTo>
                    <a:cubicBezTo>
                      <a:pt x="4" y="76"/>
                      <a:pt x="0" y="74"/>
                      <a:pt x="12" y="72"/>
                    </a:cubicBezTo>
                    <a:cubicBezTo>
                      <a:pt x="12" y="72"/>
                      <a:pt x="10" y="71"/>
                      <a:pt x="12" y="68"/>
                    </a:cubicBezTo>
                    <a:cubicBezTo>
                      <a:pt x="12" y="68"/>
                      <a:pt x="15" y="47"/>
                      <a:pt x="15" y="46"/>
                    </a:cubicBezTo>
                    <a:cubicBezTo>
                      <a:pt x="15" y="46"/>
                      <a:pt x="21" y="46"/>
                      <a:pt x="15" y="42"/>
                    </a:cubicBezTo>
                    <a:cubicBezTo>
                      <a:pt x="15" y="42"/>
                      <a:pt x="17" y="34"/>
                      <a:pt x="15" y="3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3" y="15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0" name="Freeform 348"/>
              <p:cNvSpPr/>
              <p:nvPr/>
            </p:nvSpPr>
            <p:spPr bwMode="auto">
              <a:xfrm>
                <a:off x="1897" y="786"/>
                <a:ext cx="8" cy="27"/>
              </a:xfrm>
              <a:custGeom>
                <a:avLst/>
                <a:gdLst>
                  <a:gd name="T0" fmla="*/ 3 w 6"/>
                  <a:gd name="T1" fmla="*/ 7 h 19"/>
                  <a:gd name="T2" fmla="*/ 4 w 6"/>
                  <a:gd name="T3" fmla="*/ 7 h 19"/>
                  <a:gd name="T4" fmla="*/ 3 w 6"/>
                  <a:gd name="T5" fmla="*/ 3 h 19"/>
                  <a:gd name="T6" fmla="*/ 2 w 6"/>
                  <a:gd name="T7" fmla="*/ 3 h 19"/>
                  <a:gd name="T8" fmla="*/ 1 w 6"/>
                  <a:gd name="T9" fmla="*/ 6 h 19"/>
                  <a:gd name="T10" fmla="*/ 1 w 6"/>
                  <a:gd name="T11" fmla="*/ 10 h 19"/>
                  <a:gd name="T12" fmla="*/ 1 w 6"/>
                  <a:gd name="T13" fmla="*/ 15 h 19"/>
                  <a:gd name="T14" fmla="*/ 1 w 6"/>
                  <a:gd name="T15" fmla="*/ 13 h 19"/>
                  <a:gd name="T16" fmla="*/ 1 w 6"/>
                  <a:gd name="T17" fmla="*/ 14 h 19"/>
                  <a:gd name="T18" fmla="*/ 2 w 6"/>
                  <a:gd name="T19" fmla="*/ 18 h 19"/>
                  <a:gd name="T20" fmla="*/ 2 w 6"/>
                  <a:gd name="T21" fmla="*/ 17 h 19"/>
                  <a:gd name="T22" fmla="*/ 4 w 6"/>
                  <a:gd name="T23" fmla="*/ 12 h 19"/>
                  <a:gd name="T24" fmla="*/ 1 w 6"/>
                  <a:gd name="T25" fmla="*/ 7 h 19"/>
                  <a:gd name="T26" fmla="*/ 3 w 6"/>
                  <a:gd name="T2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9">
                    <a:moveTo>
                      <a:pt x="3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3"/>
                      <a:pt x="3" y="3"/>
                    </a:cubicBezTo>
                    <a:cubicBezTo>
                      <a:pt x="3" y="3"/>
                      <a:pt x="3" y="0"/>
                      <a:pt x="2" y="3"/>
                    </a:cubicBezTo>
                    <a:cubicBezTo>
                      <a:pt x="2" y="3"/>
                      <a:pt x="1" y="3"/>
                      <a:pt x="1" y="6"/>
                    </a:cubicBezTo>
                    <a:cubicBezTo>
                      <a:pt x="1" y="6"/>
                      <a:pt x="0" y="9"/>
                      <a:pt x="1" y="10"/>
                    </a:cubicBezTo>
                    <a:cubicBezTo>
                      <a:pt x="1" y="10"/>
                      <a:pt x="5" y="15"/>
                      <a:pt x="1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7"/>
                    </a:cubicBezTo>
                    <a:cubicBezTo>
                      <a:pt x="2" y="17"/>
                      <a:pt x="6" y="16"/>
                      <a:pt x="4" y="12"/>
                    </a:cubicBezTo>
                    <a:cubicBezTo>
                      <a:pt x="4" y="12"/>
                      <a:pt x="1" y="8"/>
                      <a:pt x="1" y="7"/>
                    </a:cubicBezTo>
                    <a:cubicBezTo>
                      <a:pt x="1" y="7"/>
                      <a:pt x="2" y="2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1" name="Freeform 349"/>
              <p:cNvSpPr/>
              <p:nvPr/>
            </p:nvSpPr>
            <p:spPr bwMode="auto">
              <a:xfrm>
                <a:off x="1905" y="790"/>
                <a:ext cx="6" cy="20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3 h 14"/>
                  <a:gd name="T4" fmla="*/ 2 w 4"/>
                  <a:gd name="T5" fmla="*/ 2 h 14"/>
                  <a:gd name="T6" fmla="*/ 1 w 4"/>
                  <a:gd name="T7" fmla="*/ 10 h 14"/>
                  <a:gd name="T8" fmla="*/ 1 w 4"/>
                  <a:gd name="T9" fmla="*/ 13 h 14"/>
                  <a:gd name="T10" fmla="*/ 1 w 4"/>
                  <a:gd name="T11" fmla="*/ 14 h 14"/>
                  <a:gd name="T12" fmla="*/ 3 w 4"/>
                  <a:gd name="T13" fmla="*/ 14 h 14"/>
                  <a:gd name="T14" fmla="*/ 4 w 4"/>
                  <a:gd name="T15" fmla="*/ 0 h 14"/>
                  <a:gd name="T16" fmla="*/ 3 w 4"/>
                  <a:gd name="T17" fmla="*/ 0 h 14"/>
                  <a:gd name="T18" fmla="*/ 0 w 4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8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2" name="Freeform 350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3" name="Freeform 351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4" name="Freeform 352"/>
              <p:cNvSpPr>
                <a:spLocks noEditPoints="1"/>
              </p:cNvSpPr>
              <p:nvPr/>
            </p:nvSpPr>
            <p:spPr bwMode="auto">
              <a:xfrm>
                <a:off x="1911" y="790"/>
                <a:ext cx="13" cy="20"/>
              </a:xfrm>
              <a:custGeom>
                <a:avLst/>
                <a:gdLst>
                  <a:gd name="T0" fmla="*/ 5 w 9"/>
                  <a:gd name="T1" fmla="*/ 0 h 14"/>
                  <a:gd name="T2" fmla="*/ 1 w 9"/>
                  <a:gd name="T3" fmla="*/ 4 h 14"/>
                  <a:gd name="T4" fmla="*/ 0 w 9"/>
                  <a:gd name="T5" fmla="*/ 11 h 14"/>
                  <a:gd name="T6" fmla="*/ 3 w 9"/>
                  <a:gd name="T7" fmla="*/ 14 h 14"/>
                  <a:gd name="T8" fmla="*/ 5 w 9"/>
                  <a:gd name="T9" fmla="*/ 14 h 14"/>
                  <a:gd name="T10" fmla="*/ 8 w 9"/>
                  <a:gd name="T11" fmla="*/ 11 h 14"/>
                  <a:gd name="T12" fmla="*/ 9 w 9"/>
                  <a:gd name="T13" fmla="*/ 3 h 14"/>
                  <a:gd name="T14" fmla="*/ 5 w 9"/>
                  <a:gd name="T15" fmla="*/ 0 h 14"/>
                  <a:gd name="T16" fmla="*/ 5 w 9"/>
                  <a:gd name="T17" fmla="*/ 11 h 14"/>
                  <a:gd name="T18" fmla="*/ 3 w 9"/>
                  <a:gd name="T19" fmla="*/ 10 h 14"/>
                  <a:gd name="T20" fmla="*/ 4 w 9"/>
                  <a:gd name="T21" fmla="*/ 3 h 14"/>
                  <a:gd name="T22" fmla="*/ 6 w 9"/>
                  <a:gd name="T23" fmla="*/ 3 h 14"/>
                  <a:gd name="T24" fmla="*/ 5 w 9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cubicBezTo>
                      <a:pt x="1" y="0"/>
                      <a:pt x="1" y="4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8" y="11"/>
                      <a:pt x="8" y="11"/>
                    </a:cubicBezTo>
                    <a:cubicBezTo>
                      <a:pt x="8" y="9"/>
                      <a:pt x="9" y="3"/>
                      <a:pt x="9" y="3"/>
                    </a:cubicBezTo>
                    <a:cubicBezTo>
                      <a:pt x="9" y="0"/>
                      <a:pt x="5" y="0"/>
                      <a:pt x="5" y="0"/>
                    </a:cubicBezTo>
                    <a:moveTo>
                      <a:pt x="5" y="11"/>
                    </a:moveTo>
                    <a:cubicBezTo>
                      <a:pt x="5" y="11"/>
                      <a:pt x="3" y="14"/>
                      <a:pt x="3" y="1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0"/>
                      <a:pt x="6" y="3"/>
                    </a:cubicBezTo>
                    <a:cubicBezTo>
                      <a:pt x="6" y="3"/>
                      <a:pt x="5" y="10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5" name="Freeform 353"/>
              <p:cNvSpPr>
                <a:spLocks noEditPoints="1"/>
              </p:cNvSpPr>
              <p:nvPr/>
            </p:nvSpPr>
            <p:spPr bwMode="auto">
              <a:xfrm>
                <a:off x="1923" y="790"/>
                <a:ext cx="13" cy="22"/>
              </a:xfrm>
              <a:custGeom>
                <a:avLst/>
                <a:gdLst>
                  <a:gd name="T0" fmla="*/ 9 w 9"/>
                  <a:gd name="T1" fmla="*/ 2 h 15"/>
                  <a:gd name="T2" fmla="*/ 7 w 9"/>
                  <a:gd name="T3" fmla="*/ 0 h 15"/>
                  <a:gd name="T4" fmla="*/ 2 w 9"/>
                  <a:gd name="T5" fmla="*/ 4 h 15"/>
                  <a:gd name="T6" fmla="*/ 4 w 9"/>
                  <a:gd name="T7" fmla="*/ 14 h 15"/>
                  <a:gd name="T8" fmla="*/ 9 w 9"/>
                  <a:gd name="T9" fmla="*/ 10 h 15"/>
                  <a:gd name="T10" fmla="*/ 9 w 9"/>
                  <a:gd name="T11" fmla="*/ 2 h 15"/>
                  <a:gd name="T12" fmla="*/ 5 w 9"/>
                  <a:gd name="T13" fmla="*/ 12 h 15"/>
                  <a:gd name="T14" fmla="*/ 4 w 9"/>
                  <a:gd name="T15" fmla="*/ 6 h 15"/>
                  <a:gd name="T16" fmla="*/ 6 w 9"/>
                  <a:gd name="T17" fmla="*/ 1 h 15"/>
                  <a:gd name="T18" fmla="*/ 6 w 9"/>
                  <a:gd name="T19" fmla="*/ 5 h 15"/>
                  <a:gd name="T20" fmla="*/ 5 w 9"/>
                  <a:gd name="T2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9" y="2"/>
                    </a:moveTo>
                    <a:cubicBezTo>
                      <a:pt x="9" y="2"/>
                      <a:pt x="9" y="0"/>
                      <a:pt x="7" y="0"/>
                    </a:cubicBezTo>
                    <a:cubicBezTo>
                      <a:pt x="7" y="0"/>
                      <a:pt x="2" y="0"/>
                      <a:pt x="2" y="4"/>
                    </a:cubicBezTo>
                    <a:cubicBezTo>
                      <a:pt x="2" y="4"/>
                      <a:pt x="0" y="15"/>
                      <a:pt x="4" y="14"/>
                    </a:cubicBezTo>
                    <a:cubicBezTo>
                      <a:pt x="4" y="14"/>
                      <a:pt x="9" y="15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5" y="12"/>
                    </a:moveTo>
                    <a:cubicBezTo>
                      <a:pt x="5" y="12"/>
                      <a:pt x="3" y="13"/>
                      <a:pt x="4" y="6"/>
                    </a:cubicBezTo>
                    <a:cubicBezTo>
                      <a:pt x="4" y="6"/>
                      <a:pt x="3" y="1"/>
                      <a:pt x="6" y="1"/>
                    </a:cubicBezTo>
                    <a:cubicBezTo>
                      <a:pt x="6" y="1"/>
                      <a:pt x="7" y="1"/>
                      <a:pt x="6" y="5"/>
                    </a:cubicBezTo>
                    <a:cubicBezTo>
                      <a:pt x="6" y="5"/>
                      <a:pt x="7" y="13"/>
                      <a:pt x="5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6" name="Freeform 354"/>
              <p:cNvSpPr>
                <a:spLocks noEditPoints="1"/>
              </p:cNvSpPr>
              <p:nvPr/>
            </p:nvSpPr>
            <p:spPr bwMode="auto">
              <a:xfrm>
                <a:off x="1940" y="789"/>
                <a:ext cx="12" cy="23"/>
              </a:xfrm>
              <a:custGeom>
                <a:avLst/>
                <a:gdLst>
                  <a:gd name="T0" fmla="*/ 6 w 8"/>
                  <a:gd name="T1" fmla="*/ 1 h 16"/>
                  <a:gd name="T2" fmla="*/ 2 w 8"/>
                  <a:gd name="T3" fmla="*/ 1 h 16"/>
                  <a:gd name="T4" fmla="*/ 0 w 8"/>
                  <a:gd name="T5" fmla="*/ 4 h 16"/>
                  <a:gd name="T6" fmla="*/ 0 w 8"/>
                  <a:gd name="T7" fmla="*/ 12 h 16"/>
                  <a:gd name="T8" fmla="*/ 2 w 8"/>
                  <a:gd name="T9" fmla="*/ 15 h 16"/>
                  <a:gd name="T10" fmla="*/ 6 w 8"/>
                  <a:gd name="T11" fmla="*/ 13 h 16"/>
                  <a:gd name="T12" fmla="*/ 6 w 8"/>
                  <a:gd name="T13" fmla="*/ 1 h 16"/>
                  <a:gd name="T14" fmla="*/ 3 w 8"/>
                  <a:gd name="T15" fmla="*/ 14 h 16"/>
                  <a:gd name="T16" fmla="*/ 2 w 8"/>
                  <a:gd name="T17" fmla="*/ 10 h 16"/>
                  <a:gd name="T18" fmla="*/ 2 w 8"/>
                  <a:gd name="T19" fmla="*/ 2 h 16"/>
                  <a:gd name="T20" fmla="*/ 5 w 8"/>
                  <a:gd name="T21" fmla="*/ 4 h 16"/>
                  <a:gd name="T22" fmla="*/ 3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0" y="4"/>
                      <a:pt x="1" y="8"/>
                      <a:pt x="0" y="12"/>
                    </a:cubicBezTo>
                    <a:cubicBezTo>
                      <a:pt x="0" y="12"/>
                      <a:pt x="0" y="16"/>
                      <a:pt x="2" y="15"/>
                    </a:cubicBezTo>
                    <a:cubicBezTo>
                      <a:pt x="2" y="15"/>
                      <a:pt x="6" y="16"/>
                      <a:pt x="6" y="13"/>
                    </a:cubicBezTo>
                    <a:cubicBezTo>
                      <a:pt x="6" y="13"/>
                      <a:pt x="8" y="2"/>
                      <a:pt x="6" y="1"/>
                    </a:cubicBezTo>
                    <a:moveTo>
                      <a:pt x="3" y="14"/>
                    </a:moveTo>
                    <a:cubicBezTo>
                      <a:pt x="3" y="14"/>
                      <a:pt x="1" y="13"/>
                      <a:pt x="2" y="10"/>
                    </a:cubicBezTo>
                    <a:cubicBezTo>
                      <a:pt x="2" y="10"/>
                      <a:pt x="2" y="3"/>
                      <a:pt x="2" y="2"/>
                    </a:cubicBezTo>
                    <a:cubicBezTo>
                      <a:pt x="2" y="2"/>
                      <a:pt x="4" y="1"/>
                      <a:pt x="5" y="4"/>
                    </a:cubicBezTo>
                    <a:cubicBezTo>
                      <a:pt x="5" y="4"/>
                      <a:pt x="6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7" name="Freeform 355"/>
              <p:cNvSpPr>
                <a:spLocks noEditPoints="1"/>
              </p:cNvSpPr>
              <p:nvPr/>
            </p:nvSpPr>
            <p:spPr bwMode="auto">
              <a:xfrm>
                <a:off x="1950" y="787"/>
                <a:ext cx="11" cy="25"/>
              </a:xfrm>
              <a:custGeom>
                <a:avLst/>
                <a:gdLst>
                  <a:gd name="T0" fmla="*/ 6 w 7"/>
                  <a:gd name="T1" fmla="*/ 3 h 17"/>
                  <a:gd name="T2" fmla="*/ 1 w 7"/>
                  <a:gd name="T3" fmla="*/ 3 h 17"/>
                  <a:gd name="T4" fmla="*/ 1 w 7"/>
                  <a:gd name="T5" fmla="*/ 13 h 17"/>
                  <a:gd name="T6" fmla="*/ 4 w 7"/>
                  <a:gd name="T7" fmla="*/ 17 h 17"/>
                  <a:gd name="T8" fmla="*/ 6 w 7"/>
                  <a:gd name="T9" fmla="*/ 12 h 17"/>
                  <a:gd name="T10" fmla="*/ 6 w 7"/>
                  <a:gd name="T11" fmla="*/ 3 h 17"/>
                  <a:gd name="T12" fmla="*/ 4 w 7"/>
                  <a:gd name="T13" fmla="*/ 15 h 17"/>
                  <a:gd name="T14" fmla="*/ 3 w 7"/>
                  <a:gd name="T15" fmla="*/ 9 h 17"/>
                  <a:gd name="T16" fmla="*/ 4 w 7"/>
                  <a:gd name="T17" fmla="*/ 3 h 17"/>
                  <a:gd name="T18" fmla="*/ 5 w 7"/>
                  <a:gd name="T19" fmla="*/ 7 h 17"/>
                  <a:gd name="T20" fmla="*/ 4 w 7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6" y="3"/>
                    </a:moveTo>
                    <a:cubicBezTo>
                      <a:pt x="2" y="0"/>
                      <a:pt x="1" y="3"/>
                      <a:pt x="1" y="3"/>
                    </a:cubicBezTo>
                    <a:cubicBezTo>
                      <a:pt x="2" y="4"/>
                      <a:pt x="1" y="13"/>
                      <a:pt x="1" y="13"/>
                    </a:cubicBezTo>
                    <a:cubicBezTo>
                      <a:pt x="0" y="17"/>
                      <a:pt x="4" y="17"/>
                      <a:pt x="4" y="17"/>
                    </a:cubicBezTo>
                    <a:cubicBezTo>
                      <a:pt x="6" y="17"/>
                      <a:pt x="6" y="12"/>
                      <a:pt x="6" y="12"/>
                    </a:cubicBezTo>
                    <a:cubicBezTo>
                      <a:pt x="7" y="3"/>
                      <a:pt x="6" y="3"/>
                      <a:pt x="6" y="3"/>
                    </a:cubicBezTo>
                    <a:moveTo>
                      <a:pt x="4" y="15"/>
                    </a:moveTo>
                    <a:cubicBezTo>
                      <a:pt x="4" y="15"/>
                      <a:pt x="2" y="15"/>
                      <a:pt x="3" y="9"/>
                    </a:cubicBezTo>
                    <a:cubicBezTo>
                      <a:pt x="3" y="9"/>
                      <a:pt x="2" y="3"/>
                      <a:pt x="4" y="3"/>
                    </a:cubicBezTo>
                    <a:cubicBezTo>
                      <a:pt x="4" y="3"/>
                      <a:pt x="5" y="3"/>
                      <a:pt x="5" y="7"/>
                    </a:cubicBezTo>
                    <a:cubicBezTo>
                      <a:pt x="5" y="7"/>
                      <a:pt x="6" y="15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8" name="Freeform 356"/>
              <p:cNvSpPr>
                <a:spLocks noEditPoints="1"/>
              </p:cNvSpPr>
              <p:nvPr/>
            </p:nvSpPr>
            <p:spPr bwMode="auto">
              <a:xfrm>
                <a:off x="1961" y="790"/>
                <a:ext cx="5" cy="25"/>
              </a:xfrm>
              <a:custGeom>
                <a:avLst/>
                <a:gdLst>
                  <a:gd name="T0" fmla="*/ 3 w 4"/>
                  <a:gd name="T1" fmla="*/ 5 h 17"/>
                  <a:gd name="T2" fmla="*/ 2 w 4"/>
                  <a:gd name="T3" fmla="*/ 1 h 17"/>
                  <a:gd name="T4" fmla="*/ 0 w 4"/>
                  <a:gd name="T5" fmla="*/ 3 h 17"/>
                  <a:gd name="T6" fmla="*/ 0 w 4"/>
                  <a:gd name="T7" fmla="*/ 13 h 17"/>
                  <a:gd name="T8" fmla="*/ 2 w 4"/>
                  <a:gd name="T9" fmla="*/ 15 h 17"/>
                  <a:gd name="T10" fmla="*/ 3 w 4"/>
                  <a:gd name="T11" fmla="*/ 10 h 17"/>
                  <a:gd name="T12" fmla="*/ 3 w 4"/>
                  <a:gd name="T13" fmla="*/ 5 h 17"/>
                  <a:gd name="T14" fmla="*/ 1 w 4"/>
                  <a:gd name="T15" fmla="*/ 14 h 17"/>
                  <a:gd name="T16" fmla="*/ 1 w 4"/>
                  <a:gd name="T17" fmla="*/ 7 h 17"/>
                  <a:gd name="T18" fmla="*/ 1 w 4"/>
                  <a:gd name="T19" fmla="*/ 3 h 17"/>
                  <a:gd name="T20" fmla="*/ 2 w 4"/>
                  <a:gd name="T21" fmla="*/ 4 h 17"/>
                  <a:gd name="T22" fmla="*/ 1 w 4"/>
                  <a:gd name="T2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3" y="5"/>
                    </a:moveTo>
                    <a:cubicBezTo>
                      <a:pt x="3" y="5"/>
                      <a:pt x="3" y="1"/>
                      <a:pt x="2" y="1"/>
                    </a:cubicBezTo>
                    <a:cubicBezTo>
                      <a:pt x="2" y="1"/>
                      <a:pt x="0" y="0"/>
                      <a:pt x="0" y="3"/>
                    </a:cubicBezTo>
                    <a:cubicBezTo>
                      <a:pt x="0" y="3"/>
                      <a:pt x="0" y="6"/>
                      <a:pt x="0" y="13"/>
                    </a:cubicBezTo>
                    <a:cubicBezTo>
                      <a:pt x="0" y="13"/>
                      <a:pt x="0" y="17"/>
                      <a:pt x="2" y="15"/>
                    </a:cubicBezTo>
                    <a:cubicBezTo>
                      <a:pt x="2" y="15"/>
                      <a:pt x="4" y="14"/>
                      <a:pt x="3" y="10"/>
                    </a:cubicBezTo>
                    <a:cubicBezTo>
                      <a:pt x="3" y="10"/>
                      <a:pt x="3" y="5"/>
                      <a:pt x="3" y="5"/>
                    </a:cubicBezTo>
                    <a:moveTo>
                      <a:pt x="1" y="14"/>
                    </a:moveTo>
                    <a:cubicBezTo>
                      <a:pt x="1" y="14"/>
                      <a:pt x="0" y="13"/>
                      <a:pt x="1" y="7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1" y="3"/>
                      <a:pt x="2" y="2"/>
                      <a:pt x="2" y="4"/>
                    </a:cubicBezTo>
                    <a:cubicBezTo>
                      <a:pt x="2" y="4"/>
                      <a:pt x="2" y="14"/>
                      <a:pt x="1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9" name="Freeform 357"/>
              <p:cNvSpPr/>
              <p:nvPr/>
            </p:nvSpPr>
            <p:spPr bwMode="auto">
              <a:xfrm>
                <a:off x="1937" y="854"/>
                <a:ext cx="18" cy="22"/>
              </a:xfrm>
              <a:custGeom>
                <a:avLst/>
                <a:gdLst>
                  <a:gd name="T0" fmla="*/ 10 w 12"/>
                  <a:gd name="T1" fmla="*/ 6 h 15"/>
                  <a:gd name="T2" fmla="*/ 1 w 12"/>
                  <a:gd name="T3" fmla="*/ 5 h 15"/>
                  <a:gd name="T4" fmla="*/ 3 w 12"/>
                  <a:gd name="T5" fmla="*/ 15 h 15"/>
                  <a:gd name="T6" fmla="*/ 10 w 12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0" y="6"/>
                    </a:moveTo>
                    <a:cubicBezTo>
                      <a:pt x="12" y="0"/>
                      <a:pt x="5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5" y="11"/>
                      <a:pt x="9" y="10"/>
                      <a:pt x="1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0" name="Freeform 358"/>
              <p:cNvSpPr>
                <a:spLocks noEditPoints="1"/>
              </p:cNvSpPr>
              <p:nvPr/>
            </p:nvSpPr>
            <p:spPr bwMode="auto">
              <a:xfrm>
                <a:off x="1962" y="816"/>
                <a:ext cx="6" cy="57"/>
              </a:xfrm>
              <a:custGeom>
                <a:avLst/>
                <a:gdLst>
                  <a:gd name="T0" fmla="*/ 2 w 4"/>
                  <a:gd name="T1" fmla="*/ 31 h 39"/>
                  <a:gd name="T2" fmla="*/ 2 w 4"/>
                  <a:gd name="T3" fmla="*/ 36 h 39"/>
                  <a:gd name="T4" fmla="*/ 3 w 4"/>
                  <a:gd name="T5" fmla="*/ 39 h 39"/>
                  <a:gd name="T6" fmla="*/ 4 w 4"/>
                  <a:gd name="T7" fmla="*/ 39 h 39"/>
                  <a:gd name="T8" fmla="*/ 2 w 4"/>
                  <a:gd name="T9" fmla="*/ 31 h 39"/>
                  <a:gd name="T10" fmla="*/ 2 w 4"/>
                  <a:gd name="T11" fmla="*/ 31 h 39"/>
                  <a:gd name="T12" fmla="*/ 2 w 4"/>
                  <a:gd name="T13" fmla="*/ 31 h 39"/>
                  <a:gd name="T14" fmla="*/ 2 w 4"/>
                  <a:gd name="T15" fmla="*/ 0 h 39"/>
                  <a:gd name="T16" fmla="*/ 1 w 4"/>
                  <a:gd name="T17" fmla="*/ 2 h 39"/>
                  <a:gd name="T18" fmla="*/ 1 w 4"/>
                  <a:gd name="T19" fmla="*/ 1 h 39"/>
                  <a:gd name="T20" fmla="*/ 1 w 4"/>
                  <a:gd name="T21" fmla="*/ 15 h 39"/>
                  <a:gd name="T22" fmla="*/ 1 w 4"/>
                  <a:gd name="T23" fmla="*/ 24 h 39"/>
                  <a:gd name="T24" fmla="*/ 1 w 4"/>
                  <a:gd name="T25" fmla="*/ 16 h 39"/>
                  <a:gd name="T26" fmla="*/ 2 w 4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9">
                    <a:moveTo>
                      <a:pt x="2" y="31"/>
                    </a:moveTo>
                    <a:cubicBezTo>
                      <a:pt x="2" y="34"/>
                      <a:pt x="2" y="36"/>
                      <a:pt x="2" y="36"/>
                    </a:cubicBezTo>
                    <a:cubicBezTo>
                      <a:pt x="2" y="38"/>
                      <a:pt x="2" y="39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1"/>
                      <a:pt x="1" y="15"/>
                      <a:pt x="1" y="15"/>
                    </a:cubicBezTo>
                    <a:cubicBezTo>
                      <a:pt x="0" y="16"/>
                      <a:pt x="0" y="21"/>
                      <a:pt x="1" y="24"/>
                    </a:cubicBezTo>
                    <a:cubicBezTo>
                      <a:pt x="1" y="20"/>
                      <a:pt x="1" y="16"/>
                      <a:pt x="1" y="16"/>
                    </a:cubicBezTo>
                    <a:cubicBezTo>
                      <a:pt x="3" y="12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1" name="Freeform 359"/>
              <p:cNvSpPr/>
              <p:nvPr/>
            </p:nvSpPr>
            <p:spPr bwMode="auto">
              <a:xfrm>
                <a:off x="1975" y="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2" name="Freeform 360"/>
              <p:cNvSpPr>
                <a:spLocks noEditPoints="1"/>
              </p:cNvSpPr>
              <p:nvPr/>
            </p:nvSpPr>
            <p:spPr bwMode="auto">
              <a:xfrm>
                <a:off x="1968" y="872"/>
                <a:ext cx="14" cy="7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5 w 10"/>
                  <a:gd name="T5" fmla="*/ 1 h 5"/>
                  <a:gd name="T6" fmla="*/ 7 w 10"/>
                  <a:gd name="T7" fmla="*/ 2 h 5"/>
                  <a:gd name="T8" fmla="*/ 8 w 10"/>
                  <a:gd name="T9" fmla="*/ 3 h 5"/>
                  <a:gd name="T10" fmla="*/ 10 w 10"/>
                  <a:gd name="T11" fmla="*/ 4 h 5"/>
                  <a:gd name="T12" fmla="*/ 10 w 10"/>
                  <a:gd name="T13" fmla="*/ 5 h 5"/>
                  <a:gd name="T14" fmla="*/ 10 w 10"/>
                  <a:gd name="T15" fmla="*/ 5 h 5"/>
                  <a:gd name="T16" fmla="*/ 6 w 10"/>
                  <a:gd name="T17" fmla="*/ 1 h 5"/>
                  <a:gd name="T18" fmla="*/ 5 w 10"/>
                  <a:gd name="T19" fmla="*/ 0 h 5"/>
                  <a:gd name="T20" fmla="*/ 5 w 10"/>
                  <a:gd name="T21" fmla="*/ 0 h 5"/>
                  <a:gd name="T22" fmla="*/ 5 w 10"/>
                  <a:gd name="T23" fmla="*/ 0 h 5"/>
                  <a:gd name="T24" fmla="*/ 5 w 10"/>
                  <a:gd name="T25" fmla="*/ 0 h 5"/>
                  <a:gd name="T26" fmla="*/ 3 w 10"/>
                  <a:gd name="T27" fmla="*/ 0 h 5"/>
                  <a:gd name="T28" fmla="*/ 0 w 10"/>
                  <a:gd name="T29" fmla="*/ 1 h 5"/>
                  <a:gd name="T30" fmla="*/ 3 w 10"/>
                  <a:gd name="T31" fmla="*/ 0 h 5"/>
                  <a:gd name="T32" fmla="*/ 3 w 10"/>
                  <a:gd name="T33" fmla="*/ 0 h 5"/>
                  <a:gd name="T34" fmla="*/ 5 w 10"/>
                  <a:gd name="T35" fmla="*/ 0 h 5"/>
                  <a:gd name="T36" fmla="*/ 4 w 10"/>
                  <a:gd name="T37" fmla="*/ 0 h 5"/>
                  <a:gd name="T38" fmla="*/ 4 w 10"/>
                  <a:gd name="T39" fmla="*/ 0 h 5"/>
                  <a:gd name="T40" fmla="*/ 4 w 10"/>
                  <a:gd name="T41" fmla="*/ 0 h 5"/>
                  <a:gd name="T42" fmla="*/ 5 w 10"/>
                  <a:gd name="T43" fmla="*/ 0 h 5"/>
                  <a:gd name="T44" fmla="*/ 5 w 10"/>
                  <a:gd name="T45" fmla="*/ 0 h 5"/>
                  <a:gd name="T46" fmla="*/ 4 w 10"/>
                  <a:gd name="T47" fmla="*/ 0 h 5"/>
                  <a:gd name="T48" fmla="*/ 5 w 10"/>
                  <a:gd name="T49" fmla="*/ 0 h 5"/>
                  <a:gd name="T50" fmla="*/ 5 w 10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3" name="Freeform 361"/>
              <p:cNvSpPr>
                <a:spLocks noEditPoints="1"/>
              </p:cNvSpPr>
              <p:nvPr/>
            </p:nvSpPr>
            <p:spPr bwMode="auto">
              <a:xfrm>
                <a:off x="1961" y="781"/>
                <a:ext cx="4" cy="16"/>
              </a:xfrm>
              <a:custGeom>
                <a:avLst/>
                <a:gdLst>
                  <a:gd name="T0" fmla="*/ 3 w 3"/>
                  <a:gd name="T1" fmla="*/ 11 h 11"/>
                  <a:gd name="T2" fmla="*/ 3 w 3"/>
                  <a:gd name="T3" fmla="*/ 11 h 11"/>
                  <a:gd name="T4" fmla="*/ 3 w 3"/>
                  <a:gd name="T5" fmla="*/ 11 h 11"/>
                  <a:gd name="T6" fmla="*/ 3 w 3"/>
                  <a:gd name="T7" fmla="*/ 11 h 11"/>
                  <a:gd name="T8" fmla="*/ 0 w 3"/>
                  <a:gd name="T9" fmla="*/ 0 h 11"/>
                  <a:gd name="T10" fmla="*/ 2 w 3"/>
                  <a:gd name="T11" fmla="*/ 8 h 11"/>
                  <a:gd name="T12" fmla="*/ 3 w 3"/>
                  <a:gd name="T13" fmla="*/ 10 h 11"/>
                  <a:gd name="T14" fmla="*/ 3 w 3"/>
                  <a:gd name="T15" fmla="*/ 6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0" y="0"/>
                    </a:moveTo>
                    <a:cubicBezTo>
                      <a:pt x="1" y="3"/>
                      <a:pt x="2" y="5"/>
                      <a:pt x="2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4" name="Freeform 362"/>
              <p:cNvSpPr/>
              <p:nvPr/>
            </p:nvSpPr>
            <p:spPr bwMode="auto">
              <a:xfrm>
                <a:off x="1963" y="793"/>
                <a:ext cx="2" cy="4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5" name="Freeform 363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6" name="Freeform 364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7" name="Freeform 365"/>
              <p:cNvSpPr/>
              <p:nvPr/>
            </p:nvSpPr>
            <p:spPr bwMode="auto">
              <a:xfrm>
                <a:off x="1870" y="880"/>
                <a:ext cx="121" cy="12"/>
              </a:xfrm>
              <a:custGeom>
                <a:avLst/>
                <a:gdLst>
                  <a:gd name="T0" fmla="*/ 78 w 83"/>
                  <a:gd name="T1" fmla="*/ 0 h 8"/>
                  <a:gd name="T2" fmla="*/ 77 w 83"/>
                  <a:gd name="T3" fmla="*/ 1 h 8"/>
                  <a:gd name="T4" fmla="*/ 77 w 83"/>
                  <a:gd name="T5" fmla="*/ 1 h 8"/>
                  <a:gd name="T6" fmla="*/ 68 w 83"/>
                  <a:gd name="T7" fmla="*/ 4 h 8"/>
                  <a:gd name="T8" fmla="*/ 55 w 83"/>
                  <a:gd name="T9" fmla="*/ 5 h 8"/>
                  <a:gd name="T10" fmla="*/ 50 w 83"/>
                  <a:gd name="T11" fmla="*/ 5 h 8"/>
                  <a:gd name="T12" fmla="*/ 24 w 83"/>
                  <a:gd name="T13" fmla="*/ 6 h 8"/>
                  <a:gd name="T14" fmla="*/ 21 w 83"/>
                  <a:gd name="T15" fmla="*/ 6 h 8"/>
                  <a:gd name="T16" fmla="*/ 5 w 83"/>
                  <a:gd name="T17" fmla="*/ 3 h 8"/>
                  <a:gd name="T18" fmla="*/ 4 w 83"/>
                  <a:gd name="T19" fmla="*/ 2 h 8"/>
                  <a:gd name="T20" fmla="*/ 4 w 83"/>
                  <a:gd name="T21" fmla="*/ 2 h 8"/>
                  <a:gd name="T22" fmla="*/ 7 w 83"/>
                  <a:gd name="T23" fmla="*/ 5 h 8"/>
                  <a:gd name="T24" fmla="*/ 21 w 83"/>
                  <a:gd name="T25" fmla="*/ 8 h 8"/>
                  <a:gd name="T26" fmla="*/ 25 w 83"/>
                  <a:gd name="T27" fmla="*/ 7 h 8"/>
                  <a:gd name="T28" fmla="*/ 56 w 83"/>
                  <a:gd name="T29" fmla="*/ 6 h 8"/>
                  <a:gd name="T30" fmla="*/ 71 w 83"/>
                  <a:gd name="T31" fmla="*/ 4 h 8"/>
                  <a:gd name="T32" fmla="*/ 80 w 83"/>
                  <a:gd name="T33" fmla="*/ 0 h 8"/>
                  <a:gd name="T34" fmla="*/ 78 w 83"/>
                  <a:gd name="T35" fmla="*/ 0 h 8"/>
                  <a:gd name="T36" fmla="*/ 78 w 8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8">
                    <a:moveTo>
                      <a:pt x="78" y="0"/>
                    </a:moveTo>
                    <a:cubicBezTo>
                      <a:pt x="78" y="0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4" y="1"/>
                      <a:pt x="68" y="4"/>
                      <a:pt x="68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2" y="5"/>
                      <a:pt x="50" y="5"/>
                    </a:cubicBezTo>
                    <a:cubicBezTo>
                      <a:pt x="41" y="5"/>
                      <a:pt x="24" y="6"/>
                      <a:pt x="24" y="6"/>
                    </a:cubicBezTo>
                    <a:cubicBezTo>
                      <a:pt x="23" y="6"/>
                      <a:pt x="22" y="6"/>
                      <a:pt x="21" y="6"/>
                    </a:cubicBezTo>
                    <a:cubicBezTo>
                      <a:pt x="15" y="6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0" y="2"/>
                      <a:pt x="7" y="5"/>
                    </a:cubicBezTo>
                    <a:cubicBezTo>
                      <a:pt x="7" y="5"/>
                      <a:pt x="14" y="8"/>
                      <a:pt x="21" y="8"/>
                    </a:cubicBezTo>
                    <a:cubicBezTo>
                      <a:pt x="22" y="8"/>
                      <a:pt x="24" y="7"/>
                      <a:pt x="25" y="7"/>
                    </a:cubicBezTo>
                    <a:cubicBezTo>
                      <a:pt x="25" y="7"/>
                      <a:pt x="52" y="6"/>
                      <a:pt x="56" y="6"/>
                    </a:cubicBezTo>
                    <a:cubicBezTo>
                      <a:pt x="56" y="6"/>
                      <a:pt x="66" y="6"/>
                      <a:pt x="71" y="4"/>
                    </a:cubicBezTo>
                    <a:cubicBezTo>
                      <a:pt x="71" y="4"/>
                      <a:pt x="83" y="0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8" name="Freeform 366"/>
              <p:cNvSpPr>
                <a:spLocks noEditPoints="1"/>
              </p:cNvSpPr>
              <p:nvPr/>
            </p:nvSpPr>
            <p:spPr bwMode="auto">
              <a:xfrm>
                <a:off x="1876" y="760"/>
                <a:ext cx="108" cy="129"/>
              </a:xfrm>
              <a:custGeom>
                <a:avLst/>
                <a:gdLst>
                  <a:gd name="T0" fmla="*/ 43 w 74"/>
                  <a:gd name="T1" fmla="*/ 69 h 89"/>
                  <a:gd name="T2" fmla="*/ 47 w 74"/>
                  <a:gd name="T3" fmla="*/ 34 h 89"/>
                  <a:gd name="T4" fmla="*/ 50 w 74"/>
                  <a:gd name="T5" fmla="*/ 33 h 89"/>
                  <a:gd name="T6" fmla="*/ 50 w 74"/>
                  <a:gd name="T7" fmla="*/ 35 h 89"/>
                  <a:gd name="T8" fmla="*/ 36 w 74"/>
                  <a:gd name="T9" fmla="*/ 68 h 89"/>
                  <a:gd name="T10" fmla="*/ 40 w 74"/>
                  <a:gd name="T11" fmla="*/ 79 h 89"/>
                  <a:gd name="T12" fmla="*/ 32 w 74"/>
                  <a:gd name="T13" fmla="*/ 82 h 89"/>
                  <a:gd name="T14" fmla="*/ 13 w 74"/>
                  <a:gd name="T15" fmla="*/ 88 h 89"/>
                  <a:gd name="T16" fmla="*/ 20 w 74"/>
                  <a:gd name="T17" fmla="*/ 89 h 89"/>
                  <a:gd name="T18" fmla="*/ 73 w 74"/>
                  <a:gd name="T19" fmla="*/ 84 h 89"/>
                  <a:gd name="T20" fmla="*/ 72 w 74"/>
                  <a:gd name="T21" fmla="*/ 83 h 89"/>
                  <a:gd name="T22" fmla="*/ 70 w 74"/>
                  <a:gd name="T23" fmla="*/ 79 h 89"/>
                  <a:gd name="T24" fmla="*/ 67 w 74"/>
                  <a:gd name="T25" fmla="*/ 77 h 89"/>
                  <a:gd name="T26" fmla="*/ 53 w 74"/>
                  <a:gd name="T27" fmla="*/ 84 h 89"/>
                  <a:gd name="T28" fmla="*/ 45 w 74"/>
                  <a:gd name="T29" fmla="*/ 80 h 89"/>
                  <a:gd name="T30" fmla="*/ 42 w 74"/>
                  <a:gd name="T31" fmla="*/ 66 h 89"/>
                  <a:gd name="T32" fmla="*/ 46 w 74"/>
                  <a:gd name="T33" fmla="*/ 65 h 89"/>
                  <a:gd name="T34" fmla="*/ 52 w 74"/>
                  <a:gd name="T35" fmla="*/ 59 h 89"/>
                  <a:gd name="T36" fmla="*/ 57 w 74"/>
                  <a:gd name="T37" fmla="*/ 47 h 89"/>
                  <a:gd name="T38" fmla="*/ 58 w 74"/>
                  <a:gd name="T39" fmla="*/ 37 h 89"/>
                  <a:gd name="T40" fmla="*/ 57 w 74"/>
                  <a:gd name="T41" fmla="*/ 30 h 89"/>
                  <a:gd name="T42" fmla="*/ 55 w 74"/>
                  <a:gd name="T43" fmla="*/ 36 h 89"/>
                  <a:gd name="T44" fmla="*/ 54 w 74"/>
                  <a:gd name="T45" fmla="*/ 30 h 89"/>
                  <a:gd name="T46" fmla="*/ 56 w 74"/>
                  <a:gd name="T47" fmla="*/ 30 h 89"/>
                  <a:gd name="T48" fmla="*/ 39 w 74"/>
                  <a:gd name="T49" fmla="*/ 34 h 89"/>
                  <a:gd name="T50" fmla="*/ 43 w 74"/>
                  <a:gd name="T51" fmla="*/ 33 h 89"/>
                  <a:gd name="T52" fmla="*/ 43 w 74"/>
                  <a:gd name="T53" fmla="*/ 33 h 89"/>
                  <a:gd name="T54" fmla="*/ 46 w 74"/>
                  <a:gd name="T55" fmla="*/ 27 h 89"/>
                  <a:gd name="T56" fmla="*/ 44 w 74"/>
                  <a:gd name="T57" fmla="*/ 23 h 89"/>
                  <a:gd name="T58" fmla="*/ 44 w 74"/>
                  <a:gd name="T59" fmla="*/ 24 h 89"/>
                  <a:gd name="T60" fmla="*/ 55 w 74"/>
                  <a:gd name="T61" fmla="*/ 22 h 89"/>
                  <a:gd name="T62" fmla="*/ 55 w 74"/>
                  <a:gd name="T63" fmla="*/ 22 h 89"/>
                  <a:gd name="T64" fmla="*/ 48 w 74"/>
                  <a:gd name="T65" fmla="*/ 25 h 89"/>
                  <a:gd name="T66" fmla="*/ 24 w 74"/>
                  <a:gd name="T67" fmla="*/ 21 h 89"/>
                  <a:gd name="T68" fmla="*/ 53 w 74"/>
                  <a:gd name="T69" fmla="*/ 21 h 89"/>
                  <a:gd name="T70" fmla="*/ 51 w 74"/>
                  <a:gd name="T71" fmla="*/ 24 h 89"/>
                  <a:gd name="T72" fmla="*/ 53 w 74"/>
                  <a:gd name="T73" fmla="*/ 21 h 89"/>
                  <a:gd name="T74" fmla="*/ 48 w 74"/>
                  <a:gd name="T75" fmla="*/ 16 h 89"/>
                  <a:gd name="T76" fmla="*/ 31 w 74"/>
                  <a:gd name="T77" fmla="*/ 11 h 89"/>
                  <a:gd name="T78" fmla="*/ 32 w 74"/>
                  <a:gd name="T79" fmla="*/ 0 h 89"/>
                  <a:gd name="T80" fmla="*/ 18 w 74"/>
                  <a:gd name="T81" fmla="*/ 19 h 89"/>
                  <a:gd name="T82" fmla="*/ 21 w 74"/>
                  <a:gd name="T83" fmla="*/ 19 h 89"/>
                  <a:gd name="T84" fmla="*/ 25 w 74"/>
                  <a:gd name="T85" fmla="*/ 22 h 89"/>
                  <a:gd name="T86" fmla="*/ 29 w 74"/>
                  <a:gd name="T87" fmla="*/ 21 h 89"/>
                  <a:gd name="T88" fmla="*/ 47 w 74"/>
                  <a:gd name="T89" fmla="*/ 18 h 89"/>
                  <a:gd name="T90" fmla="*/ 48 w 74"/>
                  <a:gd name="T91" fmla="*/ 20 h 89"/>
                  <a:gd name="T92" fmla="*/ 46 w 74"/>
                  <a:gd name="T93" fmla="*/ 8 h 89"/>
                  <a:gd name="T94" fmla="*/ 43 w 74"/>
                  <a:gd name="T95" fmla="*/ 3 h 89"/>
                  <a:gd name="T96" fmla="*/ 32 w 74"/>
                  <a:gd name="T9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89">
                    <a:moveTo>
                      <a:pt x="43" y="69"/>
                    </a:moveTo>
                    <a:cubicBezTo>
                      <a:pt x="43" y="69"/>
                      <a:pt x="43" y="69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69"/>
                      <a:pt x="43" y="69"/>
                      <a:pt x="43" y="69"/>
                    </a:cubicBezTo>
                    <a:moveTo>
                      <a:pt x="49" y="31"/>
                    </a:moveTo>
                    <a:cubicBezTo>
                      <a:pt x="48" y="31"/>
                      <a:pt x="47" y="31"/>
                      <a:pt x="46" y="32"/>
                    </a:cubicBezTo>
                    <a:cubicBezTo>
                      <a:pt x="46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4"/>
                      <a:pt x="49" y="32"/>
                      <a:pt x="49" y="31"/>
                    </a:cubicBezTo>
                    <a:moveTo>
                      <a:pt x="52" y="30"/>
                    </a:moveTo>
                    <a:cubicBezTo>
                      <a:pt x="52" y="30"/>
                      <a:pt x="51" y="30"/>
                      <a:pt x="51" y="30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50" y="33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50" y="35"/>
                      <a:pt x="48" y="36"/>
                      <a:pt x="45" y="40"/>
                    </a:cubicBezTo>
                    <a:cubicBezTo>
                      <a:pt x="43" y="41"/>
                      <a:pt x="25" y="48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4"/>
                      <a:pt x="47" y="55"/>
                      <a:pt x="36" y="68"/>
                    </a:cubicBezTo>
                    <a:cubicBezTo>
                      <a:pt x="36" y="68"/>
                      <a:pt x="24" y="80"/>
                      <a:pt x="33" y="80"/>
                    </a:cubicBezTo>
                    <a:cubicBezTo>
                      <a:pt x="34" y="80"/>
                      <a:pt x="36" y="80"/>
                      <a:pt x="39" y="79"/>
                    </a:cubicBezTo>
                    <a:cubicBezTo>
                      <a:pt x="39" y="79"/>
                      <a:pt x="39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36" y="82"/>
                      <a:pt x="33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1" y="82"/>
                    </a:cubicBezTo>
                    <a:cubicBezTo>
                      <a:pt x="30" y="82"/>
                      <a:pt x="23" y="83"/>
                      <a:pt x="21" y="87"/>
                    </a:cubicBezTo>
                    <a:cubicBezTo>
                      <a:pt x="21" y="87"/>
                      <a:pt x="20" y="89"/>
                      <a:pt x="16" y="89"/>
                    </a:cubicBezTo>
                    <a:cubicBezTo>
                      <a:pt x="16" y="89"/>
                      <a:pt x="14" y="89"/>
                      <a:pt x="13" y="88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1" y="86"/>
                    </a:cubicBezTo>
                    <a:cubicBezTo>
                      <a:pt x="1" y="86"/>
                      <a:pt x="11" y="89"/>
                      <a:pt x="17" y="89"/>
                    </a:cubicBezTo>
                    <a:cubicBezTo>
                      <a:pt x="18" y="89"/>
                      <a:pt x="19" y="89"/>
                      <a:pt x="20" y="89"/>
                    </a:cubicBezTo>
                    <a:cubicBezTo>
                      <a:pt x="20" y="89"/>
                      <a:pt x="37" y="88"/>
                      <a:pt x="46" y="88"/>
                    </a:cubicBezTo>
                    <a:cubicBezTo>
                      <a:pt x="48" y="88"/>
                      <a:pt x="50" y="88"/>
                      <a:pt x="5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70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4" y="83"/>
                      <a:pt x="74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8" y="81"/>
                      <a:pt x="64" y="85"/>
                      <a:pt x="64" y="85"/>
                    </a:cubicBezTo>
                    <a:cubicBezTo>
                      <a:pt x="63" y="84"/>
                      <a:pt x="68" y="78"/>
                      <a:pt x="68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8"/>
                      <a:pt x="66" y="78"/>
                      <a:pt x="64" y="79"/>
                    </a:cubicBezTo>
                    <a:cubicBezTo>
                      <a:pt x="59" y="84"/>
                      <a:pt x="56" y="85"/>
                      <a:pt x="54" y="85"/>
                    </a:cubicBezTo>
                    <a:cubicBezTo>
                      <a:pt x="53" y="85"/>
                      <a:pt x="53" y="84"/>
                      <a:pt x="53" y="84"/>
                    </a:cubicBezTo>
                    <a:cubicBezTo>
                      <a:pt x="55" y="80"/>
                      <a:pt x="63" y="78"/>
                      <a:pt x="63" y="78"/>
                    </a:cubicBezTo>
                    <a:cubicBezTo>
                      <a:pt x="63" y="78"/>
                      <a:pt x="59" y="78"/>
                      <a:pt x="55" y="78"/>
                    </a:cubicBezTo>
                    <a:cubicBezTo>
                      <a:pt x="51" y="78"/>
                      <a:pt x="47" y="78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4" y="78"/>
                      <a:pt x="42" y="73"/>
                      <a:pt x="43" y="70"/>
                    </a:cubicBezTo>
                    <a:cubicBezTo>
                      <a:pt x="42" y="70"/>
                      <a:pt x="42" y="70"/>
                      <a:pt x="41" y="70"/>
                    </a:cubicBezTo>
                    <a:cubicBezTo>
                      <a:pt x="41" y="68"/>
                      <a:pt x="41" y="67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5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3"/>
                      <a:pt x="50" y="62"/>
                      <a:pt x="52" y="62"/>
                    </a:cubicBezTo>
                    <a:cubicBezTo>
                      <a:pt x="54" y="62"/>
                      <a:pt x="56" y="62"/>
                      <a:pt x="57" y="64"/>
                    </a:cubicBezTo>
                    <a:cubicBezTo>
                      <a:pt x="57" y="64"/>
                      <a:pt x="56" y="59"/>
                      <a:pt x="52" y="59"/>
                    </a:cubicBezTo>
                    <a:cubicBezTo>
                      <a:pt x="51" y="59"/>
                      <a:pt x="51" y="59"/>
                      <a:pt x="50" y="59"/>
                    </a:cubicBezTo>
                    <a:cubicBezTo>
                      <a:pt x="50" y="59"/>
                      <a:pt x="40" y="58"/>
                      <a:pt x="55" y="55"/>
                    </a:cubicBezTo>
                    <a:cubicBezTo>
                      <a:pt x="55" y="55"/>
                      <a:pt x="62" y="54"/>
                      <a:pt x="54" y="54"/>
                    </a:cubicBezTo>
                    <a:cubicBezTo>
                      <a:pt x="54" y="54"/>
                      <a:pt x="47" y="51"/>
                      <a:pt x="57" y="47"/>
                    </a:cubicBezTo>
                    <a:cubicBezTo>
                      <a:pt x="57" y="47"/>
                      <a:pt x="65" y="42"/>
                      <a:pt x="55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53" y="42"/>
                      <a:pt x="53" y="42"/>
                      <a:pt x="52" y="42"/>
                    </a:cubicBezTo>
                    <a:cubicBezTo>
                      <a:pt x="49" y="42"/>
                      <a:pt x="42" y="41"/>
                      <a:pt x="58" y="37"/>
                    </a:cubicBezTo>
                    <a:cubicBezTo>
                      <a:pt x="58" y="37"/>
                      <a:pt x="58" y="37"/>
                      <a:pt x="59" y="36"/>
                    </a:cubicBezTo>
                    <a:cubicBezTo>
                      <a:pt x="58" y="36"/>
                      <a:pt x="58" y="34"/>
                      <a:pt x="58" y="34"/>
                    </a:cubicBezTo>
                    <a:cubicBezTo>
                      <a:pt x="58" y="33"/>
                      <a:pt x="58" y="32"/>
                      <a:pt x="58" y="31"/>
                    </a:cubicBezTo>
                    <a:cubicBezTo>
                      <a:pt x="58" y="31"/>
                      <a:pt x="57" y="30"/>
                      <a:pt x="57" y="30"/>
                    </a:cubicBezTo>
                    <a:cubicBezTo>
                      <a:pt x="57" y="30"/>
                      <a:pt x="57" y="31"/>
                      <a:pt x="57" y="31"/>
                    </a:cubicBezTo>
                    <a:cubicBezTo>
                      <a:pt x="57" y="31"/>
                      <a:pt x="57" y="36"/>
                      <a:pt x="56" y="36"/>
                    </a:cubicBezTo>
                    <a:cubicBezTo>
                      <a:pt x="56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1" y="35"/>
                      <a:pt x="52" y="32"/>
                    </a:cubicBezTo>
                    <a:cubicBezTo>
                      <a:pt x="52" y="32"/>
                      <a:pt x="52" y="31"/>
                      <a:pt x="52" y="30"/>
                    </a:cubicBezTo>
                    <a:moveTo>
                      <a:pt x="54" y="30"/>
                    </a:move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2"/>
                      <a:pt x="56" y="30"/>
                    </a:cubicBezTo>
                    <a:cubicBezTo>
                      <a:pt x="55" y="30"/>
                      <a:pt x="55" y="30"/>
                      <a:pt x="54" y="30"/>
                    </a:cubicBezTo>
                    <a:moveTo>
                      <a:pt x="44" y="29"/>
                    </a:moveTo>
                    <a:cubicBezTo>
                      <a:pt x="43" y="30"/>
                      <a:pt x="42" y="32"/>
                      <a:pt x="40" y="33"/>
                    </a:cubicBezTo>
                    <a:cubicBezTo>
                      <a:pt x="40" y="34"/>
                      <a:pt x="40" y="34"/>
                      <a:pt x="39" y="34"/>
                    </a:cubicBezTo>
                    <a:cubicBezTo>
                      <a:pt x="39" y="35"/>
                      <a:pt x="38" y="37"/>
                      <a:pt x="38" y="38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4" y="35"/>
                      <a:pt x="44" y="33"/>
                      <a:pt x="44" y="32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2"/>
                      <a:pt x="42" y="32"/>
                      <a:pt x="44" y="30"/>
                    </a:cubicBezTo>
                    <a:cubicBezTo>
                      <a:pt x="44" y="29"/>
                      <a:pt x="44" y="29"/>
                      <a:pt x="44" y="29"/>
                    </a:cubicBezTo>
                    <a:moveTo>
                      <a:pt x="49" y="25"/>
                    </a:moveTo>
                    <a:cubicBezTo>
                      <a:pt x="48" y="26"/>
                      <a:pt x="47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8"/>
                      <a:pt x="48" y="27"/>
                      <a:pt x="49" y="26"/>
                    </a:cubicBezTo>
                    <a:cubicBezTo>
                      <a:pt x="49" y="26"/>
                      <a:pt x="49" y="26"/>
                      <a:pt x="49" y="25"/>
                    </a:cubicBezTo>
                    <a:moveTo>
                      <a:pt x="44" y="23"/>
                    </a:moveTo>
                    <a:cubicBezTo>
                      <a:pt x="43" y="24"/>
                      <a:pt x="43" y="24"/>
                      <a:pt x="42" y="25"/>
                    </a:cubicBezTo>
                    <a:cubicBezTo>
                      <a:pt x="42" y="25"/>
                      <a:pt x="41" y="26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4"/>
                      <a:pt x="44" y="23"/>
                      <a:pt x="44" y="23"/>
                    </a:cubicBezTo>
                    <a:moveTo>
                      <a:pt x="5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3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moveTo>
                      <a:pt x="47" y="22"/>
                    </a:moveTo>
                    <a:cubicBezTo>
                      <a:pt x="47" y="22"/>
                      <a:pt x="46" y="22"/>
                      <a:pt x="46" y="22"/>
                    </a:cubicBezTo>
                    <a:cubicBezTo>
                      <a:pt x="46" y="23"/>
                      <a:pt x="46" y="24"/>
                      <a:pt x="46" y="26"/>
                    </a:cubicBezTo>
                    <a:cubicBezTo>
                      <a:pt x="47" y="25"/>
                      <a:pt x="47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8" y="22"/>
                      <a:pt x="47" y="22"/>
                    </a:cubicBezTo>
                    <a:moveTo>
                      <a:pt x="24" y="21"/>
                    </a:moveTo>
                    <a:cubicBezTo>
                      <a:pt x="24" y="21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4" y="21"/>
                    </a:cubicBezTo>
                    <a:moveTo>
                      <a:pt x="53" y="21"/>
                    </a:moveTo>
                    <a:cubicBezTo>
                      <a:pt x="52" y="21"/>
                      <a:pt x="51" y="21"/>
                      <a:pt x="50" y="22"/>
                    </a:cubicBezTo>
                    <a:cubicBezTo>
                      <a:pt x="51" y="22"/>
                      <a:pt x="51" y="23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5"/>
                      <a:pt x="51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3" y="21"/>
                    </a:cubicBezTo>
                    <a:moveTo>
                      <a:pt x="31" y="11"/>
                    </a:moveTo>
                    <a:cubicBezTo>
                      <a:pt x="31" y="11"/>
                      <a:pt x="33" y="11"/>
                      <a:pt x="33" y="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45" y="16"/>
                      <a:pt x="48" y="16"/>
                    </a:cubicBezTo>
                    <a:cubicBezTo>
                      <a:pt x="50" y="16"/>
                      <a:pt x="51" y="17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4" y="18"/>
                      <a:pt x="39" y="18"/>
                      <a:pt x="34" y="23"/>
                    </a:cubicBezTo>
                    <a:cubicBezTo>
                      <a:pt x="34" y="23"/>
                      <a:pt x="34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moveTo>
                      <a:pt x="32" y="0"/>
                    </a:moveTo>
                    <a:cubicBezTo>
                      <a:pt x="32" y="0"/>
                      <a:pt x="35" y="11"/>
                      <a:pt x="30" y="11"/>
                    </a:cubicBezTo>
                    <a:cubicBezTo>
                      <a:pt x="29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2" y="10"/>
                      <a:pt x="18" y="19"/>
                    </a:cubicBezTo>
                    <a:cubicBezTo>
                      <a:pt x="18" y="19"/>
                      <a:pt x="20" y="20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3" y="19"/>
                      <a:pt x="21" y="19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9" y="19"/>
                      <a:pt x="23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1"/>
                      <a:pt x="32" y="22"/>
                      <a:pt x="33" y="23"/>
                    </a:cubicBezTo>
                    <a:cubicBezTo>
                      <a:pt x="33" y="24"/>
                      <a:pt x="34" y="24"/>
                      <a:pt x="34" y="24"/>
                    </a:cubicBezTo>
                    <a:cubicBezTo>
                      <a:pt x="35" y="22"/>
                      <a:pt x="37" y="21"/>
                      <a:pt x="38" y="21"/>
                    </a:cubicBezTo>
                    <a:cubicBezTo>
                      <a:pt x="41" y="20"/>
                      <a:pt x="44" y="18"/>
                      <a:pt x="47" y="18"/>
                    </a:cubicBezTo>
                    <a:cubicBezTo>
                      <a:pt x="47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9" y="18"/>
                    </a:cubicBezTo>
                    <a:cubicBezTo>
                      <a:pt x="49" y="18"/>
                      <a:pt x="49" y="18"/>
                      <a:pt x="47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50" y="19"/>
                      <a:pt x="53" y="17"/>
                    </a:cubicBezTo>
                    <a:cubicBezTo>
                      <a:pt x="53" y="17"/>
                      <a:pt x="49" y="17"/>
                      <a:pt x="50" y="15"/>
                    </a:cubicBezTo>
                    <a:cubicBezTo>
                      <a:pt x="50" y="15"/>
                      <a:pt x="40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54" y="8"/>
                      <a:pt x="58" y="15"/>
                    </a:cubicBezTo>
                    <a:cubicBezTo>
                      <a:pt x="58" y="14"/>
                      <a:pt x="58" y="13"/>
                      <a:pt x="58" y="12"/>
                    </a:cubicBezTo>
                    <a:cubicBezTo>
                      <a:pt x="58" y="12"/>
                      <a:pt x="50" y="4"/>
                      <a:pt x="47" y="1"/>
                    </a:cubicBezTo>
                    <a:cubicBezTo>
                      <a:pt x="46" y="1"/>
                      <a:pt x="46" y="3"/>
                      <a:pt x="43" y="3"/>
                    </a:cubicBezTo>
                    <a:cubicBezTo>
                      <a:pt x="42" y="3"/>
                      <a:pt x="40" y="3"/>
                      <a:pt x="38" y="2"/>
                    </a:cubicBezTo>
                    <a:cubicBezTo>
                      <a:pt x="38" y="2"/>
                      <a:pt x="36" y="1"/>
                      <a:pt x="33" y="1"/>
                    </a:cubicBezTo>
                    <a:cubicBezTo>
                      <a:pt x="33" y="1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9" name="Freeform 367"/>
              <p:cNvSpPr/>
              <p:nvPr/>
            </p:nvSpPr>
            <p:spPr bwMode="auto">
              <a:xfrm>
                <a:off x="1904" y="773"/>
                <a:ext cx="9" cy="19"/>
              </a:xfrm>
              <a:custGeom>
                <a:avLst/>
                <a:gdLst>
                  <a:gd name="T0" fmla="*/ 5 w 6"/>
                  <a:gd name="T1" fmla="*/ 0 h 13"/>
                  <a:gd name="T2" fmla="*/ 0 w 6"/>
                  <a:gd name="T3" fmla="*/ 10 h 13"/>
                  <a:gd name="T4" fmla="*/ 2 w 6"/>
                  <a:gd name="T5" fmla="*/ 10 h 13"/>
                  <a:gd name="T6" fmla="*/ 5 w 6"/>
                  <a:gd name="T7" fmla="*/ 12 h 13"/>
                  <a:gd name="T8" fmla="*/ 5 w 6"/>
                  <a:gd name="T9" fmla="*/ 12 h 13"/>
                  <a:gd name="T10" fmla="*/ 5 w 6"/>
                  <a:gd name="T11" fmla="*/ 12 h 13"/>
                  <a:gd name="T12" fmla="*/ 5 w 6"/>
                  <a:gd name="T13" fmla="*/ 13 h 13"/>
                  <a:gd name="T14" fmla="*/ 6 w 6"/>
                  <a:gd name="T15" fmla="*/ 13 h 13"/>
                  <a:gd name="T16" fmla="*/ 5 w 6"/>
                  <a:gd name="T17" fmla="*/ 0 h 13"/>
                  <a:gd name="T18" fmla="*/ 5 w 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0" y="10"/>
                      <a:pt x="0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0" name="Freeform 368"/>
              <p:cNvSpPr>
                <a:spLocks noEditPoints="1"/>
              </p:cNvSpPr>
              <p:nvPr/>
            </p:nvSpPr>
            <p:spPr bwMode="auto">
              <a:xfrm>
                <a:off x="1921" y="768"/>
                <a:ext cx="29" cy="25"/>
              </a:xfrm>
              <a:custGeom>
                <a:avLst/>
                <a:gdLst>
                  <a:gd name="T0" fmla="*/ 0 w 20"/>
                  <a:gd name="T1" fmla="*/ 5 h 17"/>
                  <a:gd name="T2" fmla="*/ 0 w 20"/>
                  <a:gd name="T3" fmla="*/ 5 h 17"/>
                  <a:gd name="T4" fmla="*/ 0 w 20"/>
                  <a:gd name="T5" fmla="*/ 5 h 17"/>
                  <a:gd name="T6" fmla="*/ 2 w 20"/>
                  <a:gd name="T7" fmla="*/ 0 h 17"/>
                  <a:gd name="T8" fmla="*/ 0 w 20"/>
                  <a:gd name="T9" fmla="*/ 5 h 17"/>
                  <a:gd name="T10" fmla="*/ 0 w 20"/>
                  <a:gd name="T11" fmla="*/ 5 h 17"/>
                  <a:gd name="T12" fmla="*/ 3 w 20"/>
                  <a:gd name="T13" fmla="*/ 17 h 17"/>
                  <a:gd name="T14" fmla="*/ 14 w 20"/>
                  <a:gd name="T15" fmla="*/ 12 h 17"/>
                  <a:gd name="T16" fmla="*/ 15 w 20"/>
                  <a:gd name="T17" fmla="*/ 12 h 17"/>
                  <a:gd name="T18" fmla="*/ 17 w 20"/>
                  <a:gd name="T19" fmla="*/ 10 h 17"/>
                  <a:gd name="T20" fmla="*/ 8 w 20"/>
                  <a:gd name="T21" fmla="*/ 11 h 17"/>
                  <a:gd name="T22" fmla="*/ 2 w 20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2" y="0"/>
                    </a:moveTo>
                    <a:cubicBezTo>
                      <a:pt x="2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17"/>
                      <a:pt x="3" y="17"/>
                    </a:cubicBezTo>
                    <a:cubicBezTo>
                      <a:pt x="8" y="12"/>
                      <a:pt x="13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4" y="10"/>
                      <a:pt x="8" y="11"/>
                      <a:pt x="8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1" name="Freeform 369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  <a:gd name="T16" fmla="*/ 1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352" name="Picture 370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918" y="754"/>
                <a:ext cx="11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Freeform 371"/>
              <p:cNvSpPr/>
              <p:nvPr/>
            </p:nvSpPr>
            <p:spPr bwMode="auto">
              <a:xfrm>
                <a:off x="1923" y="7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4" name="Freeform 372"/>
              <p:cNvSpPr/>
              <p:nvPr/>
            </p:nvSpPr>
            <p:spPr bwMode="auto">
              <a:xfrm>
                <a:off x="1908" y="790"/>
                <a:ext cx="3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5" name="Freeform 373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6" name="Freeform 374"/>
              <p:cNvSpPr/>
              <p:nvPr/>
            </p:nvSpPr>
            <p:spPr bwMode="auto">
              <a:xfrm>
                <a:off x="1914" y="790"/>
                <a:ext cx="10" cy="3"/>
              </a:xfrm>
              <a:custGeom>
                <a:avLst/>
                <a:gdLst>
                  <a:gd name="T0" fmla="*/ 3 w 7"/>
                  <a:gd name="T1" fmla="*/ 0 h 2"/>
                  <a:gd name="T2" fmla="*/ 3 w 7"/>
                  <a:gd name="T3" fmla="*/ 0 h 2"/>
                  <a:gd name="T4" fmla="*/ 2 w 7"/>
                  <a:gd name="T5" fmla="*/ 0 h 2"/>
                  <a:gd name="T6" fmla="*/ 0 w 7"/>
                  <a:gd name="T7" fmla="*/ 1 h 2"/>
                  <a:gd name="T8" fmla="*/ 7 w 7"/>
                  <a:gd name="T9" fmla="*/ 2 h 2"/>
                  <a:gd name="T10" fmla="*/ 3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4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7" name="Freeform 375"/>
              <p:cNvSpPr>
                <a:spLocks noEditPoints="1"/>
              </p:cNvSpPr>
              <p:nvPr/>
            </p:nvSpPr>
            <p:spPr bwMode="auto">
              <a:xfrm>
                <a:off x="1926" y="790"/>
                <a:ext cx="8" cy="19"/>
              </a:xfrm>
              <a:custGeom>
                <a:avLst/>
                <a:gdLst>
                  <a:gd name="T0" fmla="*/ 6 w 6"/>
                  <a:gd name="T1" fmla="*/ 12 h 13"/>
                  <a:gd name="T2" fmla="*/ 5 w 6"/>
                  <a:gd name="T3" fmla="*/ 13 h 13"/>
                  <a:gd name="T4" fmla="*/ 6 w 6"/>
                  <a:gd name="T5" fmla="*/ 12 h 13"/>
                  <a:gd name="T6" fmla="*/ 4 w 6"/>
                  <a:gd name="T7" fmla="*/ 0 h 13"/>
                  <a:gd name="T8" fmla="*/ 0 w 6"/>
                  <a:gd name="T9" fmla="*/ 3 h 13"/>
                  <a:gd name="T10" fmla="*/ 0 w 6"/>
                  <a:gd name="T11" fmla="*/ 3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12"/>
                    </a:moveTo>
                    <a:cubicBezTo>
                      <a:pt x="6" y="12"/>
                      <a:pt x="6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moveTo>
                      <a:pt x="4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8" name="Freeform 376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21"/>
              </a:xfrm>
              <a:custGeom>
                <a:avLst/>
                <a:gdLst>
                  <a:gd name="T0" fmla="*/ 7 w 7"/>
                  <a:gd name="T1" fmla="*/ 10 h 15"/>
                  <a:gd name="T2" fmla="*/ 5 w 7"/>
                  <a:gd name="T3" fmla="*/ 11 h 15"/>
                  <a:gd name="T4" fmla="*/ 3 w 7"/>
                  <a:gd name="T5" fmla="*/ 14 h 15"/>
                  <a:gd name="T6" fmla="*/ 3 w 7"/>
                  <a:gd name="T7" fmla="*/ 14 h 15"/>
                  <a:gd name="T8" fmla="*/ 2 w 7"/>
                  <a:gd name="T9" fmla="*/ 12 h 15"/>
                  <a:gd name="T10" fmla="*/ 0 w 7"/>
                  <a:gd name="T11" fmla="*/ 12 h 15"/>
                  <a:gd name="T12" fmla="*/ 2 w 7"/>
                  <a:gd name="T13" fmla="*/ 15 h 15"/>
                  <a:gd name="T14" fmla="*/ 6 w 7"/>
                  <a:gd name="T15" fmla="*/ 14 h 15"/>
                  <a:gd name="T16" fmla="*/ 6 w 7"/>
                  <a:gd name="T17" fmla="*/ 13 h 15"/>
                  <a:gd name="T18" fmla="*/ 7 w 7"/>
                  <a:gd name="T19" fmla="*/ 10 h 15"/>
                  <a:gd name="T20" fmla="*/ 2 w 7"/>
                  <a:gd name="T21" fmla="*/ 7 h 15"/>
                  <a:gd name="T22" fmla="*/ 0 w 7"/>
                  <a:gd name="T23" fmla="*/ 9 h 15"/>
                  <a:gd name="T24" fmla="*/ 0 w 7"/>
                  <a:gd name="T25" fmla="*/ 10 h 15"/>
                  <a:gd name="T26" fmla="*/ 2 w 7"/>
                  <a:gd name="T27" fmla="*/ 8 h 15"/>
                  <a:gd name="T28" fmla="*/ 2 w 7"/>
                  <a:gd name="T29" fmla="*/ 7 h 15"/>
                  <a:gd name="T30" fmla="*/ 7 w 7"/>
                  <a:gd name="T31" fmla="*/ 4 h 15"/>
                  <a:gd name="T32" fmla="*/ 5 w 7"/>
                  <a:gd name="T33" fmla="*/ 5 h 15"/>
                  <a:gd name="T34" fmla="*/ 5 w 7"/>
                  <a:gd name="T35" fmla="*/ 6 h 15"/>
                  <a:gd name="T36" fmla="*/ 7 w 7"/>
                  <a:gd name="T37" fmla="*/ 5 h 15"/>
                  <a:gd name="T38" fmla="*/ 7 w 7"/>
                  <a:gd name="T39" fmla="*/ 4 h 15"/>
                  <a:gd name="T40" fmla="*/ 3 w 7"/>
                  <a:gd name="T41" fmla="*/ 0 h 15"/>
                  <a:gd name="T42" fmla="*/ 0 w 7"/>
                  <a:gd name="T43" fmla="*/ 3 h 15"/>
                  <a:gd name="T44" fmla="*/ 0 w 7"/>
                  <a:gd name="T45" fmla="*/ 4 h 15"/>
                  <a:gd name="T46" fmla="*/ 0 w 7"/>
                  <a:gd name="T47" fmla="*/ 6 h 15"/>
                  <a:gd name="T48" fmla="*/ 2 w 7"/>
                  <a:gd name="T49" fmla="*/ 6 h 15"/>
                  <a:gd name="T50" fmla="*/ 2 w 7"/>
                  <a:gd name="T51" fmla="*/ 2 h 15"/>
                  <a:gd name="T52" fmla="*/ 3 w 7"/>
                  <a:gd name="T53" fmla="*/ 2 h 15"/>
                  <a:gd name="T54" fmla="*/ 5 w 7"/>
                  <a:gd name="T55" fmla="*/ 4 h 15"/>
                  <a:gd name="T56" fmla="*/ 5 w 7"/>
                  <a:gd name="T57" fmla="*/ 5 h 15"/>
                  <a:gd name="T58" fmla="*/ 7 w 7"/>
                  <a:gd name="T59" fmla="*/ 4 h 15"/>
                  <a:gd name="T60" fmla="*/ 6 w 7"/>
                  <a:gd name="T61" fmla="*/ 2 h 15"/>
                  <a:gd name="T62" fmla="*/ 6 w 7"/>
                  <a:gd name="T63" fmla="*/ 2 h 15"/>
                  <a:gd name="T64" fmla="*/ 4 w 7"/>
                  <a:gd name="T65" fmla="*/ 2 h 15"/>
                  <a:gd name="T66" fmla="*/ 4 w 7"/>
                  <a:gd name="T67" fmla="*/ 0 h 15"/>
                  <a:gd name="T68" fmla="*/ 3 w 7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5">
                    <a:moveTo>
                      <a:pt x="7" y="10"/>
                    </a:moveTo>
                    <a:cubicBezTo>
                      <a:pt x="6" y="10"/>
                      <a:pt x="6" y="10"/>
                      <a:pt x="5" y="11"/>
                    </a:cubicBezTo>
                    <a:cubicBezTo>
                      <a:pt x="5" y="12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0"/>
                    </a:cubicBezTo>
                    <a:moveTo>
                      <a:pt x="2" y="7"/>
                    </a:moveTo>
                    <a:cubicBezTo>
                      <a:pt x="2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moveTo>
                      <a:pt x="7" y="4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moveTo>
                      <a:pt x="3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9" name="Freeform 377"/>
              <p:cNvSpPr>
                <a:spLocks noEditPoints="1"/>
              </p:cNvSpPr>
              <p:nvPr/>
            </p:nvSpPr>
            <p:spPr bwMode="auto">
              <a:xfrm>
                <a:off x="1950" y="790"/>
                <a:ext cx="9" cy="22"/>
              </a:xfrm>
              <a:custGeom>
                <a:avLst/>
                <a:gdLst>
                  <a:gd name="T0" fmla="*/ 3 w 6"/>
                  <a:gd name="T1" fmla="*/ 9 h 15"/>
                  <a:gd name="T2" fmla="*/ 1 w 6"/>
                  <a:gd name="T3" fmla="*/ 9 h 15"/>
                  <a:gd name="T4" fmla="*/ 1 w 6"/>
                  <a:gd name="T5" fmla="*/ 11 h 15"/>
                  <a:gd name="T6" fmla="*/ 4 w 6"/>
                  <a:gd name="T7" fmla="*/ 15 h 15"/>
                  <a:gd name="T8" fmla="*/ 4 w 6"/>
                  <a:gd name="T9" fmla="*/ 15 h 15"/>
                  <a:gd name="T10" fmla="*/ 5 w 6"/>
                  <a:gd name="T11" fmla="*/ 15 h 15"/>
                  <a:gd name="T12" fmla="*/ 6 w 6"/>
                  <a:gd name="T13" fmla="*/ 10 h 15"/>
                  <a:gd name="T14" fmla="*/ 6 w 6"/>
                  <a:gd name="T15" fmla="*/ 9 h 15"/>
                  <a:gd name="T16" fmla="*/ 5 w 6"/>
                  <a:gd name="T17" fmla="*/ 9 h 15"/>
                  <a:gd name="T18" fmla="*/ 4 w 6"/>
                  <a:gd name="T19" fmla="*/ 13 h 15"/>
                  <a:gd name="T20" fmla="*/ 4 w 6"/>
                  <a:gd name="T21" fmla="*/ 13 h 15"/>
                  <a:gd name="T22" fmla="*/ 4 w 6"/>
                  <a:gd name="T23" fmla="*/ 13 h 15"/>
                  <a:gd name="T24" fmla="*/ 3 w 6"/>
                  <a:gd name="T25" fmla="*/ 9 h 15"/>
                  <a:gd name="T26" fmla="*/ 2 w 6"/>
                  <a:gd name="T27" fmla="*/ 0 h 15"/>
                  <a:gd name="T28" fmla="*/ 2 w 6"/>
                  <a:gd name="T29" fmla="*/ 0 h 15"/>
                  <a:gd name="T30" fmla="*/ 1 w 6"/>
                  <a:gd name="T31" fmla="*/ 1 h 15"/>
                  <a:gd name="T32" fmla="*/ 1 w 6"/>
                  <a:gd name="T33" fmla="*/ 4 h 15"/>
                  <a:gd name="T34" fmla="*/ 3 w 6"/>
                  <a:gd name="T35" fmla="*/ 3 h 15"/>
                  <a:gd name="T36" fmla="*/ 4 w 6"/>
                  <a:gd name="T37" fmla="*/ 1 h 15"/>
                  <a:gd name="T38" fmla="*/ 4 w 6"/>
                  <a:gd name="T39" fmla="*/ 1 h 15"/>
                  <a:gd name="T40" fmla="*/ 4 w 6"/>
                  <a:gd name="T41" fmla="*/ 1 h 15"/>
                  <a:gd name="T42" fmla="*/ 4 w 6"/>
                  <a:gd name="T43" fmla="*/ 1 h 15"/>
                  <a:gd name="T44" fmla="*/ 2 w 6"/>
                  <a:gd name="T4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5">
                    <a:moveTo>
                      <a:pt x="3" y="9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4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6" y="15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11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9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0" name="Freeform 378"/>
              <p:cNvSpPr>
                <a:spLocks noEditPoints="1"/>
              </p:cNvSpPr>
              <p:nvPr/>
            </p:nvSpPr>
            <p:spPr bwMode="auto">
              <a:xfrm>
                <a:off x="1961" y="797"/>
                <a:ext cx="5" cy="19"/>
              </a:xfrm>
              <a:custGeom>
                <a:avLst/>
                <a:gdLst>
                  <a:gd name="T0" fmla="*/ 1 w 4"/>
                  <a:gd name="T1" fmla="*/ 5 h 13"/>
                  <a:gd name="T2" fmla="*/ 1 w 4"/>
                  <a:gd name="T3" fmla="*/ 9 h 13"/>
                  <a:gd name="T4" fmla="*/ 2 w 4"/>
                  <a:gd name="T5" fmla="*/ 6 h 13"/>
                  <a:gd name="T6" fmla="*/ 2 w 4"/>
                  <a:gd name="T7" fmla="*/ 7 h 13"/>
                  <a:gd name="T8" fmla="*/ 1 w 4"/>
                  <a:gd name="T9" fmla="*/ 7 h 13"/>
                  <a:gd name="T10" fmla="*/ 1 w 4"/>
                  <a:gd name="T11" fmla="*/ 5 h 13"/>
                  <a:gd name="T12" fmla="*/ 3 w 4"/>
                  <a:gd name="T13" fmla="*/ 0 h 13"/>
                  <a:gd name="T14" fmla="*/ 3 w 4"/>
                  <a:gd name="T15" fmla="*/ 5 h 13"/>
                  <a:gd name="T16" fmla="*/ 3 w 4"/>
                  <a:gd name="T17" fmla="*/ 5 h 13"/>
                  <a:gd name="T18" fmla="*/ 3 w 4"/>
                  <a:gd name="T19" fmla="*/ 8 h 13"/>
                  <a:gd name="T20" fmla="*/ 3 w 4"/>
                  <a:gd name="T21" fmla="*/ 13 h 13"/>
                  <a:gd name="T22" fmla="*/ 3 w 4"/>
                  <a:gd name="T23" fmla="*/ 13 h 13"/>
                  <a:gd name="T24" fmla="*/ 3 w 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3">
                    <a:moveTo>
                      <a:pt x="1" y="5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moveTo>
                      <a:pt x="3" y="0"/>
                    </a:moveTo>
                    <a:cubicBezTo>
                      <a:pt x="3" y="2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4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8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1" name="Freeform 379"/>
              <p:cNvSpPr>
                <a:spLocks noEditPoints="1"/>
              </p:cNvSpPr>
              <p:nvPr/>
            </p:nvSpPr>
            <p:spPr bwMode="auto">
              <a:xfrm>
                <a:off x="1939" y="851"/>
                <a:ext cx="29" cy="22"/>
              </a:xfrm>
              <a:custGeom>
                <a:avLst/>
                <a:gdLst>
                  <a:gd name="T0" fmla="*/ 20 w 20"/>
                  <a:gd name="T1" fmla="*/ 15 h 15"/>
                  <a:gd name="T2" fmla="*/ 20 w 20"/>
                  <a:gd name="T3" fmla="*/ 15 h 15"/>
                  <a:gd name="T4" fmla="*/ 20 w 20"/>
                  <a:gd name="T5" fmla="*/ 15 h 15"/>
                  <a:gd name="T6" fmla="*/ 20 w 20"/>
                  <a:gd name="T7" fmla="*/ 15 h 15"/>
                  <a:gd name="T8" fmla="*/ 20 w 20"/>
                  <a:gd name="T9" fmla="*/ 15 h 15"/>
                  <a:gd name="T10" fmla="*/ 9 w 20"/>
                  <a:gd name="T11" fmla="*/ 8 h 15"/>
                  <a:gd name="T12" fmla="*/ 9 w 20"/>
                  <a:gd name="T13" fmla="*/ 8 h 15"/>
                  <a:gd name="T14" fmla="*/ 9 w 20"/>
                  <a:gd name="T15" fmla="*/ 8 h 15"/>
                  <a:gd name="T16" fmla="*/ 9 w 20"/>
                  <a:gd name="T17" fmla="*/ 8 h 15"/>
                  <a:gd name="T18" fmla="*/ 9 w 20"/>
                  <a:gd name="T19" fmla="*/ 8 h 15"/>
                  <a:gd name="T20" fmla="*/ 9 w 20"/>
                  <a:gd name="T21" fmla="*/ 8 h 15"/>
                  <a:gd name="T22" fmla="*/ 0 w 20"/>
                  <a:gd name="T23" fmla="*/ 6 h 15"/>
                  <a:gd name="T24" fmla="*/ 0 w 20"/>
                  <a:gd name="T25" fmla="*/ 6 h 15"/>
                  <a:gd name="T26" fmla="*/ 0 w 20"/>
                  <a:gd name="T27" fmla="*/ 6 h 15"/>
                  <a:gd name="T28" fmla="*/ 5 w 20"/>
                  <a:gd name="T29" fmla="*/ 5 h 15"/>
                  <a:gd name="T30" fmla="*/ 0 w 20"/>
                  <a:gd name="T31" fmla="*/ 6 h 15"/>
                  <a:gd name="T32" fmla="*/ 5 w 20"/>
                  <a:gd name="T33" fmla="*/ 5 h 15"/>
                  <a:gd name="T34" fmla="*/ 5 w 20"/>
                  <a:gd name="T35" fmla="*/ 5 h 15"/>
                  <a:gd name="T36" fmla="*/ 5 w 20"/>
                  <a:gd name="T37" fmla="*/ 5 h 15"/>
                  <a:gd name="T38" fmla="*/ 5 w 20"/>
                  <a:gd name="T39" fmla="*/ 5 h 15"/>
                  <a:gd name="T40" fmla="*/ 7 w 20"/>
                  <a:gd name="T41" fmla="*/ 5 h 15"/>
                  <a:gd name="T42" fmla="*/ 9 w 20"/>
                  <a:gd name="T43" fmla="*/ 8 h 15"/>
                  <a:gd name="T44" fmla="*/ 7 w 20"/>
                  <a:gd name="T45" fmla="*/ 5 h 15"/>
                  <a:gd name="T46" fmla="*/ 7 w 20"/>
                  <a:gd name="T47" fmla="*/ 5 h 15"/>
                  <a:gd name="T48" fmla="*/ 7 w 20"/>
                  <a:gd name="T49" fmla="*/ 5 h 15"/>
                  <a:gd name="T50" fmla="*/ 7 w 20"/>
                  <a:gd name="T51" fmla="*/ 5 h 15"/>
                  <a:gd name="T52" fmla="*/ 7 w 20"/>
                  <a:gd name="T53" fmla="*/ 5 h 15"/>
                  <a:gd name="T54" fmla="*/ 17 w 20"/>
                  <a:gd name="T55" fmla="*/ 0 h 15"/>
                  <a:gd name="T56" fmla="*/ 18 w 20"/>
                  <a:gd name="T57" fmla="*/ 7 h 15"/>
                  <a:gd name="T58" fmla="*/ 18 w 20"/>
                  <a:gd name="T59" fmla="*/ 6 h 15"/>
                  <a:gd name="T60" fmla="*/ 18 w 20"/>
                  <a:gd name="T61" fmla="*/ 5 h 15"/>
                  <a:gd name="T62" fmla="*/ 18 w 20"/>
                  <a:gd name="T63" fmla="*/ 5 h 15"/>
                  <a:gd name="T64" fmla="*/ 17 w 20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" y="5"/>
                    </a:moveTo>
                    <a:cubicBezTo>
                      <a:pt x="3" y="5"/>
                      <a:pt x="2" y="6"/>
                      <a:pt x="0" y="6"/>
                    </a:cubicBezTo>
                    <a:cubicBezTo>
                      <a:pt x="2" y="6"/>
                      <a:pt x="3" y="5"/>
                      <a:pt x="5" y="5"/>
                    </a:cubicBezTo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7" y="5"/>
                    </a:moveTo>
                    <a:cubicBezTo>
                      <a:pt x="9" y="5"/>
                      <a:pt x="10" y="5"/>
                      <a:pt x="9" y="8"/>
                    </a:cubicBezTo>
                    <a:cubicBezTo>
                      <a:pt x="10" y="5"/>
                      <a:pt x="9" y="5"/>
                      <a:pt x="7" y="5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17" y="0"/>
                    </a:moveTo>
                    <a:cubicBezTo>
                      <a:pt x="17" y="3"/>
                      <a:pt x="17" y="6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2" name="Freeform 380"/>
              <p:cNvSpPr/>
              <p:nvPr/>
            </p:nvSpPr>
            <p:spPr bwMode="auto">
              <a:xfrm>
                <a:off x="1961" y="805"/>
                <a:ext cx="4" cy="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3 h 5"/>
                  <a:gd name="T4" fmla="*/ 1 w 3"/>
                  <a:gd name="T5" fmla="*/ 5 h 5"/>
                  <a:gd name="T6" fmla="*/ 2 w 3"/>
                  <a:gd name="T7" fmla="*/ 3 h 5"/>
                  <a:gd name="T8" fmla="*/ 3 w 3"/>
                  <a:gd name="T9" fmla="*/ 3 h 5"/>
                  <a:gd name="T10" fmla="*/ 3 w 3"/>
                  <a:gd name="T11" fmla="*/ 3 h 5"/>
                  <a:gd name="T12" fmla="*/ 3 w 3"/>
                  <a:gd name="T13" fmla="*/ 0 h 5"/>
                  <a:gd name="T14" fmla="*/ 3 w 3"/>
                  <a:gd name="T15" fmla="*/ 0 h 5"/>
                  <a:gd name="T16" fmla="*/ 2 w 3"/>
                  <a:gd name="T17" fmla="*/ 1 h 5"/>
                  <a:gd name="T18" fmla="*/ 1 w 3"/>
                  <a:gd name="T19" fmla="*/ 4 h 5"/>
                  <a:gd name="T20" fmla="*/ 1 w 3"/>
                  <a:gd name="T21" fmla="*/ 0 h 5"/>
                  <a:gd name="T22" fmla="*/ 0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3" name="Freeform 381"/>
              <p:cNvSpPr/>
              <p:nvPr/>
            </p:nvSpPr>
            <p:spPr bwMode="auto">
              <a:xfrm>
                <a:off x="1937" y="858"/>
                <a:ext cx="16" cy="18"/>
              </a:xfrm>
              <a:custGeom>
                <a:avLst/>
                <a:gdLst>
                  <a:gd name="T0" fmla="*/ 8 w 11"/>
                  <a:gd name="T1" fmla="*/ 0 h 12"/>
                  <a:gd name="T2" fmla="*/ 8 w 11"/>
                  <a:gd name="T3" fmla="*/ 0 h 12"/>
                  <a:gd name="T4" fmla="*/ 6 w 11"/>
                  <a:gd name="T5" fmla="*/ 0 h 12"/>
                  <a:gd name="T6" fmla="*/ 6 w 11"/>
                  <a:gd name="T7" fmla="*/ 0 h 12"/>
                  <a:gd name="T8" fmla="*/ 6 w 11"/>
                  <a:gd name="T9" fmla="*/ 0 h 12"/>
                  <a:gd name="T10" fmla="*/ 1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2 h 12"/>
                  <a:gd name="T20" fmla="*/ 1 w 11"/>
                  <a:gd name="T21" fmla="*/ 2 h 12"/>
                  <a:gd name="T22" fmla="*/ 1 w 11"/>
                  <a:gd name="T23" fmla="*/ 2 h 12"/>
                  <a:gd name="T24" fmla="*/ 3 w 11"/>
                  <a:gd name="T25" fmla="*/ 12 h 12"/>
                  <a:gd name="T26" fmla="*/ 3 w 11"/>
                  <a:gd name="T27" fmla="*/ 12 h 12"/>
                  <a:gd name="T28" fmla="*/ 10 w 11"/>
                  <a:gd name="T29" fmla="*/ 3 h 12"/>
                  <a:gd name="T30" fmla="*/ 10 w 11"/>
                  <a:gd name="T31" fmla="*/ 3 h 12"/>
                  <a:gd name="T32" fmla="*/ 10 w 11"/>
                  <a:gd name="T33" fmla="*/ 3 h 12"/>
                  <a:gd name="T34" fmla="*/ 10 w 11"/>
                  <a:gd name="T35" fmla="*/ 3 h 12"/>
                  <a:gd name="T36" fmla="*/ 10 w 11"/>
                  <a:gd name="T37" fmla="*/ 3 h 12"/>
                  <a:gd name="T38" fmla="*/ 10 w 11"/>
                  <a:gd name="T39" fmla="*/ 3 h 12"/>
                  <a:gd name="T40" fmla="*/ 8 w 11"/>
                  <a:gd name="T41" fmla="*/ 0 h 12"/>
                  <a:gd name="T42" fmla="*/ 8 w 11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8"/>
                      <a:pt x="9" y="7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4" name="Freeform 382"/>
              <p:cNvSpPr/>
              <p:nvPr/>
            </p:nvSpPr>
            <p:spPr bwMode="auto">
              <a:xfrm>
                <a:off x="1934" y="809"/>
                <a:ext cx="37" cy="67"/>
              </a:xfrm>
              <a:custGeom>
                <a:avLst/>
                <a:gdLst>
                  <a:gd name="T0" fmla="*/ 21 w 25"/>
                  <a:gd name="T1" fmla="*/ 0 h 46"/>
                  <a:gd name="T2" fmla="*/ 20 w 25"/>
                  <a:gd name="T3" fmla="*/ 2 h 46"/>
                  <a:gd name="T4" fmla="*/ 19 w 25"/>
                  <a:gd name="T5" fmla="*/ 2 h 46"/>
                  <a:gd name="T6" fmla="*/ 19 w 25"/>
                  <a:gd name="T7" fmla="*/ 2 h 46"/>
                  <a:gd name="T8" fmla="*/ 18 w 25"/>
                  <a:gd name="T9" fmla="*/ 3 h 46"/>
                  <a:gd name="T10" fmla="*/ 12 w 25"/>
                  <a:gd name="T11" fmla="*/ 8 h 46"/>
                  <a:gd name="T12" fmla="*/ 13 w 25"/>
                  <a:gd name="T13" fmla="*/ 8 h 46"/>
                  <a:gd name="T14" fmla="*/ 15 w 25"/>
                  <a:gd name="T15" fmla="*/ 8 h 46"/>
                  <a:gd name="T16" fmla="*/ 17 w 25"/>
                  <a:gd name="T17" fmla="*/ 13 h 46"/>
                  <a:gd name="T18" fmla="*/ 14 w 25"/>
                  <a:gd name="T19" fmla="*/ 20 h 46"/>
                  <a:gd name="T20" fmla="*/ 15 w 25"/>
                  <a:gd name="T21" fmla="*/ 21 h 46"/>
                  <a:gd name="T22" fmla="*/ 10 w 25"/>
                  <a:gd name="T23" fmla="*/ 25 h 46"/>
                  <a:gd name="T24" fmla="*/ 12 w 25"/>
                  <a:gd name="T25" fmla="*/ 25 h 46"/>
                  <a:gd name="T26" fmla="*/ 17 w 25"/>
                  <a:gd name="T27" fmla="*/ 30 h 46"/>
                  <a:gd name="T28" fmla="*/ 12 w 25"/>
                  <a:gd name="T29" fmla="*/ 28 h 46"/>
                  <a:gd name="T30" fmla="*/ 6 w 25"/>
                  <a:gd name="T31" fmla="*/ 31 h 46"/>
                  <a:gd name="T32" fmla="*/ 6 w 25"/>
                  <a:gd name="T33" fmla="*/ 31 h 46"/>
                  <a:gd name="T34" fmla="*/ 2 w 25"/>
                  <a:gd name="T35" fmla="*/ 32 h 46"/>
                  <a:gd name="T36" fmla="*/ 3 w 25"/>
                  <a:gd name="T37" fmla="*/ 32 h 46"/>
                  <a:gd name="T38" fmla="*/ 3 w 25"/>
                  <a:gd name="T39" fmla="*/ 32 h 46"/>
                  <a:gd name="T40" fmla="*/ 3 w 25"/>
                  <a:gd name="T41" fmla="*/ 36 h 46"/>
                  <a:gd name="T42" fmla="*/ 3 w 25"/>
                  <a:gd name="T43" fmla="*/ 35 h 46"/>
                  <a:gd name="T44" fmla="*/ 3 w 25"/>
                  <a:gd name="T45" fmla="*/ 35 h 46"/>
                  <a:gd name="T46" fmla="*/ 3 w 25"/>
                  <a:gd name="T47" fmla="*/ 35 h 46"/>
                  <a:gd name="T48" fmla="*/ 3 w 25"/>
                  <a:gd name="T49" fmla="*/ 35 h 46"/>
                  <a:gd name="T50" fmla="*/ 8 w 25"/>
                  <a:gd name="T51" fmla="*/ 34 h 46"/>
                  <a:gd name="T52" fmla="*/ 8 w 25"/>
                  <a:gd name="T53" fmla="*/ 34 h 46"/>
                  <a:gd name="T54" fmla="*/ 8 w 25"/>
                  <a:gd name="T55" fmla="*/ 34 h 46"/>
                  <a:gd name="T56" fmla="*/ 10 w 25"/>
                  <a:gd name="T57" fmla="*/ 34 h 46"/>
                  <a:gd name="T58" fmla="*/ 10 w 25"/>
                  <a:gd name="T59" fmla="*/ 34 h 46"/>
                  <a:gd name="T60" fmla="*/ 10 w 25"/>
                  <a:gd name="T61" fmla="*/ 34 h 46"/>
                  <a:gd name="T62" fmla="*/ 10 w 25"/>
                  <a:gd name="T63" fmla="*/ 34 h 46"/>
                  <a:gd name="T64" fmla="*/ 10 w 25"/>
                  <a:gd name="T65" fmla="*/ 34 h 46"/>
                  <a:gd name="T66" fmla="*/ 12 w 25"/>
                  <a:gd name="T67" fmla="*/ 37 h 46"/>
                  <a:gd name="T68" fmla="*/ 12 w 25"/>
                  <a:gd name="T69" fmla="*/ 37 h 46"/>
                  <a:gd name="T70" fmla="*/ 12 w 25"/>
                  <a:gd name="T71" fmla="*/ 37 h 46"/>
                  <a:gd name="T72" fmla="*/ 12 w 25"/>
                  <a:gd name="T73" fmla="*/ 37 h 46"/>
                  <a:gd name="T74" fmla="*/ 12 w 25"/>
                  <a:gd name="T75" fmla="*/ 37 h 46"/>
                  <a:gd name="T76" fmla="*/ 12 w 25"/>
                  <a:gd name="T77" fmla="*/ 37 h 46"/>
                  <a:gd name="T78" fmla="*/ 5 w 25"/>
                  <a:gd name="T79" fmla="*/ 46 h 46"/>
                  <a:gd name="T80" fmla="*/ 5 w 25"/>
                  <a:gd name="T81" fmla="*/ 46 h 46"/>
                  <a:gd name="T82" fmla="*/ 15 w 25"/>
                  <a:gd name="T83" fmla="*/ 44 h 46"/>
                  <a:gd name="T84" fmla="*/ 23 w 25"/>
                  <a:gd name="T85" fmla="*/ 44 h 46"/>
                  <a:gd name="T86" fmla="*/ 23 w 25"/>
                  <a:gd name="T87" fmla="*/ 44 h 46"/>
                  <a:gd name="T88" fmla="*/ 23 w 25"/>
                  <a:gd name="T89" fmla="*/ 44 h 46"/>
                  <a:gd name="T90" fmla="*/ 22 w 25"/>
                  <a:gd name="T91" fmla="*/ 44 h 46"/>
                  <a:gd name="T92" fmla="*/ 21 w 25"/>
                  <a:gd name="T93" fmla="*/ 41 h 46"/>
                  <a:gd name="T94" fmla="*/ 21 w 25"/>
                  <a:gd name="T95" fmla="*/ 36 h 46"/>
                  <a:gd name="T96" fmla="*/ 20 w 25"/>
                  <a:gd name="T97" fmla="*/ 29 h 46"/>
                  <a:gd name="T98" fmla="*/ 20 w 25"/>
                  <a:gd name="T99" fmla="*/ 20 h 46"/>
                  <a:gd name="T100" fmla="*/ 20 w 25"/>
                  <a:gd name="T101" fmla="*/ 6 h 46"/>
                  <a:gd name="T102" fmla="*/ 20 w 25"/>
                  <a:gd name="T103" fmla="*/ 7 h 46"/>
                  <a:gd name="T104" fmla="*/ 21 w 25"/>
                  <a:gd name="T105" fmla="*/ 5 h 46"/>
                  <a:gd name="T106" fmla="*/ 21 w 25"/>
                  <a:gd name="T107" fmla="*/ 5 h 46"/>
                  <a:gd name="T108" fmla="*/ 21 w 25"/>
                  <a:gd name="T10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46">
                    <a:moveTo>
                      <a:pt x="21" y="0"/>
                    </a:moveTo>
                    <a:cubicBezTo>
                      <a:pt x="21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" y="7"/>
                      <a:pt x="9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25" y="8"/>
                      <a:pt x="17" y="13"/>
                      <a:pt x="17" y="13"/>
                    </a:cubicBezTo>
                    <a:cubicBezTo>
                      <a:pt x="7" y="17"/>
                      <a:pt x="14" y="20"/>
                      <a:pt x="14" y="20"/>
                    </a:cubicBezTo>
                    <a:cubicBezTo>
                      <a:pt x="22" y="20"/>
                      <a:pt x="15" y="21"/>
                      <a:pt x="15" y="21"/>
                    </a:cubicBezTo>
                    <a:cubicBezTo>
                      <a:pt x="0" y="24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6" y="25"/>
                      <a:pt x="17" y="30"/>
                      <a:pt x="17" y="30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0" y="28"/>
                      <a:pt x="8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3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4"/>
                      <a:pt x="3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5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3" y="34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41"/>
                      <a:pt x="7" y="42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7" y="44"/>
                      <a:pt x="11" y="44"/>
                      <a:pt x="15" y="44"/>
                    </a:cubicBezTo>
                    <a:cubicBezTo>
                      <a:pt x="19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2" y="44"/>
                      <a:pt x="22" y="44"/>
                    </a:cubicBezTo>
                    <a:cubicBezTo>
                      <a:pt x="21" y="44"/>
                      <a:pt x="21" y="43"/>
                      <a:pt x="21" y="41"/>
                    </a:cubicBezTo>
                    <a:cubicBezTo>
                      <a:pt x="21" y="41"/>
                      <a:pt x="21" y="39"/>
                      <a:pt x="21" y="36"/>
                    </a:cubicBezTo>
                    <a:cubicBezTo>
                      <a:pt x="20" y="35"/>
                      <a:pt x="20" y="32"/>
                      <a:pt x="20" y="29"/>
                    </a:cubicBezTo>
                    <a:cubicBezTo>
                      <a:pt x="19" y="26"/>
                      <a:pt x="19" y="21"/>
                      <a:pt x="20" y="20"/>
                    </a:cubicBezTo>
                    <a:cubicBezTo>
                      <a:pt x="20" y="20"/>
                      <a:pt x="22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5" name="Freeform 383"/>
              <p:cNvSpPr/>
              <p:nvPr/>
            </p:nvSpPr>
            <p:spPr bwMode="auto">
              <a:xfrm>
                <a:off x="1962" y="809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6" name="Freeform 384"/>
              <p:cNvSpPr>
                <a:spLocks noEditPoints="1"/>
              </p:cNvSpPr>
              <p:nvPr/>
            </p:nvSpPr>
            <p:spPr bwMode="auto">
              <a:xfrm>
                <a:off x="1939" y="858"/>
                <a:ext cx="13" cy="18"/>
              </a:xfrm>
              <a:custGeom>
                <a:avLst/>
                <a:gdLst>
                  <a:gd name="T0" fmla="*/ 9 w 9"/>
                  <a:gd name="T1" fmla="*/ 3 h 12"/>
                  <a:gd name="T2" fmla="*/ 9 w 9"/>
                  <a:gd name="T3" fmla="*/ 3 h 12"/>
                  <a:gd name="T4" fmla="*/ 2 w 9"/>
                  <a:gd name="T5" fmla="*/ 12 h 12"/>
                  <a:gd name="T6" fmla="*/ 2 w 9"/>
                  <a:gd name="T7" fmla="*/ 12 h 12"/>
                  <a:gd name="T8" fmla="*/ 9 w 9"/>
                  <a:gd name="T9" fmla="*/ 3 h 12"/>
                  <a:gd name="T10" fmla="*/ 9 w 9"/>
                  <a:gd name="T11" fmla="*/ 3 h 12"/>
                  <a:gd name="T12" fmla="*/ 9 w 9"/>
                  <a:gd name="T13" fmla="*/ 3 h 12"/>
                  <a:gd name="T14" fmla="*/ 9 w 9"/>
                  <a:gd name="T15" fmla="*/ 3 h 12"/>
                  <a:gd name="T16" fmla="*/ 9 w 9"/>
                  <a:gd name="T17" fmla="*/ 3 h 12"/>
                  <a:gd name="T18" fmla="*/ 9 w 9"/>
                  <a:gd name="T19" fmla="*/ 3 h 12"/>
                  <a:gd name="T20" fmla="*/ 9 w 9"/>
                  <a:gd name="T21" fmla="*/ 3 h 12"/>
                  <a:gd name="T22" fmla="*/ 9 w 9"/>
                  <a:gd name="T23" fmla="*/ 3 h 12"/>
                  <a:gd name="T24" fmla="*/ 0 w 9"/>
                  <a:gd name="T25" fmla="*/ 1 h 12"/>
                  <a:gd name="T26" fmla="*/ 0 w 9"/>
                  <a:gd name="T27" fmla="*/ 1 h 12"/>
                  <a:gd name="T28" fmla="*/ 0 w 9"/>
                  <a:gd name="T29" fmla="*/ 1 h 12"/>
                  <a:gd name="T30" fmla="*/ 0 w 9"/>
                  <a:gd name="T31" fmla="*/ 1 h 12"/>
                  <a:gd name="T32" fmla="*/ 0 w 9"/>
                  <a:gd name="T33" fmla="*/ 1 h 12"/>
                  <a:gd name="T34" fmla="*/ 0 w 9"/>
                  <a:gd name="T35" fmla="*/ 1 h 12"/>
                  <a:gd name="T36" fmla="*/ 5 w 9"/>
                  <a:gd name="T37" fmla="*/ 0 h 12"/>
                  <a:gd name="T38" fmla="*/ 5 w 9"/>
                  <a:gd name="T39" fmla="*/ 0 h 12"/>
                  <a:gd name="T40" fmla="*/ 5 w 9"/>
                  <a:gd name="T41" fmla="*/ 0 h 12"/>
                  <a:gd name="T42" fmla="*/ 7 w 9"/>
                  <a:gd name="T43" fmla="*/ 0 h 12"/>
                  <a:gd name="T44" fmla="*/ 5 w 9"/>
                  <a:gd name="T45" fmla="*/ 0 h 12"/>
                  <a:gd name="T46" fmla="*/ 7 w 9"/>
                  <a:gd name="T47" fmla="*/ 0 h 12"/>
                  <a:gd name="T48" fmla="*/ 7 w 9"/>
                  <a:gd name="T49" fmla="*/ 0 h 12"/>
                  <a:gd name="T50" fmla="*/ 7 w 9"/>
                  <a:gd name="T51" fmla="*/ 0 h 12"/>
                  <a:gd name="T52" fmla="*/ 7 w 9"/>
                  <a:gd name="T53" fmla="*/ 0 h 12"/>
                  <a:gd name="T54" fmla="*/ 7 w 9"/>
                  <a:gd name="T5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12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7"/>
                      <a:pt x="4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8"/>
                      <a:pt x="8" y="7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7" name="Freeform 385"/>
              <p:cNvSpPr>
                <a:spLocks noEditPoints="1"/>
              </p:cNvSpPr>
              <p:nvPr/>
            </p:nvSpPr>
            <p:spPr bwMode="auto">
              <a:xfrm>
                <a:off x="1971" y="872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8" name="Freeform 386"/>
              <p:cNvSpPr>
                <a:spLocks noEditPoints="1"/>
              </p:cNvSpPr>
              <p:nvPr/>
            </p:nvSpPr>
            <p:spPr bwMode="auto">
              <a:xfrm>
                <a:off x="1953" y="872"/>
                <a:ext cx="21" cy="11"/>
              </a:xfrm>
              <a:custGeom>
                <a:avLst/>
                <a:gdLst>
                  <a:gd name="T0" fmla="*/ 12 w 14"/>
                  <a:gd name="T1" fmla="*/ 2 h 8"/>
                  <a:gd name="T2" fmla="*/ 13 w 14"/>
                  <a:gd name="T3" fmla="*/ 1 h 8"/>
                  <a:gd name="T4" fmla="*/ 12 w 14"/>
                  <a:gd name="T5" fmla="*/ 2 h 8"/>
                  <a:gd name="T6" fmla="*/ 13 w 14"/>
                  <a:gd name="T7" fmla="*/ 0 h 8"/>
                  <a:gd name="T8" fmla="*/ 10 w 14"/>
                  <a:gd name="T9" fmla="*/ 1 h 8"/>
                  <a:gd name="T10" fmla="*/ 10 w 14"/>
                  <a:gd name="T11" fmla="*/ 1 h 8"/>
                  <a:gd name="T12" fmla="*/ 10 w 14"/>
                  <a:gd name="T13" fmla="*/ 1 h 8"/>
                  <a:gd name="T14" fmla="*/ 10 w 14"/>
                  <a:gd name="T15" fmla="*/ 1 h 8"/>
                  <a:gd name="T16" fmla="*/ 10 w 14"/>
                  <a:gd name="T17" fmla="*/ 1 h 8"/>
                  <a:gd name="T18" fmla="*/ 0 w 14"/>
                  <a:gd name="T19" fmla="*/ 7 h 8"/>
                  <a:gd name="T20" fmla="*/ 1 w 14"/>
                  <a:gd name="T21" fmla="*/ 8 h 8"/>
                  <a:gd name="T22" fmla="*/ 11 w 14"/>
                  <a:gd name="T23" fmla="*/ 2 h 8"/>
                  <a:gd name="T24" fmla="*/ 14 w 14"/>
                  <a:gd name="T25" fmla="*/ 0 h 8"/>
                  <a:gd name="T26" fmla="*/ 14 w 14"/>
                  <a:gd name="T27" fmla="*/ 0 h 8"/>
                  <a:gd name="T28" fmla="*/ 14 w 14"/>
                  <a:gd name="T29" fmla="*/ 0 h 8"/>
                  <a:gd name="T30" fmla="*/ 13 w 1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12" y="2"/>
                    </a:moveTo>
                    <a:cubicBezTo>
                      <a:pt x="12" y="2"/>
                      <a:pt x="13" y="1"/>
                      <a:pt x="13" y="1"/>
                    </a:cubicBezTo>
                    <a:cubicBezTo>
                      <a:pt x="12" y="1"/>
                      <a:pt x="12" y="2"/>
                      <a:pt x="12" y="2"/>
                    </a:cubicBezTo>
                    <a:moveTo>
                      <a:pt x="13" y="0"/>
                    </a:moveTo>
                    <a:cubicBezTo>
                      <a:pt x="13" y="0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2" y="3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6" y="7"/>
                      <a:pt x="11" y="2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9" name="Freeform 387"/>
              <p:cNvSpPr>
                <a:spLocks noEditPoints="1"/>
              </p:cNvSpPr>
              <p:nvPr/>
            </p:nvSpPr>
            <p:spPr bwMode="auto">
              <a:xfrm>
                <a:off x="1968" y="873"/>
                <a:ext cx="14" cy="10"/>
              </a:xfrm>
              <a:custGeom>
                <a:avLst/>
                <a:gdLst>
                  <a:gd name="T0" fmla="*/ 8 w 10"/>
                  <a:gd name="T1" fmla="*/ 2 h 7"/>
                  <a:gd name="T2" fmla="*/ 8 w 10"/>
                  <a:gd name="T3" fmla="*/ 5 h 7"/>
                  <a:gd name="T4" fmla="*/ 9 w 10"/>
                  <a:gd name="T5" fmla="*/ 5 h 7"/>
                  <a:gd name="T6" fmla="*/ 10 w 10"/>
                  <a:gd name="T7" fmla="*/ 4 h 7"/>
                  <a:gd name="T8" fmla="*/ 10 w 10"/>
                  <a:gd name="T9" fmla="*/ 3 h 7"/>
                  <a:gd name="T10" fmla="*/ 8 w 10"/>
                  <a:gd name="T11" fmla="*/ 2 h 7"/>
                  <a:gd name="T12" fmla="*/ 5 w 10"/>
                  <a:gd name="T13" fmla="*/ 0 h 7"/>
                  <a:gd name="T14" fmla="*/ 5 w 10"/>
                  <a:gd name="T15" fmla="*/ 0 h 7"/>
                  <a:gd name="T16" fmla="*/ 1 w 10"/>
                  <a:gd name="T17" fmla="*/ 7 h 7"/>
                  <a:gd name="T18" fmla="*/ 7 w 10"/>
                  <a:gd name="T19" fmla="*/ 1 h 7"/>
                  <a:gd name="T20" fmla="*/ 7 w 10"/>
                  <a:gd name="T21" fmla="*/ 1 h 7"/>
                  <a:gd name="T22" fmla="*/ 5 w 10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8" y="2"/>
                    </a:moveTo>
                    <a:cubicBezTo>
                      <a:pt x="9" y="2"/>
                      <a:pt x="9" y="3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6"/>
                      <a:pt x="1" y="7"/>
                    </a:cubicBezTo>
                    <a:cubicBezTo>
                      <a:pt x="1" y="7"/>
                      <a:pt x="5" y="3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0" name="Freeform 388"/>
              <p:cNvSpPr>
                <a:spLocks noEditPoints="1"/>
              </p:cNvSpPr>
              <p:nvPr/>
            </p:nvSpPr>
            <p:spPr bwMode="auto">
              <a:xfrm>
                <a:off x="1934" y="770"/>
                <a:ext cx="29" cy="38"/>
              </a:xfrm>
              <a:custGeom>
                <a:avLst/>
                <a:gdLst>
                  <a:gd name="T0" fmla="*/ 4 w 20"/>
                  <a:gd name="T1" fmla="*/ 23 h 26"/>
                  <a:gd name="T2" fmla="*/ 3 w 20"/>
                  <a:gd name="T3" fmla="*/ 26 h 26"/>
                  <a:gd name="T4" fmla="*/ 3 w 20"/>
                  <a:gd name="T5" fmla="*/ 26 h 26"/>
                  <a:gd name="T6" fmla="*/ 3 w 20"/>
                  <a:gd name="T7" fmla="*/ 26 h 26"/>
                  <a:gd name="T8" fmla="*/ 4 w 20"/>
                  <a:gd name="T9" fmla="*/ 25 h 26"/>
                  <a:gd name="T10" fmla="*/ 4 w 20"/>
                  <a:gd name="T11" fmla="*/ 25 h 26"/>
                  <a:gd name="T12" fmla="*/ 4 w 20"/>
                  <a:gd name="T13" fmla="*/ 23 h 26"/>
                  <a:gd name="T14" fmla="*/ 9 w 20"/>
                  <a:gd name="T15" fmla="*/ 19 h 26"/>
                  <a:gd name="T16" fmla="*/ 6 w 20"/>
                  <a:gd name="T17" fmla="*/ 21 h 26"/>
                  <a:gd name="T18" fmla="*/ 6 w 20"/>
                  <a:gd name="T19" fmla="*/ 23 h 26"/>
                  <a:gd name="T20" fmla="*/ 6 w 20"/>
                  <a:gd name="T21" fmla="*/ 25 h 26"/>
                  <a:gd name="T22" fmla="*/ 9 w 20"/>
                  <a:gd name="T23" fmla="*/ 24 h 26"/>
                  <a:gd name="T24" fmla="*/ 9 w 20"/>
                  <a:gd name="T25" fmla="*/ 19 h 26"/>
                  <a:gd name="T26" fmla="*/ 12 w 20"/>
                  <a:gd name="T27" fmla="*/ 18 h 26"/>
                  <a:gd name="T28" fmla="*/ 11 w 20"/>
                  <a:gd name="T29" fmla="*/ 18 h 26"/>
                  <a:gd name="T30" fmla="*/ 11 w 20"/>
                  <a:gd name="T31" fmla="*/ 23 h 26"/>
                  <a:gd name="T32" fmla="*/ 12 w 20"/>
                  <a:gd name="T33" fmla="*/ 23 h 26"/>
                  <a:gd name="T34" fmla="*/ 12 w 20"/>
                  <a:gd name="T35" fmla="*/ 18 h 26"/>
                  <a:gd name="T36" fmla="*/ 15 w 20"/>
                  <a:gd name="T37" fmla="*/ 15 h 26"/>
                  <a:gd name="T38" fmla="*/ 14 w 20"/>
                  <a:gd name="T39" fmla="*/ 17 h 26"/>
                  <a:gd name="T40" fmla="*/ 14 w 20"/>
                  <a:gd name="T41" fmla="*/ 17 h 26"/>
                  <a:gd name="T42" fmla="*/ 14 w 20"/>
                  <a:gd name="T43" fmla="*/ 21 h 26"/>
                  <a:gd name="T44" fmla="*/ 14 w 20"/>
                  <a:gd name="T45" fmla="*/ 23 h 26"/>
                  <a:gd name="T46" fmla="*/ 14 w 20"/>
                  <a:gd name="T47" fmla="*/ 23 h 26"/>
                  <a:gd name="T48" fmla="*/ 16 w 20"/>
                  <a:gd name="T49" fmla="*/ 23 h 26"/>
                  <a:gd name="T50" fmla="*/ 16 w 20"/>
                  <a:gd name="T51" fmla="*/ 19 h 26"/>
                  <a:gd name="T52" fmla="*/ 15 w 20"/>
                  <a:gd name="T53" fmla="*/ 15 h 26"/>
                  <a:gd name="T54" fmla="*/ 5 w 20"/>
                  <a:gd name="T55" fmla="*/ 0 h 26"/>
                  <a:gd name="T56" fmla="*/ 10 w 20"/>
                  <a:gd name="T57" fmla="*/ 8 h 26"/>
                  <a:gd name="T58" fmla="*/ 13 w 20"/>
                  <a:gd name="T59" fmla="*/ 10 h 26"/>
                  <a:gd name="T60" fmla="*/ 8 w 20"/>
                  <a:gd name="T61" fmla="*/ 13 h 26"/>
                  <a:gd name="T62" fmla="*/ 10 w 20"/>
                  <a:gd name="T63" fmla="*/ 14 h 26"/>
                  <a:gd name="T64" fmla="*/ 10 w 20"/>
                  <a:gd name="T65" fmla="*/ 15 h 26"/>
                  <a:gd name="T66" fmla="*/ 13 w 20"/>
                  <a:gd name="T67" fmla="*/ 14 h 26"/>
                  <a:gd name="T68" fmla="*/ 14 w 20"/>
                  <a:gd name="T69" fmla="*/ 14 h 26"/>
                  <a:gd name="T70" fmla="*/ 17 w 20"/>
                  <a:gd name="T71" fmla="*/ 15 h 26"/>
                  <a:gd name="T72" fmla="*/ 17 w 20"/>
                  <a:gd name="T73" fmla="*/ 23 h 26"/>
                  <a:gd name="T74" fmla="*/ 18 w 20"/>
                  <a:gd name="T75" fmla="*/ 24 h 26"/>
                  <a:gd name="T76" fmla="*/ 18 w 20"/>
                  <a:gd name="T77" fmla="*/ 17 h 26"/>
                  <a:gd name="T78" fmla="*/ 19 w 20"/>
                  <a:gd name="T79" fmla="*/ 15 h 26"/>
                  <a:gd name="T80" fmla="*/ 20 w 20"/>
                  <a:gd name="T81" fmla="*/ 15 h 26"/>
                  <a:gd name="T82" fmla="*/ 20 w 20"/>
                  <a:gd name="T83" fmla="*/ 15 h 26"/>
                  <a:gd name="T84" fmla="*/ 20 w 20"/>
                  <a:gd name="T85" fmla="*/ 16 h 26"/>
                  <a:gd name="T86" fmla="*/ 18 w 20"/>
                  <a:gd name="T87" fmla="*/ 8 h 26"/>
                  <a:gd name="T88" fmla="*/ 6 w 20"/>
                  <a:gd name="T89" fmla="*/ 1 h 26"/>
                  <a:gd name="T90" fmla="*/ 5 w 20"/>
                  <a:gd name="T9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" h="26">
                    <a:moveTo>
                      <a:pt x="4" y="23"/>
                    </a:moveTo>
                    <a:cubicBezTo>
                      <a:pt x="2" y="25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3"/>
                      <a:pt x="4" y="23"/>
                    </a:cubicBezTo>
                    <a:moveTo>
                      <a:pt x="9" y="19"/>
                    </a:moveTo>
                    <a:cubicBezTo>
                      <a:pt x="8" y="20"/>
                      <a:pt x="7" y="21"/>
                      <a:pt x="6" y="21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moveTo>
                      <a:pt x="12" y="18"/>
                    </a:move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20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1"/>
                      <a:pt x="12" y="19"/>
                      <a:pt x="12" y="18"/>
                    </a:cubicBezTo>
                    <a:moveTo>
                      <a:pt x="15" y="15"/>
                    </a:move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6" y="21"/>
                      <a:pt x="16" y="19"/>
                      <a:pt x="16" y="19"/>
                    </a:cubicBezTo>
                    <a:cubicBezTo>
                      <a:pt x="16" y="16"/>
                      <a:pt x="15" y="15"/>
                      <a:pt x="15" y="15"/>
                    </a:cubicBezTo>
                    <a:moveTo>
                      <a:pt x="5" y="0"/>
                    </a:moveTo>
                    <a:cubicBezTo>
                      <a:pt x="0" y="0"/>
                      <a:pt x="10" y="8"/>
                      <a:pt x="10" y="8"/>
                    </a:cubicBezTo>
                    <a:cubicBezTo>
                      <a:pt x="9" y="10"/>
                      <a:pt x="13" y="10"/>
                      <a:pt x="13" y="10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5" y="14"/>
                      <a:pt x="16" y="14"/>
                      <a:pt x="17" y="15"/>
                    </a:cubicBezTo>
                    <a:cubicBezTo>
                      <a:pt x="17" y="15"/>
                      <a:pt x="18" y="15"/>
                      <a:pt x="17" y="23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8" y="19"/>
                      <a:pt x="18" y="17"/>
                      <a:pt x="18" y="17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ubicBezTo>
                      <a:pt x="20" y="13"/>
                      <a:pt x="19" y="11"/>
                      <a:pt x="18" y="8"/>
                    </a:cubicBezTo>
                    <a:cubicBezTo>
                      <a:pt x="14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1" name="Freeform 389"/>
              <p:cNvSpPr/>
              <p:nvPr/>
            </p:nvSpPr>
            <p:spPr bwMode="auto">
              <a:xfrm>
                <a:off x="1939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2" name="Freeform 390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17"/>
              </a:xfrm>
              <a:custGeom>
                <a:avLst/>
                <a:gdLst>
                  <a:gd name="T0" fmla="*/ 2 w 7"/>
                  <a:gd name="T1" fmla="*/ 8 h 12"/>
                  <a:gd name="T2" fmla="*/ 0 w 7"/>
                  <a:gd name="T3" fmla="*/ 10 h 12"/>
                  <a:gd name="T4" fmla="*/ 0 w 7"/>
                  <a:gd name="T5" fmla="*/ 12 h 12"/>
                  <a:gd name="T6" fmla="*/ 0 w 7"/>
                  <a:gd name="T7" fmla="*/ 12 h 12"/>
                  <a:gd name="T8" fmla="*/ 2 w 7"/>
                  <a:gd name="T9" fmla="*/ 12 h 12"/>
                  <a:gd name="T10" fmla="*/ 2 w 7"/>
                  <a:gd name="T11" fmla="*/ 10 h 12"/>
                  <a:gd name="T12" fmla="*/ 2 w 7"/>
                  <a:gd name="T13" fmla="*/ 8 h 12"/>
                  <a:gd name="T14" fmla="*/ 7 w 7"/>
                  <a:gd name="T15" fmla="*/ 5 h 12"/>
                  <a:gd name="T16" fmla="*/ 5 w 7"/>
                  <a:gd name="T17" fmla="*/ 6 h 12"/>
                  <a:gd name="T18" fmla="*/ 5 w 7"/>
                  <a:gd name="T19" fmla="*/ 11 h 12"/>
                  <a:gd name="T20" fmla="*/ 7 w 7"/>
                  <a:gd name="T21" fmla="*/ 10 h 12"/>
                  <a:gd name="T22" fmla="*/ 7 w 7"/>
                  <a:gd name="T23" fmla="*/ 5 h 12"/>
                  <a:gd name="T24" fmla="*/ 4 w 7"/>
                  <a:gd name="T25" fmla="*/ 0 h 12"/>
                  <a:gd name="T26" fmla="*/ 4 w 7"/>
                  <a:gd name="T27" fmla="*/ 2 h 12"/>
                  <a:gd name="T28" fmla="*/ 6 w 7"/>
                  <a:gd name="T29" fmla="*/ 2 h 12"/>
                  <a:gd name="T30" fmla="*/ 6 w 7"/>
                  <a:gd name="T31" fmla="*/ 2 h 12"/>
                  <a:gd name="T32" fmla="*/ 6 w 7"/>
                  <a:gd name="T33" fmla="*/ 1 h 12"/>
                  <a:gd name="T34" fmla="*/ 4 w 7"/>
                  <a:gd name="T3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2">
                    <a:moveTo>
                      <a:pt x="2" y="8"/>
                    </a:moveTo>
                    <a:cubicBezTo>
                      <a:pt x="2" y="9"/>
                      <a:pt x="1" y="9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moveTo>
                      <a:pt x="7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7" y="7"/>
                      <a:pt x="7" y="5"/>
                    </a:cubicBezTo>
                    <a:moveTo>
                      <a:pt x="4" y="0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3" name="Freeform 391"/>
              <p:cNvSpPr>
                <a:spLocks noEditPoints="1"/>
              </p:cNvSpPr>
              <p:nvPr/>
            </p:nvSpPr>
            <p:spPr bwMode="auto">
              <a:xfrm>
                <a:off x="1952" y="790"/>
                <a:ext cx="9" cy="13"/>
              </a:xfrm>
              <a:custGeom>
                <a:avLst/>
                <a:gdLst>
                  <a:gd name="T0" fmla="*/ 2 w 6"/>
                  <a:gd name="T1" fmla="*/ 3 h 9"/>
                  <a:gd name="T2" fmla="*/ 0 w 6"/>
                  <a:gd name="T3" fmla="*/ 4 h 9"/>
                  <a:gd name="T4" fmla="*/ 0 w 6"/>
                  <a:gd name="T5" fmla="*/ 9 h 9"/>
                  <a:gd name="T6" fmla="*/ 2 w 6"/>
                  <a:gd name="T7" fmla="*/ 9 h 9"/>
                  <a:gd name="T8" fmla="*/ 2 w 6"/>
                  <a:gd name="T9" fmla="*/ 7 h 9"/>
                  <a:gd name="T10" fmla="*/ 2 w 6"/>
                  <a:gd name="T11" fmla="*/ 3 h 9"/>
                  <a:gd name="T12" fmla="*/ 2 w 6"/>
                  <a:gd name="T13" fmla="*/ 0 h 9"/>
                  <a:gd name="T14" fmla="*/ 1 w 6"/>
                  <a:gd name="T15" fmla="*/ 0 h 9"/>
                  <a:gd name="T16" fmla="*/ 1 w 6"/>
                  <a:gd name="T17" fmla="*/ 0 h 9"/>
                  <a:gd name="T18" fmla="*/ 3 w 6"/>
                  <a:gd name="T19" fmla="*/ 1 h 9"/>
                  <a:gd name="T20" fmla="*/ 4 w 6"/>
                  <a:gd name="T21" fmla="*/ 5 h 9"/>
                  <a:gd name="T22" fmla="*/ 4 w 6"/>
                  <a:gd name="T23" fmla="*/ 9 h 9"/>
                  <a:gd name="T24" fmla="*/ 5 w 6"/>
                  <a:gd name="T25" fmla="*/ 9 h 9"/>
                  <a:gd name="T26" fmla="*/ 5 w 6"/>
                  <a:gd name="T27" fmla="*/ 1 h 9"/>
                  <a:gd name="T28" fmla="*/ 2 w 6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9">
                    <a:moveTo>
                      <a:pt x="2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5"/>
                      <a:pt x="2" y="3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4" name="Freeform 392"/>
              <p:cNvSpPr>
                <a:spLocks noEditPoints="1"/>
              </p:cNvSpPr>
              <p:nvPr/>
            </p:nvSpPr>
            <p:spPr bwMode="auto">
              <a:xfrm>
                <a:off x="1961" y="793"/>
                <a:ext cx="4" cy="15"/>
              </a:xfrm>
              <a:custGeom>
                <a:avLst/>
                <a:gdLst>
                  <a:gd name="T0" fmla="*/ 3 w 3"/>
                  <a:gd name="T1" fmla="*/ 3 h 10"/>
                  <a:gd name="T2" fmla="*/ 3 w 3"/>
                  <a:gd name="T3" fmla="*/ 8 h 10"/>
                  <a:gd name="T4" fmla="*/ 3 w 3"/>
                  <a:gd name="T5" fmla="*/ 3 h 10"/>
                  <a:gd name="T6" fmla="*/ 3 w 3"/>
                  <a:gd name="T7" fmla="*/ 3 h 10"/>
                  <a:gd name="T8" fmla="*/ 1 w 3"/>
                  <a:gd name="T9" fmla="*/ 0 h 10"/>
                  <a:gd name="T10" fmla="*/ 1 w 3"/>
                  <a:gd name="T11" fmla="*/ 1 h 10"/>
                  <a:gd name="T12" fmla="*/ 1 w 3"/>
                  <a:gd name="T13" fmla="*/ 5 h 10"/>
                  <a:gd name="T14" fmla="*/ 1 w 3"/>
                  <a:gd name="T15" fmla="*/ 8 h 10"/>
                  <a:gd name="T16" fmla="*/ 1 w 3"/>
                  <a:gd name="T17" fmla="*/ 10 h 10"/>
                  <a:gd name="T18" fmla="*/ 2 w 3"/>
                  <a:gd name="T19" fmla="*/ 10 h 10"/>
                  <a:gd name="T20" fmla="*/ 2 w 3"/>
                  <a:gd name="T21" fmla="*/ 9 h 10"/>
                  <a:gd name="T22" fmla="*/ 2 w 3"/>
                  <a:gd name="T23" fmla="*/ 2 h 10"/>
                  <a:gd name="T24" fmla="*/ 1 w 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3" y="3"/>
                    </a:moveTo>
                    <a:cubicBezTo>
                      <a:pt x="3" y="4"/>
                      <a:pt x="3" y="7"/>
                      <a:pt x="3" y="8"/>
                    </a:cubicBezTo>
                    <a:cubicBezTo>
                      <a:pt x="3" y="7"/>
                      <a:pt x="3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6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5" name="Freeform 393"/>
              <p:cNvSpPr/>
              <p:nvPr/>
            </p:nvSpPr>
            <p:spPr bwMode="auto">
              <a:xfrm>
                <a:off x="1961" y="792"/>
                <a:ext cx="4" cy="14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2 h 10"/>
                  <a:gd name="T4" fmla="*/ 0 w 3"/>
                  <a:gd name="T5" fmla="*/ 9 h 10"/>
                  <a:gd name="T6" fmla="*/ 1 w 3"/>
                  <a:gd name="T7" fmla="*/ 9 h 10"/>
                  <a:gd name="T8" fmla="*/ 1 w 3"/>
                  <a:gd name="T9" fmla="*/ 6 h 10"/>
                  <a:gd name="T10" fmla="*/ 1 w 3"/>
                  <a:gd name="T11" fmla="*/ 2 h 10"/>
                  <a:gd name="T12" fmla="*/ 1 w 3"/>
                  <a:gd name="T13" fmla="*/ 1 h 10"/>
                  <a:gd name="T14" fmla="*/ 2 w 3"/>
                  <a:gd name="T15" fmla="*/ 3 h 10"/>
                  <a:gd name="T16" fmla="*/ 2 w 3"/>
                  <a:gd name="T17" fmla="*/ 10 h 10"/>
                  <a:gd name="T18" fmla="*/ 3 w 3"/>
                  <a:gd name="T19" fmla="*/ 9 h 10"/>
                  <a:gd name="T20" fmla="*/ 3 w 3"/>
                  <a:gd name="T21" fmla="*/ 4 h 10"/>
                  <a:gd name="T22" fmla="*/ 2 w 3"/>
                  <a:gd name="T23" fmla="*/ 1 h 10"/>
                  <a:gd name="T24" fmla="*/ 2 w 3"/>
                  <a:gd name="T25" fmla="*/ 0 h 10"/>
                  <a:gd name="T26" fmla="*/ 2 w 3"/>
                  <a:gd name="T27" fmla="*/ 0 h 10"/>
                  <a:gd name="T28" fmla="*/ 1 w 3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2"/>
                      <a:pt x="0" y="4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7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3" y="8"/>
                      <a:pt x="3" y="5"/>
                      <a:pt x="3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6" name="Freeform 394"/>
              <p:cNvSpPr/>
              <p:nvPr/>
            </p:nvSpPr>
            <p:spPr bwMode="auto">
              <a:xfrm>
                <a:off x="1911" y="790"/>
                <a:ext cx="35" cy="66"/>
              </a:xfrm>
              <a:custGeom>
                <a:avLst/>
                <a:gdLst>
                  <a:gd name="T0" fmla="*/ 24 w 24"/>
                  <a:gd name="T1" fmla="*/ 30 h 45"/>
                  <a:gd name="T2" fmla="*/ 23 w 24"/>
                  <a:gd name="T3" fmla="*/ 34 h 45"/>
                  <a:gd name="T4" fmla="*/ 21 w 24"/>
                  <a:gd name="T5" fmla="*/ 37 h 45"/>
                  <a:gd name="T6" fmla="*/ 19 w 24"/>
                  <a:gd name="T7" fmla="*/ 39 h 45"/>
                  <a:gd name="T8" fmla="*/ 15 w 24"/>
                  <a:gd name="T9" fmla="*/ 40 h 45"/>
                  <a:gd name="T10" fmla="*/ 15 w 24"/>
                  <a:gd name="T11" fmla="*/ 43 h 45"/>
                  <a:gd name="T12" fmla="*/ 15 w 24"/>
                  <a:gd name="T13" fmla="*/ 45 h 45"/>
                  <a:gd name="T14" fmla="*/ 14 w 24"/>
                  <a:gd name="T15" fmla="*/ 45 h 45"/>
                  <a:gd name="T16" fmla="*/ 10 w 24"/>
                  <a:gd name="T17" fmla="*/ 45 h 45"/>
                  <a:gd name="T18" fmla="*/ 9 w 24"/>
                  <a:gd name="T19" fmla="*/ 45 h 45"/>
                  <a:gd name="T20" fmla="*/ 9 w 24"/>
                  <a:gd name="T21" fmla="*/ 43 h 45"/>
                  <a:gd name="T22" fmla="*/ 9 w 24"/>
                  <a:gd name="T23" fmla="*/ 41 h 45"/>
                  <a:gd name="T24" fmla="*/ 3 w 24"/>
                  <a:gd name="T25" fmla="*/ 40 h 45"/>
                  <a:gd name="T26" fmla="*/ 0 w 24"/>
                  <a:gd name="T27" fmla="*/ 39 h 45"/>
                  <a:gd name="T28" fmla="*/ 0 w 24"/>
                  <a:gd name="T29" fmla="*/ 38 h 45"/>
                  <a:gd name="T30" fmla="*/ 0 w 24"/>
                  <a:gd name="T31" fmla="*/ 36 h 45"/>
                  <a:gd name="T32" fmla="*/ 1 w 24"/>
                  <a:gd name="T33" fmla="*/ 34 h 45"/>
                  <a:gd name="T34" fmla="*/ 1 w 24"/>
                  <a:gd name="T35" fmla="*/ 33 h 45"/>
                  <a:gd name="T36" fmla="*/ 2 w 24"/>
                  <a:gd name="T37" fmla="*/ 33 h 45"/>
                  <a:gd name="T38" fmla="*/ 2 w 24"/>
                  <a:gd name="T39" fmla="*/ 34 h 45"/>
                  <a:gd name="T40" fmla="*/ 5 w 24"/>
                  <a:gd name="T41" fmla="*/ 34 h 45"/>
                  <a:gd name="T42" fmla="*/ 10 w 24"/>
                  <a:gd name="T43" fmla="*/ 35 h 45"/>
                  <a:gd name="T44" fmla="*/ 15 w 24"/>
                  <a:gd name="T45" fmla="*/ 34 h 45"/>
                  <a:gd name="T46" fmla="*/ 17 w 24"/>
                  <a:gd name="T47" fmla="*/ 31 h 45"/>
                  <a:gd name="T48" fmla="*/ 15 w 24"/>
                  <a:gd name="T49" fmla="*/ 27 h 45"/>
                  <a:gd name="T50" fmla="*/ 10 w 24"/>
                  <a:gd name="T51" fmla="*/ 25 h 45"/>
                  <a:gd name="T52" fmla="*/ 7 w 24"/>
                  <a:gd name="T53" fmla="*/ 23 h 45"/>
                  <a:gd name="T54" fmla="*/ 4 w 24"/>
                  <a:gd name="T55" fmla="*/ 21 h 45"/>
                  <a:gd name="T56" fmla="*/ 1 w 24"/>
                  <a:gd name="T57" fmla="*/ 18 h 45"/>
                  <a:gd name="T58" fmla="*/ 1 w 24"/>
                  <a:gd name="T59" fmla="*/ 14 h 45"/>
                  <a:gd name="T60" fmla="*/ 3 w 24"/>
                  <a:gd name="T61" fmla="*/ 8 h 45"/>
                  <a:gd name="T62" fmla="*/ 10 w 24"/>
                  <a:gd name="T63" fmla="*/ 5 h 45"/>
                  <a:gd name="T64" fmla="*/ 10 w 24"/>
                  <a:gd name="T65" fmla="*/ 2 h 45"/>
                  <a:gd name="T66" fmla="*/ 10 w 24"/>
                  <a:gd name="T67" fmla="*/ 0 h 45"/>
                  <a:gd name="T68" fmla="*/ 12 w 24"/>
                  <a:gd name="T69" fmla="*/ 0 h 45"/>
                  <a:gd name="T70" fmla="*/ 15 w 24"/>
                  <a:gd name="T71" fmla="*/ 0 h 45"/>
                  <a:gd name="T72" fmla="*/ 16 w 24"/>
                  <a:gd name="T73" fmla="*/ 0 h 45"/>
                  <a:gd name="T74" fmla="*/ 16 w 24"/>
                  <a:gd name="T75" fmla="*/ 2 h 45"/>
                  <a:gd name="T76" fmla="*/ 16 w 24"/>
                  <a:gd name="T77" fmla="*/ 4 h 45"/>
                  <a:gd name="T78" fmla="*/ 20 w 24"/>
                  <a:gd name="T79" fmla="*/ 5 h 45"/>
                  <a:gd name="T80" fmla="*/ 22 w 24"/>
                  <a:gd name="T81" fmla="*/ 5 h 45"/>
                  <a:gd name="T82" fmla="*/ 22 w 24"/>
                  <a:gd name="T83" fmla="*/ 6 h 45"/>
                  <a:gd name="T84" fmla="*/ 22 w 24"/>
                  <a:gd name="T85" fmla="*/ 8 h 45"/>
                  <a:gd name="T86" fmla="*/ 21 w 24"/>
                  <a:gd name="T87" fmla="*/ 10 h 45"/>
                  <a:gd name="T88" fmla="*/ 20 w 24"/>
                  <a:gd name="T89" fmla="*/ 11 h 45"/>
                  <a:gd name="T90" fmla="*/ 17 w 24"/>
                  <a:gd name="T91" fmla="*/ 10 h 45"/>
                  <a:gd name="T92" fmla="*/ 14 w 24"/>
                  <a:gd name="T93" fmla="*/ 10 h 45"/>
                  <a:gd name="T94" fmla="*/ 9 w 24"/>
                  <a:gd name="T95" fmla="*/ 11 h 45"/>
                  <a:gd name="T96" fmla="*/ 8 w 24"/>
                  <a:gd name="T97" fmla="*/ 14 h 45"/>
                  <a:gd name="T98" fmla="*/ 9 w 24"/>
                  <a:gd name="T99" fmla="*/ 17 h 45"/>
                  <a:gd name="T100" fmla="*/ 14 w 24"/>
                  <a:gd name="T101" fmla="*/ 19 h 45"/>
                  <a:gd name="T102" fmla="*/ 21 w 24"/>
                  <a:gd name="T103" fmla="*/ 24 h 45"/>
                  <a:gd name="T104" fmla="*/ 24 w 24"/>
                  <a:gd name="T10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45">
                    <a:moveTo>
                      <a:pt x="24" y="30"/>
                    </a:moveTo>
                    <a:cubicBezTo>
                      <a:pt x="24" y="32"/>
                      <a:pt x="24" y="33"/>
                      <a:pt x="23" y="34"/>
                    </a:cubicBezTo>
                    <a:cubicBezTo>
                      <a:pt x="23" y="36"/>
                      <a:pt x="22" y="37"/>
                      <a:pt x="21" y="37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8" y="40"/>
                      <a:pt x="16" y="40"/>
                      <a:pt x="15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40"/>
                    </a:cubicBezTo>
                    <a:cubicBezTo>
                      <a:pt x="2" y="40"/>
                      <a:pt x="1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5"/>
                      <a:pt x="0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6" y="35"/>
                      <a:pt x="8" y="35"/>
                      <a:pt x="10" y="35"/>
                    </a:cubicBezTo>
                    <a:cubicBezTo>
                      <a:pt x="12" y="35"/>
                      <a:pt x="13" y="35"/>
                      <a:pt x="15" y="34"/>
                    </a:cubicBezTo>
                    <a:cubicBezTo>
                      <a:pt x="16" y="33"/>
                      <a:pt x="17" y="32"/>
                      <a:pt x="17" y="31"/>
                    </a:cubicBezTo>
                    <a:cubicBezTo>
                      <a:pt x="17" y="29"/>
                      <a:pt x="16" y="28"/>
                      <a:pt x="15" y="27"/>
                    </a:cubicBezTo>
                    <a:cubicBezTo>
                      <a:pt x="14" y="27"/>
                      <a:pt x="13" y="26"/>
                      <a:pt x="10" y="25"/>
                    </a:cubicBezTo>
                    <a:cubicBezTo>
                      <a:pt x="9" y="24"/>
                      <a:pt x="8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2"/>
                      <a:pt x="1" y="10"/>
                      <a:pt x="3" y="8"/>
                    </a:cubicBezTo>
                    <a:cubicBezTo>
                      <a:pt x="4" y="6"/>
                      <a:pt x="7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7"/>
                      <a:pt x="22" y="8"/>
                      <a:pt x="22" y="8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12" y="10"/>
                      <a:pt x="10" y="10"/>
                      <a:pt x="9" y="11"/>
                    </a:cubicBezTo>
                    <a:cubicBezTo>
                      <a:pt x="8" y="12"/>
                      <a:pt x="8" y="12"/>
                      <a:pt x="8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0" y="17"/>
                      <a:pt x="12" y="18"/>
                      <a:pt x="14" y="19"/>
                    </a:cubicBezTo>
                    <a:cubicBezTo>
                      <a:pt x="17" y="20"/>
                      <a:pt x="20" y="22"/>
                      <a:pt x="21" y="24"/>
                    </a:cubicBezTo>
                    <a:cubicBezTo>
                      <a:pt x="23" y="26"/>
                      <a:pt x="24" y="28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7" name="Freeform 395"/>
              <p:cNvSpPr/>
              <p:nvPr/>
            </p:nvSpPr>
            <p:spPr bwMode="auto">
              <a:xfrm>
                <a:off x="851" y="1362"/>
                <a:ext cx="36" cy="24"/>
              </a:xfrm>
              <a:custGeom>
                <a:avLst/>
                <a:gdLst>
                  <a:gd name="T0" fmla="*/ 21 w 25"/>
                  <a:gd name="T1" fmla="*/ 17 h 17"/>
                  <a:gd name="T2" fmla="*/ 22 w 25"/>
                  <a:gd name="T3" fmla="*/ 11 h 17"/>
                  <a:gd name="T4" fmla="*/ 24 w 25"/>
                  <a:gd name="T5" fmla="*/ 4 h 17"/>
                  <a:gd name="T6" fmla="*/ 18 w 25"/>
                  <a:gd name="T7" fmla="*/ 2 h 17"/>
                  <a:gd name="T8" fmla="*/ 12 w 25"/>
                  <a:gd name="T9" fmla="*/ 0 h 17"/>
                  <a:gd name="T10" fmla="*/ 11 w 25"/>
                  <a:gd name="T11" fmla="*/ 3 h 17"/>
                  <a:gd name="T12" fmla="*/ 9 w 25"/>
                  <a:gd name="T13" fmla="*/ 2 h 17"/>
                  <a:gd name="T14" fmla="*/ 7 w 25"/>
                  <a:gd name="T15" fmla="*/ 2 h 17"/>
                  <a:gd name="T16" fmla="*/ 1 w 25"/>
                  <a:gd name="T17" fmla="*/ 11 h 17"/>
                  <a:gd name="T18" fmla="*/ 1 w 25"/>
                  <a:gd name="T19" fmla="*/ 16 h 17"/>
                  <a:gd name="T20" fmla="*/ 6 w 25"/>
                  <a:gd name="T21" fmla="*/ 17 h 17"/>
                  <a:gd name="T22" fmla="*/ 21 w 25"/>
                  <a:gd name="T2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7">
                    <a:moveTo>
                      <a:pt x="21" y="17"/>
                    </a:moveTo>
                    <a:cubicBezTo>
                      <a:pt x="21" y="17"/>
                      <a:pt x="24" y="16"/>
                      <a:pt x="22" y="11"/>
                    </a:cubicBezTo>
                    <a:cubicBezTo>
                      <a:pt x="22" y="11"/>
                      <a:pt x="25" y="8"/>
                      <a:pt x="24" y="4"/>
                    </a:cubicBezTo>
                    <a:cubicBezTo>
                      <a:pt x="24" y="4"/>
                      <a:pt x="21" y="1"/>
                      <a:pt x="18" y="2"/>
                    </a:cubicBezTo>
                    <a:cubicBezTo>
                      <a:pt x="18" y="2"/>
                      <a:pt x="11" y="1"/>
                      <a:pt x="12" y="0"/>
                    </a:cubicBezTo>
                    <a:cubicBezTo>
                      <a:pt x="12" y="0"/>
                      <a:pt x="11" y="2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7" y="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5"/>
                      <a:pt x="1" y="16"/>
                    </a:cubicBezTo>
                    <a:cubicBezTo>
                      <a:pt x="1" y="16"/>
                      <a:pt x="3" y="17"/>
                      <a:pt x="6" y="17"/>
                    </a:cubicBezTo>
                    <a:cubicBezTo>
                      <a:pt x="21" y="17"/>
                      <a:pt x="21" y="17"/>
                      <a:pt x="21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8" name="Freeform 396"/>
              <p:cNvSpPr/>
              <p:nvPr/>
            </p:nvSpPr>
            <p:spPr bwMode="auto">
              <a:xfrm>
                <a:off x="865" y="1365"/>
                <a:ext cx="3" cy="17"/>
              </a:xfrm>
              <a:custGeom>
                <a:avLst/>
                <a:gdLst>
                  <a:gd name="T0" fmla="*/ 1 w 2"/>
                  <a:gd name="T1" fmla="*/ 10 h 12"/>
                  <a:gd name="T2" fmla="*/ 2 w 2"/>
                  <a:gd name="T3" fmla="*/ 0 h 12"/>
                  <a:gd name="T4" fmla="*/ 2 w 2"/>
                  <a:gd name="T5" fmla="*/ 12 h 12"/>
                  <a:gd name="T6" fmla="*/ 1 w 2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1" y="10"/>
                    </a:moveTo>
                    <a:cubicBezTo>
                      <a:pt x="1" y="10"/>
                      <a:pt x="0" y="1"/>
                      <a:pt x="2" y="0"/>
                    </a:cubicBezTo>
                    <a:cubicBezTo>
                      <a:pt x="2" y="0"/>
                      <a:pt x="1" y="10"/>
                      <a:pt x="2" y="12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9" name="Freeform 397"/>
              <p:cNvSpPr>
                <a:spLocks noEditPoints="1"/>
              </p:cNvSpPr>
              <p:nvPr/>
            </p:nvSpPr>
            <p:spPr bwMode="auto">
              <a:xfrm>
                <a:off x="874" y="1366"/>
                <a:ext cx="12" cy="20"/>
              </a:xfrm>
              <a:custGeom>
                <a:avLst/>
                <a:gdLst>
                  <a:gd name="T0" fmla="*/ 5 w 8"/>
                  <a:gd name="T1" fmla="*/ 8 h 14"/>
                  <a:gd name="T2" fmla="*/ 4 w 8"/>
                  <a:gd name="T3" fmla="*/ 11 h 14"/>
                  <a:gd name="T4" fmla="*/ 6 w 8"/>
                  <a:gd name="T5" fmla="*/ 14 h 14"/>
                  <a:gd name="T6" fmla="*/ 5 w 8"/>
                  <a:gd name="T7" fmla="*/ 8 h 14"/>
                  <a:gd name="T8" fmla="*/ 7 w 8"/>
                  <a:gd name="T9" fmla="*/ 1 h 14"/>
                  <a:gd name="T10" fmla="*/ 6 w 8"/>
                  <a:gd name="T11" fmla="*/ 6 h 14"/>
                  <a:gd name="T12" fmla="*/ 0 w 8"/>
                  <a:gd name="T13" fmla="*/ 9 h 14"/>
                  <a:gd name="T14" fmla="*/ 0 w 8"/>
                  <a:gd name="T15" fmla="*/ 9 h 14"/>
                  <a:gd name="T16" fmla="*/ 1 w 8"/>
                  <a:gd name="T17" fmla="*/ 10 h 14"/>
                  <a:gd name="T18" fmla="*/ 5 w 8"/>
                  <a:gd name="T19" fmla="*/ 8 h 14"/>
                  <a:gd name="T20" fmla="*/ 5 w 8"/>
                  <a:gd name="T21" fmla="*/ 8 h 14"/>
                  <a:gd name="T22" fmla="*/ 7 w 8"/>
                  <a:gd name="T23" fmla="*/ 1 h 14"/>
                  <a:gd name="T24" fmla="*/ 7 w 8"/>
                  <a:gd name="T25" fmla="*/ 0 h 14"/>
                  <a:gd name="T26" fmla="*/ 7 w 8"/>
                  <a:gd name="T27" fmla="*/ 1 h 14"/>
                  <a:gd name="T28" fmla="*/ 7 w 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4">
                    <a:moveTo>
                      <a:pt x="5" y="8"/>
                    </a:moveTo>
                    <a:cubicBezTo>
                      <a:pt x="5" y="8"/>
                      <a:pt x="8" y="11"/>
                      <a:pt x="4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8" y="12"/>
                      <a:pt x="5" y="8"/>
                      <a:pt x="5" y="8"/>
                    </a:cubicBezTo>
                    <a:moveTo>
                      <a:pt x="7" y="1"/>
                    </a:moveTo>
                    <a:cubicBezTo>
                      <a:pt x="7" y="3"/>
                      <a:pt x="6" y="6"/>
                      <a:pt x="6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5"/>
                      <a:pt x="8" y="2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0" name="Freeform 398"/>
              <p:cNvSpPr>
                <a:spLocks noEditPoints="1"/>
              </p:cNvSpPr>
              <p:nvPr/>
            </p:nvSpPr>
            <p:spPr bwMode="auto">
              <a:xfrm>
                <a:off x="852" y="1366"/>
                <a:ext cx="15" cy="16"/>
              </a:xfrm>
              <a:custGeom>
                <a:avLst/>
                <a:gdLst>
                  <a:gd name="T0" fmla="*/ 9 w 10"/>
                  <a:gd name="T1" fmla="*/ 3 h 11"/>
                  <a:gd name="T2" fmla="*/ 9 w 10"/>
                  <a:gd name="T3" fmla="*/ 2 h 11"/>
                  <a:gd name="T4" fmla="*/ 9 w 10"/>
                  <a:gd name="T5" fmla="*/ 3 h 11"/>
                  <a:gd name="T6" fmla="*/ 9 w 10"/>
                  <a:gd name="T7" fmla="*/ 10 h 11"/>
                  <a:gd name="T8" fmla="*/ 7 w 10"/>
                  <a:gd name="T9" fmla="*/ 10 h 11"/>
                  <a:gd name="T10" fmla="*/ 6 w 10"/>
                  <a:gd name="T11" fmla="*/ 8 h 11"/>
                  <a:gd name="T12" fmla="*/ 9 w 10"/>
                  <a:gd name="T13" fmla="*/ 3 h 11"/>
                  <a:gd name="T14" fmla="*/ 10 w 10"/>
                  <a:gd name="T15" fmla="*/ 0 h 11"/>
                  <a:gd name="T16" fmla="*/ 5 w 10"/>
                  <a:gd name="T17" fmla="*/ 6 h 11"/>
                  <a:gd name="T18" fmla="*/ 8 w 10"/>
                  <a:gd name="T19" fmla="*/ 11 h 11"/>
                  <a:gd name="T20" fmla="*/ 10 w 10"/>
                  <a:gd name="T21" fmla="*/ 10 h 11"/>
                  <a:gd name="T22" fmla="*/ 10 w 10"/>
                  <a:gd name="T23" fmla="*/ 0 h 11"/>
                  <a:gd name="T24" fmla="*/ 10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9" y="3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5"/>
                      <a:pt x="9" y="10"/>
                      <a:pt x="9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5" y="10"/>
                      <a:pt x="6" y="8"/>
                      <a:pt x="6" y="8"/>
                    </a:cubicBezTo>
                    <a:cubicBezTo>
                      <a:pt x="8" y="7"/>
                      <a:pt x="9" y="5"/>
                      <a:pt x="9" y="3"/>
                    </a:cubicBezTo>
                    <a:moveTo>
                      <a:pt x="1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0" y="9"/>
                      <a:pt x="4" y="10"/>
                      <a:pt x="8" y="11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9" y="6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1" name="Freeform 399"/>
              <p:cNvSpPr>
                <a:spLocks noEditPoints="1"/>
              </p:cNvSpPr>
              <p:nvPr/>
            </p:nvSpPr>
            <p:spPr bwMode="auto">
              <a:xfrm>
                <a:off x="870" y="1365"/>
                <a:ext cx="14" cy="14"/>
              </a:xfrm>
              <a:custGeom>
                <a:avLst/>
                <a:gdLst>
                  <a:gd name="T0" fmla="*/ 4 w 10"/>
                  <a:gd name="T1" fmla="*/ 4 h 10"/>
                  <a:gd name="T2" fmla="*/ 4 w 10"/>
                  <a:gd name="T3" fmla="*/ 2 h 10"/>
                  <a:gd name="T4" fmla="*/ 6 w 10"/>
                  <a:gd name="T5" fmla="*/ 2 h 10"/>
                  <a:gd name="T6" fmla="*/ 2 w 10"/>
                  <a:gd name="T7" fmla="*/ 10 h 10"/>
                  <a:gd name="T8" fmla="*/ 5 w 10"/>
                  <a:gd name="T9" fmla="*/ 4 h 10"/>
                  <a:gd name="T10" fmla="*/ 4 w 10"/>
                  <a:gd name="T11" fmla="*/ 4 h 10"/>
                  <a:gd name="T12" fmla="*/ 5 w 10"/>
                  <a:gd name="T13" fmla="*/ 0 h 10"/>
                  <a:gd name="T14" fmla="*/ 3 w 10"/>
                  <a:gd name="T15" fmla="*/ 1 h 10"/>
                  <a:gd name="T16" fmla="*/ 0 w 10"/>
                  <a:gd name="T17" fmla="*/ 10 h 10"/>
                  <a:gd name="T18" fmla="*/ 1 w 10"/>
                  <a:gd name="T19" fmla="*/ 10 h 10"/>
                  <a:gd name="T20" fmla="*/ 2 w 10"/>
                  <a:gd name="T21" fmla="*/ 10 h 10"/>
                  <a:gd name="T22" fmla="*/ 7 w 10"/>
                  <a:gd name="T23" fmla="*/ 4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4" y="4"/>
                    </a:moveTo>
                    <a:cubicBezTo>
                      <a:pt x="1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10" y="3"/>
                      <a:pt x="2" y="10"/>
                      <a:pt x="2" y="10"/>
                    </a:cubicBezTo>
                    <a:cubicBezTo>
                      <a:pt x="7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7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2" name="Freeform 400"/>
              <p:cNvSpPr/>
              <p:nvPr/>
            </p:nvSpPr>
            <p:spPr bwMode="auto">
              <a:xfrm>
                <a:off x="875" y="1378"/>
                <a:ext cx="11" cy="4"/>
              </a:xfrm>
              <a:custGeom>
                <a:avLst/>
                <a:gdLst>
                  <a:gd name="T0" fmla="*/ 4 w 7"/>
                  <a:gd name="T1" fmla="*/ 0 h 3"/>
                  <a:gd name="T2" fmla="*/ 0 w 7"/>
                  <a:gd name="T3" fmla="*/ 2 h 3"/>
                  <a:gd name="T4" fmla="*/ 3 w 7"/>
                  <a:gd name="T5" fmla="*/ 3 h 3"/>
                  <a:gd name="T6" fmla="*/ 4 w 7"/>
                  <a:gd name="T7" fmla="*/ 0 h 3"/>
                  <a:gd name="T8" fmla="*/ 4 w 7"/>
                  <a:gd name="T9" fmla="*/ 0 h 3"/>
                  <a:gd name="T10" fmla="*/ 4 w 7"/>
                  <a:gd name="T11" fmla="*/ 0 h 3"/>
                  <a:gd name="T12" fmla="*/ 4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7" y="3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3" name="Freeform 401"/>
              <p:cNvSpPr/>
              <p:nvPr/>
            </p:nvSpPr>
            <p:spPr bwMode="auto">
              <a:xfrm>
                <a:off x="820" y="1378"/>
                <a:ext cx="96" cy="119"/>
              </a:xfrm>
              <a:custGeom>
                <a:avLst/>
                <a:gdLst>
                  <a:gd name="T0" fmla="*/ 28 w 66"/>
                  <a:gd name="T1" fmla="*/ 5 h 82"/>
                  <a:gd name="T2" fmla="*/ 14 w 66"/>
                  <a:gd name="T3" fmla="*/ 22 h 82"/>
                  <a:gd name="T4" fmla="*/ 14 w 66"/>
                  <a:gd name="T5" fmla="*/ 29 h 82"/>
                  <a:gd name="T6" fmla="*/ 15 w 66"/>
                  <a:gd name="T7" fmla="*/ 34 h 82"/>
                  <a:gd name="T8" fmla="*/ 13 w 66"/>
                  <a:gd name="T9" fmla="*/ 40 h 82"/>
                  <a:gd name="T10" fmla="*/ 13 w 66"/>
                  <a:gd name="T11" fmla="*/ 44 h 82"/>
                  <a:gd name="T12" fmla="*/ 13 w 66"/>
                  <a:gd name="T13" fmla="*/ 47 h 82"/>
                  <a:gd name="T14" fmla="*/ 13 w 66"/>
                  <a:gd name="T15" fmla="*/ 49 h 82"/>
                  <a:gd name="T16" fmla="*/ 13 w 66"/>
                  <a:gd name="T17" fmla="*/ 51 h 82"/>
                  <a:gd name="T18" fmla="*/ 12 w 66"/>
                  <a:gd name="T19" fmla="*/ 57 h 82"/>
                  <a:gd name="T20" fmla="*/ 10 w 66"/>
                  <a:gd name="T21" fmla="*/ 70 h 82"/>
                  <a:gd name="T22" fmla="*/ 9 w 66"/>
                  <a:gd name="T23" fmla="*/ 74 h 82"/>
                  <a:gd name="T24" fmla="*/ 3 w 66"/>
                  <a:gd name="T25" fmla="*/ 78 h 82"/>
                  <a:gd name="T26" fmla="*/ 20 w 66"/>
                  <a:gd name="T27" fmla="*/ 81 h 82"/>
                  <a:gd name="T28" fmla="*/ 46 w 66"/>
                  <a:gd name="T29" fmla="*/ 80 h 82"/>
                  <a:gd name="T30" fmla="*/ 57 w 66"/>
                  <a:gd name="T31" fmla="*/ 79 h 82"/>
                  <a:gd name="T32" fmla="*/ 65 w 66"/>
                  <a:gd name="T33" fmla="*/ 76 h 82"/>
                  <a:gd name="T34" fmla="*/ 64 w 66"/>
                  <a:gd name="T35" fmla="*/ 73 h 82"/>
                  <a:gd name="T36" fmla="*/ 60 w 66"/>
                  <a:gd name="T37" fmla="*/ 70 h 82"/>
                  <a:gd name="T38" fmla="*/ 56 w 66"/>
                  <a:gd name="T39" fmla="*/ 71 h 82"/>
                  <a:gd name="T40" fmla="*/ 56 w 66"/>
                  <a:gd name="T41" fmla="*/ 67 h 82"/>
                  <a:gd name="T42" fmla="*/ 54 w 66"/>
                  <a:gd name="T43" fmla="*/ 64 h 82"/>
                  <a:gd name="T44" fmla="*/ 55 w 66"/>
                  <a:gd name="T45" fmla="*/ 51 h 82"/>
                  <a:gd name="T46" fmla="*/ 55 w 66"/>
                  <a:gd name="T47" fmla="*/ 42 h 82"/>
                  <a:gd name="T48" fmla="*/ 55 w 66"/>
                  <a:gd name="T49" fmla="*/ 39 h 82"/>
                  <a:gd name="T50" fmla="*/ 55 w 66"/>
                  <a:gd name="T51" fmla="*/ 33 h 82"/>
                  <a:gd name="T52" fmla="*/ 56 w 66"/>
                  <a:gd name="T53" fmla="*/ 25 h 82"/>
                  <a:gd name="T54" fmla="*/ 50 w 66"/>
                  <a:gd name="T55" fmla="*/ 15 h 82"/>
                  <a:gd name="T56" fmla="*/ 37 w 66"/>
                  <a:gd name="T57" fmla="*/ 1 h 82"/>
                  <a:gd name="T58" fmla="*/ 28 w 66"/>
                  <a:gd name="T59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82">
                    <a:moveTo>
                      <a:pt x="28" y="5"/>
                    </a:moveTo>
                    <a:cubicBezTo>
                      <a:pt x="28" y="5"/>
                      <a:pt x="15" y="7"/>
                      <a:pt x="14" y="22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3" y="33"/>
                      <a:pt x="15" y="34"/>
                    </a:cubicBezTo>
                    <a:cubicBezTo>
                      <a:pt x="15" y="34"/>
                      <a:pt x="15" y="35"/>
                      <a:pt x="13" y="40"/>
                    </a:cubicBezTo>
                    <a:cubicBezTo>
                      <a:pt x="13" y="40"/>
                      <a:pt x="13" y="41"/>
                      <a:pt x="13" y="44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4" y="50"/>
                      <a:pt x="13" y="51"/>
                    </a:cubicBezTo>
                    <a:cubicBezTo>
                      <a:pt x="13" y="51"/>
                      <a:pt x="12" y="51"/>
                      <a:pt x="12" y="57"/>
                    </a:cubicBezTo>
                    <a:cubicBezTo>
                      <a:pt x="12" y="57"/>
                      <a:pt x="11" y="68"/>
                      <a:pt x="10" y="70"/>
                    </a:cubicBezTo>
                    <a:cubicBezTo>
                      <a:pt x="10" y="70"/>
                      <a:pt x="8" y="71"/>
                      <a:pt x="9" y="74"/>
                    </a:cubicBezTo>
                    <a:cubicBezTo>
                      <a:pt x="9" y="74"/>
                      <a:pt x="0" y="74"/>
                      <a:pt x="3" y="78"/>
                    </a:cubicBezTo>
                    <a:cubicBezTo>
                      <a:pt x="3" y="78"/>
                      <a:pt x="14" y="82"/>
                      <a:pt x="20" y="81"/>
                    </a:cubicBezTo>
                    <a:cubicBezTo>
                      <a:pt x="20" y="81"/>
                      <a:pt x="43" y="80"/>
                      <a:pt x="46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63" y="76"/>
                      <a:pt x="65" y="76"/>
                    </a:cubicBezTo>
                    <a:cubicBezTo>
                      <a:pt x="65" y="76"/>
                      <a:pt x="66" y="74"/>
                      <a:pt x="64" y="73"/>
                    </a:cubicBezTo>
                    <a:cubicBezTo>
                      <a:pt x="64" y="73"/>
                      <a:pt x="60" y="71"/>
                      <a:pt x="60" y="70"/>
                    </a:cubicBezTo>
                    <a:cubicBezTo>
                      <a:pt x="60" y="70"/>
                      <a:pt x="58" y="70"/>
                      <a:pt x="56" y="71"/>
                    </a:cubicBezTo>
                    <a:cubicBezTo>
                      <a:pt x="56" y="71"/>
                      <a:pt x="55" y="69"/>
                      <a:pt x="56" y="6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56"/>
                      <a:pt x="55" y="51"/>
                    </a:cubicBezTo>
                    <a:cubicBezTo>
                      <a:pt x="55" y="51"/>
                      <a:pt x="56" y="44"/>
                      <a:pt x="55" y="42"/>
                    </a:cubicBezTo>
                    <a:cubicBezTo>
                      <a:pt x="55" y="42"/>
                      <a:pt x="54" y="40"/>
                      <a:pt x="55" y="39"/>
                    </a:cubicBezTo>
                    <a:cubicBezTo>
                      <a:pt x="55" y="39"/>
                      <a:pt x="56" y="38"/>
                      <a:pt x="55" y="33"/>
                    </a:cubicBezTo>
                    <a:cubicBezTo>
                      <a:pt x="55" y="33"/>
                      <a:pt x="55" y="25"/>
                      <a:pt x="56" y="25"/>
                    </a:cubicBezTo>
                    <a:cubicBezTo>
                      <a:pt x="56" y="25"/>
                      <a:pt x="56" y="20"/>
                      <a:pt x="50" y="15"/>
                    </a:cubicBezTo>
                    <a:cubicBezTo>
                      <a:pt x="50" y="15"/>
                      <a:pt x="41" y="2"/>
                      <a:pt x="37" y="1"/>
                    </a:cubicBezTo>
                    <a:cubicBezTo>
                      <a:pt x="37" y="1"/>
                      <a:pt x="30" y="0"/>
                      <a:pt x="28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4" name="Freeform 402"/>
              <p:cNvSpPr/>
              <p:nvPr/>
            </p:nvSpPr>
            <p:spPr bwMode="auto">
              <a:xfrm>
                <a:off x="842" y="1386"/>
                <a:ext cx="19" cy="13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0 h 9"/>
                  <a:gd name="T4" fmla="*/ 5 w 13"/>
                  <a:gd name="T5" fmla="*/ 4 h 9"/>
                  <a:gd name="T6" fmla="*/ 2 w 13"/>
                  <a:gd name="T7" fmla="*/ 9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5" y="4"/>
                      <a:pt x="5" y="4"/>
                    </a:cubicBezTo>
                    <a:cubicBezTo>
                      <a:pt x="0" y="9"/>
                      <a:pt x="2" y="9"/>
                      <a:pt x="2" y="9"/>
                    </a:cubicBezTo>
                    <a:cubicBezTo>
                      <a:pt x="6" y="8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5" name="Freeform 403"/>
              <p:cNvSpPr/>
              <p:nvPr/>
            </p:nvSpPr>
            <p:spPr bwMode="auto">
              <a:xfrm>
                <a:off x="854" y="141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6" name="Freeform 404"/>
              <p:cNvSpPr/>
              <p:nvPr/>
            </p:nvSpPr>
            <p:spPr bwMode="auto">
              <a:xfrm>
                <a:off x="874" y="1468"/>
                <a:ext cx="3" cy="4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7" name="Freeform 405"/>
              <p:cNvSpPr/>
              <p:nvPr/>
            </p:nvSpPr>
            <p:spPr bwMode="auto">
              <a:xfrm>
                <a:off x="854" y="1388"/>
                <a:ext cx="13" cy="14"/>
              </a:xfrm>
              <a:custGeom>
                <a:avLst/>
                <a:gdLst>
                  <a:gd name="T0" fmla="*/ 7 w 9"/>
                  <a:gd name="T1" fmla="*/ 0 h 10"/>
                  <a:gd name="T2" fmla="*/ 2 w 9"/>
                  <a:gd name="T3" fmla="*/ 6 h 10"/>
                  <a:gd name="T4" fmla="*/ 4 w 9"/>
                  <a:gd name="T5" fmla="*/ 6 h 10"/>
                  <a:gd name="T6" fmla="*/ 7 w 9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7" y="0"/>
                      <a:pt x="9" y="10"/>
                      <a:pt x="2" y="6"/>
                    </a:cubicBezTo>
                    <a:cubicBezTo>
                      <a:pt x="2" y="6"/>
                      <a:pt x="0" y="4"/>
                      <a:pt x="4" y="6"/>
                    </a:cubicBezTo>
                    <a:cubicBezTo>
                      <a:pt x="4" y="6"/>
                      <a:pt x="8" y="7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pic>
          <p:nvPicPr>
            <p:cNvPr id="5" name="Picture 40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64" y="1380"/>
              <a:ext cx="16" cy="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08"/>
            <p:cNvSpPr/>
            <p:nvPr/>
          </p:nvSpPr>
          <p:spPr bwMode="auto">
            <a:xfrm>
              <a:off x="864" y="1379"/>
              <a:ext cx="27" cy="13"/>
            </a:xfrm>
            <a:custGeom>
              <a:avLst/>
              <a:gdLst>
                <a:gd name="T0" fmla="*/ 5 w 19"/>
                <a:gd name="T1" fmla="*/ 0 h 9"/>
                <a:gd name="T2" fmla="*/ 8 w 19"/>
                <a:gd name="T3" fmla="*/ 6 h 9"/>
                <a:gd name="T4" fmla="*/ 0 w 19"/>
                <a:gd name="T5" fmla="*/ 5 h 9"/>
                <a:gd name="T6" fmla="*/ 5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5" y="0"/>
                    <a:pt x="17" y="7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9" y="9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409"/>
            <p:cNvSpPr/>
            <p:nvPr/>
          </p:nvSpPr>
          <p:spPr bwMode="auto">
            <a:xfrm>
              <a:off x="871" y="1367"/>
              <a:ext cx="13" cy="12"/>
            </a:xfrm>
            <a:custGeom>
              <a:avLst/>
              <a:gdLst>
                <a:gd name="T0" fmla="*/ 3 w 9"/>
                <a:gd name="T1" fmla="*/ 0 h 8"/>
                <a:gd name="T2" fmla="*/ 3 w 9"/>
                <a:gd name="T3" fmla="*/ 2 h 8"/>
                <a:gd name="T4" fmla="*/ 4 w 9"/>
                <a:gd name="T5" fmla="*/ 2 h 8"/>
                <a:gd name="T6" fmla="*/ 1 w 9"/>
                <a:gd name="T7" fmla="*/ 8 h 8"/>
                <a:gd name="T8" fmla="*/ 5 w 9"/>
                <a:gd name="T9" fmla="*/ 0 h 8"/>
                <a:gd name="T10" fmla="*/ 3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6" y="2"/>
                    <a:pt x="1" y="8"/>
                  </a:cubicBezTo>
                  <a:cubicBezTo>
                    <a:pt x="1" y="8"/>
                    <a:pt x="9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410"/>
            <p:cNvSpPr>
              <a:spLocks noEditPoints="1"/>
            </p:cNvSpPr>
            <p:nvPr/>
          </p:nvSpPr>
          <p:spPr bwMode="auto">
            <a:xfrm>
              <a:off x="859" y="1369"/>
              <a:ext cx="6" cy="12"/>
            </a:xfrm>
            <a:custGeom>
              <a:avLst/>
              <a:gdLst>
                <a:gd name="T0" fmla="*/ 4 w 4"/>
                <a:gd name="T1" fmla="*/ 1 h 8"/>
                <a:gd name="T2" fmla="*/ 1 w 4"/>
                <a:gd name="T3" fmla="*/ 6 h 8"/>
                <a:gd name="T4" fmla="*/ 2 w 4"/>
                <a:gd name="T5" fmla="*/ 8 h 8"/>
                <a:gd name="T6" fmla="*/ 4 w 4"/>
                <a:gd name="T7" fmla="*/ 8 h 8"/>
                <a:gd name="T8" fmla="*/ 4 w 4"/>
                <a:gd name="T9" fmla="*/ 1 h 8"/>
                <a:gd name="T10" fmla="*/ 4 w 4"/>
                <a:gd name="T11" fmla="*/ 0 h 8"/>
                <a:gd name="T12" fmla="*/ 4 w 4"/>
                <a:gd name="T13" fmla="*/ 1 h 8"/>
                <a:gd name="T14" fmla="*/ 4 w 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3" y="5"/>
                    <a:pt x="1" y="6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411"/>
            <p:cNvSpPr/>
            <p:nvPr/>
          </p:nvSpPr>
          <p:spPr bwMode="auto">
            <a:xfrm>
              <a:off x="848" y="1372"/>
              <a:ext cx="11" cy="11"/>
            </a:xfrm>
            <a:custGeom>
              <a:avLst/>
              <a:gdLst>
                <a:gd name="T0" fmla="*/ 8 w 8"/>
                <a:gd name="T1" fmla="*/ 0 h 8"/>
                <a:gd name="T2" fmla="*/ 4 w 8"/>
                <a:gd name="T3" fmla="*/ 7 h 8"/>
                <a:gd name="T4" fmla="*/ 8 w 8"/>
                <a:gd name="T5" fmla="*/ 7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0"/>
                    <a:pt x="3" y="4"/>
                    <a:pt x="4" y="7"/>
                  </a:cubicBezTo>
                  <a:cubicBezTo>
                    <a:pt x="4" y="7"/>
                    <a:pt x="4" y="7"/>
                    <a:pt x="8" y="7"/>
                  </a:cubicBezTo>
                  <a:cubicBezTo>
                    <a:pt x="8" y="7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412"/>
            <p:cNvSpPr/>
            <p:nvPr/>
          </p:nvSpPr>
          <p:spPr bwMode="auto">
            <a:xfrm>
              <a:off x="820" y="1397"/>
              <a:ext cx="57" cy="96"/>
            </a:xfrm>
            <a:custGeom>
              <a:avLst/>
              <a:gdLst>
                <a:gd name="T0" fmla="*/ 22 w 39"/>
                <a:gd name="T1" fmla="*/ 0 h 66"/>
                <a:gd name="T2" fmla="*/ 17 w 39"/>
                <a:gd name="T3" fmla="*/ 9 h 66"/>
                <a:gd name="T4" fmla="*/ 27 w 39"/>
                <a:gd name="T5" fmla="*/ 15 h 66"/>
                <a:gd name="T6" fmla="*/ 17 w 39"/>
                <a:gd name="T7" fmla="*/ 17 h 66"/>
                <a:gd name="T8" fmla="*/ 17 w 39"/>
                <a:gd name="T9" fmla="*/ 22 h 66"/>
                <a:gd name="T10" fmla="*/ 15 w 39"/>
                <a:gd name="T11" fmla="*/ 37 h 66"/>
                <a:gd name="T12" fmla="*/ 19 w 39"/>
                <a:gd name="T13" fmla="*/ 40 h 66"/>
                <a:gd name="T14" fmla="*/ 12 w 39"/>
                <a:gd name="T15" fmla="*/ 59 h 66"/>
                <a:gd name="T16" fmla="*/ 10 w 39"/>
                <a:gd name="T17" fmla="*/ 62 h 66"/>
                <a:gd name="T18" fmla="*/ 4 w 39"/>
                <a:gd name="T19" fmla="*/ 64 h 66"/>
                <a:gd name="T20" fmla="*/ 10 w 39"/>
                <a:gd name="T21" fmla="*/ 61 h 66"/>
                <a:gd name="T22" fmla="*/ 10 w 39"/>
                <a:gd name="T23" fmla="*/ 58 h 66"/>
                <a:gd name="T24" fmla="*/ 13 w 39"/>
                <a:gd name="T25" fmla="*/ 39 h 66"/>
                <a:gd name="T26" fmla="*/ 13 w 39"/>
                <a:gd name="T27" fmla="*/ 36 h 66"/>
                <a:gd name="T28" fmla="*/ 13 w 39"/>
                <a:gd name="T29" fmla="*/ 27 h 66"/>
                <a:gd name="T30" fmla="*/ 15 w 39"/>
                <a:gd name="T31" fmla="*/ 22 h 66"/>
                <a:gd name="T32" fmla="*/ 22 w 39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66">
                  <a:moveTo>
                    <a:pt x="22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27" y="15"/>
                  </a:cubicBezTo>
                  <a:cubicBezTo>
                    <a:pt x="27" y="15"/>
                    <a:pt x="31" y="18"/>
                    <a:pt x="17" y="17"/>
                  </a:cubicBezTo>
                  <a:cubicBezTo>
                    <a:pt x="17" y="17"/>
                    <a:pt x="15" y="18"/>
                    <a:pt x="17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39" y="42"/>
                    <a:pt x="19" y="40"/>
                  </a:cubicBezTo>
                  <a:cubicBezTo>
                    <a:pt x="19" y="40"/>
                    <a:pt x="17" y="36"/>
                    <a:pt x="12" y="59"/>
                  </a:cubicBezTo>
                  <a:cubicBezTo>
                    <a:pt x="12" y="59"/>
                    <a:pt x="26" y="66"/>
                    <a:pt x="10" y="62"/>
                  </a:cubicBezTo>
                  <a:cubicBezTo>
                    <a:pt x="10" y="62"/>
                    <a:pt x="4" y="63"/>
                    <a:pt x="4" y="64"/>
                  </a:cubicBezTo>
                  <a:cubicBezTo>
                    <a:pt x="4" y="64"/>
                    <a:pt x="0" y="63"/>
                    <a:pt x="10" y="61"/>
                  </a:cubicBezTo>
                  <a:cubicBezTo>
                    <a:pt x="10" y="61"/>
                    <a:pt x="8" y="61"/>
                    <a:pt x="10" y="58"/>
                  </a:cubicBezTo>
                  <a:cubicBezTo>
                    <a:pt x="10" y="58"/>
                    <a:pt x="13" y="40"/>
                    <a:pt x="13" y="39"/>
                  </a:cubicBezTo>
                  <a:cubicBezTo>
                    <a:pt x="13" y="39"/>
                    <a:pt x="18" y="39"/>
                    <a:pt x="13" y="36"/>
                  </a:cubicBezTo>
                  <a:cubicBezTo>
                    <a:pt x="13" y="36"/>
                    <a:pt x="15" y="29"/>
                    <a:pt x="13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13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413"/>
            <p:cNvSpPr/>
            <p:nvPr/>
          </p:nvSpPr>
          <p:spPr bwMode="auto">
            <a:xfrm>
              <a:off x="842" y="1408"/>
              <a:ext cx="7" cy="23"/>
            </a:xfrm>
            <a:custGeom>
              <a:avLst/>
              <a:gdLst>
                <a:gd name="T0" fmla="*/ 2 w 5"/>
                <a:gd name="T1" fmla="*/ 5 h 16"/>
                <a:gd name="T2" fmla="*/ 3 w 5"/>
                <a:gd name="T3" fmla="*/ 5 h 16"/>
                <a:gd name="T4" fmla="*/ 2 w 5"/>
                <a:gd name="T5" fmla="*/ 2 h 16"/>
                <a:gd name="T6" fmla="*/ 1 w 5"/>
                <a:gd name="T7" fmla="*/ 2 h 16"/>
                <a:gd name="T8" fmla="*/ 0 w 5"/>
                <a:gd name="T9" fmla="*/ 5 h 16"/>
                <a:gd name="T10" fmla="*/ 1 w 5"/>
                <a:gd name="T11" fmla="*/ 9 h 16"/>
                <a:gd name="T12" fmla="*/ 1 w 5"/>
                <a:gd name="T13" fmla="*/ 13 h 16"/>
                <a:gd name="T14" fmla="*/ 0 w 5"/>
                <a:gd name="T15" fmla="*/ 11 h 16"/>
                <a:gd name="T16" fmla="*/ 0 w 5"/>
                <a:gd name="T17" fmla="*/ 12 h 16"/>
                <a:gd name="T18" fmla="*/ 1 w 5"/>
                <a:gd name="T19" fmla="*/ 15 h 16"/>
                <a:gd name="T20" fmla="*/ 1 w 5"/>
                <a:gd name="T21" fmla="*/ 14 h 16"/>
                <a:gd name="T22" fmla="*/ 3 w 5"/>
                <a:gd name="T23" fmla="*/ 10 h 16"/>
                <a:gd name="T24" fmla="*/ 1 w 5"/>
                <a:gd name="T25" fmla="*/ 5 h 16"/>
                <a:gd name="T26" fmla="*/ 2 w 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6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1" y="9"/>
                    <a:pt x="4" y="12"/>
                    <a:pt x="1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6"/>
                    <a:pt x="1" y="14"/>
                  </a:cubicBezTo>
                  <a:cubicBezTo>
                    <a:pt x="1" y="14"/>
                    <a:pt x="5" y="13"/>
                    <a:pt x="3" y="10"/>
                  </a:cubicBezTo>
                  <a:cubicBezTo>
                    <a:pt x="3" y="10"/>
                    <a:pt x="0" y="6"/>
                    <a:pt x="1" y="5"/>
                  </a:cubicBezTo>
                  <a:cubicBezTo>
                    <a:pt x="1" y="5"/>
                    <a:pt x="2" y="1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414"/>
            <p:cNvSpPr/>
            <p:nvPr/>
          </p:nvSpPr>
          <p:spPr bwMode="auto">
            <a:xfrm>
              <a:off x="848" y="1411"/>
              <a:ext cx="6" cy="18"/>
            </a:xfrm>
            <a:custGeom>
              <a:avLst/>
              <a:gdLst>
                <a:gd name="T0" fmla="*/ 0 w 4"/>
                <a:gd name="T1" fmla="*/ 2 h 12"/>
                <a:gd name="T2" fmla="*/ 0 w 4"/>
                <a:gd name="T3" fmla="*/ 3 h 12"/>
                <a:gd name="T4" fmla="*/ 2 w 4"/>
                <a:gd name="T5" fmla="*/ 2 h 12"/>
                <a:gd name="T6" fmla="*/ 2 w 4"/>
                <a:gd name="T7" fmla="*/ 9 h 12"/>
                <a:gd name="T8" fmla="*/ 2 w 4"/>
                <a:gd name="T9" fmla="*/ 12 h 12"/>
                <a:gd name="T10" fmla="*/ 1 w 4"/>
                <a:gd name="T11" fmla="*/ 12 h 12"/>
                <a:gd name="T12" fmla="*/ 3 w 4"/>
                <a:gd name="T13" fmla="*/ 12 h 12"/>
                <a:gd name="T14" fmla="*/ 4 w 4"/>
                <a:gd name="T15" fmla="*/ 1 h 12"/>
                <a:gd name="T16" fmla="*/ 3 w 4"/>
                <a:gd name="T17" fmla="*/ 0 h 12"/>
                <a:gd name="T18" fmla="*/ 0 w 4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7"/>
                    <a:pt x="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4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415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416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417"/>
            <p:cNvSpPr>
              <a:spLocks noEditPoints="1"/>
            </p:cNvSpPr>
            <p:nvPr/>
          </p:nvSpPr>
          <p:spPr bwMode="auto">
            <a:xfrm>
              <a:off x="854" y="1411"/>
              <a:ext cx="11" cy="18"/>
            </a:xfrm>
            <a:custGeom>
              <a:avLst/>
              <a:gdLst>
                <a:gd name="T0" fmla="*/ 4 w 8"/>
                <a:gd name="T1" fmla="*/ 1 h 12"/>
                <a:gd name="T2" fmla="*/ 1 w 8"/>
                <a:gd name="T3" fmla="*/ 4 h 12"/>
                <a:gd name="T4" fmla="*/ 0 w 8"/>
                <a:gd name="T5" fmla="*/ 9 h 12"/>
                <a:gd name="T6" fmla="*/ 2 w 8"/>
                <a:gd name="T7" fmla="*/ 12 h 12"/>
                <a:gd name="T8" fmla="*/ 4 w 8"/>
                <a:gd name="T9" fmla="*/ 12 h 12"/>
                <a:gd name="T10" fmla="*/ 7 w 8"/>
                <a:gd name="T11" fmla="*/ 9 h 12"/>
                <a:gd name="T12" fmla="*/ 7 w 8"/>
                <a:gd name="T13" fmla="*/ 3 h 12"/>
                <a:gd name="T14" fmla="*/ 4 w 8"/>
                <a:gd name="T15" fmla="*/ 1 h 12"/>
                <a:gd name="T16" fmla="*/ 5 w 8"/>
                <a:gd name="T17" fmla="*/ 10 h 12"/>
                <a:gd name="T18" fmla="*/ 2 w 8"/>
                <a:gd name="T19" fmla="*/ 9 h 12"/>
                <a:gd name="T20" fmla="*/ 3 w 8"/>
                <a:gd name="T21" fmla="*/ 3 h 12"/>
                <a:gd name="T22" fmla="*/ 5 w 8"/>
                <a:gd name="T23" fmla="*/ 3 h 12"/>
                <a:gd name="T24" fmla="*/ 5 w 8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7" y="9"/>
                    <a:pt x="7" y="9"/>
                  </a:cubicBezTo>
                  <a:cubicBezTo>
                    <a:pt x="6" y="8"/>
                    <a:pt x="7" y="3"/>
                    <a:pt x="7" y="3"/>
                  </a:cubicBezTo>
                  <a:cubicBezTo>
                    <a:pt x="8" y="0"/>
                    <a:pt x="4" y="1"/>
                    <a:pt x="4" y="1"/>
                  </a:cubicBezTo>
                  <a:moveTo>
                    <a:pt x="5" y="10"/>
                  </a:moveTo>
                  <a:cubicBezTo>
                    <a:pt x="5" y="10"/>
                    <a:pt x="3" y="12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1"/>
                    <a:pt x="5" y="3"/>
                  </a:cubicBezTo>
                  <a:cubicBezTo>
                    <a:pt x="5" y="3"/>
                    <a:pt x="4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418"/>
            <p:cNvSpPr>
              <a:spLocks noEditPoints="1"/>
            </p:cNvSpPr>
            <p:nvPr/>
          </p:nvSpPr>
          <p:spPr bwMode="auto">
            <a:xfrm>
              <a:off x="864" y="1411"/>
              <a:ext cx="10" cy="19"/>
            </a:xfrm>
            <a:custGeom>
              <a:avLst/>
              <a:gdLst>
                <a:gd name="T0" fmla="*/ 7 w 7"/>
                <a:gd name="T1" fmla="*/ 2 h 13"/>
                <a:gd name="T2" fmla="*/ 5 w 7"/>
                <a:gd name="T3" fmla="*/ 1 h 13"/>
                <a:gd name="T4" fmla="*/ 1 w 7"/>
                <a:gd name="T5" fmla="*/ 4 h 13"/>
                <a:gd name="T6" fmla="*/ 3 w 7"/>
                <a:gd name="T7" fmla="*/ 12 h 13"/>
                <a:gd name="T8" fmla="*/ 7 w 7"/>
                <a:gd name="T9" fmla="*/ 9 h 13"/>
                <a:gd name="T10" fmla="*/ 7 w 7"/>
                <a:gd name="T11" fmla="*/ 2 h 13"/>
                <a:gd name="T12" fmla="*/ 4 w 7"/>
                <a:gd name="T13" fmla="*/ 11 h 13"/>
                <a:gd name="T14" fmla="*/ 3 w 7"/>
                <a:gd name="T15" fmla="*/ 6 h 13"/>
                <a:gd name="T16" fmla="*/ 5 w 7"/>
                <a:gd name="T17" fmla="*/ 1 h 13"/>
                <a:gd name="T18" fmla="*/ 5 w 7"/>
                <a:gd name="T19" fmla="*/ 5 h 13"/>
                <a:gd name="T20" fmla="*/ 4 w 7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2" y="1"/>
                    <a:pt x="1" y="4"/>
                  </a:cubicBezTo>
                  <a:cubicBezTo>
                    <a:pt x="1" y="4"/>
                    <a:pt x="0" y="13"/>
                    <a:pt x="3" y="12"/>
                  </a:cubicBezTo>
                  <a:cubicBezTo>
                    <a:pt x="3" y="12"/>
                    <a:pt x="7" y="13"/>
                    <a:pt x="7" y="9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11"/>
                  </a:moveTo>
                  <a:cubicBezTo>
                    <a:pt x="4" y="11"/>
                    <a:pt x="2" y="12"/>
                    <a:pt x="3" y="6"/>
                  </a:cubicBezTo>
                  <a:cubicBezTo>
                    <a:pt x="3" y="6"/>
                    <a:pt x="2" y="1"/>
                    <a:pt x="5" y="1"/>
                  </a:cubicBezTo>
                  <a:cubicBezTo>
                    <a:pt x="5" y="1"/>
                    <a:pt x="5" y="1"/>
                    <a:pt x="5" y="5"/>
                  </a:cubicBezTo>
                  <a:cubicBezTo>
                    <a:pt x="5" y="5"/>
                    <a:pt x="6" y="11"/>
                    <a:pt x="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19"/>
            <p:cNvSpPr>
              <a:spLocks noEditPoints="1"/>
            </p:cNvSpPr>
            <p:nvPr/>
          </p:nvSpPr>
          <p:spPr bwMode="auto">
            <a:xfrm>
              <a:off x="878" y="1410"/>
              <a:ext cx="10" cy="20"/>
            </a:xfrm>
            <a:custGeom>
              <a:avLst/>
              <a:gdLst>
                <a:gd name="T0" fmla="*/ 5 w 7"/>
                <a:gd name="T1" fmla="*/ 2 h 14"/>
                <a:gd name="T2" fmla="*/ 2 w 7"/>
                <a:gd name="T3" fmla="*/ 1 h 14"/>
                <a:gd name="T4" fmla="*/ 0 w 7"/>
                <a:gd name="T5" fmla="*/ 4 h 14"/>
                <a:gd name="T6" fmla="*/ 0 w 7"/>
                <a:gd name="T7" fmla="*/ 11 h 14"/>
                <a:gd name="T8" fmla="*/ 2 w 7"/>
                <a:gd name="T9" fmla="*/ 13 h 14"/>
                <a:gd name="T10" fmla="*/ 5 w 7"/>
                <a:gd name="T11" fmla="*/ 11 h 14"/>
                <a:gd name="T12" fmla="*/ 5 w 7"/>
                <a:gd name="T13" fmla="*/ 2 h 14"/>
                <a:gd name="T14" fmla="*/ 2 w 7"/>
                <a:gd name="T15" fmla="*/ 12 h 14"/>
                <a:gd name="T16" fmla="*/ 2 w 7"/>
                <a:gd name="T17" fmla="*/ 9 h 14"/>
                <a:gd name="T18" fmla="*/ 2 w 7"/>
                <a:gd name="T19" fmla="*/ 3 h 14"/>
                <a:gd name="T20" fmla="*/ 4 w 7"/>
                <a:gd name="T21" fmla="*/ 4 h 14"/>
                <a:gd name="T22" fmla="*/ 2 w 7"/>
                <a:gd name="T2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4">
                  <a:moveTo>
                    <a:pt x="5" y="2"/>
                  </a:moveTo>
                  <a:cubicBezTo>
                    <a:pt x="5" y="2"/>
                    <a:pt x="3" y="0"/>
                    <a:pt x="2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4"/>
                    <a:pt x="1" y="7"/>
                    <a:pt x="0" y="11"/>
                  </a:cubicBezTo>
                  <a:cubicBezTo>
                    <a:pt x="0" y="11"/>
                    <a:pt x="0" y="14"/>
                    <a:pt x="2" y="13"/>
                  </a:cubicBezTo>
                  <a:cubicBezTo>
                    <a:pt x="2" y="13"/>
                    <a:pt x="5" y="14"/>
                    <a:pt x="5" y="11"/>
                  </a:cubicBezTo>
                  <a:cubicBezTo>
                    <a:pt x="5" y="11"/>
                    <a:pt x="7" y="2"/>
                    <a:pt x="5" y="2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3" y="1"/>
                    <a:pt x="4" y="4"/>
                  </a:cubicBezTo>
                  <a:cubicBezTo>
                    <a:pt x="4" y="4"/>
                    <a:pt x="5" y="13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20"/>
            <p:cNvSpPr>
              <a:spLocks noEditPoints="1"/>
            </p:cNvSpPr>
            <p:nvPr/>
          </p:nvSpPr>
          <p:spPr bwMode="auto">
            <a:xfrm>
              <a:off x="887" y="1410"/>
              <a:ext cx="7" cy="20"/>
            </a:xfrm>
            <a:custGeom>
              <a:avLst/>
              <a:gdLst>
                <a:gd name="T0" fmla="*/ 5 w 5"/>
                <a:gd name="T1" fmla="*/ 2 h 14"/>
                <a:gd name="T2" fmla="*/ 1 w 5"/>
                <a:gd name="T3" fmla="*/ 2 h 14"/>
                <a:gd name="T4" fmla="*/ 0 w 5"/>
                <a:gd name="T5" fmla="*/ 11 h 14"/>
                <a:gd name="T6" fmla="*/ 3 w 5"/>
                <a:gd name="T7" fmla="*/ 14 h 14"/>
                <a:gd name="T8" fmla="*/ 5 w 5"/>
                <a:gd name="T9" fmla="*/ 1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7 h 14"/>
                <a:gd name="T16" fmla="*/ 3 w 5"/>
                <a:gd name="T17" fmla="*/ 2 h 14"/>
                <a:gd name="T18" fmla="*/ 4 w 5"/>
                <a:gd name="T19" fmla="*/ 6 h 14"/>
                <a:gd name="T20" fmla="*/ 3 w 5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2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3"/>
                    <a:pt x="0" y="11"/>
                    <a:pt x="0" y="11"/>
                  </a:cubicBezTo>
                  <a:cubicBezTo>
                    <a:pt x="0" y="14"/>
                    <a:pt x="3" y="14"/>
                    <a:pt x="3" y="14"/>
                  </a:cubicBezTo>
                  <a:cubicBezTo>
                    <a:pt x="5" y="14"/>
                    <a:pt x="5" y="10"/>
                    <a:pt x="5" y="10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12"/>
                  </a:moveTo>
                  <a:cubicBezTo>
                    <a:pt x="3" y="12"/>
                    <a:pt x="2" y="12"/>
                    <a:pt x="2" y="7"/>
                  </a:cubicBezTo>
                  <a:cubicBezTo>
                    <a:pt x="2" y="7"/>
                    <a:pt x="2" y="2"/>
                    <a:pt x="3" y="2"/>
                  </a:cubicBezTo>
                  <a:cubicBezTo>
                    <a:pt x="3" y="2"/>
                    <a:pt x="4" y="2"/>
                    <a:pt x="4" y="6"/>
                  </a:cubicBezTo>
                  <a:cubicBezTo>
                    <a:pt x="4" y="6"/>
                    <a:pt x="5" y="13"/>
                    <a:pt x="3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21"/>
            <p:cNvSpPr>
              <a:spLocks noEditPoints="1"/>
            </p:cNvSpPr>
            <p:nvPr/>
          </p:nvSpPr>
          <p:spPr bwMode="auto">
            <a:xfrm>
              <a:off x="894" y="1411"/>
              <a:ext cx="6" cy="22"/>
            </a:xfrm>
            <a:custGeom>
              <a:avLst/>
              <a:gdLst>
                <a:gd name="T0" fmla="*/ 3 w 4"/>
                <a:gd name="T1" fmla="*/ 4 h 15"/>
                <a:gd name="T2" fmla="*/ 2 w 4"/>
                <a:gd name="T3" fmla="*/ 1 h 15"/>
                <a:gd name="T4" fmla="*/ 1 w 4"/>
                <a:gd name="T5" fmla="*/ 3 h 15"/>
                <a:gd name="T6" fmla="*/ 0 w 4"/>
                <a:gd name="T7" fmla="*/ 11 h 15"/>
                <a:gd name="T8" fmla="*/ 3 w 4"/>
                <a:gd name="T9" fmla="*/ 13 h 15"/>
                <a:gd name="T10" fmla="*/ 3 w 4"/>
                <a:gd name="T11" fmla="*/ 9 h 15"/>
                <a:gd name="T12" fmla="*/ 3 w 4"/>
                <a:gd name="T13" fmla="*/ 4 h 15"/>
                <a:gd name="T14" fmla="*/ 2 w 4"/>
                <a:gd name="T15" fmla="*/ 12 h 15"/>
                <a:gd name="T16" fmla="*/ 2 w 4"/>
                <a:gd name="T17" fmla="*/ 6 h 15"/>
                <a:gd name="T18" fmla="*/ 2 w 4"/>
                <a:gd name="T19" fmla="*/ 3 h 15"/>
                <a:gd name="T20" fmla="*/ 3 w 4"/>
                <a:gd name="T21" fmla="*/ 4 h 15"/>
                <a:gd name="T22" fmla="*/ 2 w 4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4"/>
                  </a:moveTo>
                  <a:cubicBezTo>
                    <a:pt x="3" y="4"/>
                    <a:pt x="3" y="1"/>
                    <a:pt x="2" y="1"/>
                  </a:cubicBezTo>
                  <a:cubicBezTo>
                    <a:pt x="2" y="1"/>
                    <a:pt x="1" y="0"/>
                    <a:pt x="1" y="3"/>
                  </a:cubicBezTo>
                  <a:cubicBezTo>
                    <a:pt x="1" y="3"/>
                    <a:pt x="1" y="6"/>
                    <a:pt x="0" y="11"/>
                  </a:cubicBezTo>
                  <a:cubicBezTo>
                    <a:pt x="0" y="11"/>
                    <a:pt x="1" y="15"/>
                    <a:pt x="3" y="13"/>
                  </a:cubicBezTo>
                  <a:cubicBezTo>
                    <a:pt x="3" y="13"/>
                    <a:pt x="4" y="12"/>
                    <a:pt x="3" y="9"/>
                  </a:cubicBezTo>
                  <a:cubicBezTo>
                    <a:pt x="3" y="9"/>
                    <a:pt x="3" y="5"/>
                    <a:pt x="3" y="4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6"/>
                  </a:cubicBezTo>
                  <a:cubicBezTo>
                    <a:pt x="2" y="6"/>
                    <a:pt x="1" y="3"/>
                    <a:pt x="2" y="3"/>
                  </a:cubicBezTo>
                  <a:cubicBezTo>
                    <a:pt x="2" y="3"/>
                    <a:pt x="2" y="2"/>
                    <a:pt x="3" y="4"/>
                  </a:cubicBezTo>
                  <a:cubicBezTo>
                    <a:pt x="3" y="4"/>
                    <a:pt x="3" y="12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22"/>
            <p:cNvSpPr/>
            <p:nvPr/>
          </p:nvSpPr>
          <p:spPr bwMode="auto">
            <a:xfrm>
              <a:off x="877" y="1466"/>
              <a:ext cx="14" cy="18"/>
            </a:xfrm>
            <a:custGeom>
              <a:avLst/>
              <a:gdLst>
                <a:gd name="T0" fmla="*/ 8 w 10"/>
                <a:gd name="T1" fmla="*/ 5 h 12"/>
                <a:gd name="T2" fmla="*/ 0 w 10"/>
                <a:gd name="T3" fmla="*/ 3 h 12"/>
                <a:gd name="T4" fmla="*/ 2 w 10"/>
                <a:gd name="T5" fmla="*/ 12 h 12"/>
                <a:gd name="T6" fmla="*/ 8 w 10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0"/>
                    <a:pt x="3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9"/>
                    <a:pt x="7" y="8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23"/>
            <p:cNvSpPr>
              <a:spLocks noEditPoints="1"/>
            </p:cNvSpPr>
            <p:nvPr/>
          </p:nvSpPr>
          <p:spPr bwMode="auto">
            <a:xfrm>
              <a:off x="897" y="1434"/>
              <a:ext cx="5" cy="48"/>
            </a:xfrm>
            <a:custGeom>
              <a:avLst/>
              <a:gdLst>
                <a:gd name="T0" fmla="*/ 1 w 3"/>
                <a:gd name="T1" fmla="*/ 26 h 33"/>
                <a:gd name="T2" fmla="*/ 2 w 3"/>
                <a:gd name="T3" fmla="*/ 30 h 33"/>
                <a:gd name="T4" fmla="*/ 2 w 3"/>
                <a:gd name="T5" fmla="*/ 33 h 33"/>
                <a:gd name="T6" fmla="*/ 3 w 3"/>
                <a:gd name="T7" fmla="*/ 33 h 33"/>
                <a:gd name="T8" fmla="*/ 1 w 3"/>
                <a:gd name="T9" fmla="*/ 26 h 33"/>
                <a:gd name="T10" fmla="*/ 1 w 3"/>
                <a:gd name="T11" fmla="*/ 26 h 33"/>
                <a:gd name="T12" fmla="*/ 1 w 3"/>
                <a:gd name="T13" fmla="*/ 26 h 33"/>
                <a:gd name="T14" fmla="*/ 1 w 3"/>
                <a:gd name="T15" fmla="*/ 0 h 33"/>
                <a:gd name="T16" fmla="*/ 0 w 3"/>
                <a:gd name="T17" fmla="*/ 1 h 33"/>
                <a:gd name="T18" fmla="*/ 1 w 3"/>
                <a:gd name="T19" fmla="*/ 1 h 33"/>
                <a:gd name="T20" fmla="*/ 1 w 3"/>
                <a:gd name="T21" fmla="*/ 12 h 33"/>
                <a:gd name="T22" fmla="*/ 0 w 3"/>
                <a:gd name="T23" fmla="*/ 20 h 33"/>
                <a:gd name="T24" fmla="*/ 1 w 3"/>
                <a:gd name="T25" fmla="*/ 13 h 33"/>
                <a:gd name="T26" fmla="*/ 1 w 3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3">
                  <a:moveTo>
                    <a:pt x="1" y="26"/>
                  </a:moveTo>
                  <a:cubicBezTo>
                    <a:pt x="1" y="28"/>
                    <a:pt x="2" y="30"/>
                    <a:pt x="2" y="30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2"/>
                    <a:pt x="1" y="12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0" y="17"/>
                    <a:pt x="1" y="13"/>
                    <a:pt x="1" y="13"/>
                  </a:cubicBezTo>
                  <a:cubicBezTo>
                    <a:pt x="2" y="9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24"/>
            <p:cNvSpPr/>
            <p:nvPr/>
          </p:nvSpPr>
          <p:spPr bwMode="auto">
            <a:xfrm>
              <a:off x="907" y="14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25"/>
            <p:cNvSpPr>
              <a:spLocks noEditPoints="1"/>
            </p:cNvSpPr>
            <p:nvPr/>
          </p:nvSpPr>
          <p:spPr bwMode="auto">
            <a:xfrm>
              <a:off x="902" y="1479"/>
              <a:ext cx="13" cy="8"/>
            </a:xfrm>
            <a:custGeom>
              <a:avLst/>
              <a:gdLst>
                <a:gd name="T0" fmla="*/ 4 w 9"/>
                <a:gd name="T1" fmla="*/ 1 h 5"/>
                <a:gd name="T2" fmla="*/ 4 w 9"/>
                <a:gd name="T3" fmla="*/ 1 h 5"/>
                <a:gd name="T4" fmla="*/ 4 w 9"/>
                <a:gd name="T5" fmla="*/ 1 h 5"/>
                <a:gd name="T6" fmla="*/ 6 w 9"/>
                <a:gd name="T7" fmla="*/ 3 h 5"/>
                <a:gd name="T8" fmla="*/ 7 w 9"/>
                <a:gd name="T9" fmla="*/ 3 h 5"/>
                <a:gd name="T10" fmla="*/ 8 w 9"/>
                <a:gd name="T11" fmla="*/ 4 h 5"/>
                <a:gd name="T12" fmla="*/ 9 w 9"/>
                <a:gd name="T13" fmla="*/ 5 h 5"/>
                <a:gd name="T14" fmla="*/ 9 w 9"/>
                <a:gd name="T15" fmla="*/ 5 h 5"/>
                <a:gd name="T16" fmla="*/ 5 w 9"/>
                <a:gd name="T17" fmla="*/ 2 h 5"/>
                <a:gd name="T18" fmla="*/ 4 w 9"/>
                <a:gd name="T19" fmla="*/ 1 h 5"/>
                <a:gd name="T20" fmla="*/ 4 w 9"/>
                <a:gd name="T21" fmla="*/ 1 h 5"/>
                <a:gd name="T22" fmla="*/ 4 w 9"/>
                <a:gd name="T23" fmla="*/ 1 h 5"/>
                <a:gd name="T24" fmla="*/ 4 w 9"/>
                <a:gd name="T25" fmla="*/ 1 h 5"/>
                <a:gd name="T26" fmla="*/ 2 w 9"/>
                <a:gd name="T27" fmla="*/ 1 h 5"/>
                <a:gd name="T28" fmla="*/ 0 w 9"/>
                <a:gd name="T29" fmla="*/ 2 h 5"/>
                <a:gd name="T30" fmla="*/ 3 w 9"/>
                <a:gd name="T31" fmla="*/ 1 h 5"/>
                <a:gd name="T32" fmla="*/ 2 w 9"/>
                <a:gd name="T33" fmla="*/ 1 h 5"/>
                <a:gd name="T34" fmla="*/ 4 w 9"/>
                <a:gd name="T35" fmla="*/ 0 h 5"/>
                <a:gd name="T36" fmla="*/ 4 w 9"/>
                <a:gd name="T37" fmla="*/ 1 h 5"/>
                <a:gd name="T38" fmla="*/ 3 w 9"/>
                <a:gd name="T39" fmla="*/ 1 h 5"/>
                <a:gd name="T40" fmla="*/ 4 w 9"/>
                <a:gd name="T41" fmla="*/ 1 h 5"/>
                <a:gd name="T42" fmla="*/ 4 w 9"/>
                <a:gd name="T43" fmla="*/ 1 h 5"/>
                <a:gd name="T44" fmla="*/ 4 w 9"/>
                <a:gd name="T45" fmla="*/ 1 h 5"/>
                <a:gd name="T46" fmla="*/ 4 w 9"/>
                <a:gd name="T47" fmla="*/ 1 h 5"/>
                <a:gd name="T48" fmla="*/ 4 w 9"/>
                <a:gd name="T49" fmla="*/ 0 h 5"/>
                <a:gd name="T50" fmla="*/ 4 w 9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26"/>
            <p:cNvSpPr>
              <a:spLocks noEditPoints="1"/>
            </p:cNvSpPr>
            <p:nvPr/>
          </p:nvSpPr>
          <p:spPr bwMode="auto">
            <a:xfrm>
              <a:off x="896" y="1404"/>
              <a:ext cx="4" cy="14"/>
            </a:xfrm>
            <a:custGeom>
              <a:avLst/>
              <a:gdLst>
                <a:gd name="T0" fmla="*/ 2 w 3"/>
                <a:gd name="T1" fmla="*/ 9 h 10"/>
                <a:gd name="T2" fmla="*/ 2 w 3"/>
                <a:gd name="T3" fmla="*/ 9 h 10"/>
                <a:gd name="T4" fmla="*/ 2 w 3"/>
                <a:gd name="T5" fmla="*/ 10 h 10"/>
                <a:gd name="T6" fmla="*/ 2 w 3"/>
                <a:gd name="T7" fmla="*/ 9 h 10"/>
                <a:gd name="T8" fmla="*/ 0 w 3"/>
                <a:gd name="T9" fmla="*/ 0 h 10"/>
                <a:gd name="T10" fmla="*/ 2 w 3"/>
                <a:gd name="T11" fmla="*/ 7 h 10"/>
                <a:gd name="T12" fmla="*/ 2 w 3"/>
                <a:gd name="T13" fmla="*/ 9 h 10"/>
                <a:gd name="T14" fmla="*/ 3 w 3"/>
                <a:gd name="T15" fmla="*/ 6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7"/>
            <p:cNvSpPr/>
            <p:nvPr/>
          </p:nvSpPr>
          <p:spPr bwMode="auto">
            <a:xfrm>
              <a:off x="899" y="1414"/>
              <a:ext cx="0" cy="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Rectangle 428"/>
            <p:cNvSpPr>
              <a:spLocks noChangeArrowheads="1"/>
            </p:cNvSpPr>
            <p:nvPr/>
          </p:nvSpPr>
          <p:spPr bwMode="auto">
            <a:xfrm>
              <a:off x="881" y="138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429"/>
            <p:cNvSpPr/>
            <p:nvPr/>
          </p:nvSpPr>
          <p:spPr bwMode="auto">
            <a:xfrm>
              <a:off x="881" y="13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430"/>
            <p:cNvSpPr/>
            <p:nvPr/>
          </p:nvSpPr>
          <p:spPr bwMode="auto">
            <a:xfrm>
              <a:off x="820" y="1487"/>
              <a:ext cx="100" cy="10"/>
            </a:xfrm>
            <a:custGeom>
              <a:avLst/>
              <a:gdLst>
                <a:gd name="T0" fmla="*/ 65 w 69"/>
                <a:gd name="T1" fmla="*/ 0 h 7"/>
                <a:gd name="T2" fmla="*/ 65 w 69"/>
                <a:gd name="T3" fmla="*/ 1 h 7"/>
                <a:gd name="T4" fmla="*/ 65 w 69"/>
                <a:gd name="T5" fmla="*/ 1 h 7"/>
                <a:gd name="T6" fmla="*/ 57 w 69"/>
                <a:gd name="T7" fmla="*/ 4 h 7"/>
                <a:gd name="T8" fmla="*/ 46 w 69"/>
                <a:gd name="T9" fmla="*/ 5 h 7"/>
                <a:gd name="T10" fmla="*/ 42 w 69"/>
                <a:gd name="T11" fmla="*/ 5 h 7"/>
                <a:gd name="T12" fmla="*/ 20 w 69"/>
                <a:gd name="T13" fmla="*/ 6 h 7"/>
                <a:gd name="T14" fmla="*/ 17 w 69"/>
                <a:gd name="T15" fmla="*/ 6 h 7"/>
                <a:gd name="T16" fmla="*/ 3 w 69"/>
                <a:gd name="T17" fmla="*/ 3 h 7"/>
                <a:gd name="T18" fmla="*/ 3 w 69"/>
                <a:gd name="T19" fmla="*/ 2 h 7"/>
                <a:gd name="T20" fmla="*/ 2 w 69"/>
                <a:gd name="T21" fmla="*/ 2 h 7"/>
                <a:gd name="T22" fmla="*/ 5 w 69"/>
                <a:gd name="T23" fmla="*/ 5 h 7"/>
                <a:gd name="T24" fmla="*/ 17 w 69"/>
                <a:gd name="T25" fmla="*/ 7 h 7"/>
                <a:gd name="T26" fmla="*/ 21 w 69"/>
                <a:gd name="T27" fmla="*/ 7 h 7"/>
                <a:gd name="T28" fmla="*/ 46 w 69"/>
                <a:gd name="T29" fmla="*/ 6 h 7"/>
                <a:gd name="T30" fmla="*/ 59 w 69"/>
                <a:gd name="T31" fmla="*/ 4 h 7"/>
                <a:gd name="T32" fmla="*/ 67 w 69"/>
                <a:gd name="T33" fmla="*/ 1 h 7"/>
                <a:gd name="T34" fmla="*/ 65 w 69"/>
                <a:gd name="T35" fmla="*/ 1 h 7"/>
                <a:gd name="T36" fmla="*/ 65 w 69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7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1"/>
                    <a:pt x="57" y="4"/>
                    <a:pt x="5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4" y="5"/>
                    <a:pt x="42" y="5"/>
                  </a:cubicBezTo>
                  <a:cubicBezTo>
                    <a:pt x="34" y="5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5" y="5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21" y="7"/>
                    <a:pt x="43" y="6"/>
                    <a:pt x="46" y="6"/>
                  </a:cubicBezTo>
                  <a:cubicBezTo>
                    <a:pt x="46" y="6"/>
                    <a:pt x="55" y="6"/>
                    <a:pt x="59" y="4"/>
                  </a:cubicBezTo>
                  <a:cubicBezTo>
                    <a:pt x="59" y="4"/>
                    <a:pt x="69" y="1"/>
                    <a:pt x="67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431"/>
            <p:cNvSpPr>
              <a:spLocks noEditPoints="1"/>
            </p:cNvSpPr>
            <p:nvPr/>
          </p:nvSpPr>
          <p:spPr bwMode="auto">
            <a:xfrm>
              <a:off x="824" y="1386"/>
              <a:ext cx="91" cy="109"/>
            </a:xfrm>
            <a:custGeom>
              <a:avLst/>
              <a:gdLst>
                <a:gd name="T0" fmla="*/ 53 w 62"/>
                <a:gd name="T1" fmla="*/ 66 h 75"/>
                <a:gd name="T2" fmla="*/ 36 w 62"/>
                <a:gd name="T3" fmla="*/ 58 h 75"/>
                <a:gd name="T4" fmla="*/ 42 w 62"/>
                <a:gd name="T5" fmla="*/ 57 h 75"/>
                <a:gd name="T6" fmla="*/ 44 w 62"/>
                <a:gd name="T7" fmla="*/ 60 h 75"/>
                <a:gd name="T8" fmla="*/ 42 w 62"/>
                <a:gd name="T9" fmla="*/ 57 h 75"/>
                <a:gd name="T10" fmla="*/ 51 w 62"/>
                <a:gd name="T11" fmla="*/ 58 h 75"/>
                <a:gd name="T12" fmla="*/ 49 w 62"/>
                <a:gd name="T13" fmla="*/ 26 h 75"/>
                <a:gd name="T14" fmla="*/ 50 w 62"/>
                <a:gd name="T15" fmla="*/ 27 h 75"/>
                <a:gd name="T16" fmla="*/ 39 w 62"/>
                <a:gd name="T17" fmla="*/ 28 h 75"/>
                <a:gd name="T18" fmla="*/ 43 w 62"/>
                <a:gd name="T19" fmla="*/ 25 h 75"/>
                <a:gd name="T20" fmla="*/ 43 w 62"/>
                <a:gd name="T21" fmla="*/ 30 h 75"/>
                <a:gd name="T22" fmla="*/ 29 w 62"/>
                <a:gd name="T23" fmla="*/ 46 h 75"/>
                <a:gd name="T24" fmla="*/ 34 w 62"/>
                <a:gd name="T25" fmla="*/ 67 h 75"/>
                <a:gd name="T26" fmla="*/ 27 w 62"/>
                <a:gd name="T27" fmla="*/ 69 h 75"/>
                <a:gd name="T28" fmla="*/ 11 w 62"/>
                <a:gd name="T29" fmla="*/ 74 h 75"/>
                <a:gd name="T30" fmla="*/ 17 w 62"/>
                <a:gd name="T31" fmla="*/ 75 h 75"/>
                <a:gd name="T32" fmla="*/ 62 w 62"/>
                <a:gd name="T33" fmla="*/ 70 h 75"/>
                <a:gd name="T34" fmla="*/ 60 w 62"/>
                <a:gd name="T35" fmla="*/ 70 h 75"/>
                <a:gd name="T36" fmla="*/ 59 w 62"/>
                <a:gd name="T37" fmla="*/ 66 h 75"/>
                <a:gd name="T38" fmla="*/ 57 w 62"/>
                <a:gd name="T39" fmla="*/ 65 h 75"/>
                <a:gd name="T40" fmla="*/ 45 w 62"/>
                <a:gd name="T41" fmla="*/ 71 h 75"/>
                <a:gd name="T42" fmla="*/ 38 w 62"/>
                <a:gd name="T43" fmla="*/ 67 h 75"/>
                <a:gd name="T44" fmla="*/ 36 w 62"/>
                <a:gd name="T45" fmla="*/ 56 h 75"/>
                <a:gd name="T46" fmla="*/ 39 w 62"/>
                <a:gd name="T47" fmla="*/ 55 h 75"/>
                <a:gd name="T48" fmla="*/ 43 w 62"/>
                <a:gd name="T49" fmla="*/ 50 h 75"/>
                <a:gd name="T50" fmla="*/ 48 w 62"/>
                <a:gd name="T51" fmla="*/ 39 h 75"/>
                <a:gd name="T52" fmla="*/ 49 w 62"/>
                <a:gd name="T53" fmla="*/ 31 h 75"/>
                <a:gd name="T54" fmla="*/ 48 w 62"/>
                <a:gd name="T55" fmla="*/ 25 h 75"/>
                <a:gd name="T56" fmla="*/ 46 w 62"/>
                <a:gd name="T57" fmla="*/ 30 h 75"/>
                <a:gd name="T58" fmla="*/ 45 w 62"/>
                <a:gd name="T59" fmla="*/ 25 h 75"/>
                <a:gd name="T60" fmla="*/ 47 w 62"/>
                <a:gd name="T61" fmla="*/ 25 h 75"/>
                <a:gd name="T62" fmla="*/ 33 w 62"/>
                <a:gd name="T63" fmla="*/ 29 h 75"/>
                <a:gd name="T64" fmla="*/ 36 w 62"/>
                <a:gd name="T65" fmla="*/ 27 h 75"/>
                <a:gd name="T66" fmla="*/ 36 w 62"/>
                <a:gd name="T67" fmla="*/ 27 h 75"/>
                <a:gd name="T68" fmla="*/ 51 w 62"/>
                <a:gd name="T69" fmla="*/ 26 h 75"/>
                <a:gd name="T70" fmla="*/ 51 w 62"/>
                <a:gd name="T71" fmla="*/ 33 h 75"/>
                <a:gd name="T72" fmla="*/ 39 w 62"/>
                <a:gd name="T73" fmla="*/ 23 h 75"/>
                <a:gd name="T74" fmla="*/ 35 w 62"/>
                <a:gd name="T75" fmla="*/ 21 h 75"/>
                <a:gd name="T76" fmla="*/ 37 w 62"/>
                <a:gd name="T77" fmla="*/ 19 h 75"/>
                <a:gd name="T78" fmla="*/ 45 w 62"/>
                <a:gd name="T79" fmla="*/ 20 h 75"/>
                <a:gd name="T80" fmla="*/ 40 w 62"/>
                <a:gd name="T81" fmla="*/ 18 h 75"/>
                <a:gd name="T82" fmla="*/ 41 w 62"/>
                <a:gd name="T83" fmla="*/ 20 h 75"/>
                <a:gd name="T84" fmla="*/ 20 w 62"/>
                <a:gd name="T85" fmla="*/ 18 h 75"/>
                <a:gd name="T86" fmla="*/ 42 w 62"/>
                <a:gd name="T87" fmla="*/ 18 h 75"/>
                <a:gd name="T88" fmla="*/ 43 w 62"/>
                <a:gd name="T89" fmla="*/ 21 h 75"/>
                <a:gd name="T90" fmla="*/ 26 w 62"/>
                <a:gd name="T91" fmla="*/ 9 h 75"/>
                <a:gd name="T92" fmla="*/ 39 w 62"/>
                <a:gd name="T93" fmla="*/ 15 h 75"/>
                <a:gd name="T94" fmla="*/ 26 w 62"/>
                <a:gd name="T95" fmla="*/ 9 h 75"/>
                <a:gd name="T96" fmla="*/ 25 w 62"/>
                <a:gd name="T97" fmla="*/ 9 h 75"/>
                <a:gd name="T98" fmla="*/ 19 w 62"/>
                <a:gd name="T99" fmla="*/ 17 h 75"/>
                <a:gd name="T100" fmla="*/ 16 w 62"/>
                <a:gd name="T101" fmla="*/ 16 h 75"/>
                <a:gd name="T102" fmla="*/ 22 w 62"/>
                <a:gd name="T103" fmla="*/ 18 h 75"/>
                <a:gd name="T104" fmla="*/ 27 w 62"/>
                <a:gd name="T105" fmla="*/ 19 h 75"/>
                <a:gd name="T106" fmla="*/ 40 w 62"/>
                <a:gd name="T107" fmla="*/ 15 h 75"/>
                <a:gd name="T108" fmla="*/ 45 w 62"/>
                <a:gd name="T109" fmla="*/ 14 h 75"/>
                <a:gd name="T110" fmla="*/ 49 w 62"/>
                <a:gd name="T111" fmla="*/ 12 h 75"/>
                <a:gd name="T112" fmla="*/ 32 w 62"/>
                <a:gd name="T113" fmla="*/ 1 h 75"/>
                <a:gd name="T114" fmla="*/ 26 w 62"/>
                <a:gd name="T1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75"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41" y="57"/>
                  </a:moveTo>
                  <a:cubicBezTo>
                    <a:pt x="39" y="57"/>
                    <a:pt x="38" y="58"/>
                    <a:pt x="36" y="58"/>
                  </a:cubicBezTo>
                  <a:cubicBezTo>
                    <a:pt x="38" y="58"/>
                    <a:pt x="39" y="57"/>
                    <a:pt x="41" y="57"/>
                  </a:cubicBezTo>
                  <a:moveTo>
                    <a:pt x="42" y="57"/>
                  </a:move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moveTo>
                    <a:pt x="42" y="57"/>
                  </a:moveTo>
                  <a:cubicBezTo>
                    <a:pt x="44" y="57"/>
                    <a:pt x="45" y="57"/>
                    <a:pt x="44" y="60"/>
                  </a:cubicBezTo>
                  <a:cubicBezTo>
                    <a:pt x="45" y="57"/>
                    <a:pt x="44" y="57"/>
                    <a:pt x="42" y="57"/>
                  </a:cubicBezTo>
                  <a:moveTo>
                    <a:pt x="42" y="57"/>
                  </a:move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moveTo>
                    <a:pt x="50" y="53"/>
                  </a:moveTo>
                  <a:cubicBezTo>
                    <a:pt x="50" y="56"/>
                    <a:pt x="51" y="58"/>
                    <a:pt x="51" y="59"/>
                  </a:cubicBezTo>
                  <a:cubicBezTo>
                    <a:pt x="51" y="59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6"/>
                    <a:pt x="50" y="53"/>
                  </a:cubicBezTo>
                  <a:moveTo>
                    <a:pt x="49" y="26"/>
                  </a:moveTo>
                  <a:cubicBezTo>
                    <a:pt x="49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49" y="26"/>
                  </a:cubicBezTo>
                  <a:moveTo>
                    <a:pt x="41" y="25"/>
                  </a:moveTo>
                  <a:cubicBezTo>
                    <a:pt x="40" y="26"/>
                    <a:pt x="40" y="26"/>
                    <a:pt x="39" y="26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1" y="27"/>
                    <a:pt x="41" y="25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0" y="30"/>
                    <a:pt x="38" y="33"/>
                  </a:cubicBezTo>
                  <a:cubicBezTo>
                    <a:pt x="36" y="34"/>
                    <a:pt x="20" y="41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40" y="46"/>
                    <a:pt x="30" y="57"/>
                  </a:cubicBezTo>
                  <a:cubicBezTo>
                    <a:pt x="30" y="57"/>
                    <a:pt x="20" y="68"/>
                    <a:pt x="27" y="68"/>
                  </a:cubicBezTo>
                  <a:cubicBezTo>
                    <a:pt x="28" y="68"/>
                    <a:pt x="30" y="67"/>
                    <a:pt x="3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0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9"/>
                    <a:pt x="26" y="69"/>
                  </a:cubicBezTo>
                  <a:cubicBezTo>
                    <a:pt x="25" y="69"/>
                    <a:pt x="19" y="69"/>
                    <a:pt x="18" y="73"/>
                  </a:cubicBezTo>
                  <a:cubicBezTo>
                    <a:pt x="18" y="73"/>
                    <a:pt x="17" y="75"/>
                    <a:pt x="14" y="75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9" y="75"/>
                    <a:pt x="14" y="75"/>
                  </a:cubicBezTo>
                  <a:cubicBezTo>
                    <a:pt x="15" y="75"/>
                    <a:pt x="16" y="75"/>
                    <a:pt x="17" y="75"/>
                  </a:cubicBezTo>
                  <a:cubicBezTo>
                    <a:pt x="17" y="75"/>
                    <a:pt x="31" y="74"/>
                    <a:pt x="39" y="74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9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68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7" y="68"/>
                    <a:pt x="54" y="72"/>
                    <a:pt x="54" y="72"/>
                  </a:cubicBezTo>
                  <a:cubicBezTo>
                    <a:pt x="53" y="71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6" y="65"/>
                    <a:pt x="56" y="65"/>
                  </a:cubicBezTo>
                  <a:cubicBezTo>
                    <a:pt x="56" y="65"/>
                    <a:pt x="55" y="66"/>
                    <a:pt x="54" y="67"/>
                  </a:cubicBezTo>
                  <a:cubicBezTo>
                    <a:pt x="50" y="70"/>
                    <a:pt x="47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8"/>
                    <a:pt x="53" y="66"/>
                    <a:pt x="53" y="66"/>
                  </a:cubicBezTo>
                  <a:cubicBezTo>
                    <a:pt x="53" y="66"/>
                    <a:pt x="49" y="65"/>
                    <a:pt x="46" y="65"/>
                  </a:cubicBezTo>
                  <a:cubicBezTo>
                    <a:pt x="43" y="65"/>
                    <a:pt x="39" y="66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6"/>
                    <a:pt x="36" y="62"/>
                    <a:pt x="36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7"/>
                    <a:pt x="35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2" y="52"/>
                    <a:pt x="44" y="52"/>
                  </a:cubicBezTo>
                  <a:cubicBezTo>
                    <a:pt x="45" y="52"/>
                    <a:pt x="47" y="52"/>
                    <a:pt x="48" y="54"/>
                  </a:cubicBezTo>
                  <a:cubicBezTo>
                    <a:pt x="48" y="54"/>
                    <a:pt x="47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0"/>
                    <a:pt x="34" y="48"/>
                    <a:pt x="46" y="46"/>
                  </a:cubicBezTo>
                  <a:cubicBezTo>
                    <a:pt x="46" y="46"/>
                    <a:pt x="52" y="45"/>
                    <a:pt x="45" y="45"/>
                  </a:cubicBezTo>
                  <a:cubicBezTo>
                    <a:pt x="45" y="45"/>
                    <a:pt x="40" y="43"/>
                    <a:pt x="48" y="39"/>
                  </a:cubicBezTo>
                  <a:cubicBezTo>
                    <a:pt x="48" y="39"/>
                    <a:pt x="54" y="35"/>
                    <a:pt x="47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5"/>
                    <a:pt x="35" y="35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8" y="28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3" y="27"/>
                    <a:pt x="44" y="26"/>
                    <a:pt x="44" y="25"/>
                  </a:cubicBezTo>
                  <a:moveTo>
                    <a:pt x="4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moveTo>
                    <a:pt x="37" y="24"/>
                  </a:moveTo>
                  <a:cubicBezTo>
                    <a:pt x="36" y="25"/>
                    <a:pt x="35" y="26"/>
                    <a:pt x="34" y="27"/>
                  </a:cubicBezTo>
                  <a:cubicBezTo>
                    <a:pt x="34" y="28"/>
                    <a:pt x="33" y="28"/>
                    <a:pt x="33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6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51" y="22"/>
                  </a:moveTo>
                  <a:cubicBezTo>
                    <a:pt x="51" y="23"/>
                    <a:pt x="51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2" y="28"/>
                    <a:pt x="52" y="29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2"/>
                  </a:cubicBezTo>
                  <a:moveTo>
                    <a:pt x="41" y="21"/>
                  </a:moveTo>
                  <a:cubicBezTo>
                    <a:pt x="41" y="21"/>
                    <a:pt x="40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moveTo>
                    <a:pt x="37" y="19"/>
                  </a:moveTo>
                  <a:cubicBezTo>
                    <a:pt x="37" y="20"/>
                    <a:pt x="36" y="20"/>
                    <a:pt x="35" y="21"/>
                  </a:cubicBezTo>
                  <a:cubicBezTo>
                    <a:pt x="35" y="21"/>
                    <a:pt x="34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moveTo>
                    <a:pt x="46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9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moveTo>
                    <a:pt x="40" y="18"/>
                  </a:move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40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44" y="18"/>
                  </a:moveTo>
                  <a:cubicBezTo>
                    <a:pt x="44" y="18"/>
                    <a:pt x="43" y="18"/>
                    <a:pt x="42" y="18"/>
                  </a:cubicBezTo>
                  <a:cubicBezTo>
                    <a:pt x="43" y="18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26" y="9"/>
                  </a:moveTo>
                  <a:cubicBezTo>
                    <a:pt x="26" y="9"/>
                    <a:pt x="28" y="9"/>
                    <a:pt x="28" y="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8" y="13"/>
                    <a:pt x="41" y="13"/>
                  </a:cubicBezTo>
                  <a:cubicBezTo>
                    <a:pt x="42" y="13"/>
                    <a:pt x="43" y="14"/>
                    <a:pt x="39" y="15"/>
                  </a:cubicBezTo>
                  <a:cubicBezTo>
                    <a:pt x="39" y="15"/>
                    <a:pt x="39" y="14"/>
                    <a:pt x="38" y="14"/>
                  </a:cubicBezTo>
                  <a:cubicBezTo>
                    <a:pt x="37" y="14"/>
                    <a:pt x="33" y="15"/>
                    <a:pt x="29" y="19"/>
                  </a:cubicBezTo>
                  <a:cubicBezTo>
                    <a:pt x="29" y="19"/>
                    <a:pt x="29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6" y="0"/>
                  </a:moveTo>
                  <a:cubicBezTo>
                    <a:pt x="26" y="0"/>
                    <a:pt x="29" y="9"/>
                    <a:pt x="25" y="9"/>
                  </a:cubicBezTo>
                  <a:cubicBezTo>
                    <a:pt x="24" y="9"/>
                    <a:pt x="23" y="8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18" y="8"/>
                    <a:pt x="15" y="16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5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8"/>
                    <a:pt x="27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8"/>
                    <a:pt x="31" y="18"/>
                    <a:pt x="32" y="18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2" y="15"/>
                    <a:pt x="45" y="14"/>
                  </a:cubicBezTo>
                  <a:cubicBezTo>
                    <a:pt x="45" y="14"/>
                    <a:pt x="41" y="14"/>
                    <a:pt x="42" y="12"/>
                  </a:cubicBezTo>
                  <a:cubicBezTo>
                    <a:pt x="42" y="12"/>
                    <a:pt x="34" y="6"/>
                    <a:pt x="38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5" y="6"/>
                    <a:pt x="49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2" y="3"/>
                    <a:pt x="39" y="0"/>
                  </a:cubicBezTo>
                  <a:cubicBezTo>
                    <a:pt x="39" y="1"/>
                    <a:pt x="38" y="2"/>
                    <a:pt x="36" y="2"/>
                  </a:cubicBezTo>
                  <a:cubicBezTo>
                    <a:pt x="35" y="2"/>
                    <a:pt x="34" y="2"/>
                    <a:pt x="32" y="1"/>
                  </a:cubicBezTo>
                  <a:cubicBezTo>
                    <a:pt x="32" y="1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432"/>
            <p:cNvSpPr/>
            <p:nvPr/>
          </p:nvSpPr>
          <p:spPr bwMode="auto">
            <a:xfrm>
              <a:off x="848" y="1397"/>
              <a:ext cx="7" cy="16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9 h 11"/>
                <a:gd name="T4" fmla="*/ 2 w 5"/>
                <a:gd name="T5" fmla="*/ 8 h 11"/>
                <a:gd name="T6" fmla="*/ 4 w 5"/>
                <a:gd name="T7" fmla="*/ 11 h 11"/>
                <a:gd name="T8" fmla="*/ 4 w 5"/>
                <a:gd name="T9" fmla="*/ 11 h 11"/>
                <a:gd name="T10" fmla="*/ 4 w 5"/>
                <a:gd name="T11" fmla="*/ 11 h 11"/>
                <a:gd name="T12" fmla="*/ 4 w 5"/>
                <a:gd name="T13" fmla="*/ 11 h 11"/>
                <a:gd name="T14" fmla="*/ 5 w 5"/>
                <a:gd name="T15" fmla="*/ 11 h 11"/>
                <a:gd name="T16" fmla="*/ 4 w 5"/>
                <a:gd name="T17" fmla="*/ 0 h 11"/>
                <a:gd name="T18" fmla="*/ 4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3" y="0"/>
                    <a:pt x="0" y="9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433"/>
            <p:cNvSpPr>
              <a:spLocks noEditPoints="1"/>
            </p:cNvSpPr>
            <p:nvPr/>
          </p:nvSpPr>
          <p:spPr bwMode="auto">
            <a:xfrm>
              <a:off x="862" y="1394"/>
              <a:ext cx="25" cy="20"/>
            </a:xfrm>
            <a:custGeom>
              <a:avLst/>
              <a:gdLst>
                <a:gd name="T0" fmla="*/ 0 w 17"/>
                <a:gd name="T1" fmla="*/ 4 h 14"/>
                <a:gd name="T2" fmla="*/ 0 w 17"/>
                <a:gd name="T3" fmla="*/ 4 h 14"/>
                <a:gd name="T4" fmla="*/ 0 w 17"/>
                <a:gd name="T5" fmla="*/ 4 h 14"/>
                <a:gd name="T6" fmla="*/ 2 w 17"/>
                <a:gd name="T7" fmla="*/ 0 h 14"/>
                <a:gd name="T8" fmla="*/ 0 w 17"/>
                <a:gd name="T9" fmla="*/ 4 h 14"/>
                <a:gd name="T10" fmla="*/ 0 w 17"/>
                <a:gd name="T11" fmla="*/ 4 h 14"/>
                <a:gd name="T12" fmla="*/ 3 w 17"/>
                <a:gd name="T13" fmla="*/ 14 h 14"/>
                <a:gd name="T14" fmla="*/ 12 w 17"/>
                <a:gd name="T15" fmla="*/ 9 h 14"/>
                <a:gd name="T16" fmla="*/ 13 w 17"/>
                <a:gd name="T17" fmla="*/ 10 h 14"/>
                <a:gd name="T18" fmla="*/ 15 w 17"/>
                <a:gd name="T19" fmla="*/ 8 h 14"/>
                <a:gd name="T20" fmla="*/ 7 w 17"/>
                <a:gd name="T21" fmla="*/ 9 h 14"/>
                <a:gd name="T22" fmla="*/ 2 w 17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14"/>
                    <a:pt x="3" y="14"/>
                  </a:cubicBezTo>
                  <a:cubicBezTo>
                    <a:pt x="7" y="10"/>
                    <a:pt x="11" y="9"/>
                    <a:pt x="12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2" y="8"/>
                    <a:pt x="7" y="9"/>
                    <a:pt x="7" y="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434"/>
            <p:cNvSpPr/>
            <p:nvPr/>
          </p:nvSpPr>
          <p:spPr bwMode="auto">
            <a:xfrm>
              <a:off x="874" y="1468"/>
              <a:ext cx="3" cy="4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0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33" name="Picture 43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59" y="1383"/>
              <a:ext cx="11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436"/>
            <p:cNvSpPr/>
            <p:nvPr/>
          </p:nvSpPr>
          <p:spPr bwMode="auto">
            <a:xfrm>
              <a:off x="864" y="13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437"/>
            <p:cNvSpPr/>
            <p:nvPr/>
          </p:nvSpPr>
          <p:spPr bwMode="auto">
            <a:xfrm>
              <a:off x="852" y="1411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438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439"/>
            <p:cNvSpPr/>
            <p:nvPr/>
          </p:nvSpPr>
          <p:spPr bwMode="auto">
            <a:xfrm>
              <a:off x="856" y="1413"/>
              <a:ext cx="8" cy="1"/>
            </a:xfrm>
            <a:custGeom>
              <a:avLst/>
              <a:gdLst>
                <a:gd name="T0" fmla="*/ 2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w 5"/>
                <a:gd name="T7" fmla="*/ 0 h 1"/>
                <a:gd name="T8" fmla="*/ 5 w 5"/>
                <a:gd name="T9" fmla="*/ 1 h 1"/>
                <a:gd name="T10" fmla="*/ 2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440"/>
            <p:cNvSpPr>
              <a:spLocks noEditPoints="1"/>
            </p:cNvSpPr>
            <p:nvPr/>
          </p:nvSpPr>
          <p:spPr bwMode="auto">
            <a:xfrm>
              <a:off x="867" y="1413"/>
              <a:ext cx="7" cy="16"/>
            </a:xfrm>
            <a:custGeom>
              <a:avLst/>
              <a:gdLst>
                <a:gd name="T0" fmla="*/ 5 w 5"/>
                <a:gd name="T1" fmla="*/ 9 h 11"/>
                <a:gd name="T2" fmla="*/ 4 w 5"/>
                <a:gd name="T3" fmla="*/ 11 h 11"/>
                <a:gd name="T4" fmla="*/ 5 w 5"/>
                <a:gd name="T5" fmla="*/ 9 h 11"/>
                <a:gd name="T6" fmla="*/ 3 w 5"/>
                <a:gd name="T7" fmla="*/ 0 h 11"/>
                <a:gd name="T8" fmla="*/ 0 w 5"/>
                <a:gd name="T9" fmla="*/ 2 h 11"/>
                <a:gd name="T10" fmla="*/ 0 w 5"/>
                <a:gd name="T11" fmla="*/ 2 h 11"/>
                <a:gd name="T12" fmla="*/ 3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0"/>
                    <a:pt x="5" y="10"/>
                    <a:pt x="5" y="9"/>
                  </a:cubicBezTo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441"/>
            <p:cNvSpPr>
              <a:spLocks noEditPoints="1"/>
            </p:cNvSpPr>
            <p:nvPr/>
          </p:nvSpPr>
          <p:spPr bwMode="auto">
            <a:xfrm>
              <a:off x="878" y="1411"/>
              <a:ext cx="9" cy="19"/>
            </a:xfrm>
            <a:custGeom>
              <a:avLst/>
              <a:gdLst>
                <a:gd name="T0" fmla="*/ 6 w 6"/>
                <a:gd name="T1" fmla="*/ 8 h 13"/>
                <a:gd name="T2" fmla="*/ 4 w 6"/>
                <a:gd name="T3" fmla="*/ 8 h 13"/>
                <a:gd name="T4" fmla="*/ 3 w 6"/>
                <a:gd name="T5" fmla="*/ 11 h 13"/>
                <a:gd name="T6" fmla="*/ 2 w 6"/>
                <a:gd name="T7" fmla="*/ 11 h 13"/>
                <a:gd name="T8" fmla="*/ 2 w 6"/>
                <a:gd name="T9" fmla="*/ 9 h 13"/>
                <a:gd name="T10" fmla="*/ 0 w 6"/>
                <a:gd name="T11" fmla="*/ 10 h 13"/>
                <a:gd name="T12" fmla="*/ 2 w 6"/>
                <a:gd name="T13" fmla="*/ 13 h 13"/>
                <a:gd name="T14" fmla="*/ 5 w 6"/>
                <a:gd name="T15" fmla="*/ 11 h 13"/>
                <a:gd name="T16" fmla="*/ 5 w 6"/>
                <a:gd name="T17" fmla="*/ 10 h 13"/>
                <a:gd name="T18" fmla="*/ 6 w 6"/>
                <a:gd name="T19" fmla="*/ 8 h 13"/>
                <a:gd name="T20" fmla="*/ 2 w 6"/>
                <a:gd name="T21" fmla="*/ 6 h 13"/>
                <a:gd name="T22" fmla="*/ 0 w 6"/>
                <a:gd name="T23" fmla="*/ 7 h 13"/>
                <a:gd name="T24" fmla="*/ 0 w 6"/>
                <a:gd name="T25" fmla="*/ 8 h 13"/>
                <a:gd name="T26" fmla="*/ 2 w 6"/>
                <a:gd name="T27" fmla="*/ 6 h 13"/>
                <a:gd name="T28" fmla="*/ 2 w 6"/>
                <a:gd name="T29" fmla="*/ 6 h 13"/>
                <a:gd name="T30" fmla="*/ 6 w 6"/>
                <a:gd name="T31" fmla="*/ 3 h 13"/>
                <a:gd name="T32" fmla="*/ 4 w 6"/>
                <a:gd name="T33" fmla="*/ 4 h 13"/>
                <a:gd name="T34" fmla="*/ 4 w 6"/>
                <a:gd name="T35" fmla="*/ 5 h 13"/>
                <a:gd name="T36" fmla="*/ 6 w 6"/>
                <a:gd name="T37" fmla="*/ 4 h 13"/>
                <a:gd name="T38" fmla="*/ 6 w 6"/>
                <a:gd name="T39" fmla="*/ 3 h 13"/>
                <a:gd name="T40" fmla="*/ 3 w 6"/>
                <a:gd name="T41" fmla="*/ 0 h 13"/>
                <a:gd name="T42" fmla="*/ 0 w 6"/>
                <a:gd name="T43" fmla="*/ 2 h 13"/>
                <a:gd name="T44" fmla="*/ 0 w 6"/>
                <a:gd name="T45" fmla="*/ 3 h 13"/>
                <a:gd name="T46" fmla="*/ 0 w 6"/>
                <a:gd name="T47" fmla="*/ 5 h 13"/>
                <a:gd name="T48" fmla="*/ 2 w 6"/>
                <a:gd name="T49" fmla="*/ 4 h 13"/>
                <a:gd name="T50" fmla="*/ 2 w 6"/>
                <a:gd name="T51" fmla="*/ 2 h 13"/>
                <a:gd name="T52" fmla="*/ 3 w 6"/>
                <a:gd name="T53" fmla="*/ 1 h 13"/>
                <a:gd name="T54" fmla="*/ 4 w 6"/>
                <a:gd name="T55" fmla="*/ 3 h 13"/>
                <a:gd name="T56" fmla="*/ 4 w 6"/>
                <a:gd name="T57" fmla="*/ 3 h 13"/>
                <a:gd name="T58" fmla="*/ 6 w 6"/>
                <a:gd name="T59" fmla="*/ 3 h 13"/>
                <a:gd name="T60" fmla="*/ 5 w 6"/>
                <a:gd name="T61" fmla="*/ 1 h 13"/>
                <a:gd name="T62" fmla="*/ 5 w 6"/>
                <a:gd name="T63" fmla="*/ 1 h 13"/>
                <a:gd name="T64" fmla="*/ 4 w 6"/>
                <a:gd name="T65" fmla="*/ 1 h 13"/>
                <a:gd name="T66" fmla="*/ 3 w 6"/>
                <a:gd name="T67" fmla="*/ 0 h 13"/>
                <a:gd name="T68" fmla="*/ 3 w 6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3">
                  <a:moveTo>
                    <a:pt x="6" y="8"/>
                  </a:moveTo>
                  <a:cubicBezTo>
                    <a:pt x="5" y="8"/>
                    <a:pt x="5" y="8"/>
                    <a:pt x="4" y="8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2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1"/>
                    <a:pt x="0" y="12"/>
                    <a:pt x="2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moveTo>
                    <a:pt x="2" y="6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6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442"/>
            <p:cNvSpPr>
              <a:spLocks noEditPoints="1"/>
            </p:cNvSpPr>
            <p:nvPr/>
          </p:nvSpPr>
          <p:spPr bwMode="auto">
            <a:xfrm>
              <a:off x="887" y="1411"/>
              <a:ext cx="7" cy="19"/>
            </a:xfrm>
            <a:custGeom>
              <a:avLst/>
              <a:gdLst>
                <a:gd name="T0" fmla="*/ 2 w 5"/>
                <a:gd name="T1" fmla="*/ 8 h 13"/>
                <a:gd name="T2" fmla="*/ 1 w 5"/>
                <a:gd name="T3" fmla="*/ 8 h 13"/>
                <a:gd name="T4" fmla="*/ 0 w 5"/>
                <a:gd name="T5" fmla="*/ 10 h 13"/>
                <a:gd name="T6" fmla="*/ 3 w 5"/>
                <a:gd name="T7" fmla="*/ 13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9 h 13"/>
                <a:gd name="T14" fmla="*/ 5 w 5"/>
                <a:gd name="T15" fmla="*/ 8 h 13"/>
                <a:gd name="T16" fmla="*/ 4 w 5"/>
                <a:gd name="T17" fmla="*/ 8 h 13"/>
                <a:gd name="T18" fmla="*/ 3 w 5"/>
                <a:gd name="T19" fmla="*/ 11 h 13"/>
                <a:gd name="T20" fmla="*/ 3 w 5"/>
                <a:gd name="T21" fmla="*/ 11 h 13"/>
                <a:gd name="T22" fmla="*/ 3 w 5"/>
                <a:gd name="T23" fmla="*/ 11 h 13"/>
                <a:gd name="T24" fmla="*/ 2 w 5"/>
                <a:gd name="T25" fmla="*/ 8 h 13"/>
                <a:gd name="T26" fmla="*/ 2 w 5"/>
                <a:gd name="T27" fmla="*/ 0 h 13"/>
                <a:gd name="T28" fmla="*/ 1 w 5"/>
                <a:gd name="T29" fmla="*/ 1 h 13"/>
                <a:gd name="T30" fmla="*/ 1 w 5"/>
                <a:gd name="T31" fmla="*/ 1 h 13"/>
                <a:gd name="T32" fmla="*/ 1 w 5"/>
                <a:gd name="T33" fmla="*/ 3 h 13"/>
                <a:gd name="T34" fmla="*/ 2 w 5"/>
                <a:gd name="T35" fmla="*/ 3 h 13"/>
                <a:gd name="T36" fmla="*/ 3 w 5"/>
                <a:gd name="T37" fmla="*/ 1 h 13"/>
                <a:gd name="T38" fmla="*/ 3 w 5"/>
                <a:gd name="T39" fmla="*/ 1 h 13"/>
                <a:gd name="T40" fmla="*/ 3 w 5"/>
                <a:gd name="T41" fmla="*/ 1 h 13"/>
                <a:gd name="T42" fmla="*/ 3 w 5"/>
                <a:gd name="T43" fmla="*/ 1 h 13"/>
                <a:gd name="T44" fmla="*/ 2 w 5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3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443"/>
            <p:cNvSpPr/>
            <p:nvPr/>
          </p:nvSpPr>
          <p:spPr bwMode="auto">
            <a:xfrm>
              <a:off x="894" y="1424"/>
              <a:ext cx="5" cy="6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2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1 h 4"/>
                <a:gd name="T18" fmla="*/ 2 w 3"/>
                <a:gd name="T19" fmla="*/ 3 h 4"/>
                <a:gd name="T20" fmla="*/ 1 w 3"/>
                <a:gd name="T21" fmla="*/ 0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4"/>
            <p:cNvSpPr/>
            <p:nvPr/>
          </p:nvSpPr>
          <p:spPr bwMode="auto">
            <a:xfrm>
              <a:off x="877" y="1469"/>
              <a:ext cx="13" cy="15"/>
            </a:xfrm>
            <a:custGeom>
              <a:avLst/>
              <a:gdLst>
                <a:gd name="T0" fmla="*/ 6 w 9"/>
                <a:gd name="T1" fmla="*/ 0 h 10"/>
                <a:gd name="T2" fmla="*/ 6 w 9"/>
                <a:gd name="T3" fmla="*/ 0 h 10"/>
                <a:gd name="T4" fmla="*/ 6 w 9"/>
                <a:gd name="T5" fmla="*/ 0 h 10"/>
                <a:gd name="T6" fmla="*/ 5 w 9"/>
                <a:gd name="T7" fmla="*/ 0 h 10"/>
                <a:gd name="T8" fmla="*/ 5 w 9"/>
                <a:gd name="T9" fmla="*/ 0 h 10"/>
                <a:gd name="T10" fmla="*/ 0 w 9"/>
                <a:gd name="T11" fmla="*/ 1 h 10"/>
                <a:gd name="T12" fmla="*/ 0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0 w 9"/>
                <a:gd name="T19" fmla="*/ 1 h 10"/>
                <a:gd name="T20" fmla="*/ 0 w 9"/>
                <a:gd name="T21" fmla="*/ 1 h 10"/>
                <a:gd name="T22" fmla="*/ 0 w 9"/>
                <a:gd name="T23" fmla="*/ 1 h 10"/>
                <a:gd name="T24" fmla="*/ 2 w 9"/>
                <a:gd name="T25" fmla="*/ 10 h 10"/>
                <a:gd name="T26" fmla="*/ 2 w 9"/>
                <a:gd name="T27" fmla="*/ 10 h 10"/>
                <a:gd name="T28" fmla="*/ 8 w 9"/>
                <a:gd name="T29" fmla="*/ 3 h 10"/>
                <a:gd name="T30" fmla="*/ 8 w 9"/>
                <a:gd name="T31" fmla="*/ 3 h 10"/>
                <a:gd name="T32" fmla="*/ 6 w 9"/>
                <a:gd name="T33" fmla="*/ 0 h 10"/>
                <a:gd name="T34" fmla="*/ 6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445"/>
            <p:cNvSpPr/>
            <p:nvPr/>
          </p:nvSpPr>
          <p:spPr bwMode="auto">
            <a:xfrm>
              <a:off x="874" y="1427"/>
              <a:ext cx="29" cy="57"/>
            </a:xfrm>
            <a:custGeom>
              <a:avLst/>
              <a:gdLst>
                <a:gd name="T0" fmla="*/ 17 w 20"/>
                <a:gd name="T1" fmla="*/ 0 h 39"/>
                <a:gd name="T2" fmla="*/ 17 w 20"/>
                <a:gd name="T3" fmla="*/ 2 h 39"/>
                <a:gd name="T4" fmla="*/ 16 w 20"/>
                <a:gd name="T5" fmla="*/ 2 h 39"/>
                <a:gd name="T6" fmla="*/ 15 w 20"/>
                <a:gd name="T7" fmla="*/ 2 h 39"/>
                <a:gd name="T8" fmla="*/ 15 w 20"/>
                <a:gd name="T9" fmla="*/ 3 h 39"/>
                <a:gd name="T10" fmla="*/ 10 w 20"/>
                <a:gd name="T11" fmla="*/ 7 h 39"/>
                <a:gd name="T12" fmla="*/ 11 w 20"/>
                <a:gd name="T13" fmla="*/ 7 h 39"/>
                <a:gd name="T14" fmla="*/ 13 w 20"/>
                <a:gd name="T15" fmla="*/ 7 h 39"/>
                <a:gd name="T16" fmla="*/ 14 w 20"/>
                <a:gd name="T17" fmla="*/ 11 h 39"/>
                <a:gd name="T18" fmla="*/ 11 w 20"/>
                <a:gd name="T19" fmla="*/ 17 h 39"/>
                <a:gd name="T20" fmla="*/ 12 w 20"/>
                <a:gd name="T21" fmla="*/ 18 h 39"/>
                <a:gd name="T22" fmla="*/ 8 w 20"/>
                <a:gd name="T23" fmla="*/ 22 h 39"/>
                <a:gd name="T24" fmla="*/ 9 w 20"/>
                <a:gd name="T25" fmla="*/ 22 h 39"/>
                <a:gd name="T26" fmla="*/ 14 w 20"/>
                <a:gd name="T27" fmla="*/ 26 h 39"/>
                <a:gd name="T28" fmla="*/ 10 w 20"/>
                <a:gd name="T29" fmla="*/ 24 h 39"/>
                <a:gd name="T30" fmla="*/ 5 w 20"/>
                <a:gd name="T31" fmla="*/ 27 h 39"/>
                <a:gd name="T32" fmla="*/ 5 w 20"/>
                <a:gd name="T33" fmla="*/ 27 h 39"/>
                <a:gd name="T34" fmla="*/ 2 w 20"/>
                <a:gd name="T35" fmla="*/ 28 h 39"/>
                <a:gd name="T36" fmla="*/ 2 w 20"/>
                <a:gd name="T37" fmla="*/ 28 h 39"/>
                <a:gd name="T38" fmla="*/ 2 w 20"/>
                <a:gd name="T39" fmla="*/ 28 h 39"/>
                <a:gd name="T40" fmla="*/ 2 w 20"/>
                <a:gd name="T41" fmla="*/ 30 h 39"/>
                <a:gd name="T42" fmla="*/ 2 w 20"/>
                <a:gd name="T43" fmla="*/ 30 h 39"/>
                <a:gd name="T44" fmla="*/ 2 w 20"/>
                <a:gd name="T45" fmla="*/ 30 h 39"/>
                <a:gd name="T46" fmla="*/ 2 w 20"/>
                <a:gd name="T47" fmla="*/ 30 h 39"/>
                <a:gd name="T48" fmla="*/ 2 w 20"/>
                <a:gd name="T49" fmla="*/ 30 h 39"/>
                <a:gd name="T50" fmla="*/ 7 w 20"/>
                <a:gd name="T51" fmla="*/ 29 h 39"/>
                <a:gd name="T52" fmla="*/ 7 w 20"/>
                <a:gd name="T53" fmla="*/ 29 h 39"/>
                <a:gd name="T54" fmla="*/ 8 w 20"/>
                <a:gd name="T55" fmla="*/ 29 h 39"/>
                <a:gd name="T56" fmla="*/ 8 w 20"/>
                <a:gd name="T57" fmla="*/ 29 h 39"/>
                <a:gd name="T58" fmla="*/ 8 w 20"/>
                <a:gd name="T59" fmla="*/ 29 h 39"/>
                <a:gd name="T60" fmla="*/ 8 w 20"/>
                <a:gd name="T61" fmla="*/ 29 h 39"/>
                <a:gd name="T62" fmla="*/ 8 w 20"/>
                <a:gd name="T63" fmla="*/ 29 h 39"/>
                <a:gd name="T64" fmla="*/ 8 w 20"/>
                <a:gd name="T65" fmla="*/ 29 h 39"/>
                <a:gd name="T66" fmla="*/ 10 w 20"/>
                <a:gd name="T67" fmla="*/ 32 h 39"/>
                <a:gd name="T68" fmla="*/ 10 w 20"/>
                <a:gd name="T69" fmla="*/ 32 h 39"/>
                <a:gd name="T70" fmla="*/ 4 w 20"/>
                <a:gd name="T71" fmla="*/ 39 h 39"/>
                <a:gd name="T72" fmla="*/ 4 w 20"/>
                <a:gd name="T73" fmla="*/ 39 h 39"/>
                <a:gd name="T74" fmla="*/ 12 w 20"/>
                <a:gd name="T75" fmla="*/ 37 h 39"/>
                <a:gd name="T76" fmla="*/ 19 w 20"/>
                <a:gd name="T77" fmla="*/ 38 h 39"/>
                <a:gd name="T78" fmla="*/ 19 w 20"/>
                <a:gd name="T79" fmla="*/ 38 h 39"/>
                <a:gd name="T80" fmla="*/ 19 w 20"/>
                <a:gd name="T81" fmla="*/ 38 h 39"/>
                <a:gd name="T82" fmla="*/ 18 w 20"/>
                <a:gd name="T83" fmla="*/ 38 h 39"/>
                <a:gd name="T84" fmla="*/ 18 w 20"/>
                <a:gd name="T85" fmla="*/ 35 h 39"/>
                <a:gd name="T86" fmla="*/ 17 w 20"/>
                <a:gd name="T87" fmla="*/ 31 h 39"/>
                <a:gd name="T88" fmla="*/ 16 w 20"/>
                <a:gd name="T89" fmla="*/ 25 h 39"/>
                <a:gd name="T90" fmla="*/ 17 w 20"/>
                <a:gd name="T91" fmla="*/ 17 h 39"/>
                <a:gd name="T92" fmla="*/ 17 w 20"/>
                <a:gd name="T93" fmla="*/ 6 h 39"/>
                <a:gd name="T94" fmla="*/ 16 w 20"/>
                <a:gd name="T95" fmla="*/ 6 h 39"/>
                <a:gd name="T96" fmla="*/ 17 w 20"/>
                <a:gd name="T97" fmla="*/ 5 h 39"/>
                <a:gd name="T98" fmla="*/ 17 w 20"/>
                <a:gd name="T99" fmla="*/ 5 h 39"/>
                <a:gd name="T100" fmla="*/ 17 w 20"/>
                <a:gd name="T10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39">
                  <a:moveTo>
                    <a:pt x="17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" y="7"/>
                    <a:pt x="7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20" y="7"/>
                    <a:pt x="14" y="11"/>
                    <a:pt x="14" y="11"/>
                  </a:cubicBezTo>
                  <a:cubicBezTo>
                    <a:pt x="6" y="15"/>
                    <a:pt x="11" y="17"/>
                    <a:pt x="11" y="17"/>
                  </a:cubicBezTo>
                  <a:cubicBezTo>
                    <a:pt x="18" y="17"/>
                    <a:pt x="12" y="18"/>
                    <a:pt x="12" y="18"/>
                  </a:cubicBezTo>
                  <a:cubicBezTo>
                    <a:pt x="0" y="20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3" y="22"/>
                    <a:pt x="14" y="26"/>
                    <a:pt x="14" y="26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8" y="24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9"/>
                    <a:pt x="11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5"/>
                    <a:pt x="5" y="36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9" y="37"/>
                    <a:pt x="12" y="37"/>
                  </a:cubicBezTo>
                  <a:cubicBezTo>
                    <a:pt x="15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7" y="38"/>
                    <a:pt x="17" y="37"/>
                    <a:pt x="18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30"/>
                    <a:pt x="16" y="28"/>
                    <a:pt x="16" y="25"/>
                  </a:cubicBezTo>
                  <a:cubicBezTo>
                    <a:pt x="16" y="22"/>
                    <a:pt x="16" y="18"/>
                    <a:pt x="17" y="17"/>
                  </a:cubicBezTo>
                  <a:cubicBezTo>
                    <a:pt x="17" y="17"/>
                    <a:pt x="18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446"/>
            <p:cNvSpPr/>
            <p:nvPr/>
          </p:nvSpPr>
          <p:spPr bwMode="auto">
            <a:xfrm>
              <a:off x="896" y="1427"/>
              <a:ext cx="3" cy="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447"/>
            <p:cNvSpPr>
              <a:spLocks noEditPoints="1"/>
            </p:cNvSpPr>
            <p:nvPr/>
          </p:nvSpPr>
          <p:spPr bwMode="auto">
            <a:xfrm>
              <a:off x="877" y="1469"/>
              <a:ext cx="11" cy="15"/>
            </a:xfrm>
            <a:custGeom>
              <a:avLst/>
              <a:gdLst>
                <a:gd name="T0" fmla="*/ 8 w 8"/>
                <a:gd name="T1" fmla="*/ 3 h 10"/>
                <a:gd name="T2" fmla="*/ 8 w 8"/>
                <a:gd name="T3" fmla="*/ 3 h 10"/>
                <a:gd name="T4" fmla="*/ 2 w 8"/>
                <a:gd name="T5" fmla="*/ 10 h 10"/>
                <a:gd name="T6" fmla="*/ 2 w 8"/>
                <a:gd name="T7" fmla="*/ 10 h 10"/>
                <a:gd name="T8" fmla="*/ 8 w 8"/>
                <a:gd name="T9" fmla="*/ 3 h 10"/>
                <a:gd name="T10" fmla="*/ 8 w 8"/>
                <a:gd name="T11" fmla="*/ 3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w 8"/>
                <a:gd name="T21" fmla="*/ 1 h 10"/>
                <a:gd name="T22" fmla="*/ 0 w 8"/>
                <a:gd name="T23" fmla="*/ 1 h 10"/>
                <a:gd name="T24" fmla="*/ 5 w 8"/>
                <a:gd name="T25" fmla="*/ 0 h 10"/>
                <a:gd name="T26" fmla="*/ 5 w 8"/>
                <a:gd name="T27" fmla="*/ 0 h 10"/>
                <a:gd name="T28" fmla="*/ 5 w 8"/>
                <a:gd name="T29" fmla="*/ 0 h 10"/>
                <a:gd name="T30" fmla="*/ 6 w 8"/>
                <a:gd name="T31" fmla="*/ 0 h 10"/>
                <a:gd name="T32" fmla="*/ 6 w 8"/>
                <a:gd name="T33" fmla="*/ 0 h 10"/>
                <a:gd name="T34" fmla="*/ 6 w 8"/>
                <a:gd name="T35" fmla="*/ 0 h 10"/>
                <a:gd name="T36" fmla="*/ 6 w 8"/>
                <a:gd name="T37" fmla="*/ 0 h 10"/>
                <a:gd name="T38" fmla="*/ 6 w 8"/>
                <a:gd name="T39" fmla="*/ 0 h 10"/>
                <a:gd name="T40" fmla="*/ 6 w 8"/>
                <a:gd name="T41" fmla="*/ 0 h 10"/>
                <a:gd name="T42" fmla="*/ 6 w 8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3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448"/>
            <p:cNvSpPr>
              <a:spLocks noEditPoints="1"/>
            </p:cNvSpPr>
            <p:nvPr/>
          </p:nvSpPr>
          <p:spPr bwMode="auto">
            <a:xfrm>
              <a:off x="903" y="1479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449"/>
            <p:cNvSpPr>
              <a:spLocks noEditPoints="1"/>
            </p:cNvSpPr>
            <p:nvPr/>
          </p:nvSpPr>
          <p:spPr bwMode="auto">
            <a:xfrm>
              <a:off x="890" y="1481"/>
              <a:ext cx="17" cy="9"/>
            </a:xfrm>
            <a:custGeom>
              <a:avLst/>
              <a:gdLst>
                <a:gd name="T0" fmla="*/ 9 w 12"/>
                <a:gd name="T1" fmla="*/ 1 h 6"/>
                <a:gd name="T2" fmla="*/ 11 w 12"/>
                <a:gd name="T3" fmla="*/ 0 h 6"/>
                <a:gd name="T4" fmla="*/ 9 w 12"/>
                <a:gd name="T5" fmla="*/ 1 h 6"/>
                <a:gd name="T6" fmla="*/ 11 w 12"/>
                <a:gd name="T7" fmla="*/ 0 h 6"/>
                <a:gd name="T8" fmla="*/ 8 w 12"/>
                <a:gd name="T9" fmla="*/ 1 h 6"/>
                <a:gd name="T10" fmla="*/ 8 w 12"/>
                <a:gd name="T11" fmla="*/ 1 h 6"/>
                <a:gd name="T12" fmla="*/ 8 w 12"/>
                <a:gd name="T13" fmla="*/ 1 h 6"/>
                <a:gd name="T14" fmla="*/ 8 w 12"/>
                <a:gd name="T15" fmla="*/ 1 h 6"/>
                <a:gd name="T16" fmla="*/ 8 w 12"/>
                <a:gd name="T17" fmla="*/ 1 h 6"/>
                <a:gd name="T18" fmla="*/ 0 w 12"/>
                <a:gd name="T19" fmla="*/ 6 h 6"/>
                <a:gd name="T20" fmla="*/ 1 w 12"/>
                <a:gd name="T21" fmla="*/ 6 h 6"/>
                <a:gd name="T22" fmla="*/ 9 w 12"/>
                <a:gd name="T23" fmla="*/ 2 h 6"/>
                <a:gd name="T24" fmla="*/ 11 w 12"/>
                <a:gd name="T25" fmla="*/ 0 h 6"/>
                <a:gd name="T26" fmla="*/ 12 w 12"/>
                <a:gd name="T27" fmla="*/ 0 h 6"/>
                <a:gd name="T28" fmla="*/ 11 w 12"/>
                <a:gd name="T29" fmla="*/ 0 h 6"/>
                <a:gd name="T30" fmla="*/ 11 w 1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9" y="1"/>
                    <a:pt x="10" y="1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5" y="5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450"/>
            <p:cNvSpPr>
              <a:spLocks noEditPoints="1"/>
            </p:cNvSpPr>
            <p:nvPr/>
          </p:nvSpPr>
          <p:spPr bwMode="auto">
            <a:xfrm>
              <a:off x="902" y="1481"/>
              <a:ext cx="13" cy="10"/>
            </a:xfrm>
            <a:custGeom>
              <a:avLst/>
              <a:gdLst>
                <a:gd name="T0" fmla="*/ 7 w 9"/>
                <a:gd name="T1" fmla="*/ 2 h 7"/>
                <a:gd name="T2" fmla="*/ 7 w 9"/>
                <a:gd name="T3" fmla="*/ 5 h 7"/>
                <a:gd name="T4" fmla="*/ 7 w 9"/>
                <a:gd name="T5" fmla="*/ 5 h 7"/>
                <a:gd name="T6" fmla="*/ 9 w 9"/>
                <a:gd name="T7" fmla="*/ 4 h 7"/>
                <a:gd name="T8" fmla="*/ 8 w 9"/>
                <a:gd name="T9" fmla="*/ 3 h 7"/>
                <a:gd name="T10" fmla="*/ 7 w 9"/>
                <a:gd name="T11" fmla="*/ 2 h 7"/>
                <a:gd name="T12" fmla="*/ 4 w 9"/>
                <a:gd name="T13" fmla="*/ 0 h 7"/>
                <a:gd name="T14" fmla="*/ 4 w 9"/>
                <a:gd name="T15" fmla="*/ 1 h 7"/>
                <a:gd name="T16" fmla="*/ 1 w 9"/>
                <a:gd name="T17" fmla="*/ 7 h 7"/>
                <a:gd name="T18" fmla="*/ 6 w 9"/>
                <a:gd name="T19" fmla="*/ 1 h 7"/>
                <a:gd name="T20" fmla="*/ 6 w 9"/>
                <a:gd name="T21" fmla="*/ 2 h 7"/>
                <a:gd name="T22" fmla="*/ 4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6"/>
                    <a:pt x="1" y="7"/>
                  </a:cubicBezTo>
                  <a:cubicBezTo>
                    <a:pt x="1" y="7"/>
                    <a:pt x="4" y="3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451"/>
            <p:cNvSpPr>
              <a:spLocks noEditPoints="1"/>
            </p:cNvSpPr>
            <p:nvPr/>
          </p:nvSpPr>
          <p:spPr bwMode="auto">
            <a:xfrm>
              <a:off x="874" y="1395"/>
              <a:ext cx="25" cy="31"/>
            </a:xfrm>
            <a:custGeom>
              <a:avLst/>
              <a:gdLst>
                <a:gd name="T0" fmla="*/ 3 w 17"/>
                <a:gd name="T1" fmla="*/ 19 h 21"/>
                <a:gd name="T2" fmla="*/ 2 w 17"/>
                <a:gd name="T3" fmla="*/ 21 h 21"/>
                <a:gd name="T4" fmla="*/ 2 w 17"/>
                <a:gd name="T5" fmla="*/ 21 h 21"/>
                <a:gd name="T6" fmla="*/ 2 w 17"/>
                <a:gd name="T7" fmla="*/ 21 h 21"/>
                <a:gd name="T8" fmla="*/ 3 w 17"/>
                <a:gd name="T9" fmla="*/ 21 h 21"/>
                <a:gd name="T10" fmla="*/ 3 w 17"/>
                <a:gd name="T11" fmla="*/ 21 h 21"/>
                <a:gd name="T12" fmla="*/ 3 w 17"/>
                <a:gd name="T13" fmla="*/ 19 h 21"/>
                <a:gd name="T14" fmla="*/ 7 w 17"/>
                <a:gd name="T15" fmla="*/ 16 h 21"/>
                <a:gd name="T16" fmla="*/ 5 w 17"/>
                <a:gd name="T17" fmla="*/ 17 h 21"/>
                <a:gd name="T18" fmla="*/ 5 w 17"/>
                <a:gd name="T19" fmla="*/ 19 h 21"/>
                <a:gd name="T20" fmla="*/ 5 w 17"/>
                <a:gd name="T21" fmla="*/ 20 h 21"/>
                <a:gd name="T22" fmla="*/ 7 w 17"/>
                <a:gd name="T23" fmla="*/ 19 h 21"/>
                <a:gd name="T24" fmla="*/ 7 w 17"/>
                <a:gd name="T25" fmla="*/ 16 h 21"/>
                <a:gd name="T26" fmla="*/ 17 w 17"/>
                <a:gd name="T27" fmla="*/ 15 h 21"/>
                <a:gd name="T28" fmla="*/ 17 w 17"/>
                <a:gd name="T29" fmla="*/ 20 h 21"/>
                <a:gd name="T30" fmla="*/ 17 w 17"/>
                <a:gd name="T31" fmla="*/ 16 h 21"/>
                <a:gd name="T32" fmla="*/ 17 w 17"/>
                <a:gd name="T33" fmla="*/ 15 h 21"/>
                <a:gd name="T34" fmla="*/ 10 w 17"/>
                <a:gd name="T35" fmla="*/ 14 h 21"/>
                <a:gd name="T36" fmla="*/ 9 w 17"/>
                <a:gd name="T37" fmla="*/ 15 h 21"/>
                <a:gd name="T38" fmla="*/ 9 w 17"/>
                <a:gd name="T39" fmla="*/ 19 h 21"/>
                <a:gd name="T40" fmla="*/ 10 w 17"/>
                <a:gd name="T41" fmla="*/ 19 h 21"/>
                <a:gd name="T42" fmla="*/ 10 w 17"/>
                <a:gd name="T43" fmla="*/ 14 h 21"/>
                <a:gd name="T44" fmla="*/ 16 w 17"/>
                <a:gd name="T45" fmla="*/ 13 h 21"/>
                <a:gd name="T46" fmla="*/ 16 w 17"/>
                <a:gd name="T47" fmla="*/ 14 h 21"/>
                <a:gd name="T48" fmla="*/ 16 w 17"/>
                <a:gd name="T49" fmla="*/ 17 h 21"/>
                <a:gd name="T50" fmla="*/ 15 w 17"/>
                <a:gd name="T51" fmla="*/ 20 h 21"/>
                <a:gd name="T52" fmla="*/ 16 w 17"/>
                <a:gd name="T53" fmla="*/ 21 h 21"/>
                <a:gd name="T54" fmla="*/ 16 w 17"/>
                <a:gd name="T55" fmla="*/ 21 h 21"/>
                <a:gd name="T56" fmla="*/ 16 w 17"/>
                <a:gd name="T57" fmla="*/ 21 h 21"/>
                <a:gd name="T58" fmla="*/ 17 w 17"/>
                <a:gd name="T59" fmla="*/ 15 h 21"/>
                <a:gd name="T60" fmla="*/ 16 w 17"/>
                <a:gd name="T61" fmla="*/ 13 h 21"/>
                <a:gd name="T62" fmla="*/ 12 w 17"/>
                <a:gd name="T63" fmla="*/ 12 h 21"/>
                <a:gd name="T64" fmla="*/ 12 w 17"/>
                <a:gd name="T65" fmla="*/ 14 h 21"/>
                <a:gd name="T66" fmla="*/ 11 w 17"/>
                <a:gd name="T67" fmla="*/ 14 h 21"/>
                <a:gd name="T68" fmla="*/ 11 w 17"/>
                <a:gd name="T69" fmla="*/ 17 h 21"/>
                <a:gd name="T70" fmla="*/ 11 w 17"/>
                <a:gd name="T71" fmla="*/ 19 h 21"/>
                <a:gd name="T72" fmla="*/ 11 w 17"/>
                <a:gd name="T73" fmla="*/ 19 h 21"/>
                <a:gd name="T74" fmla="*/ 13 w 17"/>
                <a:gd name="T75" fmla="*/ 19 h 21"/>
                <a:gd name="T76" fmla="*/ 13 w 17"/>
                <a:gd name="T77" fmla="*/ 16 h 21"/>
                <a:gd name="T78" fmla="*/ 12 w 17"/>
                <a:gd name="T79" fmla="*/ 12 h 21"/>
                <a:gd name="T80" fmla="*/ 4 w 17"/>
                <a:gd name="T81" fmla="*/ 0 h 21"/>
                <a:gd name="T82" fmla="*/ 8 w 17"/>
                <a:gd name="T83" fmla="*/ 6 h 21"/>
                <a:gd name="T84" fmla="*/ 11 w 17"/>
                <a:gd name="T85" fmla="*/ 8 h 21"/>
                <a:gd name="T86" fmla="*/ 6 w 17"/>
                <a:gd name="T87" fmla="*/ 11 h 21"/>
                <a:gd name="T88" fmla="*/ 8 w 17"/>
                <a:gd name="T89" fmla="*/ 12 h 21"/>
                <a:gd name="T90" fmla="*/ 8 w 17"/>
                <a:gd name="T91" fmla="*/ 12 h 21"/>
                <a:gd name="T92" fmla="*/ 10 w 17"/>
                <a:gd name="T93" fmla="*/ 12 h 21"/>
                <a:gd name="T94" fmla="*/ 11 w 17"/>
                <a:gd name="T95" fmla="*/ 11 h 21"/>
                <a:gd name="T96" fmla="*/ 14 w 17"/>
                <a:gd name="T97" fmla="*/ 12 h 21"/>
                <a:gd name="T98" fmla="*/ 14 w 17"/>
                <a:gd name="T99" fmla="*/ 19 h 21"/>
                <a:gd name="T100" fmla="*/ 15 w 17"/>
                <a:gd name="T101" fmla="*/ 20 h 21"/>
                <a:gd name="T102" fmla="*/ 15 w 17"/>
                <a:gd name="T103" fmla="*/ 14 h 21"/>
                <a:gd name="T104" fmla="*/ 15 w 17"/>
                <a:gd name="T105" fmla="*/ 12 h 21"/>
                <a:gd name="T106" fmla="*/ 16 w 17"/>
                <a:gd name="T107" fmla="*/ 12 h 21"/>
                <a:gd name="T108" fmla="*/ 16 w 17"/>
                <a:gd name="T109" fmla="*/ 12 h 21"/>
                <a:gd name="T110" fmla="*/ 17 w 17"/>
                <a:gd name="T111" fmla="*/ 13 h 21"/>
                <a:gd name="T112" fmla="*/ 15 w 17"/>
                <a:gd name="T113" fmla="*/ 6 h 21"/>
                <a:gd name="T114" fmla="*/ 5 w 17"/>
                <a:gd name="T115" fmla="*/ 0 h 21"/>
                <a:gd name="T116" fmla="*/ 4 w 17"/>
                <a:gd name="T1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21">
                  <a:moveTo>
                    <a:pt x="3" y="19"/>
                  </a:move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19"/>
                    <a:pt x="3" y="19"/>
                  </a:cubicBezTo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7" y="16"/>
                  </a:cubicBezTo>
                  <a:moveTo>
                    <a:pt x="17" y="15"/>
                  </a:moveTo>
                  <a:cubicBezTo>
                    <a:pt x="17" y="16"/>
                    <a:pt x="17" y="19"/>
                    <a:pt x="17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8"/>
                    <a:pt x="10" y="16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6" y="17"/>
                    <a:pt x="16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8"/>
                    <a:pt x="17" y="15"/>
                    <a:pt x="17" y="15"/>
                  </a:cubicBezTo>
                  <a:cubicBezTo>
                    <a:pt x="17" y="14"/>
                    <a:pt x="16" y="13"/>
                    <a:pt x="16" y="13"/>
                  </a:cubicBezTo>
                  <a:moveTo>
                    <a:pt x="12" y="12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3"/>
                    <a:pt x="12" y="13"/>
                    <a:pt x="12" y="12"/>
                  </a:cubicBezTo>
                  <a:moveTo>
                    <a:pt x="4" y="0"/>
                  </a:moveTo>
                  <a:cubicBezTo>
                    <a:pt x="0" y="0"/>
                    <a:pt x="8" y="6"/>
                    <a:pt x="8" y="6"/>
                  </a:cubicBezTo>
                  <a:cubicBezTo>
                    <a:pt x="7" y="8"/>
                    <a:pt x="11" y="8"/>
                    <a:pt x="11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4" y="12"/>
                    <a:pt x="14" y="19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1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452"/>
            <p:cNvSpPr/>
            <p:nvPr/>
          </p:nvSpPr>
          <p:spPr bwMode="auto">
            <a:xfrm>
              <a:off x="877" y="1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453"/>
            <p:cNvSpPr>
              <a:spLocks noEditPoints="1"/>
            </p:cNvSpPr>
            <p:nvPr/>
          </p:nvSpPr>
          <p:spPr bwMode="auto">
            <a:xfrm>
              <a:off x="878" y="1411"/>
              <a:ext cx="9" cy="15"/>
            </a:xfrm>
            <a:custGeom>
              <a:avLst/>
              <a:gdLst>
                <a:gd name="T0" fmla="*/ 2 w 6"/>
                <a:gd name="T1" fmla="*/ 6 h 10"/>
                <a:gd name="T2" fmla="*/ 0 w 6"/>
                <a:gd name="T3" fmla="*/ 8 h 10"/>
                <a:gd name="T4" fmla="*/ 0 w 6"/>
                <a:gd name="T5" fmla="*/ 10 h 10"/>
                <a:gd name="T6" fmla="*/ 0 w 6"/>
                <a:gd name="T7" fmla="*/ 10 h 10"/>
                <a:gd name="T8" fmla="*/ 2 w 6"/>
                <a:gd name="T9" fmla="*/ 9 h 10"/>
                <a:gd name="T10" fmla="*/ 2 w 6"/>
                <a:gd name="T11" fmla="*/ 8 h 10"/>
                <a:gd name="T12" fmla="*/ 2 w 6"/>
                <a:gd name="T13" fmla="*/ 6 h 10"/>
                <a:gd name="T14" fmla="*/ 6 w 6"/>
                <a:gd name="T15" fmla="*/ 4 h 10"/>
                <a:gd name="T16" fmla="*/ 4 w 6"/>
                <a:gd name="T17" fmla="*/ 5 h 10"/>
                <a:gd name="T18" fmla="*/ 4 w 6"/>
                <a:gd name="T19" fmla="*/ 8 h 10"/>
                <a:gd name="T20" fmla="*/ 6 w 6"/>
                <a:gd name="T21" fmla="*/ 8 h 10"/>
                <a:gd name="T22" fmla="*/ 6 w 6"/>
                <a:gd name="T23" fmla="*/ 4 h 10"/>
                <a:gd name="T24" fmla="*/ 3 w 6"/>
                <a:gd name="T25" fmla="*/ 0 h 10"/>
                <a:gd name="T26" fmla="*/ 4 w 6"/>
                <a:gd name="T27" fmla="*/ 1 h 10"/>
                <a:gd name="T28" fmla="*/ 5 w 6"/>
                <a:gd name="T29" fmla="*/ 1 h 10"/>
                <a:gd name="T30" fmla="*/ 5 w 6"/>
                <a:gd name="T31" fmla="*/ 1 h 10"/>
                <a:gd name="T32" fmla="*/ 5 w 6"/>
                <a:gd name="T33" fmla="*/ 1 h 10"/>
                <a:gd name="T34" fmla="*/ 3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moveTo>
                    <a:pt x="6" y="4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5"/>
                    <a:pt x="6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454"/>
            <p:cNvSpPr>
              <a:spLocks noEditPoints="1"/>
            </p:cNvSpPr>
            <p:nvPr/>
          </p:nvSpPr>
          <p:spPr bwMode="auto">
            <a:xfrm>
              <a:off x="888" y="1411"/>
              <a:ext cx="6" cy="12"/>
            </a:xfrm>
            <a:custGeom>
              <a:avLst/>
              <a:gdLst>
                <a:gd name="T0" fmla="*/ 1 w 4"/>
                <a:gd name="T1" fmla="*/ 3 h 8"/>
                <a:gd name="T2" fmla="*/ 0 w 4"/>
                <a:gd name="T3" fmla="*/ 3 h 8"/>
                <a:gd name="T4" fmla="*/ 0 w 4"/>
                <a:gd name="T5" fmla="*/ 8 h 8"/>
                <a:gd name="T6" fmla="*/ 1 w 4"/>
                <a:gd name="T7" fmla="*/ 8 h 8"/>
                <a:gd name="T8" fmla="*/ 1 w 4"/>
                <a:gd name="T9" fmla="*/ 6 h 8"/>
                <a:gd name="T10" fmla="*/ 1 w 4"/>
                <a:gd name="T11" fmla="*/ 3 h 8"/>
                <a:gd name="T12" fmla="*/ 1 w 4"/>
                <a:gd name="T13" fmla="*/ 0 h 8"/>
                <a:gd name="T14" fmla="*/ 0 w 4"/>
                <a:gd name="T15" fmla="*/ 1 h 8"/>
                <a:gd name="T16" fmla="*/ 1 w 4"/>
                <a:gd name="T17" fmla="*/ 0 h 8"/>
                <a:gd name="T18" fmla="*/ 2 w 4"/>
                <a:gd name="T19" fmla="*/ 1 h 8"/>
                <a:gd name="T20" fmla="*/ 3 w 4"/>
                <a:gd name="T21" fmla="*/ 5 h 8"/>
                <a:gd name="T22" fmla="*/ 3 w 4"/>
                <a:gd name="T23" fmla="*/ 8 h 8"/>
                <a:gd name="T24" fmla="*/ 4 w 4"/>
                <a:gd name="T25" fmla="*/ 8 h 8"/>
                <a:gd name="T26" fmla="*/ 4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4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2"/>
                    <a:pt x="3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455"/>
            <p:cNvSpPr/>
            <p:nvPr/>
          </p:nvSpPr>
          <p:spPr bwMode="auto">
            <a:xfrm>
              <a:off x="896" y="1413"/>
              <a:ext cx="3" cy="13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2 h 9"/>
                <a:gd name="T4" fmla="*/ 0 w 2"/>
                <a:gd name="T5" fmla="*/ 8 h 9"/>
                <a:gd name="T6" fmla="*/ 0 w 2"/>
                <a:gd name="T7" fmla="*/ 8 h 9"/>
                <a:gd name="T8" fmla="*/ 1 w 2"/>
                <a:gd name="T9" fmla="*/ 5 h 9"/>
                <a:gd name="T10" fmla="*/ 1 w 2"/>
                <a:gd name="T11" fmla="*/ 2 h 9"/>
                <a:gd name="T12" fmla="*/ 1 w 2"/>
                <a:gd name="T13" fmla="*/ 1 h 9"/>
                <a:gd name="T14" fmla="*/ 2 w 2"/>
                <a:gd name="T15" fmla="*/ 3 h 9"/>
                <a:gd name="T16" fmla="*/ 1 w 2"/>
                <a:gd name="T17" fmla="*/ 9 h 9"/>
                <a:gd name="T18" fmla="*/ 2 w 2"/>
                <a:gd name="T19" fmla="*/ 8 h 9"/>
                <a:gd name="T20" fmla="*/ 2 w 2"/>
                <a:gd name="T21" fmla="*/ 3 h 9"/>
                <a:gd name="T22" fmla="*/ 2 w 2"/>
                <a:gd name="T23" fmla="*/ 1 h 9"/>
                <a:gd name="T24" fmla="*/ 1 w 2"/>
                <a:gd name="T25" fmla="*/ 0 h 9"/>
                <a:gd name="T26" fmla="*/ 1 w 2"/>
                <a:gd name="T27" fmla="*/ 0 h 9"/>
                <a:gd name="T28" fmla="*/ 0 w 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6"/>
                    <a:pt x="1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456"/>
            <p:cNvSpPr/>
            <p:nvPr/>
          </p:nvSpPr>
          <p:spPr bwMode="auto">
            <a:xfrm>
              <a:off x="854" y="1411"/>
              <a:ext cx="29" cy="55"/>
            </a:xfrm>
            <a:custGeom>
              <a:avLst/>
              <a:gdLst>
                <a:gd name="T0" fmla="*/ 20 w 20"/>
                <a:gd name="T1" fmla="*/ 26 h 38"/>
                <a:gd name="T2" fmla="*/ 20 w 20"/>
                <a:gd name="T3" fmla="*/ 29 h 38"/>
                <a:gd name="T4" fmla="*/ 18 w 20"/>
                <a:gd name="T5" fmla="*/ 32 h 38"/>
                <a:gd name="T6" fmla="*/ 16 w 20"/>
                <a:gd name="T7" fmla="*/ 34 h 38"/>
                <a:gd name="T8" fmla="*/ 13 w 20"/>
                <a:gd name="T9" fmla="*/ 34 h 38"/>
                <a:gd name="T10" fmla="*/ 13 w 20"/>
                <a:gd name="T11" fmla="*/ 37 h 38"/>
                <a:gd name="T12" fmla="*/ 13 w 20"/>
                <a:gd name="T13" fmla="*/ 38 h 38"/>
                <a:gd name="T14" fmla="*/ 12 w 20"/>
                <a:gd name="T15" fmla="*/ 38 h 38"/>
                <a:gd name="T16" fmla="*/ 9 w 20"/>
                <a:gd name="T17" fmla="*/ 38 h 38"/>
                <a:gd name="T18" fmla="*/ 8 w 20"/>
                <a:gd name="T19" fmla="*/ 38 h 38"/>
                <a:gd name="T20" fmla="*/ 7 w 20"/>
                <a:gd name="T21" fmla="*/ 37 h 38"/>
                <a:gd name="T22" fmla="*/ 7 w 20"/>
                <a:gd name="T23" fmla="*/ 35 h 38"/>
                <a:gd name="T24" fmla="*/ 3 w 20"/>
                <a:gd name="T25" fmla="*/ 34 h 38"/>
                <a:gd name="T26" fmla="*/ 0 w 20"/>
                <a:gd name="T27" fmla="*/ 33 h 38"/>
                <a:gd name="T28" fmla="*/ 0 w 20"/>
                <a:gd name="T29" fmla="*/ 32 h 38"/>
                <a:gd name="T30" fmla="*/ 0 w 20"/>
                <a:gd name="T31" fmla="*/ 31 h 38"/>
                <a:gd name="T32" fmla="*/ 1 w 20"/>
                <a:gd name="T33" fmla="*/ 29 h 38"/>
                <a:gd name="T34" fmla="*/ 1 w 20"/>
                <a:gd name="T35" fmla="*/ 29 h 38"/>
                <a:gd name="T36" fmla="*/ 2 w 20"/>
                <a:gd name="T37" fmla="*/ 29 h 38"/>
                <a:gd name="T38" fmla="*/ 2 w 20"/>
                <a:gd name="T39" fmla="*/ 29 h 38"/>
                <a:gd name="T40" fmla="*/ 4 w 20"/>
                <a:gd name="T41" fmla="*/ 30 h 38"/>
                <a:gd name="T42" fmla="*/ 8 w 20"/>
                <a:gd name="T43" fmla="*/ 30 h 38"/>
                <a:gd name="T44" fmla="*/ 12 w 20"/>
                <a:gd name="T45" fmla="*/ 29 h 38"/>
                <a:gd name="T46" fmla="*/ 14 w 20"/>
                <a:gd name="T47" fmla="*/ 26 h 38"/>
                <a:gd name="T48" fmla="*/ 13 w 20"/>
                <a:gd name="T49" fmla="*/ 24 h 38"/>
                <a:gd name="T50" fmla="*/ 9 w 20"/>
                <a:gd name="T51" fmla="*/ 21 h 38"/>
                <a:gd name="T52" fmla="*/ 6 w 20"/>
                <a:gd name="T53" fmla="*/ 20 h 38"/>
                <a:gd name="T54" fmla="*/ 3 w 20"/>
                <a:gd name="T55" fmla="*/ 18 h 38"/>
                <a:gd name="T56" fmla="*/ 1 w 20"/>
                <a:gd name="T57" fmla="*/ 15 h 38"/>
                <a:gd name="T58" fmla="*/ 1 w 20"/>
                <a:gd name="T59" fmla="*/ 12 h 38"/>
                <a:gd name="T60" fmla="*/ 2 w 20"/>
                <a:gd name="T61" fmla="*/ 7 h 38"/>
                <a:gd name="T62" fmla="*/ 8 w 20"/>
                <a:gd name="T63" fmla="*/ 4 h 38"/>
                <a:gd name="T64" fmla="*/ 8 w 20"/>
                <a:gd name="T65" fmla="*/ 2 h 38"/>
                <a:gd name="T66" fmla="*/ 8 w 20"/>
                <a:gd name="T67" fmla="*/ 1 h 38"/>
                <a:gd name="T68" fmla="*/ 10 w 20"/>
                <a:gd name="T69" fmla="*/ 0 h 38"/>
                <a:gd name="T70" fmla="*/ 13 w 20"/>
                <a:gd name="T71" fmla="*/ 0 h 38"/>
                <a:gd name="T72" fmla="*/ 14 w 20"/>
                <a:gd name="T73" fmla="*/ 1 h 38"/>
                <a:gd name="T74" fmla="*/ 14 w 20"/>
                <a:gd name="T75" fmla="*/ 2 h 38"/>
                <a:gd name="T76" fmla="*/ 14 w 20"/>
                <a:gd name="T77" fmla="*/ 4 h 38"/>
                <a:gd name="T78" fmla="*/ 17 w 20"/>
                <a:gd name="T79" fmla="*/ 4 h 38"/>
                <a:gd name="T80" fmla="*/ 18 w 20"/>
                <a:gd name="T81" fmla="*/ 5 h 38"/>
                <a:gd name="T82" fmla="*/ 19 w 20"/>
                <a:gd name="T83" fmla="*/ 6 h 38"/>
                <a:gd name="T84" fmla="*/ 18 w 20"/>
                <a:gd name="T85" fmla="*/ 7 h 38"/>
                <a:gd name="T86" fmla="*/ 18 w 20"/>
                <a:gd name="T87" fmla="*/ 9 h 38"/>
                <a:gd name="T88" fmla="*/ 17 w 20"/>
                <a:gd name="T89" fmla="*/ 9 h 38"/>
                <a:gd name="T90" fmla="*/ 15 w 20"/>
                <a:gd name="T91" fmla="*/ 9 h 38"/>
                <a:gd name="T92" fmla="*/ 12 w 20"/>
                <a:gd name="T93" fmla="*/ 9 h 38"/>
                <a:gd name="T94" fmla="*/ 8 w 20"/>
                <a:gd name="T95" fmla="*/ 9 h 38"/>
                <a:gd name="T96" fmla="*/ 7 w 20"/>
                <a:gd name="T97" fmla="*/ 12 h 38"/>
                <a:gd name="T98" fmla="*/ 8 w 20"/>
                <a:gd name="T99" fmla="*/ 14 h 38"/>
                <a:gd name="T100" fmla="*/ 12 w 20"/>
                <a:gd name="T101" fmla="*/ 16 h 38"/>
                <a:gd name="T102" fmla="*/ 18 w 20"/>
                <a:gd name="T103" fmla="*/ 20 h 38"/>
                <a:gd name="T104" fmla="*/ 20 w 20"/>
                <a:gd name="T10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38">
                  <a:moveTo>
                    <a:pt x="20" y="26"/>
                  </a:moveTo>
                  <a:cubicBezTo>
                    <a:pt x="20" y="27"/>
                    <a:pt x="20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3"/>
                    <a:pt x="17" y="33"/>
                    <a:pt x="16" y="34"/>
                  </a:cubicBezTo>
                  <a:cubicBezTo>
                    <a:pt x="15" y="34"/>
                    <a:pt x="14" y="34"/>
                    <a:pt x="13" y="3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5"/>
                    <a:pt x="4" y="35"/>
                    <a:pt x="3" y="34"/>
                  </a:cubicBezTo>
                  <a:cubicBezTo>
                    <a:pt x="1" y="34"/>
                    <a:pt x="1" y="34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8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4" y="30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10" y="30"/>
                    <a:pt x="11" y="30"/>
                    <a:pt x="12" y="29"/>
                  </a:cubicBezTo>
                  <a:cubicBezTo>
                    <a:pt x="14" y="29"/>
                    <a:pt x="14" y="28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  <a:cubicBezTo>
                    <a:pt x="12" y="23"/>
                    <a:pt x="11" y="22"/>
                    <a:pt x="9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2" y="16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7" y="10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0" y="9"/>
                    <a:pt x="8" y="9"/>
                    <a:pt x="8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9" y="15"/>
                    <a:pt x="10" y="16"/>
                    <a:pt x="12" y="16"/>
                  </a:cubicBezTo>
                  <a:cubicBezTo>
                    <a:pt x="14" y="18"/>
                    <a:pt x="17" y="19"/>
                    <a:pt x="18" y="20"/>
                  </a:cubicBezTo>
                  <a:cubicBezTo>
                    <a:pt x="20" y="22"/>
                    <a:pt x="20" y="24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457"/>
            <p:cNvSpPr/>
            <p:nvPr/>
          </p:nvSpPr>
          <p:spPr bwMode="auto">
            <a:xfrm>
              <a:off x="1310" y="735"/>
              <a:ext cx="31" cy="20"/>
            </a:xfrm>
            <a:custGeom>
              <a:avLst/>
              <a:gdLst>
                <a:gd name="T0" fmla="*/ 18 w 21"/>
                <a:gd name="T1" fmla="*/ 14 h 14"/>
                <a:gd name="T2" fmla="*/ 19 w 21"/>
                <a:gd name="T3" fmla="*/ 9 h 14"/>
                <a:gd name="T4" fmla="*/ 21 w 21"/>
                <a:gd name="T5" fmla="*/ 3 h 14"/>
                <a:gd name="T6" fmla="*/ 16 w 21"/>
                <a:gd name="T7" fmla="*/ 1 h 14"/>
                <a:gd name="T8" fmla="*/ 11 w 21"/>
                <a:gd name="T9" fmla="*/ 0 h 14"/>
                <a:gd name="T10" fmla="*/ 9 w 21"/>
                <a:gd name="T11" fmla="*/ 2 h 14"/>
                <a:gd name="T12" fmla="*/ 8 w 21"/>
                <a:gd name="T13" fmla="*/ 1 h 14"/>
                <a:gd name="T14" fmla="*/ 6 w 21"/>
                <a:gd name="T15" fmla="*/ 2 h 14"/>
                <a:gd name="T16" fmla="*/ 1 w 21"/>
                <a:gd name="T17" fmla="*/ 9 h 14"/>
                <a:gd name="T18" fmla="*/ 1 w 21"/>
                <a:gd name="T19" fmla="*/ 13 h 14"/>
                <a:gd name="T20" fmla="*/ 5 w 21"/>
                <a:gd name="T21" fmla="*/ 14 h 14"/>
                <a:gd name="T22" fmla="*/ 18 w 2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18" y="14"/>
                  </a:moveTo>
                  <a:cubicBezTo>
                    <a:pt x="18" y="14"/>
                    <a:pt x="21" y="14"/>
                    <a:pt x="19" y="9"/>
                  </a:cubicBezTo>
                  <a:cubicBezTo>
                    <a:pt x="19" y="9"/>
                    <a:pt x="21" y="6"/>
                    <a:pt x="21" y="3"/>
                  </a:cubicBezTo>
                  <a:cubicBezTo>
                    <a:pt x="21" y="3"/>
                    <a:pt x="18" y="1"/>
                    <a:pt x="16" y="1"/>
                  </a:cubicBezTo>
                  <a:cubicBezTo>
                    <a:pt x="16" y="1"/>
                    <a:pt x="10" y="1"/>
                    <a:pt x="11" y="0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1" y="13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18" y="14"/>
                    <a:pt x="18" y="14"/>
                    <a:pt x="1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458"/>
            <p:cNvSpPr/>
            <p:nvPr/>
          </p:nvSpPr>
          <p:spPr bwMode="auto">
            <a:xfrm>
              <a:off x="1323" y="736"/>
              <a:ext cx="2" cy="16"/>
            </a:xfrm>
            <a:custGeom>
              <a:avLst/>
              <a:gdLst>
                <a:gd name="T0" fmla="*/ 0 w 1"/>
                <a:gd name="T1" fmla="*/ 9 h 11"/>
                <a:gd name="T2" fmla="*/ 1 w 1"/>
                <a:gd name="T3" fmla="*/ 0 h 11"/>
                <a:gd name="T4" fmla="*/ 1 w 1"/>
                <a:gd name="T5" fmla="*/ 11 h 11"/>
                <a:gd name="T6" fmla="*/ 0 w 1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0" y="9"/>
                  </a:moveTo>
                  <a:cubicBezTo>
                    <a:pt x="0" y="9"/>
                    <a:pt x="0" y="1"/>
                    <a:pt x="1" y="0"/>
                  </a:cubicBezTo>
                  <a:cubicBezTo>
                    <a:pt x="1" y="0"/>
                    <a:pt x="1" y="9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459"/>
            <p:cNvSpPr>
              <a:spLocks noEditPoints="1"/>
            </p:cNvSpPr>
            <p:nvPr/>
          </p:nvSpPr>
          <p:spPr bwMode="auto">
            <a:xfrm>
              <a:off x="1329" y="739"/>
              <a:ext cx="12" cy="16"/>
            </a:xfrm>
            <a:custGeom>
              <a:avLst/>
              <a:gdLst>
                <a:gd name="T0" fmla="*/ 5 w 8"/>
                <a:gd name="T1" fmla="*/ 6 h 11"/>
                <a:gd name="T2" fmla="*/ 4 w 8"/>
                <a:gd name="T3" fmla="*/ 9 h 11"/>
                <a:gd name="T4" fmla="*/ 6 w 8"/>
                <a:gd name="T5" fmla="*/ 11 h 11"/>
                <a:gd name="T6" fmla="*/ 5 w 8"/>
                <a:gd name="T7" fmla="*/ 6 h 11"/>
                <a:gd name="T8" fmla="*/ 7 w 8"/>
                <a:gd name="T9" fmla="*/ 0 h 11"/>
                <a:gd name="T10" fmla="*/ 6 w 8"/>
                <a:gd name="T11" fmla="*/ 4 h 11"/>
                <a:gd name="T12" fmla="*/ 0 w 8"/>
                <a:gd name="T13" fmla="*/ 7 h 11"/>
                <a:gd name="T14" fmla="*/ 1 w 8"/>
                <a:gd name="T15" fmla="*/ 7 h 11"/>
                <a:gd name="T16" fmla="*/ 2 w 8"/>
                <a:gd name="T17" fmla="*/ 7 h 11"/>
                <a:gd name="T18" fmla="*/ 5 w 8"/>
                <a:gd name="T19" fmla="*/ 6 h 11"/>
                <a:gd name="T20" fmla="*/ 5 w 8"/>
                <a:gd name="T21" fmla="*/ 6 h 11"/>
                <a:gd name="T22" fmla="*/ 7 w 8"/>
                <a:gd name="T23" fmla="*/ 0 h 11"/>
                <a:gd name="T24" fmla="*/ 6 w 8"/>
                <a:gd name="T25" fmla="*/ 0 h 11"/>
                <a:gd name="T26" fmla="*/ 7 w 8"/>
                <a:gd name="T27" fmla="*/ 0 h 11"/>
                <a:gd name="T28" fmla="*/ 6 w 8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5" y="6"/>
                  </a:moveTo>
                  <a:cubicBezTo>
                    <a:pt x="5" y="6"/>
                    <a:pt x="7" y="9"/>
                    <a:pt x="4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8" y="9"/>
                    <a:pt x="5" y="6"/>
                    <a:pt x="5" y="6"/>
                  </a:cubicBezTo>
                  <a:moveTo>
                    <a:pt x="7" y="0"/>
                  </a:moveTo>
                  <a:cubicBezTo>
                    <a:pt x="7" y="1"/>
                    <a:pt x="6" y="4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3"/>
                    <a:pt x="7" y="1"/>
                    <a:pt x="7" y="0"/>
                  </a:cubicBezTo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460"/>
            <p:cNvSpPr>
              <a:spLocks noEditPoints="1"/>
            </p:cNvSpPr>
            <p:nvPr/>
          </p:nvSpPr>
          <p:spPr bwMode="auto">
            <a:xfrm>
              <a:off x="1312" y="738"/>
              <a:ext cx="11" cy="13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8 w 8"/>
                <a:gd name="T5" fmla="*/ 3 h 9"/>
                <a:gd name="T6" fmla="*/ 8 w 8"/>
                <a:gd name="T7" fmla="*/ 8 h 9"/>
                <a:gd name="T8" fmla="*/ 6 w 8"/>
                <a:gd name="T9" fmla="*/ 9 h 9"/>
                <a:gd name="T10" fmla="*/ 5 w 8"/>
                <a:gd name="T11" fmla="*/ 7 h 9"/>
                <a:gd name="T12" fmla="*/ 8 w 8"/>
                <a:gd name="T13" fmla="*/ 3 h 9"/>
                <a:gd name="T14" fmla="*/ 8 w 8"/>
                <a:gd name="T15" fmla="*/ 0 h 9"/>
                <a:gd name="T16" fmla="*/ 4 w 8"/>
                <a:gd name="T17" fmla="*/ 6 h 9"/>
                <a:gd name="T18" fmla="*/ 6 w 8"/>
                <a:gd name="T19" fmla="*/ 9 h 9"/>
                <a:gd name="T20" fmla="*/ 8 w 8"/>
                <a:gd name="T21" fmla="*/ 8 h 9"/>
                <a:gd name="T22" fmla="*/ 8 w 8"/>
                <a:gd name="T23" fmla="*/ 0 h 9"/>
                <a:gd name="T24" fmla="*/ 8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8"/>
                    <a:pt x="8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7" y="6"/>
                    <a:pt x="8" y="4"/>
                    <a:pt x="8" y="3"/>
                  </a:cubicBezTo>
                  <a:moveTo>
                    <a:pt x="8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8"/>
                    <a:pt x="4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7" y="5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461"/>
            <p:cNvSpPr>
              <a:spLocks noEditPoints="1"/>
            </p:cNvSpPr>
            <p:nvPr/>
          </p:nvSpPr>
          <p:spPr bwMode="auto">
            <a:xfrm>
              <a:off x="1326" y="738"/>
              <a:ext cx="13" cy="11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1 h 8"/>
                <a:gd name="T4" fmla="*/ 5 w 9"/>
                <a:gd name="T5" fmla="*/ 1 h 8"/>
                <a:gd name="T6" fmla="*/ 2 w 9"/>
                <a:gd name="T7" fmla="*/ 8 h 8"/>
                <a:gd name="T8" fmla="*/ 4 w 9"/>
                <a:gd name="T9" fmla="*/ 3 h 8"/>
                <a:gd name="T10" fmla="*/ 4 w 9"/>
                <a:gd name="T11" fmla="*/ 3 h 8"/>
                <a:gd name="T12" fmla="*/ 5 w 9"/>
                <a:gd name="T13" fmla="*/ 0 h 8"/>
                <a:gd name="T14" fmla="*/ 3 w 9"/>
                <a:gd name="T15" fmla="*/ 0 h 8"/>
                <a:gd name="T16" fmla="*/ 0 w 9"/>
                <a:gd name="T17" fmla="*/ 8 h 8"/>
                <a:gd name="T18" fmla="*/ 1 w 9"/>
                <a:gd name="T19" fmla="*/ 8 h 8"/>
                <a:gd name="T20" fmla="*/ 2 w 9"/>
                <a:gd name="T21" fmla="*/ 8 h 8"/>
                <a:gd name="T22" fmla="*/ 6 w 9"/>
                <a:gd name="T23" fmla="*/ 3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9" y="2"/>
                    <a:pt x="2" y="8"/>
                    <a:pt x="2" y="8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462"/>
            <p:cNvSpPr/>
            <p:nvPr/>
          </p:nvSpPr>
          <p:spPr bwMode="auto">
            <a:xfrm>
              <a:off x="1332" y="748"/>
              <a:ext cx="7" cy="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1 h 3"/>
                <a:gd name="T4" fmla="*/ 2 w 5"/>
                <a:gd name="T5" fmla="*/ 3 h 3"/>
                <a:gd name="T6" fmla="*/ 3 w 5"/>
                <a:gd name="T7" fmla="*/ 0 h 3"/>
                <a:gd name="T8" fmla="*/ 3 w 5"/>
                <a:gd name="T9" fmla="*/ 0 h 3"/>
                <a:gd name="T10" fmla="*/ 3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5" y="3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463"/>
            <p:cNvSpPr/>
            <p:nvPr/>
          </p:nvSpPr>
          <p:spPr bwMode="auto">
            <a:xfrm>
              <a:off x="1284" y="748"/>
              <a:ext cx="83" cy="100"/>
            </a:xfrm>
            <a:custGeom>
              <a:avLst/>
              <a:gdLst>
                <a:gd name="T0" fmla="*/ 24 w 57"/>
                <a:gd name="T1" fmla="*/ 5 h 69"/>
                <a:gd name="T2" fmla="*/ 13 w 57"/>
                <a:gd name="T3" fmla="*/ 19 h 69"/>
                <a:gd name="T4" fmla="*/ 12 w 57"/>
                <a:gd name="T5" fmla="*/ 25 h 69"/>
                <a:gd name="T6" fmla="*/ 13 w 57"/>
                <a:gd name="T7" fmla="*/ 29 h 69"/>
                <a:gd name="T8" fmla="*/ 11 w 57"/>
                <a:gd name="T9" fmla="*/ 34 h 69"/>
                <a:gd name="T10" fmla="*/ 12 w 57"/>
                <a:gd name="T11" fmla="*/ 37 h 69"/>
                <a:gd name="T12" fmla="*/ 11 w 57"/>
                <a:gd name="T13" fmla="*/ 40 h 69"/>
                <a:gd name="T14" fmla="*/ 11 w 57"/>
                <a:gd name="T15" fmla="*/ 42 h 69"/>
                <a:gd name="T16" fmla="*/ 11 w 57"/>
                <a:gd name="T17" fmla="*/ 43 h 69"/>
                <a:gd name="T18" fmla="*/ 10 w 57"/>
                <a:gd name="T19" fmla="*/ 48 h 69"/>
                <a:gd name="T20" fmla="*/ 9 w 57"/>
                <a:gd name="T21" fmla="*/ 59 h 69"/>
                <a:gd name="T22" fmla="*/ 8 w 57"/>
                <a:gd name="T23" fmla="*/ 63 h 69"/>
                <a:gd name="T24" fmla="*/ 3 w 57"/>
                <a:gd name="T25" fmla="*/ 66 h 69"/>
                <a:gd name="T26" fmla="*/ 17 w 57"/>
                <a:gd name="T27" fmla="*/ 68 h 69"/>
                <a:gd name="T28" fmla="*/ 39 w 57"/>
                <a:gd name="T29" fmla="*/ 68 h 69"/>
                <a:gd name="T30" fmla="*/ 48 w 57"/>
                <a:gd name="T31" fmla="*/ 67 h 69"/>
                <a:gd name="T32" fmla="*/ 55 w 57"/>
                <a:gd name="T33" fmla="*/ 65 h 69"/>
                <a:gd name="T34" fmla="*/ 55 w 57"/>
                <a:gd name="T35" fmla="*/ 62 h 69"/>
                <a:gd name="T36" fmla="*/ 51 w 57"/>
                <a:gd name="T37" fmla="*/ 60 h 69"/>
                <a:gd name="T38" fmla="*/ 48 w 57"/>
                <a:gd name="T39" fmla="*/ 60 h 69"/>
                <a:gd name="T40" fmla="*/ 48 w 57"/>
                <a:gd name="T41" fmla="*/ 56 h 69"/>
                <a:gd name="T42" fmla="*/ 46 w 57"/>
                <a:gd name="T43" fmla="*/ 54 h 69"/>
                <a:gd name="T44" fmla="*/ 47 w 57"/>
                <a:gd name="T45" fmla="*/ 43 h 69"/>
                <a:gd name="T46" fmla="*/ 47 w 57"/>
                <a:gd name="T47" fmla="*/ 36 h 69"/>
                <a:gd name="T48" fmla="*/ 47 w 57"/>
                <a:gd name="T49" fmla="*/ 33 h 69"/>
                <a:gd name="T50" fmla="*/ 47 w 57"/>
                <a:gd name="T51" fmla="*/ 27 h 69"/>
                <a:gd name="T52" fmla="*/ 48 w 57"/>
                <a:gd name="T53" fmla="*/ 21 h 69"/>
                <a:gd name="T54" fmla="*/ 43 w 57"/>
                <a:gd name="T55" fmla="*/ 12 h 69"/>
                <a:gd name="T56" fmla="*/ 32 w 57"/>
                <a:gd name="T57" fmla="*/ 1 h 69"/>
                <a:gd name="T58" fmla="*/ 24 w 57"/>
                <a:gd name="T5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69">
                  <a:moveTo>
                    <a:pt x="24" y="5"/>
                  </a:moveTo>
                  <a:cubicBezTo>
                    <a:pt x="24" y="5"/>
                    <a:pt x="13" y="6"/>
                    <a:pt x="13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7"/>
                    <a:pt x="13" y="29"/>
                  </a:cubicBezTo>
                  <a:cubicBezTo>
                    <a:pt x="13" y="29"/>
                    <a:pt x="13" y="30"/>
                    <a:pt x="11" y="34"/>
                  </a:cubicBezTo>
                  <a:cubicBezTo>
                    <a:pt x="11" y="34"/>
                    <a:pt x="11" y="35"/>
                    <a:pt x="12" y="3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3" y="42"/>
                    <a:pt x="11" y="43"/>
                  </a:cubicBezTo>
                  <a:cubicBezTo>
                    <a:pt x="11" y="43"/>
                    <a:pt x="10" y="43"/>
                    <a:pt x="10" y="48"/>
                  </a:cubicBezTo>
                  <a:cubicBezTo>
                    <a:pt x="10" y="48"/>
                    <a:pt x="10" y="58"/>
                    <a:pt x="9" y="59"/>
                  </a:cubicBezTo>
                  <a:cubicBezTo>
                    <a:pt x="9" y="59"/>
                    <a:pt x="8" y="60"/>
                    <a:pt x="8" y="63"/>
                  </a:cubicBezTo>
                  <a:cubicBezTo>
                    <a:pt x="8" y="63"/>
                    <a:pt x="0" y="63"/>
                    <a:pt x="3" y="66"/>
                  </a:cubicBezTo>
                  <a:cubicBezTo>
                    <a:pt x="3" y="66"/>
                    <a:pt x="13" y="69"/>
                    <a:pt x="17" y="68"/>
                  </a:cubicBezTo>
                  <a:cubicBezTo>
                    <a:pt x="17" y="68"/>
                    <a:pt x="37" y="67"/>
                    <a:pt x="39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53" y="64"/>
                    <a:pt x="55" y="65"/>
                  </a:cubicBezTo>
                  <a:cubicBezTo>
                    <a:pt x="55" y="65"/>
                    <a:pt x="57" y="62"/>
                    <a:pt x="55" y="62"/>
                  </a:cubicBezTo>
                  <a:cubicBezTo>
                    <a:pt x="55" y="62"/>
                    <a:pt x="52" y="60"/>
                    <a:pt x="51" y="60"/>
                  </a:cubicBezTo>
                  <a:cubicBezTo>
                    <a:pt x="51" y="60"/>
                    <a:pt x="49" y="59"/>
                    <a:pt x="48" y="60"/>
                  </a:cubicBezTo>
                  <a:cubicBezTo>
                    <a:pt x="48" y="60"/>
                    <a:pt x="47" y="58"/>
                    <a:pt x="48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47"/>
                    <a:pt x="47" y="43"/>
                  </a:cubicBezTo>
                  <a:cubicBezTo>
                    <a:pt x="47" y="43"/>
                    <a:pt x="48" y="37"/>
                    <a:pt x="47" y="36"/>
                  </a:cubicBezTo>
                  <a:cubicBezTo>
                    <a:pt x="47" y="36"/>
                    <a:pt x="46" y="33"/>
                    <a:pt x="47" y="33"/>
                  </a:cubicBezTo>
                  <a:cubicBezTo>
                    <a:pt x="47" y="33"/>
                    <a:pt x="48" y="32"/>
                    <a:pt x="47" y="27"/>
                  </a:cubicBezTo>
                  <a:cubicBezTo>
                    <a:pt x="47" y="27"/>
                    <a:pt x="47" y="21"/>
                    <a:pt x="48" y="21"/>
                  </a:cubicBezTo>
                  <a:cubicBezTo>
                    <a:pt x="48" y="21"/>
                    <a:pt x="48" y="17"/>
                    <a:pt x="43" y="12"/>
                  </a:cubicBezTo>
                  <a:cubicBezTo>
                    <a:pt x="43" y="12"/>
                    <a:pt x="35" y="2"/>
                    <a:pt x="32" y="1"/>
                  </a:cubicBezTo>
                  <a:cubicBezTo>
                    <a:pt x="32" y="1"/>
                    <a:pt x="25" y="0"/>
                    <a:pt x="2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464"/>
            <p:cNvSpPr/>
            <p:nvPr/>
          </p:nvSpPr>
          <p:spPr bwMode="auto">
            <a:xfrm>
              <a:off x="1303" y="755"/>
              <a:ext cx="16" cy="12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0 h 8"/>
                <a:gd name="T4" fmla="*/ 4 w 11"/>
                <a:gd name="T5" fmla="*/ 4 h 8"/>
                <a:gd name="T6" fmla="*/ 2 w 11"/>
                <a:gd name="T7" fmla="*/ 8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4"/>
                    <a:pt x="4" y="4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5" y="7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465"/>
            <p:cNvSpPr/>
            <p:nvPr/>
          </p:nvSpPr>
          <p:spPr bwMode="auto">
            <a:xfrm>
              <a:off x="1313" y="77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466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1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467"/>
            <p:cNvSpPr/>
            <p:nvPr/>
          </p:nvSpPr>
          <p:spPr bwMode="auto">
            <a:xfrm>
              <a:off x="1313" y="757"/>
              <a:ext cx="12" cy="13"/>
            </a:xfrm>
            <a:custGeom>
              <a:avLst/>
              <a:gdLst>
                <a:gd name="T0" fmla="*/ 5 w 8"/>
                <a:gd name="T1" fmla="*/ 0 h 9"/>
                <a:gd name="T2" fmla="*/ 1 w 8"/>
                <a:gd name="T3" fmla="*/ 5 h 9"/>
                <a:gd name="T4" fmla="*/ 3 w 8"/>
                <a:gd name="T5" fmla="*/ 5 h 9"/>
                <a:gd name="T6" fmla="*/ 5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5" y="0"/>
                    <a:pt x="8" y="9"/>
                    <a:pt x="1" y="5"/>
                  </a:cubicBezTo>
                  <a:cubicBezTo>
                    <a:pt x="1" y="5"/>
                    <a:pt x="0" y="3"/>
                    <a:pt x="3" y="5"/>
                  </a:cubicBezTo>
                  <a:cubicBezTo>
                    <a:pt x="3" y="5"/>
                    <a:pt x="6" y="6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66" name="Picture 46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322" y="750"/>
              <a:ext cx="14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469"/>
            <p:cNvSpPr/>
            <p:nvPr/>
          </p:nvSpPr>
          <p:spPr bwMode="auto">
            <a:xfrm>
              <a:off x="1322" y="749"/>
              <a:ext cx="23" cy="11"/>
            </a:xfrm>
            <a:custGeom>
              <a:avLst/>
              <a:gdLst>
                <a:gd name="T0" fmla="*/ 4 w 16"/>
                <a:gd name="T1" fmla="*/ 0 h 7"/>
                <a:gd name="T2" fmla="*/ 6 w 16"/>
                <a:gd name="T3" fmla="*/ 5 h 7"/>
                <a:gd name="T4" fmla="*/ 0 w 16"/>
                <a:gd name="T5" fmla="*/ 4 h 7"/>
                <a:gd name="T6" fmla="*/ 4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cubicBezTo>
                    <a:pt x="4" y="0"/>
                    <a:pt x="15" y="5"/>
                    <a:pt x="6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6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470"/>
            <p:cNvSpPr/>
            <p:nvPr/>
          </p:nvSpPr>
          <p:spPr bwMode="auto">
            <a:xfrm>
              <a:off x="1328" y="739"/>
              <a:ext cx="11" cy="10"/>
            </a:xfrm>
            <a:custGeom>
              <a:avLst/>
              <a:gdLst>
                <a:gd name="T0" fmla="*/ 3 w 8"/>
                <a:gd name="T1" fmla="*/ 0 h 7"/>
                <a:gd name="T2" fmla="*/ 3 w 8"/>
                <a:gd name="T3" fmla="*/ 2 h 7"/>
                <a:gd name="T4" fmla="*/ 3 w 8"/>
                <a:gd name="T5" fmla="*/ 2 h 7"/>
                <a:gd name="T6" fmla="*/ 1 w 8"/>
                <a:gd name="T7" fmla="*/ 7 h 7"/>
                <a:gd name="T8" fmla="*/ 4 w 8"/>
                <a:gd name="T9" fmla="*/ 0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1" y="7"/>
                  </a:cubicBezTo>
                  <a:cubicBezTo>
                    <a:pt x="1" y="7"/>
                    <a:pt x="8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471"/>
            <p:cNvSpPr>
              <a:spLocks noEditPoints="1"/>
            </p:cNvSpPr>
            <p:nvPr/>
          </p:nvSpPr>
          <p:spPr bwMode="auto">
            <a:xfrm>
              <a:off x="1318" y="741"/>
              <a:ext cx="5" cy="10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5 h 7"/>
                <a:gd name="T4" fmla="*/ 2 w 4"/>
                <a:gd name="T5" fmla="*/ 7 h 7"/>
                <a:gd name="T6" fmla="*/ 4 w 4"/>
                <a:gd name="T7" fmla="*/ 6 h 7"/>
                <a:gd name="T8" fmla="*/ 4 w 4"/>
                <a:gd name="T9" fmla="*/ 1 h 7"/>
                <a:gd name="T10" fmla="*/ 4 w 4"/>
                <a:gd name="T11" fmla="*/ 0 h 7"/>
                <a:gd name="T12" fmla="*/ 4 w 4"/>
                <a:gd name="T13" fmla="*/ 1 h 7"/>
                <a:gd name="T14" fmla="*/ 4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2"/>
                    <a:pt x="3" y="4"/>
                    <a:pt x="1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472"/>
            <p:cNvSpPr/>
            <p:nvPr/>
          </p:nvSpPr>
          <p:spPr bwMode="auto">
            <a:xfrm>
              <a:off x="1309" y="744"/>
              <a:ext cx="10" cy="8"/>
            </a:xfrm>
            <a:custGeom>
              <a:avLst/>
              <a:gdLst>
                <a:gd name="T0" fmla="*/ 7 w 7"/>
                <a:gd name="T1" fmla="*/ 0 h 6"/>
                <a:gd name="T2" fmla="*/ 3 w 7"/>
                <a:gd name="T3" fmla="*/ 5 h 6"/>
                <a:gd name="T4" fmla="*/ 6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7" y="0"/>
                    <a:pt x="2" y="3"/>
                    <a:pt x="3" y="5"/>
                  </a:cubicBezTo>
                  <a:cubicBezTo>
                    <a:pt x="3" y="5"/>
                    <a:pt x="3" y="6"/>
                    <a:pt x="6" y="6"/>
                  </a:cubicBezTo>
                  <a:cubicBezTo>
                    <a:pt x="6" y="6"/>
                    <a:pt x="0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473"/>
            <p:cNvSpPr/>
            <p:nvPr/>
          </p:nvSpPr>
          <p:spPr bwMode="auto">
            <a:xfrm>
              <a:off x="1286" y="764"/>
              <a:ext cx="46" cy="81"/>
            </a:xfrm>
            <a:custGeom>
              <a:avLst/>
              <a:gdLst>
                <a:gd name="T0" fmla="*/ 18 w 32"/>
                <a:gd name="T1" fmla="*/ 0 h 56"/>
                <a:gd name="T2" fmla="*/ 14 w 32"/>
                <a:gd name="T3" fmla="*/ 7 h 56"/>
                <a:gd name="T4" fmla="*/ 23 w 32"/>
                <a:gd name="T5" fmla="*/ 13 h 56"/>
                <a:gd name="T6" fmla="*/ 14 w 32"/>
                <a:gd name="T7" fmla="*/ 14 h 56"/>
                <a:gd name="T8" fmla="*/ 14 w 32"/>
                <a:gd name="T9" fmla="*/ 19 h 56"/>
                <a:gd name="T10" fmla="*/ 12 w 32"/>
                <a:gd name="T11" fmla="*/ 31 h 56"/>
                <a:gd name="T12" fmla="*/ 15 w 32"/>
                <a:gd name="T13" fmla="*/ 34 h 56"/>
                <a:gd name="T14" fmla="*/ 10 w 32"/>
                <a:gd name="T15" fmla="*/ 50 h 56"/>
                <a:gd name="T16" fmla="*/ 8 w 32"/>
                <a:gd name="T17" fmla="*/ 52 h 56"/>
                <a:gd name="T18" fmla="*/ 3 w 32"/>
                <a:gd name="T19" fmla="*/ 54 h 56"/>
                <a:gd name="T20" fmla="*/ 8 w 32"/>
                <a:gd name="T21" fmla="*/ 52 h 56"/>
                <a:gd name="T22" fmla="*/ 8 w 32"/>
                <a:gd name="T23" fmla="*/ 49 h 56"/>
                <a:gd name="T24" fmla="*/ 10 w 32"/>
                <a:gd name="T25" fmla="*/ 33 h 56"/>
                <a:gd name="T26" fmla="*/ 11 w 32"/>
                <a:gd name="T27" fmla="*/ 30 h 56"/>
                <a:gd name="T28" fmla="*/ 10 w 32"/>
                <a:gd name="T29" fmla="*/ 23 h 56"/>
                <a:gd name="T30" fmla="*/ 12 w 32"/>
                <a:gd name="T31" fmla="*/ 18 h 56"/>
                <a:gd name="T32" fmla="*/ 18 w 32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6">
                  <a:moveTo>
                    <a:pt x="18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9"/>
                    <a:pt x="23" y="13"/>
                  </a:cubicBezTo>
                  <a:cubicBezTo>
                    <a:pt x="23" y="13"/>
                    <a:pt x="26" y="15"/>
                    <a:pt x="14" y="14"/>
                  </a:cubicBezTo>
                  <a:cubicBezTo>
                    <a:pt x="14" y="14"/>
                    <a:pt x="12" y="15"/>
                    <a:pt x="1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32" y="36"/>
                    <a:pt x="15" y="34"/>
                  </a:cubicBezTo>
                  <a:cubicBezTo>
                    <a:pt x="15" y="34"/>
                    <a:pt x="14" y="31"/>
                    <a:pt x="10" y="50"/>
                  </a:cubicBezTo>
                  <a:cubicBezTo>
                    <a:pt x="10" y="50"/>
                    <a:pt x="21" y="56"/>
                    <a:pt x="8" y="52"/>
                  </a:cubicBezTo>
                  <a:cubicBezTo>
                    <a:pt x="8" y="52"/>
                    <a:pt x="3" y="54"/>
                    <a:pt x="3" y="54"/>
                  </a:cubicBezTo>
                  <a:cubicBezTo>
                    <a:pt x="3" y="54"/>
                    <a:pt x="0" y="53"/>
                    <a:pt x="8" y="52"/>
                  </a:cubicBezTo>
                  <a:cubicBezTo>
                    <a:pt x="8" y="52"/>
                    <a:pt x="7" y="51"/>
                    <a:pt x="8" y="49"/>
                  </a:cubicBezTo>
                  <a:cubicBezTo>
                    <a:pt x="8" y="49"/>
                    <a:pt x="11" y="34"/>
                    <a:pt x="10" y="33"/>
                  </a:cubicBezTo>
                  <a:cubicBezTo>
                    <a:pt x="10" y="33"/>
                    <a:pt x="15" y="33"/>
                    <a:pt x="11" y="30"/>
                  </a:cubicBezTo>
                  <a:cubicBezTo>
                    <a:pt x="11" y="30"/>
                    <a:pt x="12" y="24"/>
                    <a:pt x="10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9" y="1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474"/>
            <p:cNvSpPr/>
            <p:nvPr/>
          </p:nvSpPr>
          <p:spPr bwMode="auto">
            <a:xfrm>
              <a:off x="1303" y="774"/>
              <a:ext cx="6" cy="19"/>
            </a:xfrm>
            <a:custGeom>
              <a:avLst/>
              <a:gdLst>
                <a:gd name="T0" fmla="*/ 2 w 4"/>
                <a:gd name="T1" fmla="*/ 4 h 13"/>
                <a:gd name="T2" fmla="*/ 3 w 4"/>
                <a:gd name="T3" fmla="*/ 4 h 13"/>
                <a:gd name="T4" fmla="*/ 2 w 4"/>
                <a:gd name="T5" fmla="*/ 2 h 13"/>
                <a:gd name="T6" fmla="*/ 1 w 4"/>
                <a:gd name="T7" fmla="*/ 2 h 13"/>
                <a:gd name="T8" fmla="*/ 0 w 4"/>
                <a:gd name="T9" fmla="*/ 4 h 13"/>
                <a:gd name="T10" fmla="*/ 1 w 4"/>
                <a:gd name="T11" fmla="*/ 7 h 13"/>
                <a:gd name="T12" fmla="*/ 1 w 4"/>
                <a:gd name="T13" fmla="*/ 11 h 13"/>
                <a:gd name="T14" fmla="*/ 1 w 4"/>
                <a:gd name="T15" fmla="*/ 9 h 13"/>
                <a:gd name="T16" fmla="*/ 0 w 4"/>
                <a:gd name="T17" fmla="*/ 10 h 13"/>
                <a:gd name="T18" fmla="*/ 1 w 4"/>
                <a:gd name="T19" fmla="*/ 13 h 13"/>
                <a:gd name="T20" fmla="*/ 1 w 4"/>
                <a:gd name="T21" fmla="*/ 12 h 13"/>
                <a:gd name="T22" fmla="*/ 3 w 4"/>
                <a:gd name="T23" fmla="*/ 8 h 13"/>
                <a:gd name="T24" fmla="*/ 1 w 4"/>
                <a:gd name="T25" fmla="*/ 4 h 13"/>
                <a:gd name="T26" fmla="*/ 2 w 4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3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4" y="10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4" y="11"/>
                    <a:pt x="3" y="8"/>
                  </a:cubicBezTo>
                  <a:cubicBezTo>
                    <a:pt x="3" y="8"/>
                    <a:pt x="1" y="5"/>
                    <a:pt x="1" y="4"/>
                  </a:cubicBezTo>
                  <a:cubicBezTo>
                    <a:pt x="1" y="4"/>
                    <a:pt x="1" y="1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475"/>
            <p:cNvSpPr/>
            <p:nvPr/>
          </p:nvSpPr>
          <p:spPr bwMode="auto">
            <a:xfrm>
              <a:off x="1309" y="777"/>
              <a:ext cx="4" cy="15"/>
            </a:xfrm>
            <a:custGeom>
              <a:avLst/>
              <a:gdLst>
                <a:gd name="T0" fmla="*/ 0 w 3"/>
                <a:gd name="T1" fmla="*/ 1 h 10"/>
                <a:gd name="T2" fmla="*/ 0 w 3"/>
                <a:gd name="T3" fmla="*/ 2 h 10"/>
                <a:gd name="T4" fmla="*/ 1 w 3"/>
                <a:gd name="T5" fmla="*/ 1 h 10"/>
                <a:gd name="T6" fmla="*/ 1 w 3"/>
                <a:gd name="T7" fmla="*/ 7 h 10"/>
                <a:gd name="T8" fmla="*/ 1 w 3"/>
                <a:gd name="T9" fmla="*/ 9 h 10"/>
                <a:gd name="T10" fmla="*/ 1 w 3"/>
                <a:gd name="T11" fmla="*/ 10 h 10"/>
                <a:gd name="T12" fmla="*/ 2 w 3"/>
                <a:gd name="T13" fmla="*/ 10 h 10"/>
                <a:gd name="T14" fmla="*/ 3 w 3"/>
                <a:gd name="T15" fmla="*/ 0 h 10"/>
                <a:gd name="T16" fmla="*/ 2 w 3"/>
                <a:gd name="T17" fmla="*/ 0 h 10"/>
                <a:gd name="T18" fmla="*/ 0 w 3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476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477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478"/>
            <p:cNvSpPr>
              <a:spLocks noEditPoints="1"/>
            </p:cNvSpPr>
            <p:nvPr/>
          </p:nvSpPr>
          <p:spPr bwMode="auto">
            <a:xfrm>
              <a:off x="1313" y="777"/>
              <a:ext cx="10" cy="15"/>
            </a:xfrm>
            <a:custGeom>
              <a:avLst/>
              <a:gdLst>
                <a:gd name="T0" fmla="*/ 3 w 7"/>
                <a:gd name="T1" fmla="*/ 0 h 10"/>
                <a:gd name="T2" fmla="*/ 1 w 7"/>
                <a:gd name="T3" fmla="*/ 2 h 10"/>
                <a:gd name="T4" fmla="*/ 0 w 7"/>
                <a:gd name="T5" fmla="*/ 7 h 10"/>
                <a:gd name="T6" fmla="*/ 2 w 7"/>
                <a:gd name="T7" fmla="*/ 10 h 10"/>
                <a:gd name="T8" fmla="*/ 3 w 7"/>
                <a:gd name="T9" fmla="*/ 9 h 10"/>
                <a:gd name="T10" fmla="*/ 6 w 7"/>
                <a:gd name="T11" fmla="*/ 7 h 10"/>
                <a:gd name="T12" fmla="*/ 6 w 7"/>
                <a:gd name="T13" fmla="*/ 2 h 10"/>
                <a:gd name="T14" fmla="*/ 3 w 7"/>
                <a:gd name="T15" fmla="*/ 0 h 10"/>
                <a:gd name="T16" fmla="*/ 4 w 7"/>
                <a:gd name="T17" fmla="*/ 8 h 10"/>
                <a:gd name="T18" fmla="*/ 2 w 7"/>
                <a:gd name="T19" fmla="*/ 7 h 10"/>
                <a:gd name="T20" fmla="*/ 3 w 7"/>
                <a:gd name="T21" fmla="*/ 2 h 10"/>
                <a:gd name="T22" fmla="*/ 4 w 7"/>
                <a:gd name="T23" fmla="*/ 2 h 10"/>
                <a:gd name="T24" fmla="*/ 4 w 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6" y="7"/>
                    <a:pt x="6" y="7"/>
                  </a:cubicBezTo>
                  <a:cubicBezTo>
                    <a:pt x="5" y="6"/>
                    <a:pt x="6" y="2"/>
                    <a:pt x="6" y="2"/>
                  </a:cubicBezTo>
                  <a:cubicBezTo>
                    <a:pt x="7" y="0"/>
                    <a:pt x="3" y="0"/>
                    <a:pt x="3" y="0"/>
                  </a:cubicBezTo>
                  <a:moveTo>
                    <a:pt x="4" y="8"/>
                  </a:moveTo>
                  <a:cubicBezTo>
                    <a:pt x="4" y="8"/>
                    <a:pt x="2" y="10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0"/>
                    <a:pt x="4" y="2"/>
                  </a:cubicBezTo>
                  <a:cubicBezTo>
                    <a:pt x="4" y="2"/>
                    <a:pt x="4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479"/>
            <p:cNvSpPr>
              <a:spLocks noEditPoints="1"/>
            </p:cNvSpPr>
            <p:nvPr/>
          </p:nvSpPr>
          <p:spPr bwMode="auto">
            <a:xfrm>
              <a:off x="1322" y="776"/>
              <a:ext cx="9" cy="16"/>
            </a:xfrm>
            <a:custGeom>
              <a:avLst/>
              <a:gdLst>
                <a:gd name="T0" fmla="*/ 6 w 6"/>
                <a:gd name="T1" fmla="*/ 2 h 11"/>
                <a:gd name="T2" fmla="*/ 5 w 6"/>
                <a:gd name="T3" fmla="*/ 1 h 11"/>
                <a:gd name="T4" fmla="*/ 1 w 6"/>
                <a:gd name="T5" fmla="*/ 4 h 11"/>
                <a:gd name="T6" fmla="*/ 3 w 6"/>
                <a:gd name="T7" fmla="*/ 11 h 11"/>
                <a:gd name="T8" fmla="*/ 6 w 6"/>
                <a:gd name="T9" fmla="*/ 8 h 11"/>
                <a:gd name="T10" fmla="*/ 6 w 6"/>
                <a:gd name="T11" fmla="*/ 2 h 11"/>
                <a:gd name="T12" fmla="*/ 3 w 6"/>
                <a:gd name="T13" fmla="*/ 9 h 11"/>
                <a:gd name="T14" fmla="*/ 2 w 6"/>
                <a:gd name="T15" fmla="*/ 5 h 11"/>
                <a:gd name="T16" fmla="*/ 4 w 6"/>
                <a:gd name="T17" fmla="*/ 2 h 11"/>
                <a:gd name="T18" fmla="*/ 4 w 6"/>
                <a:gd name="T19" fmla="*/ 4 h 11"/>
                <a:gd name="T20" fmla="*/ 3 w 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cubicBezTo>
                    <a:pt x="6" y="2"/>
                    <a:pt x="6" y="0"/>
                    <a:pt x="5" y="1"/>
                  </a:cubicBezTo>
                  <a:cubicBezTo>
                    <a:pt x="5" y="1"/>
                    <a:pt x="1" y="1"/>
                    <a:pt x="1" y="4"/>
                  </a:cubicBezTo>
                  <a:cubicBezTo>
                    <a:pt x="1" y="4"/>
                    <a:pt x="0" y="11"/>
                    <a:pt x="3" y="11"/>
                  </a:cubicBezTo>
                  <a:cubicBezTo>
                    <a:pt x="3" y="11"/>
                    <a:pt x="6" y="11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9"/>
                  </a:moveTo>
                  <a:cubicBezTo>
                    <a:pt x="3" y="9"/>
                    <a:pt x="2" y="10"/>
                    <a:pt x="2" y="5"/>
                  </a:cubicBezTo>
                  <a:cubicBezTo>
                    <a:pt x="2" y="5"/>
                    <a:pt x="2" y="1"/>
                    <a:pt x="4" y="2"/>
                  </a:cubicBezTo>
                  <a:cubicBezTo>
                    <a:pt x="4" y="2"/>
                    <a:pt x="5" y="1"/>
                    <a:pt x="4" y="4"/>
                  </a:cubicBezTo>
                  <a:cubicBezTo>
                    <a:pt x="4" y="4"/>
                    <a:pt x="5" y="10"/>
                    <a:pt x="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480"/>
            <p:cNvSpPr>
              <a:spLocks noEditPoints="1"/>
            </p:cNvSpPr>
            <p:nvPr/>
          </p:nvSpPr>
          <p:spPr bwMode="auto">
            <a:xfrm>
              <a:off x="1334" y="776"/>
              <a:ext cx="8" cy="16"/>
            </a:xfrm>
            <a:custGeom>
              <a:avLst/>
              <a:gdLst>
                <a:gd name="T0" fmla="*/ 4 w 6"/>
                <a:gd name="T1" fmla="*/ 1 h 11"/>
                <a:gd name="T2" fmla="*/ 2 w 6"/>
                <a:gd name="T3" fmla="*/ 0 h 11"/>
                <a:gd name="T4" fmla="*/ 0 w 6"/>
                <a:gd name="T5" fmla="*/ 3 h 11"/>
                <a:gd name="T6" fmla="*/ 0 w 6"/>
                <a:gd name="T7" fmla="*/ 9 h 11"/>
                <a:gd name="T8" fmla="*/ 2 w 6"/>
                <a:gd name="T9" fmla="*/ 11 h 11"/>
                <a:gd name="T10" fmla="*/ 5 w 6"/>
                <a:gd name="T11" fmla="*/ 9 h 11"/>
                <a:gd name="T12" fmla="*/ 4 w 6"/>
                <a:gd name="T13" fmla="*/ 1 h 11"/>
                <a:gd name="T14" fmla="*/ 2 w 6"/>
                <a:gd name="T15" fmla="*/ 10 h 11"/>
                <a:gd name="T16" fmla="*/ 2 w 6"/>
                <a:gd name="T17" fmla="*/ 7 h 11"/>
                <a:gd name="T18" fmla="*/ 2 w 6"/>
                <a:gd name="T19" fmla="*/ 2 h 11"/>
                <a:gd name="T20" fmla="*/ 4 w 6"/>
                <a:gd name="T21" fmla="*/ 3 h 11"/>
                <a:gd name="T22" fmla="*/ 2 w 6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1" y="6"/>
                    <a:pt x="0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2" y="11"/>
                    <a:pt x="5" y="11"/>
                    <a:pt x="5" y="9"/>
                  </a:cubicBezTo>
                  <a:cubicBezTo>
                    <a:pt x="5" y="9"/>
                    <a:pt x="6" y="1"/>
                    <a:pt x="4" y="1"/>
                  </a:cubicBezTo>
                  <a:moveTo>
                    <a:pt x="2" y="10"/>
                  </a:moveTo>
                  <a:cubicBezTo>
                    <a:pt x="2" y="10"/>
                    <a:pt x="1" y="10"/>
                    <a:pt x="2" y="7"/>
                  </a:cubicBezTo>
                  <a:cubicBezTo>
                    <a:pt x="2" y="7"/>
                    <a:pt x="2" y="2"/>
                    <a:pt x="2" y="2"/>
                  </a:cubicBezTo>
                  <a:cubicBezTo>
                    <a:pt x="2" y="2"/>
                    <a:pt x="3" y="0"/>
                    <a:pt x="4" y="3"/>
                  </a:cubicBezTo>
                  <a:cubicBezTo>
                    <a:pt x="4" y="3"/>
                    <a:pt x="4" y="11"/>
                    <a:pt x="2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481"/>
            <p:cNvSpPr>
              <a:spLocks noEditPoints="1"/>
            </p:cNvSpPr>
            <p:nvPr/>
          </p:nvSpPr>
          <p:spPr bwMode="auto">
            <a:xfrm>
              <a:off x="1341" y="774"/>
              <a:ext cx="7" cy="19"/>
            </a:xfrm>
            <a:custGeom>
              <a:avLst/>
              <a:gdLst>
                <a:gd name="T0" fmla="*/ 4 w 5"/>
                <a:gd name="T1" fmla="*/ 3 h 13"/>
                <a:gd name="T2" fmla="*/ 1 w 5"/>
                <a:gd name="T3" fmla="*/ 3 h 13"/>
                <a:gd name="T4" fmla="*/ 1 w 5"/>
                <a:gd name="T5" fmla="*/ 10 h 13"/>
                <a:gd name="T6" fmla="*/ 3 w 5"/>
                <a:gd name="T7" fmla="*/ 12 h 13"/>
                <a:gd name="T8" fmla="*/ 5 w 5"/>
                <a:gd name="T9" fmla="*/ 9 h 13"/>
                <a:gd name="T10" fmla="*/ 4 w 5"/>
                <a:gd name="T11" fmla="*/ 3 h 13"/>
                <a:gd name="T12" fmla="*/ 3 w 5"/>
                <a:gd name="T13" fmla="*/ 11 h 13"/>
                <a:gd name="T14" fmla="*/ 2 w 5"/>
                <a:gd name="T15" fmla="*/ 7 h 13"/>
                <a:gd name="T16" fmla="*/ 3 w 5"/>
                <a:gd name="T17" fmla="*/ 3 h 13"/>
                <a:gd name="T18" fmla="*/ 4 w 5"/>
                <a:gd name="T19" fmla="*/ 6 h 13"/>
                <a:gd name="T20" fmla="*/ 3 w 5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3"/>
                    <a:pt x="1" y="10"/>
                    <a:pt x="1" y="10"/>
                  </a:cubicBezTo>
                  <a:cubicBezTo>
                    <a:pt x="0" y="12"/>
                    <a:pt x="3" y="12"/>
                    <a:pt x="3" y="12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3" y="11"/>
                  </a:moveTo>
                  <a:cubicBezTo>
                    <a:pt x="3" y="11"/>
                    <a:pt x="2" y="11"/>
                    <a:pt x="2" y="7"/>
                  </a:cubicBezTo>
                  <a:cubicBezTo>
                    <a:pt x="2" y="7"/>
                    <a:pt x="2" y="2"/>
                    <a:pt x="3" y="3"/>
                  </a:cubicBezTo>
                  <a:cubicBezTo>
                    <a:pt x="3" y="3"/>
                    <a:pt x="4" y="2"/>
                    <a:pt x="4" y="6"/>
                  </a:cubicBezTo>
                  <a:cubicBezTo>
                    <a:pt x="4" y="6"/>
                    <a:pt x="5" y="11"/>
                    <a:pt x="3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482"/>
            <p:cNvSpPr>
              <a:spLocks noEditPoints="1"/>
            </p:cNvSpPr>
            <p:nvPr/>
          </p:nvSpPr>
          <p:spPr bwMode="auto">
            <a:xfrm>
              <a:off x="1348" y="776"/>
              <a:ext cx="4" cy="18"/>
            </a:xfrm>
            <a:custGeom>
              <a:avLst/>
              <a:gdLst>
                <a:gd name="T0" fmla="*/ 3 w 3"/>
                <a:gd name="T1" fmla="*/ 4 h 13"/>
                <a:gd name="T2" fmla="*/ 1 w 3"/>
                <a:gd name="T3" fmla="*/ 2 h 13"/>
                <a:gd name="T4" fmla="*/ 0 w 3"/>
                <a:gd name="T5" fmla="*/ 3 h 13"/>
                <a:gd name="T6" fmla="*/ 0 w 3"/>
                <a:gd name="T7" fmla="*/ 10 h 13"/>
                <a:gd name="T8" fmla="*/ 2 w 3"/>
                <a:gd name="T9" fmla="*/ 11 h 13"/>
                <a:gd name="T10" fmla="*/ 2 w 3"/>
                <a:gd name="T11" fmla="*/ 8 h 13"/>
                <a:gd name="T12" fmla="*/ 3 w 3"/>
                <a:gd name="T13" fmla="*/ 4 h 13"/>
                <a:gd name="T14" fmla="*/ 1 w 3"/>
                <a:gd name="T15" fmla="*/ 11 h 13"/>
                <a:gd name="T16" fmla="*/ 1 w 3"/>
                <a:gd name="T17" fmla="*/ 6 h 13"/>
                <a:gd name="T18" fmla="*/ 1 w 3"/>
                <a:gd name="T19" fmla="*/ 3 h 13"/>
                <a:gd name="T20" fmla="*/ 2 w 3"/>
                <a:gd name="T21" fmla="*/ 4 h 13"/>
                <a:gd name="T22" fmla="*/ 1 w 3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3">
                  <a:moveTo>
                    <a:pt x="3" y="4"/>
                  </a:moveTo>
                  <a:cubicBezTo>
                    <a:pt x="3" y="4"/>
                    <a:pt x="2" y="1"/>
                    <a:pt x="1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0" y="10"/>
                    <a:pt x="0" y="13"/>
                    <a:pt x="2" y="11"/>
                  </a:cubicBezTo>
                  <a:cubicBezTo>
                    <a:pt x="2" y="11"/>
                    <a:pt x="3" y="11"/>
                    <a:pt x="2" y="8"/>
                  </a:cubicBezTo>
                  <a:cubicBezTo>
                    <a:pt x="2" y="8"/>
                    <a:pt x="2" y="4"/>
                    <a:pt x="3" y="4"/>
                  </a:cubicBezTo>
                  <a:moveTo>
                    <a:pt x="1" y="11"/>
                  </a:moveTo>
                  <a:cubicBezTo>
                    <a:pt x="1" y="11"/>
                    <a:pt x="0" y="10"/>
                    <a:pt x="1" y="6"/>
                  </a:cubicBezTo>
                  <a:cubicBezTo>
                    <a:pt x="1" y="6"/>
                    <a:pt x="1" y="3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1"/>
                    <a:pt x="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483"/>
            <p:cNvSpPr/>
            <p:nvPr/>
          </p:nvSpPr>
          <p:spPr bwMode="auto">
            <a:xfrm>
              <a:off x="1332" y="822"/>
              <a:ext cx="13" cy="16"/>
            </a:xfrm>
            <a:custGeom>
              <a:avLst/>
              <a:gdLst>
                <a:gd name="T0" fmla="*/ 7 w 9"/>
                <a:gd name="T1" fmla="*/ 5 h 11"/>
                <a:gd name="T2" fmla="*/ 0 w 9"/>
                <a:gd name="T3" fmla="*/ 3 h 11"/>
                <a:gd name="T4" fmla="*/ 2 w 9"/>
                <a:gd name="T5" fmla="*/ 11 h 11"/>
                <a:gd name="T6" fmla="*/ 7 w 9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7" y="5"/>
                  </a:moveTo>
                  <a:cubicBezTo>
                    <a:pt x="9" y="0"/>
                    <a:pt x="3" y="3"/>
                    <a:pt x="0" y="3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3" y="8"/>
                    <a:pt x="6" y="7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484"/>
            <p:cNvSpPr>
              <a:spLocks noEditPoints="1"/>
            </p:cNvSpPr>
            <p:nvPr/>
          </p:nvSpPr>
          <p:spPr bwMode="auto">
            <a:xfrm>
              <a:off x="1350" y="796"/>
              <a:ext cx="4" cy="41"/>
            </a:xfrm>
            <a:custGeom>
              <a:avLst/>
              <a:gdLst>
                <a:gd name="T0" fmla="*/ 1 w 3"/>
                <a:gd name="T1" fmla="*/ 22 h 28"/>
                <a:gd name="T2" fmla="*/ 2 w 3"/>
                <a:gd name="T3" fmla="*/ 26 h 28"/>
                <a:gd name="T4" fmla="*/ 2 w 3"/>
                <a:gd name="T5" fmla="*/ 28 h 28"/>
                <a:gd name="T6" fmla="*/ 3 w 3"/>
                <a:gd name="T7" fmla="*/ 28 h 28"/>
                <a:gd name="T8" fmla="*/ 1 w 3"/>
                <a:gd name="T9" fmla="*/ 22 h 28"/>
                <a:gd name="T10" fmla="*/ 1 w 3"/>
                <a:gd name="T11" fmla="*/ 22 h 28"/>
                <a:gd name="T12" fmla="*/ 1 w 3"/>
                <a:gd name="T13" fmla="*/ 22 h 28"/>
                <a:gd name="T14" fmla="*/ 1 w 3"/>
                <a:gd name="T15" fmla="*/ 0 h 28"/>
                <a:gd name="T16" fmla="*/ 1 w 3"/>
                <a:gd name="T17" fmla="*/ 1 h 28"/>
                <a:gd name="T18" fmla="*/ 1 w 3"/>
                <a:gd name="T19" fmla="*/ 1 h 28"/>
                <a:gd name="T20" fmla="*/ 1 w 3"/>
                <a:gd name="T21" fmla="*/ 10 h 28"/>
                <a:gd name="T22" fmla="*/ 1 w 3"/>
                <a:gd name="T23" fmla="*/ 17 h 28"/>
                <a:gd name="T24" fmla="*/ 1 w 3"/>
                <a:gd name="T25" fmla="*/ 11 h 28"/>
                <a:gd name="T26" fmla="*/ 1 w 3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8">
                  <a:moveTo>
                    <a:pt x="1" y="22"/>
                  </a:moveTo>
                  <a:cubicBezTo>
                    <a:pt x="1" y="24"/>
                    <a:pt x="2" y="26"/>
                    <a:pt x="2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0"/>
                    <a:pt x="1" y="10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4"/>
                    <a:pt x="1" y="11"/>
                    <a:pt x="1" y="11"/>
                  </a:cubicBezTo>
                  <a:cubicBezTo>
                    <a:pt x="2" y="8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485"/>
            <p:cNvSpPr/>
            <p:nvPr/>
          </p:nvSpPr>
          <p:spPr bwMode="auto">
            <a:xfrm>
              <a:off x="1358" y="834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486"/>
            <p:cNvSpPr>
              <a:spLocks noEditPoints="1"/>
            </p:cNvSpPr>
            <p:nvPr/>
          </p:nvSpPr>
          <p:spPr bwMode="auto">
            <a:xfrm>
              <a:off x="1354" y="835"/>
              <a:ext cx="10" cy="5"/>
            </a:xfrm>
            <a:custGeom>
              <a:avLst/>
              <a:gdLst>
                <a:gd name="T0" fmla="*/ 3 w 7"/>
                <a:gd name="T1" fmla="*/ 0 h 3"/>
                <a:gd name="T2" fmla="*/ 3 w 7"/>
                <a:gd name="T3" fmla="*/ 0 h 3"/>
                <a:gd name="T4" fmla="*/ 3 w 7"/>
                <a:gd name="T5" fmla="*/ 0 h 3"/>
                <a:gd name="T6" fmla="*/ 5 w 7"/>
                <a:gd name="T7" fmla="*/ 1 h 3"/>
                <a:gd name="T8" fmla="*/ 6 w 7"/>
                <a:gd name="T9" fmla="*/ 2 h 3"/>
                <a:gd name="T10" fmla="*/ 7 w 7"/>
                <a:gd name="T11" fmla="*/ 2 h 3"/>
                <a:gd name="T12" fmla="*/ 7 w 7"/>
                <a:gd name="T13" fmla="*/ 3 h 3"/>
                <a:gd name="T14" fmla="*/ 7 w 7"/>
                <a:gd name="T15" fmla="*/ 3 h 3"/>
                <a:gd name="T16" fmla="*/ 4 w 7"/>
                <a:gd name="T17" fmla="*/ 1 h 3"/>
                <a:gd name="T18" fmla="*/ 3 w 7"/>
                <a:gd name="T19" fmla="*/ 0 h 3"/>
                <a:gd name="T20" fmla="*/ 3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2 w 7"/>
                <a:gd name="T27" fmla="*/ 0 h 3"/>
                <a:gd name="T28" fmla="*/ 0 w 7"/>
                <a:gd name="T29" fmla="*/ 1 h 3"/>
                <a:gd name="T30" fmla="*/ 2 w 7"/>
                <a:gd name="T31" fmla="*/ 0 h 3"/>
                <a:gd name="T32" fmla="*/ 2 w 7"/>
                <a:gd name="T33" fmla="*/ 0 h 3"/>
                <a:gd name="T34" fmla="*/ 3 w 7"/>
                <a:gd name="T35" fmla="*/ 0 h 3"/>
                <a:gd name="T36" fmla="*/ 3 w 7"/>
                <a:gd name="T37" fmla="*/ 0 h 3"/>
                <a:gd name="T38" fmla="*/ 3 w 7"/>
                <a:gd name="T39" fmla="*/ 0 h 3"/>
                <a:gd name="T40" fmla="*/ 3 w 7"/>
                <a:gd name="T41" fmla="*/ 0 h 3"/>
                <a:gd name="T42" fmla="*/ 3 w 7"/>
                <a:gd name="T43" fmla="*/ 0 h 3"/>
                <a:gd name="T44" fmla="*/ 3 w 7"/>
                <a:gd name="T45" fmla="*/ 0 h 3"/>
                <a:gd name="T46" fmla="*/ 3 w 7"/>
                <a:gd name="T47" fmla="*/ 0 h 3"/>
                <a:gd name="T48" fmla="*/ 3 w 7"/>
                <a:gd name="T49" fmla="*/ 0 h 3"/>
                <a:gd name="T50" fmla="*/ 3 w 7"/>
                <a:gd name="T5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487"/>
            <p:cNvSpPr>
              <a:spLocks noEditPoints="1"/>
            </p:cNvSpPr>
            <p:nvPr/>
          </p:nvSpPr>
          <p:spPr bwMode="auto">
            <a:xfrm>
              <a:off x="1350" y="771"/>
              <a:ext cx="2" cy="10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1 w 2"/>
                <a:gd name="T5" fmla="*/ 7 h 7"/>
                <a:gd name="T6" fmla="*/ 2 w 2"/>
                <a:gd name="T7" fmla="*/ 7 h 7"/>
                <a:gd name="T8" fmla="*/ 0 w 2"/>
                <a:gd name="T9" fmla="*/ 0 h 7"/>
                <a:gd name="T10" fmla="*/ 1 w 2"/>
                <a:gd name="T11" fmla="*/ 5 h 7"/>
                <a:gd name="T12" fmla="*/ 2 w 2"/>
                <a:gd name="T13" fmla="*/ 7 h 7"/>
                <a:gd name="T14" fmla="*/ 2 w 2"/>
                <a:gd name="T15" fmla="*/ 4 h 7"/>
                <a:gd name="T16" fmla="*/ 0 w 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488"/>
            <p:cNvSpPr/>
            <p:nvPr/>
          </p:nvSpPr>
          <p:spPr bwMode="auto">
            <a:xfrm>
              <a:off x="1351" y="778"/>
              <a:ext cx="1" cy="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489"/>
            <p:cNvSpPr>
              <a:spLocks noEditPoints="1"/>
            </p:cNvSpPr>
            <p:nvPr/>
          </p:nvSpPr>
          <p:spPr bwMode="auto">
            <a:xfrm>
              <a:off x="1307" y="755"/>
              <a:ext cx="43" cy="25"/>
            </a:xfrm>
            <a:custGeom>
              <a:avLst/>
              <a:gdLst>
                <a:gd name="T0" fmla="*/ 4 w 29"/>
                <a:gd name="T1" fmla="*/ 15 h 17"/>
                <a:gd name="T2" fmla="*/ 4 w 29"/>
                <a:gd name="T3" fmla="*/ 15 h 17"/>
                <a:gd name="T4" fmla="*/ 4 w 29"/>
                <a:gd name="T5" fmla="*/ 15 h 17"/>
                <a:gd name="T6" fmla="*/ 4 w 29"/>
                <a:gd name="T7" fmla="*/ 15 h 17"/>
                <a:gd name="T8" fmla="*/ 9 w 29"/>
                <a:gd name="T9" fmla="*/ 8 h 17"/>
                <a:gd name="T10" fmla="*/ 11 w 29"/>
                <a:gd name="T11" fmla="*/ 4 h 17"/>
                <a:gd name="T12" fmla="*/ 15 w 29"/>
                <a:gd name="T13" fmla="*/ 12 h 17"/>
                <a:gd name="T14" fmla="*/ 21 w 29"/>
                <a:gd name="T15" fmla="*/ 11 h 17"/>
                <a:gd name="T16" fmla="*/ 20 w 29"/>
                <a:gd name="T17" fmla="*/ 12 h 17"/>
                <a:gd name="T18" fmla="*/ 19 w 29"/>
                <a:gd name="T19" fmla="*/ 12 h 17"/>
                <a:gd name="T20" fmla="*/ 11 w 29"/>
                <a:gd name="T21" fmla="*/ 16 h 17"/>
                <a:gd name="T22" fmla="*/ 9 w 29"/>
                <a:gd name="T23" fmla="*/ 8 h 17"/>
                <a:gd name="T24" fmla="*/ 9 w 29"/>
                <a:gd name="T25" fmla="*/ 8 h 17"/>
                <a:gd name="T26" fmla="*/ 9 w 29"/>
                <a:gd name="T27" fmla="*/ 8 h 17"/>
                <a:gd name="T28" fmla="*/ 9 w 29"/>
                <a:gd name="T29" fmla="*/ 8 h 17"/>
                <a:gd name="T30" fmla="*/ 9 w 29"/>
                <a:gd name="T31" fmla="*/ 0 h 17"/>
                <a:gd name="T32" fmla="*/ 8 w 29"/>
                <a:gd name="T33" fmla="*/ 8 h 17"/>
                <a:gd name="T34" fmla="*/ 5 w 29"/>
                <a:gd name="T35" fmla="*/ 6 h 17"/>
                <a:gd name="T36" fmla="*/ 4 w 29"/>
                <a:gd name="T37" fmla="*/ 6 h 17"/>
                <a:gd name="T38" fmla="*/ 0 w 29"/>
                <a:gd name="T39" fmla="*/ 14 h 17"/>
                <a:gd name="T40" fmla="*/ 3 w 29"/>
                <a:gd name="T41" fmla="*/ 15 h 17"/>
                <a:gd name="T42" fmla="*/ 3 w 29"/>
                <a:gd name="T43" fmla="*/ 15 h 17"/>
                <a:gd name="T44" fmla="*/ 4 w 29"/>
                <a:gd name="T45" fmla="*/ 15 h 17"/>
                <a:gd name="T46" fmla="*/ 2 w 29"/>
                <a:gd name="T47" fmla="*/ 13 h 17"/>
                <a:gd name="T48" fmla="*/ 0 w 29"/>
                <a:gd name="T49" fmla="*/ 13 h 17"/>
                <a:gd name="T50" fmla="*/ 4 w 29"/>
                <a:gd name="T51" fmla="*/ 6 h 17"/>
                <a:gd name="T52" fmla="*/ 4 w 29"/>
                <a:gd name="T53" fmla="*/ 6 h 17"/>
                <a:gd name="T54" fmla="*/ 4 w 29"/>
                <a:gd name="T55" fmla="*/ 15 h 17"/>
                <a:gd name="T56" fmla="*/ 6 w 29"/>
                <a:gd name="T57" fmla="*/ 16 h 17"/>
                <a:gd name="T58" fmla="*/ 7 w 29"/>
                <a:gd name="T59" fmla="*/ 15 h 17"/>
                <a:gd name="T60" fmla="*/ 7 w 29"/>
                <a:gd name="T61" fmla="*/ 15 h 17"/>
                <a:gd name="T62" fmla="*/ 8 w 29"/>
                <a:gd name="T63" fmla="*/ 15 h 17"/>
                <a:gd name="T64" fmla="*/ 10 w 29"/>
                <a:gd name="T65" fmla="*/ 17 h 17"/>
                <a:gd name="T66" fmla="*/ 11 w 29"/>
                <a:gd name="T67" fmla="*/ 17 h 17"/>
                <a:gd name="T68" fmla="*/ 14 w 29"/>
                <a:gd name="T69" fmla="*/ 15 h 17"/>
                <a:gd name="T70" fmla="*/ 20 w 29"/>
                <a:gd name="T71" fmla="*/ 13 h 17"/>
                <a:gd name="T72" fmla="*/ 21 w 29"/>
                <a:gd name="T73" fmla="*/ 13 h 17"/>
                <a:gd name="T74" fmla="*/ 22 w 29"/>
                <a:gd name="T75" fmla="*/ 13 h 17"/>
                <a:gd name="T76" fmla="*/ 21 w 29"/>
                <a:gd name="T77" fmla="*/ 14 h 17"/>
                <a:gd name="T78" fmla="*/ 21 w 29"/>
                <a:gd name="T79" fmla="*/ 14 h 17"/>
                <a:gd name="T80" fmla="*/ 25 w 29"/>
                <a:gd name="T81" fmla="*/ 12 h 17"/>
                <a:gd name="T82" fmla="*/ 23 w 29"/>
                <a:gd name="T83" fmla="*/ 10 h 17"/>
                <a:gd name="T84" fmla="*/ 19 w 29"/>
                <a:gd name="T85" fmla="*/ 5 h 17"/>
                <a:gd name="T86" fmla="*/ 20 w 29"/>
                <a:gd name="T87" fmla="*/ 5 h 17"/>
                <a:gd name="T88" fmla="*/ 29 w 29"/>
                <a:gd name="T89" fmla="*/ 11 h 17"/>
                <a:gd name="T90" fmla="*/ 28 w 29"/>
                <a:gd name="T91" fmla="*/ 9 h 17"/>
                <a:gd name="T92" fmla="*/ 20 w 29"/>
                <a:gd name="T93" fmla="*/ 0 h 17"/>
                <a:gd name="T94" fmla="*/ 17 w 29"/>
                <a:gd name="T95" fmla="*/ 2 h 17"/>
                <a:gd name="T96" fmla="*/ 14 w 29"/>
                <a:gd name="T97" fmla="*/ 1 h 17"/>
                <a:gd name="T98" fmla="*/ 11 w 29"/>
                <a:gd name="T99" fmla="*/ 0 h 17"/>
                <a:gd name="T100" fmla="*/ 10 w 29"/>
                <a:gd name="T101" fmla="*/ 0 h 17"/>
                <a:gd name="T102" fmla="*/ 10 w 29"/>
                <a:gd name="T103" fmla="*/ 0 h 17"/>
                <a:gd name="T104" fmla="*/ 10 w 29"/>
                <a:gd name="T105" fmla="*/ 0 h 17"/>
                <a:gd name="T106" fmla="*/ 10 w 29"/>
                <a:gd name="T107" fmla="*/ 0 h 17"/>
                <a:gd name="T108" fmla="*/ 10 w 29"/>
                <a:gd name="T109" fmla="*/ 0 h 17"/>
                <a:gd name="T110" fmla="*/ 9 w 29"/>
                <a:gd name="T111" fmla="*/ 0 h 17"/>
                <a:gd name="T112" fmla="*/ 20 w 29"/>
                <a:gd name="T113" fmla="*/ 0 h 17"/>
                <a:gd name="T114" fmla="*/ 20 w 29"/>
                <a:gd name="T115" fmla="*/ 0 h 17"/>
                <a:gd name="T116" fmla="*/ 20 w 29"/>
                <a:gd name="T117" fmla="*/ 0 h 17"/>
                <a:gd name="T118" fmla="*/ 20 w 29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17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moveTo>
                    <a:pt x="9" y="8"/>
                  </a:moveTo>
                  <a:cubicBezTo>
                    <a:pt x="9" y="8"/>
                    <a:pt x="10" y="7"/>
                    <a:pt x="11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9" y="11"/>
                    <a:pt x="21" y="11"/>
                  </a:cubicBezTo>
                  <a:cubicBezTo>
                    <a:pt x="23" y="11"/>
                    <a:pt x="23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8" y="12"/>
                    <a:pt x="15" y="13"/>
                    <a:pt x="11" y="16"/>
                  </a:cubicBezTo>
                  <a:cubicBezTo>
                    <a:pt x="11" y="16"/>
                    <a:pt x="11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0"/>
                  </a:moveTo>
                  <a:cubicBezTo>
                    <a:pt x="9" y="0"/>
                    <a:pt x="12" y="8"/>
                    <a:pt x="8" y="8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7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6" y="14"/>
                    <a:pt x="18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3"/>
                    <a:pt x="25" y="12"/>
                  </a:cubicBezTo>
                  <a:cubicBezTo>
                    <a:pt x="25" y="12"/>
                    <a:pt x="22" y="12"/>
                    <a:pt x="23" y="10"/>
                  </a:cubicBezTo>
                  <a:cubicBezTo>
                    <a:pt x="23" y="10"/>
                    <a:pt x="15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5" y="5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3" y="3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490"/>
            <p:cNvSpPr/>
            <p:nvPr/>
          </p:nvSpPr>
          <p:spPr bwMode="auto">
            <a:xfrm>
              <a:off x="1307" y="764"/>
              <a:ext cx="6" cy="13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7 h 9"/>
                <a:gd name="T4" fmla="*/ 2 w 4"/>
                <a:gd name="T5" fmla="*/ 7 h 9"/>
                <a:gd name="T6" fmla="*/ 4 w 4"/>
                <a:gd name="T7" fmla="*/ 9 h 9"/>
                <a:gd name="T8" fmla="*/ 4 w 4"/>
                <a:gd name="T9" fmla="*/ 9 h 9"/>
                <a:gd name="T10" fmla="*/ 4 w 4"/>
                <a:gd name="T11" fmla="*/ 9 h 9"/>
                <a:gd name="T12" fmla="*/ 4 w 4"/>
                <a:gd name="T13" fmla="*/ 9 h 9"/>
                <a:gd name="T14" fmla="*/ 4 w 4"/>
                <a:gd name="T15" fmla="*/ 9 h 9"/>
                <a:gd name="T16" fmla="*/ 4 w 4"/>
                <a:gd name="T17" fmla="*/ 0 h 9"/>
                <a:gd name="T18" fmla="*/ 4 w 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491"/>
            <p:cNvSpPr>
              <a:spLocks noEditPoints="1"/>
            </p:cNvSpPr>
            <p:nvPr/>
          </p:nvSpPr>
          <p:spPr bwMode="auto">
            <a:xfrm>
              <a:off x="1320" y="761"/>
              <a:ext cx="21" cy="17"/>
            </a:xfrm>
            <a:custGeom>
              <a:avLst/>
              <a:gdLst>
                <a:gd name="T0" fmla="*/ 0 w 14"/>
                <a:gd name="T1" fmla="*/ 4 h 12"/>
                <a:gd name="T2" fmla="*/ 0 w 14"/>
                <a:gd name="T3" fmla="*/ 4 h 12"/>
                <a:gd name="T4" fmla="*/ 0 w 14"/>
                <a:gd name="T5" fmla="*/ 4 h 12"/>
                <a:gd name="T6" fmla="*/ 2 w 14"/>
                <a:gd name="T7" fmla="*/ 0 h 12"/>
                <a:gd name="T8" fmla="*/ 0 w 14"/>
                <a:gd name="T9" fmla="*/ 4 h 12"/>
                <a:gd name="T10" fmla="*/ 0 w 14"/>
                <a:gd name="T11" fmla="*/ 4 h 12"/>
                <a:gd name="T12" fmla="*/ 2 w 14"/>
                <a:gd name="T13" fmla="*/ 12 h 12"/>
                <a:gd name="T14" fmla="*/ 10 w 14"/>
                <a:gd name="T15" fmla="*/ 8 h 12"/>
                <a:gd name="T16" fmla="*/ 11 w 14"/>
                <a:gd name="T17" fmla="*/ 8 h 12"/>
                <a:gd name="T18" fmla="*/ 12 w 14"/>
                <a:gd name="T19" fmla="*/ 7 h 12"/>
                <a:gd name="T20" fmla="*/ 6 w 14"/>
                <a:gd name="T21" fmla="*/ 8 h 12"/>
                <a:gd name="T22" fmla="*/ 2 w 14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12"/>
                    <a:pt x="2" y="12"/>
                  </a:cubicBezTo>
                  <a:cubicBezTo>
                    <a:pt x="6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4" y="7"/>
                    <a:pt x="12" y="7"/>
                  </a:cubicBezTo>
                  <a:cubicBezTo>
                    <a:pt x="10" y="7"/>
                    <a:pt x="6" y="8"/>
                    <a:pt x="6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90" name="Picture 49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317" y="752"/>
              <a:ext cx="11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493"/>
            <p:cNvSpPr/>
            <p:nvPr/>
          </p:nvSpPr>
          <p:spPr bwMode="auto">
            <a:xfrm>
              <a:off x="1322" y="755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494"/>
            <p:cNvSpPr>
              <a:spLocks noEditPoints="1"/>
            </p:cNvSpPr>
            <p:nvPr/>
          </p:nvSpPr>
          <p:spPr bwMode="auto">
            <a:xfrm>
              <a:off x="1328" y="777"/>
              <a:ext cx="24" cy="19"/>
            </a:xfrm>
            <a:custGeom>
              <a:avLst/>
              <a:gdLst>
                <a:gd name="T0" fmla="*/ 11 w 17"/>
                <a:gd name="T1" fmla="*/ 6 h 13"/>
                <a:gd name="T2" fmla="*/ 11 w 17"/>
                <a:gd name="T3" fmla="*/ 6 h 13"/>
                <a:gd name="T4" fmla="*/ 12 w 17"/>
                <a:gd name="T5" fmla="*/ 9 h 13"/>
                <a:gd name="T6" fmla="*/ 12 w 17"/>
                <a:gd name="T7" fmla="*/ 9 h 13"/>
                <a:gd name="T8" fmla="*/ 12 w 17"/>
                <a:gd name="T9" fmla="*/ 9 h 13"/>
                <a:gd name="T10" fmla="*/ 13 w 17"/>
                <a:gd name="T11" fmla="*/ 6 h 13"/>
                <a:gd name="T12" fmla="*/ 11 w 17"/>
                <a:gd name="T13" fmla="*/ 6 h 13"/>
                <a:gd name="T14" fmla="*/ 5 w 17"/>
                <a:gd name="T15" fmla="*/ 6 h 13"/>
                <a:gd name="T16" fmla="*/ 2 w 17"/>
                <a:gd name="T17" fmla="*/ 8 h 13"/>
                <a:gd name="T18" fmla="*/ 1 w 17"/>
                <a:gd name="T19" fmla="*/ 9 h 13"/>
                <a:gd name="T20" fmla="*/ 0 w 17"/>
                <a:gd name="T21" fmla="*/ 12 h 13"/>
                <a:gd name="T22" fmla="*/ 6 w 17"/>
                <a:gd name="T23" fmla="*/ 10 h 13"/>
                <a:gd name="T24" fmla="*/ 4 w 17"/>
                <a:gd name="T25" fmla="*/ 8 h 13"/>
                <a:gd name="T26" fmla="*/ 4 w 17"/>
                <a:gd name="T27" fmla="*/ 8 h 13"/>
                <a:gd name="T28" fmla="*/ 3 w 17"/>
                <a:gd name="T29" fmla="*/ 10 h 13"/>
                <a:gd name="T30" fmla="*/ 2 w 17"/>
                <a:gd name="T31" fmla="*/ 10 h 13"/>
                <a:gd name="T32" fmla="*/ 2 w 17"/>
                <a:gd name="T33" fmla="*/ 8 h 13"/>
                <a:gd name="T34" fmla="*/ 3 w 17"/>
                <a:gd name="T35" fmla="*/ 8 h 13"/>
                <a:gd name="T36" fmla="*/ 5 w 17"/>
                <a:gd name="T37" fmla="*/ 6 h 13"/>
                <a:gd name="T38" fmla="*/ 5 w 17"/>
                <a:gd name="T39" fmla="*/ 6 h 13"/>
                <a:gd name="T40" fmla="*/ 16 w 17"/>
                <a:gd name="T41" fmla="*/ 3 h 13"/>
                <a:gd name="T42" fmla="*/ 16 w 17"/>
                <a:gd name="T43" fmla="*/ 7 h 13"/>
                <a:gd name="T44" fmla="*/ 16 w 17"/>
                <a:gd name="T45" fmla="*/ 7 h 13"/>
                <a:gd name="T46" fmla="*/ 16 w 17"/>
                <a:gd name="T47" fmla="*/ 9 h 13"/>
                <a:gd name="T48" fmla="*/ 16 w 17"/>
                <a:gd name="T49" fmla="*/ 13 h 13"/>
                <a:gd name="T50" fmla="*/ 16 w 17"/>
                <a:gd name="T51" fmla="*/ 13 h 13"/>
                <a:gd name="T52" fmla="*/ 16 w 17"/>
                <a:gd name="T53" fmla="*/ 3 h 13"/>
                <a:gd name="T54" fmla="*/ 8 w 17"/>
                <a:gd name="T55" fmla="*/ 3 h 13"/>
                <a:gd name="T56" fmla="*/ 6 w 17"/>
                <a:gd name="T57" fmla="*/ 4 h 13"/>
                <a:gd name="T58" fmla="*/ 6 w 17"/>
                <a:gd name="T59" fmla="*/ 5 h 13"/>
                <a:gd name="T60" fmla="*/ 8 w 17"/>
                <a:gd name="T61" fmla="*/ 4 h 13"/>
                <a:gd name="T62" fmla="*/ 8 w 17"/>
                <a:gd name="T63" fmla="*/ 3 h 13"/>
                <a:gd name="T64" fmla="*/ 4 w 17"/>
                <a:gd name="T65" fmla="*/ 1 h 13"/>
                <a:gd name="T66" fmla="*/ 3 w 17"/>
                <a:gd name="T67" fmla="*/ 3 h 13"/>
                <a:gd name="T68" fmla="*/ 3 w 17"/>
                <a:gd name="T69" fmla="*/ 4 h 13"/>
                <a:gd name="T70" fmla="*/ 5 w 17"/>
                <a:gd name="T71" fmla="*/ 4 h 13"/>
                <a:gd name="T72" fmla="*/ 4 w 17"/>
                <a:gd name="T73" fmla="*/ 2 h 13"/>
                <a:gd name="T74" fmla="*/ 4 w 17"/>
                <a:gd name="T75" fmla="*/ 1 h 13"/>
                <a:gd name="T76" fmla="*/ 12 w 17"/>
                <a:gd name="T77" fmla="*/ 1 h 13"/>
                <a:gd name="T78" fmla="*/ 12 w 17"/>
                <a:gd name="T79" fmla="*/ 1 h 13"/>
                <a:gd name="T80" fmla="*/ 12 w 17"/>
                <a:gd name="T81" fmla="*/ 1 h 13"/>
                <a:gd name="T82" fmla="*/ 11 w 17"/>
                <a:gd name="T83" fmla="*/ 2 h 13"/>
                <a:gd name="T84" fmla="*/ 12 w 17"/>
                <a:gd name="T85" fmla="*/ 2 h 13"/>
                <a:gd name="T86" fmla="*/ 12 w 17"/>
                <a:gd name="T87" fmla="*/ 1 h 13"/>
                <a:gd name="T88" fmla="*/ 12 w 17"/>
                <a:gd name="T89" fmla="*/ 1 h 13"/>
                <a:gd name="T90" fmla="*/ 7 w 17"/>
                <a:gd name="T91" fmla="*/ 0 h 13"/>
                <a:gd name="T92" fmla="*/ 6 w 17"/>
                <a:gd name="T93" fmla="*/ 1 h 13"/>
                <a:gd name="T94" fmla="*/ 6 w 17"/>
                <a:gd name="T95" fmla="*/ 3 h 13"/>
                <a:gd name="T96" fmla="*/ 7 w 17"/>
                <a:gd name="T97" fmla="*/ 3 h 13"/>
                <a:gd name="T98" fmla="*/ 8 w 17"/>
                <a:gd name="T99" fmla="*/ 2 h 13"/>
                <a:gd name="T100" fmla="*/ 8 w 17"/>
                <a:gd name="T101" fmla="*/ 2 h 13"/>
                <a:gd name="T102" fmla="*/ 7 w 17"/>
                <a:gd name="T103" fmla="*/ 0 h 13"/>
                <a:gd name="T104" fmla="*/ 10 w 17"/>
                <a:gd name="T105" fmla="*/ 0 h 13"/>
                <a:gd name="T106" fmla="*/ 9 w 17"/>
                <a:gd name="T107" fmla="*/ 0 h 13"/>
                <a:gd name="T108" fmla="*/ 9 w 17"/>
                <a:gd name="T109" fmla="*/ 2 h 13"/>
                <a:gd name="T110" fmla="*/ 9 w 17"/>
                <a:gd name="T111" fmla="*/ 2 h 13"/>
                <a:gd name="T112" fmla="*/ 9 w 17"/>
                <a:gd name="T113" fmla="*/ 2 h 13"/>
                <a:gd name="T114" fmla="*/ 9 w 17"/>
                <a:gd name="T115" fmla="*/ 3 h 13"/>
                <a:gd name="T116" fmla="*/ 10 w 17"/>
                <a:gd name="T117" fmla="*/ 2 h 13"/>
                <a:gd name="T118" fmla="*/ 10 w 17"/>
                <a:gd name="T119" fmla="*/ 1 h 13"/>
                <a:gd name="T120" fmla="*/ 10 w 17"/>
                <a:gd name="T1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13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moveTo>
                    <a:pt x="5" y="6"/>
                  </a:move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6" y="3"/>
                  </a:move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9"/>
                    <a:pt x="16" y="3"/>
                  </a:cubicBezTo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4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495"/>
            <p:cNvSpPr/>
            <p:nvPr/>
          </p:nvSpPr>
          <p:spPr bwMode="auto">
            <a:xfrm>
              <a:off x="1284" y="841"/>
              <a:ext cx="86" cy="7"/>
            </a:xfrm>
            <a:custGeom>
              <a:avLst/>
              <a:gdLst>
                <a:gd name="T0" fmla="*/ 56 w 59"/>
                <a:gd name="T1" fmla="*/ 0 h 5"/>
                <a:gd name="T2" fmla="*/ 55 w 59"/>
                <a:gd name="T3" fmla="*/ 1 h 5"/>
                <a:gd name="T4" fmla="*/ 55 w 59"/>
                <a:gd name="T5" fmla="*/ 1 h 5"/>
                <a:gd name="T6" fmla="*/ 48 w 59"/>
                <a:gd name="T7" fmla="*/ 3 h 5"/>
                <a:gd name="T8" fmla="*/ 39 w 59"/>
                <a:gd name="T9" fmla="*/ 4 h 5"/>
                <a:gd name="T10" fmla="*/ 36 w 59"/>
                <a:gd name="T11" fmla="*/ 4 h 5"/>
                <a:gd name="T12" fmla="*/ 17 w 59"/>
                <a:gd name="T13" fmla="*/ 4 h 5"/>
                <a:gd name="T14" fmla="*/ 15 w 59"/>
                <a:gd name="T15" fmla="*/ 5 h 5"/>
                <a:gd name="T16" fmla="*/ 3 w 59"/>
                <a:gd name="T17" fmla="*/ 2 h 5"/>
                <a:gd name="T18" fmla="*/ 3 w 59"/>
                <a:gd name="T19" fmla="*/ 1 h 5"/>
                <a:gd name="T20" fmla="*/ 3 w 59"/>
                <a:gd name="T21" fmla="*/ 1 h 5"/>
                <a:gd name="T22" fmla="*/ 5 w 59"/>
                <a:gd name="T23" fmla="*/ 4 h 5"/>
                <a:gd name="T24" fmla="*/ 15 w 59"/>
                <a:gd name="T25" fmla="*/ 5 h 5"/>
                <a:gd name="T26" fmla="*/ 18 w 59"/>
                <a:gd name="T27" fmla="*/ 5 h 5"/>
                <a:gd name="T28" fmla="*/ 40 w 59"/>
                <a:gd name="T29" fmla="*/ 5 h 5"/>
                <a:gd name="T30" fmla="*/ 51 w 59"/>
                <a:gd name="T31" fmla="*/ 3 h 5"/>
                <a:gd name="T32" fmla="*/ 57 w 59"/>
                <a:gd name="T33" fmla="*/ 0 h 5"/>
                <a:gd name="T34" fmla="*/ 56 w 59"/>
                <a:gd name="T35" fmla="*/ 0 h 5"/>
                <a:gd name="T36" fmla="*/ 56 w 59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">
                  <a:moveTo>
                    <a:pt x="56" y="0"/>
                  </a:move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1"/>
                    <a:pt x="48" y="3"/>
                    <a:pt x="4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6" y="4"/>
                  </a:cubicBezTo>
                  <a:cubicBezTo>
                    <a:pt x="29" y="4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0" y="5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2"/>
                    <a:pt x="5" y="4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37" y="5"/>
                    <a:pt x="40" y="5"/>
                  </a:cubicBezTo>
                  <a:cubicBezTo>
                    <a:pt x="40" y="5"/>
                    <a:pt x="47" y="5"/>
                    <a:pt x="51" y="3"/>
                  </a:cubicBezTo>
                  <a:cubicBezTo>
                    <a:pt x="51" y="3"/>
                    <a:pt x="59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496"/>
            <p:cNvSpPr>
              <a:spLocks noEditPoints="1"/>
            </p:cNvSpPr>
            <p:nvPr/>
          </p:nvSpPr>
          <p:spPr bwMode="auto">
            <a:xfrm>
              <a:off x="1288" y="786"/>
              <a:ext cx="78" cy="62"/>
            </a:xfrm>
            <a:custGeom>
              <a:avLst/>
              <a:gdLst>
                <a:gd name="T0" fmla="*/ 30 w 53"/>
                <a:gd name="T1" fmla="*/ 28 h 43"/>
                <a:gd name="T2" fmla="*/ 30 w 53"/>
                <a:gd name="T3" fmla="*/ 28 h 43"/>
                <a:gd name="T4" fmla="*/ 36 w 53"/>
                <a:gd name="T5" fmla="*/ 0 h 43"/>
                <a:gd name="T6" fmla="*/ 36 w 53"/>
                <a:gd name="T7" fmla="*/ 3 h 43"/>
                <a:gd name="T8" fmla="*/ 36 w 53"/>
                <a:gd name="T9" fmla="*/ 4 h 43"/>
                <a:gd name="T10" fmla="*/ 32 w 53"/>
                <a:gd name="T11" fmla="*/ 7 h 43"/>
                <a:gd name="T12" fmla="*/ 24 w 53"/>
                <a:gd name="T13" fmla="*/ 18 h 43"/>
                <a:gd name="T14" fmla="*/ 23 w 53"/>
                <a:gd name="T15" fmla="*/ 36 h 43"/>
                <a:gd name="T16" fmla="*/ 29 w 53"/>
                <a:gd name="T17" fmla="*/ 35 h 43"/>
                <a:gd name="T18" fmla="*/ 29 w 53"/>
                <a:gd name="T19" fmla="*/ 36 h 43"/>
                <a:gd name="T20" fmla="*/ 22 w 53"/>
                <a:gd name="T21" fmla="*/ 38 h 43"/>
                <a:gd name="T22" fmla="*/ 15 w 53"/>
                <a:gd name="T23" fmla="*/ 41 h 43"/>
                <a:gd name="T24" fmla="*/ 9 w 53"/>
                <a:gd name="T25" fmla="*/ 42 h 43"/>
                <a:gd name="T26" fmla="*/ 0 w 53"/>
                <a:gd name="T27" fmla="*/ 40 h 43"/>
                <a:gd name="T28" fmla="*/ 14 w 53"/>
                <a:gd name="T29" fmla="*/ 42 h 43"/>
                <a:gd name="T30" fmla="*/ 36 w 53"/>
                <a:gd name="T31" fmla="*/ 42 h 43"/>
                <a:gd name="T32" fmla="*/ 52 w 53"/>
                <a:gd name="T33" fmla="*/ 39 h 43"/>
                <a:gd name="T34" fmla="*/ 53 w 53"/>
                <a:gd name="T35" fmla="*/ 38 h 43"/>
                <a:gd name="T36" fmla="*/ 51 w 53"/>
                <a:gd name="T37" fmla="*/ 38 h 43"/>
                <a:gd name="T38" fmla="*/ 51 w 53"/>
                <a:gd name="T39" fmla="*/ 36 h 43"/>
                <a:gd name="T40" fmla="*/ 50 w 53"/>
                <a:gd name="T41" fmla="*/ 35 h 43"/>
                <a:gd name="T42" fmla="*/ 48 w 53"/>
                <a:gd name="T43" fmla="*/ 34 h 43"/>
                <a:gd name="T44" fmla="*/ 48 w 53"/>
                <a:gd name="T45" fmla="*/ 34 h 43"/>
                <a:gd name="T46" fmla="*/ 46 w 53"/>
                <a:gd name="T47" fmla="*/ 35 h 43"/>
                <a:gd name="T48" fmla="*/ 38 w 53"/>
                <a:gd name="T49" fmla="*/ 39 h 43"/>
                <a:gd name="T50" fmla="*/ 39 w 53"/>
                <a:gd name="T51" fmla="*/ 34 h 43"/>
                <a:gd name="T52" fmla="*/ 32 w 53"/>
                <a:gd name="T53" fmla="*/ 36 h 43"/>
                <a:gd name="T54" fmla="*/ 30 w 53"/>
                <a:gd name="T55" fmla="*/ 28 h 43"/>
                <a:gd name="T56" fmla="*/ 30 w 53"/>
                <a:gd name="T57" fmla="*/ 26 h 43"/>
                <a:gd name="T58" fmla="*/ 31 w 53"/>
                <a:gd name="T59" fmla="*/ 26 h 43"/>
                <a:gd name="T60" fmla="*/ 33 w 53"/>
                <a:gd name="T61" fmla="*/ 25 h 43"/>
                <a:gd name="T62" fmla="*/ 37 w 53"/>
                <a:gd name="T63" fmla="*/ 23 h 43"/>
                <a:gd name="T64" fmla="*/ 37 w 53"/>
                <a:gd name="T65" fmla="*/ 21 h 43"/>
                <a:gd name="T66" fmla="*/ 39 w 53"/>
                <a:gd name="T67" fmla="*/ 18 h 43"/>
                <a:gd name="T68" fmla="*/ 40 w 53"/>
                <a:gd name="T69" fmla="*/ 12 h 43"/>
                <a:gd name="T70" fmla="*/ 38 w 53"/>
                <a:gd name="T71" fmla="*/ 9 h 43"/>
                <a:gd name="T72" fmla="*/ 41 w 53"/>
                <a:gd name="T73" fmla="*/ 6 h 43"/>
                <a:gd name="T74" fmla="*/ 41 w 53"/>
                <a:gd name="T75" fmla="*/ 3 h 43"/>
                <a:gd name="T76" fmla="*/ 41 w 53"/>
                <a:gd name="T77" fmla="*/ 0 h 43"/>
                <a:gd name="T78" fmla="*/ 40 w 53"/>
                <a:gd name="T79" fmla="*/ 4 h 43"/>
                <a:gd name="T80" fmla="*/ 39 w 53"/>
                <a:gd name="T81" fmla="*/ 4 h 43"/>
                <a:gd name="T82" fmla="*/ 37 w 53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4" y="4"/>
                    <a:pt x="32" y="7"/>
                  </a:cubicBezTo>
                  <a:cubicBezTo>
                    <a:pt x="30" y="8"/>
                    <a:pt x="17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33" y="18"/>
                    <a:pt x="25" y="27"/>
                  </a:cubicBezTo>
                  <a:cubicBezTo>
                    <a:pt x="25" y="27"/>
                    <a:pt x="17" y="36"/>
                    <a:pt x="23" y="36"/>
                  </a:cubicBezTo>
                  <a:cubicBezTo>
                    <a:pt x="24" y="36"/>
                    <a:pt x="26" y="36"/>
                    <a:pt x="2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8"/>
                    <a:pt x="23" y="38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16" y="38"/>
                    <a:pt x="15" y="41"/>
                  </a:cubicBezTo>
                  <a:cubicBezTo>
                    <a:pt x="15" y="41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7" y="43"/>
                    <a:pt x="12" y="43"/>
                  </a:cubicBezTo>
                  <a:cubicBezTo>
                    <a:pt x="13" y="43"/>
                    <a:pt x="14" y="43"/>
                    <a:pt x="14" y="42"/>
                  </a:cubicBezTo>
                  <a:cubicBezTo>
                    <a:pt x="14" y="42"/>
                    <a:pt x="26" y="42"/>
                    <a:pt x="33" y="42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50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8" y="37"/>
                    <a:pt x="45" y="40"/>
                    <a:pt x="45" y="40"/>
                  </a:cubicBezTo>
                  <a:cubicBezTo>
                    <a:pt x="45" y="39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6"/>
                    <a:pt x="45" y="35"/>
                    <a:pt x="45" y="35"/>
                  </a:cubicBezTo>
                  <a:cubicBezTo>
                    <a:pt x="45" y="35"/>
                    <a:pt x="42" y="34"/>
                    <a:pt x="39" y="34"/>
                  </a:cubicBezTo>
                  <a:cubicBezTo>
                    <a:pt x="36" y="34"/>
                    <a:pt x="33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0" y="31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6" y="23"/>
                    <a:pt x="37" y="23"/>
                  </a:cubicBezTo>
                  <a:cubicBezTo>
                    <a:pt x="39" y="23"/>
                    <a:pt x="40" y="23"/>
                    <a:pt x="41" y="25"/>
                  </a:cubicBezTo>
                  <a:cubicBezTo>
                    <a:pt x="41" y="25"/>
                    <a:pt x="40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29" y="20"/>
                    <a:pt x="39" y="18"/>
                  </a:cubicBezTo>
                  <a:cubicBezTo>
                    <a:pt x="39" y="18"/>
                    <a:pt x="44" y="17"/>
                    <a:pt x="39" y="17"/>
                  </a:cubicBezTo>
                  <a:cubicBezTo>
                    <a:pt x="39" y="17"/>
                    <a:pt x="34" y="15"/>
                    <a:pt x="40" y="12"/>
                  </a:cubicBezTo>
                  <a:cubicBezTo>
                    <a:pt x="40" y="12"/>
                    <a:pt x="46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5" y="9"/>
                    <a:pt x="30" y="8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1" y="5"/>
                    <a:pt x="41" y="3"/>
                    <a:pt x="41" y="3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497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2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498"/>
            <p:cNvSpPr>
              <a:spLocks noEditPoints="1"/>
            </p:cNvSpPr>
            <p:nvPr/>
          </p:nvSpPr>
          <p:spPr bwMode="auto">
            <a:xfrm>
              <a:off x="1335" y="787"/>
              <a:ext cx="16" cy="5"/>
            </a:xfrm>
            <a:custGeom>
              <a:avLst/>
              <a:gdLst>
                <a:gd name="T0" fmla="*/ 10 w 11"/>
                <a:gd name="T1" fmla="*/ 0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3 w 11"/>
                <a:gd name="T13" fmla="*/ 0 h 3"/>
                <a:gd name="T14" fmla="*/ 1 w 11"/>
                <a:gd name="T15" fmla="*/ 0 h 3"/>
                <a:gd name="T16" fmla="*/ 1 w 11"/>
                <a:gd name="T17" fmla="*/ 2 h 3"/>
                <a:gd name="T18" fmla="*/ 2 w 11"/>
                <a:gd name="T19" fmla="*/ 2 h 3"/>
                <a:gd name="T20" fmla="*/ 3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499"/>
            <p:cNvSpPr>
              <a:spLocks noEditPoints="1"/>
            </p:cNvSpPr>
            <p:nvPr/>
          </p:nvSpPr>
          <p:spPr bwMode="auto">
            <a:xfrm>
              <a:off x="1332" y="821"/>
              <a:ext cx="22" cy="16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1 h 11"/>
                <a:gd name="T4" fmla="*/ 15 w 15"/>
                <a:gd name="T5" fmla="*/ 11 h 11"/>
                <a:gd name="T6" fmla="*/ 15 w 15"/>
                <a:gd name="T7" fmla="*/ 11 h 11"/>
                <a:gd name="T8" fmla="*/ 15 w 15"/>
                <a:gd name="T9" fmla="*/ 11 h 11"/>
                <a:gd name="T10" fmla="*/ 7 w 15"/>
                <a:gd name="T11" fmla="*/ 5 h 11"/>
                <a:gd name="T12" fmla="*/ 7 w 15"/>
                <a:gd name="T13" fmla="*/ 6 h 11"/>
                <a:gd name="T14" fmla="*/ 7 w 15"/>
                <a:gd name="T15" fmla="*/ 5 h 11"/>
                <a:gd name="T16" fmla="*/ 0 w 15"/>
                <a:gd name="T17" fmla="*/ 4 h 11"/>
                <a:gd name="T18" fmla="*/ 0 w 15"/>
                <a:gd name="T19" fmla="*/ 4 h 11"/>
                <a:gd name="T20" fmla="*/ 0 w 15"/>
                <a:gd name="T21" fmla="*/ 4 h 11"/>
                <a:gd name="T22" fmla="*/ 1 w 15"/>
                <a:gd name="T23" fmla="*/ 4 h 11"/>
                <a:gd name="T24" fmla="*/ 0 w 15"/>
                <a:gd name="T25" fmla="*/ 4 h 11"/>
                <a:gd name="T26" fmla="*/ 1 w 15"/>
                <a:gd name="T27" fmla="*/ 4 h 11"/>
                <a:gd name="T28" fmla="*/ 1 w 15"/>
                <a:gd name="T29" fmla="*/ 4 h 11"/>
                <a:gd name="T30" fmla="*/ 1 w 15"/>
                <a:gd name="T31" fmla="*/ 4 h 11"/>
                <a:gd name="T32" fmla="*/ 1 w 15"/>
                <a:gd name="T33" fmla="*/ 4 h 11"/>
                <a:gd name="T34" fmla="*/ 1 w 15"/>
                <a:gd name="T35" fmla="*/ 4 h 11"/>
                <a:gd name="T36" fmla="*/ 1 w 15"/>
                <a:gd name="T37" fmla="*/ 4 h 11"/>
                <a:gd name="T38" fmla="*/ 1 w 15"/>
                <a:gd name="T39" fmla="*/ 4 h 11"/>
                <a:gd name="T40" fmla="*/ 4 w 15"/>
                <a:gd name="T41" fmla="*/ 3 h 11"/>
                <a:gd name="T42" fmla="*/ 1 w 15"/>
                <a:gd name="T43" fmla="*/ 4 h 11"/>
                <a:gd name="T44" fmla="*/ 4 w 15"/>
                <a:gd name="T45" fmla="*/ 3 h 11"/>
                <a:gd name="T46" fmla="*/ 4 w 15"/>
                <a:gd name="T47" fmla="*/ 3 h 11"/>
                <a:gd name="T48" fmla="*/ 4 w 15"/>
                <a:gd name="T49" fmla="*/ 3 h 11"/>
                <a:gd name="T50" fmla="*/ 4 w 15"/>
                <a:gd name="T51" fmla="*/ 3 h 11"/>
                <a:gd name="T52" fmla="*/ 4 w 15"/>
                <a:gd name="T53" fmla="*/ 3 h 11"/>
                <a:gd name="T54" fmla="*/ 4 w 15"/>
                <a:gd name="T55" fmla="*/ 3 h 11"/>
                <a:gd name="T56" fmla="*/ 4 w 15"/>
                <a:gd name="T57" fmla="*/ 3 h 11"/>
                <a:gd name="T58" fmla="*/ 4 w 15"/>
                <a:gd name="T59" fmla="*/ 3 h 11"/>
                <a:gd name="T60" fmla="*/ 4 w 15"/>
                <a:gd name="T61" fmla="*/ 3 h 11"/>
                <a:gd name="T62" fmla="*/ 4 w 15"/>
                <a:gd name="T63" fmla="*/ 3 h 11"/>
                <a:gd name="T64" fmla="*/ 5 w 15"/>
                <a:gd name="T65" fmla="*/ 3 h 11"/>
                <a:gd name="T66" fmla="*/ 5 w 15"/>
                <a:gd name="T67" fmla="*/ 3 h 11"/>
                <a:gd name="T68" fmla="*/ 5 w 15"/>
                <a:gd name="T69" fmla="*/ 3 h 11"/>
                <a:gd name="T70" fmla="*/ 6 w 15"/>
                <a:gd name="T71" fmla="*/ 3 h 11"/>
                <a:gd name="T72" fmla="*/ 7 w 15"/>
                <a:gd name="T73" fmla="*/ 5 h 11"/>
                <a:gd name="T74" fmla="*/ 6 w 15"/>
                <a:gd name="T75" fmla="*/ 3 h 11"/>
                <a:gd name="T76" fmla="*/ 6 w 15"/>
                <a:gd name="T77" fmla="*/ 3 h 11"/>
                <a:gd name="T78" fmla="*/ 6 w 15"/>
                <a:gd name="T79" fmla="*/ 3 h 11"/>
                <a:gd name="T80" fmla="*/ 6 w 15"/>
                <a:gd name="T81" fmla="*/ 3 h 11"/>
                <a:gd name="T82" fmla="*/ 6 w 15"/>
                <a:gd name="T83" fmla="*/ 3 h 11"/>
                <a:gd name="T84" fmla="*/ 13 w 15"/>
                <a:gd name="T85" fmla="*/ 0 h 11"/>
                <a:gd name="T86" fmla="*/ 13 w 15"/>
                <a:gd name="T87" fmla="*/ 5 h 11"/>
                <a:gd name="T88" fmla="*/ 13 w 15"/>
                <a:gd name="T89" fmla="*/ 4 h 11"/>
                <a:gd name="T90" fmla="*/ 13 w 15"/>
                <a:gd name="T91" fmla="*/ 4 h 11"/>
                <a:gd name="T92" fmla="*/ 13 w 15"/>
                <a:gd name="T93" fmla="*/ 4 h 11"/>
                <a:gd name="T94" fmla="*/ 13 w 15"/>
                <a:gd name="T9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6" y="3"/>
                  </a:moveTo>
                  <a:cubicBezTo>
                    <a:pt x="7" y="3"/>
                    <a:pt x="8" y="4"/>
                    <a:pt x="7" y="5"/>
                  </a:cubicBezTo>
                  <a:cubicBezTo>
                    <a:pt x="8" y="4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3" y="0"/>
                  </a:moveTo>
                  <a:cubicBezTo>
                    <a:pt x="13" y="2"/>
                    <a:pt x="13" y="4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Freeform 500"/>
            <p:cNvSpPr/>
            <p:nvPr/>
          </p:nvSpPr>
          <p:spPr bwMode="auto">
            <a:xfrm>
              <a:off x="1312" y="777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501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502"/>
            <p:cNvSpPr/>
            <p:nvPr/>
          </p:nvSpPr>
          <p:spPr bwMode="auto">
            <a:xfrm>
              <a:off x="1316" y="777"/>
              <a:ext cx="6" cy="3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4 w 4"/>
                <a:gd name="T9" fmla="*/ 2 h 2"/>
                <a:gd name="T10" fmla="*/ 2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503"/>
            <p:cNvSpPr>
              <a:spLocks noEditPoints="1"/>
            </p:cNvSpPr>
            <p:nvPr/>
          </p:nvSpPr>
          <p:spPr bwMode="auto">
            <a:xfrm>
              <a:off x="1323" y="777"/>
              <a:ext cx="8" cy="13"/>
            </a:xfrm>
            <a:custGeom>
              <a:avLst/>
              <a:gdLst>
                <a:gd name="T0" fmla="*/ 5 w 5"/>
                <a:gd name="T1" fmla="*/ 8 h 9"/>
                <a:gd name="T2" fmla="*/ 4 w 5"/>
                <a:gd name="T3" fmla="*/ 9 h 9"/>
                <a:gd name="T4" fmla="*/ 5 w 5"/>
                <a:gd name="T5" fmla="*/ 8 h 9"/>
                <a:gd name="T6" fmla="*/ 3 w 5"/>
                <a:gd name="T7" fmla="*/ 0 h 9"/>
                <a:gd name="T8" fmla="*/ 0 w 5"/>
                <a:gd name="T9" fmla="*/ 2 h 9"/>
                <a:gd name="T10" fmla="*/ 0 w 5"/>
                <a:gd name="T11" fmla="*/ 2 h 9"/>
                <a:gd name="T12" fmla="*/ 3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8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504"/>
            <p:cNvSpPr>
              <a:spLocks noEditPoints="1"/>
            </p:cNvSpPr>
            <p:nvPr/>
          </p:nvSpPr>
          <p:spPr bwMode="auto">
            <a:xfrm>
              <a:off x="1334" y="776"/>
              <a:ext cx="7" cy="16"/>
            </a:xfrm>
            <a:custGeom>
              <a:avLst/>
              <a:gdLst>
                <a:gd name="T0" fmla="*/ 5 w 5"/>
                <a:gd name="T1" fmla="*/ 7 h 11"/>
                <a:gd name="T2" fmla="*/ 4 w 5"/>
                <a:gd name="T3" fmla="*/ 8 h 11"/>
                <a:gd name="T4" fmla="*/ 3 w 5"/>
                <a:gd name="T5" fmla="*/ 10 h 11"/>
                <a:gd name="T6" fmla="*/ 2 w 5"/>
                <a:gd name="T7" fmla="*/ 10 h 11"/>
                <a:gd name="T8" fmla="*/ 2 w 5"/>
                <a:gd name="T9" fmla="*/ 8 h 11"/>
                <a:gd name="T10" fmla="*/ 0 w 5"/>
                <a:gd name="T11" fmla="*/ 9 h 11"/>
                <a:gd name="T12" fmla="*/ 2 w 5"/>
                <a:gd name="T13" fmla="*/ 11 h 11"/>
                <a:gd name="T14" fmla="*/ 5 w 5"/>
                <a:gd name="T15" fmla="*/ 10 h 11"/>
                <a:gd name="T16" fmla="*/ 5 w 5"/>
                <a:gd name="T17" fmla="*/ 9 h 11"/>
                <a:gd name="T18" fmla="*/ 5 w 5"/>
                <a:gd name="T19" fmla="*/ 7 h 11"/>
                <a:gd name="T20" fmla="*/ 2 w 5"/>
                <a:gd name="T21" fmla="*/ 5 h 11"/>
                <a:gd name="T22" fmla="*/ 1 w 5"/>
                <a:gd name="T23" fmla="*/ 7 h 11"/>
                <a:gd name="T24" fmla="*/ 1 w 5"/>
                <a:gd name="T25" fmla="*/ 7 h 11"/>
                <a:gd name="T26" fmla="*/ 2 w 5"/>
                <a:gd name="T27" fmla="*/ 6 h 11"/>
                <a:gd name="T28" fmla="*/ 2 w 5"/>
                <a:gd name="T29" fmla="*/ 5 h 11"/>
                <a:gd name="T30" fmla="*/ 5 w 5"/>
                <a:gd name="T31" fmla="*/ 3 h 11"/>
                <a:gd name="T32" fmla="*/ 4 w 5"/>
                <a:gd name="T33" fmla="*/ 4 h 11"/>
                <a:gd name="T34" fmla="*/ 4 w 5"/>
                <a:gd name="T35" fmla="*/ 5 h 11"/>
                <a:gd name="T36" fmla="*/ 5 w 5"/>
                <a:gd name="T37" fmla="*/ 4 h 11"/>
                <a:gd name="T38" fmla="*/ 5 w 5"/>
                <a:gd name="T39" fmla="*/ 3 h 11"/>
                <a:gd name="T40" fmla="*/ 3 w 5"/>
                <a:gd name="T41" fmla="*/ 0 h 11"/>
                <a:gd name="T42" fmla="*/ 0 w 5"/>
                <a:gd name="T43" fmla="*/ 2 h 11"/>
                <a:gd name="T44" fmla="*/ 0 w 5"/>
                <a:gd name="T45" fmla="*/ 3 h 11"/>
                <a:gd name="T46" fmla="*/ 1 w 5"/>
                <a:gd name="T47" fmla="*/ 5 h 11"/>
                <a:gd name="T48" fmla="*/ 2 w 5"/>
                <a:gd name="T49" fmla="*/ 4 h 11"/>
                <a:gd name="T50" fmla="*/ 2 w 5"/>
                <a:gd name="T51" fmla="*/ 2 h 11"/>
                <a:gd name="T52" fmla="*/ 3 w 5"/>
                <a:gd name="T53" fmla="*/ 1 h 11"/>
                <a:gd name="T54" fmla="*/ 4 w 5"/>
                <a:gd name="T55" fmla="*/ 3 h 11"/>
                <a:gd name="T56" fmla="*/ 4 w 5"/>
                <a:gd name="T57" fmla="*/ 3 h 11"/>
                <a:gd name="T58" fmla="*/ 5 w 5"/>
                <a:gd name="T59" fmla="*/ 3 h 11"/>
                <a:gd name="T60" fmla="*/ 5 w 5"/>
                <a:gd name="T61" fmla="*/ 1 h 11"/>
                <a:gd name="T62" fmla="*/ 4 w 5"/>
                <a:gd name="T63" fmla="*/ 1 h 11"/>
                <a:gd name="T64" fmla="*/ 3 w 5"/>
                <a:gd name="T65" fmla="*/ 1 h 11"/>
                <a:gd name="T66" fmla="*/ 3 w 5"/>
                <a:gd name="T67" fmla="*/ 0 h 11"/>
                <a:gd name="T68" fmla="*/ 3 w 5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moveTo>
                    <a:pt x="2" y="5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505"/>
            <p:cNvSpPr>
              <a:spLocks noEditPoints="1"/>
            </p:cNvSpPr>
            <p:nvPr/>
          </p:nvSpPr>
          <p:spPr bwMode="auto">
            <a:xfrm>
              <a:off x="1342" y="777"/>
              <a:ext cx="6" cy="15"/>
            </a:xfrm>
            <a:custGeom>
              <a:avLst/>
              <a:gdLst>
                <a:gd name="T0" fmla="*/ 1 w 4"/>
                <a:gd name="T1" fmla="*/ 6 h 10"/>
                <a:gd name="T2" fmla="*/ 0 w 4"/>
                <a:gd name="T3" fmla="*/ 6 h 10"/>
                <a:gd name="T4" fmla="*/ 0 w 4"/>
                <a:gd name="T5" fmla="*/ 8 h 10"/>
                <a:gd name="T6" fmla="*/ 2 w 4"/>
                <a:gd name="T7" fmla="*/ 10 h 10"/>
                <a:gd name="T8" fmla="*/ 2 w 4"/>
                <a:gd name="T9" fmla="*/ 10 h 10"/>
                <a:gd name="T10" fmla="*/ 3 w 4"/>
                <a:gd name="T11" fmla="*/ 10 h 10"/>
                <a:gd name="T12" fmla="*/ 4 w 4"/>
                <a:gd name="T13" fmla="*/ 7 h 10"/>
                <a:gd name="T14" fmla="*/ 4 w 4"/>
                <a:gd name="T15" fmla="*/ 6 h 10"/>
                <a:gd name="T16" fmla="*/ 3 w 4"/>
                <a:gd name="T17" fmla="*/ 6 h 10"/>
                <a:gd name="T18" fmla="*/ 2 w 4"/>
                <a:gd name="T19" fmla="*/ 9 h 10"/>
                <a:gd name="T20" fmla="*/ 2 w 4"/>
                <a:gd name="T21" fmla="*/ 9 h 10"/>
                <a:gd name="T22" fmla="*/ 2 w 4"/>
                <a:gd name="T23" fmla="*/ 9 h 10"/>
                <a:gd name="T24" fmla="*/ 1 w 4"/>
                <a:gd name="T25" fmla="*/ 6 h 10"/>
                <a:gd name="T26" fmla="*/ 1 w 4"/>
                <a:gd name="T27" fmla="*/ 0 h 10"/>
                <a:gd name="T28" fmla="*/ 0 w 4"/>
                <a:gd name="T29" fmla="*/ 0 h 10"/>
                <a:gd name="T30" fmla="*/ 0 w 4"/>
                <a:gd name="T31" fmla="*/ 1 h 10"/>
                <a:gd name="T32" fmla="*/ 0 w 4"/>
                <a:gd name="T33" fmla="*/ 2 h 10"/>
                <a:gd name="T34" fmla="*/ 1 w 4"/>
                <a:gd name="T35" fmla="*/ 2 h 10"/>
                <a:gd name="T36" fmla="*/ 2 w 4"/>
                <a:gd name="T37" fmla="*/ 1 h 10"/>
                <a:gd name="T38" fmla="*/ 2 w 4"/>
                <a:gd name="T39" fmla="*/ 1 h 10"/>
                <a:gd name="T40" fmla="*/ 2 w 4"/>
                <a:gd name="T41" fmla="*/ 1 h 10"/>
                <a:gd name="T42" fmla="*/ 2 w 4"/>
                <a:gd name="T43" fmla="*/ 1 h 10"/>
                <a:gd name="T44" fmla="*/ 1 w 4"/>
                <a:gd name="T4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10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506"/>
            <p:cNvSpPr/>
            <p:nvPr/>
          </p:nvSpPr>
          <p:spPr bwMode="auto">
            <a:xfrm>
              <a:off x="1348" y="787"/>
              <a:ext cx="3" cy="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1 h 4"/>
                <a:gd name="T18" fmla="*/ 1 w 2"/>
                <a:gd name="T19" fmla="*/ 3 h 4"/>
                <a:gd name="T20" fmla="*/ 1 w 2"/>
                <a:gd name="T21" fmla="*/ 0 h 4"/>
                <a:gd name="T22" fmla="*/ 0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507"/>
            <p:cNvSpPr/>
            <p:nvPr/>
          </p:nvSpPr>
          <p:spPr bwMode="auto">
            <a:xfrm>
              <a:off x="1332" y="825"/>
              <a:ext cx="12" cy="13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  <a:gd name="T4" fmla="*/ 5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4 w 8"/>
                <a:gd name="T11" fmla="*/ 0 h 9"/>
                <a:gd name="T12" fmla="*/ 4 w 8"/>
                <a:gd name="T13" fmla="*/ 0 h 9"/>
                <a:gd name="T14" fmla="*/ 4 w 8"/>
                <a:gd name="T15" fmla="*/ 0 h 9"/>
                <a:gd name="T16" fmla="*/ 4 w 8"/>
                <a:gd name="T17" fmla="*/ 0 h 9"/>
                <a:gd name="T18" fmla="*/ 4 w 8"/>
                <a:gd name="T19" fmla="*/ 0 h 9"/>
                <a:gd name="T20" fmla="*/ 4 w 8"/>
                <a:gd name="T21" fmla="*/ 0 h 9"/>
                <a:gd name="T22" fmla="*/ 1 w 8"/>
                <a:gd name="T23" fmla="*/ 1 h 9"/>
                <a:gd name="T24" fmla="*/ 1 w 8"/>
                <a:gd name="T25" fmla="*/ 1 h 9"/>
                <a:gd name="T26" fmla="*/ 1 w 8"/>
                <a:gd name="T27" fmla="*/ 1 h 9"/>
                <a:gd name="T28" fmla="*/ 1 w 8"/>
                <a:gd name="T29" fmla="*/ 1 h 9"/>
                <a:gd name="T30" fmla="*/ 1 w 8"/>
                <a:gd name="T31" fmla="*/ 1 h 9"/>
                <a:gd name="T32" fmla="*/ 1 w 8"/>
                <a:gd name="T33" fmla="*/ 1 h 9"/>
                <a:gd name="T34" fmla="*/ 0 w 8"/>
                <a:gd name="T35" fmla="*/ 1 h 9"/>
                <a:gd name="T36" fmla="*/ 0 w 8"/>
                <a:gd name="T37" fmla="*/ 1 h 9"/>
                <a:gd name="T38" fmla="*/ 0 w 8"/>
                <a:gd name="T39" fmla="*/ 1 h 9"/>
                <a:gd name="T40" fmla="*/ 0 w 8"/>
                <a:gd name="T41" fmla="*/ 1 h 9"/>
                <a:gd name="T42" fmla="*/ 0 w 8"/>
                <a:gd name="T43" fmla="*/ 1 h 9"/>
                <a:gd name="T44" fmla="*/ 0 w 8"/>
                <a:gd name="T45" fmla="*/ 1 h 9"/>
                <a:gd name="T46" fmla="*/ 0 w 8"/>
                <a:gd name="T47" fmla="*/ 1 h 9"/>
                <a:gd name="T48" fmla="*/ 2 w 8"/>
                <a:gd name="T49" fmla="*/ 9 h 9"/>
                <a:gd name="T50" fmla="*/ 2 w 8"/>
                <a:gd name="T51" fmla="*/ 9 h 9"/>
                <a:gd name="T52" fmla="*/ 7 w 8"/>
                <a:gd name="T53" fmla="*/ 3 h 9"/>
                <a:gd name="T54" fmla="*/ 7 w 8"/>
                <a:gd name="T55" fmla="*/ 3 h 9"/>
                <a:gd name="T56" fmla="*/ 7 w 8"/>
                <a:gd name="T57" fmla="*/ 2 h 9"/>
                <a:gd name="T58" fmla="*/ 7 w 8"/>
                <a:gd name="T59" fmla="*/ 2 h 9"/>
                <a:gd name="T60" fmla="*/ 6 w 8"/>
                <a:gd name="T61" fmla="*/ 0 h 9"/>
                <a:gd name="T62" fmla="*/ 6 w 8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508"/>
            <p:cNvSpPr/>
            <p:nvPr/>
          </p:nvSpPr>
          <p:spPr bwMode="auto">
            <a:xfrm>
              <a:off x="1331" y="790"/>
              <a:ext cx="24" cy="48"/>
            </a:xfrm>
            <a:custGeom>
              <a:avLst/>
              <a:gdLst>
                <a:gd name="T0" fmla="*/ 14 w 17"/>
                <a:gd name="T1" fmla="*/ 1 h 33"/>
                <a:gd name="T2" fmla="*/ 13 w 17"/>
                <a:gd name="T3" fmla="*/ 2 h 33"/>
                <a:gd name="T4" fmla="*/ 8 w 17"/>
                <a:gd name="T5" fmla="*/ 6 h 33"/>
                <a:gd name="T6" fmla="*/ 10 w 17"/>
                <a:gd name="T7" fmla="*/ 6 h 33"/>
                <a:gd name="T8" fmla="*/ 10 w 17"/>
                <a:gd name="T9" fmla="*/ 14 h 33"/>
                <a:gd name="T10" fmla="*/ 7 w 17"/>
                <a:gd name="T11" fmla="*/ 18 h 33"/>
                <a:gd name="T12" fmla="*/ 12 w 17"/>
                <a:gd name="T13" fmla="*/ 22 h 33"/>
                <a:gd name="T14" fmla="*/ 4 w 17"/>
                <a:gd name="T15" fmla="*/ 22 h 33"/>
                <a:gd name="T16" fmla="*/ 1 w 17"/>
                <a:gd name="T17" fmla="*/ 23 h 33"/>
                <a:gd name="T18" fmla="*/ 2 w 17"/>
                <a:gd name="T19" fmla="*/ 23 h 33"/>
                <a:gd name="T20" fmla="*/ 1 w 17"/>
                <a:gd name="T21" fmla="*/ 25 h 33"/>
                <a:gd name="T22" fmla="*/ 1 w 17"/>
                <a:gd name="T23" fmla="*/ 25 h 33"/>
                <a:gd name="T24" fmla="*/ 2 w 17"/>
                <a:gd name="T25" fmla="*/ 25 h 33"/>
                <a:gd name="T26" fmla="*/ 2 w 17"/>
                <a:gd name="T27" fmla="*/ 25 h 33"/>
                <a:gd name="T28" fmla="*/ 2 w 17"/>
                <a:gd name="T29" fmla="*/ 25 h 33"/>
                <a:gd name="T30" fmla="*/ 5 w 17"/>
                <a:gd name="T31" fmla="*/ 24 h 33"/>
                <a:gd name="T32" fmla="*/ 5 w 17"/>
                <a:gd name="T33" fmla="*/ 24 h 33"/>
                <a:gd name="T34" fmla="*/ 5 w 17"/>
                <a:gd name="T35" fmla="*/ 24 h 33"/>
                <a:gd name="T36" fmla="*/ 5 w 17"/>
                <a:gd name="T37" fmla="*/ 24 h 33"/>
                <a:gd name="T38" fmla="*/ 6 w 17"/>
                <a:gd name="T39" fmla="*/ 24 h 33"/>
                <a:gd name="T40" fmla="*/ 7 w 17"/>
                <a:gd name="T41" fmla="*/ 24 h 33"/>
                <a:gd name="T42" fmla="*/ 7 w 17"/>
                <a:gd name="T43" fmla="*/ 24 h 33"/>
                <a:gd name="T44" fmla="*/ 8 w 17"/>
                <a:gd name="T45" fmla="*/ 26 h 33"/>
                <a:gd name="T46" fmla="*/ 8 w 17"/>
                <a:gd name="T47" fmla="*/ 27 h 33"/>
                <a:gd name="T48" fmla="*/ 3 w 17"/>
                <a:gd name="T49" fmla="*/ 33 h 33"/>
                <a:gd name="T50" fmla="*/ 10 w 17"/>
                <a:gd name="T51" fmla="*/ 31 h 33"/>
                <a:gd name="T52" fmla="*/ 16 w 17"/>
                <a:gd name="T53" fmla="*/ 32 h 33"/>
                <a:gd name="T54" fmla="*/ 15 w 17"/>
                <a:gd name="T55" fmla="*/ 32 h 33"/>
                <a:gd name="T56" fmla="*/ 14 w 17"/>
                <a:gd name="T57" fmla="*/ 26 h 33"/>
                <a:gd name="T58" fmla="*/ 14 w 17"/>
                <a:gd name="T59" fmla="*/ 14 h 33"/>
                <a:gd name="T60" fmla="*/ 14 w 17"/>
                <a:gd name="T61" fmla="*/ 5 h 33"/>
                <a:gd name="T62" fmla="*/ 14 w 17"/>
                <a:gd name="T6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3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" y="5"/>
                    <a:pt x="6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1" y="9"/>
                    <a:pt x="11" y="9"/>
                  </a:cubicBezTo>
                  <a:cubicBezTo>
                    <a:pt x="5" y="12"/>
                    <a:pt x="10" y="14"/>
                    <a:pt x="10" y="14"/>
                  </a:cubicBezTo>
                  <a:cubicBezTo>
                    <a:pt x="15" y="14"/>
                    <a:pt x="10" y="15"/>
                    <a:pt x="10" y="15"/>
                  </a:cubicBezTo>
                  <a:cubicBezTo>
                    <a:pt x="0" y="17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2" y="22"/>
                    <a:pt x="12" y="22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7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9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7" y="31"/>
                    <a:pt x="10" y="31"/>
                  </a:cubicBezTo>
                  <a:cubicBezTo>
                    <a:pt x="13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4" y="31"/>
                    <a:pt x="15" y="30"/>
                  </a:cubicBezTo>
                  <a:cubicBezTo>
                    <a:pt x="15" y="30"/>
                    <a:pt x="14" y="28"/>
                    <a:pt x="14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3" y="18"/>
                    <a:pt x="13" y="15"/>
                    <a:pt x="14" y="14"/>
                  </a:cubicBezTo>
                  <a:cubicBezTo>
                    <a:pt x="14" y="1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509"/>
            <p:cNvSpPr/>
            <p:nvPr/>
          </p:nvSpPr>
          <p:spPr bwMode="auto">
            <a:xfrm>
              <a:off x="1350" y="790"/>
              <a:ext cx="1" cy="3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510"/>
            <p:cNvSpPr>
              <a:spLocks noEditPoints="1"/>
            </p:cNvSpPr>
            <p:nvPr/>
          </p:nvSpPr>
          <p:spPr bwMode="auto">
            <a:xfrm>
              <a:off x="1332" y="825"/>
              <a:ext cx="10" cy="13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2 w 7"/>
                <a:gd name="T5" fmla="*/ 9 h 9"/>
                <a:gd name="T6" fmla="*/ 2 w 7"/>
                <a:gd name="T7" fmla="*/ 9 h 9"/>
                <a:gd name="T8" fmla="*/ 7 w 7"/>
                <a:gd name="T9" fmla="*/ 3 h 9"/>
                <a:gd name="T10" fmla="*/ 7 w 7"/>
                <a:gd name="T11" fmla="*/ 3 h 9"/>
                <a:gd name="T12" fmla="*/ 7 w 7"/>
                <a:gd name="T13" fmla="*/ 2 h 9"/>
                <a:gd name="T14" fmla="*/ 7 w 7"/>
                <a:gd name="T15" fmla="*/ 2 h 9"/>
                <a:gd name="T16" fmla="*/ 7 w 7"/>
                <a:gd name="T17" fmla="*/ 2 h 9"/>
                <a:gd name="T18" fmla="*/ 0 w 7"/>
                <a:gd name="T19" fmla="*/ 1 h 9"/>
                <a:gd name="T20" fmla="*/ 0 w 7"/>
                <a:gd name="T21" fmla="*/ 1 h 9"/>
                <a:gd name="T22" fmla="*/ 0 w 7"/>
                <a:gd name="T23" fmla="*/ 1 h 9"/>
                <a:gd name="T24" fmla="*/ 0 w 7"/>
                <a:gd name="T25" fmla="*/ 1 h 9"/>
                <a:gd name="T26" fmla="*/ 0 w 7"/>
                <a:gd name="T27" fmla="*/ 1 h 9"/>
                <a:gd name="T28" fmla="*/ 0 w 7"/>
                <a:gd name="T29" fmla="*/ 1 h 9"/>
                <a:gd name="T30" fmla="*/ 1 w 7"/>
                <a:gd name="T31" fmla="*/ 1 h 9"/>
                <a:gd name="T32" fmla="*/ 1 w 7"/>
                <a:gd name="T33" fmla="*/ 1 h 9"/>
                <a:gd name="T34" fmla="*/ 1 w 7"/>
                <a:gd name="T35" fmla="*/ 1 h 9"/>
                <a:gd name="T36" fmla="*/ 1 w 7"/>
                <a:gd name="T37" fmla="*/ 1 h 9"/>
                <a:gd name="T38" fmla="*/ 1 w 7"/>
                <a:gd name="T39" fmla="*/ 1 h 9"/>
                <a:gd name="T40" fmla="*/ 1 w 7"/>
                <a:gd name="T41" fmla="*/ 1 h 9"/>
                <a:gd name="T42" fmla="*/ 1 w 7"/>
                <a:gd name="T43" fmla="*/ 1 h 9"/>
                <a:gd name="T44" fmla="*/ 1 w 7"/>
                <a:gd name="T45" fmla="*/ 1 h 9"/>
                <a:gd name="T46" fmla="*/ 1 w 7"/>
                <a:gd name="T47" fmla="*/ 1 h 9"/>
                <a:gd name="T48" fmla="*/ 4 w 7"/>
                <a:gd name="T49" fmla="*/ 0 h 9"/>
                <a:gd name="T50" fmla="*/ 4 w 7"/>
                <a:gd name="T51" fmla="*/ 0 h 9"/>
                <a:gd name="T52" fmla="*/ 4 w 7"/>
                <a:gd name="T53" fmla="*/ 0 h 9"/>
                <a:gd name="T54" fmla="*/ 4 w 7"/>
                <a:gd name="T55" fmla="*/ 0 h 9"/>
                <a:gd name="T56" fmla="*/ 4 w 7"/>
                <a:gd name="T57" fmla="*/ 0 h 9"/>
                <a:gd name="T58" fmla="*/ 4 w 7"/>
                <a:gd name="T59" fmla="*/ 0 h 9"/>
                <a:gd name="T60" fmla="*/ 4 w 7"/>
                <a:gd name="T61" fmla="*/ 0 h 9"/>
                <a:gd name="T62" fmla="*/ 4 w 7"/>
                <a:gd name="T63" fmla="*/ 0 h 9"/>
                <a:gd name="T64" fmla="*/ 4 w 7"/>
                <a:gd name="T65" fmla="*/ 0 h 9"/>
                <a:gd name="T66" fmla="*/ 5 w 7"/>
                <a:gd name="T67" fmla="*/ 0 h 9"/>
                <a:gd name="T68" fmla="*/ 4 w 7"/>
                <a:gd name="T69" fmla="*/ 0 h 9"/>
                <a:gd name="T70" fmla="*/ 5 w 7"/>
                <a:gd name="T71" fmla="*/ 0 h 9"/>
                <a:gd name="T72" fmla="*/ 6 w 7"/>
                <a:gd name="T73" fmla="*/ 0 h 9"/>
                <a:gd name="T74" fmla="*/ 5 w 7"/>
                <a:gd name="T75" fmla="*/ 0 h 9"/>
                <a:gd name="T76" fmla="*/ 6 w 7"/>
                <a:gd name="T77" fmla="*/ 0 h 9"/>
                <a:gd name="T78" fmla="*/ 6 w 7"/>
                <a:gd name="T79" fmla="*/ 0 h 9"/>
                <a:gd name="T80" fmla="*/ 6 w 7"/>
                <a:gd name="T81" fmla="*/ 0 h 9"/>
                <a:gd name="T82" fmla="*/ 6 w 7"/>
                <a:gd name="T83" fmla="*/ 0 h 9"/>
                <a:gd name="T84" fmla="*/ 6 w 7"/>
                <a:gd name="T8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3" y="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511"/>
            <p:cNvSpPr>
              <a:spLocks noEditPoints="1"/>
            </p:cNvSpPr>
            <p:nvPr/>
          </p:nvSpPr>
          <p:spPr bwMode="auto">
            <a:xfrm>
              <a:off x="1355" y="835"/>
              <a:ext cx="3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512"/>
            <p:cNvSpPr>
              <a:spLocks noEditPoints="1"/>
            </p:cNvSpPr>
            <p:nvPr/>
          </p:nvSpPr>
          <p:spPr bwMode="auto">
            <a:xfrm>
              <a:off x="1344" y="835"/>
              <a:ext cx="14" cy="7"/>
            </a:xfrm>
            <a:custGeom>
              <a:avLst/>
              <a:gdLst>
                <a:gd name="T0" fmla="*/ 8 w 10"/>
                <a:gd name="T1" fmla="*/ 1 h 5"/>
                <a:gd name="T2" fmla="*/ 9 w 10"/>
                <a:gd name="T3" fmla="*/ 0 h 5"/>
                <a:gd name="T4" fmla="*/ 8 w 10"/>
                <a:gd name="T5" fmla="*/ 1 h 5"/>
                <a:gd name="T6" fmla="*/ 9 w 10"/>
                <a:gd name="T7" fmla="*/ 0 h 5"/>
                <a:gd name="T8" fmla="*/ 7 w 10"/>
                <a:gd name="T9" fmla="*/ 1 h 5"/>
                <a:gd name="T10" fmla="*/ 7 w 10"/>
                <a:gd name="T11" fmla="*/ 1 h 5"/>
                <a:gd name="T12" fmla="*/ 7 w 10"/>
                <a:gd name="T13" fmla="*/ 1 h 5"/>
                <a:gd name="T14" fmla="*/ 7 w 10"/>
                <a:gd name="T15" fmla="*/ 1 h 5"/>
                <a:gd name="T16" fmla="*/ 7 w 10"/>
                <a:gd name="T17" fmla="*/ 1 h 5"/>
                <a:gd name="T18" fmla="*/ 0 w 10"/>
                <a:gd name="T19" fmla="*/ 5 h 5"/>
                <a:gd name="T20" fmla="*/ 1 w 10"/>
                <a:gd name="T21" fmla="*/ 5 h 5"/>
                <a:gd name="T22" fmla="*/ 8 w 10"/>
                <a:gd name="T23" fmla="*/ 1 h 5"/>
                <a:gd name="T24" fmla="*/ 10 w 10"/>
                <a:gd name="T25" fmla="*/ 0 h 5"/>
                <a:gd name="T26" fmla="*/ 10 w 10"/>
                <a:gd name="T27" fmla="*/ 0 h 5"/>
                <a:gd name="T28" fmla="*/ 10 w 10"/>
                <a:gd name="T29" fmla="*/ 0 h 5"/>
                <a:gd name="T30" fmla="*/ 9 w 10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5">
                  <a:moveTo>
                    <a:pt x="8" y="1"/>
                  </a:move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moveTo>
                    <a:pt x="9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5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513"/>
            <p:cNvSpPr>
              <a:spLocks noEditPoints="1"/>
            </p:cNvSpPr>
            <p:nvPr/>
          </p:nvSpPr>
          <p:spPr bwMode="auto">
            <a:xfrm>
              <a:off x="1354" y="835"/>
              <a:ext cx="10" cy="9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4 h 6"/>
                <a:gd name="T4" fmla="*/ 6 w 7"/>
                <a:gd name="T5" fmla="*/ 4 h 6"/>
                <a:gd name="T6" fmla="*/ 7 w 7"/>
                <a:gd name="T7" fmla="*/ 3 h 6"/>
                <a:gd name="T8" fmla="*/ 7 w 7"/>
                <a:gd name="T9" fmla="*/ 2 h 6"/>
                <a:gd name="T10" fmla="*/ 6 w 7"/>
                <a:gd name="T11" fmla="*/ 2 h 6"/>
                <a:gd name="T12" fmla="*/ 3 w 7"/>
                <a:gd name="T13" fmla="*/ 0 h 6"/>
                <a:gd name="T14" fmla="*/ 3 w 7"/>
                <a:gd name="T15" fmla="*/ 0 h 6"/>
                <a:gd name="T16" fmla="*/ 0 w 7"/>
                <a:gd name="T17" fmla="*/ 6 h 6"/>
                <a:gd name="T18" fmla="*/ 5 w 7"/>
                <a:gd name="T19" fmla="*/ 1 h 6"/>
                <a:gd name="T20" fmla="*/ 5 w 7"/>
                <a:gd name="T21" fmla="*/ 1 h 6"/>
                <a:gd name="T22" fmla="*/ 3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5"/>
                    <a:pt x="0" y="6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514"/>
            <p:cNvSpPr>
              <a:spLocks noEditPoints="1"/>
            </p:cNvSpPr>
            <p:nvPr/>
          </p:nvSpPr>
          <p:spPr bwMode="auto">
            <a:xfrm>
              <a:off x="1329" y="762"/>
              <a:ext cx="22" cy="27"/>
            </a:xfrm>
            <a:custGeom>
              <a:avLst/>
              <a:gdLst>
                <a:gd name="T0" fmla="*/ 4 w 15"/>
                <a:gd name="T1" fmla="*/ 16 h 18"/>
                <a:gd name="T2" fmla="*/ 2 w 15"/>
                <a:gd name="T3" fmla="*/ 18 h 18"/>
                <a:gd name="T4" fmla="*/ 3 w 15"/>
                <a:gd name="T5" fmla="*/ 18 h 18"/>
                <a:gd name="T6" fmla="*/ 3 w 15"/>
                <a:gd name="T7" fmla="*/ 18 h 18"/>
                <a:gd name="T8" fmla="*/ 3 w 15"/>
                <a:gd name="T9" fmla="*/ 18 h 18"/>
                <a:gd name="T10" fmla="*/ 3 w 15"/>
                <a:gd name="T11" fmla="*/ 18 h 18"/>
                <a:gd name="T12" fmla="*/ 4 w 15"/>
                <a:gd name="T13" fmla="*/ 16 h 18"/>
                <a:gd name="T14" fmla="*/ 7 w 15"/>
                <a:gd name="T15" fmla="*/ 14 h 18"/>
                <a:gd name="T16" fmla="*/ 5 w 15"/>
                <a:gd name="T17" fmla="*/ 15 h 18"/>
                <a:gd name="T18" fmla="*/ 5 w 15"/>
                <a:gd name="T19" fmla="*/ 16 h 18"/>
                <a:gd name="T20" fmla="*/ 5 w 15"/>
                <a:gd name="T21" fmla="*/ 17 h 18"/>
                <a:gd name="T22" fmla="*/ 7 w 15"/>
                <a:gd name="T23" fmla="*/ 17 h 18"/>
                <a:gd name="T24" fmla="*/ 7 w 15"/>
                <a:gd name="T25" fmla="*/ 14 h 18"/>
                <a:gd name="T26" fmla="*/ 15 w 15"/>
                <a:gd name="T27" fmla="*/ 13 h 18"/>
                <a:gd name="T28" fmla="*/ 15 w 15"/>
                <a:gd name="T29" fmla="*/ 17 h 18"/>
                <a:gd name="T30" fmla="*/ 15 w 15"/>
                <a:gd name="T31" fmla="*/ 13 h 18"/>
                <a:gd name="T32" fmla="*/ 15 w 15"/>
                <a:gd name="T33" fmla="*/ 13 h 18"/>
                <a:gd name="T34" fmla="*/ 9 w 15"/>
                <a:gd name="T35" fmla="*/ 12 h 18"/>
                <a:gd name="T36" fmla="*/ 8 w 15"/>
                <a:gd name="T37" fmla="*/ 13 h 18"/>
                <a:gd name="T38" fmla="*/ 8 w 15"/>
                <a:gd name="T39" fmla="*/ 16 h 18"/>
                <a:gd name="T40" fmla="*/ 9 w 15"/>
                <a:gd name="T41" fmla="*/ 16 h 18"/>
                <a:gd name="T42" fmla="*/ 9 w 15"/>
                <a:gd name="T43" fmla="*/ 12 h 18"/>
                <a:gd name="T44" fmla="*/ 14 w 15"/>
                <a:gd name="T45" fmla="*/ 11 h 18"/>
                <a:gd name="T46" fmla="*/ 14 w 15"/>
                <a:gd name="T47" fmla="*/ 12 h 18"/>
                <a:gd name="T48" fmla="*/ 14 w 15"/>
                <a:gd name="T49" fmla="*/ 15 h 18"/>
                <a:gd name="T50" fmla="*/ 14 w 15"/>
                <a:gd name="T51" fmla="*/ 17 h 18"/>
                <a:gd name="T52" fmla="*/ 14 w 15"/>
                <a:gd name="T53" fmla="*/ 18 h 18"/>
                <a:gd name="T54" fmla="*/ 14 w 15"/>
                <a:gd name="T55" fmla="*/ 18 h 18"/>
                <a:gd name="T56" fmla="*/ 15 w 15"/>
                <a:gd name="T57" fmla="*/ 18 h 18"/>
                <a:gd name="T58" fmla="*/ 15 w 15"/>
                <a:gd name="T59" fmla="*/ 13 h 18"/>
                <a:gd name="T60" fmla="*/ 14 w 15"/>
                <a:gd name="T61" fmla="*/ 11 h 18"/>
                <a:gd name="T62" fmla="*/ 11 w 15"/>
                <a:gd name="T63" fmla="*/ 11 h 18"/>
                <a:gd name="T64" fmla="*/ 11 w 15"/>
                <a:gd name="T65" fmla="*/ 12 h 18"/>
                <a:gd name="T66" fmla="*/ 10 w 15"/>
                <a:gd name="T67" fmla="*/ 12 h 18"/>
                <a:gd name="T68" fmla="*/ 10 w 15"/>
                <a:gd name="T69" fmla="*/ 15 h 18"/>
                <a:gd name="T70" fmla="*/ 10 w 15"/>
                <a:gd name="T71" fmla="*/ 16 h 18"/>
                <a:gd name="T72" fmla="*/ 10 w 15"/>
                <a:gd name="T73" fmla="*/ 16 h 18"/>
                <a:gd name="T74" fmla="*/ 12 w 15"/>
                <a:gd name="T75" fmla="*/ 16 h 18"/>
                <a:gd name="T76" fmla="*/ 12 w 15"/>
                <a:gd name="T77" fmla="*/ 14 h 18"/>
                <a:gd name="T78" fmla="*/ 11 w 15"/>
                <a:gd name="T79" fmla="*/ 11 h 18"/>
                <a:gd name="T80" fmla="*/ 4 w 15"/>
                <a:gd name="T81" fmla="*/ 0 h 18"/>
                <a:gd name="T82" fmla="*/ 8 w 15"/>
                <a:gd name="T83" fmla="*/ 5 h 18"/>
                <a:gd name="T84" fmla="*/ 10 w 15"/>
                <a:gd name="T85" fmla="*/ 7 h 18"/>
                <a:gd name="T86" fmla="*/ 6 w 15"/>
                <a:gd name="T87" fmla="*/ 9 h 18"/>
                <a:gd name="T88" fmla="*/ 7 w 15"/>
                <a:gd name="T89" fmla="*/ 10 h 18"/>
                <a:gd name="T90" fmla="*/ 8 w 15"/>
                <a:gd name="T91" fmla="*/ 10 h 18"/>
                <a:gd name="T92" fmla="*/ 9 w 15"/>
                <a:gd name="T93" fmla="*/ 10 h 18"/>
                <a:gd name="T94" fmla="*/ 10 w 15"/>
                <a:gd name="T95" fmla="*/ 10 h 18"/>
                <a:gd name="T96" fmla="*/ 12 w 15"/>
                <a:gd name="T97" fmla="*/ 11 h 18"/>
                <a:gd name="T98" fmla="*/ 13 w 15"/>
                <a:gd name="T99" fmla="*/ 16 h 18"/>
                <a:gd name="T100" fmla="*/ 13 w 15"/>
                <a:gd name="T101" fmla="*/ 17 h 18"/>
                <a:gd name="T102" fmla="*/ 13 w 15"/>
                <a:gd name="T103" fmla="*/ 12 h 18"/>
                <a:gd name="T104" fmla="*/ 14 w 15"/>
                <a:gd name="T105" fmla="*/ 10 h 18"/>
                <a:gd name="T106" fmla="*/ 14 w 15"/>
                <a:gd name="T107" fmla="*/ 11 h 18"/>
                <a:gd name="T108" fmla="*/ 14 w 15"/>
                <a:gd name="T109" fmla="*/ 11 h 18"/>
                <a:gd name="T110" fmla="*/ 15 w 15"/>
                <a:gd name="T111" fmla="*/ 11 h 18"/>
                <a:gd name="T112" fmla="*/ 14 w 15"/>
                <a:gd name="T113" fmla="*/ 6 h 18"/>
                <a:gd name="T114" fmla="*/ 5 w 15"/>
                <a:gd name="T115" fmla="*/ 0 h 18"/>
                <a:gd name="T116" fmla="*/ 4 w 15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8">
                  <a:moveTo>
                    <a:pt x="4" y="16"/>
                  </a:moveTo>
                  <a:cubicBezTo>
                    <a:pt x="2" y="17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4" y="16"/>
                  </a:cubicBezTo>
                  <a:moveTo>
                    <a:pt x="7" y="14"/>
                  </a:moveTo>
                  <a:cubicBezTo>
                    <a:pt x="6" y="14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6"/>
                    <a:pt x="7" y="15"/>
                    <a:pt x="7" y="14"/>
                  </a:cubicBezTo>
                  <a:moveTo>
                    <a:pt x="15" y="13"/>
                  </a:moveTo>
                  <a:cubicBezTo>
                    <a:pt x="15" y="14"/>
                    <a:pt x="15" y="16"/>
                    <a:pt x="15" y="17"/>
                  </a:cubicBezTo>
                  <a:cubicBezTo>
                    <a:pt x="15" y="16"/>
                    <a:pt x="15" y="15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9" y="12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5"/>
                    <a:pt x="9" y="14"/>
                    <a:pt x="9" y="12"/>
                  </a:cubicBezTo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6"/>
                    <a:pt x="15" y="13"/>
                    <a:pt x="15" y="13"/>
                  </a:cubicBezTo>
                  <a:cubicBezTo>
                    <a:pt x="15" y="12"/>
                    <a:pt x="15" y="11"/>
                    <a:pt x="14" y="11"/>
                  </a:cubicBezTo>
                  <a:moveTo>
                    <a:pt x="11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3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1"/>
                    <a:pt x="11" y="11"/>
                    <a:pt x="11" y="11"/>
                  </a:cubicBezTo>
                  <a:moveTo>
                    <a:pt x="4" y="0"/>
                  </a:moveTo>
                  <a:cubicBezTo>
                    <a:pt x="0" y="0"/>
                    <a:pt x="8" y="5"/>
                    <a:pt x="8" y="5"/>
                  </a:cubicBezTo>
                  <a:cubicBezTo>
                    <a:pt x="7" y="7"/>
                    <a:pt x="10" y="7"/>
                    <a:pt x="10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4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0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515"/>
            <p:cNvSpPr/>
            <p:nvPr/>
          </p:nvSpPr>
          <p:spPr bwMode="auto">
            <a:xfrm>
              <a:off x="1332" y="78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516"/>
            <p:cNvSpPr>
              <a:spLocks noEditPoints="1"/>
            </p:cNvSpPr>
            <p:nvPr/>
          </p:nvSpPr>
          <p:spPr bwMode="auto">
            <a:xfrm>
              <a:off x="1334" y="776"/>
              <a:ext cx="7" cy="13"/>
            </a:xfrm>
            <a:custGeom>
              <a:avLst/>
              <a:gdLst>
                <a:gd name="T0" fmla="*/ 2 w 5"/>
                <a:gd name="T1" fmla="*/ 6 h 9"/>
                <a:gd name="T2" fmla="*/ 1 w 5"/>
                <a:gd name="T3" fmla="*/ 7 h 9"/>
                <a:gd name="T4" fmla="*/ 0 w 5"/>
                <a:gd name="T5" fmla="*/ 9 h 9"/>
                <a:gd name="T6" fmla="*/ 0 w 5"/>
                <a:gd name="T7" fmla="*/ 9 h 9"/>
                <a:gd name="T8" fmla="*/ 2 w 5"/>
                <a:gd name="T9" fmla="*/ 8 h 9"/>
                <a:gd name="T10" fmla="*/ 2 w 5"/>
                <a:gd name="T11" fmla="*/ 7 h 9"/>
                <a:gd name="T12" fmla="*/ 2 w 5"/>
                <a:gd name="T13" fmla="*/ 6 h 9"/>
                <a:gd name="T14" fmla="*/ 5 w 5"/>
                <a:gd name="T15" fmla="*/ 4 h 9"/>
                <a:gd name="T16" fmla="*/ 4 w 5"/>
                <a:gd name="T17" fmla="*/ 5 h 9"/>
                <a:gd name="T18" fmla="*/ 4 w 5"/>
                <a:gd name="T19" fmla="*/ 8 h 9"/>
                <a:gd name="T20" fmla="*/ 5 w 5"/>
                <a:gd name="T21" fmla="*/ 7 h 9"/>
                <a:gd name="T22" fmla="*/ 5 w 5"/>
                <a:gd name="T23" fmla="*/ 4 h 9"/>
                <a:gd name="T24" fmla="*/ 3 w 5"/>
                <a:gd name="T25" fmla="*/ 0 h 9"/>
                <a:gd name="T26" fmla="*/ 3 w 5"/>
                <a:gd name="T27" fmla="*/ 1 h 9"/>
                <a:gd name="T28" fmla="*/ 4 w 5"/>
                <a:gd name="T29" fmla="*/ 1 h 9"/>
                <a:gd name="T30" fmla="*/ 5 w 5"/>
                <a:gd name="T31" fmla="*/ 1 h 9"/>
                <a:gd name="T32" fmla="*/ 4 w 5"/>
                <a:gd name="T33" fmla="*/ 1 h 9"/>
                <a:gd name="T34" fmla="*/ 3 w 5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517"/>
            <p:cNvSpPr>
              <a:spLocks noEditPoints="1"/>
            </p:cNvSpPr>
            <p:nvPr/>
          </p:nvSpPr>
          <p:spPr bwMode="auto">
            <a:xfrm>
              <a:off x="1342" y="777"/>
              <a:ext cx="6" cy="9"/>
            </a:xfrm>
            <a:custGeom>
              <a:avLst/>
              <a:gdLst>
                <a:gd name="T0" fmla="*/ 1 w 4"/>
                <a:gd name="T1" fmla="*/ 2 h 6"/>
                <a:gd name="T2" fmla="*/ 0 w 4"/>
                <a:gd name="T3" fmla="*/ 2 h 6"/>
                <a:gd name="T4" fmla="*/ 0 w 4"/>
                <a:gd name="T5" fmla="*/ 6 h 6"/>
                <a:gd name="T6" fmla="*/ 1 w 4"/>
                <a:gd name="T7" fmla="*/ 6 h 6"/>
                <a:gd name="T8" fmla="*/ 1 w 4"/>
                <a:gd name="T9" fmla="*/ 5 h 6"/>
                <a:gd name="T10" fmla="*/ 1 w 4"/>
                <a:gd name="T11" fmla="*/ 2 h 6"/>
                <a:gd name="T12" fmla="*/ 1 w 4"/>
                <a:gd name="T13" fmla="*/ 0 h 6"/>
                <a:gd name="T14" fmla="*/ 0 w 4"/>
                <a:gd name="T15" fmla="*/ 0 h 6"/>
                <a:gd name="T16" fmla="*/ 1 w 4"/>
                <a:gd name="T17" fmla="*/ 0 h 6"/>
                <a:gd name="T18" fmla="*/ 2 w 4"/>
                <a:gd name="T19" fmla="*/ 1 h 6"/>
                <a:gd name="T20" fmla="*/ 3 w 4"/>
                <a:gd name="T21" fmla="*/ 4 h 6"/>
                <a:gd name="T22" fmla="*/ 3 w 4"/>
                <a:gd name="T23" fmla="*/ 6 h 6"/>
                <a:gd name="T24" fmla="*/ 4 w 4"/>
                <a:gd name="T25" fmla="*/ 6 h 6"/>
                <a:gd name="T26" fmla="*/ 3 w 4"/>
                <a:gd name="T27" fmla="*/ 1 h 6"/>
                <a:gd name="T28" fmla="*/ 1 w 4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518"/>
            <p:cNvSpPr/>
            <p:nvPr/>
          </p:nvSpPr>
          <p:spPr bwMode="auto">
            <a:xfrm>
              <a:off x="1348" y="777"/>
              <a:ext cx="3" cy="12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2 h 8"/>
                <a:gd name="T4" fmla="*/ 0 w 2"/>
                <a:gd name="T5" fmla="*/ 7 h 8"/>
                <a:gd name="T6" fmla="*/ 1 w 2"/>
                <a:gd name="T7" fmla="*/ 7 h 8"/>
                <a:gd name="T8" fmla="*/ 1 w 2"/>
                <a:gd name="T9" fmla="*/ 5 h 8"/>
                <a:gd name="T10" fmla="*/ 1 w 2"/>
                <a:gd name="T11" fmla="*/ 2 h 8"/>
                <a:gd name="T12" fmla="*/ 1 w 2"/>
                <a:gd name="T13" fmla="*/ 1 h 8"/>
                <a:gd name="T14" fmla="*/ 2 w 2"/>
                <a:gd name="T15" fmla="*/ 3 h 8"/>
                <a:gd name="T16" fmla="*/ 2 w 2"/>
                <a:gd name="T17" fmla="*/ 8 h 8"/>
                <a:gd name="T18" fmla="*/ 2 w 2"/>
                <a:gd name="T19" fmla="*/ 7 h 8"/>
                <a:gd name="T20" fmla="*/ 2 w 2"/>
                <a:gd name="T21" fmla="*/ 3 h 8"/>
                <a:gd name="T22" fmla="*/ 2 w 2"/>
                <a:gd name="T23" fmla="*/ 1 h 8"/>
                <a:gd name="T24" fmla="*/ 1 w 2"/>
                <a:gd name="T25" fmla="*/ 1 h 8"/>
                <a:gd name="T26" fmla="*/ 1 w 2"/>
                <a:gd name="T27" fmla="*/ 1 h 8"/>
                <a:gd name="T28" fmla="*/ 1 w 2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6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519"/>
            <p:cNvSpPr/>
            <p:nvPr/>
          </p:nvSpPr>
          <p:spPr bwMode="auto">
            <a:xfrm>
              <a:off x="1313" y="777"/>
              <a:ext cx="25" cy="47"/>
            </a:xfrm>
            <a:custGeom>
              <a:avLst/>
              <a:gdLst>
                <a:gd name="T0" fmla="*/ 17 w 17"/>
                <a:gd name="T1" fmla="*/ 22 h 32"/>
                <a:gd name="T2" fmla="*/ 17 w 17"/>
                <a:gd name="T3" fmla="*/ 24 h 32"/>
                <a:gd name="T4" fmla="*/ 15 w 17"/>
                <a:gd name="T5" fmla="*/ 26 h 32"/>
                <a:gd name="T6" fmla="*/ 13 w 17"/>
                <a:gd name="T7" fmla="*/ 28 h 32"/>
                <a:gd name="T8" fmla="*/ 11 w 17"/>
                <a:gd name="T9" fmla="*/ 29 h 32"/>
                <a:gd name="T10" fmla="*/ 11 w 17"/>
                <a:gd name="T11" fmla="*/ 31 h 32"/>
                <a:gd name="T12" fmla="*/ 11 w 17"/>
                <a:gd name="T13" fmla="*/ 32 h 32"/>
                <a:gd name="T14" fmla="*/ 10 w 17"/>
                <a:gd name="T15" fmla="*/ 32 h 32"/>
                <a:gd name="T16" fmla="*/ 7 w 17"/>
                <a:gd name="T17" fmla="*/ 32 h 32"/>
                <a:gd name="T18" fmla="*/ 6 w 17"/>
                <a:gd name="T19" fmla="*/ 32 h 32"/>
                <a:gd name="T20" fmla="*/ 6 w 17"/>
                <a:gd name="T21" fmla="*/ 30 h 32"/>
                <a:gd name="T22" fmla="*/ 6 w 17"/>
                <a:gd name="T23" fmla="*/ 29 h 32"/>
                <a:gd name="T24" fmla="*/ 2 w 17"/>
                <a:gd name="T25" fmla="*/ 28 h 32"/>
                <a:gd name="T26" fmla="*/ 0 w 17"/>
                <a:gd name="T27" fmla="*/ 27 h 32"/>
                <a:gd name="T28" fmla="*/ 0 w 17"/>
                <a:gd name="T29" fmla="*/ 27 h 32"/>
                <a:gd name="T30" fmla="*/ 0 w 17"/>
                <a:gd name="T31" fmla="*/ 25 h 32"/>
                <a:gd name="T32" fmla="*/ 0 w 17"/>
                <a:gd name="T33" fmla="*/ 24 h 32"/>
                <a:gd name="T34" fmla="*/ 1 w 17"/>
                <a:gd name="T35" fmla="*/ 24 h 32"/>
                <a:gd name="T36" fmla="*/ 1 w 17"/>
                <a:gd name="T37" fmla="*/ 24 h 32"/>
                <a:gd name="T38" fmla="*/ 2 w 17"/>
                <a:gd name="T39" fmla="*/ 24 h 32"/>
                <a:gd name="T40" fmla="*/ 4 w 17"/>
                <a:gd name="T41" fmla="*/ 24 h 32"/>
                <a:gd name="T42" fmla="*/ 7 w 17"/>
                <a:gd name="T43" fmla="*/ 25 h 32"/>
                <a:gd name="T44" fmla="*/ 10 w 17"/>
                <a:gd name="T45" fmla="*/ 24 h 32"/>
                <a:gd name="T46" fmla="*/ 12 w 17"/>
                <a:gd name="T47" fmla="*/ 22 h 32"/>
                <a:gd name="T48" fmla="*/ 11 w 17"/>
                <a:gd name="T49" fmla="*/ 19 h 32"/>
                <a:gd name="T50" fmla="*/ 7 w 17"/>
                <a:gd name="T51" fmla="*/ 17 h 32"/>
                <a:gd name="T52" fmla="*/ 5 w 17"/>
                <a:gd name="T53" fmla="*/ 16 h 32"/>
                <a:gd name="T54" fmla="*/ 3 w 17"/>
                <a:gd name="T55" fmla="*/ 15 h 32"/>
                <a:gd name="T56" fmla="*/ 1 w 17"/>
                <a:gd name="T57" fmla="*/ 13 h 32"/>
                <a:gd name="T58" fmla="*/ 0 w 17"/>
                <a:gd name="T59" fmla="*/ 10 h 32"/>
                <a:gd name="T60" fmla="*/ 2 w 17"/>
                <a:gd name="T61" fmla="*/ 5 h 32"/>
                <a:gd name="T62" fmla="*/ 7 w 17"/>
                <a:gd name="T63" fmla="*/ 3 h 32"/>
                <a:gd name="T64" fmla="*/ 7 w 17"/>
                <a:gd name="T65" fmla="*/ 1 h 32"/>
                <a:gd name="T66" fmla="*/ 7 w 17"/>
                <a:gd name="T67" fmla="*/ 0 h 32"/>
                <a:gd name="T68" fmla="*/ 8 w 17"/>
                <a:gd name="T69" fmla="*/ 0 h 32"/>
                <a:gd name="T70" fmla="*/ 11 w 17"/>
                <a:gd name="T71" fmla="*/ 0 h 32"/>
                <a:gd name="T72" fmla="*/ 12 w 17"/>
                <a:gd name="T73" fmla="*/ 0 h 32"/>
                <a:gd name="T74" fmla="*/ 12 w 17"/>
                <a:gd name="T75" fmla="*/ 1 h 32"/>
                <a:gd name="T76" fmla="*/ 12 w 17"/>
                <a:gd name="T77" fmla="*/ 3 h 32"/>
                <a:gd name="T78" fmla="*/ 14 w 17"/>
                <a:gd name="T79" fmla="*/ 3 h 32"/>
                <a:gd name="T80" fmla="*/ 15 w 17"/>
                <a:gd name="T81" fmla="*/ 4 h 32"/>
                <a:gd name="T82" fmla="*/ 16 w 17"/>
                <a:gd name="T83" fmla="*/ 4 h 32"/>
                <a:gd name="T84" fmla="*/ 16 w 17"/>
                <a:gd name="T85" fmla="*/ 6 h 32"/>
                <a:gd name="T86" fmla="*/ 15 w 17"/>
                <a:gd name="T87" fmla="*/ 7 h 32"/>
                <a:gd name="T88" fmla="*/ 14 w 17"/>
                <a:gd name="T89" fmla="*/ 7 h 32"/>
                <a:gd name="T90" fmla="*/ 12 w 17"/>
                <a:gd name="T91" fmla="*/ 7 h 32"/>
                <a:gd name="T92" fmla="*/ 10 w 17"/>
                <a:gd name="T93" fmla="*/ 7 h 32"/>
                <a:gd name="T94" fmla="*/ 6 w 17"/>
                <a:gd name="T95" fmla="*/ 7 h 32"/>
                <a:gd name="T96" fmla="*/ 5 w 17"/>
                <a:gd name="T97" fmla="*/ 10 h 32"/>
                <a:gd name="T98" fmla="*/ 7 w 17"/>
                <a:gd name="T99" fmla="*/ 12 h 32"/>
                <a:gd name="T100" fmla="*/ 10 w 17"/>
                <a:gd name="T101" fmla="*/ 13 h 32"/>
                <a:gd name="T102" fmla="*/ 15 w 17"/>
                <a:gd name="T103" fmla="*/ 17 h 32"/>
                <a:gd name="T104" fmla="*/ 17 w 17"/>
                <a:gd name="T10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2">
                  <a:moveTo>
                    <a:pt x="17" y="22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7"/>
                    <a:pt x="14" y="27"/>
                    <a:pt x="13" y="28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4"/>
                    <a:pt x="12" y="23"/>
                    <a:pt x="12" y="22"/>
                  </a:cubicBezTo>
                  <a:cubicBezTo>
                    <a:pt x="12" y="21"/>
                    <a:pt x="12" y="20"/>
                    <a:pt x="11" y="19"/>
                  </a:cubicBezTo>
                  <a:cubicBezTo>
                    <a:pt x="10" y="19"/>
                    <a:pt x="9" y="18"/>
                    <a:pt x="7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10" y="13"/>
                  </a:cubicBezTo>
                  <a:cubicBezTo>
                    <a:pt x="12" y="14"/>
                    <a:pt x="14" y="15"/>
                    <a:pt x="15" y="17"/>
                  </a:cubicBezTo>
                  <a:cubicBezTo>
                    <a:pt x="16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520"/>
            <p:cNvSpPr/>
            <p:nvPr/>
          </p:nvSpPr>
          <p:spPr bwMode="auto">
            <a:xfrm>
              <a:off x="1291" y="2636"/>
              <a:ext cx="48" cy="33"/>
            </a:xfrm>
            <a:custGeom>
              <a:avLst/>
              <a:gdLst>
                <a:gd name="T0" fmla="*/ 29 w 33"/>
                <a:gd name="T1" fmla="*/ 23 h 23"/>
                <a:gd name="T2" fmla="*/ 29 w 33"/>
                <a:gd name="T3" fmla="*/ 15 h 23"/>
                <a:gd name="T4" fmla="*/ 32 w 33"/>
                <a:gd name="T5" fmla="*/ 5 h 23"/>
                <a:gd name="T6" fmla="*/ 24 w 33"/>
                <a:gd name="T7" fmla="*/ 3 h 23"/>
                <a:gd name="T8" fmla="*/ 16 w 33"/>
                <a:gd name="T9" fmla="*/ 0 h 23"/>
                <a:gd name="T10" fmla="*/ 14 w 33"/>
                <a:gd name="T11" fmla="*/ 4 h 23"/>
                <a:gd name="T12" fmla="*/ 12 w 33"/>
                <a:gd name="T13" fmla="*/ 3 h 23"/>
                <a:gd name="T14" fmla="*/ 9 w 33"/>
                <a:gd name="T15" fmla="*/ 3 h 23"/>
                <a:gd name="T16" fmla="*/ 1 w 33"/>
                <a:gd name="T17" fmla="*/ 15 h 23"/>
                <a:gd name="T18" fmla="*/ 1 w 33"/>
                <a:gd name="T19" fmla="*/ 22 h 23"/>
                <a:gd name="T20" fmla="*/ 8 w 33"/>
                <a:gd name="T21" fmla="*/ 23 h 23"/>
                <a:gd name="T22" fmla="*/ 29 w 33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3">
                  <a:moveTo>
                    <a:pt x="29" y="23"/>
                  </a:moveTo>
                  <a:cubicBezTo>
                    <a:pt x="29" y="23"/>
                    <a:pt x="33" y="23"/>
                    <a:pt x="29" y="15"/>
                  </a:cubicBezTo>
                  <a:cubicBezTo>
                    <a:pt x="29" y="15"/>
                    <a:pt x="33" y="11"/>
                    <a:pt x="32" y="5"/>
                  </a:cubicBezTo>
                  <a:cubicBezTo>
                    <a:pt x="32" y="5"/>
                    <a:pt x="28" y="2"/>
                    <a:pt x="24" y="3"/>
                  </a:cubicBezTo>
                  <a:cubicBezTo>
                    <a:pt x="24" y="3"/>
                    <a:pt x="15" y="2"/>
                    <a:pt x="16" y="0"/>
                  </a:cubicBezTo>
                  <a:cubicBezTo>
                    <a:pt x="16" y="0"/>
                    <a:pt x="14" y="3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1"/>
                    <a:pt x="9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20"/>
                    <a:pt x="1" y="22"/>
                  </a:cubicBezTo>
                  <a:cubicBezTo>
                    <a:pt x="1" y="22"/>
                    <a:pt x="4" y="23"/>
                    <a:pt x="8" y="23"/>
                  </a:cubicBezTo>
                  <a:cubicBezTo>
                    <a:pt x="29" y="23"/>
                    <a:pt x="29" y="23"/>
                    <a:pt x="29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521"/>
            <p:cNvSpPr/>
            <p:nvPr/>
          </p:nvSpPr>
          <p:spPr bwMode="auto">
            <a:xfrm>
              <a:off x="1310" y="2640"/>
              <a:ext cx="5" cy="25"/>
            </a:xfrm>
            <a:custGeom>
              <a:avLst/>
              <a:gdLst>
                <a:gd name="T0" fmla="*/ 1 w 3"/>
                <a:gd name="T1" fmla="*/ 14 h 17"/>
                <a:gd name="T2" fmla="*/ 3 w 3"/>
                <a:gd name="T3" fmla="*/ 0 h 17"/>
                <a:gd name="T4" fmla="*/ 2 w 3"/>
                <a:gd name="T5" fmla="*/ 17 h 17"/>
                <a:gd name="T6" fmla="*/ 1 w 3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1" y="14"/>
                  </a:moveTo>
                  <a:cubicBezTo>
                    <a:pt x="1" y="14"/>
                    <a:pt x="0" y="1"/>
                    <a:pt x="3" y="0"/>
                  </a:cubicBezTo>
                  <a:cubicBezTo>
                    <a:pt x="3" y="0"/>
                    <a:pt x="2" y="13"/>
                    <a:pt x="2" y="17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522"/>
            <p:cNvSpPr>
              <a:spLocks noEditPoints="1"/>
            </p:cNvSpPr>
            <p:nvPr/>
          </p:nvSpPr>
          <p:spPr bwMode="auto">
            <a:xfrm>
              <a:off x="1322" y="2643"/>
              <a:ext cx="17" cy="26"/>
            </a:xfrm>
            <a:custGeom>
              <a:avLst/>
              <a:gdLst>
                <a:gd name="T0" fmla="*/ 7 w 12"/>
                <a:gd name="T1" fmla="*/ 10 h 18"/>
                <a:gd name="T2" fmla="*/ 5 w 12"/>
                <a:gd name="T3" fmla="*/ 15 h 18"/>
                <a:gd name="T4" fmla="*/ 8 w 12"/>
                <a:gd name="T5" fmla="*/ 18 h 18"/>
                <a:gd name="T6" fmla="*/ 7 w 12"/>
                <a:gd name="T7" fmla="*/ 10 h 18"/>
                <a:gd name="T8" fmla="*/ 10 w 12"/>
                <a:gd name="T9" fmla="*/ 1 h 18"/>
                <a:gd name="T10" fmla="*/ 8 w 12"/>
                <a:gd name="T11" fmla="*/ 7 h 18"/>
                <a:gd name="T12" fmla="*/ 0 w 12"/>
                <a:gd name="T13" fmla="*/ 12 h 18"/>
                <a:gd name="T14" fmla="*/ 1 w 12"/>
                <a:gd name="T15" fmla="*/ 12 h 18"/>
                <a:gd name="T16" fmla="*/ 2 w 12"/>
                <a:gd name="T17" fmla="*/ 12 h 18"/>
                <a:gd name="T18" fmla="*/ 7 w 12"/>
                <a:gd name="T19" fmla="*/ 10 h 18"/>
                <a:gd name="T20" fmla="*/ 7 w 12"/>
                <a:gd name="T21" fmla="*/ 10 h 18"/>
                <a:gd name="T22" fmla="*/ 10 w 12"/>
                <a:gd name="T23" fmla="*/ 1 h 18"/>
                <a:gd name="T24" fmla="*/ 9 w 12"/>
                <a:gd name="T25" fmla="*/ 0 h 18"/>
                <a:gd name="T26" fmla="*/ 10 w 12"/>
                <a:gd name="T27" fmla="*/ 1 h 18"/>
                <a:gd name="T28" fmla="*/ 9 w 12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7" y="10"/>
                  </a:moveTo>
                  <a:cubicBezTo>
                    <a:pt x="7" y="10"/>
                    <a:pt x="11" y="15"/>
                    <a:pt x="5" y="15"/>
                  </a:cubicBezTo>
                  <a:cubicBezTo>
                    <a:pt x="6" y="16"/>
                    <a:pt x="7" y="17"/>
                    <a:pt x="8" y="18"/>
                  </a:cubicBezTo>
                  <a:cubicBezTo>
                    <a:pt x="12" y="15"/>
                    <a:pt x="7" y="10"/>
                    <a:pt x="7" y="10"/>
                  </a:cubicBezTo>
                  <a:moveTo>
                    <a:pt x="10" y="1"/>
                  </a:moveTo>
                  <a:cubicBezTo>
                    <a:pt x="10" y="3"/>
                    <a:pt x="8" y="7"/>
                    <a:pt x="8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6"/>
                    <a:pt x="11" y="2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523"/>
            <p:cNvSpPr>
              <a:spLocks noEditPoints="1"/>
            </p:cNvSpPr>
            <p:nvPr/>
          </p:nvSpPr>
          <p:spPr bwMode="auto">
            <a:xfrm>
              <a:off x="1293" y="2641"/>
              <a:ext cx="19" cy="22"/>
            </a:xfrm>
            <a:custGeom>
              <a:avLst/>
              <a:gdLst>
                <a:gd name="T0" fmla="*/ 12 w 13"/>
                <a:gd name="T1" fmla="*/ 5 h 15"/>
                <a:gd name="T2" fmla="*/ 12 w 13"/>
                <a:gd name="T3" fmla="*/ 3 h 15"/>
                <a:gd name="T4" fmla="*/ 12 w 13"/>
                <a:gd name="T5" fmla="*/ 5 h 15"/>
                <a:gd name="T6" fmla="*/ 13 w 13"/>
                <a:gd name="T7" fmla="*/ 13 h 15"/>
                <a:gd name="T8" fmla="*/ 9 w 13"/>
                <a:gd name="T9" fmla="*/ 14 h 15"/>
                <a:gd name="T10" fmla="*/ 8 w 13"/>
                <a:gd name="T11" fmla="*/ 11 h 15"/>
                <a:gd name="T12" fmla="*/ 12 w 13"/>
                <a:gd name="T13" fmla="*/ 5 h 15"/>
                <a:gd name="T14" fmla="*/ 13 w 13"/>
                <a:gd name="T15" fmla="*/ 0 h 15"/>
                <a:gd name="T16" fmla="*/ 7 w 13"/>
                <a:gd name="T17" fmla="*/ 9 h 15"/>
                <a:gd name="T18" fmla="*/ 10 w 13"/>
                <a:gd name="T19" fmla="*/ 15 h 15"/>
                <a:gd name="T20" fmla="*/ 13 w 13"/>
                <a:gd name="T21" fmla="*/ 13 h 15"/>
                <a:gd name="T22" fmla="*/ 13 w 13"/>
                <a:gd name="T23" fmla="*/ 0 h 15"/>
                <a:gd name="T24" fmla="*/ 13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2" y="5"/>
                  </a:move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8"/>
                    <a:pt x="13" y="13"/>
                    <a:pt x="13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6" y="14"/>
                    <a:pt x="8" y="11"/>
                    <a:pt x="8" y="11"/>
                  </a:cubicBezTo>
                  <a:cubicBezTo>
                    <a:pt x="11" y="10"/>
                    <a:pt x="12" y="7"/>
                    <a:pt x="12" y="5"/>
                  </a:cubicBezTo>
                  <a:moveTo>
                    <a:pt x="13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6" y="14"/>
                    <a:pt x="10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2" y="9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524"/>
            <p:cNvSpPr>
              <a:spLocks noEditPoints="1"/>
            </p:cNvSpPr>
            <p:nvPr/>
          </p:nvSpPr>
          <p:spPr bwMode="auto">
            <a:xfrm>
              <a:off x="1316" y="2640"/>
              <a:ext cx="20" cy="20"/>
            </a:xfrm>
            <a:custGeom>
              <a:avLst/>
              <a:gdLst>
                <a:gd name="T0" fmla="*/ 6 w 14"/>
                <a:gd name="T1" fmla="*/ 5 h 14"/>
                <a:gd name="T2" fmla="*/ 6 w 14"/>
                <a:gd name="T3" fmla="*/ 2 h 14"/>
                <a:gd name="T4" fmla="*/ 8 w 14"/>
                <a:gd name="T5" fmla="*/ 3 h 14"/>
                <a:gd name="T6" fmla="*/ 3 w 14"/>
                <a:gd name="T7" fmla="*/ 13 h 14"/>
                <a:gd name="T8" fmla="*/ 6 w 14"/>
                <a:gd name="T9" fmla="*/ 5 h 14"/>
                <a:gd name="T10" fmla="*/ 6 w 14"/>
                <a:gd name="T11" fmla="*/ 5 h 14"/>
                <a:gd name="T12" fmla="*/ 7 w 14"/>
                <a:gd name="T13" fmla="*/ 0 h 14"/>
                <a:gd name="T14" fmla="*/ 5 w 14"/>
                <a:gd name="T15" fmla="*/ 1 h 14"/>
                <a:gd name="T16" fmla="*/ 0 w 14"/>
                <a:gd name="T17" fmla="*/ 14 h 14"/>
                <a:gd name="T18" fmla="*/ 2 w 14"/>
                <a:gd name="T19" fmla="*/ 14 h 14"/>
                <a:gd name="T20" fmla="*/ 3 w 14"/>
                <a:gd name="T21" fmla="*/ 14 h 14"/>
                <a:gd name="T22" fmla="*/ 10 w 14"/>
                <a:gd name="T23" fmla="*/ 5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6" y="5"/>
                  </a:moveTo>
                  <a:cubicBezTo>
                    <a:pt x="2" y="3"/>
                    <a:pt x="4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4" y="4"/>
                    <a:pt x="3" y="13"/>
                    <a:pt x="3" y="13"/>
                  </a:cubicBezTo>
                  <a:cubicBezTo>
                    <a:pt x="9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2" y="1"/>
                    <a:pt x="1" y="10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525"/>
            <p:cNvSpPr/>
            <p:nvPr/>
          </p:nvSpPr>
          <p:spPr bwMode="auto">
            <a:xfrm>
              <a:off x="1325" y="2657"/>
              <a:ext cx="13" cy="8"/>
            </a:xfrm>
            <a:custGeom>
              <a:avLst/>
              <a:gdLst>
                <a:gd name="T0" fmla="*/ 5 w 9"/>
                <a:gd name="T1" fmla="*/ 0 h 5"/>
                <a:gd name="T2" fmla="*/ 0 w 9"/>
                <a:gd name="T3" fmla="*/ 2 h 5"/>
                <a:gd name="T4" fmla="*/ 3 w 9"/>
                <a:gd name="T5" fmla="*/ 5 h 5"/>
                <a:gd name="T6" fmla="*/ 5 w 9"/>
                <a:gd name="T7" fmla="*/ 0 h 5"/>
                <a:gd name="T8" fmla="*/ 5 w 9"/>
                <a:gd name="T9" fmla="*/ 0 h 5"/>
                <a:gd name="T10" fmla="*/ 5 w 9"/>
                <a:gd name="T11" fmla="*/ 0 h 5"/>
                <a:gd name="T12" fmla="*/ 5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9" y="5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526"/>
            <p:cNvSpPr/>
            <p:nvPr/>
          </p:nvSpPr>
          <p:spPr bwMode="auto">
            <a:xfrm>
              <a:off x="1248" y="2657"/>
              <a:ext cx="132" cy="163"/>
            </a:xfrm>
            <a:custGeom>
              <a:avLst/>
              <a:gdLst>
                <a:gd name="T0" fmla="*/ 39 w 91"/>
                <a:gd name="T1" fmla="*/ 8 h 112"/>
                <a:gd name="T2" fmla="*/ 20 w 91"/>
                <a:gd name="T3" fmla="*/ 30 h 112"/>
                <a:gd name="T4" fmla="*/ 20 w 91"/>
                <a:gd name="T5" fmla="*/ 40 h 112"/>
                <a:gd name="T6" fmla="*/ 21 w 91"/>
                <a:gd name="T7" fmla="*/ 47 h 112"/>
                <a:gd name="T8" fmla="*/ 18 w 91"/>
                <a:gd name="T9" fmla="*/ 55 h 112"/>
                <a:gd name="T10" fmla="*/ 19 w 91"/>
                <a:gd name="T11" fmla="*/ 60 h 112"/>
                <a:gd name="T12" fmla="*/ 18 w 91"/>
                <a:gd name="T13" fmla="*/ 65 h 112"/>
                <a:gd name="T14" fmla="*/ 18 w 91"/>
                <a:gd name="T15" fmla="*/ 67 h 112"/>
                <a:gd name="T16" fmla="*/ 18 w 91"/>
                <a:gd name="T17" fmla="*/ 70 h 112"/>
                <a:gd name="T18" fmla="*/ 17 w 91"/>
                <a:gd name="T19" fmla="*/ 77 h 112"/>
                <a:gd name="T20" fmla="*/ 14 w 91"/>
                <a:gd name="T21" fmla="*/ 96 h 112"/>
                <a:gd name="T22" fmla="*/ 13 w 91"/>
                <a:gd name="T23" fmla="*/ 101 h 112"/>
                <a:gd name="T24" fmla="*/ 5 w 91"/>
                <a:gd name="T25" fmla="*/ 107 h 112"/>
                <a:gd name="T26" fmla="*/ 28 w 91"/>
                <a:gd name="T27" fmla="*/ 111 h 112"/>
                <a:gd name="T28" fmla="*/ 64 w 91"/>
                <a:gd name="T29" fmla="*/ 110 h 112"/>
                <a:gd name="T30" fmla="*/ 78 w 91"/>
                <a:gd name="T31" fmla="*/ 109 h 112"/>
                <a:gd name="T32" fmla="*/ 89 w 91"/>
                <a:gd name="T33" fmla="*/ 104 h 112"/>
                <a:gd name="T34" fmla="*/ 88 w 91"/>
                <a:gd name="T35" fmla="*/ 100 h 112"/>
                <a:gd name="T36" fmla="*/ 83 w 91"/>
                <a:gd name="T37" fmla="*/ 96 h 112"/>
                <a:gd name="T38" fmla="*/ 78 w 91"/>
                <a:gd name="T39" fmla="*/ 97 h 112"/>
                <a:gd name="T40" fmla="*/ 77 w 91"/>
                <a:gd name="T41" fmla="*/ 91 h 112"/>
                <a:gd name="T42" fmla="*/ 75 w 91"/>
                <a:gd name="T43" fmla="*/ 87 h 112"/>
                <a:gd name="T44" fmla="*/ 76 w 91"/>
                <a:gd name="T45" fmla="*/ 70 h 112"/>
                <a:gd name="T46" fmla="*/ 76 w 91"/>
                <a:gd name="T47" fmla="*/ 58 h 112"/>
                <a:gd name="T48" fmla="*/ 76 w 91"/>
                <a:gd name="T49" fmla="*/ 53 h 112"/>
                <a:gd name="T50" fmla="*/ 76 w 91"/>
                <a:gd name="T51" fmla="*/ 45 h 112"/>
                <a:gd name="T52" fmla="*/ 77 w 91"/>
                <a:gd name="T53" fmla="*/ 34 h 112"/>
                <a:gd name="T54" fmla="*/ 70 w 91"/>
                <a:gd name="T55" fmla="*/ 20 h 112"/>
                <a:gd name="T56" fmla="*/ 52 w 91"/>
                <a:gd name="T57" fmla="*/ 2 h 112"/>
                <a:gd name="T58" fmla="*/ 39 w 91"/>
                <a:gd name="T5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12">
                  <a:moveTo>
                    <a:pt x="39" y="8"/>
                  </a:moveTo>
                  <a:cubicBezTo>
                    <a:pt x="39" y="8"/>
                    <a:pt x="21" y="10"/>
                    <a:pt x="20" y="3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5"/>
                    <a:pt x="21" y="47"/>
                  </a:cubicBezTo>
                  <a:cubicBezTo>
                    <a:pt x="21" y="47"/>
                    <a:pt x="21" y="48"/>
                    <a:pt x="18" y="55"/>
                  </a:cubicBezTo>
                  <a:cubicBezTo>
                    <a:pt x="18" y="55"/>
                    <a:pt x="18" y="56"/>
                    <a:pt x="19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18" y="67"/>
                    <a:pt x="20" y="69"/>
                    <a:pt x="18" y="70"/>
                  </a:cubicBezTo>
                  <a:cubicBezTo>
                    <a:pt x="18" y="70"/>
                    <a:pt x="17" y="70"/>
                    <a:pt x="17" y="77"/>
                  </a:cubicBezTo>
                  <a:cubicBezTo>
                    <a:pt x="17" y="77"/>
                    <a:pt x="16" y="93"/>
                    <a:pt x="14" y="96"/>
                  </a:cubicBezTo>
                  <a:cubicBezTo>
                    <a:pt x="14" y="96"/>
                    <a:pt x="12" y="98"/>
                    <a:pt x="13" y="101"/>
                  </a:cubicBezTo>
                  <a:cubicBezTo>
                    <a:pt x="13" y="101"/>
                    <a:pt x="0" y="101"/>
                    <a:pt x="5" y="107"/>
                  </a:cubicBezTo>
                  <a:cubicBezTo>
                    <a:pt x="5" y="107"/>
                    <a:pt x="20" y="112"/>
                    <a:pt x="28" y="111"/>
                  </a:cubicBezTo>
                  <a:cubicBezTo>
                    <a:pt x="28" y="111"/>
                    <a:pt x="59" y="109"/>
                    <a:pt x="6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6" y="104"/>
                    <a:pt x="89" y="104"/>
                  </a:cubicBezTo>
                  <a:cubicBezTo>
                    <a:pt x="89" y="104"/>
                    <a:pt x="91" y="101"/>
                    <a:pt x="88" y="100"/>
                  </a:cubicBezTo>
                  <a:cubicBezTo>
                    <a:pt x="88" y="100"/>
                    <a:pt x="83" y="97"/>
                    <a:pt x="83" y="96"/>
                  </a:cubicBezTo>
                  <a:cubicBezTo>
                    <a:pt x="83" y="96"/>
                    <a:pt x="79" y="95"/>
                    <a:pt x="78" y="97"/>
                  </a:cubicBezTo>
                  <a:cubicBezTo>
                    <a:pt x="78" y="97"/>
                    <a:pt x="76" y="94"/>
                    <a:pt x="77" y="91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3" y="77"/>
                    <a:pt x="76" y="70"/>
                  </a:cubicBezTo>
                  <a:cubicBezTo>
                    <a:pt x="76" y="70"/>
                    <a:pt x="77" y="60"/>
                    <a:pt x="76" y="58"/>
                  </a:cubicBezTo>
                  <a:cubicBezTo>
                    <a:pt x="76" y="58"/>
                    <a:pt x="74" y="54"/>
                    <a:pt x="76" y="53"/>
                  </a:cubicBezTo>
                  <a:cubicBezTo>
                    <a:pt x="76" y="53"/>
                    <a:pt x="77" y="52"/>
                    <a:pt x="76" y="45"/>
                  </a:cubicBezTo>
                  <a:cubicBezTo>
                    <a:pt x="76" y="45"/>
                    <a:pt x="75" y="35"/>
                    <a:pt x="77" y="34"/>
                  </a:cubicBezTo>
                  <a:cubicBezTo>
                    <a:pt x="77" y="34"/>
                    <a:pt x="77" y="28"/>
                    <a:pt x="70" y="20"/>
                  </a:cubicBezTo>
                  <a:cubicBezTo>
                    <a:pt x="70" y="20"/>
                    <a:pt x="57" y="4"/>
                    <a:pt x="52" y="2"/>
                  </a:cubicBezTo>
                  <a:cubicBezTo>
                    <a:pt x="52" y="2"/>
                    <a:pt x="41" y="0"/>
                    <a:pt x="3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527"/>
            <p:cNvSpPr/>
            <p:nvPr/>
          </p:nvSpPr>
          <p:spPr bwMode="auto">
            <a:xfrm>
              <a:off x="1278" y="2669"/>
              <a:ext cx="26" cy="19"/>
            </a:xfrm>
            <a:custGeom>
              <a:avLst/>
              <a:gdLst>
                <a:gd name="T0" fmla="*/ 18 w 18"/>
                <a:gd name="T1" fmla="*/ 0 h 13"/>
                <a:gd name="T2" fmla="*/ 17 w 18"/>
                <a:gd name="T3" fmla="*/ 0 h 13"/>
                <a:gd name="T4" fmla="*/ 7 w 18"/>
                <a:gd name="T5" fmla="*/ 7 h 13"/>
                <a:gd name="T6" fmla="*/ 3 w 18"/>
                <a:gd name="T7" fmla="*/ 13 h 13"/>
                <a:gd name="T8" fmla="*/ 18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7" y="7"/>
                    <a:pt x="7" y="7"/>
                  </a:cubicBezTo>
                  <a:cubicBezTo>
                    <a:pt x="0" y="12"/>
                    <a:pt x="3" y="13"/>
                    <a:pt x="3" y="13"/>
                  </a:cubicBezTo>
                  <a:cubicBezTo>
                    <a:pt x="8" y="11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Freeform 528"/>
            <p:cNvSpPr/>
            <p:nvPr/>
          </p:nvSpPr>
          <p:spPr bwMode="auto">
            <a:xfrm>
              <a:off x="1296" y="27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529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530"/>
            <p:cNvSpPr/>
            <p:nvPr/>
          </p:nvSpPr>
          <p:spPr bwMode="auto">
            <a:xfrm>
              <a:off x="1294" y="2670"/>
              <a:ext cx="19" cy="22"/>
            </a:xfrm>
            <a:custGeom>
              <a:avLst/>
              <a:gdLst>
                <a:gd name="T0" fmla="*/ 9 w 13"/>
                <a:gd name="T1" fmla="*/ 0 h 15"/>
                <a:gd name="T2" fmla="*/ 2 w 13"/>
                <a:gd name="T3" fmla="*/ 9 h 15"/>
                <a:gd name="T4" fmla="*/ 6 w 13"/>
                <a:gd name="T5" fmla="*/ 9 h 15"/>
                <a:gd name="T6" fmla="*/ 9 w 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cubicBezTo>
                    <a:pt x="9" y="0"/>
                    <a:pt x="13" y="15"/>
                    <a:pt x="2" y="9"/>
                  </a:cubicBezTo>
                  <a:cubicBezTo>
                    <a:pt x="2" y="9"/>
                    <a:pt x="0" y="6"/>
                    <a:pt x="6" y="9"/>
                  </a:cubicBezTo>
                  <a:cubicBezTo>
                    <a:pt x="6" y="9"/>
                    <a:pt x="11" y="1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29" name="Picture 53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08" y="2660"/>
              <a:ext cx="22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Freeform 532"/>
            <p:cNvSpPr/>
            <p:nvPr/>
          </p:nvSpPr>
          <p:spPr bwMode="auto">
            <a:xfrm>
              <a:off x="1309" y="2660"/>
              <a:ext cx="38" cy="16"/>
            </a:xfrm>
            <a:custGeom>
              <a:avLst/>
              <a:gdLst>
                <a:gd name="T0" fmla="*/ 7 w 26"/>
                <a:gd name="T1" fmla="*/ 0 h 11"/>
                <a:gd name="T2" fmla="*/ 10 w 26"/>
                <a:gd name="T3" fmla="*/ 8 h 11"/>
                <a:gd name="T4" fmla="*/ 0 w 26"/>
                <a:gd name="T5" fmla="*/ 6 h 11"/>
                <a:gd name="T6" fmla="*/ 7 w 2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7" y="0"/>
                  </a:moveTo>
                  <a:cubicBezTo>
                    <a:pt x="7" y="0"/>
                    <a:pt x="24" y="9"/>
                    <a:pt x="1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6" y="1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533"/>
            <p:cNvSpPr/>
            <p:nvPr/>
          </p:nvSpPr>
          <p:spPr bwMode="auto">
            <a:xfrm>
              <a:off x="1319" y="2643"/>
              <a:ext cx="17" cy="16"/>
            </a:xfrm>
            <a:custGeom>
              <a:avLst/>
              <a:gdLst>
                <a:gd name="T0" fmla="*/ 4 w 12"/>
                <a:gd name="T1" fmla="*/ 0 h 11"/>
                <a:gd name="T2" fmla="*/ 4 w 12"/>
                <a:gd name="T3" fmla="*/ 3 h 11"/>
                <a:gd name="T4" fmla="*/ 4 w 12"/>
                <a:gd name="T5" fmla="*/ 3 h 11"/>
                <a:gd name="T6" fmla="*/ 1 w 12"/>
                <a:gd name="T7" fmla="*/ 11 h 11"/>
                <a:gd name="T8" fmla="*/ 6 w 12"/>
                <a:gd name="T9" fmla="*/ 1 h 11"/>
                <a:gd name="T10" fmla="*/ 4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2" y="0"/>
                    <a:pt x="0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1" y="11"/>
                  </a:cubicBezTo>
                  <a:cubicBezTo>
                    <a:pt x="1" y="11"/>
                    <a:pt x="12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534"/>
            <p:cNvSpPr>
              <a:spLocks noEditPoints="1"/>
            </p:cNvSpPr>
            <p:nvPr/>
          </p:nvSpPr>
          <p:spPr bwMode="auto">
            <a:xfrm>
              <a:off x="1302" y="2646"/>
              <a:ext cx="10" cy="16"/>
            </a:xfrm>
            <a:custGeom>
              <a:avLst/>
              <a:gdLst>
                <a:gd name="T0" fmla="*/ 6 w 7"/>
                <a:gd name="T1" fmla="*/ 2 h 11"/>
                <a:gd name="T2" fmla="*/ 2 w 7"/>
                <a:gd name="T3" fmla="*/ 8 h 11"/>
                <a:gd name="T4" fmla="*/ 3 w 7"/>
                <a:gd name="T5" fmla="*/ 11 h 11"/>
                <a:gd name="T6" fmla="*/ 7 w 7"/>
                <a:gd name="T7" fmla="*/ 10 h 11"/>
                <a:gd name="T8" fmla="*/ 6 w 7"/>
                <a:gd name="T9" fmla="*/ 2 h 11"/>
                <a:gd name="T10" fmla="*/ 6 w 7"/>
                <a:gd name="T11" fmla="*/ 0 h 11"/>
                <a:gd name="T12" fmla="*/ 6 w 7"/>
                <a:gd name="T13" fmla="*/ 2 h 11"/>
                <a:gd name="T14" fmla="*/ 6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6" y="2"/>
                  </a:moveTo>
                  <a:cubicBezTo>
                    <a:pt x="6" y="4"/>
                    <a:pt x="5" y="7"/>
                    <a:pt x="2" y="8"/>
                  </a:cubicBezTo>
                  <a:cubicBezTo>
                    <a:pt x="2" y="8"/>
                    <a:pt x="0" y="11"/>
                    <a:pt x="3" y="11"/>
                  </a:cubicBezTo>
                  <a:cubicBezTo>
                    <a:pt x="4" y="11"/>
                    <a:pt x="5" y="11"/>
                    <a:pt x="7" y="10"/>
                  </a:cubicBezTo>
                  <a:cubicBezTo>
                    <a:pt x="7" y="10"/>
                    <a:pt x="6" y="5"/>
                    <a:pt x="6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535"/>
            <p:cNvSpPr/>
            <p:nvPr/>
          </p:nvSpPr>
          <p:spPr bwMode="auto">
            <a:xfrm>
              <a:off x="1287" y="2650"/>
              <a:ext cx="16" cy="15"/>
            </a:xfrm>
            <a:custGeom>
              <a:avLst/>
              <a:gdLst>
                <a:gd name="T0" fmla="*/ 11 w 11"/>
                <a:gd name="T1" fmla="*/ 0 h 10"/>
                <a:gd name="T2" fmla="*/ 5 w 11"/>
                <a:gd name="T3" fmla="*/ 9 h 10"/>
                <a:gd name="T4" fmla="*/ 11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4" y="5"/>
                    <a:pt x="5" y="9"/>
                  </a:cubicBezTo>
                  <a:cubicBezTo>
                    <a:pt x="5" y="9"/>
                    <a:pt x="5" y="10"/>
                    <a:pt x="11" y="10"/>
                  </a:cubicBezTo>
                  <a:cubicBezTo>
                    <a:pt x="11" y="10"/>
                    <a:pt x="0" y="1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536"/>
            <p:cNvSpPr/>
            <p:nvPr/>
          </p:nvSpPr>
          <p:spPr bwMode="auto">
            <a:xfrm>
              <a:off x="1249" y="2684"/>
              <a:ext cx="77" cy="130"/>
            </a:xfrm>
            <a:custGeom>
              <a:avLst/>
              <a:gdLst>
                <a:gd name="T0" fmla="*/ 30 w 53"/>
                <a:gd name="T1" fmla="*/ 0 h 90"/>
                <a:gd name="T2" fmla="*/ 24 w 53"/>
                <a:gd name="T3" fmla="*/ 12 h 90"/>
                <a:gd name="T4" fmla="*/ 37 w 53"/>
                <a:gd name="T5" fmla="*/ 20 h 90"/>
                <a:gd name="T6" fmla="*/ 24 w 53"/>
                <a:gd name="T7" fmla="*/ 23 h 90"/>
                <a:gd name="T8" fmla="*/ 23 w 53"/>
                <a:gd name="T9" fmla="*/ 30 h 90"/>
                <a:gd name="T10" fmla="*/ 21 w 53"/>
                <a:gd name="T11" fmla="*/ 50 h 90"/>
                <a:gd name="T12" fmla="*/ 25 w 53"/>
                <a:gd name="T13" fmla="*/ 55 h 90"/>
                <a:gd name="T14" fmla="*/ 16 w 53"/>
                <a:gd name="T15" fmla="*/ 81 h 90"/>
                <a:gd name="T16" fmla="*/ 13 w 53"/>
                <a:gd name="T17" fmla="*/ 85 h 90"/>
                <a:gd name="T18" fmla="*/ 5 w 53"/>
                <a:gd name="T19" fmla="*/ 88 h 90"/>
                <a:gd name="T20" fmla="*/ 13 w 53"/>
                <a:gd name="T21" fmla="*/ 83 h 90"/>
                <a:gd name="T22" fmla="*/ 14 w 53"/>
                <a:gd name="T23" fmla="*/ 79 h 90"/>
                <a:gd name="T24" fmla="*/ 17 w 53"/>
                <a:gd name="T25" fmla="*/ 54 h 90"/>
                <a:gd name="T26" fmla="*/ 18 w 53"/>
                <a:gd name="T27" fmla="*/ 48 h 90"/>
                <a:gd name="T28" fmla="*/ 17 w 53"/>
                <a:gd name="T29" fmla="*/ 37 h 90"/>
                <a:gd name="T30" fmla="*/ 20 w 53"/>
                <a:gd name="T31" fmla="*/ 29 h 90"/>
                <a:gd name="T32" fmla="*/ 30 w 53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0">
                  <a:moveTo>
                    <a:pt x="30" y="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4"/>
                    <a:pt x="37" y="20"/>
                  </a:cubicBezTo>
                  <a:cubicBezTo>
                    <a:pt x="37" y="20"/>
                    <a:pt x="42" y="24"/>
                    <a:pt x="24" y="23"/>
                  </a:cubicBezTo>
                  <a:cubicBezTo>
                    <a:pt x="24" y="23"/>
                    <a:pt x="20" y="25"/>
                    <a:pt x="23" y="3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53" y="57"/>
                    <a:pt x="25" y="55"/>
                  </a:cubicBezTo>
                  <a:cubicBezTo>
                    <a:pt x="25" y="55"/>
                    <a:pt x="24" y="49"/>
                    <a:pt x="16" y="81"/>
                  </a:cubicBezTo>
                  <a:cubicBezTo>
                    <a:pt x="16" y="81"/>
                    <a:pt x="35" y="90"/>
                    <a:pt x="13" y="85"/>
                  </a:cubicBezTo>
                  <a:cubicBezTo>
                    <a:pt x="13" y="85"/>
                    <a:pt x="6" y="86"/>
                    <a:pt x="5" y="88"/>
                  </a:cubicBezTo>
                  <a:cubicBezTo>
                    <a:pt x="5" y="88"/>
                    <a:pt x="0" y="85"/>
                    <a:pt x="13" y="83"/>
                  </a:cubicBezTo>
                  <a:cubicBezTo>
                    <a:pt x="13" y="83"/>
                    <a:pt x="11" y="83"/>
                    <a:pt x="14" y="79"/>
                  </a:cubicBezTo>
                  <a:cubicBezTo>
                    <a:pt x="14" y="79"/>
                    <a:pt x="18" y="54"/>
                    <a:pt x="17" y="54"/>
                  </a:cubicBezTo>
                  <a:cubicBezTo>
                    <a:pt x="17" y="54"/>
                    <a:pt x="25" y="53"/>
                    <a:pt x="18" y="48"/>
                  </a:cubicBezTo>
                  <a:cubicBezTo>
                    <a:pt x="18" y="48"/>
                    <a:pt x="20" y="39"/>
                    <a:pt x="17" y="37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5" y="18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537"/>
            <p:cNvSpPr/>
            <p:nvPr/>
          </p:nvSpPr>
          <p:spPr bwMode="auto">
            <a:xfrm>
              <a:off x="1278" y="2700"/>
              <a:ext cx="9" cy="30"/>
            </a:xfrm>
            <a:custGeom>
              <a:avLst/>
              <a:gdLst>
                <a:gd name="T0" fmla="*/ 3 w 6"/>
                <a:gd name="T1" fmla="*/ 7 h 21"/>
                <a:gd name="T2" fmla="*/ 5 w 6"/>
                <a:gd name="T3" fmla="*/ 7 h 21"/>
                <a:gd name="T4" fmla="*/ 3 w 6"/>
                <a:gd name="T5" fmla="*/ 3 h 21"/>
                <a:gd name="T6" fmla="*/ 2 w 6"/>
                <a:gd name="T7" fmla="*/ 3 h 21"/>
                <a:gd name="T8" fmla="*/ 0 w 6"/>
                <a:gd name="T9" fmla="*/ 7 h 21"/>
                <a:gd name="T10" fmla="*/ 1 w 6"/>
                <a:gd name="T11" fmla="*/ 11 h 21"/>
                <a:gd name="T12" fmla="*/ 1 w 6"/>
                <a:gd name="T13" fmla="*/ 17 h 21"/>
                <a:gd name="T14" fmla="*/ 1 w 6"/>
                <a:gd name="T15" fmla="*/ 15 h 21"/>
                <a:gd name="T16" fmla="*/ 0 w 6"/>
                <a:gd name="T17" fmla="*/ 16 h 21"/>
                <a:gd name="T18" fmla="*/ 2 w 6"/>
                <a:gd name="T19" fmla="*/ 21 h 21"/>
                <a:gd name="T20" fmla="*/ 2 w 6"/>
                <a:gd name="T21" fmla="*/ 19 h 21"/>
                <a:gd name="T22" fmla="*/ 5 w 6"/>
                <a:gd name="T23" fmla="*/ 13 h 21"/>
                <a:gd name="T24" fmla="*/ 1 w 6"/>
                <a:gd name="T25" fmla="*/ 7 h 21"/>
                <a:gd name="T26" fmla="*/ 3 w 6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1"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0" y="7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1"/>
                    <a:pt x="6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3"/>
                    <a:pt x="0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19"/>
                  </a:cubicBezTo>
                  <a:cubicBezTo>
                    <a:pt x="2" y="19"/>
                    <a:pt x="6" y="18"/>
                    <a:pt x="5" y="13"/>
                  </a:cubicBezTo>
                  <a:cubicBezTo>
                    <a:pt x="5" y="13"/>
                    <a:pt x="1" y="9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538"/>
            <p:cNvSpPr/>
            <p:nvPr/>
          </p:nvSpPr>
          <p:spPr bwMode="auto">
            <a:xfrm>
              <a:off x="1287" y="2704"/>
              <a:ext cx="9" cy="23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4 h 16"/>
                <a:gd name="T4" fmla="*/ 3 w 6"/>
                <a:gd name="T5" fmla="*/ 3 h 16"/>
                <a:gd name="T6" fmla="*/ 2 w 6"/>
                <a:gd name="T7" fmla="*/ 12 h 16"/>
                <a:gd name="T8" fmla="*/ 2 w 6"/>
                <a:gd name="T9" fmla="*/ 16 h 16"/>
                <a:gd name="T10" fmla="*/ 2 w 6"/>
                <a:gd name="T11" fmla="*/ 16 h 16"/>
                <a:gd name="T12" fmla="*/ 4 w 6"/>
                <a:gd name="T13" fmla="*/ 16 h 16"/>
                <a:gd name="T14" fmla="*/ 6 w 6"/>
                <a:gd name="T15" fmla="*/ 0 h 16"/>
                <a:gd name="T16" fmla="*/ 4 w 6"/>
                <a:gd name="T17" fmla="*/ 0 h 16"/>
                <a:gd name="T18" fmla="*/ 0 w 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9"/>
                    <a:pt x="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5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539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540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541"/>
            <p:cNvSpPr>
              <a:spLocks noEditPoints="1"/>
            </p:cNvSpPr>
            <p:nvPr/>
          </p:nvSpPr>
          <p:spPr bwMode="auto">
            <a:xfrm>
              <a:off x="1294" y="2704"/>
              <a:ext cx="16" cy="25"/>
            </a:xfrm>
            <a:custGeom>
              <a:avLst/>
              <a:gdLst>
                <a:gd name="T0" fmla="*/ 6 w 11"/>
                <a:gd name="T1" fmla="*/ 1 h 17"/>
                <a:gd name="T2" fmla="*/ 2 w 11"/>
                <a:gd name="T3" fmla="*/ 4 h 17"/>
                <a:gd name="T4" fmla="*/ 1 w 11"/>
                <a:gd name="T5" fmla="*/ 12 h 17"/>
                <a:gd name="T6" fmla="*/ 3 w 11"/>
                <a:gd name="T7" fmla="*/ 16 h 17"/>
                <a:gd name="T8" fmla="*/ 6 w 11"/>
                <a:gd name="T9" fmla="*/ 16 h 17"/>
                <a:gd name="T10" fmla="*/ 9 w 11"/>
                <a:gd name="T11" fmla="*/ 12 h 17"/>
                <a:gd name="T12" fmla="*/ 10 w 11"/>
                <a:gd name="T13" fmla="*/ 4 h 17"/>
                <a:gd name="T14" fmla="*/ 6 w 11"/>
                <a:gd name="T15" fmla="*/ 1 h 17"/>
                <a:gd name="T16" fmla="*/ 6 w 11"/>
                <a:gd name="T17" fmla="*/ 13 h 17"/>
                <a:gd name="T18" fmla="*/ 4 w 11"/>
                <a:gd name="T19" fmla="*/ 12 h 17"/>
                <a:gd name="T20" fmla="*/ 5 w 11"/>
                <a:gd name="T21" fmla="*/ 4 h 17"/>
                <a:gd name="T22" fmla="*/ 8 w 11"/>
                <a:gd name="T23" fmla="*/ 4 h 17"/>
                <a:gd name="T24" fmla="*/ 6 w 11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6" y="1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6"/>
                    <a:pt x="3" y="16"/>
                    <a:pt x="3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2"/>
                    <a:pt x="9" y="12"/>
                  </a:cubicBezTo>
                  <a:cubicBezTo>
                    <a:pt x="9" y="10"/>
                    <a:pt x="10" y="4"/>
                    <a:pt x="10" y="4"/>
                  </a:cubicBezTo>
                  <a:cubicBezTo>
                    <a:pt x="11" y="0"/>
                    <a:pt x="6" y="1"/>
                    <a:pt x="6" y="1"/>
                  </a:cubicBezTo>
                  <a:moveTo>
                    <a:pt x="6" y="13"/>
                  </a:moveTo>
                  <a:cubicBezTo>
                    <a:pt x="6" y="13"/>
                    <a:pt x="4" y="17"/>
                    <a:pt x="4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1"/>
                    <a:pt x="8" y="4"/>
                  </a:cubicBezTo>
                  <a:cubicBezTo>
                    <a:pt x="8" y="4"/>
                    <a:pt x="6" y="12"/>
                    <a:pt x="6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542"/>
            <p:cNvSpPr>
              <a:spLocks noEditPoints="1"/>
            </p:cNvSpPr>
            <p:nvPr/>
          </p:nvSpPr>
          <p:spPr bwMode="auto">
            <a:xfrm>
              <a:off x="1307" y="2704"/>
              <a:ext cx="16" cy="25"/>
            </a:xfrm>
            <a:custGeom>
              <a:avLst/>
              <a:gdLst>
                <a:gd name="T0" fmla="*/ 11 w 11"/>
                <a:gd name="T1" fmla="*/ 2 h 17"/>
                <a:gd name="T2" fmla="*/ 8 w 11"/>
                <a:gd name="T3" fmla="*/ 0 h 17"/>
                <a:gd name="T4" fmla="*/ 2 w 11"/>
                <a:gd name="T5" fmla="*/ 5 h 17"/>
                <a:gd name="T6" fmla="*/ 5 w 11"/>
                <a:gd name="T7" fmla="*/ 16 h 17"/>
                <a:gd name="T8" fmla="*/ 11 w 11"/>
                <a:gd name="T9" fmla="*/ 12 h 17"/>
                <a:gd name="T10" fmla="*/ 11 w 11"/>
                <a:gd name="T11" fmla="*/ 2 h 17"/>
                <a:gd name="T12" fmla="*/ 6 w 11"/>
                <a:gd name="T13" fmla="*/ 14 h 17"/>
                <a:gd name="T14" fmla="*/ 5 w 11"/>
                <a:gd name="T15" fmla="*/ 8 h 17"/>
                <a:gd name="T16" fmla="*/ 7 w 11"/>
                <a:gd name="T17" fmla="*/ 1 h 17"/>
                <a:gd name="T18" fmla="*/ 8 w 11"/>
                <a:gd name="T19" fmla="*/ 6 h 17"/>
                <a:gd name="T20" fmla="*/ 6 w 11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11" y="2"/>
                  </a:moveTo>
                  <a:cubicBezTo>
                    <a:pt x="11" y="2"/>
                    <a:pt x="11" y="0"/>
                    <a:pt x="8" y="0"/>
                  </a:cubicBezTo>
                  <a:cubicBezTo>
                    <a:pt x="8" y="0"/>
                    <a:pt x="3" y="0"/>
                    <a:pt x="2" y="5"/>
                  </a:cubicBezTo>
                  <a:cubicBezTo>
                    <a:pt x="2" y="5"/>
                    <a:pt x="0" y="17"/>
                    <a:pt x="5" y="16"/>
                  </a:cubicBezTo>
                  <a:cubicBezTo>
                    <a:pt x="5" y="16"/>
                    <a:pt x="11" y="17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14"/>
                  </a:moveTo>
                  <a:cubicBezTo>
                    <a:pt x="6" y="14"/>
                    <a:pt x="4" y="15"/>
                    <a:pt x="5" y="8"/>
                  </a:cubicBezTo>
                  <a:cubicBezTo>
                    <a:pt x="5" y="8"/>
                    <a:pt x="4" y="1"/>
                    <a:pt x="7" y="1"/>
                  </a:cubicBezTo>
                  <a:cubicBezTo>
                    <a:pt x="7" y="1"/>
                    <a:pt x="8" y="1"/>
                    <a:pt x="8" y="6"/>
                  </a:cubicBezTo>
                  <a:cubicBezTo>
                    <a:pt x="8" y="6"/>
                    <a:pt x="9" y="15"/>
                    <a:pt x="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543"/>
            <p:cNvSpPr>
              <a:spLocks noEditPoints="1"/>
            </p:cNvSpPr>
            <p:nvPr/>
          </p:nvSpPr>
          <p:spPr bwMode="auto">
            <a:xfrm>
              <a:off x="1328" y="2702"/>
              <a:ext cx="14" cy="27"/>
            </a:xfrm>
            <a:custGeom>
              <a:avLst/>
              <a:gdLst>
                <a:gd name="T0" fmla="*/ 7 w 10"/>
                <a:gd name="T1" fmla="*/ 2 h 18"/>
                <a:gd name="T2" fmla="*/ 3 w 10"/>
                <a:gd name="T3" fmla="*/ 1 h 18"/>
                <a:gd name="T4" fmla="*/ 1 w 10"/>
                <a:gd name="T5" fmla="*/ 5 h 18"/>
                <a:gd name="T6" fmla="*/ 0 w 10"/>
                <a:gd name="T7" fmla="*/ 14 h 18"/>
                <a:gd name="T8" fmla="*/ 3 w 10"/>
                <a:gd name="T9" fmla="*/ 18 h 18"/>
                <a:gd name="T10" fmla="*/ 8 w 10"/>
                <a:gd name="T11" fmla="*/ 15 h 18"/>
                <a:gd name="T12" fmla="*/ 7 w 10"/>
                <a:gd name="T13" fmla="*/ 2 h 18"/>
                <a:gd name="T14" fmla="*/ 3 w 10"/>
                <a:gd name="T15" fmla="*/ 16 h 18"/>
                <a:gd name="T16" fmla="*/ 3 w 10"/>
                <a:gd name="T17" fmla="*/ 12 h 18"/>
                <a:gd name="T18" fmla="*/ 3 w 10"/>
                <a:gd name="T19" fmla="*/ 3 h 18"/>
                <a:gd name="T20" fmla="*/ 6 w 10"/>
                <a:gd name="T21" fmla="*/ 5 h 18"/>
                <a:gd name="T22" fmla="*/ 3 w 10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8">
                  <a:moveTo>
                    <a:pt x="7" y="2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3" y="1"/>
                    <a:pt x="0" y="0"/>
                    <a:pt x="1" y="5"/>
                  </a:cubicBezTo>
                  <a:cubicBezTo>
                    <a:pt x="1" y="5"/>
                    <a:pt x="1" y="9"/>
                    <a:pt x="0" y="14"/>
                  </a:cubicBezTo>
                  <a:cubicBezTo>
                    <a:pt x="0" y="14"/>
                    <a:pt x="0" y="18"/>
                    <a:pt x="3" y="18"/>
                  </a:cubicBezTo>
                  <a:cubicBezTo>
                    <a:pt x="3" y="18"/>
                    <a:pt x="7" y="18"/>
                    <a:pt x="8" y="15"/>
                  </a:cubicBezTo>
                  <a:cubicBezTo>
                    <a:pt x="8" y="15"/>
                    <a:pt x="10" y="2"/>
                    <a:pt x="7" y="2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3" y="12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3" y="3"/>
                    <a:pt x="5" y="1"/>
                    <a:pt x="6" y="5"/>
                  </a:cubicBezTo>
                  <a:cubicBezTo>
                    <a:pt x="6" y="5"/>
                    <a:pt x="7" y="17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544"/>
            <p:cNvSpPr>
              <a:spLocks noEditPoints="1"/>
            </p:cNvSpPr>
            <p:nvPr/>
          </p:nvSpPr>
          <p:spPr bwMode="auto">
            <a:xfrm>
              <a:off x="1341" y="2701"/>
              <a:ext cx="10" cy="29"/>
            </a:xfrm>
            <a:custGeom>
              <a:avLst/>
              <a:gdLst>
                <a:gd name="T0" fmla="*/ 6 w 7"/>
                <a:gd name="T1" fmla="*/ 3 h 20"/>
                <a:gd name="T2" fmla="*/ 0 w 7"/>
                <a:gd name="T3" fmla="*/ 4 h 20"/>
                <a:gd name="T4" fmla="*/ 0 w 7"/>
                <a:gd name="T5" fmla="*/ 15 h 20"/>
                <a:gd name="T6" fmla="*/ 4 w 7"/>
                <a:gd name="T7" fmla="*/ 19 h 20"/>
                <a:gd name="T8" fmla="*/ 7 w 7"/>
                <a:gd name="T9" fmla="*/ 13 h 20"/>
                <a:gd name="T10" fmla="*/ 6 w 7"/>
                <a:gd name="T11" fmla="*/ 3 h 20"/>
                <a:gd name="T12" fmla="*/ 4 w 7"/>
                <a:gd name="T13" fmla="*/ 17 h 20"/>
                <a:gd name="T14" fmla="*/ 3 w 7"/>
                <a:gd name="T15" fmla="*/ 10 h 20"/>
                <a:gd name="T16" fmla="*/ 4 w 7"/>
                <a:gd name="T17" fmla="*/ 3 h 20"/>
                <a:gd name="T18" fmla="*/ 5 w 7"/>
                <a:gd name="T19" fmla="*/ 8 h 20"/>
                <a:gd name="T20" fmla="*/ 4 w 7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0">
                  <a:moveTo>
                    <a:pt x="6" y="3"/>
                  </a:moveTo>
                  <a:cubicBezTo>
                    <a:pt x="2" y="0"/>
                    <a:pt x="0" y="4"/>
                    <a:pt x="0" y="4"/>
                  </a:cubicBezTo>
                  <a:cubicBezTo>
                    <a:pt x="2" y="4"/>
                    <a:pt x="0" y="15"/>
                    <a:pt x="0" y="15"/>
                  </a:cubicBezTo>
                  <a:cubicBezTo>
                    <a:pt x="0" y="19"/>
                    <a:pt x="4" y="19"/>
                    <a:pt x="4" y="19"/>
                  </a:cubicBezTo>
                  <a:cubicBezTo>
                    <a:pt x="7" y="20"/>
                    <a:pt x="7" y="13"/>
                    <a:pt x="7" y="13"/>
                  </a:cubicBezTo>
                  <a:cubicBezTo>
                    <a:pt x="7" y="4"/>
                    <a:pt x="6" y="3"/>
                    <a:pt x="6" y="3"/>
                  </a:cubicBezTo>
                  <a:moveTo>
                    <a:pt x="4" y="17"/>
                  </a:moveTo>
                  <a:cubicBezTo>
                    <a:pt x="4" y="17"/>
                    <a:pt x="2" y="17"/>
                    <a:pt x="3" y="10"/>
                  </a:cubicBezTo>
                  <a:cubicBezTo>
                    <a:pt x="3" y="10"/>
                    <a:pt x="2" y="3"/>
                    <a:pt x="4" y="3"/>
                  </a:cubicBezTo>
                  <a:cubicBezTo>
                    <a:pt x="4" y="3"/>
                    <a:pt x="5" y="3"/>
                    <a:pt x="5" y="8"/>
                  </a:cubicBezTo>
                  <a:cubicBezTo>
                    <a:pt x="5" y="8"/>
                    <a:pt x="6" y="17"/>
                    <a:pt x="4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545"/>
            <p:cNvSpPr>
              <a:spLocks noEditPoints="1"/>
            </p:cNvSpPr>
            <p:nvPr/>
          </p:nvSpPr>
          <p:spPr bwMode="auto">
            <a:xfrm>
              <a:off x="1351" y="2704"/>
              <a:ext cx="7" cy="29"/>
            </a:xfrm>
            <a:custGeom>
              <a:avLst/>
              <a:gdLst>
                <a:gd name="T0" fmla="*/ 4 w 5"/>
                <a:gd name="T1" fmla="*/ 5 h 20"/>
                <a:gd name="T2" fmla="*/ 2 w 5"/>
                <a:gd name="T3" fmla="*/ 1 h 20"/>
                <a:gd name="T4" fmla="*/ 0 w 5"/>
                <a:gd name="T5" fmla="*/ 4 h 20"/>
                <a:gd name="T6" fmla="*/ 0 w 5"/>
                <a:gd name="T7" fmla="*/ 15 h 20"/>
                <a:gd name="T8" fmla="*/ 3 w 5"/>
                <a:gd name="T9" fmla="*/ 17 h 20"/>
                <a:gd name="T10" fmla="*/ 3 w 5"/>
                <a:gd name="T11" fmla="*/ 12 h 20"/>
                <a:gd name="T12" fmla="*/ 4 w 5"/>
                <a:gd name="T13" fmla="*/ 5 h 20"/>
                <a:gd name="T14" fmla="*/ 2 w 5"/>
                <a:gd name="T15" fmla="*/ 16 h 20"/>
                <a:gd name="T16" fmla="*/ 2 w 5"/>
                <a:gd name="T17" fmla="*/ 8 h 20"/>
                <a:gd name="T18" fmla="*/ 2 w 5"/>
                <a:gd name="T19" fmla="*/ 3 h 20"/>
                <a:gd name="T20" fmla="*/ 3 w 5"/>
                <a:gd name="T21" fmla="*/ 5 h 20"/>
                <a:gd name="T22" fmla="*/ 2 w 5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0">
                  <a:moveTo>
                    <a:pt x="4" y="5"/>
                  </a:moveTo>
                  <a:cubicBezTo>
                    <a:pt x="4" y="5"/>
                    <a:pt x="4" y="1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7"/>
                    <a:pt x="0" y="15"/>
                  </a:cubicBezTo>
                  <a:cubicBezTo>
                    <a:pt x="0" y="15"/>
                    <a:pt x="0" y="20"/>
                    <a:pt x="3" y="17"/>
                  </a:cubicBezTo>
                  <a:cubicBezTo>
                    <a:pt x="3" y="17"/>
                    <a:pt x="5" y="17"/>
                    <a:pt x="3" y="12"/>
                  </a:cubicBezTo>
                  <a:cubicBezTo>
                    <a:pt x="3" y="12"/>
                    <a:pt x="3" y="6"/>
                    <a:pt x="4" y="5"/>
                  </a:cubicBezTo>
                  <a:moveTo>
                    <a:pt x="2" y="16"/>
                  </a:moveTo>
                  <a:cubicBezTo>
                    <a:pt x="2" y="16"/>
                    <a:pt x="0" y="16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2" y="3"/>
                    <a:pt x="3" y="2"/>
                    <a:pt x="3" y="5"/>
                  </a:cubicBezTo>
                  <a:cubicBezTo>
                    <a:pt x="3" y="5"/>
                    <a:pt x="3" y="16"/>
                    <a:pt x="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546"/>
            <p:cNvSpPr/>
            <p:nvPr/>
          </p:nvSpPr>
          <p:spPr bwMode="auto">
            <a:xfrm>
              <a:off x="1326" y="2778"/>
              <a:ext cx="19" cy="25"/>
            </a:xfrm>
            <a:custGeom>
              <a:avLst/>
              <a:gdLst>
                <a:gd name="T0" fmla="*/ 11 w 13"/>
                <a:gd name="T1" fmla="*/ 7 h 17"/>
                <a:gd name="T2" fmla="*/ 0 w 13"/>
                <a:gd name="T3" fmla="*/ 5 h 17"/>
                <a:gd name="T4" fmla="*/ 2 w 13"/>
                <a:gd name="T5" fmla="*/ 17 h 17"/>
                <a:gd name="T6" fmla="*/ 11 w 13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1" y="7"/>
                  </a:moveTo>
                  <a:cubicBezTo>
                    <a:pt x="13" y="0"/>
                    <a:pt x="4" y="4"/>
                    <a:pt x="0" y="5"/>
                  </a:cubicBezTo>
                  <a:cubicBezTo>
                    <a:pt x="0" y="9"/>
                    <a:pt x="2" y="15"/>
                    <a:pt x="2" y="17"/>
                  </a:cubicBezTo>
                  <a:cubicBezTo>
                    <a:pt x="5" y="13"/>
                    <a:pt x="9" y="11"/>
                    <a:pt x="1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547"/>
            <p:cNvSpPr>
              <a:spLocks noEditPoints="1"/>
            </p:cNvSpPr>
            <p:nvPr/>
          </p:nvSpPr>
          <p:spPr bwMode="auto">
            <a:xfrm>
              <a:off x="1354" y="2734"/>
              <a:ext cx="6" cy="66"/>
            </a:xfrm>
            <a:custGeom>
              <a:avLst/>
              <a:gdLst>
                <a:gd name="T0" fmla="*/ 2 w 4"/>
                <a:gd name="T1" fmla="*/ 36 h 45"/>
                <a:gd name="T2" fmla="*/ 2 w 4"/>
                <a:gd name="T3" fmla="*/ 42 h 45"/>
                <a:gd name="T4" fmla="*/ 3 w 4"/>
                <a:gd name="T5" fmla="*/ 45 h 45"/>
                <a:gd name="T6" fmla="*/ 4 w 4"/>
                <a:gd name="T7" fmla="*/ 45 h 45"/>
                <a:gd name="T8" fmla="*/ 2 w 4"/>
                <a:gd name="T9" fmla="*/ 36 h 45"/>
                <a:gd name="T10" fmla="*/ 2 w 4"/>
                <a:gd name="T11" fmla="*/ 36 h 45"/>
                <a:gd name="T12" fmla="*/ 2 w 4"/>
                <a:gd name="T13" fmla="*/ 36 h 45"/>
                <a:gd name="T14" fmla="*/ 2 w 4"/>
                <a:gd name="T15" fmla="*/ 0 h 45"/>
                <a:gd name="T16" fmla="*/ 1 w 4"/>
                <a:gd name="T17" fmla="*/ 2 h 45"/>
                <a:gd name="T18" fmla="*/ 1 w 4"/>
                <a:gd name="T19" fmla="*/ 2 h 45"/>
                <a:gd name="T20" fmla="*/ 1 w 4"/>
                <a:gd name="T21" fmla="*/ 17 h 45"/>
                <a:gd name="T22" fmla="*/ 1 w 4"/>
                <a:gd name="T23" fmla="*/ 28 h 45"/>
                <a:gd name="T24" fmla="*/ 1 w 4"/>
                <a:gd name="T25" fmla="*/ 18 h 45"/>
                <a:gd name="T26" fmla="*/ 2 w 4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5">
                  <a:moveTo>
                    <a:pt x="2" y="36"/>
                  </a:moveTo>
                  <a:cubicBezTo>
                    <a:pt x="2" y="39"/>
                    <a:pt x="2" y="42"/>
                    <a:pt x="2" y="42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1" y="17"/>
                    <a:pt x="1" y="17"/>
                  </a:cubicBezTo>
                  <a:cubicBezTo>
                    <a:pt x="0" y="18"/>
                    <a:pt x="0" y="24"/>
                    <a:pt x="1" y="28"/>
                  </a:cubicBezTo>
                  <a:cubicBezTo>
                    <a:pt x="1" y="23"/>
                    <a:pt x="1" y="18"/>
                    <a:pt x="1" y="18"/>
                  </a:cubicBezTo>
                  <a:cubicBezTo>
                    <a:pt x="3" y="1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548"/>
            <p:cNvSpPr/>
            <p:nvPr/>
          </p:nvSpPr>
          <p:spPr bwMode="auto">
            <a:xfrm>
              <a:off x="1368" y="2795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549"/>
            <p:cNvSpPr>
              <a:spLocks noEditPoints="1"/>
            </p:cNvSpPr>
            <p:nvPr/>
          </p:nvSpPr>
          <p:spPr bwMode="auto">
            <a:xfrm>
              <a:off x="1360" y="2797"/>
              <a:ext cx="17" cy="9"/>
            </a:xfrm>
            <a:custGeom>
              <a:avLst/>
              <a:gdLst>
                <a:gd name="T0" fmla="*/ 6 w 12"/>
                <a:gd name="T1" fmla="*/ 1 h 6"/>
                <a:gd name="T2" fmla="*/ 6 w 12"/>
                <a:gd name="T3" fmla="*/ 1 h 6"/>
                <a:gd name="T4" fmla="*/ 6 w 12"/>
                <a:gd name="T5" fmla="*/ 1 h 6"/>
                <a:gd name="T6" fmla="*/ 9 w 12"/>
                <a:gd name="T7" fmla="*/ 3 h 6"/>
                <a:gd name="T8" fmla="*/ 10 w 12"/>
                <a:gd name="T9" fmla="*/ 4 h 6"/>
                <a:gd name="T10" fmla="*/ 12 w 12"/>
                <a:gd name="T11" fmla="*/ 5 h 6"/>
                <a:gd name="T12" fmla="*/ 12 w 12"/>
                <a:gd name="T13" fmla="*/ 6 h 6"/>
                <a:gd name="T14" fmla="*/ 12 w 12"/>
                <a:gd name="T15" fmla="*/ 6 h 6"/>
                <a:gd name="T16" fmla="*/ 7 w 12"/>
                <a:gd name="T17" fmla="*/ 2 h 6"/>
                <a:gd name="T18" fmla="*/ 6 w 12"/>
                <a:gd name="T19" fmla="*/ 1 h 6"/>
                <a:gd name="T20" fmla="*/ 6 w 12"/>
                <a:gd name="T21" fmla="*/ 1 h 6"/>
                <a:gd name="T22" fmla="*/ 6 w 12"/>
                <a:gd name="T23" fmla="*/ 1 h 6"/>
                <a:gd name="T24" fmla="*/ 6 w 12"/>
                <a:gd name="T25" fmla="*/ 1 h 6"/>
                <a:gd name="T26" fmla="*/ 4 w 12"/>
                <a:gd name="T27" fmla="*/ 0 h 6"/>
                <a:gd name="T28" fmla="*/ 0 w 12"/>
                <a:gd name="T29" fmla="*/ 2 h 6"/>
                <a:gd name="T30" fmla="*/ 4 w 12"/>
                <a:gd name="T31" fmla="*/ 0 h 6"/>
                <a:gd name="T32" fmla="*/ 4 w 12"/>
                <a:gd name="T33" fmla="*/ 0 h 6"/>
                <a:gd name="T34" fmla="*/ 6 w 12"/>
                <a:gd name="T35" fmla="*/ 0 h 6"/>
                <a:gd name="T36" fmla="*/ 5 w 12"/>
                <a:gd name="T37" fmla="*/ 1 h 6"/>
                <a:gd name="T38" fmla="*/ 5 w 12"/>
                <a:gd name="T39" fmla="*/ 1 h 6"/>
                <a:gd name="T40" fmla="*/ 5 w 12"/>
                <a:gd name="T41" fmla="*/ 1 h 6"/>
                <a:gd name="T42" fmla="*/ 5 w 12"/>
                <a:gd name="T43" fmla="*/ 1 h 6"/>
                <a:gd name="T44" fmla="*/ 6 w 12"/>
                <a:gd name="T45" fmla="*/ 1 h 6"/>
                <a:gd name="T46" fmla="*/ 5 w 12"/>
                <a:gd name="T47" fmla="*/ 1 h 6"/>
                <a:gd name="T48" fmla="*/ 6 w 12"/>
                <a:gd name="T49" fmla="*/ 0 h 6"/>
                <a:gd name="T50" fmla="*/ 6 w 12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550"/>
            <p:cNvSpPr>
              <a:spLocks noEditPoints="1"/>
            </p:cNvSpPr>
            <p:nvPr/>
          </p:nvSpPr>
          <p:spPr bwMode="auto">
            <a:xfrm>
              <a:off x="1352" y="2694"/>
              <a:ext cx="5" cy="19"/>
            </a:xfrm>
            <a:custGeom>
              <a:avLst/>
              <a:gdLst>
                <a:gd name="T0" fmla="*/ 3 w 3"/>
                <a:gd name="T1" fmla="*/ 12 h 13"/>
                <a:gd name="T2" fmla="*/ 3 w 3"/>
                <a:gd name="T3" fmla="*/ 13 h 13"/>
                <a:gd name="T4" fmla="*/ 3 w 3"/>
                <a:gd name="T5" fmla="*/ 13 h 13"/>
                <a:gd name="T6" fmla="*/ 3 w 3"/>
                <a:gd name="T7" fmla="*/ 12 h 13"/>
                <a:gd name="T8" fmla="*/ 0 w 3"/>
                <a:gd name="T9" fmla="*/ 0 h 13"/>
                <a:gd name="T10" fmla="*/ 2 w 3"/>
                <a:gd name="T11" fmla="*/ 9 h 13"/>
                <a:gd name="T12" fmla="*/ 3 w 3"/>
                <a:gd name="T13" fmla="*/ 12 h 13"/>
                <a:gd name="T14" fmla="*/ 3 w 3"/>
                <a:gd name="T15" fmla="*/ 8 h 13"/>
                <a:gd name="T16" fmla="*/ 0 w 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3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5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551"/>
            <p:cNvSpPr/>
            <p:nvPr/>
          </p:nvSpPr>
          <p:spPr bwMode="auto">
            <a:xfrm>
              <a:off x="1355" y="2707"/>
              <a:ext cx="2" cy="6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1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552"/>
            <p:cNvSpPr>
              <a:spLocks noEditPoints="1"/>
            </p:cNvSpPr>
            <p:nvPr/>
          </p:nvSpPr>
          <p:spPr bwMode="auto">
            <a:xfrm>
              <a:off x="1286" y="2669"/>
              <a:ext cx="66" cy="39"/>
            </a:xfrm>
            <a:custGeom>
              <a:avLst/>
              <a:gdLst>
                <a:gd name="T0" fmla="*/ 7 w 46"/>
                <a:gd name="T1" fmla="*/ 24 h 27"/>
                <a:gd name="T2" fmla="*/ 6 w 46"/>
                <a:gd name="T3" fmla="*/ 25 h 27"/>
                <a:gd name="T4" fmla="*/ 7 w 46"/>
                <a:gd name="T5" fmla="*/ 25 h 27"/>
                <a:gd name="T6" fmla="*/ 7 w 46"/>
                <a:gd name="T7" fmla="*/ 24 h 27"/>
                <a:gd name="T8" fmla="*/ 14 w 46"/>
                <a:gd name="T9" fmla="*/ 13 h 27"/>
                <a:gd name="T10" fmla="*/ 17 w 46"/>
                <a:gd name="T11" fmla="*/ 7 h 27"/>
                <a:gd name="T12" fmla="*/ 24 w 46"/>
                <a:gd name="T13" fmla="*/ 19 h 27"/>
                <a:gd name="T14" fmla="*/ 34 w 46"/>
                <a:gd name="T15" fmla="*/ 19 h 27"/>
                <a:gd name="T16" fmla="*/ 32 w 46"/>
                <a:gd name="T17" fmla="*/ 20 h 27"/>
                <a:gd name="T18" fmla="*/ 31 w 46"/>
                <a:gd name="T19" fmla="*/ 20 h 27"/>
                <a:gd name="T20" fmla="*/ 18 w 46"/>
                <a:gd name="T21" fmla="*/ 26 h 27"/>
                <a:gd name="T22" fmla="*/ 15 w 46"/>
                <a:gd name="T23" fmla="*/ 13 h 27"/>
                <a:gd name="T24" fmla="*/ 14 w 46"/>
                <a:gd name="T25" fmla="*/ 13 h 27"/>
                <a:gd name="T26" fmla="*/ 14 w 46"/>
                <a:gd name="T27" fmla="*/ 13 h 27"/>
                <a:gd name="T28" fmla="*/ 14 w 46"/>
                <a:gd name="T29" fmla="*/ 13 h 27"/>
                <a:gd name="T30" fmla="*/ 15 w 46"/>
                <a:gd name="T31" fmla="*/ 0 h 27"/>
                <a:gd name="T32" fmla="*/ 13 w 46"/>
                <a:gd name="T33" fmla="*/ 13 h 27"/>
                <a:gd name="T34" fmla="*/ 8 w 46"/>
                <a:gd name="T35" fmla="*/ 10 h 27"/>
                <a:gd name="T36" fmla="*/ 7 w 46"/>
                <a:gd name="T37" fmla="*/ 10 h 27"/>
                <a:gd name="T38" fmla="*/ 0 w 46"/>
                <a:gd name="T39" fmla="*/ 22 h 27"/>
                <a:gd name="T40" fmla="*/ 4 w 46"/>
                <a:gd name="T41" fmla="*/ 24 h 27"/>
                <a:gd name="T42" fmla="*/ 5 w 46"/>
                <a:gd name="T43" fmla="*/ 24 h 27"/>
                <a:gd name="T44" fmla="*/ 7 w 46"/>
                <a:gd name="T45" fmla="*/ 24 h 27"/>
                <a:gd name="T46" fmla="*/ 3 w 46"/>
                <a:gd name="T47" fmla="*/ 21 h 27"/>
                <a:gd name="T48" fmla="*/ 1 w 46"/>
                <a:gd name="T49" fmla="*/ 22 h 27"/>
                <a:gd name="T50" fmla="*/ 6 w 46"/>
                <a:gd name="T51" fmla="*/ 10 h 27"/>
                <a:gd name="T52" fmla="*/ 6 w 46"/>
                <a:gd name="T53" fmla="*/ 11 h 27"/>
                <a:gd name="T54" fmla="*/ 7 w 46"/>
                <a:gd name="T55" fmla="*/ 25 h 27"/>
                <a:gd name="T56" fmla="*/ 9 w 46"/>
                <a:gd name="T57" fmla="*/ 26 h 27"/>
                <a:gd name="T58" fmla="*/ 11 w 46"/>
                <a:gd name="T59" fmla="*/ 25 h 27"/>
                <a:gd name="T60" fmla="*/ 12 w 46"/>
                <a:gd name="T61" fmla="*/ 25 h 27"/>
                <a:gd name="T62" fmla="*/ 12 w 46"/>
                <a:gd name="T63" fmla="*/ 25 h 27"/>
                <a:gd name="T64" fmla="*/ 16 w 46"/>
                <a:gd name="T65" fmla="*/ 27 h 27"/>
                <a:gd name="T66" fmla="*/ 18 w 46"/>
                <a:gd name="T67" fmla="*/ 27 h 27"/>
                <a:gd name="T68" fmla="*/ 23 w 46"/>
                <a:gd name="T69" fmla="*/ 24 h 27"/>
                <a:gd name="T70" fmla="*/ 33 w 46"/>
                <a:gd name="T71" fmla="*/ 21 h 27"/>
                <a:gd name="T72" fmla="*/ 34 w 46"/>
                <a:gd name="T73" fmla="*/ 21 h 27"/>
                <a:gd name="T74" fmla="*/ 35 w 46"/>
                <a:gd name="T75" fmla="*/ 21 h 27"/>
                <a:gd name="T76" fmla="*/ 33 w 46"/>
                <a:gd name="T77" fmla="*/ 23 h 27"/>
                <a:gd name="T78" fmla="*/ 34 w 46"/>
                <a:gd name="T79" fmla="*/ 23 h 27"/>
                <a:gd name="T80" fmla="*/ 40 w 46"/>
                <a:gd name="T81" fmla="*/ 19 h 27"/>
                <a:gd name="T82" fmla="*/ 37 w 46"/>
                <a:gd name="T83" fmla="*/ 17 h 27"/>
                <a:gd name="T84" fmla="*/ 30 w 46"/>
                <a:gd name="T85" fmla="*/ 8 h 27"/>
                <a:gd name="T86" fmla="*/ 32 w 46"/>
                <a:gd name="T87" fmla="*/ 9 h 27"/>
                <a:gd name="T88" fmla="*/ 46 w 46"/>
                <a:gd name="T89" fmla="*/ 17 h 27"/>
                <a:gd name="T90" fmla="*/ 45 w 46"/>
                <a:gd name="T91" fmla="*/ 14 h 27"/>
                <a:gd name="T92" fmla="*/ 32 w 46"/>
                <a:gd name="T93" fmla="*/ 1 h 27"/>
                <a:gd name="T94" fmla="*/ 28 w 46"/>
                <a:gd name="T95" fmla="*/ 3 h 27"/>
                <a:gd name="T96" fmla="*/ 22 w 46"/>
                <a:gd name="T97" fmla="*/ 2 h 27"/>
                <a:gd name="T98" fmla="*/ 17 w 46"/>
                <a:gd name="T99" fmla="*/ 1 h 27"/>
                <a:gd name="T100" fmla="*/ 16 w 46"/>
                <a:gd name="T101" fmla="*/ 0 h 27"/>
                <a:gd name="T102" fmla="*/ 16 w 46"/>
                <a:gd name="T103" fmla="*/ 0 h 27"/>
                <a:gd name="T104" fmla="*/ 16 w 46"/>
                <a:gd name="T105" fmla="*/ 0 h 27"/>
                <a:gd name="T106" fmla="*/ 16 w 46"/>
                <a:gd name="T107" fmla="*/ 0 h 27"/>
                <a:gd name="T108" fmla="*/ 16 w 46"/>
                <a:gd name="T109" fmla="*/ 0 h 27"/>
                <a:gd name="T110" fmla="*/ 15 w 46"/>
                <a:gd name="T111" fmla="*/ 0 h 27"/>
                <a:gd name="T112" fmla="*/ 32 w 46"/>
                <a:gd name="T113" fmla="*/ 0 h 27"/>
                <a:gd name="T114" fmla="*/ 32 w 46"/>
                <a:gd name="T115" fmla="*/ 1 h 27"/>
                <a:gd name="T116" fmla="*/ 32 w 46"/>
                <a:gd name="T117" fmla="*/ 0 h 27"/>
                <a:gd name="T118" fmla="*/ 32 w 46"/>
                <a:gd name="T1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7">
                  <a:moveTo>
                    <a:pt x="7" y="24"/>
                  </a:moveTo>
                  <a:cubicBezTo>
                    <a:pt x="7" y="25"/>
                    <a:pt x="7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moveTo>
                    <a:pt x="14" y="13"/>
                  </a:moveTo>
                  <a:cubicBezTo>
                    <a:pt x="15" y="13"/>
                    <a:pt x="17" y="12"/>
                    <a:pt x="17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31" y="19"/>
                    <a:pt x="34" y="19"/>
                  </a:cubicBezTo>
                  <a:cubicBezTo>
                    <a:pt x="37" y="19"/>
                    <a:pt x="37" y="19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29" y="20"/>
                    <a:pt x="24" y="21"/>
                    <a:pt x="18" y="26"/>
                  </a:cubicBezTo>
                  <a:cubicBezTo>
                    <a:pt x="18" y="26"/>
                    <a:pt x="18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15" y="0"/>
                  </a:moveTo>
                  <a:cubicBezTo>
                    <a:pt x="15" y="0"/>
                    <a:pt x="19" y="13"/>
                    <a:pt x="13" y="13"/>
                  </a:cubicBezTo>
                  <a:cubicBezTo>
                    <a:pt x="12" y="13"/>
                    <a:pt x="10" y="12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4" y="11"/>
                    <a:pt x="0" y="22"/>
                  </a:cubicBezTo>
                  <a:cubicBezTo>
                    <a:pt x="0" y="22"/>
                    <a:pt x="1" y="23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5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6" y="25"/>
                    <a:pt x="16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5"/>
                    <a:pt x="21" y="25"/>
                    <a:pt x="23" y="24"/>
                  </a:cubicBezTo>
                  <a:cubicBezTo>
                    <a:pt x="26" y="23"/>
                    <a:pt x="30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6" y="21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5" y="23"/>
                    <a:pt x="37" y="21"/>
                    <a:pt x="40" y="19"/>
                  </a:cubicBezTo>
                  <a:cubicBezTo>
                    <a:pt x="40" y="19"/>
                    <a:pt x="35" y="19"/>
                    <a:pt x="37" y="17"/>
                  </a:cubicBezTo>
                  <a:cubicBezTo>
                    <a:pt x="37" y="17"/>
                    <a:pt x="25" y="8"/>
                    <a:pt x="30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40" y="9"/>
                    <a:pt x="46" y="17"/>
                  </a:cubicBezTo>
                  <a:cubicBezTo>
                    <a:pt x="46" y="16"/>
                    <a:pt x="45" y="15"/>
                    <a:pt x="45" y="14"/>
                  </a:cubicBezTo>
                  <a:cubicBezTo>
                    <a:pt x="45" y="14"/>
                    <a:pt x="36" y="5"/>
                    <a:pt x="32" y="1"/>
                  </a:cubicBezTo>
                  <a:cubicBezTo>
                    <a:pt x="32" y="2"/>
                    <a:pt x="31" y="3"/>
                    <a:pt x="28" y="3"/>
                  </a:cubicBezTo>
                  <a:cubicBezTo>
                    <a:pt x="26" y="3"/>
                    <a:pt x="25" y="3"/>
                    <a:pt x="22" y="2"/>
                  </a:cubicBezTo>
                  <a:cubicBezTo>
                    <a:pt x="22" y="2"/>
                    <a:pt x="20" y="1"/>
                    <a:pt x="17" y="1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553"/>
            <p:cNvSpPr/>
            <p:nvPr/>
          </p:nvSpPr>
          <p:spPr bwMode="auto">
            <a:xfrm>
              <a:off x="1287" y="2684"/>
              <a:ext cx="9" cy="21"/>
            </a:xfrm>
            <a:custGeom>
              <a:avLst/>
              <a:gdLst>
                <a:gd name="T0" fmla="*/ 5 w 6"/>
                <a:gd name="T1" fmla="*/ 0 h 15"/>
                <a:gd name="T2" fmla="*/ 0 w 6"/>
                <a:gd name="T3" fmla="*/ 12 h 15"/>
                <a:gd name="T4" fmla="*/ 2 w 6"/>
                <a:gd name="T5" fmla="*/ 11 h 15"/>
                <a:gd name="T6" fmla="*/ 6 w 6"/>
                <a:gd name="T7" fmla="*/ 14 h 15"/>
                <a:gd name="T8" fmla="*/ 6 w 6"/>
                <a:gd name="T9" fmla="*/ 14 h 15"/>
                <a:gd name="T10" fmla="*/ 6 w 6"/>
                <a:gd name="T11" fmla="*/ 14 h 15"/>
                <a:gd name="T12" fmla="*/ 6 w 6"/>
                <a:gd name="T13" fmla="*/ 15 h 15"/>
                <a:gd name="T14" fmla="*/ 6 w 6"/>
                <a:gd name="T15" fmla="*/ 15 h 15"/>
                <a:gd name="T16" fmla="*/ 5 w 6"/>
                <a:gd name="T17" fmla="*/ 1 h 15"/>
                <a:gd name="T18" fmla="*/ 5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4" y="0"/>
                    <a:pt x="0" y="12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554"/>
            <p:cNvSpPr>
              <a:spLocks noEditPoints="1"/>
            </p:cNvSpPr>
            <p:nvPr/>
          </p:nvSpPr>
          <p:spPr bwMode="auto">
            <a:xfrm>
              <a:off x="1306" y="2679"/>
              <a:ext cx="33" cy="28"/>
            </a:xfrm>
            <a:custGeom>
              <a:avLst/>
              <a:gdLst>
                <a:gd name="T0" fmla="*/ 0 w 23"/>
                <a:gd name="T1" fmla="*/ 6 h 19"/>
                <a:gd name="T2" fmla="*/ 0 w 23"/>
                <a:gd name="T3" fmla="*/ 6 h 19"/>
                <a:gd name="T4" fmla="*/ 0 w 23"/>
                <a:gd name="T5" fmla="*/ 6 h 19"/>
                <a:gd name="T6" fmla="*/ 3 w 23"/>
                <a:gd name="T7" fmla="*/ 0 h 19"/>
                <a:gd name="T8" fmla="*/ 0 w 23"/>
                <a:gd name="T9" fmla="*/ 6 h 19"/>
                <a:gd name="T10" fmla="*/ 1 w 23"/>
                <a:gd name="T11" fmla="*/ 6 h 19"/>
                <a:gd name="T12" fmla="*/ 4 w 23"/>
                <a:gd name="T13" fmla="*/ 19 h 19"/>
                <a:gd name="T14" fmla="*/ 17 w 23"/>
                <a:gd name="T15" fmla="*/ 13 h 19"/>
                <a:gd name="T16" fmla="*/ 18 w 23"/>
                <a:gd name="T17" fmla="*/ 13 h 19"/>
                <a:gd name="T18" fmla="*/ 20 w 23"/>
                <a:gd name="T19" fmla="*/ 12 h 19"/>
                <a:gd name="T20" fmla="*/ 10 w 23"/>
                <a:gd name="T21" fmla="*/ 12 h 19"/>
                <a:gd name="T22" fmla="*/ 3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" y="0"/>
                  </a:moveTo>
                  <a:cubicBezTo>
                    <a:pt x="3" y="5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6"/>
                    <a:pt x="4" y="19"/>
                    <a:pt x="4" y="19"/>
                  </a:cubicBezTo>
                  <a:cubicBezTo>
                    <a:pt x="10" y="14"/>
                    <a:pt x="15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3" y="12"/>
                    <a:pt x="23" y="12"/>
                    <a:pt x="20" y="12"/>
                  </a:cubicBezTo>
                  <a:cubicBezTo>
                    <a:pt x="17" y="12"/>
                    <a:pt x="10" y="12"/>
                    <a:pt x="10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153" name="Picture 555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303" y="2664"/>
              <a:ext cx="11" cy="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Freeform 556"/>
            <p:cNvSpPr/>
            <p:nvPr/>
          </p:nvSpPr>
          <p:spPr bwMode="auto">
            <a:xfrm>
              <a:off x="1309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557"/>
            <p:cNvSpPr>
              <a:spLocks noEditPoints="1"/>
            </p:cNvSpPr>
            <p:nvPr/>
          </p:nvSpPr>
          <p:spPr bwMode="auto">
            <a:xfrm>
              <a:off x="1318" y="2704"/>
              <a:ext cx="40" cy="30"/>
            </a:xfrm>
            <a:custGeom>
              <a:avLst/>
              <a:gdLst>
                <a:gd name="T0" fmla="*/ 19 w 28"/>
                <a:gd name="T1" fmla="*/ 10 h 21"/>
                <a:gd name="T2" fmla="*/ 19 w 28"/>
                <a:gd name="T3" fmla="*/ 10 h 21"/>
                <a:gd name="T4" fmla="*/ 20 w 28"/>
                <a:gd name="T5" fmla="*/ 15 h 21"/>
                <a:gd name="T6" fmla="*/ 20 w 28"/>
                <a:gd name="T7" fmla="*/ 15 h 21"/>
                <a:gd name="T8" fmla="*/ 20 w 28"/>
                <a:gd name="T9" fmla="*/ 15 h 21"/>
                <a:gd name="T10" fmla="*/ 21 w 28"/>
                <a:gd name="T11" fmla="*/ 10 h 21"/>
                <a:gd name="T12" fmla="*/ 19 w 28"/>
                <a:gd name="T13" fmla="*/ 10 h 21"/>
                <a:gd name="T14" fmla="*/ 8 w 28"/>
                <a:gd name="T15" fmla="*/ 9 h 21"/>
                <a:gd name="T16" fmla="*/ 3 w 28"/>
                <a:gd name="T17" fmla="*/ 14 h 21"/>
                <a:gd name="T18" fmla="*/ 2 w 28"/>
                <a:gd name="T19" fmla="*/ 15 h 21"/>
                <a:gd name="T20" fmla="*/ 0 w 28"/>
                <a:gd name="T21" fmla="*/ 20 h 21"/>
                <a:gd name="T22" fmla="*/ 10 w 28"/>
                <a:gd name="T23" fmla="*/ 17 h 21"/>
                <a:gd name="T24" fmla="*/ 7 w 28"/>
                <a:gd name="T25" fmla="*/ 13 h 21"/>
                <a:gd name="T26" fmla="*/ 7 w 28"/>
                <a:gd name="T27" fmla="*/ 14 h 21"/>
                <a:gd name="T28" fmla="*/ 5 w 28"/>
                <a:gd name="T29" fmla="*/ 17 h 21"/>
                <a:gd name="T30" fmla="*/ 3 w 28"/>
                <a:gd name="T31" fmla="*/ 17 h 21"/>
                <a:gd name="T32" fmla="*/ 4 w 28"/>
                <a:gd name="T33" fmla="*/ 13 h 21"/>
                <a:gd name="T34" fmla="*/ 6 w 28"/>
                <a:gd name="T35" fmla="*/ 13 h 21"/>
                <a:gd name="T36" fmla="*/ 8 w 28"/>
                <a:gd name="T37" fmla="*/ 10 h 21"/>
                <a:gd name="T38" fmla="*/ 8 w 28"/>
                <a:gd name="T39" fmla="*/ 9 h 21"/>
                <a:gd name="T40" fmla="*/ 27 w 28"/>
                <a:gd name="T41" fmla="*/ 6 h 21"/>
                <a:gd name="T42" fmla="*/ 26 w 28"/>
                <a:gd name="T43" fmla="*/ 11 h 21"/>
                <a:gd name="T44" fmla="*/ 26 w 28"/>
                <a:gd name="T45" fmla="*/ 12 h 21"/>
                <a:gd name="T46" fmla="*/ 27 w 28"/>
                <a:gd name="T47" fmla="*/ 15 h 21"/>
                <a:gd name="T48" fmla="*/ 27 w 28"/>
                <a:gd name="T49" fmla="*/ 21 h 21"/>
                <a:gd name="T50" fmla="*/ 27 w 28"/>
                <a:gd name="T51" fmla="*/ 21 h 21"/>
                <a:gd name="T52" fmla="*/ 27 w 28"/>
                <a:gd name="T53" fmla="*/ 6 h 21"/>
                <a:gd name="T54" fmla="*/ 13 w 28"/>
                <a:gd name="T55" fmla="*/ 5 h 21"/>
                <a:gd name="T56" fmla="*/ 10 w 28"/>
                <a:gd name="T57" fmla="*/ 8 h 21"/>
                <a:gd name="T58" fmla="*/ 10 w 28"/>
                <a:gd name="T59" fmla="*/ 8 h 21"/>
                <a:gd name="T60" fmla="*/ 13 w 28"/>
                <a:gd name="T61" fmla="*/ 6 h 21"/>
                <a:gd name="T62" fmla="*/ 13 w 28"/>
                <a:gd name="T63" fmla="*/ 5 h 21"/>
                <a:gd name="T64" fmla="*/ 8 w 28"/>
                <a:gd name="T65" fmla="*/ 2 h 21"/>
                <a:gd name="T66" fmla="*/ 5 w 28"/>
                <a:gd name="T67" fmla="*/ 5 h 21"/>
                <a:gd name="T68" fmla="*/ 6 w 28"/>
                <a:gd name="T69" fmla="*/ 6 h 21"/>
                <a:gd name="T70" fmla="*/ 8 w 28"/>
                <a:gd name="T71" fmla="*/ 6 h 21"/>
                <a:gd name="T72" fmla="*/ 8 w 28"/>
                <a:gd name="T73" fmla="*/ 4 h 21"/>
                <a:gd name="T74" fmla="*/ 8 w 28"/>
                <a:gd name="T75" fmla="*/ 2 h 21"/>
                <a:gd name="T76" fmla="*/ 20 w 28"/>
                <a:gd name="T77" fmla="*/ 1 h 21"/>
                <a:gd name="T78" fmla="*/ 20 w 28"/>
                <a:gd name="T79" fmla="*/ 1 h 21"/>
                <a:gd name="T80" fmla="*/ 20 w 28"/>
                <a:gd name="T81" fmla="*/ 1 h 21"/>
                <a:gd name="T82" fmla="*/ 19 w 28"/>
                <a:gd name="T83" fmla="*/ 3 h 21"/>
                <a:gd name="T84" fmla="*/ 19 w 28"/>
                <a:gd name="T85" fmla="*/ 3 h 21"/>
                <a:gd name="T86" fmla="*/ 20 w 28"/>
                <a:gd name="T87" fmla="*/ 1 h 21"/>
                <a:gd name="T88" fmla="*/ 20 w 28"/>
                <a:gd name="T89" fmla="*/ 1 h 21"/>
                <a:gd name="T90" fmla="*/ 11 w 28"/>
                <a:gd name="T91" fmla="*/ 1 h 21"/>
                <a:gd name="T92" fmla="*/ 10 w 28"/>
                <a:gd name="T93" fmla="*/ 2 h 21"/>
                <a:gd name="T94" fmla="*/ 10 w 28"/>
                <a:gd name="T95" fmla="*/ 5 h 21"/>
                <a:gd name="T96" fmla="*/ 11 w 28"/>
                <a:gd name="T97" fmla="*/ 5 h 21"/>
                <a:gd name="T98" fmla="*/ 13 w 28"/>
                <a:gd name="T99" fmla="*/ 4 h 21"/>
                <a:gd name="T100" fmla="*/ 13 w 28"/>
                <a:gd name="T101" fmla="*/ 4 h 21"/>
                <a:gd name="T102" fmla="*/ 11 w 28"/>
                <a:gd name="T103" fmla="*/ 1 h 21"/>
                <a:gd name="T104" fmla="*/ 17 w 28"/>
                <a:gd name="T105" fmla="*/ 0 h 21"/>
                <a:gd name="T106" fmla="*/ 14 w 28"/>
                <a:gd name="T107" fmla="*/ 1 h 21"/>
                <a:gd name="T108" fmla="*/ 15 w 28"/>
                <a:gd name="T109" fmla="*/ 3 h 21"/>
                <a:gd name="T110" fmla="*/ 16 w 28"/>
                <a:gd name="T111" fmla="*/ 3 h 21"/>
                <a:gd name="T112" fmla="*/ 15 w 28"/>
                <a:gd name="T113" fmla="*/ 3 h 21"/>
                <a:gd name="T114" fmla="*/ 16 w 28"/>
                <a:gd name="T115" fmla="*/ 5 h 21"/>
                <a:gd name="T116" fmla="*/ 17 w 28"/>
                <a:gd name="T117" fmla="*/ 4 h 21"/>
                <a:gd name="T118" fmla="*/ 16 w 28"/>
                <a:gd name="T119" fmla="*/ 2 h 21"/>
                <a:gd name="T120" fmla="*/ 17 w 28"/>
                <a:gd name="T1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1"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3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moveTo>
                    <a:pt x="8" y="9"/>
                  </a:moveTo>
                  <a:cubicBezTo>
                    <a:pt x="6" y="11"/>
                    <a:pt x="5" y="12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4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2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moveTo>
                    <a:pt x="27" y="6"/>
                  </a:moveTo>
                  <a:cubicBezTo>
                    <a:pt x="27" y="8"/>
                    <a:pt x="27" y="10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6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5"/>
                    <a:pt x="27" y="6"/>
                  </a:cubicBezTo>
                  <a:moveTo>
                    <a:pt x="13" y="5"/>
                  </a:move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moveTo>
                    <a:pt x="8" y="2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2" y="1"/>
                    <a:pt x="11" y="1"/>
                  </a:cubicBezTo>
                  <a:moveTo>
                    <a:pt x="17" y="0"/>
                  </a:moveTo>
                  <a:cubicBezTo>
                    <a:pt x="17" y="0"/>
                    <a:pt x="16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558"/>
            <p:cNvSpPr/>
            <p:nvPr/>
          </p:nvSpPr>
          <p:spPr bwMode="auto">
            <a:xfrm>
              <a:off x="1248" y="2807"/>
              <a:ext cx="138" cy="13"/>
            </a:xfrm>
            <a:custGeom>
              <a:avLst/>
              <a:gdLst>
                <a:gd name="T0" fmla="*/ 90 w 95"/>
                <a:gd name="T1" fmla="*/ 0 h 9"/>
                <a:gd name="T2" fmla="*/ 89 w 95"/>
                <a:gd name="T3" fmla="*/ 1 h 9"/>
                <a:gd name="T4" fmla="*/ 89 w 95"/>
                <a:gd name="T5" fmla="*/ 1 h 9"/>
                <a:gd name="T6" fmla="*/ 78 w 95"/>
                <a:gd name="T7" fmla="*/ 6 h 9"/>
                <a:gd name="T8" fmla="*/ 64 w 95"/>
                <a:gd name="T9" fmla="*/ 7 h 9"/>
                <a:gd name="T10" fmla="*/ 58 w 95"/>
                <a:gd name="T11" fmla="*/ 6 h 9"/>
                <a:gd name="T12" fmla="*/ 28 w 95"/>
                <a:gd name="T13" fmla="*/ 8 h 9"/>
                <a:gd name="T14" fmla="*/ 25 w 95"/>
                <a:gd name="T15" fmla="*/ 8 h 9"/>
                <a:gd name="T16" fmla="*/ 5 w 95"/>
                <a:gd name="T17" fmla="*/ 4 h 9"/>
                <a:gd name="T18" fmla="*/ 4 w 95"/>
                <a:gd name="T19" fmla="*/ 2 h 9"/>
                <a:gd name="T20" fmla="*/ 4 w 95"/>
                <a:gd name="T21" fmla="*/ 2 h 9"/>
                <a:gd name="T22" fmla="*/ 8 w 95"/>
                <a:gd name="T23" fmla="*/ 6 h 9"/>
                <a:gd name="T24" fmla="*/ 24 w 95"/>
                <a:gd name="T25" fmla="*/ 9 h 9"/>
                <a:gd name="T26" fmla="*/ 29 w 95"/>
                <a:gd name="T27" fmla="*/ 9 h 9"/>
                <a:gd name="T28" fmla="*/ 64 w 95"/>
                <a:gd name="T29" fmla="*/ 8 h 9"/>
                <a:gd name="T30" fmla="*/ 82 w 95"/>
                <a:gd name="T31" fmla="*/ 5 h 9"/>
                <a:gd name="T32" fmla="*/ 92 w 95"/>
                <a:gd name="T33" fmla="*/ 1 h 9"/>
                <a:gd name="T34" fmla="*/ 90 w 95"/>
                <a:gd name="T35" fmla="*/ 1 h 9"/>
                <a:gd name="T36" fmla="*/ 90 w 9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">
                  <a:moveTo>
                    <a:pt x="90" y="0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78" y="6"/>
                    <a:pt x="78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6"/>
                    <a:pt x="58" y="6"/>
                  </a:cubicBezTo>
                  <a:cubicBezTo>
                    <a:pt x="47" y="6"/>
                    <a:pt x="28" y="8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17" y="8"/>
                    <a:pt x="5" y="4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3"/>
                    <a:pt x="8" y="6"/>
                  </a:cubicBezTo>
                  <a:cubicBezTo>
                    <a:pt x="8" y="6"/>
                    <a:pt x="16" y="9"/>
                    <a:pt x="24" y="9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59" y="8"/>
                    <a:pt x="64" y="8"/>
                  </a:cubicBezTo>
                  <a:cubicBezTo>
                    <a:pt x="64" y="8"/>
                    <a:pt x="76" y="8"/>
                    <a:pt x="82" y="5"/>
                  </a:cubicBezTo>
                  <a:cubicBezTo>
                    <a:pt x="82" y="5"/>
                    <a:pt x="95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559"/>
            <p:cNvSpPr>
              <a:spLocks noEditPoints="1"/>
            </p:cNvSpPr>
            <p:nvPr/>
          </p:nvSpPr>
          <p:spPr bwMode="auto">
            <a:xfrm>
              <a:off x="1254" y="2718"/>
              <a:ext cx="125" cy="101"/>
            </a:xfrm>
            <a:custGeom>
              <a:avLst/>
              <a:gdLst>
                <a:gd name="T0" fmla="*/ 50 w 86"/>
                <a:gd name="T1" fmla="*/ 46 h 69"/>
                <a:gd name="T2" fmla="*/ 51 w 86"/>
                <a:gd name="T3" fmla="*/ 46 h 69"/>
                <a:gd name="T4" fmla="*/ 59 w 86"/>
                <a:gd name="T5" fmla="*/ 1 h 69"/>
                <a:gd name="T6" fmla="*/ 58 w 86"/>
                <a:gd name="T7" fmla="*/ 5 h 69"/>
                <a:gd name="T8" fmla="*/ 59 w 86"/>
                <a:gd name="T9" fmla="*/ 7 h 69"/>
                <a:gd name="T10" fmla="*/ 53 w 86"/>
                <a:gd name="T11" fmla="*/ 12 h 69"/>
                <a:gd name="T12" fmla="*/ 40 w 86"/>
                <a:gd name="T13" fmla="*/ 29 h 69"/>
                <a:gd name="T14" fmla="*/ 38 w 86"/>
                <a:gd name="T15" fmla="*/ 58 h 69"/>
                <a:gd name="T16" fmla="*/ 47 w 86"/>
                <a:gd name="T17" fmla="*/ 57 h 69"/>
                <a:gd name="T18" fmla="*/ 47 w 86"/>
                <a:gd name="T19" fmla="*/ 58 h 69"/>
                <a:gd name="T20" fmla="*/ 38 w 86"/>
                <a:gd name="T21" fmla="*/ 61 h 69"/>
                <a:gd name="T22" fmla="*/ 37 w 86"/>
                <a:gd name="T23" fmla="*/ 61 h 69"/>
                <a:gd name="T24" fmla="*/ 19 w 86"/>
                <a:gd name="T25" fmla="*/ 68 h 69"/>
                <a:gd name="T26" fmla="*/ 0 w 86"/>
                <a:gd name="T27" fmla="*/ 63 h 69"/>
                <a:gd name="T28" fmla="*/ 21 w 86"/>
                <a:gd name="T29" fmla="*/ 69 h 69"/>
                <a:gd name="T30" fmla="*/ 54 w 86"/>
                <a:gd name="T31" fmla="*/ 67 h 69"/>
                <a:gd name="T32" fmla="*/ 74 w 86"/>
                <a:gd name="T33" fmla="*/ 67 h 69"/>
                <a:gd name="T34" fmla="*/ 85 w 86"/>
                <a:gd name="T35" fmla="*/ 62 h 69"/>
                <a:gd name="T36" fmla="*/ 85 w 86"/>
                <a:gd name="T37" fmla="*/ 60 h 69"/>
                <a:gd name="T38" fmla="*/ 82 w 86"/>
                <a:gd name="T39" fmla="*/ 61 h 69"/>
                <a:gd name="T40" fmla="*/ 82 w 86"/>
                <a:gd name="T41" fmla="*/ 57 h 69"/>
                <a:gd name="T42" fmla="*/ 74 w 86"/>
                <a:gd name="T43" fmla="*/ 64 h 69"/>
                <a:gd name="T44" fmla="*/ 79 w 86"/>
                <a:gd name="T45" fmla="*/ 55 h 69"/>
                <a:gd name="T46" fmla="*/ 78 w 86"/>
                <a:gd name="T47" fmla="*/ 55 h 69"/>
                <a:gd name="T48" fmla="*/ 63 w 86"/>
                <a:gd name="T49" fmla="*/ 63 h 69"/>
                <a:gd name="T50" fmla="*/ 73 w 86"/>
                <a:gd name="T51" fmla="*/ 56 h 69"/>
                <a:gd name="T52" fmla="*/ 52 w 86"/>
                <a:gd name="T53" fmla="*/ 58 h 69"/>
                <a:gd name="T54" fmla="*/ 52 w 86"/>
                <a:gd name="T55" fmla="*/ 58 h 69"/>
                <a:gd name="T56" fmla="*/ 48 w 86"/>
                <a:gd name="T57" fmla="*/ 46 h 69"/>
                <a:gd name="T58" fmla="*/ 51 w 86"/>
                <a:gd name="T59" fmla="*/ 43 h 69"/>
                <a:gd name="T60" fmla="*/ 50 w 86"/>
                <a:gd name="T61" fmla="*/ 42 h 69"/>
                <a:gd name="T62" fmla="*/ 54 w 86"/>
                <a:gd name="T63" fmla="*/ 41 h 69"/>
                <a:gd name="T64" fmla="*/ 67 w 86"/>
                <a:gd name="T65" fmla="*/ 40 h 69"/>
                <a:gd name="T66" fmla="*/ 58 w 86"/>
                <a:gd name="T67" fmla="*/ 34 h 69"/>
                <a:gd name="T68" fmla="*/ 63 w 86"/>
                <a:gd name="T69" fmla="*/ 28 h 69"/>
                <a:gd name="T70" fmla="*/ 64 w 86"/>
                <a:gd name="T71" fmla="*/ 14 h 69"/>
                <a:gd name="T72" fmla="*/ 61 w 86"/>
                <a:gd name="T73" fmla="*/ 14 h 69"/>
                <a:gd name="T74" fmla="*/ 68 w 86"/>
                <a:gd name="T75" fmla="*/ 8 h 69"/>
                <a:gd name="T76" fmla="*/ 67 w 86"/>
                <a:gd name="T77" fmla="*/ 1 h 69"/>
                <a:gd name="T78" fmla="*/ 67 w 86"/>
                <a:gd name="T79" fmla="*/ 1 h 69"/>
                <a:gd name="T80" fmla="*/ 64 w 86"/>
                <a:gd name="T81" fmla="*/ 7 h 69"/>
                <a:gd name="T82" fmla="*/ 60 w 86"/>
                <a:gd name="T8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69">
                  <a:moveTo>
                    <a:pt x="51" y="46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1" y="46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1"/>
                  </a:cubicBezTo>
                  <a:cubicBezTo>
                    <a:pt x="59" y="2"/>
                    <a:pt x="59" y="4"/>
                    <a:pt x="59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5" y="7"/>
                    <a:pt x="53" y="12"/>
                  </a:cubicBezTo>
                  <a:cubicBezTo>
                    <a:pt x="50" y="13"/>
                    <a:pt x="29" y="22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55" y="29"/>
                    <a:pt x="42" y="44"/>
                  </a:cubicBezTo>
                  <a:cubicBezTo>
                    <a:pt x="42" y="44"/>
                    <a:pt x="28" y="58"/>
                    <a:pt x="38" y="58"/>
                  </a:cubicBezTo>
                  <a:cubicBezTo>
                    <a:pt x="40" y="58"/>
                    <a:pt x="42" y="58"/>
                    <a:pt x="45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2" y="61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27" y="61"/>
                    <a:pt x="25" y="66"/>
                  </a:cubicBezTo>
                  <a:cubicBezTo>
                    <a:pt x="25" y="66"/>
                    <a:pt x="24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3" y="69"/>
                    <a:pt x="21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43" y="67"/>
                    <a:pt x="54" y="67"/>
                  </a:cubicBezTo>
                  <a:cubicBezTo>
                    <a:pt x="56" y="67"/>
                    <a:pt x="59" y="68"/>
                    <a:pt x="60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82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2"/>
                    <a:pt x="83" y="62"/>
                  </a:cubicBezTo>
                  <a:cubicBezTo>
                    <a:pt x="82" y="62"/>
                    <a:pt x="82" y="61"/>
                    <a:pt x="82" y="61"/>
                  </a:cubicBezTo>
                  <a:cubicBezTo>
                    <a:pt x="84" y="59"/>
                    <a:pt x="83" y="58"/>
                    <a:pt x="83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60"/>
                    <a:pt x="74" y="64"/>
                    <a:pt x="74" y="64"/>
                  </a:cubicBezTo>
                  <a:cubicBezTo>
                    <a:pt x="73" y="63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6" y="56"/>
                    <a:pt x="75" y="57"/>
                  </a:cubicBezTo>
                  <a:cubicBezTo>
                    <a:pt x="68" y="62"/>
                    <a:pt x="65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59"/>
                    <a:pt x="73" y="56"/>
                    <a:pt x="73" y="56"/>
                  </a:cubicBezTo>
                  <a:cubicBezTo>
                    <a:pt x="73" y="56"/>
                    <a:pt x="68" y="56"/>
                    <a:pt x="63" y="56"/>
                  </a:cubicBezTo>
                  <a:cubicBezTo>
                    <a:pt x="59" y="56"/>
                    <a:pt x="54" y="56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6"/>
                    <a:pt x="50" y="50"/>
                    <a:pt x="50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7" y="44"/>
                    <a:pt x="48" y="43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39"/>
                    <a:pt x="58" y="37"/>
                    <a:pt x="61" y="37"/>
                  </a:cubicBezTo>
                  <a:cubicBezTo>
                    <a:pt x="63" y="37"/>
                    <a:pt x="65" y="38"/>
                    <a:pt x="67" y="40"/>
                  </a:cubicBezTo>
                  <a:cubicBezTo>
                    <a:pt x="67" y="40"/>
                    <a:pt x="66" y="34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8" y="34"/>
                    <a:pt x="47" y="32"/>
                    <a:pt x="64" y="29"/>
                  </a:cubicBezTo>
                  <a:cubicBezTo>
                    <a:pt x="64" y="29"/>
                    <a:pt x="72" y="28"/>
                    <a:pt x="63" y="28"/>
                  </a:cubicBezTo>
                  <a:cubicBezTo>
                    <a:pt x="63" y="28"/>
                    <a:pt x="55" y="25"/>
                    <a:pt x="66" y="20"/>
                  </a:cubicBezTo>
                  <a:cubicBezTo>
                    <a:pt x="66" y="20"/>
                    <a:pt x="75" y="14"/>
                    <a:pt x="64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57" y="14"/>
                    <a:pt x="49" y="14"/>
                    <a:pt x="67" y="9"/>
                  </a:cubicBezTo>
                  <a:cubicBezTo>
                    <a:pt x="67" y="9"/>
                    <a:pt x="68" y="9"/>
                    <a:pt x="68" y="8"/>
                  </a:cubicBezTo>
                  <a:cubicBezTo>
                    <a:pt x="67" y="8"/>
                    <a:pt x="67" y="5"/>
                    <a:pt x="67" y="5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7"/>
                    <a:pt x="60" y="3"/>
                  </a:cubicBezTo>
                  <a:cubicBezTo>
                    <a:pt x="60" y="3"/>
                    <a:pt x="60" y="2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560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561"/>
            <p:cNvSpPr>
              <a:spLocks noEditPoints="1"/>
            </p:cNvSpPr>
            <p:nvPr/>
          </p:nvSpPr>
          <p:spPr bwMode="auto">
            <a:xfrm>
              <a:off x="1331" y="2720"/>
              <a:ext cx="24" cy="7"/>
            </a:xfrm>
            <a:custGeom>
              <a:avLst/>
              <a:gdLst>
                <a:gd name="T0" fmla="*/ 15 w 17"/>
                <a:gd name="T1" fmla="*/ 1 h 5"/>
                <a:gd name="T2" fmla="*/ 16 w 17"/>
                <a:gd name="T3" fmla="*/ 5 h 5"/>
                <a:gd name="T4" fmla="*/ 17 w 17"/>
                <a:gd name="T5" fmla="*/ 2 h 5"/>
                <a:gd name="T6" fmla="*/ 16 w 17"/>
                <a:gd name="T7" fmla="*/ 2 h 5"/>
                <a:gd name="T8" fmla="*/ 16 w 17"/>
                <a:gd name="T9" fmla="*/ 2 h 5"/>
                <a:gd name="T10" fmla="*/ 15 w 17"/>
                <a:gd name="T11" fmla="*/ 1 h 5"/>
                <a:gd name="T12" fmla="*/ 4 w 17"/>
                <a:gd name="T13" fmla="*/ 0 h 5"/>
                <a:gd name="T14" fmla="*/ 1 w 17"/>
                <a:gd name="T15" fmla="*/ 1 h 5"/>
                <a:gd name="T16" fmla="*/ 1 w 17"/>
                <a:gd name="T17" fmla="*/ 4 h 5"/>
                <a:gd name="T18" fmla="*/ 2 w 17"/>
                <a:gd name="T19" fmla="*/ 4 h 5"/>
                <a:gd name="T20" fmla="*/ 4 w 1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15" y="1"/>
                  </a:move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4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562"/>
            <p:cNvSpPr>
              <a:spLocks noEditPoints="1"/>
            </p:cNvSpPr>
            <p:nvPr/>
          </p:nvSpPr>
          <p:spPr bwMode="auto">
            <a:xfrm>
              <a:off x="1328" y="2775"/>
              <a:ext cx="32" cy="25"/>
            </a:xfrm>
            <a:custGeom>
              <a:avLst/>
              <a:gdLst>
                <a:gd name="T0" fmla="*/ 22 w 22"/>
                <a:gd name="T1" fmla="*/ 17 h 17"/>
                <a:gd name="T2" fmla="*/ 22 w 22"/>
                <a:gd name="T3" fmla="*/ 17 h 17"/>
                <a:gd name="T4" fmla="*/ 22 w 22"/>
                <a:gd name="T5" fmla="*/ 17 h 17"/>
                <a:gd name="T6" fmla="*/ 22 w 22"/>
                <a:gd name="T7" fmla="*/ 17 h 17"/>
                <a:gd name="T8" fmla="*/ 22 w 22"/>
                <a:gd name="T9" fmla="*/ 17 h 17"/>
                <a:gd name="T10" fmla="*/ 10 w 22"/>
                <a:gd name="T11" fmla="*/ 9 h 17"/>
                <a:gd name="T12" fmla="*/ 10 w 22"/>
                <a:gd name="T13" fmla="*/ 9 h 17"/>
                <a:gd name="T14" fmla="*/ 10 w 22"/>
                <a:gd name="T15" fmla="*/ 9 h 17"/>
                <a:gd name="T16" fmla="*/ 8 w 22"/>
                <a:gd name="T17" fmla="*/ 5 h 17"/>
                <a:gd name="T18" fmla="*/ 10 w 22"/>
                <a:gd name="T19" fmla="*/ 9 h 17"/>
                <a:gd name="T20" fmla="*/ 8 w 22"/>
                <a:gd name="T21" fmla="*/ 5 h 17"/>
                <a:gd name="T22" fmla="*/ 8 w 22"/>
                <a:gd name="T23" fmla="*/ 5 h 17"/>
                <a:gd name="T24" fmla="*/ 0 w 22"/>
                <a:gd name="T25" fmla="*/ 7 h 17"/>
                <a:gd name="T26" fmla="*/ 8 w 22"/>
                <a:gd name="T27" fmla="*/ 5 h 17"/>
                <a:gd name="T28" fmla="*/ 8 w 22"/>
                <a:gd name="T29" fmla="*/ 5 h 17"/>
                <a:gd name="T30" fmla="*/ 19 w 22"/>
                <a:gd name="T31" fmla="*/ 0 h 17"/>
                <a:gd name="T32" fmla="*/ 20 w 22"/>
                <a:gd name="T33" fmla="*/ 8 h 17"/>
                <a:gd name="T34" fmla="*/ 20 w 22"/>
                <a:gd name="T35" fmla="*/ 6 h 17"/>
                <a:gd name="T36" fmla="*/ 20 w 22"/>
                <a:gd name="T37" fmla="*/ 6 h 17"/>
                <a:gd name="T38" fmla="*/ 20 w 22"/>
                <a:gd name="T39" fmla="*/ 6 h 17"/>
                <a:gd name="T40" fmla="*/ 19 w 22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5"/>
                  </a:moveTo>
                  <a:cubicBezTo>
                    <a:pt x="10" y="5"/>
                    <a:pt x="11" y="6"/>
                    <a:pt x="10" y="9"/>
                  </a:cubicBezTo>
                  <a:cubicBezTo>
                    <a:pt x="11" y="6"/>
                    <a:pt x="10" y="5"/>
                    <a:pt x="8" y="5"/>
                  </a:cubicBezTo>
                  <a:moveTo>
                    <a:pt x="8" y="5"/>
                  </a:moveTo>
                  <a:cubicBezTo>
                    <a:pt x="5" y="5"/>
                    <a:pt x="2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19" y="0"/>
                  </a:moveTo>
                  <a:cubicBezTo>
                    <a:pt x="19" y="3"/>
                    <a:pt x="19" y="6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563"/>
            <p:cNvSpPr/>
            <p:nvPr/>
          </p:nvSpPr>
          <p:spPr bwMode="auto">
            <a:xfrm>
              <a:off x="1291" y="2704"/>
              <a:ext cx="5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564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1 h 4"/>
                <a:gd name="T10" fmla="*/ 4 w 4"/>
                <a:gd name="T11" fmla="*/ 1 h 4"/>
                <a:gd name="T12" fmla="*/ 3 w 4"/>
                <a:gd name="T13" fmla="*/ 0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565"/>
            <p:cNvSpPr/>
            <p:nvPr/>
          </p:nvSpPr>
          <p:spPr bwMode="auto">
            <a:xfrm>
              <a:off x="1299" y="2705"/>
              <a:ext cx="10" cy="3"/>
            </a:xfrm>
            <a:custGeom>
              <a:avLst/>
              <a:gdLst>
                <a:gd name="T0" fmla="*/ 3 w 7"/>
                <a:gd name="T1" fmla="*/ 0 h 2"/>
                <a:gd name="T2" fmla="*/ 3 w 7"/>
                <a:gd name="T3" fmla="*/ 0 h 2"/>
                <a:gd name="T4" fmla="*/ 2 w 7"/>
                <a:gd name="T5" fmla="*/ 0 h 2"/>
                <a:gd name="T6" fmla="*/ 0 w 7"/>
                <a:gd name="T7" fmla="*/ 1 h 2"/>
                <a:gd name="T8" fmla="*/ 7 w 7"/>
                <a:gd name="T9" fmla="*/ 2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7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566"/>
            <p:cNvSpPr>
              <a:spLocks noEditPoints="1"/>
            </p:cNvSpPr>
            <p:nvPr/>
          </p:nvSpPr>
          <p:spPr bwMode="auto">
            <a:xfrm>
              <a:off x="1312" y="2704"/>
              <a:ext cx="10" cy="22"/>
            </a:xfrm>
            <a:custGeom>
              <a:avLst/>
              <a:gdLst>
                <a:gd name="T0" fmla="*/ 7 w 7"/>
                <a:gd name="T1" fmla="*/ 14 h 15"/>
                <a:gd name="T2" fmla="*/ 6 w 7"/>
                <a:gd name="T3" fmla="*/ 15 h 15"/>
                <a:gd name="T4" fmla="*/ 7 w 7"/>
                <a:gd name="T5" fmla="*/ 14 h 15"/>
                <a:gd name="T6" fmla="*/ 5 w 7"/>
                <a:gd name="T7" fmla="*/ 0 h 15"/>
                <a:gd name="T8" fmla="*/ 0 w 7"/>
                <a:gd name="T9" fmla="*/ 3 h 15"/>
                <a:gd name="T10" fmla="*/ 0 w 7"/>
                <a:gd name="T11" fmla="*/ 3 h 15"/>
                <a:gd name="T12" fmla="*/ 5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7" y="14"/>
                  </a:moveTo>
                  <a:cubicBezTo>
                    <a:pt x="7" y="14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567"/>
            <p:cNvSpPr>
              <a:spLocks noEditPoints="1"/>
            </p:cNvSpPr>
            <p:nvPr/>
          </p:nvSpPr>
          <p:spPr bwMode="auto">
            <a:xfrm>
              <a:off x="1328" y="2702"/>
              <a:ext cx="13" cy="27"/>
            </a:xfrm>
            <a:custGeom>
              <a:avLst/>
              <a:gdLst>
                <a:gd name="T0" fmla="*/ 8 w 9"/>
                <a:gd name="T1" fmla="*/ 12 h 18"/>
                <a:gd name="T2" fmla="*/ 6 w 9"/>
                <a:gd name="T3" fmla="*/ 12 h 18"/>
                <a:gd name="T4" fmla="*/ 4 w 9"/>
                <a:gd name="T5" fmla="*/ 16 h 18"/>
                <a:gd name="T6" fmla="*/ 3 w 9"/>
                <a:gd name="T7" fmla="*/ 16 h 18"/>
                <a:gd name="T8" fmla="*/ 3 w 9"/>
                <a:gd name="T9" fmla="*/ 13 h 18"/>
                <a:gd name="T10" fmla="*/ 0 w 9"/>
                <a:gd name="T11" fmla="*/ 14 h 18"/>
                <a:gd name="T12" fmla="*/ 3 w 9"/>
                <a:gd name="T13" fmla="*/ 18 h 18"/>
                <a:gd name="T14" fmla="*/ 7 w 9"/>
                <a:gd name="T15" fmla="*/ 16 h 18"/>
                <a:gd name="T16" fmla="*/ 8 w 9"/>
                <a:gd name="T17" fmla="*/ 15 h 18"/>
                <a:gd name="T18" fmla="*/ 8 w 9"/>
                <a:gd name="T19" fmla="*/ 12 h 18"/>
                <a:gd name="T20" fmla="*/ 3 w 9"/>
                <a:gd name="T21" fmla="*/ 9 h 18"/>
                <a:gd name="T22" fmla="*/ 1 w 9"/>
                <a:gd name="T23" fmla="*/ 10 h 18"/>
                <a:gd name="T24" fmla="*/ 1 w 9"/>
                <a:gd name="T25" fmla="*/ 11 h 18"/>
                <a:gd name="T26" fmla="*/ 3 w 9"/>
                <a:gd name="T27" fmla="*/ 9 h 18"/>
                <a:gd name="T28" fmla="*/ 3 w 9"/>
                <a:gd name="T29" fmla="*/ 9 h 18"/>
                <a:gd name="T30" fmla="*/ 8 w 9"/>
                <a:gd name="T31" fmla="*/ 4 h 18"/>
                <a:gd name="T32" fmla="*/ 6 w 9"/>
                <a:gd name="T33" fmla="*/ 6 h 18"/>
                <a:gd name="T34" fmla="*/ 6 w 9"/>
                <a:gd name="T35" fmla="*/ 7 h 18"/>
                <a:gd name="T36" fmla="*/ 9 w 9"/>
                <a:gd name="T37" fmla="*/ 6 h 18"/>
                <a:gd name="T38" fmla="*/ 8 w 9"/>
                <a:gd name="T39" fmla="*/ 4 h 18"/>
                <a:gd name="T40" fmla="*/ 4 w 9"/>
                <a:gd name="T41" fmla="*/ 0 h 18"/>
                <a:gd name="T42" fmla="*/ 1 w 9"/>
                <a:gd name="T43" fmla="*/ 3 h 18"/>
                <a:gd name="T44" fmla="*/ 1 w 9"/>
                <a:gd name="T45" fmla="*/ 5 h 18"/>
                <a:gd name="T46" fmla="*/ 1 w 9"/>
                <a:gd name="T47" fmla="*/ 7 h 18"/>
                <a:gd name="T48" fmla="*/ 3 w 9"/>
                <a:gd name="T49" fmla="*/ 6 h 18"/>
                <a:gd name="T50" fmla="*/ 3 w 9"/>
                <a:gd name="T51" fmla="*/ 3 h 18"/>
                <a:gd name="T52" fmla="*/ 4 w 9"/>
                <a:gd name="T53" fmla="*/ 2 h 18"/>
                <a:gd name="T54" fmla="*/ 6 w 9"/>
                <a:gd name="T55" fmla="*/ 5 h 18"/>
                <a:gd name="T56" fmla="*/ 6 w 9"/>
                <a:gd name="T57" fmla="*/ 5 h 18"/>
                <a:gd name="T58" fmla="*/ 8 w 9"/>
                <a:gd name="T59" fmla="*/ 4 h 18"/>
                <a:gd name="T60" fmla="*/ 7 w 9"/>
                <a:gd name="T61" fmla="*/ 2 h 18"/>
                <a:gd name="T62" fmla="*/ 7 w 9"/>
                <a:gd name="T63" fmla="*/ 2 h 18"/>
                <a:gd name="T64" fmla="*/ 5 w 9"/>
                <a:gd name="T65" fmla="*/ 2 h 18"/>
                <a:gd name="T66" fmla="*/ 5 w 9"/>
                <a:gd name="T67" fmla="*/ 0 h 18"/>
                <a:gd name="T68" fmla="*/ 4 w 9"/>
                <a:gd name="T6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8"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4"/>
                    <a:pt x="5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3" y="13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3"/>
                    <a:pt x="8" y="12"/>
                  </a:cubicBezTo>
                  <a:moveTo>
                    <a:pt x="3" y="9"/>
                  </a:move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8" y="4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568"/>
            <p:cNvSpPr>
              <a:spLocks noEditPoints="1"/>
            </p:cNvSpPr>
            <p:nvPr/>
          </p:nvSpPr>
          <p:spPr bwMode="auto">
            <a:xfrm>
              <a:off x="1341" y="2704"/>
              <a:ext cx="10" cy="25"/>
            </a:xfrm>
            <a:custGeom>
              <a:avLst/>
              <a:gdLst>
                <a:gd name="T0" fmla="*/ 3 w 7"/>
                <a:gd name="T1" fmla="*/ 10 h 17"/>
                <a:gd name="T2" fmla="*/ 0 w 7"/>
                <a:gd name="T3" fmla="*/ 10 h 17"/>
                <a:gd name="T4" fmla="*/ 0 w 7"/>
                <a:gd name="T5" fmla="*/ 13 h 17"/>
                <a:gd name="T6" fmla="*/ 4 w 7"/>
                <a:gd name="T7" fmla="*/ 17 h 17"/>
                <a:gd name="T8" fmla="*/ 4 w 7"/>
                <a:gd name="T9" fmla="*/ 17 h 17"/>
                <a:gd name="T10" fmla="*/ 5 w 7"/>
                <a:gd name="T11" fmla="*/ 17 h 17"/>
                <a:gd name="T12" fmla="*/ 7 w 7"/>
                <a:gd name="T13" fmla="*/ 11 h 17"/>
                <a:gd name="T14" fmla="*/ 7 w 7"/>
                <a:gd name="T15" fmla="*/ 11 h 17"/>
                <a:gd name="T16" fmla="*/ 5 w 7"/>
                <a:gd name="T17" fmla="*/ 10 h 17"/>
                <a:gd name="T18" fmla="*/ 4 w 7"/>
                <a:gd name="T19" fmla="*/ 15 h 17"/>
                <a:gd name="T20" fmla="*/ 4 w 7"/>
                <a:gd name="T21" fmla="*/ 15 h 17"/>
                <a:gd name="T22" fmla="*/ 4 w 7"/>
                <a:gd name="T23" fmla="*/ 15 h 17"/>
                <a:gd name="T24" fmla="*/ 3 w 7"/>
                <a:gd name="T25" fmla="*/ 10 h 17"/>
                <a:gd name="T26" fmla="*/ 2 w 7"/>
                <a:gd name="T27" fmla="*/ 0 h 17"/>
                <a:gd name="T28" fmla="*/ 1 w 7"/>
                <a:gd name="T29" fmla="*/ 0 h 17"/>
                <a:gd name="T30" fmla="*/ 0 w 7"/>
                <a:gd name="T31" fmla="*/ 2 h 17"/>
                <a:gd name="T32" fmla="*/ 1 w 7"/>
                <a:gd name="T33" fmla="*/ 4 h 17"/>
                <a:gd name="T34" fmla="*/ 3 w 7"/>
                <a:gd name="T35" fmla="*/ 3 h 17"/>
                <a:gd name="T36" fmla="*/ 4 w 7"/>
                <a:gd name="T37" fmla="*/ 1 h 17"/>
                <a:gd name="T38" fmla="*/ 4 w 7"/>
                <a:gd name="T39" fmla="*/ 1 h 17"/>
                <a:gd name="T40" fmla="*/ 4 w 7"/>
                <a:gd name="T41" fmla="*/ 1 h 17"/>
                <a:gd name="T42" fmla="*/ 4 w 7"/>
                <a:gd name="T43" fmla="*/ 1 h 17"/>
                <a:gd name="T44" fmla="*/ 2 w 7"/>
                <a:gd name="T4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7">
                  <a:moveTo>
                    <a:pt x="3" y="10"/>
                  </a:moveTo>
                  <a:cubicBezTo>
                    <a:pt x="2" y="10"/>
                    <a:pt x="1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3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3" y="1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569"/>
            <p:cNvSpPr/>
            <p:nvPr/>
          </p:nvSpPr>
          <p:spPr bwMode="auto">
            <a:xfrm>
              <a:off x="1351" y="2720"/>
              <a:ext cx="6" cy="1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4 h 7"/>
                <a:gd name="T4" fmla="*/ 1 w 4"/>
                <a:gd name="T5" fmla="*/ 7 h 7"/>
                <a:gd name="T6" fmla="*/ 3 w 4"/>
                <a:gd name="T7" fmla="*/ 4 h 7"/>
                <a:gd name="T8" fmla="*/ 4 w 4"/>
                <a:gd name="T9" fmla="*/ 4 h 7"/>
                <a:gd name="T10" fmla="*/ 4 w 4"/>
                <a:gd name="T11" fmla="*/ 4 h 7"/>
                <a:gd name="T12" fmla="*/ 3 w 4"/>
                <a:gd name="T13" fmla="*/ 1 h 7"/>
                <a:gd name="T14" fmla="*/ 3 w 4"/>
                <a:gd name="T15" fmla="*/ 0 h 7"/>
                <a:gd name="T16" fmla="*/ 3 w 4"/>
                <a:gd name="T17" fmla="*/ 2 h 7"/>
                <a:gd name="T18" fmla="*/ 2 w 4"/>
                <a:gd name="T19" fmla="*/ 5 h 7"/>
                <a:gd name="T20" fmla="*/ 1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7"/>
                    <a:pt x="1" y="7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570"/>
            <p:cNvSpPr/>
            <p:nvPr/>
          </p:nvSpPr>
          <p:spPr bwMode="auto">
            <a:xfrm>
              <a:off x="1326" y="2782"/>
              <a:ext cx="18" cy="21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2 h 14"/>
                <a:gd name="T4" fmla="*/ 1 w 12"/>
                <a:gd name="T5" fmla="*/ 2 h 14"/>
                <a:gd name="T6" fmla="*/ 0 w 12"/>
                <a:gd name="T7" fmla="*/ 2 h 14"/>
                <a:gd name="T8" fmla="*/ 0 w 12"/>
                <a:gd name="T9" fmla="*/ 2 h 14"/>
                <a:gd name="T10" fmla="*/ 0 w 12"/>
                <a:gd name="T11" fmla="*/ 2 h 14"/>
                <a:gd name="T12" fmla="*/ 2 w 12"/>
                <a:gd name="T13" fmla="*/ 14 h 14"/>
                <a:gd name="T14" fmla="*/ 2 w 12"/>
                <a:gd name="T15" fmla="*/ 14 h 14"/>
                <a:gd name="T16" fmla="*/ 11 w 12"/>
                <a:gd name="T17" fmla="*/ 4 h 14"/>
                <a:gd name="T18" fmla="*/ 11 w 12"/>
                <a:gd name="T19" fmla="*/ 4 h 14"/>
                <a:gd name="T20" fmla="*/ 11 w 12"/>
                <a:gd name="T21" fmla="*/ 4 h 14"/>
                <a:gd name="T22" fmla="*/ 11 w 12"/>
                <a:gd name="T23" fmla="*/ 4 h 14"/>
                <a:gd name="T24" fmla="*/ 9 w 12"/>
                <a:gd name="T25" fmla="*/ 0 h 14"/>
                <a:gd name="T26" fmla="*/ 9 w 1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8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571"/>
            <p:cNvSpPr/>
            <p:nvPr/>
          </p:nvSpPr>
          <p:spPr bwMode="auto">
            <a:xfrm>
              <a:off x="1322" y="2726"/>
              <a:ext cx="41" cy="77"/>
            </a:xfrm>
            <a:custGeom>
              <a:avLst/>
              <a:gdLst>
                <a:gd name="T0" fmla="*/ 24 w 28"/>
                <a:gd name="T1" fmla="*/ 0 h 53"/>
                <a:gd name="T2" fmla="*/ 23 w 28"/>
                <a:gd name="T3" fmla="*/ 2 h 53"/>
                <a:gd name="T4" fmla="*/ 22 w 28"/>
                <a:gd name="T5" fmla="*/ 3 h 53"/>
                <a:gd name="T6" fmla="*/ 21 w 28"/>
                <a:gd name="T7" fmla="*/ 3 h 53"/>
                <a:gd name="T8" fmla="*/ 20 w 28"/>
                <a:gd name="T9" fmla="*/ 4 h 53"/>
                <a:gd name="T10" fmla="*/ 14 w 28"/>
                <a:gd name="T11" fmla="*/ 9 h 53"/>
                <a:gd name="T12" fmla="*/ 15 w 28"/>
                <a:gd name="T13" fmla="*/ 9 h 53"/>
                <a:gd name="T14" fmla="*/ 17 w 28"/>
                <a:gd name="T15" fmla="*/ 9 h 53"/>
                <a:gd name="T16" fmla="*/ 19 w 28"/>
                <a:gd name="T17" fmla="*/ 15 h 53"/>
                <a:gd name="T18" fmla="*/ 16 w 28"/>
                <a:gd name="T19" fmla="*/ 23 h 53"/>
                <a:gd name="T20" fmla="*/ 17 w 28"/>
                <a:gd name="T21" fmla="*/ 24 h 53"/>
                <a:gd name="T22" fmla="*/ 11 w 28"/>
                <a:gd name="T23" fmla="*/ 29 h 53"/>
                <a:gd name="T24" fmla="*/ 13 w 28"/>
                <a:gd name="T25" fmla="*/ 29 h 53"/>
                <a:gd name="T26" fmla="*/ 20 w 28"/>
                <a:gd name="T27" fmla="*/ 35 h 53"/>
                <a:gd name="T28" fmla="*/ 14 w 28"/>
                <a:gd name="T29" fmla="*/ 32 h 53"/>
                <a:gd name="T30" fmla="*/ 7 w 28"/>
                <a:gd name="T31" fmla="*/ 36 h 53"/>
                <a:gd name="T32" fmla="*/ 6 w 28"/>
                <a:gd name="T33" fmla="*/ 36 h 53"/>
                <a:gd name="T34" fmla="*/ 3 w 28"/>
                <a:gd name="T35" fmla="*/ 37 h 53"/>
                <a:gd name="T36" fmla="*/ 4 w 28"/>
                <a:gd name="T37" fmla="*/ 38 h 53"/>
                <a:gd name="T38" fmla="*/ 4 w 28"/>
                <a:gd name="T39" fmla="*/ 38 h 53"/>
                <a:gd name="T40" fmla="*/ 3 w 28"/>
                <a:gd name="T41" fmla="*/ 41 h 53"/>
                <a:gd name="T42" fmla="*/ 4 w 28"/>
                <a:gd name="T43" fmla="*/ 41 h 53"/>
                <a:gd name="T44" fmla="*/ 4 w 28"/>
                <a:gd name="T45" fmla="*/ 41 h 53"/>
                <a:gd name="T46" fmla="*/ 12 w 28"/>
                <a:gd name="T47" fmla="*/ 39 h 53"/>
                <a:gd name="T48" fmla="*/ 12 w 28"/>
                <a:gd name="T49" fmla="*/ 39 h 53"/>
                <a:gd name="T50" fmla="*/ 12 w 28"/>
                <a:gd name="T51" fmla="*/ 39 h 53"/>
                <a:gd name="T52" fmla="*/ 12 w 28"/>
                <a:gd name="T53" fmla="*/ 39 h 53"/>
                <a:gd name="T54" fmla="*/ 14 w 28"/>
                <a:gd name="T55" fmla="*/ 43 h 53"/>
                <a:gd name="T56" fmla="*/ 14 w 28"/>
                <a:gd name="T57" fmla="*/ 43 h 53"/>
                <a:gd name="T58" fmla="*/ 14 w 28"/>
                <a:gd name="T59" fmla="*/ 43 h 53"/>
                <a:gd name="T60" fmla="*/ 14 w 28"/>
                <a:gd name="T61" fmla="*/ 43 h 53"/>
                <a:gd name="T62" fmla="*/ 5 w 28"/>
                <a:gd name="T63" fmla="*/ 53 h 53"/>
                <a:gd name="T64" fmla="*/ 5 w 28"/>
                <a:gd name="T65" fmla="*/ 53 h 53"/>
                <a:gd name="T66" fmla="*/ 16 w 28"/>
                <a:gd name="T67" fmla="*/ 51 h 53"/>
                <a:gd name="T68" fmla="*/ 26 w 28"/>
                <a:gd name="T69" fmla="*/ 51 h 53"/>
                <a:gd name="T70" fmla="*/ 26 w 28"/>
                <a:gd name="T71" fmla="*/ 51 h 53"/>
                <a:gd name="T72" fmla="*/ 26 w 28"/>
                <a:gd name="T73" fmla="*/ 51 h 53"/>
                <a:gd name="T74" fmla="*/ 25 w 28"/>
                <a:gd name="T75" fmla="*/ 51 h 53"/>
                <a:gd name="T76" fmla="*/ 24 w 28"/>
                <a:gd name="T77" fmla="*/ 48 h 53"/>
                <a:gd name="T78" fmla="*/ 24 w 28"/>
                <a:gd name="T79" fmla="*/ 42 h 53"/>
                <a:gd name="T80" fmla="*/ 23 w 28"/>
                <a:gd name="T81" fmla="*/ 34 h 53"/>
                <a:gd name="T82" fmla="*/ 23 w 28"/>
                <a:gd name="T83" fmla="*/ 23 h 53"/>
                <a:gd name="T84" fmla="*/ 23 w 28"/>
                <a:gd name="T85" fmla="*/ 8 h 53"/>
                <a:gd name="T86" fmla="*/ 23 w 28"/>
                <a:gd name="T87" fmla="*/ 8 h 53"/>
                <a:gd name="T88" fmla="*/ 24 w 28"/>
                <a:gd name="T89" fmla="*/ 6 h 53"/>
                <a:gd name="T90" fmla="*/ 24 w 28"/>
                <a:gd name="T91" fmla="*/ 6 h 53"/>
                <a:gd name="T92" fmla="*/ 24 w 28"/>
                <a:gd name="T9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53">
                  <a:moveTo>
                    <a:pt x="24" y="0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" y="9"/>
                    <a:pt x="10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8" y="9"/>
                    <a:pt x="19" y="15"/>
                    <a:pt x="19" y="15"/>
                  </a:cubicBezTo>
                  <a:cubicBezTo>
                    <a:pt x="8" y="20"/>
                    <a:pt x="16" y="23"/>
                    <a:pt x="16" y="23"/>
                  </a:cubicBezTo>
                  <a:cubicBezTo>
                    <a:pt x="25" y="23"/>
                    <a:pt x="17" y="24"/>
                    <a:pt x="17" y="24"/>
                  </a:cubicBezTo>
                  <a:cubicBezTo>
                    <a:pt x="0" y="27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9" y="29"/>
                    <a:pt x="20" y="35"/>
                    <a:pt x="20" y="35"/>
                  </a:cubicBezTo>
                  <a:cubicBezTo>
                    <a:pt x="18" y="33"/>
                    <a:pt x="16" y="32"/>
                    <a:pt x="14" y="32"/>
                  </a:cubicBezTo>
                  <a:cubicBezTo>
                    <a:pt x="11" y="32"/>
                    <a:pt x="9" y="34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0"/>
                    <a:pt x="9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40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7"/>
                    <a:pt x="8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1"/>
                    <a:pt x="12" y="51"/>
                    <a:pt x="16" y="51"/>
                  </a:cubicBezTo>
                  <a:cubicBezTo>
                    <a:pt x="21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4" y="51"/>
                    <a:pt x="23" y="50"/>
                    <a:pt x="24" y="48"/>
                  </a:cubicBezTo>
                  <a:cubicBezTo>
                    <a:pt x="24" y="48"/>
                    <a:pt x="24" y="45"/>
                    <a:pt x="24" y="42"/>
                  </a:cubicBezTo>
                  <a:cubicBezTo>
                    <a:pt x="23" y="40"/>
                    <a:pt x="23" y="37"/>
                    <a:pt x="23" y="34"/>
                  </a:cubicBezTo>
                  <a:cubicBezTo>
                    <a:pt x="22" y="30"/>
                    <a:pt x="22" y="24"/>
                    <a:pt x="23" y="23"/>
                  </a:cubicBezTo>
                  <a:cubicBezTo>
                    <a:pt x="23" y="23"/>
                    <a:pt x="2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572"/>
            <p:cNvSpPr/>
            <p:nvPr/>
          </p:nvSpPr>
          <p:spPr bwMode="auto">
            <a:xfrm>
              <a:off x="1352" y="2726"/>
              <a:ext cx="5" cy="4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1 w 3"/>
                <a:gd name="T7" fmla="*/ 3 h 3"/>
                <a:gd name="T8" fmla="*/ 2 w 3"/>
                <a:gd name="T9" fmla="*/ 2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573"/>
            <p:cNvSpPr>
              <a:spLocks noEditPoints="1"/>
            </p:cNvSpPr>
            <p:nvPr/>
          </p:nvSpPr>
          <p:spPr bwMode="auto">
            <a:xfrm>
              <a:off x="1328" y="2782"/>
              <a:ext cx="14" cy="21"/>
            </a:xfrm>
            <a:custGeom>
              <a:avLst/>
              <a:gdLst>
                <a:gd name="T0" fmla="*/ 10 w 10"/>
                <a:gd name="T1" fmla="*/ 4 h 14"/>
                <a:gd name="T2" fmla="*/ 10 w 10"/>
                <a:gd name="T3" fmla="*/ 4 h 14"/>
                <a:gd name="T4" fmla="*/ 1 w 10"/>
                <a:gd name="T5" fmla="*/ 14 h 14"/>
                <a:gd name="T6" fmla="*/ 1 w 10"/>
                <a:gd name="T7" fmla="*/ 14 h 14"/>
                <a:gd name="T8" fmla="*/ 10 w 10"/>
                <a:gd name="T9" fmla="*/ 4 h 14"/>
                <a:gd name="T10" fmla="*/ 10 w 10"/>
                <a:gd name="T11" fmla="*/ 4 h 14"/>
                <a:gd name="T12" fmla="*/ 10 w 10"/>
                <a:gd name="T13" fmla="*/ 4 h 14"/>
                <a:gd name="T14" fmla="*/ 10 w 10"/>
                <a:gd name="T15" fmla="*/ 4 h 14"/>
                <a:gd name="T16" fmla="*/ 10 w 10"/>
                <a:gd name="T17" fmla="*/ 4 h 14"/>
                <a:gd name="T18" fmla="*/ 0 w 10"/>
                <a:gd name="T19" fmla="*/ 2 h 14"/>
                <a:gd name="T20" fmla="*/ 0 w 10"/>
                <a:gd name="T21" fmla="*/ 2 h 14"/>
                <a:gd name="T22" fmla="*/ 0 w 10"/>
                <a:gd name="T23" fmla="*/ 2 h 14"/>
                <a:gd name="T24" fmla="*/ 8 w 10"/>
                <a:gd name="T25" fmla="*/ 0 h 14"/>
                <a:gd name="T26" fmla="*/ 8 w 10"/>
                <a:gd name="T27" fmla="*/ 0 h 14"/>
                <a:gd name="T28" fmla="*/ 8 w 10"/>
                <a:gd name="T29" fmla="*/ 0 h 14"/>
                <a:gd name="T30" fmla="*/ 8 w 10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8"/>
                    <a:pt x="4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0"/>
                    <a:pt x="8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574"/>
            <p:cNvSpPr>
              <a:spLocks noEditPoints="1"/>
            </p:cNvSpPr>
            <p:nvPr/>
          </p:nvSpPr>
          <p:spPr bwMode="auto">
            <a:xfrm>
              <a:off x="1363" y="2797"/>
              <a:ext cx="4" cy="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3 h 3"/>
                <a:gd name="T4" fmla="*/ 2 w 3"/>
                <a:gd name="T5" fmla="*/ 1 h 3"/>
                <a:gd name="T6" fmla="*/ 2 w 3"/>
                <a:gd name="T7" fmla="*/ 0 h 3"/>
                <a:gd name="T8" fmla="*/ 2 w 3"/>
                <a:gd name="T9" fmla="*/ 0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575"/>
            <p:cNvSpPr>
              <a:spLocks noEditPoints="1"/>
            </p:cNvSpPr>
            <p:nvPr/>
          </p:nvSpPr>
          <p:spPr bwMode="auto">
            <a:xfrm>
              <a:off x="1344" y="2797"/>
              <a:ext cx="23" cy="13"/>
            </a:xfrm>
            <a:custGeom>
              <a:avLst/>
              <a:gdLst>
                <a:gd name="T0" fmla="*/ 13 w 16"/>
                <a:gd name="T1" fmla="*/ 3 h 9"/>
                <a:gd name="T2" fmla="*/ 15 w 16"/>
                <a:gd name="T3" fmla="*/ 1 h 9"/>
                <a:gd name="T4" fmla="*/ 13 w 16"/>
                <a:gd name="T5" fmla="*/ 3 h 9"/>
                <a:gd name="T6" fmla="*/ 15 w 16"/>
                <a:gd name="T7" fmla="*/ 0 h 9"/>
                <a:gd name="T8" fmla="*/ 11 w 16"/>
                <a:gd name="T9" fmla="*/ 2 h 9"/>
                <a:gd name="T10" fmla="*/ 11 w 16"/>
                <a:gd name="T11" fmla="*/ 2 h 9"/>
                <a:gd name="T12" fmla="*/ 11 w 16"/>
                <a:gd name="T13" fmla="*/ 2 h 9"/>
                <a:gd name="T14" fmla="*/ 11 w 16"/>
                <a:gd name="T15" fmla="*/ 2 h 9"/>
                <a:gd name="T16" fmla="*/ 11 w 16"/>
                <a:gd name="T17" fmla="*/ 2 h 9"/>
                <a:gd name="T18" fmla="*/ 0 w 16"/>
                <a:gd name="T19" fmla="*/ 9 h 9"/>
                <a:gd name="T20" fmla="*/ 1 w 16"/>
                <a:gd name="T21" fmla="*/ 9 h 9"/>
                <a:gd name="T22" fmla="*/ 13 w 16"/>
                <a:gd name="T23" fmla="*/ 3 h 9"/>
                <a:gd name="T24" fmla="*/ 16 w 16"/>
                <a:gd name="T25" fmla="*/ 1 h 9"/>
                <a:gd name="T26" fmla="*/ 16 w 16"/>
                <a:gd name="T27" fmla="*/ 1 h 9"/>
                <a:gd name="T28" fmla="*/ 16 w 16"/>
                <a:gd name="T29" fmla="*/ 1 h 9"/>
                <a:gd name="T30" fmla="*/ 15 w 1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3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moveTo>
                    <a:pt x="15" y="0"/>
                  </a:moveTo>
                  <a:cubicBezTo>
                    <a:pt x="15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2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6" y="8"/>
                    <a:pt x="13" y="3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576"/>
            <p:cNvSpPr>
              <a:spLocks noEditPoints="1"/>
            </p:cNvSpPr>
            <p:nvPr/>
          </p:nvSpPr>
          <p:spPr bwMode="auto">
            <a:xfrm>
              <a:off x="1360" y="2798"/>
              <a:ext cx="17" cy="13"/>
            </a:xfrm>
            <a:custGeom>
              <a:avLst/>
              <a:gdLst>
                <a:gd name="T0" fmla="*/ 10 w 12"/>
                <a:gd name="T1" fmla="*/ 3 h 9"/>
                <a:gd name="T2" fmla="*/ 9 w 12"/>
                <a:gd name="T3" fmla="*/ 6 h 9"/>
                <a:gd name="T4" fmla="*/ 10 w 12"/>
                <a:gd name="T5" fmla="*/ 7 h 9"/>
                <a:gd name="T6" fmla="*/ 12 w 12"/>
                <a:gd name="T7" fmla="*/ 5 h 9"/>
                <a:gd name="T8" fmla="*/ 12 w 12"/>
                <a:gd name="T9" fmla="*/ 4 h 9"/>
                <a:gd name="T10" fmla="*/ 10 w 12"/>
                <a:gd name="T11" fmla="*/ 3 h 9"/>
                <a:gd name="T12" fmla="*/ 6 w 12"/>
                <a:gd name="T13" fmla="*/ 0 h 9"/>
                <a:gd name="T14" fmla="*/ 6 w 12"/>
                <a:gd name="T15" fmla="*/ 1 h 9"/>
                <a:gd name="T16" fmla="*/ 1 w 12"/>
                <a:gd name="T17" fmla="*/ 9 h 9"/>
                <a:gd name="T18" fmla="*/ 8 w 12"/>
                <a:gd name="T19" fmla="*/ 2 h 9"/>
                <a:gd name="T20" fmla="*/ 9 w 12"/>
                <a:gd name="T21" fmla="*/ 2 h 9"/>
                <a:gd name="T22" fmla="*/ 6 w 12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10" y="3"/>
                  </a:moveTo>
                  <a:cubicBezTo>
                    <a:pt x="10" y="3"/>
                    <a:pt x="11" y="4"/>
                    <a:pt x="9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8"/>
                    <a:pt x="1" y="9"/>
                  </a:cubicBezTo>
                  <a:cubicBezTo>
                    <a:pt x="1" y="9"/>
                    <a:pt x="6" y="5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577"/>
            <p:cNvSpPr>
              <a:spLocks noEditPoints="1"/>
            </p:cNvSpPr>
            <p:nvPr/>
          </p:nvSpPr>
          <p:spPr bwMode="auto">
            <a:xfrm>
              <a:off x="1322" y="2681"/>
              <a:ext cx="35" cy="43"/>
            </a:xfrm>
            <a:custGeom>
              <a:avLst/>
              <a:gdLst>
                <a:gd name="T0" fmla="*/ 5 w 24"/>
                <a:gd name="T1" fmla="*/ 26 h 30"/>
                <a:gd name="T2" fmla="*/ 3 w 24"/>
                <a:gd name="T3" fmla="*/ 29 h 30"/>
                <a:gd name="T4" fmla="*/ 4 w 24"/>
                <a:gd name="T5" fmla="*/ 30 h 30"/>
                <a:gd name="T6" fmla="*/ 4 w 24"/>
                <a:gd name="T7" fmla="*/ 30 h 30"/>
                <a:gd name="T8" fmla="*/ 4 w 24"/>
                <a:gd name="T9" fmla="*/ 29 h 30"/>
                <a:gd name="T10" fmla="*/ 4 w 24"/>
                <a:gd name="T11" fmla="*/ 29 h 30"/>
                <a:gd name="T12" fmla="*/ 5 w 24"/>
                <a:gd name="T13" fmla="*/ 26 h 30"/>
                <a:gd name="T14" fmla="*/ 10 w 24"/>
                <a:gd name="T15" fmla="*/ 22 h 30"/>
                <a:gd name="T16" fmla="*/ 7 w 24"/>
                <a:gd name="T17" fmla="*/ 24 h 30"/>
                <a:gd name="T18" fmla="*/ 7 w 24"/>
                <a:gd name="T19" fmla="*/ 27 h 30"/>
                <a:gd name="T20" fmla="*/ 7 w 24"/>
                <a:gd name="T21" fmla="*/ 28 h 30"/>
                <a:gd name="T22" fmla="*/ 10 w 24"/>
                <a:gd name="T23" fmla="*/ 27 h 30"/>
                <a:gd name="T24" fmla="*/ 10 w 24"/>
                <a:gd name="T25" fmla="*/ 22 h 30"/>
                <a:gd name="T26" fmla="*/ 24 w 24"/>
                <a:gd name="T27" fmla="*/ 22 h 30"/>
                <a:gd name="T28" fmla="*/ 23 w 24"/>
                <a:gd name="T29" fmla="*/ 27 h 30"/>
                <a:gd name="T30" fmla="*/ 24 w 24"/>
                <a:gd name="T31" fmla="*/ 22 h 30"/>
                <a:gd name="T32" fmla="*/ 24 w 24"/>
                <a:gd name="T33" fmla="*/ 22 h 30"/>
                <a:gd name="T34" fmla="*/ 14 w 24"/>
                <a:gd name="T35" fmla="*/ 20 h 30"/>
                <a:gd name="T36" fmla="*/ 13 w 24"/>
                <a:gd name="T37" fmla="*/ 21 h 30"/>
                <a:gd name="T38" fmla="*/ 12 w 24"/>
                <a:gd name="T39" fmla="*/ 27 h 30"/>
                <a:gd name="T40" fmla="*/ 13 w 24"/>
                <a:gd name="T41" fmla="*/ 26 h 30"/>
                <a:gd name="T42" fmla="*/ 14 w 24"/>
                <a:gd name="T43" fmla="*/ 20 h 30"/>
                <a:gd name="T44" fmla="*/ 22 w 24"/>
                <a:gd name="T45" fmla="*/ 19 h 30"/>
                <a:gd name="T46" fmla="*/ 22 w 24"/>
                <a:gd name="T47" fmla="*/ 19 h 30"/>
                <a:gd name="T48" fmla="*/ 22 w 24"/>
                <a:gd name="T49" fmla="*/ 24 h 30"/>
                <a:gd name="T50" fmla="*/ 21 w 24"/>
                <a:gd name="T51" fmla="*/ 28 h 30"/>
                <a:gd name="T52" fmla="*/ 22 w 24"/>
                <a:gd name="T53" fmla="*/ 29 h 30"/>
                <a:gd name="T54" fmla="*/ 22 w 24"/>
                <a:gd name="T55" fmla="*/ 29 h 30"/>
                <a:gd name="T56" fmla="*/ 23 w 24"/>
                <a:gd name="T57" fmla="*/ 29 h 30"/>
                <a:gd name="T58" fmla="*/ 23 w 24"/>
                <a:gd name="T59" fmla="*/ 21 h 30"/>
                <a:gd name="T60" fmla="*/ 22 w 24"/>
                <a:gd name="T61" fmla="*/ 19 h 30"/>
                <a:gd name="T62" fmla="*/ 17 w 24"/>
                <a:gd name="T63" fmla="*/ 17 h 30"/>
                <a:gd name="T64" fmla="*/ 16 w 24"/>
                <a:gd name="T65" fmla="*/ 19 h 30"/>
                <a:gd name="T66" fmla="*/ 16 w 24"/>
                <a:gd name="T67" fmla="*/ 19 h 30"/>
                <a:gd name="T68" fmla="*/ 16 w 24"/>
                <a:gd name="T69" fmla="*/ 24 h 30"/>
                <a:gd name="T70" fmla="*/ 16 w 24"/>
                <a:gd name="T71" fmla="*/ 26 h 30"/>
                <a:gd name="T72" fmla="*/ 16 w 24"/>
                <a:gd name="T73" fmla="*/ 26 h 30"/>
                <a:gd name="T74" fmla="*/ 18 w 24"/>
                <a:gd name="T75" fmla="*/ 26 h 30"/>
                <a:gd name="T76" fmla="*/ 18 w 24"/>
                <a:gd name="T77" fmla="*/ 22 h 30"/>
                <a:gd name="T78" fmla="*/ 17 w 24"/>
                <a:gd name="T79" fmla="*/ 17 h 30"/>
                <a:gd name="T80" fmla="*/ 5 w 24"/>
                <a:gd name="T81" fmla="*/ 0 h 30"/>
                <a:gd name="T82" fmla="*/ 12 w 24"/>
                <a:gd name="T83" fmla="*/ 9 h 30"/>
                <a:gd name="T84" fmla="*/ 15 w 24"/>
                <a:gd name="T85" fmla="*/ 11 h 30"/>
                <a:gd name="T86" fmla="*/ 9 w 24"/>
                <a:gd name="T87" fmla="*/ 15 h 30"/>
                <a:gd name="T88" fmla="*/ 11 w 24"/>
                <a:gd name="T89" fmla="*/ 17 h 30"/>
                <a:gd name="T90" fmla="*/ 11 w 24"/>
                <a:gd name="T91" fmla="*/ 17 h 30"/>
                <a:gd name="T92" fmla="*/ 14 w 24"/>
                <a:gd name="T93" fmla="*/ 16 h 30"/>
                <a:gd name="T94" fmla="*/ 16 w 24"/>
                <a:gd name="T95" fmla="*/ 16 h 30"/>
                <a:gd name="T96" fmla="*/ 19 w 24"/>
                <a:gd name="T97" fmla="*/ 17 h 30"/>
                <a:gd name="T98" fmla="*/ 20 w 24"/>
                <a:gd name="T99" fmla="*/ 27 h 30"/>
                <a:gd name="T100" fmla="*/ 20 w 24"/>
                <a:gd name="T101" fmla="*/ 27 h 30"/>
                <a:gd name="T102" fmla="*/ 20 w 24"/>
                <a:gd name="T103" fmla="*/ 20 h 30"/>
                <a:gd name="T104" fmla="*/ 21 w 24"/>
                <a:gd name="T105" fmla="*/ 17 h 30"/>
                <a:gd name="T106" fmla="*/ 22 w 24"/>
                <a:gd name="T107" fmla="*/ 17 h 30"/>
                <a:gd name="T108" fmla="*/ 22 w 24"/>
                <a:gd name="T109" fmla="*/ 17 h 30"/>
                <a:gd name="T110" fmla="*/ 23 w 24"/>
                <a:gd name="T111" fmla="*/ 18 h 30"/>
                <a:gd name="T112" fmla="*/ 21 w 24"/>
                <a:gd name="T113" fmla="*/ 9 h 30"/>
                <a:gd name="T114" fmla="*/ 7 w 24"/>
                <a:gd name="T115" fmla="*/ 1 h 30"/>
                <a:gd name="T116" fmla="*/ 5 w 24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30">
                  <a:moveTo>
                    <a:pt x="5" y="26"/>
                  </a:moveTo>
                  <a:cubicBezTo>
                    <a:pt x="2" y="28"/>
                    <a:pt x="2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moveTo>
                    <a:pt x="10" y="22"/>
                  </a:moveTo>
                  <a:cubicBezTo>
                    <a:pt x="9" y="23"/>
                    <a:pt x="8" y="24"/>
                    <a:pt x="7" y="24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8"/>
                    <a:pt x="9" y="27"/>
                    <a:pt x="10" y="27"/>
                  </a:cubicBezTo>
                  <a:cubicBezTo>
                    <a:pt x="10" y="26"/>
                    <a:pt x="10" y="24"/>
                    <a:pt x="10" y="22"/>
                  </a:cubicBezTo>
                  <a:moveTo>
                    <a:pt x="24" y="22"/>
                  </a:moveTo>
                  <a:cubicBezTo>
                    <a:pt x="23" y="23"/>
                    <a:pt x="23" y="26"/>
                    <a:pt x="23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14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2" y="25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2"/>
                    <a:pt x="14" y="20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2" y="24"/>
                    <a:pt x="22" y="24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6"/>
                    <a:pt x="23" y="21"/>
                    <a:pt x="23" y="21"/>
                  </a:cubicBezTo>
                  <a:cubicBezTo>
                    <a:pt x="23" y="19"/>
                    <a:pt x="22" y="19"/>
                    <a:pt x="22" y="19"/>
                  </a:cubicBezTo>
                  <a:moveTo>
                    <a:pt x="17" y="17"/>
                  </a:moveTo>
                  <a:cubicBezTo>
                    <a:pt x="17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1"/>
                    <a:pt x="16" y="24"/>
                    <a:pt x="16" y="24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4"/>
                    <a:pt x="18" y="22"/>
                    <a:pt x="18" y="22"/>
                  </a:cubicBezTo>
                  <a:cubicBezTo>
                    <a:pt x="18" y="19"/>
                    <a:pt x="17" y="18"/>
                    <a:pt x="17" y="17"/>
                  </a:cubicBezTo>
                  <a:moveTo>
                    <a:pt x="5" y="0"/>
                  </a:moveTo>
                  <a:cubicBezTo>
                    <a:pt x="0" y="0"/>
                    <a:pt x="12" y="9"/>
                    <a:pt x="12" y="9"/>
                  </a:cubicBezTo>
                  <a:cubicBezTo>
                    <a:pt x="10" y="11"/>
                    <a:pt x="15" y="11"/>
                    <a:pt x="15" y="11"/>
                  </a:cubicBezTo>
                  <a:cubicBezTo>
                    <a:pt x="12" y="13"/>
                    <a:pt x="10" y="15"/>
                    <a:pt x="9" y="15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19" y="17"/>
                    <a:pt x="20" y="1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2"/>
                    <a:pt x="20" y="20"/>
                    <a:pt x="20" y="20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5"/>
                    <a:pt x="22" y="13"/>
                    <a:pt x="21" y="9"/>
                  </a:cubicBezTo>
                  <a:cubicBezTo>
                    <a:pt x="15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578"/>
            <p:cNvSpPr/>
            <p:nvPr/>
          </p:nvSpPr>
          <p:spPr bwMode="auto">
            <a:xfrm>
              <a:off x="1326" y="2723"/>
              <a:ext cx="2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579"/>
            <p:cNvSpPr>
              <a:spLocks noEditPoints="1"/>
            </p:cNvSpPr>
            <p:nvPr/>
          </p:nvSpPr>
          <p:spPr bwMode="auto">
            <a:xfrm>
              <a:off x="1328" y="2702"/>
              <a:ext cx="13" cy="21"/>
            </a:xfrm>
            <a:custGeom>
              <a:avLst/>
              <a:gdLst>
                <a:gd name="T0" fmla="*/ 3 w 9"/>
                <a:gd name="T1" fmla="*/ 9 h 14"/>
                <a:gd name="T2" fmla="*/ 1 w 9"/>
                <a:gd name="T3" fmla="*/ 11 h 14"/>
                <a:gd name="T4" fmla="*/ 0 w 9"/>
                <a:gd name="T5" fmla="*/ 14 h 14"/>
                <a:gd name="T6" fmla="*/ 0 w 9"/>
                <a:gd name="T7" fmla="*/ 14 h 14"/>
                <a:gd name="T8" fmla="*/ 3 w 9"/>
                <a:gd name="T9" fmla="*/ 13 h 14"/>
                <a:gd name="T10" fmla="*/ 3 w 9"/>
                <a:gd name="T11" fmla="*/ 12 h 14"/>
                <a:gd name="T12" fmla="*/ 3 w 9"/>
                <a:gd name="T13" fmla="*/ 9 h 14"/>
                <a:gd name="T14" fmla="*/ 9 w 9"/>
                <a:gd name="T15" fmla="*/ 6 h 14"/>
                <a:gd name="T16" fmla="*/ 6 w 9"/>
                <a:gd name="T17" fmla="*/ 7 h 14"/>
                <a:gd name="T18" fmla="*/ 6 w 9"/>
                <a:gd name="T19" fmla="*/ 12 h 14"/>
                <a:gd name="T20" fmla="*/ 8 w 9"/>
                <a:gd name="T21" fmla="*/ 12 h 14"/>
                <a:gd name="T22" fmla="*/ 9 w 9"/>
                <a:gd name="T23" fmla="*/ 6 h 14"/>
                <a:gd name="T24" fmla="*/ 5 w 9"/>
                <a:gd name="T25" fmla="*/ 0 h 14"/>
                <a:gd name="T26" fmla="*/ 5 w 9"/>
                <a:gd name="T27" fmla="*/ 2 h 14"/>
                <a:gd name="T28" fmla="*/ 7 w 9"/>
                <a:gd name="T29" fmla="*/ 2 h 14"/>
                <a:gd name="T30" fmla="*/ 7 w 9"/>
                <a:gd name="T31" fmla="*/ 2 h 14"/>
                <a:gd name="T32" fmla="*/ 7 w 9"/>
                <a:gd name="T33" fmla="*/ 2 h 14"/>
                <a:gd name="T34" fmla="*/ 5 w 9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3" y="9"/>
                  </a:moveTo>
                  <a:cubicBezTo>
                    <a:pt x="2" y="10"/>
                    <a:pt x="1" y="11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1"/>
                    <a:pt x="3" y="9"/>
                  </a:cubicBezTo>
                  <a:moveTo>
                    <a:pt x="9" y="6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0"/>
                    <a:pt x="9" y="8"/>
                    <a:pt x="9" y="6"/>
                  </a:cubicBezTo>
                  <a:moveTo>
                    <a:pt x="5" y="0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580"/>
            <p:cNvSpPr>
              <a:spLocks noEditPoints="1"/>
            </p:cNvSpPr>
            <p:nvPr/>
          </p:nvSpPr>
          <p:spPr bwMode="auto">
            <a:xfrm>
              <a:off x="1341" y="2704"/>
              <a:ext cx="10" cy="16"/>
            </a:xfrm>
            <a:custGeom>
              <a:avLst/>
              <a:gdLst>
                <a:gd name="T0" fmla="*/ 3 w 7"/>
                <a:gd name="T1" fmla="*/ 3 h 11"/>
                <a:gd name="T2" fmla="*/ 1 w 7"/>
                <a:gd name="T3" fmla="*/ 4 h 11"/>
                <a:gd name="T4" fmla="*/ 0 w 7"/>
                <a:gd name="T5" fmla="*/ 10 h 11"/>
                <a:gd name="T6" fmla="*/ 3 w 7"/>
                <a:gd name="T7" fmla="*/ 10 h 11"/>
                <a:gd name="T8" fmla="*/ 3 w 7"/>
                <a:gd name="T9" fmla="*/ 8 h 11"/>
                <a:gd name="T10" fmla="*/ 3 w 7"/>
                <a:gd name="T11" fmla="*/ 3 h 11"/>
                <a:gd name="T12" fmla="*/ 3 w 7"/>
                <a:gd name="T13" fmla="*/ 0 h 11"/>
                <a:gd name="T14" fmla="*/ 1 w 7"/>
                <a:gd name="T15" fmla="*/ 0 h 11"/>
                <a:gd name="T16" fmla="*/ 2 w 7"/>
                <a:gd name="T17" fmla="*/ 0 h 11"/>
                <a:gd name="T18" fmla="*/ 4 w 7"/>
                <a:gd name="T19" fmla="*/ 1 h 11"/>
                <a:gd name="T20" fmla="*/ 5 w 7"/>
                <a:gd name="T21" fmla="*/ 6 h 11"/>
                <a:gd name="T22" fmla="*/ 5 w 7"/>
                <a:gd name="T23" fmla="*/ 10 h 11"/>
                <a:gd name="T24" fmla="*/ 7 w 7"/>
                <a:gd name="T25" fmla="*/ 11 h 11"/>
                <a:gd name="T26" fmla="*/ 6 w 7"/>
                <a:gd name="T27" fmla="*/ 1 h 11"/>
                <a:gd name="T28" fmla="*/ 3 w 7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3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6"/>
                    <a:pt x="1" y="9"/>
                    <a:pt x="0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2" y="5"/>
                    <a:pt x="3" y="3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581"/>
            <p:cNvSpPr/>
            <p:nvPr/>
          </p:nvSpPr>
          <p:spPr bwMode="auto">
            <a:xfrm>
              <a:off x="1351" y="2705"/>
              <a:ext cx="6" cy="18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3 h 12"/>
                <a:gd name="T4" fmla="*/ 0 w 4"/>
                <a:gd name="T5" fmla="*/ 10 h 12"/>
                <a:gd name="T6" fmla="*/ 1 w 4"/>
                <a:gd name="T7" fmla="*/ 11 h 12"/>
                <a:gd name="T8" fmla="*/ 2 w 4"/>
                <a:gd name="T9" fmla="*/ 7 h 12"/>
                <a:gd name="T10" fmla="*/ 2 w 4"/>
                <a:gd name="T11" fmla="*/ 2 h 12"/>
                <a:gd name="T12" fmla="*/ 2 w 4"/>
                <a:gd name="T13" fmla="*/ 2 h 12"/>
                <a:gd name="T14" fmla="*/ 3 w 4"/>
                <a:gd name="T15" fmla="*/ 4 h 12"/>
                <a:gd name="T16" fmla="*/ 3 w 4"/>
                <a:gd name="T17" fmla="*/ 12 h 12"/>
                <a:gd name="T18" fmla="*/ 3 w 4"/>
                <a:gd name="T19" fmla="*/ 10 h 12"/>
                <a:gd name="T20" fmla="*/ 4 w 4"/>
                <a:gd name="T21" fmla="*/ 5 h 12"/>
                <a:gd name="T22" fmla="*/ 3 w 4"/>
                <a:gd name="T23" fmla="*/ 1 h 12"/>
                <a:gd name="T24" fmla="*/ 2 w 4"/>
                <a:gd name="T25" fmla="*/ 0 h 12"/>
                <a:gd name="T26" fmla="*/ 2 w 4"/>
                <a:gd name="T27" fmla="*/ 0 h 12"/>
                <a:gd name="T28" fmla="*/ 1 w 4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2" y="7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4"/>
                  </a:cubicBezTo>
                  <a:cubicBezTo>
                    <a:pt x="3" y="4"/>
                    <a:pt x="3" y="9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582"/>
            <p:cNvSpPr/>
            <p:nvPr/>
          </p:nvSpPr>
          <p:spPr bwMode="auto">
            <a:xfrm>
              <a:off x="1294" y="2704"/>
              <a:ext cx="41" cy="75"/>
            </a:xfrm>
            <a:custGeom>
              <a:avLst/>
              <a:gdLst>
                <a:gd name="T0" fmla="*/ 28 w 28"/>
                <a:gd name="T1" fmla="*/ 35 h 52"/>
                <a:gd name="T2" fmla="*/ 27 w 28"/>
                <a:gd name="T3" fmla="*/ 40 h 52"/>
                <a:gd name="T4" fmla="*/ 25 w 28"/>
                <a:gd name="T5" fmla="*/ 43 h 52"/>
                <a:gd name="T6" fmla="*/ 22 w 28"/>
                <a:gd name="T7" fmla="*/ 45 h 52"/>
                <a:gd name="T8" fmla="*/ 18 w 28"/>
                <a:gd name="T9" fmla="*/ 47 h 52"/>
                <a:gd name="T10" fmla="*/ 18 w 28"/>
                <a:gd name="T11" fmla="*/ 50 h 52"/>
                <a:gd name="T12" fmla="*/ 18 w 28"/>
                <a:gd name="T13" fmla="*/ 52 h 52"/>
                <a:gd name="T14" fmla="*/ 16 w 28"/>
                <a:gd name="T15" fmla="*/ 52 h 52"/>
                <a:gd name="T16" fmla="*/ 12 w 28"/>
                <a:gd name="T17" fmla="*/ 52 h 52"/>
                <a:gd name="T18" fmla="*/ 11 w 28"/>
                <a:gd name="T19" fmla="*/ 52 h 52"/>
                <a:gd name="T20" fmla="*/ 10 w 28"/>
                <a:gd name="T21" fmla="*/ 50 h 52"/>
                <a:gd name="T22" fmla="*/ 10 w 28"/>
                <a:gd name="T23" fmla="*/ 47 h 52"/>
                <a:gd name="T24" fmla="*/ 4 w 28"/>
                <a:gd name="T25" fmla="*/ 46 h 52"/>
                <a:gd name="T26" fmla="*/ 0 w 28"/>
                <a:gd name="T27" fmla="*/ 45 h 52"/>
                <a:gd name="T28" fmla="*/ 0 w 28"/>
                <a:gd name="T29" fmla="*/ 44 h 52"/>
                <a:gd name="T30" fmla="*/ 0 w 28"/>
                <a:gd name="T31" fmla="*/ 41 h 52"/>
                <a:gd name="T32" fmla="*/ 1 w 28"/>
                <a:gd name="T33" fmla="*/ 39 h 52"/>
                <a:gd name="T34" fmla="*/ 2 w 28"/>
                <a:gd name="T35" fmla="*/ 39 h 52"/>
                <a:gd name="T36" fmla="*/ 2 w 28"/>
                <a:gd name="T37" fmla="*/ 39 h 52"/>
                <a:gd name="T38" fmla="*/ 3 w 28"/>
                <a:gd name="T39" fmla="*/ 39 h 52"/>
                <a:gd name="T40" fmla="*/ 6 w 28"/>
                <a:gd name="T41" fmla="*/ 40 h 52"/>
                <a:gd name="T42" fmla="*/ 11 w 28"/>
                <a:gd name="T43" fmla="*/ 40 h 52"/>
                <a:gd name="T44" fmla="*/ 17 w 28"/>
                <a:gd name="T45" fmla="*/ 39 h 52"/>
                <a:gd name="T46" fmla="*/ 20 w 28"/>
                <a:gd name="T47" fmla="*/ 36 h 52"/>
                <a:gd name="T48" fmla="*/ 18 w 28"/>
                <a:gd name="T49" fmla="*/ 32 h 52"/>
                <a:gd name="T50" fmla="*/ 12 w 28"/>
                <a:gd name="T51" fmla="*/ 29 h 52"/>
                <a:gd name="T52" fmla="*/ 8 w 28"/>
                <a:gd name="T53" fmla="*/ 27 h 52"/>
                <a:gd name="T54" fmla="*/ 4 w 28"/>
                <a:gd name="T55" fmla="*/ 24 h 52"/>
                <a:gd name="T56" fmla="*/ 2 w 28"/>
                <a:gd name="T57" fmla="*/ 21 h 52"/>
                <a:gd name="T58" fmla="*/ 1 w 28"/>
                <a:gd name="T59" fmla="*/ 16 h 52"/>
                <a:gd name="T60" fmla="*/ 4 w 28"/>
                <a:gd name="T61" fmla="*/ 9 h 52"/>
                <a:gd name="T62" fmla="*/ 11 w 28"/>
                <a:gd name="T63" fmla="*/ 5 h 52"/>
                <a:gd name="T64" fmla="*/ 11 w 28"/>
                <a:gd name="T65" fmla="*/ 2 h 52"/>
                <a:gd name="T66" fmla="*/ 12 w 28"/>
                <a:gd name="T67" fmla="*/ 0 h 52"/>
                <a:gd name="T68" fmla="*/ 14 w 28"/>
                <a:gd name="T69" fmla="*/ 0 h 52"/>
                <a:gd name="T70" fmla="*/ 17 w 28"/>
                <a:gd name="T71" fmla="*/ 0 h 52"/>
                <a:gd name="T72" fmla="*/ 19 w 28"/>
                <a:gd name="T73" fmla="*/ 0 h 52"/>
                <a:gd name="T74" fmla="*/ 19 w 28"/>
                <a:gd name="T75" fmla="*/ 2 h 52"/>
                <a:gd name="T76" fmla="*/ 19 w 28"/>
                <a:gd name="T77" fmla="*/ 5 h 52"/>
                <a:gd name="T78" fmla="*/ 23 w 28"/>
                <a:gd name="T79" fmla="*/ 6 h 52"/>
                <a:gd name="T80" fmla="*/ 25 w 28"/>
                <a:gd name="T81" fmla="*/ 6 h 52"/>
                <a:gd name="T82" fmla="*/ 26 w 28"/>
                <a:gd name="T83" fmla="*/ 7 h 52"/>
                <a:gd name="T84" fmla="*/ 25 w 28"/>
                <a:gd name="T85" fmla="*/ 10 h 52"/>
                <a:gd name="T86" fmla="*/ 25 w 28"/>
                <a:gd name="T87" fmla="*/ 12 h 52"/>
                <a:gd name="T88" fmla="*/ 24 w 28"/>
                <a:gd name="T89" fmla="*/ 12 h 52"/>
                <a:gd name="T90" fmla="*/ 20 w 28"/>
                <a:gd name="T91" fmla="*/ 12 h 52"/>
                <a:gd name="T92" fmla="*/ 16 w 28"/>
                <a:gd name="T93" fmla="*/ 11 h 52"/>
                <a:gd name="T94" fmla="*/ 11 w 28"/>
                <a:gd name="T95" fmla="*/ 13 h 52"/>
                <a:gd name="T96" fmla="*/ 9 w 28"/>
                <a:gd name="T97" fmla="*/ 16 h 52"/>
                <a:gd name="T98" fmla="*/ 11 w 28"/>
                <a:gd name="T99" fmla="*/ 19 h 52"/>
                <a:gd name="T100" fmla="*/ 16 w 28"/>
                <a:gd name="T101" fmla="*/ 22 h 52"/>
                <a:gd name="T102" fmla="*/ 25 w 28"/>
                <a:gd name="T103" fmla="*/ 27 h 52"/>
                <a:gd name="T104" fmla="*/ 28 w 28"/>
                <a:gd name="T10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52">
                  <a:moveTo>
                    <a:pt x="28" y="35"/>
                  </a:moveTo>
                  <a:cubicBezTo>
                    <a:pt x="28" y="37"/>
                    <a:pt x="28" y="39"/>
                    <a:pt x="27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1" y="46"/>
                    <a:pt x="19" y="46"/>
                    <a:pt x="18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7" y="47"/>
                    <a:pt x="5" y="47"/>
                    <a:pt x="4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2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7" y="40"/>
                    <a:pt x="9" y="40"/>
                    <a:pt x="11" y="40"/>
                  </a:cubicBezTo>
                  <a:cubicBezTo>
                    <a:pt x="14" y="40"/>
                    <a:pt x="16" y="40"/>
                    <a:pt x="17" y="39"/>
                  </a:cubicBezTo>
                  <a:cubicBezTo>
                    <a:pt x="19" y="39"/>
                    <a:pt x="20" y="37"/>
                    <a:pt x="20" y="36"/>
                  </a:cubicBezTo>
                  <a:cubicBezTo>
                    <a:pt x="20" y="34"/>
                    <a:pt x="19" y="33"/>
                    <a:pt x="18" y="32"/>
                  </a:cubicBezTo>
                  <a:cubicBezTo>
                    <a:pt x="17" y="31"/>
                    <a:pt x="15" y="30"/>
                    <a:pt x="12" y="29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4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8"/>
                    <a:pt x="26" y="9"/>
                    <a:pt x="25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4" y="12"/>
                    <a:pt x="24" y="13"/>
                    <a:pt x="24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20" y="24"/>
                    <a:pt x="23" y="25"/>
                    <a:pt x="25" y="27"/>
                  </a:cubicBezTo>
                  <a:cubicBezTo>
                    <a:pt x="27" y="30"/>
                    <a:pt x="28" y="32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583"/>
            <p:cNvSpPr>
              <a:spLocks noEditPoints="1"/>
            </p:cNvSpPr>
            <p:nvPr/>
          </p:nvSpPr>
          <p:spPr bwMode="auto">
            <a:xfrm>
              <a:off x="1099" y="2654"/>
              <a:ext cx="124" cy="157"/>
            </a:xfrm>
            <a:custGeom>
              <a:avLst/>
              <a:gdLst>
                <a:gd name="T0" fmla="*/ 0 w 124"/>
                <a:gd name="T1" fmla="*/ 125 h 157"/>
                <a:gd name="T2" fmla="*/ 0 w 124"/>
                <a:gd name="T3" fmla="*/ 133 h 157"/>
                <a:gd name="T4" fmla="*/ 3 w 124"/>
                <a:gd name="T5" fmla="*/ 139 h 157"/>
                <a:gd name="T6" fmla="*/ 6 w 124"/>
                <a:gd name="T7" fmla="*/ 141 h 157"/>
                <a:gd name="T8" fmla="*/ 9 w 124"/>
                <a:gd name="T9" fmla="*/ 143 h 157"/>
                <a:gd name="T10" fmla="*/ 13 w 124"/>
                <a:gd name="T11" fmla="*/ 144 h 157"/>
                <a:gd name="T12" fmla="*/ 16 w 124"/>
                <a:gd name="T13" fmla="*/ 143 h 157"/>
                <a:gd name="T14" fmla="*/ 21 w 124"/>
                <a:gd name="T15" fmla="*/ 140 h 157"/>
                <a:gd name="T16" fmla="*/ 24 w 124"/>
                <a:gd name="T17" fmla="*/ 136 h 157"/>
                <a:gd name="T18" fmla="*/ 25 w 124"/>
                <a:gd name="T19" fmla="*/ 127 h 157"/>
                <a:gd name="T20" fmla="*/ 27 w 124"/>
                <a:gd name="T21" fmla="*/ 88 h 157"/>
                <a:gd name="T22" fmla="*/ 29 w 124"/>
                <a:gd name="T23" fmla="*/ 85 h 157"/>
                <a:gd name="T24" fmla="*/ 3 w 124"/>
                <a:gd name="T25" fmla="*/ 157 h 157"/>
                <a:gd name="T26" fmla="*/ 99 w 124"/>
                <a:gd name="T27" fmla="*/ 146 h 157"/>
                <a:gd name="T28" fmla="*/ 98 w 124"/>
                <a:gd name="T29" fmla="*/ 3 h 157"/>
                <a:gd name="T30" fmla="*/ 95 w 124"/>
                <a:gd name="T31" fmla="*/ 0 h 157"/>
                <a:gd name="T32" fmla="*/ 35 w 124"/>
                <a:gd name="T33" fmla="*/ 0 h 157"/>
                <a:gd name="T34" fmla="*/ 31 w 124"/>
                <a:gd name="T35" fmla="*/ 2 h 157"/>
                <a:gd name="T36" fmla="*/ 29 w 124"/>
                <a:gd name="T37" fmla="*/ 6 h 157"/>
                <a:gd name="T38" fmla="*/ 28 w 124"/>
                <a:gd name="T39" fmla="*/ 19 h 157"/>
                <a:gd name="T40" fmla="*/ 25 w 124"/>
                <a:gd name="T41" fmla="*/ 21 h 157"/>
                <a:gd name="T42" fmla="*/ 24 w 124"/>
                <a:gd name="T43" fmla="*/ 22 h 157"/>
                <a:gd name="T44" fmla="*/ 21 w 124"/>
                <a:gd name="T45" fmla="*/ 24 h 157"/>
                <a:gd name="T46" fmla="*/ 19 w 124"/>
                <a:gd name="T47" fmla="*/ 25 h 157"/>
                <a:gd name="T48" fmla="*/ 18 w 124"/>
                <a:gd name="T49" fmla="*/ 27 h 157"/>
                <a:gd name="T50" fmla="*/ 16 w 124"/>
                <a:gd name="T51" fmla="*/ 30 h 157"/>
                <a:gd name="T52" fmla="*/ 13 w 124"/>
                <a:gd name="T53" fmla="*/ 35 h 157"/>
                <a:gd name="T54" fmla="*/ 13 w 124"/>
                <a:gd name="T55" fmla="*/ 83 h 157"/>
                <a:gd name="T56" fmla="*/ 13 w 124"/>
                <a:gd name="T57" fmla="*/ 89 h 157"/>
                <a:gd name="T58" fmla="*/ 12 w 124"/>
                <a:gd name="T59" fmla="*/ 96 h 157"/>
                <a:gd name="T60" fmla="*/ 8 w 124"/>
                <a:gd name="T61" fmla="*/ 104 h 157"/>
                <a:gd name="T62" fmla="*/ 3 w 124"/>
                <a:gd name="T63" fmla="*/ 114 h 157"/>
                <a:gd name="T64" fmla="*/ 0 w 124"/>
                <a:gd name="T65" fmla="*/ 121 h 157"/>
                <a:gd name="T66" fmla="*/ 38 w 124"/>
                <a:gd name="T67" fmla="*/ 14 h 157"/>
                <a:gd name="T68" fmla="*/ 43 w 124"/>
                <a:gd name="T69" fmla="*/ 11 h 157"/>
                <a:gd name="T70" fmla="*/ 85 w 124"/>
                <a:gd name="T71" fmla="*/ 11 h 157"/>
                <a:gd name="T72" fmla="*/ 88 w 124"/>
                <a:gd name="T73" fmla="*/ 14 h 157"/>
                <a:gd name="T74" fmla="*/ 89 w 124"/>
                <a:gd name="T75" fmla="*/ 43 h 157"/>
                <a:gd name="T76" fmla="*/ 88 w 124"/>
                <a:gd name="T77" fmla="*/ 47 h 157"/>
                <a:gd name="T78" fmla="*/ 83 w 124"/>
                <a:gd name="T79" fmla="*/ 50 h 157"/>
                <a:gd name="T80" fmla="*/ 41 w 124"/>
                <a:gd name="T81" fmla="*/ 48 h 157"/>
                <a:gd name="T82" fmla="*/ 38 w 124"/>
                <a:gd name="T83" fmla="*/ 44 h 157"/>
                <a:gd name="T84" fmla="*/ 6 w 124"/>
                <a:gd name="T85" fmla="*/ 125 h 157"/>
                <a:gd name="T86" fmla="*/ 8 w 124"/>
                <a:gd name="T87" fmla="*/ 121 h 157"/>
                <a:gd name="T88" fmla="*/ 9 w 124"/>
                <a:gd name="T89" fmla="*/ 114 h 157"/>
                <a:gd name="T90" fmla="*/ 12 w 124"/>
                <a:gd name="T91" fmla="*/ 107 h 157"/>
                <a:gd name="T92" fmla="*/ 18 w 124"/>
                <a:gd name="T93" fmla="*/ 94 h 157"/>
                <a:gd name="T94" fmla="*/ 18 w 124"/>
                <a:gd name="T95" fmla="*/ 54 h 157"/>
                <a:gd name="T96" fmla="*/ 27 w 124"/>
                <a:gd name="T97" fmla="*/ 40 h 157"/>
                <a:gd name="T98" fmla="*/ 27 w 124"/>
                <a:gd name="T99" fmla="*/ 30 h 157"/>
                <a:gd name="T100" fmla="*/ 29 w 124"/>
                <a:gd name="T101" fmla="*/ 28 h 157"/>
                <a:gd name="T102" fmla="*/ 24 w 124"/>
                <a:gd name="T103" fmla="*/ 79 h 157"/>
                <a:gd name="T104" fmla="*/ 21 w 124"/>
                <a:gd name="T105" fmla="*/ 117 h 157"/>
                <a:gd name="T106" fmla="*/ 21 w 124"/>
                <a:gd name="T107" fmla="*/ 124 h 157"/>
                <a:gd name="T108" fmla="*/ 18 w 124"/>
                <a:gd name="T109" fmla="*/ 130 h 157"/>
                <a:gd name="T110" fmla="*/ 16 w 124"/>
                <a:gd name="T111" fmla="*/ 133 h 157"/>
                <a:gd name="T112" fmla="*/ 15 w 124"/>
                <a:gd name="T113" fmla="*/ 136 h 157"/>
                <a:gd name="T114" fmla="*/ 12 w 124"/>
                <a:gd name="T115" fmla="*/ 136 h 157"/>
                <a:gd name="T116" fmla="*/ 11 w 124"/>
                <a:gd name="T117" fmla="*/ 136 h 157"/>
                <a:gd name="T118" fmla="*/ 8 w 124"/>
                <a:gd name="T119" fmla="*/ 133 h 157"/>
                <a:gd name="T120" fmla="*/ 8 w 124"/>
                <a:gd name="T121" fmla="*/ 131 h 157"/>
                <a:gd name="T122" fmla="*/ 6 w 124"/>
                <a:gd name="T123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57">
                  <a:moveTo>
                    <a:pt x="0" y="121"/>
                  </a:move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7" y="124"/>
                  </a:lnTo>
                  <a:lnTo>
                    <a:pt x="27" y="121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9" y="146"/>
                  </a:lnTo>
                  <a:lnTo>
                    <a:pt x="3" y="146"/>
                  </a:lnTo>
                  <a:lnTo>
                    <a:pt x="3" y="157"/>
                  </a:lnTo>
                  <a:lnTo>
                    <a:pt x="124" y="157"/>
                  </a:lnTo>
                  <a:lnTo>
                    <a:pt x="124" y="146"/>
                  </a:lnTo>
                  <a:lnTo>
                    <a:pt x="99" y="146"/>
                  </a:lnTo>
                  <a:lnTo>
                    <a:pt x="99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2" y="96"/>
                  </a:lnTo>
                  <a:lnTo>
                    <a:pt x="11" y="98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6" y="107"/>
                  </a:lnTo>
                  <a:lnTo>
                    <a:pt x="5" y="110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0" y="121"/>
                  </a:lnTo>
                  <a:close/>
                  <a:moveTo>
                    <a:pt x="38" y="18"/>
                  </a:moveTo>
                  <a:lnTo>
                    <a:pt x="38" y="15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6" y="48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18"/>
                  </a:lnTo>
                  <a:close/>
                  <a:moveTo>
                    <a:pt x="6" y="125"/>
                  </a:moveTo>
                  <a:lnTo>
                    <a:pt x="8" y="124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2" y="107"/>
                  </a:lnTo>
                  <a:lnTo>
                    <a:pt x="13" y="105"/>
                  </a:lnTo>
                  <a:lnTo>
                    <a:pt x="15" y="102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18" y="85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1" y="82"/>
                  </a:lnTo>
                  <a:lnTo>
                    <a:pt x="21" y="117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1" y="124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8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Rectangle 584"/>
            <p:cNvSpPr>
              <a:spLocks noChangeArrowheads="1"/>
            </p:cNvSpPr>
            <p:nvPr/>
          </p:nvSpPr>
          <p:spPr bwMode="auto">
            <a:xfrm>
              <a:off x="1793" y="2538"/>
              <a:ext cx="2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Rectangle 585"/>
            <p:cNvSpPr>
              <a:spLocks noChangeArrowheads="1"/>
            </p:cNvSpPr>
            <p:nvPr/>
          </p:nvSpPr>
          <p:spPr bwMode="auto">
            <a:xfrm>
              <a:off x="2080" y="1386"/>
              <a:ext cx="16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586"/>
            <p:cNvSpPr/>
            <p:nvPr/>
          </p:nvSpPr>
          <p:spPr bwMode="auto">
            <a:xfrm>
              <a:off x="1918" y="635"/>
              <a:ext cx="38" cy="71"/>
            </a:xfrm>
            <a:custGeom>
              <a:avLst/>
              <a:gdLst>
                <a:gd name="T0" fmla="*/ 26 w 26"/>
                <a:gd name="T1" fmla="*/ 33 h 49"/>
                <a:gd name="T2" fmla="*/ 26 w 26"/>
                <a:gd name="T3" fmla="*/ 37 h 49"/>
                <a:gd name="T4" fmla="*/ 24 w 26"/>
                <a:gd name="T5" fmla="*/ 40 h 49"/>
                <a:gd name="T6" fmla="*/ 21 w 26"/>
                <a:gd name="T7" fmla="*/ 43 h 49"/>
                <a:gd name="T8" fmla="*/ 17 w 26"/>
                <a:gd name="T9" fmla="*/ 44 h 49"/>
                <a:gd name="T10" fmla="*/ 17 w 26"/>
                <a:gd name="T11" fmla="*/ 47 h 49"/>
                <a:gd name="T12" fmla="*/ 17 w 26"/>
                <a:gd name="T13" fmla="*/ 48 h 49"/>
                <a:gd name="T14" fmla="*/ 15 w 26"/>
                <a:gd name="T15" fmla="*/ 49 h 49"/>
                <a:gd name="T16" fmla="*/ 12 w 26"/>
                <a:gd name="T17" fmla="*/ 49 h 49"/>
                <a:gd name="T18" fmla="*/ 10 w 26"/>
                <a:gd name="T19" fmla="*/ 48 h 49"/>
                <a:gd name="T20" fmla="*/ 10 w 26"/>
                <a:gd name="T21" fmla="*/ 46 h 49"/>
                <a:gd name="T22" fmla="*/ 10 w 26"/>
                <a:gd name="T23" fmla="*/ 44 h 49"/>
                <a:gd name="T24" fmla="*/ 4 w 26"/>
                <a:gd name="T25" fmla="*/ 43 h 49"/>
                <a:gd name="T26" fmla="*/ 1 w 26"/>
                <a:gd name="T27" fmla="*/ 42 h 49"/>
                <a:gd name="T28" fmla="*/ 0 w 26"/>
                <a:gd name="T29" fmla="*/ 41 h 49"/>
                <a:gd name="T30" fmla="*/ 1 w 26"/>
                <a:gd name="T31" fmla="*/ 39 h 49"/>
                <a:gd name="T32" fmla="*/ 1 w 26"/>
                <a:gd name="T33" fmla="*/ 37 h 49"/>
                <a:gd name="T34" fmla="*/ 2 w 26"/>
                <a:gd name="T35" fmla="*/ 36 h 49"/>
                <a:gd name="T36" fmla="*/ 3 w 26"/>
                <a:gd name="T37" fmla="*/ 36 h 49"/>
                <a:gd name="T38" fmla="*/ 3 w 26"/>
                <a:gd name="T39" fmla="*/ 36 h 49"/>
                <a:gd name="T40" fmla="*/ 6 w 26"/>
                <a:gd name="T41" fmla="*/ 37 h 49"/>
                <a:gd name="T42" fmla="*/ 11 w 26"/>
                <a:gd name="T43" fmla="*/ 38 h 49"/>
                <a:gd name="T44" fmla="*/ 16 w 26"/>
                <a:gd name="T45" fmla="*/ 37 h 49"/>
                <a:gd name="T46" fmla="*/ 19 w 26"/>
                <a:gd name="T47" fmla="*/ 33 h 49"/>
                <a:gd name="T48" fmla="*/ 17 w 26"/>
                <a:gd name="T49" fmla="*/ 30 h 49"/>
                <a:gd name="T50" fmla="*/ 12 w 26"/>
                <a:gd name="T51" fmla="*/ 27 h 49"/>
                <a:gd name="T52" fmla="*/ 8 w 26"/>
                <a:gd name="T53" fmla="*/ 25 h 49"/>
                <a:gd name="T54" fmla="*/ 5 w 26"/>
                <a:gd name="T55" fmla="*/ 23 h 49"/>
                <a:gd name="T56" fmla="*/ 2 w 26"/>
                <a:gd name="T57" fmla="*/ 19 h 49"/>
                <a:gd name="T58" fmla="*/ 1 w 26"/>
                <a:gd name="T59" fmla="*/ 15 h 49"/>
                <a:gd name="T60" fmla="*/ 4 w 26"/>
                <a:gd name="T61" fmla="*/ 9 h 49"/>
                <a:gd name="T62" fmla="*/ 11 w 26"/>
                <a:gd name="T63" fmla="*/ 5 h 49"/>
                <a:gd name="T64" fmla="*/ 11 w 26"/>
                <a:gd name="T65" fmla="*/ 2 h 49"/>
                <a:gd name="T66" fmla="*/ 11 w 26"/>
                <a:gd name="T67" fmla="*/ 0 h 49"/>
                <a:gd name="T68" fmla="*/ 13 w 26"/>
                <a:gd name="T69" fmla="*/ 0 h 49"/>
                <a:gd name="T70" fmla="*/ 17 w 26"/>
                <a:gd name="T71" fmla="*/ 0 h 49"/>
                <a:gd name="T72" fmla="*/ 18 w 26"/>
                <a:gd name="T73" fmla="*/ 0 h 49"/>
                <a:gd name="T74" fmla="*/ 18 w 26"/>
                <a:gd name="T75" fmla="*/ 2 h 49"/>
                <a:gd name="T76" fmla="*/ 18 w 26"/>
                <a:gd name="T77" fmla="*/ 5 h 49"/>
                <a:gd name="T78" fmla="*/ 22 w 26"/>
                <a:gd name="T79" fmla="*/ 5 h 49"/>
                <a:gd name="T80" fmla="*/ 24 w 26"/>
                <a:gd name="T81" fmla="*/ 6 h 49"/>
                <a:gd name="T82" fmla="*/ 24 w 26"/>
                <a:gd name="T83" fmla="*/ 7 h 49"/>
                <a:gd name="T84" fmla="*/ 24 w 26"/>
                <a:gd name="T85" fmla="*/ 9 h 49"/>
                <a:gd name="T86" fmla="*/ 23 w 26"/>
                <a:gd name="T87" fmla="*/ 11 h 49"/>
                <a:gd name="T88" fmla="*/ 22 w 26"/>
                <a:gd name="T89" fmla="*/ 12 h 49"/>
                <a:gd name="T90" fmla="*/ 19 w 26"/>
                <a:gd name="T91" fmla="*/ 11 h 49"/>
                <a:gd name="T92" fmla="*/ 16 w 26"/>
                <a:gd name="T93" fmla="*/ 11 h 49"/>
                <a:gd name="T94" fmla="*/ 10 w 26"/>
                <a:gd name="T95" fmla="*/ 12 h 49"/>
                <a:gd name="T96" fmla="*/ 9 w 26"/>
                <a:gd name="T97" fmla="*/ 15 h 49"/>
                <a:gd name="T98" fmla="*/ 11 w 26"/>
                <a:gd name="T99" fmla="*/ 18 h 49"/>
                <a:gd name="T100" fmla="*/ 16 w 26"/>
                <a:gd name="T101" fmla="*/ 21 h 49"/>
                <a:gd name="T102" fmla="*/ 24 w 26"/>
                <a:gd name="T103" fmla="*/ 26 h 49"/>
                <a:gd name="T104" fmla="*/ 26 w 26"/>
                <a:gd name="T105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49">
                  <a:moveTo>
                    <a:pt x="26" y="33"/>
                  </a:moveTo>
                  <a:cubicBezTo>
                    <a:pt x="26" y="35"/>
                    <a:pt x="26" y="36"/>
                    <a:pt x="26" y="37"/>
                  </a:cubicBezTo>
                  <a:cubicBezTo>
                    <a:pt x="25" y="39"/>
                    <a:pt x="25" y="40"/>
                    <a:pt x="24" y="40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0" y="43"/>
                    <a:pt x="18" y="43"/>
                    <a:pt x="17" y="4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6" y="49"/>
                    <a:pt x="1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49"/>
                    <a:pt x="10" y="48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4"/>
                    <a:pt x="4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7"/>
                    <a:pt x="6" y="37"/>
                  </a:cubicBezTo>
                  <a:cubicBezTo>
                    <a:pt x="7" y="38"/>
                    <a:pt x="9" y="38"/>
                    <a:pt x="11" y="38"/>
                  </a:cubicBezTo>
                  <a:cubicBezTo>
                    <a:pt x="13" y="38"/>
                    <a:pt x="15" y="38"/>
                    <a:pt x="16" y="37"/>
                  </a:cubicBezTo>
                  <a:cubicBezTo>
                    <a:pt x="18" y="36"/>
                    <a:pt x="19" y="35"/>
                    <a:pt x="19" y="33"/>
                  </a:cubicBezTo>
                  <a:cubicBezTo>
                    <a:pt x="19" y="32"/>
                    <a:pt x="18" y="31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5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2" y="19"/>
                    <a:pt x="13" y="20"/>
                    <a:pt x="16" y="21"/>
                  </a:cubicBezTo>
                  <a:cubicBezTo>
                    <a:pt x="19" y="22"/>
                    <a:pt x="22" y="24"/>
                    <a:pt x="24" y="26"/>
                  </a:cubicBezTo>
                  <a:cubicBezTo>
                    <a:pt x="26" y="28"/>
                    <a:pt x="26" y="30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Oval 587"/>
            <p:cNvSpPr>
              <a:spLocks noChangeArrowheads="1"/>
            </p:cNvSpPr>
            <p:nvPr/>
          </p:nvSpPr>
          <p:spPr bwMode="auto">
            <a:xfrm>
              <a:off x="1889" y="621"/>
              <a:ext cx="98" cy="98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588"/>
            <p:cNvSpPr/>
            <p:nvPr/>
          </p:nvSpPr>
          <p:spPr bwMode="auto">
            <a:xfrm>
              <a:off x="1312" y="639"/>
              <a:ext cx="26" cy="48"/>
            </a:xfrm>
            <a:custGeom>
              <a:avLst/>
              <a:gdLst>
                <a:gd name="T0" fmla="*/ 18 w 18"/>
                <a:gd name="T1" fmla="*/ 22 h 33"/>
                <a:gd name="T2" fmla="*/ 17 w 18"/>
                <a:gd name="T3" fmla="*/ 25 h 33"/>
                <a:gd name="T4" fmla="*/ 16 w 18"/>
                <a:gd name="T5" fmla="*/ 27 h 33"/>
                <a:gd name="T6" fmla="*/ 14 w 18"/>
                <a:gd name="T7" fmla="*/ 29 h 33"/>
                <a:gd name="T8" fmla="*/ 11 w 18"/>
                <a:gd name="T9" fmla="*/ 30 h 33"/>
                <a:gd name="T10" fmla="*/ 11 w 18"/>
                <a:gd name="T11" fmla="*/ 32 h 33"/>
                <a:gd name="T12" fmla="*/ 11 w 18"/>
                <a:gd name="T13" fmla="*/ 33 h 33"/>
                <a:gd name="T14" fmla="*/ 10 w 18"/>
                <a:gd name="T15" fmla="*/ 33 h 33"/>
                <a:gd name="T16" fmla="*/ 8 w 18"/>
                <a:gd name="T17" fmla="*/ 33 h 33"/>
                <a:gd name="T18" fmla="*/ 7 w 18"/>
                <a:gd name="T19" fmla="*/ 33 h 33"/>
                <a:gd name="T20" fmla="*/ 6 w 18"/>
                <a:gd name="T21" fmla="*/ 31 h 33"/>
                <a:gd name="T22" fmla="*/ 6 w 18"/>
                <a:gd name="T23" fmla="*/ 30 h 33"/>
                <a:gd name="T24" fmla="*/ 2 w 18"/>
                <a:gd name="T25" fmla="*/ 29 h 33"/>
                <a:gd name="T26" fmla="*/ 0 w 18"/>
                <a:gd name="T27" fmla="*/ 28 h 33"/>
                <a:gd name="T28" fmla="*/ 0 w 18"/>
                <a:gd name="T29" fmla="*/ 28 h 33"/>
                <a:gd name="T30" fmla="*/ 0 w 18"/>
                <a:gd name="T31" fmla="*/ 26 h 33"/>
                <a:gd name="T32" fmla="*/ 1 w 18"/>
                <a:gd name="T33" fmla="*/ 25 h 33"/>
                <a:gd name="T34" fmla="*/ 1 w 18"/>
                <a:gd name="T35" fmla="*/ 25 h 33"/>
                <a:gd name="T36" fmla="*/ 2 w 18"/>
                <a:gd name="T37" fmla="*/ 25 h 33"/>
                <a:gd name="T38" fmla="*/ 2 w 18"/>
                <a:gd name="T39" fmla="*/ 25 h 33"/>
                <a:gd name="T40" fmla="*/ 4 w 18"/>
                <a:gd name="T41" fmla="*/ 25 h 33"/>
                <a:gd name="T42" fmla="*/ 7 w 18"/>
                <a:gd name="T43" fmla="*/ 26 h 33"/>
                <a:gd name="T44" fmla="*/ 11 w 18"/>
                <a:gd name="T45" fmla="*/ 25 h 33"/>
                <a:gd name="T46" fmla="*/ 12 w 18"/>
                <a:gd name="T47" fmla="*/ 23 h 33"/>
                <a:gd name="T48" fmla="*/ 11 w 18"/>
                <a:gd name="T49" fmla="*/ 20 h 33"/>
                <a:gd name="T50" fmla="*/ 8 w 18"/>
                <a:gd name="T51" fmla="*/ 18 h 33"/>
                <a:gd name="T52" fmla="*/ 5 w 18"/>
                <a:gd name="T53" fmla="*/ 17 h 33"/>
                <a:gd name="T54" fmla="*/ 3 w 18"/>
                <a:gd name="T55" fmla="*/ 16 h 33"/>
                <a:gd name="T56" fmla="*/ 1 w 18"/>
                <a:gd name="T57" fmla="*/ 13 h 33"/>
                <a:gd name="T58" fmla="*/ 1 w 18"/>
                <a:gd name="T59" fmla="*/ 10 h 33"/>
                <a:gd name="T60" fmla="*/ 2 w 18"/>
                <a:gd name="T61" fmla="*/ 6 h 33"/>
                <a:gd name="T62" fmla="*/ 7 w 18"/>
                <a:gd name="T63" fmla="*/ 4 h 33"/>
                <a:gd name="T64" fmla="*/ 7 w 18"/>
                <a:gd name="T65" fmla="*/ 2 h 33"/>
                <a:gd name="T66" fmla="*/ 7 w 18"/>
                <a:gd name="T67" fmla="*/ 1 h 33"/>
                <a:gd name="T68" fmla="*/ 9 w 18"/>
                <a:gd name="T69" fmla="*/ 0 h 33"/>
                <a:gd name="T70" fmla="*/ 11 w 18"/>
                <a:gd name="T71" fmla="*/ 0 h 33"/>
                <a:gd name="T72" fmla="*/ 12 w 18"/>
                <a:gd name="T73" fmla="*/ 1 h 33"/>
                <a:gd name="T74" fmla="*/ 12 w 18"/>
                <a:gd name="T75" fmla="*/ 2 h 33"/>
                <a:gd name="T76" fmla="*/ 12 w 18"/>
                <a:gd name="T77" fmla="*/ 4 h 33"/>
                <a:gd name="T78" fmla="*/ 14 w 18"/>
                <a:gd name="T79" fmla="*/ 4 h 33"/>
                <a:gd name="T80" fmla="*/ 16 w 18"/>
                <a:gd name="T81" fmla="*/ 4 h 33"/>
                <a:gd name="T82" fmla="*/ 16 w 18"/>
                <a:gd name="T83" fmla="*/ 5 h 33"/>
                <a:gd name="T84" fmla="*/ 16 w 18"/>
                <a:gd name="T85" fmla="*/ 7 h 33"/>
                <a:gd name="T86" fmla="*/ 15 w 18"/>
                <a:gd name="T87" fmla="*/ 8 h 33"/>
                <a:gd name="T88" fmla="*/ 15 w 18"/>
                <a:gd name="T89" fmla="*/ 8 h 33"/>
                <a:gd name="T90" fmla="*/ 13 w 18"/>
                <a:gd name="T91" fmla="*/ 8 h 33"/>
                <a:gd name="T92" fmla="*/ 10 w 18"/>
                <a:gd name="T93" fmla="*/ 8 h 33"/>
                <a:gd name="T94" fmla="*/ 7 w 18"/>
                <a:gd name="T95" fmla="*/ 8 h 33"/>
                <a:gd name="T96" fmla="*/ 6 w 18"/>
                <a:gd name="T97" fmla="*/ 10 h 33"/>
                <a:gd name="T98" fmla="*/ 7 w 18"/>
                <a:gd name="T99" fmla="*/ 13 h 33"/>
                <a:gd name="T100" fmla="*/ 10 w 18"/>
                <a:gd name="T101" fmla="*/ 14 h 33"/>
                <a:gd name="T102" fmla="*/ 16 w 18"/>
                <a:gd name="T103" fmla="*/ 18 h 33"/>
                <a:gd name="T104" fmla="*/ 18 w 18"/>
                <a:gd name="T10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33">
                  <a:moveTo>
                    <a:pt x="18" y="22"/>
                  </a:move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1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3" y="15"/>
                    <a:pt x="14" y="16"/>
                    <a:pt x="16" y="18"/>
                  </a:cubicBezTo>
                  <a:cubicBezTo>
                    <a:pt x="17" y="19"/>
                    <a:pt x="18" y="21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Oval 589"/>
            <p:cNvSpPr>
              <a:spLocks noChangeArrowheads="1"/>
            </p:cNvSpPr>
            <p:nvPr/>
          </p:nvSpPr>
          <p:spPr bwMode="auto">
            <a:xfrm>
              <a:off x="1291" y="630"/>
              <a:ext cx="66" cy="66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600" name="Text Box 10"/>
          <p:cNvSpPr txBox="1">
            <a:spLocks noChangeArrowheads="1"/>
          </p:cNvSpPr>
          <p:nvPr/>
        </p:nvSpPr>
        <p:spPr bwMode="auto">
          <a:xfrm>
            <a:off x="4119245" y="3505835"/>
            <a:ext cx="4567555" cy="1030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eaLnBrk="1" hangingPunct="1"/>
            <a:r>
              <a:rPr lang="en-US" altLang="zh-CN" sz="1600">
                <a:solidFill>
                  <a:schemeClr val="accent1"/>
                </a:solidFill>
                <a:sym typeface="+mn-ea"/>
              </a:rPr>
              <a:t>     </a:t>
            </a:r>
            <a:r>
              <a:rPr lang="zh-CN" altLang="en-US" sz="1600">
                <a:solidFill>
                  <a:schemeClr val="accent1"/>
                </a:solidFill>
                <a:sym typeface="+mn-ea"/>
              </a:rPr>
              <a:t> 最后，在分析研究的基础上，提出课程改革的研究并制定校企合作下计算机基础课程目标、内容，进行教学模式教学方法研究以及校本教材和数字化教学资源的开发，培养学生的信息职业素养。</a:t>
            </a:r>
            <a:endParaRPr lang="zh-CN" altLang="en-US" sz="1600" dirty="0">
              <a:solidFill>
                <a:schemeClr val="accent1"/>
              </a:solidFill>
              <a:latin typeface="+mn-lt"/>
              <a:ea typeface="Open Sans" pitchFamily="34" charset="0"/>
              <a:cs typeface="Open Sans" pitchFamily="34" charset="0"/>
              <a:sym typeface="+mn-ea"/>
            </a:endParaRPr>
          </a:p>
        </p:txBody>
      </p:sp>
      <p:sp>
        <p:nvSpPr>
          <p:cNvPr id="602" name="文本框 601"/>
          <p:cNvSpPr txBox="1">
            <a:spLocks noChangeArrowheads="1"/>
          </p:cNvSpPr>
          <p:nvPr/>
        </p:nvSpPr>
        <p:spPr bwMode="auto">
          <a:xfrm>
            <a:off x="4068445" y="959485"/>
            <a:ext cx="46183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600">
                <a:solidFill>
                  <a:schemeClr val="accent1"/>
                </a:solidFill>
              </a:rPr>
              <a:t>      </a:t>
            </a:r>
            <a:r>
              <a:rPr lang="zh-CN" altLang="en-US" sz="1600">
                <a:solidFill>
                  <a:schemeClr val="accent1"/>
                </a:solidFill>
              </a:rPr>
              <a:t>首先，通过查找大量文献资料，掌握当前计算机基础专业课程体系改革的动态变化，明确了课题研究的可行性和价值性。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grpSp>
        <p:nvGrpSpPr>
          <p:cNvPr id="597" name="组合 596"/>
          <p:cNvGrpSpPr/>
          <p:nvPr/>
        </p:nvGrpSpPr>
        <p:grpSpPr bwMode="auto">
          <a:xfrm>
            <a:off x="1014095" y="318770"/>
            <a:ext cx="3438525" cy="855980"/>
            <a:chOff x="1021967" y="269923"/>
            <a:chExt cx="3438932" cy="856477"/>
          </a:xfrm>
        </p:grpSpPr>
        <p:sp>
          <p:nvSpPr>
            <p:cNvPr id="23565" name="文本框 598"/>
            <p:cNvSpPr txBox="1">
              <a:spLocks noChangeArrowheads="1"/>
            </p:cNvSpPr>
            <p:nvPr/>
          </p:nvSpPr>
          <p:spPr bwMode="auto">
            <a:xfrm>
              <a:off x="1021967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</a:rPr>
                <a:t>研究思路</a:t>
              </a:r>
              <a:endParaRPr lang="zh-CN" altLang="en-US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23566" name="文本框 602"/>
            <p:cNvSpPr txBox="1">
              <a:spLocks noChangeArrowheads="1"/>
            </p:cNvSpPr>
            <p:nvPr/>
          </p:nvSpPr>
          <p:spPr bwMode="auto">
            <a:xfrm>
              <a:off x="1224556" y="665758"/>
              <a:ext cx="259047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</p:grpSp>
      <p:grpSp>
        <p:nvGrpSpPr>
          <p:cNvPr id="604" name="组合 603"/>
          <p:cNvGrpSpPr/>
          <p:nvPr/>
        </p:nvGrpSpPr>
        <p:grpSpPr bwMode="auto">
          <a:xfrm>
            <a:off x="206375" y="315913"/>
            <a:ext cx="854710" cy="521970"/>
            <a:chOff x="4353620" y="864629"/>
            <a:chExt cx="777606" cy="476023"/>
          </a:xfrm>
        </p:grpSpPr>
        <p:sp>
          <p:nvSpPr>
            <p:cNvPr id="605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3564" name="文本框 605"/>
            <p:cNvSpPr txBox="1">
              <a:spLocks noChangeArrowheads="1"/>
            </p:cNvSpPr>
            <p:nvPr/>
          </p:nvSpPr>
          <p:spPr bwMode="auto">
            <a:xfrm>
              <a:off x="4508448" y="864629"/>
              <a:ext cx="622778" cy="47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5.1</a:t>
              </a:r>
              <a:endParaRPr lang="en-US" altLang="zh-CN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86" name="Text Box 10"/>
          <p:cNvSpPr txBox="1">
            <a:spLocks noChangeArrowheads="1"/>
          </p:cNvSpPr>
          <p:nvPr/>
        </p:nvSpPr>
        <p:spPr bwMode="auto">
          <a:xfrm>
            <a:off x="4119245" y="2054860"/>
            <a:ext cx="4567555" cy="127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p>
            <a:pPr eaLnBrk="1" hangingPunct="1"/>
            <a:r>
              <a:rPr lang="zh-CN" altLang="en-US" sz="1600">
                <a:solidFill>
                  <a:schemeClr val="accent1"/>
                </a:solidFill>
                <a:sym typeface="+mn-ea"/>
              </a:rPr>
              <a:t>      </a:t>
            </a:r>
            <a:r>
              <a:rPr lang="zh-CN" altLang="en-US" sz="1600">
                <a:solidFill>
                  <a:schemeClr val="accent1"/>
                </a:solidFill>
                <a:sym typeface="+mn-ea"/>
              </a:rPr>
              <a:t>其次，根据目前企业对计算机技术需求情况及学生特点课教学情况，采用问卷调查法、访谈法等方法对中职学校的专业学生及任课教师进行调查或访谈，了解企业需求、课程开设的现状、教学中存在的主要问题、学生的学习需求等。</a:t>
            </a:r>
            <a:endParaRPr lang="zh-CN" altLang="en-US" sz="1600" dirty="0">
              <a:solidFill>
                <a:schemeClr val="accent1"/>
              </a:solidFill>
              <a:latin typeface="+mn-lt"/>
              <a:ea typeface="Open Sans" pitchFamily="34" charset="0"/>
              <a:cs typeface="Open Sans" pitchFamily="34" charset="0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/>
      <p:bldP spid="602" grpId="0"/>
      <p:bldP spid="5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98450" y="1927225"/>
            <a:ext cx="3584575" cy="2609850"/>
            <a:chOff x="2047009" y="1663503"/>
            <a:chExt cx="4100513" cy="2985932"/>
          </a:xfrm>
        </p:grpSpPr>
        <p:grpSp>
          <p:nvGrpSpPr>
            <p:cNvPr id="26645" name="Group 2"/>
            <p:cNvGrpSpPr/>
            <p:nvPr/>
          </p:nvGrpSpPr>
          <p:grpSpPr bwMode="auto">
            <a:xfrm>
              <a:off x="2047009" y="3042091"/>
              <a:ext cx="4100513" cy="1607344"/>
              <a:chOff x="3381376" y="4711701"/>
              <a:chExt cx="5467350" cy="2143125"/>
            </a:xfrm>
          </p:grpSpPr>
          <p:sp>
            <p:nvSpPr>
              <p:cNvPr id="73" name="Freeform 5"/>
              <p:cNvSpPr/>
              <p:nvPr/>
            </p:nvSpPr>
            <p:spPr bwMode="auto">
              <a:xfrm>
                <a:off x="3381376" y="4711640"/>
                <a:ext cx="5467350" cy="2143186"/>
              </a:xfrm>
              <a:custGeom>
                <a:avLst/>
                <a:gdLst>
                  <a:gd name="T0" fmla="*/ 0 w 1770"/>
                  <a:gd name="T1" fmla="*/ 658 h 694"/>
                  <a:gd name="T2" fmla="*/ 0 w 1770"/>
                  <a:gd name="T3" fmla="*/ 661 h 694"/>
                  <a:gd name="T4" fmla="*/ 0 w 1770"/>
                  <a:gd name="T5" fmla="*/ 661 h 694"/>
                  <a:gd name="T6" fmla="*/ 0 w 1770"/>
                  <a:gd name="T7" fmla="*/ 661 h 694"/>
                  <a:gd name="T8" fmla="*/ 110 w 1770"/>
                  <a:gd name="T9" fmla="*/ 694 h 694"/>
                  <a:gd name="T10" fmla="*/ 1696 w 1770"/>
                  <a:gd name="T11" fmla="*/ 693 h 694"/>
                  <a:gd name="T12" fmla="*/ 1764 w 1770"/>
                  <a:gd name="T13" fmla="*/ 667 h 694"/>
                  <a:gd name="T14" fmla="*/ 1766 w 1770"/>
                  <a:gd name="T15" fmla="*/ 624 h 694"/>
                  <a:gd name="T16" fmla="*/ 1766 w 1770"/>
                  <a:gd name="T17" fmla="*/ 624 h 694"/>
                  <a:gd name="T18" fmla="*/ 1743 w 1770"/>
                  <a:gd name="T19" fmla="*/ 577 h 694"/>
                  <a:gd name="T20" fmla="*/ 1281 w 1770"/>
                  <a:gd name="T21" fmla="*/ 37 h 694"/>
                  <a:gd name="T22" fmla="*/ 1189 w 1770"/>
                  <a:gd name="T23" fmla="*/ 0 h 694"/>
                  <a:gd name="T24" fmla="*/ 557 w 1770"/>
                  <a:gd name="T25" fmla="*/ 1 h 694"/>
                  <a:gd name="T26" fmla="*/ 478 w 1770"/>
                  <a:gd name="T27" fmla="*/ 30 h 694"/>
                  <a:gd name="T28" fmla="*/ 21 w 1770"/>
                  <a:gd name="T29" fmla="*/ 578 h 694"/>
                  <a:gd name="T30" fmla="*/ 3 w 1770"/>
                  <a:gd name="T31" fmla="*/ 612 h 694"/>
                  <a:gd name="T32" fmla="*/ 3 w 1770"/>
                  <a:gd name="T33" fmla="*/ 612 h 694"/>
                  <a:gd name="T34" fmla="*/ 0 w 1770"/>
                  <a:gd name="T35" fmla="*/ 658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70" h="694">
                    <a:moveTo>
                      <a:pt x="0" y="658"/>
                    </a:moveTo>
                    <a:cubicBezTo>
                      <a:pt x="0" y="659"/>
                      <a:pt x="0" y="660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80"/>
                      <a:pt x="27" y="694"/>
                      <a:pt x="110" y="694"/>
                    </a:cubicBezTo>
                    <a:cubicBezTo>
                      <a:pt x="1696" y="693"/>
                      <a:pt x="1696" y="693"/>
                      <a:pt x="1696" y="693"/>
                    </a:cubicBezTo>
                    <a:cubicBezTo>
                      <a:pt x="1747" y="693"/>
                      <a:pt x="1764" y="683"/>
                      <a:pt x="1764" y="667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70" y="612"/>
                      <a:pt x="1759" y="595"/>
                      <a:pt x="1743" y="577"/>
                    </a:cubicBezTo>
                    <a:cubicBezTo>
                      <a:pt x="1281" y="37"/>
                      <a:pt x="1281" y="37"/>
                      <a:pt x="1281" y="37"/>
                    </a:cubicBezTo>
                    <a:cubicBezTo>
                      <a:pt x="1263" y="16"/>
                      <a:pt x="1245" y="0"/>
                      <a:pt x="1189" y="0"/>
                    </a:cubicBezTo>
                    <a:cubicBezTo>
                      <a:pt x="557" y="1"/>
                      <a:pt x="557" y="1"/>
                      <a:pt x="557" y="1"/>
                    </a:cubicBezTo>
                    <a:cubicBezTo>
                      <a:pt x="512" y="1"/>
                      <a:pt x="495" y="9"/>
                      <a:pt x="478" y="30"/>
                    </a:cubicBezTo>
                    <a:cubicBezTo>
                      <a:pt x="21" y="578"/>
                      <a:pt x="21" y="578"/>
                      <a:pt x="21" y="578"/>
                    </a:cubicBezTo>
                    <a:cubicBezTo>
                      <a:pt x="11" y="590"/>
                      <a:pt x="4" y="602"/>
                      <a:pt x="3" y="612"/>
                    </a:cubicBezTo>
                    <a:cubicBezTo>
                      <a:pt x="3" y="612"/>
                      <a:pt x="3" y="612"/>
                      <a:pt x="3" y="612"/>
                    </a:cubicBezTo>
                    <a:lnTo>
                      <a:pt x="0" y="658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689351" y="4819651"/>
                <a:ext cx="4849813" cy="1701800"/>
              </a:xfrm>
              <a:custGeom>
                <a:avLst/>
                <a:gdLst>
                  <a:gd name="T0" fmla="*/ 0 w 3055"/>
                  <a:gd name="T1" fmla="*/ 1072 h 1072"/>
                  <a:gd name="T2" fmla="*/ 3055 w 3055"/>
                  <a:gd name="T3" fmla="*/ 1068 h 1072"/>
                  <a:gd name="T4" fmla="*/ 2226 w 3055"/>
                  <a:gd name="T5" fmla="*/ 0 h 1072"/>
                  <a:gd name="T6" fmla="*/ 812 w 3055"/>
                  <a:gd name="T7" fmla="*/ 2 h 1072"/>
                  <a:gd name="T8" fmla="*/ 0 w 3055"/>
                  <a:gd name="T9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1072">
                    <a:moveTo>
                      <a:pt x="0" y="1072"/>
                    </a:moveTo>
                    <a:lnTo>
                      <a:pt x="3055" y="1068"/>
                    </a:lnTo>
                    <a:lnTo>
                      <a:pt x="2226" y="0"/>
                    </a:lnTo>
                    <a:lnTo>
                      <a:pt x="812" y="2"/>
                    </a:lnTo>
                    <a:lnTo>
                      <a:pt x="0" y="1072"/>
                    </a:lnTo>
                    <a:close/>
                  </a:path>
                </a:pathLst>
              </a:custGeom>
              <a:blipFill>
                <a:blip r:embed="rId1" cstate="screen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5664685" y="4750387"/>
                <a:ext cx="845041" cy="31481"/>
              </a:xfrm>
              <a:custGeom>
                <a:avLst/>
                <a:gdLst>
                  <a:gd name="T0" fmla="*/ 260 w 274"/>
                  <a:gd name="T1" fmla="*/ 0 h 10"/>
                  <a:gd name="T2" fmla="*/ 137 w 274"/>
                  <a:gd name="T3" fmla="*/ 0 h 10"/>
                  <a:gd name="T4" fmla="*/ 14 w 274"/>
                  <a:gd name="T5" fmla="*/ 0 h 10"/>
                  <a:gd name="T6" fmla="*/ 1 w 274"/>
                  <a:gd name="T7" fmla="*/ 5 h 10"/>
                  <a:gd name="T8" fmla="*/ 1 w 274"/>
                  <a:gd name="T9" fmla="*/ 5 h 10"/>
                  <a:gd name="T10" fmla="*/ 12 w 274"/>
                  <a:gd name="T11" fmla="*/ 10 h 10"/>
                  <a:gd name="T12" fmla="*/ 137 w 274"/>
                  <a:gd name="T13" fmla="*/ 10 h 10"/>
                  <a:gd name="T14" fmla="*/ 262 w 274"/>
                  <a:gd name="T15" fmla="*/ 10 h 10"/>
                  <a:gd name="T16" fmla="*/ 273 w 274"/>
                  <a:gd name="T17" fmla="*/ 5 h 10"/>
                  <a:gd name="T18" fmla="*/ 273 w 274"/>
                  <a:gd name="T19" fmla="*/ 5 h 10"/>
                  <a:gd name="T20" fmla="*/ 260 w 27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10">
                    <a:moveTo>
                      <a:pt x="260" y="0"/>
                    </a:moveTo>
                    <a:cubicBezTo>
                      <a:pt x="219" y="0"/>
                      <a:pt x="178" y="0"/>
                      <a:pt x="137" y="0"/>
                    </a:cubicBezTo>
                    <a:cubicBezTo>
                      <a:pt x="96" y="0"/>
                      <a:pt x="55" y="0"/>
                      <a:pt x="14" y="0"/>
                    </a:cubicBezTo>
                    <a:cubicBezTo>
                      <a:pt x="8" y="0"/>
                      <a:pt x="2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8"/>
                      <a:pt x="5" y="10"/>
                      <a:pt x="12" y="10"/>
                    </a:cubicBezTo>
                    <a:cubicBezTo>
                      <a:pt x="54" y="10"/>
                      <a:pt x="95" y="10"/>
                      <a:pt x="137" y="10"/>
                    </a:cubicBezTo>
                    <a:cubicBezTo>
                      <a:pt x="179" y="10"/>
                      <a:pt x="220" y="10"/>
                      <a:pt x="262" y="10"/>
                    </a:cubicBezTo>
                    <a:cubicBezTo>
                      <a:pt x="269" y="10"/>
                      <a:pt x="274" y="8"/>
                      <a:pt x="273" y="5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72" y="2"/>
                      <a:pt x="266" y="0"/>
                      <a:pt x="2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76" name="Freeform 8"/>
              <p:cNvSpPr>
                <a:spLocks noEditPoints="1"/>
              </p:cNvSpPr>
              <p:nvPr/>
            </p:nvSpPr>
            <p:spPr bwMode="auto">
              <a:xfrm>
                <a:off x="5831756" y="6556960"/>
                <a:ext cx="561747" cy="101711"/>
              </a:xfrm>
              <a:custGeom>
                <a:avLst/>
                <a:gdLst>
                  <a:gd name="T0" fmla="*/ 91 w 182"/>
                  <a:gd name="T1" fmla="*/ 7 h 33"/>
                  <a:gd name="T2" fmla="*/ 119 w 182"/>
                  <a:gd name="T3" fmla="*/ 18 h 33"/>
                  <a:gd name="T4" fmla="*/ 119 w 182"/>
                  <a:gd name="T5" fmla="*/ 30 h 33"/>
                  <a:gd name="T6" fmla="*/ 98 w 182"/>
                  <a:gd name="T7" fmla="*/ 30 h 33"/>
                  <a:gd name="T8" fmla="*/ 99 w 182"/>
                  <a:gd name="T9" fmla="*/ 25 h 33"/>
                  <a:gd name="T10" fmla="*/ 90 w 182"/>
                  <a:gd name="T11" fmla="*/ 21 h 33"/>
                  <a:gd name="T12" fmla="*/ 90 w 182"/>
                  <a:gd name="T13" fmla="*/ 21 h 33"/>
                  <a:gd name="T14" fmla="*/ 90 w 182"/>
                  <a:gd name="T15" fmla="*/ 33 h 33"/>
                  <a:gd name="T16" fmla="*/ 91 w 182"/>
                  <a:gd name="T17" fmla="*/ 33 h 33"/>
                  <a:gd name="T18" fmla="*/ 181 w 182"/>
                  <a:gd name="T19" fmla="*/ 17 h 33"/>
                  <a:gd name="T20" fmla="*/ 90 w 182"/>
                  <a:gd name="T21" fmla="*/ 0 h 33"/>
                  <a:gd name="T22" fmla="*/ 90 w 182"/>
                  <a:gd name="T23" fmla="*/ 3 h 33"/>
                  <a:gd name="T24" fmla="*/ 91 w 182"/>
                  <a:gd name="T25" fmla="*/ 2 h 33"/>
                  <a:gd name="T26" fmla="*/ 130 w 182"/>
                  <a:gd name="T27" fmla="*/ 17 h 33"/>
                  <a:gd name="T28" fmla="*/ 126 w 182"/>
                  <a:gd name="T29" fmla="*/ 19 h 33"/>
                  <a:gd name="T30" fmla="*/ 91 w 182"/>
                  <a:gd name="T31" fmla="*/ 5 h 33"/>
                  <a:gd name="T32" fmla="*/ 90 w 182"/>
                  <a:gd name="T33" fmla="*/ 6 h 33"/>
                  <a:gd name="T34" fmla="*/ 90 w 182"/>
                  <a:gd name="T35" fmla="*/ 8 h 33"/>
                  <a:gd name="T36" fmla="*/ 91 w 182"/>
                  <a:gd name="T37" fmla="*/ 7 h 33"/>
                  <a:gd name="T38" fmla="*/ 90 w 182"/>
                  <a:gd name="T39" fmla="*/ 21 h 33"/>
                  <a:gd name="T40" fmla="*/ 81 w 182"/>
                  <a:gd name="T41" fmla="*/ 25 h 33"/>
                  <a:gd name="T42" fmla="*/ 81 w 182"/>
                  <a:gd name="T43" fmla="*/ 30 h 33"/>
                  <a:gd name="T44" fmla="*/ 61 w 182"/>
                  <a:gd name="T45" fmla="*/ 30 h 33"/>
                  <a:gd name="T46" fmla="*/ 62 w 182"/>
                  <a:gd name="T47" fmla="*/ 18 h 33"/>
                  <a:gd name="T48" fmla="*/ 90 w 182"/>
                  <a:gd name="T49" fmla="*/ 8 h 33"/>
                  <a:gd name="T50" fmla="*/ 90 w 182"/>
                  <a:gd name="T51" fmla="*/ 6 h 33"/>
                  <a:gd name="T52" fmla="*/ 55 w 182"/>
                  <a:gd name="T53" fmla="*/ 19 h 33"/>
                  <a:gd name="T54" fmla="*/ 51 w 182"/>
                  <a:gd name="T55" fmla="*/ 17 h 33"/>
                  <a:gd name="T56" fmla="*/ 68 w 182"/>
                  <a:gd name="T57" fmla="*/ 11 h 33"/>
                  <a:gd name="T58" fmla="*/ 68 w 182"/>
                  <a:gd name="T59" fmla="*/ 4 h 33"/>
                  <a:gd name="T60" fmla="*/ 77 w 182"/>
                  <a:gd name="T61" fmla="*/ 4 h 33"/>
                  <a:gd name="T62" fmla="*/ 77 w 182"/>
                  <a:gd name="T63" fmla="*/ 8 h 33"/>
                  <a:gd name="T64" fmla="*/ 90 w 182"/>
                  <a:gd name="T65" fmla="*/ 3 h 33"/>
                  <a:gd name="T66" fmla="*/ 90 w 182"/>
                  <a:gd name="T67" fmla="*/ 0 h 33"/>
                  <a:gd name="T68" fmla="*/ 90 w 182"/>
                  <a:gd name="T69" fmla="*/ 0 h 33"/>
                  <a:gd name="T70" fmla="*/ 0 w 182"/>
                  <a:gd name="T71" fmla="*/ 17 h 33"/>
                  <a:gd name="T72" fmla="*/ 90 w 182"/>
                  <a:gd name="T73" fmla="*/ 33 h 33"/>
                  <a:gd name="T74" fmla="*/ 90 w 182"/>
                  <a:gd name="T7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33">
                    <a:moveTo>
                      <a:pt x="91" y="7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3"/>
                      <a:pt x="95" y="21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41" y="33"/>
                      <a:pt x="182" y="26"/>
                      <a:pt x="181" y="17"/>
                    </a:cubicBezTo>
                    <a:cubicBezTo>
                      <a:pt x="180" y="8"/>
                      <a:pt x="139" y="0"/>
                      <a:pt x="90" y="0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8"/>
                      <a:pt x="90" y="8"/>
                      <a:pt x="90" y="8"/>
                    </a:cubicBezTo>
                    <a:lnTo>
                      <a:pt x="91" y="7"/>
                    </a:lnTo>
                    <a:close/>
                    <a:moveTo>
                      <a:pt x="90" y="21"/>
                    </a:moveTo>
                    <a:cubicBezTo>
                      <a:pt x="85" y="21"/>
                      <a:pt x="82" y="23"/>
                      <a:pt x="81" y="25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41" y="0"/>
                      <a:pt x="1" y="8"/>
                      <a:pt x="0" y="17"/>
                    </a:cubicBezTo>
                    <a:cubicBezTo>
                      <a:pt x="0" y="26"/>
                      <a:pt x="40" y="33"/>
                      <a:pt x="90" y="33"/>
                    </a:cubicBezTo>
                    <a:lnTo>
                      <a:pt x="90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26646" name="Group 8"/>
            <p:cNvGrpSpPr>
              <a:grpSpLocks noChangeAspect="1"/>
            </p:cNvGrpSpPr>
            <p:nvPr/>
          </p:nvGrpSpPr>
          <p:grpSpPr bwMode="auto">
            <a:xfrm>
              <a:off x="2674772" y="1663503"/>
              <a:ext cx="2418743" cy="1941806"/>
              <a:chOff x="5599580" y="500139"/>
              <a:chExt cx="5497171" cy="4413216"/>
            </a:xfrm>
          </p:grpSpPr>
          <p:sp>
            <p:nvSpPr>
              <p:cNvPr id="5" name="Oval Callout 9"/>
              <p:cNvSpPr/>
              <p:nvPr/>
            </p:nvSpPr>
            <p:spPr>
              <a:xfrm>
                <a:off x="8126772" y="3612563"/>
                <a:ext cx="1766475" cy="1180575"/>
              </a:xfrm>
              <a:prstGeom prst="wedgeEllipseCallou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6" name="Oval Callout 10"/>
              <p:cNvSpPr/>
              <p:nvPr/>
            </p:nvSpPr>
            <p:spPr>
              <a:xfrm>
                <a:off x="6682224" y="3199775"/>
                <a:ext cx="1341367" cy="895752"/>
              </a:xfrm>
              <a:prstGeom prst="wedgeEllipseCallout">
                <a:avLst>
                  <a:gd name="adj1" fmla="val 26187"/>
                  <a:gd name="adj2" fmla="val 625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7" name="Oval Callout 11"/>
              <p:cNvSpPr/>
              <p:nvPr/>
            </p:nvSpPr>
            <p:spPr>
              <a:xfrm>
                <a:off x="9546556" y="2526931"/>
                <a:ext cx="1543602" cy="1031971"/>
              </a:xfrm>
              <a:prstGeom prst="wedgeEllipseCallout">
                <a:avLst>
                  <a:gd name="adj1" fmla="val 23309"/>
                  <a:gd name="adj2" fmla="val 5762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8" name="Oval Callout 12"/>
              <p:cNvSpPr/>
              <p:nvPr/>
            </p:nvSpPr>
            <p:spPr>
              <a:xfrm>
                <a:off x="8126772" y="2621871"/>
                <a:ext cx="1176276" cy="788427"/>
              </a:xfrm>
              <a:prstGeom prst="wedgeEllipseCallout">
                <a:avLst>
                  <a:gd name="adj1" fmla="val 11299"/>
                  <a:gd name="adj2" fmla="val 667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9" name="Oval Callout 13"/>
              <p:cNvSpPr/>
              <p:nvPr/>
            </p:nvSpPr>
            <p:spPr>
              <a:xfrm>
                <a:off x="10103739" y="1705481"/>
                <a:ext cx="994673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0" name="Oval Callout 14"/>
              <p:cNvSpPr/>
              <p:nvPr/>
            </p:nvSpPr>
            <p:spPr>
              <a:xfrm>
                <a:off x="5600877" y="2370072"/>
                <a:ext cx="1287711" cy="862726"/>
              </a:xfrm>
              <a:prstGeom prst="wedgeEllipseCallout">
                <a:avLst>
                  <a:gd name="adj1" fmla="val 8488"/>
                  <a:gd name="adj2" fmla="val 7028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1" name="Oval Callout 15"/>
              <p:cNvSpPr/>
              <p:nvPr/>
            </p:nvSpPr>
            <p:spPr>
              <a:xfrm>
                <a:off x="6727626" y="1544495"/>
                <a:ext cx="1564237" cy="1048482"/>
              </a:xfrm>
              <a:prstGeom prst="wedgeEllipseCallout">
                <a:avLst>
                  <a:gd name="adj1" fmla="val 6540"/>
                  <a:gd name="adj2" fmla="val 7518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2" name="Oval Callout 16"/>
              <p:cNvSpPr/>
              <p:nvPr/>
            </p:nvSpPr>
            <p:spPr>
              <a:xfrm>
                <a:off x="8667447" y="1527983"/>
                <a:ext cx="1176273" cy="788424"/>
              </a:xfrm>
              <a:prstGeom prst="wedgeEllipseCallou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3" name="Oval Callout 17"/>
              <p:cNvSpPr/>
              <p:nvPr/>
            </p:nvSpPr>
            <p:spPr>
              <a:xfrm>
                <a:off x="9955157" y="386849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4" name="Oval Callout 18"/>
              <p:cNvSpPr/>
              <p:nvPr/>
            </p:nvSpPr>
            <p:spPr>
              <a:xfrm>
                <a:off x="7111461" y="4248257"/>
                <a:ext cx="994675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5" name="Oval Callout 19"/>
              <p:cNvSpPr/>
              <p:nvPr/>
            </p:nvSpPr>
            <p:spPr>
              <a:xfrm>
                <a:off x="9538301" y="500139"/>
                <a:ext cx="1341367" cy="895752"/>
              </a:xfrm>
              <a:prstGeom prst="wedgeEllipseCallout">
                <a:avLst>
                  <a:gd name="adj1" fmla="val -12056"/>
                  <a:gd name="adj2" fmla="val 6905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6" name="Oval Callout 20"/>
              <p:cNvSpPr/>
              <p:nvPr/>
            </p:nvSpPr>
            <p:spPr>
              <a:xfrm>
                <a:off x="8089628" y="69002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/>
              </a:p>
            </p:txBody>
          </p:sp>
          <p:sp>
            <p:nvSpPr>
              <p:cNvPr id="17" name="Freeform 45"/>
              <p:cNvSpPr>
                <a:spLocks noEditPoints="1"/>
              </p:cNvSpPr>
              <p:nvPr/>
            </p:nvSpPr>
            <p:spPr bwMode="auto">
              <a:xfrm>
                <a:off x="8481718" y="2795242"/>
                <a:ext cx="466384" cy="466452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grpSp>
            <p:nvGrpSpPr>
              <p:cNvPr id="18" name="Group 22"/>
              <p:cNvGrpSpPr/>
              <p:nvPr/>
            </p:nvGrpSpPr>
            <p:grpSpPr>
              <a:xfrm>
                <a:off x="7366971" y="4407847"/>
                <a:ext cx="482600" cy="392113"/>
                <a:chOff x="2974975" y="5006976"/>
                <a:chExt cx="482600" cy="392113"/>
              </a:xfrm>
              <a:solidFill>
                <a:schemeClr val="bg1"/>
              </a:solidFill>
            </p:grpSpPr>
            <p:sp>
              <p:nvSpPr>
                <p:cNvPr id="71" name="Freeform 46"/>
                <p:cNvSpPr>
                  <a:spLocks noEditPoints="1"/>
                </p:cNvSpPr>
                <p:nvPr/>
              </p:nvSpPr>
              <p:spPr bwMode="auto">
                <a:xfrm>
                  <a:off x="3306763" y="5127626"/>
                  <a:ext cx="90487" cy="120650"/>
                </a:xfrm>
                <a:custGeom>
                  <a:avLst/>
                  <a:gdLst>
                    <a:gd name="T0" fmla="*/ 11 w 24"/>
                    <a:gd name="T1" fmla="*/ 2 h 32"/>
                    <a:gd name="T2" fmla="*/ 8 w 24"/>
                    <a:gd name="T3" fmla="*/ 0 h 32"/>
                    <a:gd name="T4" fmla="*/ 4 w 24"/>
                    <a:gd name="T5" fmla="*/ 0 h 32"/>
                    <a:gd name="T6" fmla="*/ 0 w 24"/>
                    <a:gd name="T7" fmla="*/ 4 h 32"/>
                    <a:gd name="T8" fmla="*/ 0 w 24"/>
                    <a:gd name="T9" fmla="*/ 28 h 32"/>
                    <a:gd name="T10" fmla="*/ 4 w 24"/>
                    <a:gd name="T11" fmla="*/ 32 h 32"/>
                    <a:gd name="T12" fmla="*/ 20 w 24"/>
                    <a:gd name="T13" fmla="*/ 32 h 32"/>
                    <a:gd name="T14" fmla="*/ 24 w 24"/>
                    <a:gd name="T15" fmla="*/ 28 h 32"/>
                    <a:gd name="T16" fmla="*/ 24 w 24"/>
                    <a:gd name="T17" fmla="*/ 22 h 32"/>
                    <a:gd name="T18" fmla="*/ 23 w 24"/>
                    <a:gd name="T19" fmla="*/ 20 h 32"/>
                    <a:gd name="T20" fmla="*/ 11 w 24"/>
                    <a:gd name="T21" fmla="*/ 2 h 32"/>
                    <a:gd name="T22" fmla="*/ 20 w 24"/>
                    <a:gd name="T23" fmla="*/ 28 h 32"/>
                    <a:gd name="T24" fmla="*/ 4 w 24"/>
                    <a:gd name="T25" fmla="*/ 28 h 32"/>
                    <a:gd name="T26" fmla="*/ 4 w 24"/>
                    <a:gd name="T27" fmla="*/ 4 h 32"/>
                    <a:gd name="T28" fmla="*/ 8 w 24"/>
                    <a:gd name="T29" fmla="*/ 4 h 32"/>
                    <a:gd name="T30" fmla="*/ 20 w 24"/>
                    <a:gd name="T31" fmla="*/ 22 h 32"/>
                    <a:gd name="T32" fmla="*/ 20 w 24"/>
                    <a:gd name="T33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32">
                      <a:moveTo>
                        <a:pt x="11" y="2"/>
                      </a:moveTo>
                      <a:cubicBezTo>
                        <a:pt x="11" y="1"/>
                        <a:pt x="9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2" y="32"/>
                        <a:pt x="24" y="30"/>
                        <a:pt x="24" y="28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1"/>
                        <a:pt x="24" y="20"/>
                        <a:pt x="23" y="20"/>
                      </a:cubicBezTo>
                      <a:lnTo>
                        <a:pt x="11" y="2"/>
                      </a:lnTo>
                      <a:close/>
                      <a:moveTo>
                        <a:pt x="20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72" name="Freeform 47"/>
                <p:cNvSpPr>
                  <a:spLocks noEditPoints="1"/>
                </p:cNvSpPr>
                <p:nvPr/>
              </p:nvSpPr>
              <p:spPr bwMode="auto">
                <a:xfrm>
                  <a:off x="2974975" y="5006976"/>
                  <a:ext cx="482600" cy="392113"/>
                </a:xfrm>
                <a:custGeom>
                  <a:avLst/>
                  <a:gdLst>
                    <a:gd name="T0" fmla="*/ 126 w 128"/>
                    <a:gd name="T1" fmla="*/ 49 h 104"/>
                    <a:gd name="T2" fmla="*/ 110 w 128"/>
                    <a:gd name="T3" fmla="*/ 25 h 104"/>
                    <a:gd name="T4" fmla="*/ 100 w 128"/>
                    <a:gd name="T5" fmla="*/ 20 h 104"/>
                    <a:gd name="T6" fmla="*/ 84 w 128"/>
                    <a:gd name="T7" fmla="*/ 20 h 104"/>
                    <a:gd name="T8" fmla="*/ 84 w 128"/>
                    <a:gd name="T9" fmla="*/ 12 h 104"/>
                    <a:gd name="T10" fmla="*/ 72 w 128"/>
                    <a:gd name="T11" fmla="*/ 0 h 104"/>
                    <a:gd name="T12" fmla="*/ 12 w 128"/>
                    <a:gd name="T13" fmla="*/ 0 h 104"/>
                    <a:gd name="T14" fmla="*/ 0 w 128"/>
                    <a:gd name="T15" fmla="*/ 12 h 104"/>
                    <a:gd name="T16" fmla="*/ 0 w 128"/>
                    <a:gd name="T17" fmla="*/ 56 h 104"/>
                    <a:gd name="T18" fmla="*/ 12 w 128"/>
                    <a:gd name="T19" fmla="*/ 68 h 104"/>
                    <a:gd name="T20" fmla="*/ 12 w 128"/>
                    <a:gd name="T21" fmla="*/ 68 h 104"/>
                    <a:gd name="T22" fmla="*/ 12 w 128"/>
                    <a:gd name="T23" fmla="*/ 80 h 104"/>
                    <a:gd name="T24" fmla="*/ 24 w 128"/>
                    <a:gd name="T25" fmla="*/ 92 h 104"/>
                    <a:gd name="T26" fmla="*/ 29 w 128"/>
                    <a:gd name="T27" fmla="*/ 92 h 104"/>
                    <a:gd name="T28" fmla="*/ 44 w 128"/>
                    <a:gd name="T29" fmla="*/ 104 h 104"/>
                    <a:gd name="T30" fmla="*/ 59 w 128"/>
                    <a:gd name="T31" fmla="*/ 92 h 104"/>
                    <a:gd name="T32" fmla="*/ 81 w 128"/>
                    <a:gd name="T33" fmla="*/ 92 h 104"/>
                    <a:gd name="T34" fmla="*/ 96 w 128"/>
                    <a:gd name="T35" fmla="*/ 104 h 104"/>
                    <a:gd name="T36" fmla="*/ 111 w 128"/>
                    <a:gd name="T37" fmla="*/ 92 h 104"/>
                    <a:gd name="T38" fmla="*/ 116 w 128"/>
                    <a:gd name="T39" fmla="*/ 92 h 104"/>
                    <a:gd name="T40" fmla="*/ 128 w 128"/>
                    <a:gd name="T41" fmla="*/ 80 h 104"/>
                    <a:gd name="T42" fmla="*/ 128 w 128"/>
                    <a:gd name="T43" fmla="*/ 56 h 104"/>
                    <a:gd name="T44" fmla="*/ 126 w 128"/>
                    <a:gd name="T45" fmla="*/ 49 h 104"/>
                    <a:gd name="T46" fmla="*/ 12 w 128"/>
                    <a:gd name="T47" fmla="*/ 60 h 104"/>
                    <a:gd name="T48" fmla="*/ 8 w 128"/>
                    <a:gd name="T49" fmla="*/ 56 h 104"/>
                    <a:gd name="T50" fmla="*/ 8 w 128"/>
                    <a:gd name="T51" fmla="*/ 12 h 104"/>
                    <a:gd name="T52" fmla="*/ 12 w 128"/>
                    <a:gd name="T53" fmla="*/ 8 h 104"/>
                    <a:gd name="T54" fmla="*/ 72 w 128"/>
                    <a:gd name="T55" fmla="*/ 8 h 104"/>
                    <a:gd name="T56" fmla="*/ 76 w 128"/>
                    <a:gd name="T57" fmla="*/ 12 h 104"/>
                    <a:gd name="T58" fmla="*/ 76 w 128"/>
                    <a:gd name="T59" fmla="*/ 20 h 104"/>
                    <a:gd name="T60" fmla="*/ 76 w 128"/>
                    <a:gd name="T61" fmla="*/ 28 h 104"/>
                    <a:gd name="T62" fmla="*/ 76 w 128"/>
                    <a:gd name="T63" fmla="*/ 56 h 104"/>
                    <a:gd name="T64" fmla="*/ 72 w 128"/>
                    <a:gd name="T65" fmla="*/ 60 h 104"/>
                    <a:gd name="T66" fmla="*/ 12 w 128"/>
                    <a:gd name="T67" fmla="*/ 60 h 104"/>
                    <a:gd name="T68" fmla="*/ 44 w 128"/>
                    <a:gd name="T69" fmla="*/ 96 h 104"/>
                    <a:gd name="T70" fmla="*/ 36 w 128"/>
                    <a:gd name="T71" fmla="*/ 88 h 104"/>
                    <a:gd name="T72" fmla="*/ 44 w 128"/>
                    <a:gd name="T73" fmla="*/ 80 h 104"/>
                    <a:gd name="T74" fmla="*/ 52 w 128"/>
                    <a:gd name="T75" fmla="*/ 88 h 104"/>
                    <a:gd name="T76" fmla="*/ 44 w 128"/>
                    <a:gd name="T77" fmla="*/ 96 h 104"/>
                    <a:gd name="T78" fmla="*/ 96 w 128"/>
                    <a:gd name="T79" fmla="*/ 96 h 104"/>
                    <a:gd name="T80" fmla="*/ 88 w 128"/>
                    <a:gd name="T81" fmla="*/ 88 h 104"/>
                    <a:gd name="T82" fmla="*/ 96 w 128"/>
                    <a:gd name="T83" fmla="*/ 80 h 104"/>
                    <a:gd name="T84" fmla="*/ 104 w 128"/>
                    <a:gd name="T85" fmla="*/ 88 h 104"/>
                    <a:gd name="T86" fmla="*/ 96 w 128"/>
                    <a:gd name="T87" fmla="*/ 96 h 104"/>
                    <a:gd name="T88" fmla="*/ 120 w 128"/>
                    <a:gd name="T89" fmla="*/ 80 h 104"/>
                    <a:gd name="T90" fmla="*/ 116 w 128"/>
                    <a:gd name="T91" fmla="*/ 84 h 104"/>
                    <a:gd name="T92" fmla="*/ 111 w 128"/>
                    <a:gd name="T93" fmla="*/ 84 h 104"/>
                    <a:gd name="T94" fmla="*/ 96 w 128"/>
                    <a:gd name="T95" fmla="*/ 72 h 104"/>
                    <a:gd name="T96" fmla="*/ 81 w 128"/>
                    <a:gd name="T97" fmla="*/ 84 h 104"/>
                    <a:gd name="T98" fmla="*/ 59 w 128"/>
                    <a:gd name="T99" fmla="*/ 84 h 104"/>
                    <a:gd name="T100" fmla="*/ 44 w 128"/>
                    <a:gd name="T101" fmla="*/ 72 h 104"/>
                    <a:gd name="T102" fmla="*/ 29 w 128"/>
                    <a:gd name="T103" fmla="*/ 84 h 104"/>
                    <a:gd name="T104" fmla="*/ 24 w 128"/>
                    <a:gd name="T105" fmla="*/ 84 h 104"/>
                    <a:gd name="T106" fmla="*/ 20 w 128"/>
                    <a:gd name="T107" fmla="*/ 80 h 104"/>
                    <a:gd name="T108" fmla="*/ 20 w 128"/>
                    <a:gd name="T109" fmla="*/ 68 h 104"/>
                    <a:gd name="T110" fmla="*/ 72 w 128"/>
                    <a:gd name="T111" fmla="*/ 68 h 104"/>
                    <a:gd name="T112" fmla="*/ 84 w 128"/>
                    <a:gd name="T113" fmla="*/ 56 h 104"/>
                    <a:gd name="T114" fmla="*/ 84 w 128"/>
                    <a:gd name="T115" fmla="*/ 28 h 104"/>
                    <a:gd name="T116" fmla="*/ 100 w 128"/>
                    <a:gd name="T117" fmla="*/ 28 h 104"/>
                    <a:gd name="T118" fmla="*/ 103 w 128"/>
                    <a:gd name="T119" fmla="*/ 30 h 104"/>
                    <a:gd name="T120" fmla="*/ 119 w 128"/>
                    <a:gd name="T121" fmla="*/ 54 h 104"/>
                    <a:gd name="T122" fmla="*/ 120 w 128"/>
                    <a:gd name="T123" fmla="*/ 56 h 104"/>
                    <a:gd name="T124" fmla="*/ 120 w 128"/>
                    <a:gd name="T125" fmla="*/ 8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104">
                      <a:moveTo>
                        <a:pt x="126" y="49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08" y="22"/>
                        <a:pt x="104" y="20"/>
                        <a:pt x="100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84" y="5"/>
                        <a:pt x="79" y="0"/>
                        <a:pt x="7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3"/>
                        <a:pt x="5" y="68"/>
                        <a:pt x="12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7"/>
                        <a:pt x="17" y="92"/>
                        <a:pt x="24" y="92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30" y="99"/>
                        <a:pt x="37" y="104"/>
                        <a:pt x="44" y="104"/>
                      </a:cubicBezTo>
                      <a:cubicBezTo>
                        <a:pt x="51" y="104"/>
                        <a:pt x="58" y="99"/>
                        <a:pt x="59" y="92"/>
                      </a:cubicBezTo>
                      <a:cubicBezTo>
                        <a:pt x="81" y="92"/>
                        <a:pt x="81" y="92"/>
                        <a:pt x="81" y="92"/>
                      </a:cubicBezTo>
                      <a:cubicBezTo>
                        <a:pt x="82" y="99"/>
                        <a:pt x="89" y="104"/>
                        <a:pt x="96" y="104"/>
                      </a:cubicBezTo>
                      <a:cubicBezTo>
                        <a:pt x="103" y="104"/>
                        <a:pt x="110" y="99"/>
                        <a:pt x="111" y="92"/>
                      </a:cubicBezTo>
                      <a:cubicBezTo>
                        <a:pt x="116" y="92"/>
                        <a:pt x="116" y="92"/>
                        <a:pt x="116" y="92"/>
                      </a:cubicBezTo>
                      <a:cubicBezTo>
                        <a:pt x="123" y="92"/>
                        <a:pt x="128" y="87"/>
                        <a:pt x="128" y="80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28" y="54"/>
                        <a:pt x="127" y="51"/>
                        <a:pt x="126" y="49"/>
                      </a:cubicBezTo>
                      <a:close/>
                      <a:moveTo>
                        <a:pt x="12" y="60"/>
                      </a:moveTo>
                      <a:cubicBezTo>
                        <a:pt x="10" y="60"/>
                        <a:pt x="8" y="58"/>
                        <a:pt x="8" y="56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4" y="8"/>
                        <a:pt x="76" y="10"/>
                        <a:pt x="76" y="12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6" y="58"/>
                        <a:pt x="74" y="60"/>
                        <a:pt x="72" y="60"/>
                      </a:cubicBezTo>
                      <a:lnTo>
                        <a:pt x="12" y="60"/>
                      </a:lnTo>
                      <a:close/>
                      <a:moveTo>
                        <a:pt x="44" y="96"/>
                      </a:moveTo>
                      <a:cubicBezTo>
                        <a:pt x="40" y="96"/>
                        <a:pt x="36" y="92"/>
                        <a:pt x="36" y="88"/>
                      </a:cubicBezTo>
                      <a:cubicBezTo>
                        <a:pt x="36" y="84"/>
                        <a:pt x="40" y="80"/>
                        <a:pt x="44" y="80"/>
                      </a:cubicBezTo>
                      <a:cubicBezTo>
                        <a:pt x="48" y="80"/>
                        <a:pt x="52" y="84"/>
                        <a:pt x="52" y="88"/>
                      </a:cubicBezTo>
                      <a:cubicBezTo>
                        <a:pt x="52" y="92"/>
                        <a:pt x="48" y="96"/>
                        <a:pt x="44" y="96"/>
                      </a:cubicBezTo>
                      <a:close/>
                      <a:moveTo>
                        <a:pt x="96" y="96"/>
                      </a:moveTo>
                      <a:cubicBezTo>
                        <a:pt x="92" y="96"/>
                        <a:pt x="88" y="92"/>
                        <a:pt x="88" y="88"/>
                      </a:cubicBezTo>
                      <a:cubicBezTo>
                        <a:pt x="88" y="84"/>
                        <a:pt x="92" y="80"/>
                        <a:pt x="96" y="80"/>
                      </a:cubicBezTo>
                      <a:cubicBezTo>
                        <a:pt x="100" y="80"/>
                        <a:pt x="104" y="84"/>
                        <a:pt x="104" y="88"/>
                      </a:cubicBezTo>
                      <a:cubicBezTo>
                        <a:pt x="104" y="92"/>
                        <a:pt x="100" y="96"/>
                        <a:pt x="96" y="96"/>
                      </a:cubicBezTo>
                      <a:close/>
                      <a:moveTo>
                        <a:pt x="120" y="80"/>
                      </a:moveTo>
                      <a:cubicBezTo>
                        <a:pt x="120" y="82"/>
                        <a:pt x="118" y="84"/>
                        <a:pt x="116" y="84"/>
                      </a:cubicBezTo>
                      <a:cubicBezTo>
                        <a:pt x="111" y="84"/>
                        <a:pt x="111" y="84"/>
                        <a:pt x="111" y="84"/>
                      </a:cubicBezTo>
                      <a:cubicBezTo>
                        <a:pt x="110" y="77"/>
                        <a:pt x="103" y="72"/>
                        <a:pt x="96" y="72"/>
                      </a:cubicBezTo>
                      <a:cubicBezTo>
                        <a:pt x="89" y="72"/>
                        <a:pt x="82" y="77"/>
                        <a:pt x="81" y="84"/>
                      </a:cubicBezTo>
                      <a:cubicBezTo>
                        <a:pt x="59" y="84"/>
                        <a:pt x="59" y="84"/>
                        <a:pt x="59" y="84"/>
                      </a:cubicBezTo>
                      <a:cubicBezTo>
                        <a:pt x="58" y="77"/>
                        <a:pt x="51" y="72"/>
                        <a:pt x="44" y="72"/>
                      </a:cubicBezTo>
                      <a:cubicBezTo>
                        <a:pt x="37" y="72"/>
                        <a:pt x="30" y="77"/>
                        <a:pt x="29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2" y="84"/>
                        <a:pt x="20" y="82"/>
                        <a:pt x="20" y="80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9" y="68"/>
                        <a:pt x="84" y="63"/>
                        <a:pt x="84" y="56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01" y="28"/>
                        <a:pt x="103" y="29"/>
                        <a:pt x="103" y="30"/>
                      </a:cubicBezTo>
                      <a:cubicBezTo>
                        <a:pt x="119" y="54"/>
                        <a:pt x="119" y="54"/>
                        <a:pt x="119" y="54"/>
                      </a:cubicBezTo>
                      <a:cubicBezTo>
                        <a:pt x="120" y="54"/>
                        <a:pt x="120" y="55"/>
                        <a:pt x="120" y="56"/>
                      </a:cubicBezTo>
                      <a:lnTo>
                        <a:pt x="12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9" name="Group 23"/>
              <p:cNvGrpSpPr/>
              <p:nvPr/>
            </p:nvGrpSpPr>
            <p:grpSpPr>
              <a:xfrm>
                <a:off x="7210457" y="1807833"/>
                <a:ext cx="549275" cy="549275"/>
                <a:chOff x="1978025" y="4927601"/>
                <a:chExt cx="549275" cy="549275"/>
              </a:xfrm>
              <a:solidFill>
                <a:schemeClr val="bg1"/>
              </a:solidFill>
            </p:grpSpPr>
            <p:sp>
              <p:nvSpPr>
                <p:cNvPr id="62" name="Freeform 48"/>
                <p:cNvSpPr>
                  <a:spLocks noEditPoints="1"/>
                </p:cNvSpPr>
                <p:nvPr/>
              </p:nvSpPr>
              <p:spPr bwMode="auto">
                <a:xfrm>
                  <a:off x="1978025" y="4927601"/>
                  <a:ext cx="549275" cy="549275"/>
                </a:xfrm>
                <a:custGeom>
                  <a:avLst/>
                  <a:gdLst>
                    <a:gd name="T0" fmla="*/ 97 w 146"/>
                    <a:gd name="T1" fmla="*/ 14 h 146"/>
                    <a:gd name="T2" fmla="*/ 14 w 146"/>
                    <a:gd name="T3" fmla="*/ 49 h 146"/>
                    <a:gd name="T4" fmla="*/ 49 w 146"/>
                    <a:gd name="T5" fmla="*/ 132 h 146"/>
                    <a:gd name="T6" fmla="*/ 132 w 146"/>
                    <a:gd name="T7" fmla="*/ 97 h 146"/>
                    <a:gd name="T8" fmla="*/ 97 w 146"/>
                    <a:gd name="T9" fmla="*/ 14 h 146"/>
                    <a:gd name="T10" fmla="*/ 52 w 146"/>
                    <a:gd name="T11" fmla="*/ 125 h 146"/>
                    <a:gd name="T12" fmla="*/ 21 w 146"/>
                    <a:gd name="T13" fmla="*/ 52 h 146"/>
                    <a:gd name="T14" fmla="*/ 94 w 146"/>
                    <a:gd name="T15" fmla="*/ 21 h 146"/>
                    <a:gd name="T16" fmla="*/ 125 w 146"/>
                    <a:gd name="T17" fmla="*/ 94 h 146"/>
                    <a:gd name="T18" fmla="*/ 52 w 146"/>
                    <a:gd name="T19" fmla="*/ 1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6" h="146">
                      <a:moveTo>
                        <a:pt x="97" y="14"/>
                      </a:moveTo>
                      <a:cubicBezTo>
                        <a:pt x="64" y="0"/>
                        <a:pt x="27" y="16"/>
                        <a:pt x="14" y="49"/>
                      </a:cubicBezTo>
                      <a:cubicBezTo>
                        <a:pt x="0" y="82"/>
                        <a:pt x="16" y="119"/>
                        <a:pt x="49" y="132"/>
                      </a:cubicBezTo>
                      <a:cubicBezTo>
                        <a:pt x="82" y="146"/>
                        <a:pt x="119" y="130"/>
                        <a:pt x="132" y="97"/>
                      </a:cubicBezTo>
                      <a:cubicBezTo>
                        <a:pt x="146" y="64"/>
                        <a:pt x="130" y="27"/>
                        <a:pt x="97" y="14"/>
                      </a:cubicBezTo>
                      <a:close/>
                      <a:moveTo>
                        <a:pt x="52" y="125"/>
                      </a:moveTo>
                      <a:cubicBezTo>
                        <a:pt x="24" y="114"/>
                        <a:pt x="10" y="81"/>
                        <a:pt x="21" y="52"/>
                      </a:cubicBezTo>
                      <a:cubicBezTo>
                        <a:pt x="33" y="24"/>
                        <a:pt x="65" y="10"/>
                        <a:pt x="94" y="21"/>
                      </a:cubicBezTo>
                      <a:cubicBezTo>
                        <a:pt x="123" y="33"/>
                        <a:pt x="136" y="65"/>
                        <a:pt x="125" y="94"/>
                      </a:cubicBezTo>
                      <a:cubicBezTo>
                        <a:pt x="114" y="123"/>
                        <a:pt x="81" y="136"/>
                        <a:pt x="5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49"/>
                <p:cNvSpPr>
                  <a:spLocks noEditPoints="1"/>
                </p:cNvSpPr>
                <p:nvPr/>
              </p:nvSpPr>
              <p:spPr bwMode="auto">
                <a:xfrm>
                  <a:off x="2219325" y="5168901"/>
                  <a:ext cx="66675" cy="68263"/>
                </a:xfrm>
                <a:custGeom>
                  <a:avLst/>
                  <a:gdLst>
                    <a:gd name="T0" fmla="*/ 12 w 18"/>
                    <a:gd name="T1" fmla="*/ 2 h 18"/>
                    <a:gd name="T2" fmla="*/ 2 w 18"/>
                    <a:gd name="T3" fmla="*/ 6 h 18"/>
                    <a:gd name="T4" fmla="*/ 6 w 18"/>
                    <a:gd name="T5" fmla="*/ 16 h 18"/>
                    <a:gd name="T6" fmla="*/ 16 w 18"/>
                    <a:gd name="T7" fmla="*/ 12 h 18"/>
                    <a:gd name="T8" fmla="*/ 12 w 18"/>
                    <a:gd name="T9" fmla="*/ 2 h 18"/>
                    <a:gd name="T10" fmla="*/ 8 w 18"/>
                    <a:gd name="T11" fmla="*/ 13 h 18"/>
                    <a:gd name="T12" fmla="*/ 5 w 18"/>
                    <a:gd name="T13" fmla="*/ 8 h 18"/>
                    <a:gd name="T14" fmla="*/ 11 w 18"/>
                    <a:gd name="T15" fmla="*/ 5 h 18"/>
                    <a:gd name="T16" fmla="*/ 13 w 18"/>
                    <a:gd name="T17" fmla="*/ 11 h 18"/>
                    <a:gd name="T18" fmla="*/ 8 w 18"/>
                    <a:gd name="T1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2"/>
                      </a:moveTo>
                      <a:cubicBezTo>
                        <a:pt x="8" y="0"/>
                        <a:pt x="3" y="2"/>
                        <a:pt x="2" y="6"/>
                      </a:cubicBezTo>
                      <a:cubicBezTo>
                        <a:pt x="0" y="10"/>
                        <a:pt x="2" y="15"/>
                        <a:pt x="6" y="16"/>
                      </a:cubicBezTo>
                      <a:cubicBezTo>
                        <a:pt x="10" y="18"/>
                        <a:pt x="15" y="16"/>
                        <a:pt x="16" y="12"/>
                      </a:cubicBezTo>
                      <a:cubicBezTo>
                        <a:pt x="18" y="8"/>
                        <a:pt x="16" y="3"/>
                        <a:pt x="12" y="2"/>
                      </a:cubicBezTo>
                      <a:close/>
                      <a:moveTo>
                        <a:pt x="8" y="13"/>
                      </a:moveTo>
                      <a:cubicBezTo>
                        <a:pt x="5" y="12"/>
                        <a:pt x="4" y="10"/>
                        <a:pt x="5" y="8"/>
                      </a:cubicBezTo>
                      <a:cubicBezTo>
                        <a:pt x="6" y="5"/>
                        <a:pt x="8" y="4"/>
                        <a:pt x="11" y="5"/>
                      </a:cubicBezTo>
                      <a:cubicBezTo>
                        <a:pt x="13" y="6"/>
                        <a:pt x="14" y="8"/>
                        <a:pt x="13" y="11"/>
                      </a:cubicBezTo>
                      <a:cubicBezTo>
                        <a:pt x="12" y="13"/>
                        <a:pt x="10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50"/>
                <p:cNvSpPr>
                  <a:spLocks noEditPoints="1"/>
                </p:cNvSpPr>
                <p:nvPr/>
              </p:nvSpPr>
              <p:spPr bwMode="auto">
                <a:xfrm>
                  <a:off x="2151063" y="5100638"/>
                  <a:ext cx="203200" cy="203200"/>
                </a:xfrm>
                <a:custGeom>
                  <a:avLst/>
                  <a:gdLst>
                    <a:gd name="T0" fmla="*/ 36 w 54"/>
                    <a:gd name="T1" fmla="*/ 5 h 54"/>
                    <a:gd name="T2" fmla="*/ 5 w 54"/>
                    <a:gd name="T3" fmla="*/ 18 h 54"/>
                    <a:gd name="T4" fmla="*/ 18 w 54"/>
                    <a:gd name="T5" fmla="*/ 49 h 54"/>
                    <a:gd name="T6" fmla="*/ 49 w 54"/>
                    <a:gd name="T7" fmla="*/ 36 h 54"/>
                    <a:gd name="T8" fmla="*/ 36 w 54"/>
                    <a:gd name="T9" fmla="*/ 5 h 54"/>
                    <a:gd name="T10" fmla="*/ 21 w 54"/>
                    <a:gd name="T11" fmla="*/ 42 h 54"/>
                    <a:gd name="T12" fmla="*/ 12 w 54"/>
                    <a:gd name="T13" fmla="*/ 21 h 54"/>
                    <a:gd name="T14" fmla="*/ 33 w 54"/>
                    <a:gd name="T15" fmla="*/ 12 h 54"/>
                    <a:gd name="T16" fmla="*/ 42 w 54"/>
                    <a:gd name="T17" fmla="*/ 33 h 54"/>
                    <a:gd name="T18" fmla="*/ 21 w 54"/>
                    <a:gd name="T1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54">
                      <a:moveTo>
                        <a:pt x="36" y="5"/>
                      </a:moveTo>
                      <a:cubicBezTo>
                        <a:pt x="24" y="0"/>
                        <a:pt x="10" y="6"/>
                        <a:pt x="5" y="18"/>
                      </a:cubicBezTo>
                      <a:cubicBezTo>
                        <a:pt x="0" y="30"/>
                        <a:pt x="6" y="44"/>
                        <a:pt x="18" y="49"/>
                      </a:cubicBezTo>
                      <a:cubicBezTo>
                        <a:pt x="30" y="54"/>
                        <a:pt x="44" y="48"/>
                        <a:pt x="49" y="36"/>
                      </a:cubicBezTo>
                      <a:cubicBezTo>
                        <a:pt x="54" y="24"/>
                        <a:pt x="48" y="10"/>
                        <a:pt x="36" y="5"/>
                      </a:cubicBezTo>
                      <a:close/>
                      <a:moveTo>
                        <a:pt x="21" y="42"/>
                      </a:moveTo>
                      <a:cubicBezTo>
                        <a:pt x="13" y="39"/>
                        <a:pt x="9" y="29"/>
                        <a:pt x="12" y="21"/>
                      </a:cubicBezTo>
                      <a:cubicBezTo>
                        <a:pt x="15" y="13"/>
                        <a:pt x="25" y="9"/>
                        <a:pt x="33" y="12"/>
                      </a:cubicBezTo>
                      <a:cubicBezTo>
                        <a:pt x="41" y="15"/>
                        <a:pt x="45" y="25"/>
                        <a:pt x="42" y="33"/>
                      </a:cubicBezTo>
                      <a:cubicBezTo>
                        <a:pt x="39" y="41"/>
                        <a:pt x="29" y="45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51"/>
                <p:cNvSpPr/>
                <p:nvPr/>
              </p:nvSpPr>
              <p:spPr bwMode="auto">
                <a:xfrm>
                  <a:off x="2290763" y="5237163"/>
                  <a:ext cx="74612" cy="77788"/>
                </a:xfrm>
                <a:custGeom>
                  <a:avLst/>
                  <a:gdLst>
                    <a:gd name="T0" fmla="*/ 20 w 20"/>
                    <a:gd name="T1" fmla="*/ 3 h 21"/>
                    <a:gd name="T2" fmla="*/ 19 w 20"/>
                    <a:gd name="T3" fmla="*/ 0 h 21"/>
                    <a:gd name="T4" fmla="*/ 16 w 20"/>
                    <a:gd name="T5" fmla="*/ 1 h 21"/>
                    <a:gd name="T6" fmla="*/ 16 w 20"/>
                    <a:gd name="T7" fmla="*/ 1 h 21"/>
                    <a:gd name="T8" fmla="*/ 1 w 20"/>
                    <a:gd name="T9" fmla="*/ 17 h 21"/>
                    <a:gd name="T10" fmla="*/ 0 w 20"/>
                    <a:gd name="T11" fmla="*/ 19 h 21"/>
                    <a:gd name="T12" fmla="*/ 3 w 20"/>
                    <a:gd name="T13" fmla="*/ 20 h 21"/>
                    <a:gd name="T14" fmla="*/ 3 w 20"/>
                    <a:gd name="T15" fmla="*/ 20 h 21"/>
                    <a:gd name="T16" fmla="*/ 20 w 20"/>
                    <a:gd name="T17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1">
                      <a:moveTo>
                        <a:pt x="20" y="3"/>
                      </a:move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6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9"/>
                        <a:pt x="8" y="14"/>
                        <a:pt x="1" y="17"/>
                      </a:cubicBezTo>
                      <a:cubicBezTo>
                        <a:pt x="0" y="17"/>
                        <a:pt x="0" y="18"/>
                        <a:pt x="0" y="19"/>
                      </a:cubicBezTo>
                      <a:cubicBezTo>
                        <a:pt x="0" y="20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10" y="17"/>
                        <a:pt x="16" y="11"/>
                        <a:pt x="2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6" name="Freeform 52"/>
                <p:cNvSpPr/>
                <p:nvPr/>
              </p:nvSpPr>
              <p:spPr bwMode="auto">
                <a:xfrm>
                  <a:off x="2312988" y="5259388"/>
                  <a:ext cx="109537" cy="112713"/>
                </a:xfrm>
                <a:custGeom>
                  <a:avLst/>
                  <a:gdLst>
                    <a:gd name="T0" fmla="*/ 27 w 29"/>
                    <a:gd name="T1" fmla="*/ 0 h 30"/>
                    <a:gd name="T2" fmla="*/ 25 w 29"/>
                    <a:gd name="T3" fmla="*/ 1 h 30"/>
                    <a:gd name="T4" fmla="*/ 1 w 29"/>
                    <a:gd name="T5" fmla="*/ 25 h 30"/>
                    <a:gd name="T6" fmla="*/ 0 w 29"/>
                    <a:gd name="T7" fmla="*/ 28 h 30"/>
                    <a:gd name="T8" fmla="*/ 3 w 29"/>
                    <a:gd name="T9" fmla="*/ 29 h 30"/>
                    <a:gd name="T10" fmla="*/ 3 w 29"/>
                    <a:gd name="T11" fmla="*/ 29 h 30"/>
                    <a:gd name="T12" fmla="*/ 29 w 29"/>
                    <a:gd name="T13" fmla="*/ 3 h 30"/>
                    <a:gd name="T14" fmla="*/ 27 w 29"/>
                    <a:gd name="T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7" y="0"/>
                      </a:moveTo>
                      <a:cubicBezTo>
                        <a:pt x="26" y="0"/>
                        <a:pt x="25" y="0"/>
                        <a:pt x="25" y="1"/>
                      </a:cubicBezTo>
                      <a:cubicBezTo>
                        <a:pt x="20" y="13"/>
                        <a:pt x="12" y="21"/>
                        <a:pt x="1" y="25"/>
                      </a:cubicBezTo>
                      <a:cubicBezTo>
                        <a:pt x="0" y="26"/>
                        <a:pt x="0" y="27"/>
                        <a:pt x="0" y="28"/>
                      </a:cubicBezTo>
                      <a:cubicBezTo>
                        <a:pt x="1" y="29"/>
                        <a:pt x="2" y="30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4" y="24"/>
                        <a:pt x="24" y="15"/>
                        <a:pt x="29" y="3"/>
                      </a:cubicBezTo>
                      <a:cubicBezTo>
                        <a:pt x="29" y="2"/>
                        <a:pt x="28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7" name="Freeform 53"/>
                <p:cNvSpPr/>
                <p:nvPr/>
              </p:nvSpPr>
              <p:spPr bwMode="auto">
                <a:xfrm>
                  <a:off x="2301875" y="5248276"/>
                  <a:ext cx="93662" cy="93663"/>
                </a:xfrm>
                <a:custGeom>
                  <a:avLst/>
                  <a:gdLst>
                    <a:gd name="T0" fmla="*/ 23 w 25"/>
                    <a:gd name="T1" fmla="*/ 0 h 25"/>
                    <a:gd name="T2" fmla="*/ 20 w 25"/>
                    <a:gd name="T3" fmla="*/ 1 h 25"/>
                    <a:gd name="T4" fmla="*/ 1 w 25"/>
                    <a:gd name="T5" fmla="*/ 21 h 25"/>
                    <a:gd name="T6" fmla="*/ 1 w 25"/>
                    <a:gd name="T7" fmla="*/ 21 h 25"/>
                    <a:gd name="T8" fmla="*/ 0 w 25"/>
                    <a:gd name="T9" fmla="*/ 24 h 25"/>
                    <a:gd name="T10" fmla="*/ 3 w 25"/>
                    <a:gd name="T11" fmla="*/ 25 h 25"/>
                    <a:gd name="T12" fmla="*/ 3 w 25"/>
                    <a:gd name="T13" fmla="*/ 25 h 25"/>
                    <a:gd name="T14" fmla="*/ 24 w 25"/>
                    <a:gd name="T15" fmla="*/ 3 h 25"/>
                    <a:gd name="T16" fmla="*/ 23 w 25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5">
                      <a:moveTo>
                        <a:pt x="23" y="0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17" y="11"/>
                        <a:pt x="10" y="17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2" y="21"/>
                        <a:pt x="20" y="13"/>
                        <a:pt x="24" y="3"/>
                      </a:cubicBezTo>
                      <a:cubicBezTo>
                        <a:pt x="25" y="2"/>
                        <a:pt x="24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8" name="Freeform 54"/>
                <p:cNvSpPr/>
                <p:nvPr/>
              </p:nvSpPr>
              <p:spPr bwMode="auto">
                <a:xfrm>
                  <a:off x="2139950" y="5089526"/>
                  <a:ext cx="74612" cy="79375"/>
                </a:xfrm>
                <a:custGeom>
                  <a:avLst/>
                  <a:gdLst>
                    <a:gd name="T0" fmla="*/ 20 w 20"/>
                    <a:gd name="T1" fmla="*/ 2 h 21"/>
                    <a:gd name="T2" fmla="*/ 17 w 20"/>
                    <a:gd name="T3" fmla="*/ 1 h 21"/>
                    <a:gd name="T4" fmla="*/ 17 w 20"/>
                    <a:gd name="T5" fmla="*/ 1 h 21"/>
                    <a:gd name="T6" fmla="*/ 0 w 20"/>
                    <a:gd name="T7" fmla="*/ 18 h 21"/>
                    <a:gd name="T8" fmla="*/ 0 w 20"/>
                    <a:gd name="T9" fmla="*/ 18 h 21"/>
                    <a:gd name="T10" fmla="*/ 1 w 20"/>
                    <a:gd name="T11" fmla="*/ 21 h 21"/>
                    <a:gd name="T12" fmla="*/ 4 w 20"/>
                    <a:gd name="T13" fmla="*/ 20 h 21"/>
                    <a:gd name="T14" fmla="*/ 4 w 20"/>
                    <a:gd name="T15" fmla="*/ 20 h 21"/>
                    <a:gd name="T16" fmla="*/ 19 w 20"/>
                    <a:gd name="T17" fmla="*/ 4 h 21"/>
                    <a:gd name="T18" fmla="*/ 20 w 20"/>
                    <a:gd name="T1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1">
                      <a:moveTo>
                        <a:pt x="20" y="2"/>
                      </a:moveTo>
                      <a:cubicBezTo>
                        <a:pt x="20" y="1"/>
                        <a:pt x="18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0" y="4"/>
                        <a:pt x="4" y="10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1" y="21"/>
                      </a:cubicBezTo>
                      <a:cubicBezTo>
                        <a:pt x="2" y="21"/>
                        <a:pt x="4" y="21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12"/>
                        <a:pt x="12" y="7"/>
                        <a:pt x="19" y="4"/>
                      </a:cubicBezTo>
                      <a:cubicBezTo>
                        <a:pt x="20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9" name="Freeform 55"/>
                <p:cNvSpPr/>
                <p:nvPr/>
              </p:nvSpPr>
              <p:spPr bwMode="auto">
                <a:xfrm>
                  <a:off x="2082800" y="5033963"/>
                  <a:ext cx="109537" cy="112713"/>
                </a:xfrm>
                <a:custGeom>
                  <a:avLst/>
                  <a:gdLst>
                    <a:gd name="T0" fmla="*/ 29 w 29"/>
                    <a:gd name="T1" fmla="*/ 2 h 30"/>
                    <a:gd name="T2" fmla="*/ 26 w 29"/>
                    <a:gd name="T3" fmla="*/ 1 h 30"/>
                    <a:gd name="T4" fmla="*/ 26 w 29"/>
                    <a:gd name="T5" fmla="*/ 1 h 30"/>
                    <a:gd name="T6" fmla="*/ 0 w 29"/>
                    <a:gd name="T7" fmla="*/ 27 h 30"/>
                    <a:gd name="T8" fmla="*/ 2 w 29"/>
                    <a:gd name="T9" fmla="*/ 30 h 30"/>
                    <a:gd name="T10" fmla="*/ 4 w 29"/>
                    <a:gd name="T11" fmla="*/ 29 h 30"/>
                    <a:gd name="T12" fmla="*/ 28 w 29"/>
                    <a:gd name="T13" fmla="*/ 5 h 30"/>
                    <a:gd name="T14" fmla="*/ 29 w 29"/>
                    <a:gd name="T15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9" y="2"/>
                      </a:moveTo>
                      <a:cubicBezTo>
                        <a:pt x="28" y="1"/>
                        <a:pt x="27" y="0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5" y="6"/>
                        <a:pt x="5" y="15"/>
                        <a:pt x="0" y="27"/>
                      </a:cubicBezTo>
                      <a:cubicBezTo>
                        <a:pt x="0" y="28"/>
                        <a:pt x="1" y="29"/>
                        <a:pt x="2" y="30"/>
                      </a:cubicBezTo>
                      <a:cubicBezTo>
                        <a:pt x="3" y="30"/>
                        <a:pt x="4" y="30"/>
                        <a:pt x="4" y="29"/>
                      </a:cubicBezTo>
                      <a:cubicBezTo>
                        <a:pt x="9" y="17"/>
                        <a:pt x="17" y="9"/>
                        <a:pt x="28" y="5"/>
                      </a:cubicBezTo>
                      <a:cubicBezTo>
                        <a:pt x="29" y="4"/>
                        <a:pt x="29" y="3"/>
                        <a:pt x="2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56"/>
                <p:cNvSpPr/>
                <p:nvPr/>
              </p:nvSpPr>
              <p:spPr bwMode="auto">
                <a:xfrm>
                  <a:off x="2109788" y="5064126"/>
                  <a:ext cx="93662" cy="93663"/>
                </a:xfrm>
                <a:custGeom>
                  <a:avLst/>
                  <a:gdLst>
                    <a:gd name="T0" fmla="*/ 24 w 25"/>
                    <a:gd name="T1" fmla="*/ 4 h 25"/>
                    <a:gd name="T2" fmla="*/ 25 w 25"/>
                    <a:gd name="T3" fmla="*/ 1 h 25"/>
                    <a:gd name="T4" fmla="*/ 22 w 25"/>
                    <a:gd name="T5" fmla="*/ 0 h 25"/>
                    <a:gd name="T6" fmla="*/ 22 w 25"/>
                    <a:gd name="T7" fmla="*/ 0 h 25"/>
                    <a:gd name="T8" fmla="*/ 1 w 25"/>
                    <a:gd name="T9" fmla="*/ 22 h 25"/>
                    <a:gd name="T10" fmla="*/ 2 w 25"/>
                    <a:gd name="T11" fmla="*/ 25 h 25"/>
                    <a:gd name="T12" fmla="*/ 5 w 25"/>
                    <a:gd name="T13" fmla="*/ 24 h 25"/>
                    <a:gd name="T14" fmla="*/ 24 w 25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24" y="4"/>
                      </a:moveTo>
                      <a:cubicBezTo>
                        <a:pt x="25" y="3"/>
                        <a:pt x="25" y="2"/>
                        <a:pt x="25" y="1"/>
                      </a:cubicBezTo>
                      <a:cubicBezTo>
                        <a:pt x="24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3" y="4"/>
                        <a:pt x="5" y="12"/>
                        <a:pt x="1" y="22"/>
                      </a:cubicBezTo>
                      <a:cubicBezTo>
                        <a:pt x="0" y="23"/>
                        <a:pt x="1" y="24"/>
                        <a:pt x="2" y="25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8" y="14"/>
                        <a:pt x="15" y="8"/>
                        <a:pt x="2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0" name="Group 24"/>
              <p:cNvGrpSpPr/>
              <p:nvPr/>
            </p:nvGrpSpPr>
            <p:grpSpPr>
              <a:xfrm>
                <a:off x="8806221" y="3987764"/>
                <a:ext cx="495300" cy="466725"/>
                <a:chOff x="1049338" y="4976813"/>
                <a:chExt cx="495300" cy="466725"/>
              </a:xfrm>
              <a:solidFill>
                <a:schemeClr val="bg1"/>
              </a:solidFill>
            </p:grpSpPr>
            <p:sp>
              <p:nvSpPr>
                <p:cNvPr id="60" name="Oval 57"/>
                <p:cNvSpPr>
                  <a:spLocks noChangeArrowheads="1"/>
                </p:cNvSpPr>
                <p:nvPr/>
              </p:nvSpPr>
              <p:spPr bwMode="auto">
                <a:xfrm>
                  <a:off x="1289050" y="5232401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Freeform 58"/>
                <p:cNvSpPr>
                  <a:spLocks noEditPoints="1"/>
                </p:cNvSpPr>
                <p:nvPr/>
              </p:nvSpPr>
              <p:spPr bwMode="auto">
                <a:xfrm>
                  <a:off x="1049338" y="4976813"/>
                  <a:ext cx="495300" cy="466725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1" name="Freeform 59"/>
              <p:cNvSpPr>
                <a:spLocks noEditPoints="1"/>
              </p:cNvSpPr>
              <p:nvPr/>
            </p:nvSpPr>
            <p:spPr bwMode="auto">
              <a:xfrm>
                <a:off x="10359631" y="1779783"/>
                <a:ext cx="482890" cy="478835"/>
              </a:xfrm>
              <a:custGeom>
                <a:avLst/>
                <a:gdLst>
                  <a:gd name="T0" fmla="*/ 81 w 128"/>
                  <a:gd name="T1" fmla="*/ 14 h 128"/>
                  <a:gd name="T2" fmla="*/ 53 w 128"/>
                  <a:gd name="T3" fmla="*/ 36 h 128"/>
                  <a:gd name="T4" fmla="*/ 33 w 128"/>
                  <a:gd name="T5" fmla="*/ 36 h 128"/>
                  <a:gd name="T6" fmla="*/ 0 w 128"/>
                  <a:gd name="T7" fmla="*/ 56 h 128"/>
                  <a:gd name="T8" fmla="*/ 24 w 128"/>
                  <a:gd name="T9" fmla="*/ 84 h 128"/>
                  <a:gd name="T10" fmla="*/ 32 w 128"/>
                  <a:gd name="T11" fmla="*/ 128 h 128"/>
                  <a:gd name="T12" fmla="*/ 56 w 128"/>
                  <a:gd name="T13" fmla="*/ 120 h 128"/>
                  <a:gd name="T14" fmla="*/ 52 w 128"/>
                  <a:gd name="T15" fmla="*/ 108 h 128"/>
                  <a:gd name="T16" fmla="*/ 52 w 128"/>
                  <a:gd name="T17" fmla="*/ 80 h 128"/>
                  <a:gd name="T18" fmla="*/ 53 w 128"/>
                  <a:gd name="T19" fmla="*/ 78 h 128"/>
                  <a:gd name="T20" fmla="*/ 54 w 128"/>
                  <a:gd name="T21" fmla="*/ 77 h 128"/>
                  <a:gd name="T22" fmla="*/ 55 w 128"/>
                  <a:gd name="T23" fmla="*/ 76 h 128"/>
                  <a:gd name="T24" fmla="*/ 81 w 128"/>
                  <a:gd name="T25" fmla="*/ 98 h 128"/>
                  <a:gd name="T26" fmla="*/ 128 w 128"/>
                  <a:gd name="T27" fmla="*/ 56 h 128"/>
                  <a:gd name="T28" fmla="*/ 80 w 128"/>
                  <a:gd name="T29" fmla="*/ 56 h 128"/>
                  <a:gd name="T30" fmla="*/ 92 w 128"/>
                  <a:gd name="T31" fmla="*/ 44 h 128"/>
                  <a:gd name="T32" fmla="*/ 92 w 128"/>
                  <a:gd name="T33" fmla="*/ 68 h 128"/>
                  <a:gd name="T34" fmla="*/ 80 w 128"/>
                  <a:gd name="T35" fmla="*/ 56 h 128"/>
                  <a:gd name="T36" fmla="*/ 16 w 128"/>
                  <a:gd name="T37" fmla="*/ 44 h 128"/>
                  <a:gd name="T38" fmla="*/ 40 w 128"/>
                  <a:gd name="T39" fmla="*/ 56 h 128"/>
                  <a:gd name="T40" fmla="*/ 16 w 128"/>
                  <a:gd name="T41" fmla="*/ 68 h 128"/>
                  <a:gd name="T42" fmla="*/ 48 w 128"/>
                  <a:gd name="T43" fmla="*/ 120 h 128"/>
                  <a:gd name="T44" fmla="*/ 32 w 128"/>
                  <a:gd name="T45" fmla="*/ 84 h 128"/>
                  <a:gd name="T46" fmla="*/ 33 w 128"/>
                  <a:gd name="T47" fmla="*/ 76 h 128"/>
                  <a:gd name="T48" fmla="*/ 45 w 128"/>
                  <a:gd name="T49" fmla="*/ 76 h 128"/>
                  <a:gd name="T50" fmla="*/ 44 w 128"/>
                  <a:gd name="T51" fmla="*/ 108 h 128"/>
                  <a:gd name="T52" fmla="*/ 48 w 128"/>
                  <a:gd name="T53" fmla="*/ 117 h 128"/>
                  <a:gd name="T54" fmla="*/ 53 w 128"/>
                  <a:gd name="T55" fmla="*/ 68 h 128"/>
                  <a:gd name="T56" fmla="*/ 52 w 128"/>
                  <a:gd name="T57" fmla="*/ 68 h 128"/>
                  <a:gd name="T58" fmla="*/ 52 w 128"/>
                  <a:gd name="T59" fmla="*/ 44 h 128"/>
                  <a:gd name="T60" fmla="*/ 74 w 128"/>
                  <a:gd name="T61" fmla="*/ 36 h 128"/>
                  <a:gd name="T62" fmla="*/ 74 w 128"/>
                  <a:gd name="T63" fmla="*/ 76 h 128"/>
                  <a:gd name="T64" fmla="*/ 100 w 128"/>
                  <a:gd name="T65" fmla="*/ 104 h 128"/>
                  <a:gd name="T66" fmla="*/ 92 w 128"/>
                  <a:gd name="T67" fmla="*/ 76 h 128"/>
                  <a:gd name="T68" fmla="*/ 92 w 128"/>
                  <a:gd name="T69" fmla="*/ 36 h 128"/>
                  <a:gd name="T70" fmla="*/ 100 w 128"/>
                  <a:gd name="T71" fmla="*/ 8 h 128"/>
                  <a:gd name="T72" fmla="*/ 100 w 128"/>
                  <a:gd name="T7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22" name="Freeform 60"/>
              <p:cNvSpPr>
                <a:spLocks noEditPoints="1"/>
              </p:cNvSpPr>
              <p:nvPr/>
            </p:nvSpPr>
            <p:spPr bwMode="auto">
              <a:xfrm>
                <a:off x="5922805" y="2564081"/>
                <a:ext cx="482893" cy="482964"/>
              </a:xfrm>
              <a:custGeom>
                <a:avLst/>
                <a:gdLst>
                  <a:gd name="T0" fmla="*/ 126 w 129"/>
                  <a:gd name="T1" fmla="*/ 2 h 128"/>
                  <a:gd name="T2" fmla="*/ 121 w 129"/>
                  <a:gd name="T3" fmla="*/ 0 h 128"/>
                  <a:gd name="T4" fmla="*/ 120 w 129"/>
                  <a:gd name="T5" fmla="*/ 0 h 128"/>
                  <a:gd name="T6" fmla="*/ 52 w 129"/>
                  <a:gd name="T7" fmla="*/ 12 h 128"/>
                  <a:gd name="T8" fmla="*/ 45 w 129"/>
                  <a:gd name="T9" fmla="*/ 20 h 128"/>
                  <a:gd name="T10" fmla="*/ 45 w 129"/>
                  <a:gd name="T11" fmla="*/ 28 h 128"/>
                  <a:gd name="T12" fmla="*/ 45 w 129"/>
                  <a:gd name="T13" fmla="*/ 32 h 128"/>
                  <a:gd name="T14" fmla="*/ 45 w 129"/>
                  <a:gd name="T15" fmla="*/ 89 h 128"/>
                  <a:gd name="T16" fmla="*/ 30 w 129"/>
                  <a:gd name="T17" fmla="*/ 84 h 128"/>
                  <a:gd name="T18" fmla="*/ 20 w 129"/>
                  <a:gd name="T19" fmla="*/ 86 h 128"/>
                  <a:gd name="T20" fmla="*/ 3 w 129"/>
                  <a:gd name="T21" fmla="*/ 100 h 128"/>
                  <a:gd name="T22" fmla="*/ 2 w 129"/>
                  <a:gd name="T23" fmla="*/ 115 h 128"/>
                  <a:gd name="T24" fmla="*/ 24 w 129"/>
                  <a:gd name="T25" fmla="*/ 128 h 128"/>
                  <a:gd name="T26" fmla="*/ 34 w 129"/>
                  <a:gd name="T27" fmla="*/ 126 h 128"/>
                  <a:gd name="T28" fmla="*/ 51 w 129"/>
                  <a:gd name="T29" fmla="*/ 112 h 128"/>
                  <a:gd name="T30" fmla="*/ 53 w 129"/>
                  <a:gd name="T31" fmla="*/ 104 h 128"/>
                  <a:gd name="T32" fmla="*/ 53 w 129"/>
                  <a:gd name="T33" fmla="*/ 104 h 128"/>
                  <a:gd name="T34" fmla="*/ 53 w 129"/>
                  <a:gd name="T35" fmla="*/ 40 h 128"/>
                  <a:gd name="T36" fmla="*/ 54 w 129"/>
                  <a:gd name="T37" fmla="*/ 40 h 128"/>
                  <a:gd name="T38" fmla="*/ 121 w 129"/>
                  <a:gd name="T39" fmla="*/ 28 h 128"/>
                  <a:gd name="T40" fmla="*/ 121 w 129"/>
                  <a:gd name="T41" fmla="*/ 77 h 128"/>
                  <a:gd name="T42" fmla="*/ 106 w 129"/>
                  <a:gd name="T43" fmla="*/ 72 h 128"/>
                  <a:gd name="T44" fmla="*/ 96 w 129"/>
                  <a:gd name="T45" fmla="*/ 74 h 128"/>
                  <a:gd name="T46" fmla="*/ 79 w 129"/>
                  <a:gd name="T47" fmla="*/ 88 h 128"/>
                  <a:gd name="T48" fmla="*/ 78 w 129"/>
                  <a:gd name="T49" fmla="*/ 103 h 128"/>
                  <a:gd name="T50" fmla="*/ 100 w 129"/>
                  <a:gd name="T51" fmla="*/ 116 h 128"/>
                  <a:gd name="T52" fmla="*/ 110 w 129"/>
                  <a:gd name="T53" fmla="*/ 114 h 128"/>
                  <a:gd name="T54" fmla="*/ 127 w 129"/>
                  <a:gd name="T55" fmla="*/ 100 h 128"/>
                  <a:gd name="T56" fmla="*/ 129 w 129"/>
                  <a:gd name="T57" fmla="*/ 92 h 128"/>
                  <a:gd name="T58" fmla="*/ 129 w 129"/>
                  <a:gd name="T59" fmla="*/ 92 h 128"/>
                  <a:gd name="T60" fmla="*/ 129 w 129"/>
                  <a:gd name="T61" fmla="*/ 20 h 128"/>
                  <a:gd name="T62" fmla="*/ 129 w 129"/>
                  <a:gd name="T63" fmla="*/ 16 h 128"/>
                  <a:gd name="T64" fmla="*/ 129 w 129"/>
                  <a:gd name="T65" fmla="*/ 8 h 128"/>
                  <a:gd name="T66" fmla="*/ 126 w 129"/>
                  <a:gd name="T67" fmla="*/ 2 h 128"/>
                  <a:gd name="T68" fmla="*/ 32 w 129"/>
                  <a:gd name="T69" fmla="*/ 119 h 128"/>
                  <a:gd name="T70" fmla="*/ 10 w 129"/>
                  <a:gd name="T71" fmla="*/ 112 h 128"/>
                  <a:gd name="T72" fmla="*/ 22 w 129"/>
                  <a:gd name="T73" fmla="*/ 93 h 128"/>
                  <a:gd name="T74" fmla="*/ 44 w 129"/>
                  <a:gd name="T75" fmla="*/ 100 h 128"/>
                  <a:gd name="T76" fmla="*/ 32 w 129"/>
                  <a:gd name="T77" fmla="*/ 119 h 128"/>
                  <a:gd name="T78" fmla="*/ 108 w 129"/>
                  <a:gd name="T79" fmla="*/ 107 h 128"/>
                  <a:gd name="T80" fmla="*/ 85 w 129"/>
                  <a:gd name="T81" fmla="*/ 100 h 128"/>
                  <a:gd name="T82" fmla="*/ 98 w 129"/>
                  <a:gd name="T83" fmla="*/ 81 h 128"/>
                  <a:gd name="T84" fmla="*/ 120 w 129"/>
                  <a:gd name="T85" fmla="*/ 88 h 128"/>
                  <a:gd name="T86" fmla="*/ 108 w 129"/>
                  <a:gd name="T87" fmla="*/ 107 h 128"/>
                  <a:gd name="T88" fmla="*/ 121 w 129"/>
                  <a:gd name="T89" fmla="*/ 20 h 128"/>
                  <a:gd name="T90" fmla="*/ 53 w 129"/>
                  <a:gd name="T91" fmla="*/ 32 h 128"/>
                  <a:gd name="T92" fmla="*/ 53 w 129"/>
                  <a:gd name="T93" fmla="*/ 28 h 128"/>
                  <a:gd name="T94" fmla="*/ 53 w 129"/>
                  <a:gd name="T95" fmla="*/ 20 h 128"/>
                  <a:gd name="T96" fmla="*/ 121 w 129"/>
                  <a:gd name="T97" fmla="*/ 8 h 128"/>
                  <a:gd name="T98" fmla="*/ 121 w 129"/>
                  <a:gd name="T99" fmla="*/ 16 h 128"/>
                  <a:gd name="T100" fmla="*/ 121 w 129"/>
                  <a:gd name="T101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" h="128">
                    <a:moveTo>
                      <a:pt x="126" y="2"/>
                    </a:moveTo>
                    <a:cubicBezTo>
                      <a:pt x="125" y="1"/>
                      <a:pt x="123" y="0"/>
                      <a:pt x="121" y="0"/>
                    </a:cubicBezTo>
                    <a:cubicBezTo>
                      <a:pt x="121" y="0"/>
                      <a:pt x="120" y="0"/>
                      <a:pt x="120" y="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8" y="13"/>
                      <a:pt x="45" y="16"/>
                      <a:pt x="45" y="20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86"/>
                      <a:pt x="36" y="84"/>
                      <a:pt x="30" y="84"/>
                    </a:cubicBezTo>
                    <a:cubicBezTo>
                      <a:pt x="26" y="84"/>
                      <a:pt x="23" y="85"/>
                      <a:pt x="20" y="86"/>
                    </a:cubicBezTo>
                    <a:cubicBezTo>
                      <a:pt x="12" y="88"/>
                      <a:pt x="6" y="93"/>
                      <a:pt x="3" y="100"/>
                    </a:cubicBezTo>
                    <a:cubicBezTo>
                      <a:pt x="1" y="104"/>
                      <a:pt x="0" y="110"/>
                      <a:pt x="2" y="115"/>
                    </a:cubicBezTo>
                    <a:cubicBezTo>
                      <a:pt x="5" y="123"/>
                      <a:pt x="14" y="128"/>
                      <a:pt x="24" y="128"/>
                    </a:cubicBezTo>
                    <a:cubicBezTo>
                      <a:pt x="28" y="128"/>
                      <a:pt x="31" y="127"/>
                      <a:pt x="34" y="126"/>
                    </a:cubicBezTo>
                    <a:cubicBezTo>
                      <a:pt x="42" y="124"/>
                      <a:pt x="48" y="119"/>
                      <a:pt x="51" y="112"/>
                    </a:cubicBezTo>
                    <a:cubicBezTo>
                      <a:pt x="52" y="110"/>
                      <a:pt x="53" y="107"/>
                      <a:pt x="53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4" y="40"/>
                      <a:pt x="54" y="40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17" y="74"/>
                      <a:pt x="112" y="72"/>
                      <a:pt x="106" y="72"/>
                    </a:cubicBezTo>
                    <a:cubicBezTo>
                      <a:pt x="102" y="72"/>
                      <a:pt x="99" y="73"/>
                      <a:pt x="96" y="74"/>
                    </a:cubicBezTo>
                    <a:cubicBezTo>
                      <a:pt x="88" y="76"/>
                      <a:pt x="82" y="81"/>
                      <a:pt x="79" y="88"/>
                    </a:cubicBezTo>
                    <a:cubicBezTo>
                      <a:pt x="77" y="92"/>
                      <a:pt x="76" y="98"/>
                      <a:pt x="78" y="103"/>
                    </a:cubicBezTo>
                    <a:cubicBezTo>
                      <a:pt x="81" y="111"/>
                      <a:pt x="90" y="116"/>
                      <a:pt x="100" y="116"/>
                    </a:cubicBezTo>
                    <a:cubicBezTo>
                      <a:pt x="104" y="116"/>
                      <a:pt x="107" y="115"/>
                      <a:pt x="110" y="114"/>
                    </a:cubicBezTo>
                    <a:cubicBezTo>
                      <a:pt x="118" y="112"/>
                      <a:pt x="124" y="107"/>
                      <a:pt x="127" y="100"/>
                    </a:cubicBezTo>
                    <a:cubicBezTo>
                      <a:pt x="128" y="98"/>
                      <a:pt x="129" y="95"/>
                      <a:pt x="129" y="92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6"/>
                      <a:pt x="128" y="3"/>
                      <a:pt x="126" y="2"/>
                    </a:cubicBezTo>
                    <a:close/>
                    <a:moveTo>
                      <a:pt x="32" y="119"/>
                    </a:moveTo>
                    <a:cubicBezTo>
                      <a:pt x="22" y="122"/>
                      <a:pt x="12" y="119"/>
                      <a:pt x="10" y="112"/>
                    </a:cubicBezTo>
                    <a:cubicBezTo>
                      <a:pt x="7" y="105"/>
                      <a:pt x="13" y="96"/>
                      <a:pt x="22" y="93"/>
                    </a:cubicBezTo>
                    <a:cubicBezTo>
                      <a:pt x="32" y="90"/>
                      <a:pt x="42" y="93"/>
                      <a:pt x="44" y="100"/>
                    </a:cubicBezTo>
                    <a:cubicBezTo>
                      <a:pt x="47" y="107"/>
                      <a:pt x="41" y="116"/>
                      <a:pt x="32" y="119"/>
                    </a:cubicBezTo>
                    <a:close/>
                    <a:moveTo>
                      <a:pt x="108" y="107"/>
                    </a:moveTo>
                    <a:cubicBezTo>
                      <a:pt x="98" y="110"/>
                      <a:pt x="88" y="107"/>
                      <a:pt x="85" y="100"/>
                    </a:cubicBezTo>
                    <a:cubicBezTo>
                      <a:pt x="83" y="93"/>
                      <a:pt x="88" y="84"/>
                      <a:pt x="98" y="81"/>
                    </a:cubicBezTo>
                    <a:cubicBezTo>
                      <a:pt x="108" y="78"/>
                      <a:pt x="118" y="81"/>
                      <a:pt x="120" y="88"/>
                    </a:cubicBezTo>
                    <a:cubicBezTo>
                      <a:pt x="123" y="95"/>
                      <a:pt x="117" y="104"/>
                      <a:pt x="108" y="107"/>
                    </a:cubicBezTo>
                    <a:close/>
                    <a:moveTo>
                      <a:pt x="121" y="20"/>
                    </a:move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16"/>
                      <a:pt x="121" y="16"/>
                      <a:pt x="121" y="16"/>
                    </a:cubicBezTo>
                    <a:lnTo>
                      <a:pt x="121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grpSp>
            <p:nvGrpSpPr>
              <p:cNvPr id="23" name="Group 27"/>
              <p:cNvGrpSpPr/>
              <p:nvPr/>
            </p:nvGrpSpPr>
            <p:grpSpPr>
              <a:xfrm>
                <a:off x="8355201" y="767514"/>
                <a:ext cx="422275" cy="482600"/>
                <a:chOff x="2041525" y="3035301"/>
                <a:chExt cx="422275" cy="482600"/>
              </a:xfrm>
              <a:solidFill>
                <a:schemeClr val="bg1"/>
              </a:solidFill>
            </p:grpSpPr>
            <p:sp>
              <p:nvSpPr>
                <p:cNvPr id="56" name="Freeform 61"/>
                <p:cNvSpPr>
                  <a:spLocks noEditPoints="1"/>
                </p:cNvSpPr>
                <p:nvPr/>
              </p:nvSpPr>
              <p:spPr bwMode="auto">
                <a:xfrm>
                  <a:off x="2041525" y="3035301"/>
                  <a:ext cx="422275" cy="482600"/>
                </a:xfrm>
                <a:custGeom>
                  <a:avLst/>
                  <a:gdLst>
                    <a:gd name="T0" fmla="*/ 56 w 112"/>
                    <a:gd name="T1" fmla="*/ 0 h 128"/>
                    <a:gd name="T2" fmla="*/ 0 w 112"/>
                    <a:gd name="T3" fmla="*/ 26 h 128"/>
                    <a:gd name="T4" fmla="*/ 0 w 112"/>
                    <a:gd name="T5" fmla="*/ 102 h 128"/>
                    <a:gd name="T6" fmla="*/ 56 w 112"/>
                    <a:gd name="T7" fmla="*/ 128 h 128"/>
                    <a:gd name="T8" fmla="*/ 112 w 112"/>
                    <a:gd name="T9" fmla="*/ 102 h 128"/>
                    <a:gd name="T10" fmla="*/ 112 w 112"/>
                    <a:gd name="T11" fmla="*/ 26 h 128"/>
                    <a:gd name="T12" fmla="*/ 56 w 112"/>
                    <a:gd name="T13" fmla="*/ 0 h 128"/>
                    <a:gd name="T14" fmla="*/ 104 w 112"/>
                    <a:gd name="T15" fmla="*/ 102 h 128"/>
                    <a:gd name="T16" fmla="*/ 56 w 112"/>
                    <a:gd name="T17" fmla="*/ 120 h 128"/>
                    <a:gd name="T18" fmla="*/ 8 w 112"/>
                    <a:gd name="T19" fmla="*/ 102 h 128"/>
                    <a:gd name="T20" fmla="*/ 8 w 112"/>
                    <a:gd name="T21" fmla="*/ 87 h 128"/>
                    <a:gd name="T22" fmla="*/ 56 w 112"/>
                    <a:gd name="T23" fmla="*/ 100 h 128"/>
                    <a:gd name="T24" fmla="*/ 104 w 112"/>
                    <a:gd name="T25" fmla="*/ 87 h 128"/>
                    <a:gd name="T26" fmla="*/ 104 w 112"/>
                    <a:gd name="T27" fmla="*/ 102 h 128"/>
                    <a:gd name="T28" fmla="*/ 104 w 112"/>
                    <a:gd name="T29" fmla="*/ 78 h 128"/>
                    <a:gd name="T30" fmla="*/ 104 w 112"/>
                    <a:gd name="T31" fmla="*/ 78 h 128"/>
                    <a:gd name="T32" fmla="*/ 104 w 112"/>
                    <a:gd name="T33" fmla="*/ 78 h 128"/>
                    <a:gd name="T34" fmla="*/ 56 w 112"/>
                    <a:gd name="T35" fmla="*/ 96 h 128"/>
                    <a:gd name="T36" fmla="*/ 8 w 112"/>
                    <a:gd name="T37" fmla="*/ 78 h 128"/>
                    <a:gd name="T38" fmla="*/ 8 w 112"/>
                    <a:gd name="T39" fmla="*/ 78 h 128"/>
                    <a:gd name="T40" fmla="*/ 8 w 112"/>
                    <a:gd name="T41" fmla="*/ 78 h 128"/>
                    <a:gd name="T42" fmla="*/ 8 w 112"/>
                    <a:gd name="T43" fmla="*/ 63 h 128"/>
                    <a:gd name="T44" fmla="*/ 56 w 112"/>
                    <a:gd name="T45" fmla="*/ 76 h 128"/>
                    <a:gd name="T46" fmla="*/ 104 w 112"/>
                    <a:gd name="T47" fmla="*/ 63 h 128"/>
                    <a:gd name="T48" fmla="*/ 104 w 112"/>
                    <a:gd name="T49" fmla="*/ 78 h 128"/>
                    <a:gd name="T50" fmla="*/ 104 w 112"/>
                    <a:gd name="T51" fmla="*/ 54 h 128"/>
                    <a:gd name="T52" fmla="*/ 104 w 112"/>
                    <a:gd name="T53" fmla="*/ 54 h 128"/>
                    <a:gd name="T54" fmla="*/ 104 w 112"/>
                    <a:gd name="T55" fmla="*/ 54 h 128"/>
                    <a:gd name="T56" fmla="*/ 56 w 112"/>
                    <a:gd name="T57" fmla="*/ 72 h 128"/>
                    <a:gd name="T58" fmla="*/ 8 w 112"/>
                    <a:gd name="T59" fmla="*/ 54 h 128"/>
                    <a:gd name="T60" fmla="*/ 8 w 112"/>
                    <a:gd name="T61" fmla="*/ 54 h 128"/>
                    <a:gd name="T62" fmla="*/ 8 w 112"/>
                    <a:gd name="T63" fmla="*/ 54 h 128"/>
                    <a:gd name="T64" fmla="*/ 8 w 112"/>
                    <a:gd name="T65" fmla="*/ 40 h 128"/>
                    <a:gd name="T66" fmla="*/ 56 w 112"/>
                    <a:gd name="T67" fmla="*/ 52 h 128"/>
                    <a:gd name="T68" fmla="*/ 104 w 112"/>
                    <a:gd name="T69" fmla="*/ 40 h 128"/>
                    <a:gd name="T70" fmla="*/ 104 w 112"/>
                    <a:gd name="T71" fmla="*/ 54 h 128"/>
                    <a:gd name="T72" fmla="*/ 56 w 112"/>
                    <a:gd name="T73" fmla="*/ 44 h 128"/>
                    <a:gd name="T74" fmla="*/ 8 w 112"/>
                    <a:gd name="T75" fmla="*/ 26 h 128"/>
                    <a:gd name="T76" fmla="*/ 56 w 112"/>
                    <a:gd name="T77" fmla="*/ 8 h 128"/>
                    <a:gd name="T78" fmla="*/ 104 w 112"/>
                    <a:gd name="T79" fmla="*/ 26 h 128"/>
                    <a:gd name="T80" fmla="*/ 56 w 112"/>
                    <a:gd name="T81" fmla="*/ 4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28">
                      <a:moveTo>
                        <a:pt x="56" y="0"/>
                      </a:moveTo>
                      <a:cubicBezTo>
                        <a:pt x="29" y="0"/>
                        <a:pt x="0" y="8"/>
                        <a:pt x="0" y="26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20"/>
                        <a:pt x="29" y="128"/>
                        <a:pt x="56" y="128"/>
                      </a:cubicBezTo>
                      <a:cubicBezTo>
                        <a:pt x="83" y="128"/>
                        <a:pt x="112" y="120"/>
                        <a:pt x="112" y="102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12" y="8"/>
                        <a:pt x="83" y="0"/>
                        <a:pt x="56" y="0"/>
                      </a:cubicBezTo>
                      <a:close/>
                      <a:moveTo>
                        <a:pt x="104" y="102"/>
                      </a:moveTo>
                      <a:cubicBezTo>
                        <a:pt x="104" y="112"/>
                        <a:pt x="83" y="120"/>
                        <a:pt x="56" y="120"/>
                      </a:cubicBezTo>
                      <a:cubicBezTo>
                        <a:pt x="29" y="120"/>
                        <a:pt x="8" y="112"/>
                        <a:pt x="8" y="102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6" y="96"/>
                        <a:pt x="36" y="100"/>
                        <a:pt x="56" y="100"/>
                      </a:cubicBezTo>
                      <a:cubicBezTo>
                        <a:pt x="76" y="100"/>
                        <a:pt x="96" y="96"/>
                        <a:pt x="104" y="87"/>
                      </a:cubicBezTo>
                      <a:lnTo>
                        <a:pt x="104" y="102"/>
                      </a:lnTo>
                      <a:close/>
                      <a:moveTo>
                        <a:pt x="104" y="78"/>
                      </a:move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88"/>
                        <a:pt x="83" y="96"/>
                        <a:pt x="56" y="96"/>
                      </a:cubicBezTo>
                      <a:cubicBezTo>
                        <a:pt x="29" y="96"/>
                        <a:pt x="8" y="8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16" y="72"/>
                        <a:pt x="36" y="76"/>
                        <a:pt x="56" y="76"/>
                      </a:cubicBezTo>
                      <a:cubicBezTo>
                        <a:pt x="76" y="76"/>
                        <a:pt x="96" y="72"/>
                        <a:pt x="104" y="63"/>
                      </a:cubicBezTo>
                      <a:lnTo>
                        <a:pt x="104" y="78"/>
                      </a:lnTo>
                      <a:close/>
                      <a:moveTo>
                        <a:pt x="104" y="54"/>
                      </a:move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64"/>
                        <a:pt x="83" y="72"/>
                        <a:pt x="56" y="72"/>
                      </a:cubicBezTo>
                      <a:cubicBezTo>
                        <a:pt x="29" y="72"/>
                        <a:pt x="8" y="6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8" y="48"/>
                        <a:pt x="38" y="52"/>
                        <a:pt x="56" y="52"/>
                      </a:cubicBezTo>
                      <a:cubicBezTo>
                        <a:pt x="74" y="52"/>
                        <a:pt x="94" y="48"/>
                        <a:pt x="104" y="40"/>
                      </a:cubicBezTo>
                      <a:lnTo>
                        <a:pt x="104" y="54"/>
                      </a:lnTo>
                      <a:close/>
                      <a:moveTo>
                        <a:pt x="56" y="44"/>
                      </a:moveTo>
                      <a:cubicBezTo>
                        <a:pt x="29" y="44"/>
                        <a:pt x="8" y="36"/>
                        <a:pt x="8" y="26"/>
                      </a:cubicBezTo>
                      <a:cubicBezTo>
                        <a:pt x="8" y="16"/>
                        <a:pt x="29" y="8"/>
                        <a:pt x="56" y="8"/>
                      </a:cubicBezTo>
                      <a:cubicBezTo>
                        <a:pt x="83" y="8"/>
                        <a:pt x="104" y="16"/>
                        <a:pt x="104" y="26"/>
                      </a:cubicBezTo>
                      <a:cubicBezTo>
                        <a:pt x="104" y="36"/>
                        <a:pt x="83" y="44"/>
                        <a:pt x="56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7" name="Oval 62"/>
                <p:cNvSpPr>
                  <a:spLocks noChangeArrowheads="1"/>
                </p:cNvSpPr>
                <p:nvPr/>
              </p:nvSpPr>
              <p:spPr bwMode="auto">
                <a:xfrm>
                  <a:off x="2373313" y="3411538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Oval 63"/>
                <p:cNvSpPr>
                  <a:spLocks noChangeArrowheads="1"/>
                </p:cNvSpPr>
                <p:nvPr/>
              </p:nvSpPr>
              <p:spPr bwMode="auto">
                <a:xfrm>
                  <a:off x="2373313" y="332105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Oval 64"/>
                <p:cNvSpPr>
                  <a:spLocks noChangeArrowheads="1"/>
                </p:cNvSpPr>
                <p:nvPr/>
              </p:nvSpPr>
              <p:spPr bwMode="auto">
                <a:xfrm>
                  <a:off x="2373313" y="323056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4" name="Group 28"/>
              <p:cNvGrpSpPr/>
              <p:nvPr/>
            </p:nvGrpSpPr>
            <p:grpSpPr>
              <a:xfrm>
                <a:off x="10224381" y="3967559"/>
                <a:ext cx="488950" cy="482600"/>
                <a:chOff x="1044576" y="3035301"/>
                <a:chExt cx="488950" cy="482600"/>
              </a:xfrm>
              <a:solidFill>
                <a:schemeClr val="bg1"/>
              </a:solidFill>
            </p:grpSpPr>
            <p:sp>
              <p:nvSpPr>
                <p:cNvPr id="52" name="Freeform 65"/>
                <p:cNvSpPr>
                  <a:spLocks noEditPoints="1"/>
                </p:cNvSpPr>
                <p:nvPr/>
              </p:nvSpPr>
              <p:spPr bwMode="auto">
                <a:xfrm>
                  <a:off x="1044576" y="3035301"/>
                  <a:ext cx="488950" cy="48260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3" name="Freeform 66"/>
                <p:cNvSpPr>
                  <a:spLocks noEditPoints="1"/>
                </p:cNvSpPr>
                <p:nvPr/>
              </p:nvSpPr>
              <p:spPr bwMode="auto">
                <a:xfrm>
                  <a:off x="1222375" y="3205163"/>
                  <a:ext cx="131762" cy="134938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Freeform 67"/>
                <p:cNvSpPr/>
                <p:nvPr/>
              </p:nvSpPr>
              <p:spPr bwMode="auto">
                <a:xfrm>
                  <a:off x="1211263" y="3367088"/>
                  <a:ext cx="71437" cy="79375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5" name="Freeform 68"/>
                <p:cNvSpPr/>
                <p:nvPr/>
              </p:nvSpPr>
              <p:spPr bwMode="auto">
                <a:xfrm>
                  <a:off x="1296988" y="3111501"/>
                  <a:ext cx="74612" cy="77788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5" name="Group 29"/>
              <p:cNvGrpSpPr/>
              <p:nvPr/>
            </p:nvGrpSpPr>
            <p:grpSpPr>
              <a:xfrm>
                <a:off x="7197315" y="3405112"/>
                <a:ext cx="331787" cy="482600"/>
                <a:chOff x="4029075" y="2071688"/>
                <a:chExt cx="331787" cy="482600"/>
              </a:xfrm>
              <a:solidFill>
                <a:schemeClr val="bg1"/>
              </a:solidFill>
            </p:grpSpPr>
            <p:sp>
              <p:nvSpPr>
                <p:cNvPr id="43" name="Oval 69"/>
                <p:cNvSpPr>
                  <a:spLocks noChangeArrowheads="1"/>
                </p:cNvSpPr>
                <p:nvPr/>
              </p:nvSpPr>
              <p:spPr bwMode="auto">
                <a:xfrm>
                  <a:off x="4164013" y="220821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Oval 70"/>
                <p:cNvSpPr>
                  <a:spLocks noChangeArrowheads="1"/>
                </p:cNvSpPr>
                <p:nvPr/>
              </p:nvSpPr>
              <p:spPr bwMode="auto">
                <a:xfrm>
                  <a:off x="4164013" y="2389188"/>
                  <a:ext cx="30162" cy="285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Oval 71"/>
                <p:cNvSpPr>
                  <a:spLocks noChangeArrowheads="1"/>
                </p:cNvSpPr>
                <p:nvPr/>
              </p:nvSpPr>
              <p:spPr bwMode="auto">
                <a:xfrm>
                  <a:off x="4073525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Oval 72"/>
                <p:cNvSpPr>
                  <a:spLocks noChangeArrowheads="1"/>
                </p:cNvSpPr>
                <p:nvPr/>
              </p:nvSpPr>
              <p:spPr bwMode="auto">
                <a:xfrm>
                  <a:off x="4254500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73"/>
                <p:cNvSpPr/>
                <p:nvPr/>
              </p:nvSpPr>
              <p:spPr bwMode="auto">
                <a:xfrm>
                  <a:off x="4100513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74"/>
                <p:cNvSpPr/>
                <p:nvPr/>
              </p:nvSpPr>
              <p:spPr bwMode="auto">
                <a:xfrm>
                  <a:off x="4100513" y="2233613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75"/>
                <p:cNvSpPr/>
                <p:nvPr/>
              </p:nvSpPr>
              <p:spPr bwMode="auto">
                <a:xfrm>
                  <a:off x="4229100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76"/>
                <p:cNvSpPr>
                  <a:spLocks noEditPoints="1"/>
                </p:cNvSpPr>
                <p:nvPr/>
              </p:nvSpPr>
              <p:spPr bwMode="auto">
                <a:xfrm>
                  <a:off x="4029075" y="2071688"/>
                  <a:ext cx="331787" cy="48260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8 h 128"/>
                    <a:gd name="T6" fmla="*/ 64 w 88"/>
                    <a:gd name="T7" fmla="*/ 7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7 h 128"/>
                    <a:gd name="T14" fmla="*/ 11 w 88"/>
                    <a:gd name="T15" fmla="*/ 37 h 128"/>
                    <a:gd name="T16" fmla="*/ 0 w 88"/>
                    <a:gd name="T17" fmla="*/ 64 h 128"/>
                    <a:gd name="T18" fmla="*/ 10 w 88"/>
                    <a:gd name="T19" fmla="*/ 91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1 h 128"/>
                    <a:gd name="T30" fmla="*/ 79 w 88"/>
                    <a:gd name="T31" fmla="*/ 72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30 h 128"/>
                    <a:gd name="T44" fmla="*/ 40 w 88"/>
                    <a:gd name="T45" fmla="*/ 24 h 128"/>
                    <a:gd name="T46" fmla="*/ 20 w 88"/>
                    <a:gd name="T47" fmla="*/ 30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8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3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3"/>
                        <a:pt x="17" y="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4" y="44"/>
                        <a:pt x="0" y="53"/>
                        <a:pt x="0" y="64"/>
                      </a:cubicBezTo>
                      <a:cubicBezTo>
                        <a:pt x="0" y="74"/>
                        <a:pt x="4" y="84"/>
                        <a:pt x="10" y="91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5"/>
                        <a:pt x="78" y="79"/>
                        <a:pt x="79" y="72"/>
                      </a:cubicBezTo>
                      <a:cubicBezTo>
                        <a:pt x="79" y="72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60"/>
                        <a:pt x="84" y="56"/>
                        <a:pt x="80" y="56"/>
                      </a:cubicBezTo>
                      <a:close/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30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2"/>
                        <a:pt x="33" y="104"/>
                        <a:pt x="40" y="104"/>
                      </a:cubicBezTo>
                      <a:cubicBezTo>
                        <a:pt x="47" y="104"/>
                        <a:pt x="54" y="102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2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2"/>
                        <a:pt x="58" y="96"/>
                        <a:pt x="40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Freeform 77"/>
                <p:cNvSpPr/>
                <p:nvPr/>
              </p:nvSpPr>
              <p:spPr bwMode="auto">
                <a:xfrm>
                  <a:off x="4164013" y="2238376"/>
                  <a:ext cx="90487" cy="90488"/>
                </a:xfrm>
                <a:custGeom>
                  <a:avLst/>
                  <a:gdLst>
                    <a:gd name="T0" fmla="*/ 24 w 24"/>
                    <a:gd name="T1" fmla="*/ 0 h 24"/>
                    <a:gd name="T2" fmla="*/ 22 w 24"/>
                    <a:gd name="T3" fmla="*/ 0 h 24"/>
                    <a:gd name="T4" fmla="*/ 1 w 24"/>
                    <a:gd name="T5" fmla="*/ 17 h 24"/>
                    <a:gd name="T6" fmla="*/ 0 w 24"/>
                    <a:gd name="T7" fmla="*/ 20 h 24"/>
                    <a:gd name="T8" fmla="*/ 1 w 24"/>
                    <a:gd name="T9" fmla="*/ 23 h 24"/>
                    <a:gd name="T10" fmla="*/ 4 w 24"/>
                    <a:gd name="T11" fmla="*/ 24 h 24"/>
                    <a:gd name="T12" fmla="*/ 7 w 24"/>
                    <a:gd name="T13" fmla="*/ 23 h 24"/>
                    <a:gd name="T14" fmla="*/ 14 w 24"/>
                    <a:gd name="T15" fmla="*/ 14 h 24"/>
                    <a:gd name="T16" fmla="*/ 24 w 24"/>
                    <a:gd name="T17" fmla="*/ 2 h 24"/>
                    <a:gd name="T18" fmla="*/ 24 w 24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0" y="21"/>
                        <a:pt x="0" y="22"/>
                        <a:pt x="1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6" y="24"/>
                        <a:pt x="7" y="2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6" name="Group 30"/>
              <p:cNvGrpSpPr/>
              <p:nvPr/>
            </p:nvGrpSpPr>
            <p:grpSpPr>
              <a:xfrm>
                <a:off x="9012997" y="1679576"/>
                <a:ext cx="482600" cy="452438"/>
                <a:chOff x="2974975" y="2071688"/>
                <a:chExt cx="482600" cy="452438"/>
              </a:xfrm>
              <a:solidFill>
                <a:schemeClr val="bg1"/>
              </a:solidFill>
            </p:grpSpPr>
            <p:sp>
              <p:nvSpPr>
                <p:cNvPr id="34" name="Freeform 78"/>
                <p:cNvSpPr>
                  <a:spLocks noEditPoints="1"/>
                </p:cNvSpPr>
                <p:nvPr/>
              </p:nvSpPr>
              <p:spPr bwMode="auto">
                <a:xfrm>
                  <a:off x="2974975" y="2071688"/>
                  <a:ext cx="482600" cy="452438"/>
                </a:xfrm>
                <a:custGeom>
                  <a:avLst/>
                  <a:gdLst>
                    <a:gd name="T0" fmla="*/ 126 w 128"/>
                    <a:gd name="T1" fmla="*/ 26 h 120"/>
                    <a:gd name="T2" fmla="*/ 102 w 128"/>
                    <a:gd name="T3" fmla="*/ 2 h 120"/>
                    <a:gd name="T4" fmla="*/ 96 w 128"/>
                    <a:gd name="T5" fmla="*/ 0 h 120"/>
                    <a:gd name="T6" fmla="*/ 12 w 128"/>
                    <a:gd name="T7" fmla="*/ 0 h 120"/>
                    <a:gd name="T8" fmla="*/ 0 w 128"/>
                    <a:gd name="T9" fmla="*/ 12 h 120"/>
                    <a:gd name="T10" fmla="*/ 0 w 128"/>
                    <a:gd name="T11" fmla="*/ 108 h 120"/>
                    <a:gd name="T12" fmla="*/ 12 w 128"/>
                    <a:gd name="T13" fmla="*/ 120 h 120"/>
                    <a:gd name="T14" fmla="*/ 116 w 128"/>
                    <a:gd name="T15" fmla="*/ 120 h 120"/>
                    <a:gd name="T16" fmla="*/ 128 w 128"/>
                    <a:gd name="T17" fmla="*/ 108 h 120"/>
                    <a:gd name="T18" fmla="*/ 128 w 128"/>
                    <a:gd name="T19" fmla="*/ 32 h 120"/>
                    <a:gd name="T20" fmla="*/ 126 w 128"/>
                    <a:gd name="T21" fmla="*/ 26 h 120"/>
                    <a:gd name="T22" fmla="*/ 120 w 128"/>
                    <a:gd name="T23" fmla="*/ 108 h 120"/>
                    <a:gd name="T24" fmla="*/ 116 w 128"/>
                    <a:gd name="T25" fmla="*/ 112 h 120"/>
                    <a:gd name="T26" fmla="*/ 12 w 128"/>
                    <a:gd name="T27" fmla="*/ 112 h 120"/>
                    <a:gd name="T28" fmla="*/ 8 w 128"/>
                    <a:gd name="T29" fmla="*/ 108 h 120"/>
                    <a:gd name="T30" fmla="*/ 8 w 128"/>
                    <a:gd name="T31" fmla="*/ 12 h 120"/>
                    <a:gd name="T32" fmla="*/ 12 w 128"/>
                    <a:gd name="T33" fmla="*/ 8 h 120"/>
                    <a:gd name="T34" fmla="*/ 92 w 128"/>
                    <a:gd name="T35" fmla="*/ 8 h 120"/>
                    <a:gd name="T36" fmla="*/ 92 w 128"/>
                    <a:gd name="T37" fmla="*/ 24 h 120"/>
                    <a:gd name="T38" fmla="*/ 92 w 128"/>
                    <a:gd name="T39" fmla="*/ 24 h 120"/>
                    <a:gd name="T40" fmla="*/ 104 w 128"/>
                    <a:gd name="T41" fmla="*/ 36 h 120"/>
                    <a:gd name="T42" fmla="*/ 108 w 128"/>
                    <a:gd name="T43" fmla="*/ 36 h 120"/>
                    <a:gd name="T44" fmla="*/ 120 w 128"/>
                    <a:gd name="T45" fmla="*/ 36 h 120"/>
                    <a:gd name="T46" fmla="*/ 120 w 128"/>
                    <a:gd name="T47" fmla="*/ 108 h 120"/>
                    <a:gd name="T48" fmla="*/ 108 w 128"/>
                    <a:gd name="T49" fmla="*/ 32 h 120"/>
                    <a:gd name="T50" fmla="*/ 104 w 128"/>
                    <a:gd name="T51" fmla="*/ 32 h 120"/>
                    <a:gd name="T52" fmla="*/ 96 w 128"/>
                    <a:gd name="T53" fmla="*/ 24 h 120"/>
                    <a:gd name="T54" fmla="*/ 96 w 128"/>
                    <a:gd name="T55" fmla="*/ 24 h 120"/>
                    <a:gd name="T56" fmla="*/ 96 w 128"/>
                    <a:gd name="T57" fmla="*/ 8 h 120"/>
                    <a:gd name="T58" fmla="*/ 120 w 128"/>
                    <a:gd name="T59" fmla="*/ 32 h 120"/>
                    <a:gd name="T60" fmla="*/ 108 w 128"/>
                    <a:gd name="T61" fmla="*/ 3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8" h="120">
                      <a:moveTo>
                        <a:pt x="126" y="26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0" y="1"/>
                        <a:pt x="98" y="0"/>
                        <a:pt x="96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5"/>
                        <a:pt x="5" y="120"/>
                        <a:pt x="12" y="120"/>
                      </a:cubicBez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23" y="120"/>
                        <a:pt x="128" y="115"/>
                        <a:pt x="128" y="108"/>
                      </a:cubicBezTo>
                      <a:cubicBezTo>
                        <a:pt x="128" y="32"/>
                        <a:pt x="128" y="32"/>
                        <a:pt x="128" y="32"/>
                      </a:cubicBezTo>
                      <a:cubicBezTo>
                        <a:pt x="128" y="30"/>
                        <a:pt x="127" y="28"/>
                        <a:pt x="126" y="26"/>
                      </a:cubicBezTo>
                      <a:close/>
                      <a:moveTo>
                        <a:pt x="120" y="108"/>
                      </a:moveTo>
                      <a:cubicBezTo>
                        <a:pt x="120" y="110"/>
                        <a:pt x="118" y="112"/>
                        <a:pt x="116" y="112"/>
                      </a:cubicBezTo>
                      <a:cubicBezTo>
                        <a:pt x="12" y="112"/>
                        <a:pt x="12" y="112"/>
                        <a:pt x="12" y="112"/>
                      </a:cubicBezTo>
                      <a:cubicBezTo>
                        <a:pt x="10" y="112"/>
                        <a:pt x="8" y="110"/>
                        <a:pt x="8" y="108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31"/>
                        <a:pt x="97" y="36"/>
                        <a:pt x="104" y="36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20" y="36"/>
                        <a:pt x="120" y="36"/>
                        <a:pt x="120" y="36"/>
                      </a:cubicBezTo>
                      <a:lnTo>
                        <a:pt x="120" y="108"/>
                      </a:lnTo>
                      <a:close/>
                      <a:moveTo>
                        <a:pt x="108" y="32"/>
                      </a:move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0" y="32"/>
                        <a:pt x="96" y="28"/>
                        <a:pt x="96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lnTo>
                        <a:pt x="10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79"/>
                <p:cNvSpPr/>
                <p:nvPr/>
              </p:nvSpPr>
              <p:spPr bwMode="auto">
                <a:xfrm>
                  <a:off x="3200400" y="2162176"/>
                  <a:ext cx="90487" cy="15875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Freeform 80"/>
                <p:cNvSpPr/>
                <p:nvPr/>
              </p:nvSpPr>
              <p:spPr bwMode="auto">
                <a:xfrm>
                  <a:off x="3200400" y="2208213"/>
                  <a:ext cx="90487" cy="14288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Freeform 81"/>
                <p:cNvSpPr/>
                <p:nvPr/>
              </p:nvSpPr>
              <p:spPr bwMode="auto">
                <a:xfrm>
                  <a:off x="3200400" y="2252663"/>
                  <a:ext cx="196850" cy="15875"/>
                </a:xfrm>
                <a:custGeom>
                  <a:avLst/>
                  <a:gdLst>
                    <a:gd name="T0" fmla="*/ 0 w 52"/>
                    <a:gd name="T1" fmla="*/ 2 h 4"/>
                    <a:gd name="T2" fmla="*/ 2 w 52"/>
                    <a:gd name="T3" fmla="*/ 4 h 4"/>
                    <a:gd name="T4" fmla="*/ 50 w 52"/>
                    <a:gd name="T5" fmla="*/ 4 h 4"/>
                    <a:gd name="T6" fmla="*/ 52 w 52"/>
                    <a:gd name="T7" fmla="*/ 2 h 4"/>
                    <a:gd name="T8" fmla="*/ 50 w 52"/>
                    <a:gd name="T9" fmla="*/ 0 h 4"/>
                    <a:gd name="T10" fmla="*/ 2 w 52"/>
                    <a:gd name="T11" fmla="*/ 0 h 4"/>
                    <a:gd name="T12" fmla="*/ 0 w 52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">
                      <a:moveTo>
                        <a:pt x="0" y="2"/>
                      </a:move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1" y="4"/>
                        <a:pt x="52" y="3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Freeform 82"/>
                <p:cNvSpPr/>
                <p:nvPr/>
              </p:nvSpPr>
              <p:spPr bwMode="auto">
                <a:xfrm>
                  <a:off x="3035300" y="2343151"/>
                  <a:ext cx="361950" cy="15875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Freeform 83"/>
                <p:cNvSpPr/>
                <p:nvPr/>
              </p:nvSpPr>
              <p:spPr bwMode="auto">
                <a:xfrm>
                  <a:off x="3035300" y="238918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Freeform 84"/>
                <p:cNvSpPr/>
                <p:nvPr/>
              </p:nvSpPr>
              <p:spPr bwMode="auto">
                <a:xfrm>
                  <a:off x="3035300" y="243363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85"/>
                <p:cNvSpPr/>
                <p:nvPr/>
              </p:nvSpPr>
              <p:spPr bwMode="auto">
                <a:xfrm>
                  <a:off x="3035300" y="2298701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Freeform 86"/>
                <p:cNvSpPr>
                  <a:spLocks noEditPoints="1"/>
                </p:cNvSpPr>
                <p:nvPr/>
              </p:nvSpPr>
              <p:spPr bwMode="auto">
                <a:xfrm>
                  <a:off x="3035300" y="2147888"/>
                  <a:ext cx="134937" cy="120650"/>
                </a:xfrm>
                <a:custGeom>
                  <a:avLst/>
                  <a:gdLst>
                    <a:gd name="T0" fmla="*/ 4 w 36"/>
                    <a:gd name="T1" fmla="*/ 32 h 32"/>
                    <a:gd name="T2" fmla="*/ 32 w 36"/>
                    <a:gd name="T3" fmla="*/ 32 h 32"/>
                    <a:gd name="T4" fmla="*/ 36 w 36"/>
                    <a:gd name="T5" fmla="*/ 28 h 32"/>
                    <a:gd name="T6" fmla="*/ 36 w 36"/>
                    <a:gd name="T7" fmla="*/ 4 h 32"/>
                    <a:gd name="T8" fmla="*/ 32 w 36"/>
                    <a:gd name="T9" fmla="*/ 0 h 32"/>
                    <a:gd name="T10" fmla="*/ 4 w 36"/>
                    <a:gd name="T11" fmla="*/ 0 h 32"/>
                    <a:gd name="T12" fmla="*/ 0 w 36"/>
                    <a:gd name="T13" fmla="*/ 4 h 32"/>
                    <a:gd name="T14" fmla="*/ 0 w 36"/>
                    <a:gd name="T15" fmla="*/ 28 h 32"/>
                    <a:gd name="T16" fmla="*/ 4 w 36"/>
                    <a:gd name="T17" fmla="*/ 32 h 32"/>
                    <a:gd name="T18" fmla="*/ 8 w 36"/>
                    <a:gd name="T19" fmla="*/ 8 h 32"/>
                    <a:gd name="T20" fmla="*/ 28 w 36"/>
                    <a:gd name="T21" fmla="*/ 8 h 32"/>
                    <a:gd name="T22" fmla="*/ 28 w 36"/>
                    <a:gd name="T23" fmla="*/ 24 h 32"/>
                    <a:gd name="T24" fmla="*/ 8 w 36"/>
                    <a:gd name="T25" fmla="*/ 24 h 32"/>
                    <a:gd name="T26" fmla="*/ 8 w 36"/>
                    <a:gd name="T27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2">
                      <a:moveTo>
                        <a:pt x="4" y="32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4" y="32"/>
                        <a:pt x="36" y="30"/>
                        <a:pt x="36" y="28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7" name="Group 31"/>
              <p:cNvGrpSpPr/>
              <p:nvPr/>
            </p:nvGrpSpPr>
            <p:grpSpPr>
              <a:xfrm>
                <a:off x="9983081" y="717253"/>
                <a:ext cx="450850" cy="482600"/>
                <a:chOff x="2027238" y="2071688"/>
                <a:chExt cx="450850" cy="482600"/>
              </a:xfrm>
              <a:solidFill>
                <a:schemeClr val="bg1"/>
              </a:solidFill>
            </p:grpSpPr>
            <p:sp>
              <p:nvSpPr>
                <p:cNvPr id="31" name="Freeform 87"/>
                <p:cNvSpPr>
                  <a:spLocks noEditPoints="1"/>
                </p:cNvSpPr>
                <p:nvPr/>
              </p:nvSpPr>
              <p:spPr bwMode="auto">
                <a:xfrm>
                  <a:off x="2027238" y="2071688"/>
                  <a:ext cx="450850" cy="482600"/>
                </a:xfrm>
                <a:custGeom>
                  <a:avLst/>
                  <a:gdLst>
                    <a:gd name="T0" fmla="*/ 104 w 120"/>
                    <a:gd name="T1" fmla="*/ 0 h 128"/>
                    <a:gd name="T2" fmla="*/ 16 w 120"/>
                    <a:gd name="T3" fmla="*/ 0 h 128"/>
                    <a:gd name="T4" fmla="*/ 0 w 120"/>
                    <a:gd name="T5" fmla="*/ 16 h 128"/>
                    <a:gd name="T6" fmla="*/ 0 w 120"/>
                    <a:gd name="T7" fmla="*/ 112 h 128"/>
                    <a:gd name="T8" fmla="*/ 16 w 120"/>
                    <a:gd name="T9" fmla="*/ 128 h 128"/>
                    <a:gd name="T10" fmla="*/ 104 w 120"/>
                    <a:gd name="T11" fmla="*/ 128 h 128"/>
                    <a:gd name="T12" fmla="*/ 120 w 120"/>
                    <a:gd name="T13" fmla="*/ 112 h 128"/>
                    <a:gd name="T14" fmla="*/ 120 w 120"/>
                    <a:gd name="T15" fmla="*/ 16 h 128"/>
                    <a:gd name="T16" fmla="*/ 104 w 120"/>
                    <a:gd name="T17" fmla="*/ 0 h 128"/>
                    <a:gd name="T18" fmla="*/ 112 w 120"/>
                    <a:gd name="T19" fmla="*/ 112 h 128"/>
                    <a:gd name="T20" fmla="*/ 104 w 120"/>
                    <a:gd name="T21" fmla="*/ 120 h 128"/>
                    <a:gd name="T22" fmla="*/ 16 w 120"/>
                    <a:gd name="T23" fmla="*/ 120 h 128"/>
                    <a:gd name="T24" fmla="*/ 8 w 120"/>
                    <a:gd name="T25" fmla="*/ 112 h 128"/>
                    <a:gd name="T26" fmla="*/ 8 w 120"/>
                    <a:gd name="T27" fmla="*/ 16 h 128"/>
                    <a:gd name="T28" fmla="*/ 16 w 120"/>
                    <a:gd name="T29" fmla="*/ 8 h 128"/>
                    <a:gd name="T30" fmla="*/ 104 w 120"/>
                    <a:gd name="T31" fmla="*/ 8 h 128"/>
                    <a:gd name="T32" fmla="*/ 112 w 120"/>
                    <a:gd name="T33" fmla="*/ 16 h 128"/>
                    <a:gd name="T34" fmla="*/ 112 w 120"/>
                    <a:gd name="T35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88"/>
                <p:cNvSpPr>
                  <a:spLocks noEditPoints="1"/>
                </p:cNvSpPr>
                <p:nvPr/>
              </p:nvSpPr>
              <p:spPr bwMode="auto">
                <a:xfrm>
                  <a:off x="2087563" y="2132013"/>
                  <a:ext cx="330200" cy="301625"/>
                </a:xfrm>
                <a:custGeom>
                  <a:avLst/>
                  <a:gdLst>
                    <a:gd name="T0" fmla="*/ 84 w 88"/>
                    <a:gd name="T1" fmla="*/ 0 h 80"/>
                    <a:gd name="T2" fmla="*/ 4 w 88"/>
                    <a:gd name="T3" fmla="*/ 0 h 80"/>
                    <a:gd name="T4" fmla="*/ 0 w 88"/>
                    <a:gd name="T5" fmla="*/ 4 h 80"/>
                    <a:gd name="T6" fmla="*/ 0 w 88"/>
                    <a:gd name="T7" fmla="*/ 76 h 80"/>
                    <a:gd name="T8" fmla="*/ 4 w 88"/>
                    <a:gd name="T9" fmla="*/ 80 h 80"/>
                    <a:gd name="T10" fmla="*/ 84 w 88"/>
                    <a:gd name="T11" fmla="*/ 80 h 80"/>
                    <a:gd name="T12" fmla="*/ 88 w 88"/>
                    <a:gd name="T13" fmla="*/ 76 h 80"/>
                    <a:gd name="T14" fmla="*/ 88 w 88"/>
                    <a:gd name="T15" fmla="*/ 4 h 80"/>
                    <a:gd name="T16" fmla="*/ 84 w 88"/>
                    <a:gd name="T17" fmla="*/ 0 h 80"/>
                    <a:gd name="T18" fmla="*/ 84 w 88"/>
                    <a:gd name="T19" fmla="*/ 4 h 80"/>
                    <a:gd name="T20" fmla="*/ 84 w 88"/>
                    <a:gd name="T21" fmla="*/ 59 h 80"/>
                    <a:gd name="T22" fmla="*/ 71 w 88"/>
                    <a:gd name="T23" fmla="*/ 45 h 80"/>
                    <a:gd name="T24" fmla="*/ 68 w 88"/>
                    <a:gd name="T25" fmla="*/ 44 h 80"/>
                    <a:gd name="T26" fmla="*/ 65 w 88"/>
                    <a:gd name="T27" fmla="*/ 45 h 80"/>
                    <a:gd name="T28" fmla="*/ 55 w 88"/>
                    <a:gd name="T29" fmla="*/ 57 h 80"/>
                    <a:gd name="T30" fmla="*/ 23 w 88"/>
                    <a:gd name="T31" fmla="*/ 21 h 80"/>
                    <a:gd name="T32" fmla="*/ 20 w 88"/>
                    <a:gd name="T33" fmla="*/ 20 h 80"/>
                    <a:gd name="T34" fmla="*/ 17 w 88"/>
                    <a:gd name="T35" fmla="*/ 21 h 80"/>
                    <a:gd name="T36" fmla="*/ 4 w 88"/>
                    <a:gd name="T37" fmla="*/ 36 h 80"/>
                    <a:gd name="T38" fmla="*/ 4 w 88"/>
                    <a:gd name="T39" fmla="*/ 4 h 80"/>
                    <a:gd name="T40" fmla="*/ 84 w 88"/>
                    <a:gd name="T41" fmla="*/ 4 h 80"/>
                    <a:gd name="T42" fmla="*/ 4 w 88"/>
                    <a:gd name="T43" fmla="*/ 42 h 80"/>
                    <a:gd name="T44" fmla="*/ 20 w 88"/>
                    <a:gd name="T45" fmla="*/ 24 h 80"/>
                    <a:gd name="T46" fmla="*/ 52 w 88"/>
                    <a:gd name="T47" fmla="*/ 61 h 80"/>
                    <a:gd name="T48" fmla="*/ 55 w 88"/>
                    <a:gd name="T49" fmla="*/ 63 h 80"/>
                    <a:gd name="T50" fmla="*/ 66 w 88"/>
                    <a:gd name="T51" fmla="*/ 76 h 80"/>
                    <a:gd name="T52" fmla="*/ 4 w 88"/>
                    <a:gd name="T53" fmla="*/ 76 h 80"/>
                    <a:gd name="T54" fmla="*/ 4 w 88"/>
                    <a:gd name="T55" fmla="*/ 42 h 80"/>
                    <a:gd name="T56" fmla="*/ 71 w 88"/>
                    <a:gd name="T57" fmla="*/ 76 h 80"/>
                    <a:gd name="T58" fmla="*/ 57 w 88"/>
                    <a:gd name="T59" fmla="*/ 60 h 80"/>
                    <a:gd name="T60" fmla="*/ 68 w 88"/>
                    <a:gd name="T61" fmla="*/ 48 h 80"/>
                    <a:gd name="T62" fmla="*/ 84 w 88"/>
                    <a:gd name="T63" fmla="*/ 66 h 80"/>
                    <a:gd name="T64" fmla="*/ 84 w 88"/>
                    <a:gd name="T65" fmla="*/ 76 h 80"/>
                    <a:gd name="T66" fmla="*/ 71 w 88"/>
                    <a:gd name="T67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89"/>
                <p:cNvSpPr>
                  <a:spLocks noEditPoints="1"/>
                </p:cNvSpPr>
                <p:nvPr/>
              </p:nvSpPr>
              <p:spPr bwMode="auto">
                <a:xfrm>
                  <a:off x="2268538" y="2178051"/>
                  <a:ext cx="88900" cy="90488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2 h 24"/>
                    <a:gd name="T4" fmla="*/ 12 w 24"/>
                    <a:gd name="T5" fmla="*/ 0 h 24"/>
                    <a:gd name="T6" fmla="*/ 0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4 h 24"/>
                    <a:gd name="T12" fmla="*/ 20 w 24"/>
                    <a:gd name="T13" fmla="*/ 12 h 24"/>
                    <a:gd name="T14" fmla="*/ 12 w 24"/>
                    <a:gd name="T15" fmla="*/ 20 h 24"/>
                    <a:gd name="T16" fmla="*/ 4 w 24"/>
                    <a:gd name="T17" fmla="*/ 12 h 24"/>
                    <a:gd name="T18" fmla="*/ 12 w 24"/>
                    <a:gd name="T19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8" name="Group 32"/>
              <p:cNvGrpSpPr/>
              <p:nvPr/>
            </p:nvGrpSpPr>
            <p:grpSpPr>
              <a:xfrm>
                <a:off x="10091435" y="2775575"/>
                <a:ext cx="481012" cy="482600"/>
                <a:chOff x="1049338" y="2071688"/>
                <a:chExt cx="481012" cy="482600"/>
              </a:xfrm>
              <a:solidFill>
                <a:schemeClr val="bg1"/>
              </a:solidFill>
            </p:grpSpPr>
            <p:sp>
              <p:nvSpPr>
                <p:cNvPr id="29" name="Freeform 90"/>
                <p:cNvSpPr>
                  <a:spLocks noEditPoints="1"/>
                </p:cNvSpPr>
                <p:nvPr/>
              </p:nvSpPr>
              <p:spPr bwMode="auto">
                <a:xfrm>
                  <a:off x="1049338" y="2071688"/>
                  <a:ext cx="481012" cy="482600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91"/>
                <p:cNvSpPr>
                  <a:spLocks noEditPoints="1"/>
                </p:cNvSpPr>
                <p:nvPr/>
              </p:nvSpPr>
              <p:spPr bwMode="auto">
                <a:xfrm>
                  <a:off x="1093788" y="2463801"/>
                  <a:ext cx="44450" cy="44450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580" tIns="34290" rIns="68580" bIns="34290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015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98" name="组合 97"/>
          <p:cNvGrpSpPr/>
          <p:nvPr/>
        </p:nvGrpSpPr>
        <p:grpSpPr bwMode="auto">
          <a:xfrm>
            <a:off x="3720148" y="1840230"/>
            <a:ext cx="2133600" cy="659448"/>
            <a:chOff x="4269447" y="2120331"/>
            <a:chExt cx="2133080" cy="659928"/>
          </a:xfrm>
        </p:grpSpPr>
        <p:grpSp>
          <p:nvGrpSpPr>
            <p:cNvPr id="77" name="Group 84"/>
            <p:cNvGrpSpPr>
              <a:grpSpLocks noChangeAspect="1"/>
            </p:cNvGrpSpPr>
            <p:nvPr/>
          </p:nvGrpSpPr>
          <p:grpSpPr>
            <a:xfrm>
              <a:off x="4269447" y="2120331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8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9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b="1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88" name="Text Box 10"/>
            <p:cNvSpPr txBox="1">
              <a:spLocks noChangeArrowheads="1"/>
            </p:cNvSpPr>
            <p:nvPr/>
          </p:nvSpPr>
          <p:spPr bwMode="auto">
            <a:xfrm>
              <a:off x="4796369" y="2144161"/>
              <a:ext cx="1606158" cy="6360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defTabSz="108839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Open Sans" pitchFamily="34" charset="0"/>
                </a:rPr>
                <a:t>调查分析法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endParaRPr>
            </a:p>
            <a:p>
              <a:pPr algn="just"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 bwMode="auto">
          <a:xfrm>
            <a:off x="3720148" y="3061018"/>
            <a:ext cx="2146300" cy="719772"/>
            <a:chOff x="4269447" y="3341045"/>
            <a:chExt cx="2145995" cy="720488"/>
          </a:xfrm>
        </p:grpSpPr>
        <p:grpSp>
          <p:nvGrpSpPr>
            <p:cNvPr id="80" name="Group 92"/>
            <p:cNvGrpSpPr>
              <a:grpSpLocks noChangeAspect="1"/>
            </p:cNvGrpSpPr>
            <p:nvPr/>
          </p:nvGrpSpPr>
          <p:grpSpPr>
            <a:xfrm>
              <a:off x="4269447" y="3341045"/>
              <a:ext cx="432000" cy="432833"/>
              <a:chOff x="4427538" y="3192463"/>
              <a:chExt cx="823913" cy="825500"/>
            </a:xfrm>
            <a:solidFill>
              <a:schemeClr val="accent3"/>
            </a:solidFill>
          </p:grpSpPr>
          <p:sp>
            <p:nvSpPr>
              <p:cNvPr id="81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3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4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 b="1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4809120" y="3425266"/>
              <a:ext cx="1606322" cy="636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defTabSz="108839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Open Sans" pitchFamily="34" charset="0"/>
                </a:rPr>
                <a:t>总结归纳法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endParaRPr>
            </a:p>
            <a:p>
              <a:pPr algn="just"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 bwMode="auto">
          <a:xfrm>
            <a:off x="6123623" y="1838643"/>
            <a:ext cx="2128837" cy="432936"/>
            <a:chOff x="6671602" y="2119906"/>
            <a:chExt cx="2130050" cy="432851"/>
          </a:xfrm>
        </p:grpSpPr>
        <p:sp>
          <p:nvSpPr>
            <p:cNvPr id="26639" name="Freeform 31"/>
            <p:cNvSpPr>
              <a:spLocks noChangeAspect="1" noEditPoints="1"/>
            </p:cNvSpPr>
            <p:nvPr/>
          </p:nvSpPr>
          <p:spPr bwMode="auto">
            <a:xfrm>
              <a:off x="6671602" y="2119906"/>
              <a:ext cx="432000" cy="432851"/>
            </a:xfrm>
            <a:custGeom>
              <a:avLst/>
              <a:gdLst>
                <a:gd name="T0" fmla="*/ 333257143 w 280"/>
                <a:gd name="T1" fmla="*/ 0 h 280"/>
                <a:gd name="T2" fmla="*/ 0 w 280"/>
                <a:gd name="T3" fmla="*/ 334572180 h 280"/>
                <a:gd name="T4" fmla="*/ 333257143 w 280"/>
                <a:gd name="T5" fmla="*/ 669142815 h 280"/>
                <a:gd name="T6" fmla="*/ 666514286 w 280"/>
                <a:gd name="T7" fmla="*/ 334572180 h 280"/>
                <a:gd name="T8" fmla="*/ 333257143 w 280"/>
                <a:gd name="T9" fmla="*/ 0 h 280"/>
                <a:gd name="T10" fmla="*/ 440376171 w 280"/>
                <a:gd name="T11" fmla="*/ 164896134 h 280"/>
                <a:gd name="T12" fmla="*/ 502266343 w 280"/>
                <a:gd name="T13" fmla="*/ 227030350 h 280"/>
                <a:gd name="T14" fmla="*/ 440376171 w 280"/>
                <a:gd name="T15" fmla="*/ 291554521 h 280"/>
                <a:gd name="T16" fmla="*/ 414190800 w 280"/>
                <a:gd name="T17" fmla="*/ 284386199 h 280"/>
                <a:gd name="T18" fmla="*/ 376103829 w 280"/>
                <a:gd name="T19" fmla="*/ 227030350 h 280"/>
                <a:gd name="T20" fmla="*/ 440376171 w 280"/>
                <a:gd name="T21" fmla="*/ 164896134 h 280"/>
                <a:gd name="T22" fmla="*/ 335637771 w 280"/>
                <a:gd name="T23" fmla="*/ 229420305 h 280"/>
                <a:gd name="T24" fmla="*/ 397527943 w 280"/>
                <a:gd name="T25" fmla="*/ 293944476 h 280"/>
                <a:gd name="T26" fmla="*/ 335637771 w 280"/>
                <a:gd name="T27" fmla="*/ 356080237 h 280"/>
                <a:gd name="T28" fmla="*/ 273747600 w 280"/>
                <a:gd name="T29" fmla="*/ 293944476 h 280"/>
                <a:gd name="T30" fmla="*/ 335637771 w 280"/>
                <a:gd name="T31" fmla="*/ 229420305 h 280"/>
                <a:gd name="T32" fmla="*/ 226138114 w 280"/>
                <a:gd name="T33" fmla="*/ 164896134 h 280"/>
                <a:gd name="T34" fmla="*/ 288029829 w 280"/>
                <a:gd name="T35" fmla="*/ 227030350 h 280"/>
                <a:gd name="T36" fmla="*/ 288029829 w 280"/>
                <a:gd name="T37" fmla="*/ 231810261 h 280"/>
                <a:gd name="T38" fmla="*/ 259463829 w 280"/>
                <a:gd name="T39" fmla="*/ 281996243 h 280"/>
                <a:gd name="T40" fmla="*/ 226138114 w 280"/>
                <a:gd name="T41" fmla="*/ 291554521 h 280"/>
                <a:gd name="T42" fmla="*/ 161867314 w 280"/>
                <a:gd name="T43" fmla="*/ 227030350 h 280"/>
                <a:gd name="T44" fmla="*/ 226138114 w 280"/>
                <a:gd name="T45" fmla="*/ 164896134 h 280"/>
                <a:gd name="T46" fmla="*/ 214236514 w 280"/>
                <a:gd name="T47" fmla="*/ 461230567 h 280"/>
                <a:gd name="T48" fmla="*/ 123781886 w 280"/>
                <a:gd name="T49" fmla="*/ 444502421 h 280"/>
                <a:gd name="T50" fmla="*/ 119020629 w 280"/>
                <a:gd name="T51" fmla="*/ 442112466 h 280"/>
                <a:gd name="T52" fmla="*/ 119020629 w 280"/>
                <a:gd name="T53" fmla="*/ 442112466 h 280"/>
                <a:gd name="T54" fmla="*/ 119020629 w 280"/>
                <a:gd name="T55" fmla="*/ 375198339 h 280"/>
                <a:gd name="T56" fmla="*/ 199954286 w 280"/>
                <a:gd name="T57" fmla="*/ 296334432 h 280"/>
                <a:gd name="T58" fmla="*/ 252323486 w 280"/>
                <a:gd name="T59" fmla="*/ 296334432 h 280"/>
                <a:gd name="T60" fmla="*/ 257084743 w 280"/>
                <a:gd name="T61" fmla="*/ 296334432 h 280"/>
                <a:gd name="T62" fmla="*/ 280887943 w 280"/>
                <a:gd name="T63" fmla="*/ 348910370 h 280"/>
                <a:gd name="T64" fmla="*/ 214236514 w 280"/>
                <a:gd name="T65" fmla="*/ 442112466 h 280"/>
                <a:gd name="T66" fmla="*/ 214236514 w 280"/>
                <a:gd name="T67" fmla="*/ 461230567 h 280"/>
                <a:gd name="T68" fmla="*/ 442755257 w 280"/>
                <a:gd name="T69" fmla="*/ 506636637 h 280"/>
                <a:gd name="T70" fmla="*/ 442755257 w 280"/>
                <a:gd name="T71" fmla="*/ 506636637 h 280"/>
                <a:gd name="T72" fmla="*/ 437995543 w 280"/>
                <a:gd name="T73" fmla="*/ 509026592 h 280"/>
                <a:gd name="T74" fmla="*/ 342778114 w 280"/>
                <a:gd name="T75" fmla="*/ 525754738 h 280"/>
                <a:gd name="T76" fmla="*/ 233280000 w 280"/>
                <a:gd name="T77" fmla="*/ 509026592 h 280"/>
                <a:gd name="T78" fmla="*/ 228518743 w 280"/>
                <a:gd name="T79" fmla="*/ 506636637 h 280"/>
                <a:gd name="T80" fmla="*/ 228518743 w 280"/>
                <a:gd name="T81" fmla="*/ 506636637 h 280"/>
                <a:gd name="T82" fmla="*/ 228518743 w 280"/>
                <a:gd name="T83" fmla="*/ 442112466 h 280"/>
                <a:gd name="T84" fmla="*/ 309452400 w 280"/>
                <a:gd name="T85" fmla="*/ 360858603 h 280"/>
                <a:gd name="T86" fmla="*/ 361821600 w 280"/>
                <a:gd name="T87" fmla="*/ 360858603 h 280"/>
                <a:gd name="T88" fmla="*/ 442755257 w 280"/>
                <a:gd name="T89" fmla="*/ 442112466 h 280"/>
                <a:gd name="T90" fmla="*/ 442755257 w 280"/>
                <a:gd name="T91" fmla="*/ 506636637 h 280"/>
                <a:gd name="T92" fmla="*/ 547493657 w 280"/>
                <a:gd name="T93" fmla="*/ 442112466 h 280"/>
                <a:gd name="T94" fmla="*/ 547493657 w 280"/>
                <a:gd name="T95" fmla="*/ 442112466 h 280"/>
                <a:gd name="T96" fmla="*/ 542732400 w 280"/>
                <a:gd name="T97" fmla="*/ 444502421 h 280"/>
                <a:gd name="T98" fmla="*/ 457039029 w 280"/>
                <a:gd name="T99" fmla="*/ 461230567 h 280"/>
                <a:gd name="T100" fmla="*/ 457039029 w 280"/>
                <a:gd name="T101" fmla="*/ 442112466 h 280"/>
                <a:gd name="T102" fmla="*/ 390387600 w 280"/>
                <a:gd name="T103" fmla="*/ 348910370 h 280"/>
                <a:gd name="T104" fmla="*/ 414190800 w 280"/>
                <a:gd name="T105" fmla="*/ 296334432 h 280"/>
                <a:gd name="T106" fmla="*/ 466560000 w 280"/>
                <a:gd name="T107" fmla="*/ 296334432 h 280"/>
                <a:gd name="T108" fmla="*/ 547493657 w 280"/>
                <a:gd name="T109" fmla="*/ 375198339 h 280"/>
                <a:gd name="T110" fmla="*/ 547493657 w 280"/>
                <a:gd name="T111" fmla="*/ 442112466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 sz="1600" b="1">
                <a:latin typeface="微软雅黑" panose="020B0503020204020204" pitchFamily="34" charset="-122"/>
              </a:endParaRPr>
            </a:p>
          </p:txBody>
        </p: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7195776" y="2151650"/>
              <a:ext cx="1605876" cy="3402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defTabSz="108839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Open Sans" pitchFamily="34" charset="0"/>
                </a:rPr>
                <a:t>文献资料研究法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 bwMode="auto">
          <a:xfrm>
            <a:off x="6123623" y="3061018"/>
            <a:ext cx="2128837" cy="431800"/>
            <a:chOff x="6671602" y="3341112"/>
            <a:chExt cx="2130050" cy="432180"/>
          </a:xfrm>
        </p:grpSpPr>
        <p:sp>
          <p:nvSpPr>
            <p:cNvPr id="87" name="Freeform 45"/>
            <p:cNvSpPr>
              <a:spLocks noChangeAspect="1" noEditPoints="1"/>
            </p:cNvSpPr>
            <p:nvPr/>
          </p:nvSpPr>
          <p:spPr bwMode="auto">
            <a:xfrm>
              <a:off x="6671602" y="3341112"/>
              <a:ext cx="432046" cy="432180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600" b="1">
                <a:latin typeface="微软雅黑" panose="020B0503020204020204" pitchFamily="34" charset="-122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7195776" y="3404668"/>
              <a:ext cx="1605876" cy="3406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defTabSz="108839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Open Sans" pitchFamily="34" charset="0"/>
                </a:rPr>
                <a:t>行动研究法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 bwMode="auto">
          <a:xfrm>
            <a:off x="1022350" y="269875"/>
            <a:ext cx="3438525" cy="605457"/>
            <a:chOff x="1021967" y="269923"/>
            <a:chExt cx="3438932" cy="605808"/>
          </a:xfrm>
        </p:grpSpPr>
        <p:sp>
          <p:nvSpPr>
            <p:cNvPr id="26635" name="文本框 92"/>
            <p:cNvSpPr txBox="1">
              <a:spLocks noChangeArrowheads="1"/>
            </p:cNvSpPr>
            <p:nvPr/>
          </p:nvSpPr>
          <p:spPr bwMode="auto">
            <a:xfrm>
              <a:off x="1021967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研究方法</a:t>
              </a:r>
              <a:endParaRPr 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26636" name="文本框 93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id-ID" sz="1000"/>
                <a:t> </a:t>
              </a:r>
              <a:r>
                <a:rPr lang="id-ID" altLang="zh-CN" sz="1000"/>
                <a:t> </a:t>
              </a:r>
              <a:endParaRPr lang="zh-CN" altLang="en-US" sz="1000"/>
            </a:p>
          </p:txBody>
        </p:sp>
      </p:grpSp>
      <p:grpSp>
        <p:nvGrpSpPr>
          <p:cNvPr id="95" name="组合 94"/>
          <p:cNvGrpSpPr/>
          <p:nvPr/>
        </p:nvGrpSpPr>
        <p:grpSpPr bwMode="auto">
          <a:xfrm>
            <a:off x="183515" y="352743"/>
            <a:ext cx="1283335" cy="521970"/>
            <a:chOff x="4353620" y="864629"/>
            <a:chExt cx="1167564" cy="476023"/>
          </a:xfrm>
        </p:grpSpPr>
        <p:sp>
          <p:nvSpPr>
            <p:cNvPr id="96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6634" name="文本框 96"/>
            <p:cNvSpPr txBox="1">
              <a:spLocks noChangeArrowheads="1"/>
            </p:cNvSpPr>
            <p:nvPr/>
          </p:nvSpPr>
          <p:spPr bwMode="auto">
            <a:xfrm>
              <a:off x="4508448" y="864629"/>
              <a:ext cx="1012736" cy="47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5.2</a:t>
              </a:r>
              <a:r>
                <a:rPr lang="en-US" altLang="zh-CN"/>
                <a:t>.</a:t>
              </a:r>
              <a:endParaRPr lang="en-US" altLang="zh-CN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400050" y="1057275"/>
            <a:ext cx="1819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</a:t>
            </a:r>
            <a:endParaRPr lang="zh-CN" altLang="en-US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355975" y="1011555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800" kern="1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研究背景与意义</a:t>
            </a:r>
            <a:endParaRPr lang="zh-CN" altLang="zh-CN" sz="1800" kern="100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480175" y="101155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800" kern="1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核心概念界定</a:t>
            </a:r>
            <a:endParaRPr lang="zh-CN" altLang="zh-CN" sz="1800" kern="100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354705" y="191579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1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研究现状综述</a:t>
            </a:r>
            <a:endParaRPr lang="zh-CN" altLang="en-US" sz="1800" kern="100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534468" y="1909445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kern="1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研究目标和内容</a:t>
            </a:r>
            <a:endParaRPr lang="zh-CN" sz="1800" kern="100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409825" y="965518"/>
            <a:ext cx="741363" cy="461962"/>
            <a:chOff x="4353620" y="864629"/>
            <a:chExt cx="742365" cy="461665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6215"/>
              <a:ext cx="742365" cy="407726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7816" y="864629"/>
              <a:ext cx="43397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5534025" y="965518"/>
            <a:ext cx="741363" cy="461962"/>
            <a:chOff x="4353620" y="864629"/>
            <a:chExt cx="742365" cy="461665"/>
          </a:xfrm>
        </p:grpSpPr>
        <p:sp>
          <p:nvSpPr>
            <p:cNvPr id="60" name="KSO_Shape"/>
            <p:cNvSpPr/>
            <p:nvPr/>
          </p:nvSpPr>
          <p:spPr bwMode="auto">
            <a:xfrm>
              <a:off x="4353620" y="866215"/>
              <a:ext cx="742365" cy="407726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507816" y="864629"/>
              <a:ext cx="43397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2408555" y="1869758"/>
            <a:ext cx="742950" cy="460375"/>
            <a:chOff x="4353620" y="864629"/>
            <a:chExt cx="742365" cy="461665"/>
          </a:xfrm>
        </p:grpSpPr>
        <p:sp>
          <p:nvSpPr>
            <p:cNvPr id="63" name="KSO_Shape"/>
            <p:cNvSpPr/>
            <p:nvPr/>
          </p:nvSpPr>
          <p:spPr bwMode="auto">
            <a:xfrm>
              <a:off x="4353620" y="866220"/>
              <a:ext cx="742365" cy="409131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509073" y="864629"/>
              <a:ext cx="43146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>
            <a:off x="5588318" y="1863408"/>
            <a:ext cx="742950" cy="461962"/>
            <a:chOff x="4353620" y="864629"/>
            <a:chExt cx="742365" cy="461665"/>
          </a:xfrm>
        </p:grpSpPr>
        <p:sp>
          <p:nvSpPr>
            <p:cNvPr id="66" name="KSO_Shape"/>
            <p:cNvSpPr/>
            <p:nvPr/>
          </p:nvSpPr>
          <p:spPr bwMode="auto">
            <a:xfrm>
              <a:off x="4353620" y="866215"/>
              <a:ext cx="742365" cy="407726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509073" y="864629"/>
              <a:ext cx="43146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4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 bwMode="auto">
          <a:xfrm>
            <a:off x="600075" y="231775"/>
            <a:ext cx="1452563" cy="798513"/>
            <a:chOff x="4353620" y="866311"/>
            <a:chExt cx="742365" cy="408300"/>
          </a:xfrm>
        </p:grpSpPr>
        <p:sp>
          <p:nvSpPr>
            <p:cNvPr id="69" name="KSO_Shape"/>
            <p:cNvSpPr/>
            <p:nvPr/>
          </p:nvSpPr>
          <p:spPr bwMode="auto">
            <a:xfrm>
              <a:off x="4353620" y="866311"/>
              <a:ext cx="742365" cy="408300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404734" y="997000"/>
              <a:ext cx="587401" cy="2678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cs typeface="Arial" panose="020B0604020202020204" pitchFamily="34" charset="0"/>
                </a:rPr>
                <a:t>目录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54705" y="2889885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kern="1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研究思路与方法</a:t>
            </a:r>
            <a:endParaRPr lang="zh-CN" sz="1800" kern="100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8905" y="2889885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kern="1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研究进度与分工</a:t>
            </a:r>
            <a:endParaRPr lang="zh-CN" sz="1800" kern="100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408555" y="2843848"/>
            <a:ext cx="741363" cy="460375"/>
            <a:chOff x="4353620" y="864629"/>
            <a:chExt cx="742365" cy="460079"/>
          </a:xfrm>
        </p:grpSpPr>
        <p:sp>
          <p:nvSpPr>
            <p:cNvPr id="8" name="KSO_Shape"/>
            <p:cNvSpPr/>
            <p:nvPr/>
          </p:nvSpPr>
          <p:spPr bwMode="auto">
            <a:xfrm>
              <a:off x="4353620" y="866215"/>
              <a:ext cx="742365" cy="407726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07816" y="864629"/>
              <a:ext cx="433973" cy="460079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5</a:t>
              </a:r>
              <a:endParaRPr lang="zh-CN" altLang="en-US" sz="24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5532755" y="2843848"/>
            <a:ext cx="741363" cy="460375"/>
            <a:chOff x="4353620" y="864629"/>
            <a:chExt cx="742365" cy="460079"/>
          </a:xfrm>
        </p:grpSpPr>
        <p:sp>
          <p:nvSpPr>
            <p:cNvPr id="11" name="KSO_Shape"/>
            <p:cNvSpPr/>
            <p:nvPr/>
          </p:nvSpPr>
          <p:spPr bwMode="auto">
            <a:xfrm>
              <a:off x="4353620" y="866215"/>
              <a:ext cx="742365" cy="407726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07816" y="864629"/>
              <a:ext cx="433973" cy="460079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6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293745" y="3771900"/>
            <a:ext cx="2240280" cy="368300"/>
          </a:xfrm>
          <a:prstGeom prst="rect">
            <a:avLst/>
          </a:prstGeom>
        </p:spPr>
        <p:txBody>
          <a:bodyPr wrap="none">
            <a:spAutoFit/>
          </a:bodyPr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kern="100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预期成果和完成时间</a:t>
            </a:r>
            <a:endParaRPr lang="zh-CN" sz="1800" kern="100" dirty="0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2347595" y="3725863"/>
            <a:ext cx="741363" cy="460375"/>
            <a:chOff x="4353620" y="864629"/>
            <a:chExt cx="742365" cy="460079"/>
          </a:xfrm>
        </p:grpSpPr>
        <p:sp>
          <p:nvSpPr>
            <p:cNvPr id="25" name="KSO_Shape"/>
            <p:cNvSpPr/>
            <p:nvPr/>
          </p:nvSpPr>
          <p:spPr bwMode="auto">
            <a:xfrm>
              <a:off x="4353620" y="866215"/>
              <a:ext cx="742365" cy="407726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07816" y="864629"/>
              <a:ext cx="433973" cy="460079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7</a:t>
              </a:r>
              <a:endParaRPr lang="en-US" altLang="zh-CN" sz="24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36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46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56" dur="8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6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7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8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/>
      <p:bldP spid="3" grpId="0"/>
      <p:bldP spid="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3303588" y="1979613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研究进度与分工</a:t>
            </a:r>
            <a:endParaRPr lang="id-ID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252663" y="2008188"/>
            <a:ext cx="949325" cy="583565"/>
            <a:chOff x="4353620" y="864629"/>
            <a:chExt cx="742365" cy="456078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5869"/>
              <a:ext cx="742365" cy="408187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8796" y="864629"/>
              <a:ext cx="432012" cy="456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6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363"/>
          <p:cNvCxnSpPr/>
          <p:nvPr/>
        </p:nvCxnSpPr>
        <p:spPr>
          <a:xfrm rot="5400000">
            <a:off x="1187133" y="3219450"/>
            <a:ext cx="3643312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70"/>
          <p:cNvCxnSpPr/>
          <p:nvPr/>
        </p:nvCxnSpPr>
        <p:spPr>
          <a:xfrm rot="10800000">
            <a:off x="3277870" y="2349183"/>
            <a:ext cx="2571750" cy="15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71"/>
          <p:cNvCxnSpPr/>
          <p:nvPr/>
        </p:nvCxnSpPr>
        <p:spPr>
          <a:xfrm rot="10800000">
            <a:off x="3277870" y="3635058"/>
            <a:ext cx="2571750" cy="15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4292600" y="1015365"/>
            <a:ext cx="3986530" cy="1388111"/>
            <a:chOff x="7147541" y="1318217"/>
            <a:chExt cx="3985501" cy="1387416"/>
          </a:xfrm>
        </p:grpSpPr>
        <p:sp>
          <p:nvSpPr>
            <p:cNvPr id="52" name="Rectangle 364"/>
            <p:cNvSpPr/>
            <p:nvPr/>
          </p:nvSpPr>
          <p:spPr>
            <a:xfrm>
              <a:off x="7147541" y="1318217"/>
              <a:ext cx="3985501" cy="30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（一）课题准备阶段（2019.4-2019.7） 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Rectangle 373"/>
            <p:cNvSpPr/>
            <p:nvPr/>
          </p:nvSpPr>
          <p:spPr>
            <a:xfrm>
              <a:off x="7174839" y="1618422"/>
              <a:ext cx="3803303" cy="1087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1.组建课题组，明确课题选题、任务与分工；</a:t>
              </a:r>
              <a:endPara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2.确定课题组成员对研究理论的学习方向和讨论总思路及方法；</a:t>
              </a:r>
              <a:endPara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3.通过文献法对本课题所涉及的相关概念进行进一步的界定和分析；</a:t>
              </a:r>
              <a:endPara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4.走访企业，和企业人事沟通了解人才需求，设计调查问卷，对当前学生课程设置满意度进行调查分析评价，并就课程大纲及标准进行调查分析。</a:t>
              </a:r>
              <a:endPara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60" name="广东"/>
          <p:cNvSpPr/>
          <p:nvPr/>
        </p:nvSpPr>
        <p:spPr bwMode="auto">
          <a:xfrm>
            <a:off x="3235008" y="1374458"/>
            <a:ext cx="903287" cy="71437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1" name="四川"/>
          <p:cNvSpPr/>
          <p:nvPr/>
        </p:nvSpPr>
        <p:spPr bwMode="auto">
          <a:xfrm>
            <a:off x="3309620" y="2619058"/>
            <a:ext cx="982663" cy="862012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2" name="浙江"/>
          <p:cNvSpPr/>
          <p:nvPr/>
        </p:nvSpPr>
        <p:spPr bwMode="auto">
          <a:xfrm>
            <a:off x="3330258" y="3814445"/>
            <a:ext cx="855662" cy="992188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436745" y="2453005"/>
            <a:ext cx="3608070" cy="1128395"/>
            <a:chOff x="7185134" y="2697685"/>
            <a:chExt cx="3290356" cy="1128266"/>
          </a:xfrm>
        </p:grpSpPr>
        <p:sp>
          <p:nvSpPr>
            <p:cNvPr id="63" name="Rectangle 364"/>
            <p:cNvSpPr/>
            <p:nvPr/>
          </p:nvSpPr>
          <p:spPr>
            <a:xfrm>
              <a:off x="7185134" y="2697685"/>
              <a:ext cx="3290356" cy="306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（二）课题行动阶段（2019.8-2020.10） </a:t>
              </a: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4" name="Rectangle 373"/>
            <p:cNvSpPr/>
            <p:nvPr/>
          </p:nvSpPr>
          <p:spPr>
            <a:xfrm>
              <a:off x="7212351" y="2997371"/>
              <a:ext cx="3074358" cy="828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1. 拟定各自的研究计划并开展初步的研究工作。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2.定期开展课题组研讨活动，就课题主要研究工作进行交流，观摩学习、研讨并进行阶段性总结。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3.着手资料的收集和成果总结工作。对相关研究成果要形成论文和方案。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4.完成课程目标和内容的制定，校本教材的开发及评价标准的制定。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424680" y="3814445"/>
            <a:ext cx="4132580" cy="716280"/>
            <a:chOff x="7185769" y="3851344"/>
            <a:chExt cx="3412244" cy="716189"/>
          </a:xfrm>
        </p:grpSpPr>
        <p:sp>
          <p:nvSpPr>
            <p:cNvPr id="65" name="Rectangle 364"/>
            <p:cNvSpPr/>
            <p:nvPr/>
          </p:nvSpPr>
          <p:spPr>
            <a:xfrm>
              <a:off x="7185769" y="3851344"/>
              <a:ext cx="3412244" cy="306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（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三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）课题结题阶段（2020.10-2020.10） 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6" name="Rectangle 373"/>
            <p:cNvSpPr/>
            <p:nvPr/>
          </p:nvSpPr>
          <p:spPr>
            <a:xfrm>
              <a:off x="7212105" y="4181502"/>
              <a:ext cx="3191385" cy="386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搜集并整理研究资料，汇总研究成果，组织课程组成员开展论文相关成果交流并撰写研究报告。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206375" y="315913"/>
            <a:ext cx="1010285" cy="521970"/>
            <a:chOff x="4353620" y="864629"/>
            <a:chExt cx="919146" cy="476023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9711" name="文本框 56"/>
            <p:cNvSpPr txBox="1">
              <a:spLocks noChangeArrowheads="1"/>
            </p:cNvSpPr>
            <p:nvPr/>
          </p:nvSpPr>
          <p:spPr bwMode="auto">
            <a:xfrm>
              <a:off x="4508448" y="864629"/>
              <a:ext cx="764318" cy="47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cs typeface="Arial" panose="020B0604020202020204" pitchFamily="34" charset="0"/>
                </a:rPr>
                <a:t>6.1</a:t>
              </a:r>
              <a:endParaRPr 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427990" y="2651760"/>
            <a:ext cx="2118995" cy="2258695"/>
            <a:chOff x="956142" y="2949495"/>
            <a:chExt cx="5986463" cy="3242947"/>
          </a:xfrm>
          <a:effectLst>
            <a:outerShdw blurRad="215900" dist="76200" dir="5400000" sx="99000" sy="99000" algn="t" rotWithShape="0">
              <a:prstClr val="black">
                <a:alpha val="22000"/>
              </a:prstClr>
            </a:outerShdw>
          </a:effectLst>
        </p:grpSpPr>
        <p:grpSp>
          <p:nvGrpSpPr>
            <p:cNvPr id="6" name="Group 4"/>
            <p:cNvGrpSpPr/>
            <p:nvPr/>
          </p:nvGrpSpPr>
          <p:grpSpPr>
            <a:xfrm>
              <a:off x="956142" y="2949495"/>
              <a:ext cx="5986463" cy="3242947"/>
              <a:chOff x="1993901" y="2549526"/>
              <a:chExt cx="7270750" cy="3795713"/>
            </a:xfrm>
          </p:grpSpPr>
          <p:sp>
            <p:nvSpPr>
              <p:cNvPr id="7" name="Freeform 20"/>
              <p:cNvSpPr/>
              <p:nvPr/>
            </p:nvSpPr>
            <p:spPr bwMode="auto">
              <a:xfrm>
                <a:off x="2036764" y="2870201"/>
                <a:ext cx="7189788" cy="3475038"/>
              </a:xfrm>
              <a:custGeom>
                <a:avLst/>
                <a:gdLst>
                  <a:gd name="T0" fmla="*/ 3030 w 3032"/>
                  <a:gd name="T1" fmla="*/ 502 h 1465"/>
                  <a:gd name="T2" fmla="*/ 3031 w 3032"/>
                  <a:gd name="T3" fmla="*/ 502 h 1465"/>
                  <a:gd name="T4" fmla="*/ 3031 w 3032"/>
                  <a:gd name="T5" fmla="*/ 366 h 1465"/>
                  <a:gd name="T6" fmla="*/ 2860 w 3032"/>
                  <a:gd name="T7" fmla="*/ 366 h 1465"/>
                  <a:gd name="T8" fmla="*/ 2860 w 3032"/>
                  <a:gd name="T9" fmla="*/ 388 h 1465"/>
                  <a:gd name="T10" fmla="*/ 2119 w 3032"/>
                  <a:gd name="T11" fmla="*/ 33 h 1465"/>
                  <a:gd name="T12" fmla="*/ 1866 w 3032"/>
                  <a:gd name="T13" fmla="*/ 33 h 1465"/>
                  <a:gd name="T14" fmla="*/ 170 w 3032"/>
                  <a:gd name="T15" fmla="*/ 844 h 1465"/>
                  <a:gd name="T16" fmla="*/ 170 w 3032"/>
                  <a:gd name="T17" fmla="*/ 824 h 1465"/>
                  <a:gd name="T18" fmla="*/ 0 w 3032"/>
                  <a:gd name="T19" fmla="*/ 824 h 1465"/>
                  <a:gd name="T20" fmla="*/ 0 w 3032"/>
                  <a:gd name="T21" fmla="*/ 961 h 1465"/>
                  <a:gd name="T22" fmla="*/ 52 w 3032"/>
                  <a:gd name="T23" fmla="*/ 1021 h 1465"/>
                  <a:gd name="T24" fmla="*/ 911 w 3032"/>
                  <a:gd name="T25" fmla="*/ 1432 h 1465"/>
                  <a:gd name="T26" fmla="*/ 1164 w 3032"/>
                  <a:gd name="T27" fmla="*/ 1432 h 1465"/>
                  <a:gd name="T28" fmla="*/ 2978 w 3032"/>
                  <a:gd name="T29" fmla="*/ 565 h 1465"/>
                  <a:gd name="T30" fmla="*/ 3030 w 3032"/>
                  <a:gd name="T31" fmla="*/ 502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2" h="1465">
                    <a:moveTo>
                      <a:pt x="3030" y="502"/>
                    </a:moveTo>
                    <a:cubicBezTo>
                      <a:pt x="3031" y="502"/>
                      <a:pt x="3031" y="502"/>
                      <a:pt x="3031" y="502"/>
                    </a:cubicBezTo>
                    <a:cubicBezTo>
                      <a:pt x="3031" y="366"/>
                      <a:pt x="3031" y="366"/>
                      <a:pt x="3031" y="366"/>
                    </a:cubicBezTo>
                    <a:cubicBezTo>
                      <a:pt x="2860" y="366"/>
                      <a:pt x="2860" y="366"/>
                      <a:pt x="2860" y="366"/>
                    </a:cubicBezTo>
                    <a:cubicBezTo>
                      <a:pt x="2860" y="388"/>
                      <a:pt x="2860" y="388"/>
                      <a:pt x="2860" y="388"/>
                    </a:cubicBezTo>
                    <a:cubicBezTo>
                      <a:pt x="2119" y="33"/>
                      <a:pt x="2119" y="33"/>
                      <a:pt x="2119" y="33"/>
                    </a:cubicBezTo>
                    <a:cubicBezTo>
                      <a:pt x="2049" y="0"/>
                      <a:pt x="1936" y="0"/>
                      <a:pt x="1866" y="33"/>
                    </a:cubicBezTo>
                    <a:cubicBezTo>
                      <a:pt x="170" y="844"/>
                      <a:pt x="170" y="844"/>
                      <a:pt x="170" y="844"/>
                    </a:cubicBezTo>
                    <a:cubicBezTo>
                      <a:pt x="170" y="824"/>
                      <a:pt x="170" y="824"/>
                      <a:pt x="170" y="824"/>
                    </a:cubicBezTo>
                    <a:cubicBezTo>
                      <a:pt x="0" y="824"/>
                      <a:pt x="0" y="824"/>
                      <a:pt x="0" y="824"/>
                    </a:cubicBezTo>
                    <a:cubicBezTo>
                      <a:pt x="0" y="961"/>
                      <a:pt x="0" y="961"/>
                      <a:pt x="0" y="961"/>
                    </a:cubicBezTo>
                    <a:cubicBezTo>
                      <a:pt x="0" y="983"/>
                      <a:pt x="17" y="1005"/>
                      <a:pt x="52" y="1021"/>
                    </a:cubicBezTo>
                    <a:cubicBezTo>
                      <a:pt x="911" y="1432"/>
                      <a:pt x="911" y="1432"/>
                      <a:pt x="911" y="1432"/>
                    </a:cubicBezTo>
                    <a:cubicBezTo>
                      <a:pt x="981" y="1465"/>
                      <a:pt x="1095" y="1465"/>
                      <a:pt x="1164" y="1432"/>
                    </a:cubicBezTo>
                    <a:cubicBezTo>
                      <a:pt x="2978" y="565"/>
                      <a:pt x="2978" y="565"/>
                      <a:pt x="2978" y="565"/>
                    </a:cubicBezTo>
                    <a:cubicBezTo>
                      <a:pt x="3014" y="548"/>
                      <a:pt x="3032" y="525"/>
                      <a:pt x="3030" y="502"/>
                    </a:cubicBezTo>
                  </a:path>
                </a:pathLst>
              </a:custGeom>
              <a:solidFill>
                <a:srgbClr val="BCB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8" name="Freeform 23"/>
              <p:cNvSpPr/>
              <p:nvPr/>
            </p:nvSpPr>
            <p:spPr bwMode="auto">
              <a:xfrm>
                <a:off x="1993901" y="2549526"/>
                <a:ext cx="7270750" cy="3476625"/>
              </a:xfrm>
              <a:custGeom>
                <a:avLst/>
                <a:gdLst>
                  <a:gd name="T0" fmla="*/ 2137 w 3066"/>
                  <a:gd name="T1" fmla="*/ 34 h 1466"/>
                  <a:gd name="T2" fmla="*/ 1884 w 3066"/>
                  <a:gd name="T3" fmla="*/ 34 h 1466"/>
                  <a:gd name="T4" fmla="*/ 70 w 3066"/>
                  <a:gd name="T5" fmla="*/ 901 h 1466"/>
                  <a:gd name="T6" fmla="*/ 70 w 3066"/>
                  <a:gd name="T7" fmla="*/ 1022 h 1466"/>
                  <a:gd name="T8" fmla="*/ 929 w 3066"/>
                  <a:gd name="T9" fmla="*/ 1432 h 1466"/>
                  <a:gd name="T10" fmla="*/ 1182 w 3066"/>
                  <a:gd name="T11" fmla="*/ 1432 h 1466"/>
                  <a:gd name="T12" fmla="*/ 2996 w 3066"/>
                  <a:gd name="T13" fmla="*/ 565 h 1466"/>
                  <a:gd name="T14" fmla="*/ 2996 w 3066"/>
                  <a:gd name="T15" fmla="*/ 444 h 1466"/>
                  <a:gd name="T16" fmla="*/ 2137 w 3066"/>
                  <a:gd name="T17" fmla="*/ 34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6" h="1466">
                    <a:moveTo>
                      <a:pt x="2137" y="34"/>
                    </a:moveTo>
                    <a:cubicBezTo>
                      <a:pt x="2067" y="0"/>
                      <a:pt x="1954" y="0"/>
                      <a:pt x="1884" y="34"/>
                    </a:cubicBezTo>
                    <a:cubicBezTo>
                      <a:pt x="70" y="901"/>
                      <a:pt x="70" y="901"/>
                      <a:pt x="70" y="901"/>
                    </a:cubicBezTo>
                    <a:cubicBezTo>
                      <a:pt x="0" y="934"/>
                      <a:pt x="0" y="988"/>
                      <a:pt x="70" y="1022"/>
                    </a:cubicBezTo>
                    <a:cubicBezTo>
                      <a:pt x="929" y="1432"/>
                      <a:pt x="929" y="1432"/>
                      <a:pt x="929" y="1432"/>
                    </a:cubicBezTo>
                    <a:cubicBezTo>
                      <a:pt x="999" y="1466"/>
                      <a:pt x="1113" y="1466"/>
                      <a:pt x="1182" y="1432"/>
                    </a:cubicBezTo>
                    <a:cubicBezTo>
                      <a:pt x="2996" y="565"/>
                      <a:pt x="2996" y="565"/>
                      <a:pt x="2996" y="565"/>
                    </a:cubicBezTo>
                    <a:cubicBezTo>
                      <a:pt x="3066" y="532"/>
                      <a:pt x="3066" y="478"/>
                      <a:pt x="2996" y="444"/>
                    </a:cubicBezTo>
                    <a:cubicBezTo>
                      <a:pt x="2137" y="34"/>
                      <a:pt x="2137" y="34"/>
                      <a:pt x="2137" y="34"/>
                    </a:cubicBezTo>
                  </a:path>
                </a:pathLst>
              </a:custGeom>
              <a:solidFill>
                <a:srgbClr val="BFC6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9" name="Freeform 24"/>
              <p:cNvSpPr/>
              <p:nvPr/>
            </p:nvSpPr>
            <p:spPr bwMode="auto">
              <a:xfrm>
                <a:off x="2476501" y="2760663"/>
                <a:ext cx="6350000" cy="3033713"/>
              </a:xfrm>
              <a:custGeom>
                <a:avLst/>
                <a:gdLst>
                  <a:gd name="T0" fmla="*/ 0 w 4000"/>
                  <a:gd name="T1" fmla="*/ 1117 h 1911"/>
                  <a:gd name="T2" fmla="*/ 1662 w 4000"/>
                  <a:gd name="T3" fmla="*/ 1911 h 1911"/>
                  <a:gd name="T4" fmla="*/ 4000 w 4000"/>
                  <a:gd name="T5" fmla="*/ 795 h 1911"/>
                  <a:gd name="T6" fmla="*/ 2337 w 4000"/>
                  <a:gd name="T7" fmla="*/ 0 h 1911"/>
                  <a:gd name="T8" fmla="*/ 0 w 4000"/>
                  <a:gd name="T9" fmla="*/ 1117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0" h="1911">
                    <a:moveTo>
                      <a:pt x="0" y="1117"/>
                    </a:moveTo>
                    <a:lnTo>
                      <a:pt x="1662" y="1911"/>
                    </a:lnTo>
                    <a:lnTo>
                      <a:pt x="4000" y="795"/>
                    </a:lnTo>
                    <a:lnTo>
                      <a:pt x="2337" y="0"/>
                    </a:lnTo>
                    <a:lnTo>
                      <a:pt x="0" y="1117"/>
                    </a:lnTo>
                    <a:close/>
                  </a:path>
                </a:pathLst>
              </a:custGeom>
              <a:blipFill>
                <a:blip r:embed="rId1" cstate="screen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10" name="Freeform 25"/>
              <p:cNvSpPr/>
              <p:nvPr/>
            </p:nvSpPr>
            <p:spPr bwMode="auto">
              <a:xfrm>
                <a:off x="2476501" y="2760663"/>
                <a:ext cx="6350000" cy="3033713"/>
              </a:xfrm>
              <a:custGeom>
                <a:avLst/>
                <a:gdLst>
                  <a:gd name="T0" fmla="*/ 0 w 4000"/>
                  <a:gd name="T1" fmla="*/ 1117 h 1911"/>
                  <a:gd name="T2" fmla="*/ 1662 w 4000"/>
                  <a:gd name="T3" fmla="*/ 1911 h 1911"/>
                  <a:gd name="T4" fmla="*/ 4000 w 4000"/>
                  <a:gd name="T5" fmla="*/ 795 h 1911"/>
                  <a:gd name="T6" fmla="*/ 2337 w 4000"/>
                  <a:gd name="T7" fmla="*/ 0 h 1911"/>
                  <a:gd name="T8" fmla="*/ 0 w 4000"/>
                  <a:gd name="T9" fmla="*/ 1117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0" h="1911">
                    <a:moveTo>
                      <a:pt x="0" y="1117"/>
                    </a:moveTo>
                    <a:lnTo>
                      <a:pt x="1662" y="1911"/>
                    </a:lnTo>
                    <a:lnTo>
                      <a:pt x="4000" y="795"/>
                    </a:lnTo>
                    <a:lnTo>
                      <a:pt x="2337" y="0"/>
                    </a:lnTo>
                    <a:lnTo>
                      <a:pt x="0" y="1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  <p:sp>
            <p:nvSpPr>
              <p:cNvPr id="11" name="Freeform 27"/>
              <p:cNvSpPr/>
              <p:nvPr/>
            </p:nvSpPr>
            <p:spPr bwMode="auto">
              <a:xfrm>
                <a:off x="2728914" y="5357813"/>
                <a:ext cx="923925" cy="541338"/>
              </a:xfrm>
              <a:custGeom>
                <a:avLst/>
                <a:gdLst>
                  <a:gd name="T0" fmla="*/ 0 w 390"/>
                  <a:gd name="T1" fmla="*/ 21 h 228"/>
                  <a:gd name="T2" fmla="*/ 40 w 390"/>
                  <a:gd name="T3" fmla="*/ 69 h 228"/>
                  <a:gd name="T4" fmla="*/ 350 w 390"/>
                  <a:gd name="T5" fmla="*/ 218 h 228"/>
                  <a:gd name="T6" fmla="*/ 390 w 390"/>
                  <a:gd name="T7" fmla="*/ 207 h 228"/>
                  <a:gd name="T8" fmla="*/ 350 w 390"/>
                  <a:gd name="T9" fmla="*/ 159 h 228"/>
                  <a:gd name="T10" fmla="*/ 40 w 390"/>
                  <a:gd name="T11" fmla="*/ 10 h 228"/>
                  <a:gd name="T12" fmla="*/ 0 w 390"/>
                  <a:gd name="T13" fmla="*/ 2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228">
                    <a:moveTo>
                      <a:pt x="0" y="21"/>
                    </a:moveTo>
                    <a:cubicBezTo>
                      <a:pt x="0" y="37"/>
                      <a:pt x="18" y="59"/>
                      <a:pt x="40" y="69"/>
                    </a:cubicBezTo>
                    <a:cubicBezTo>
                      <a:pt x="350" y="218"/>
                      <a:pt x="350" y="218"/>
                      <a:pt x="350" y="218"/>
                    </a:cubicBezTo>
                    <a:cubicBezTo>
                      <a:pt x="372" y="228"/>
                      <a:pt x="390" y="223"/>
                      <a:pt x="390" y="207"/>
                    </a:cubicBezTo>
                    <a:cubicBezTo>
                      <a:pt x="390" y="191"/>
                      <a:pt x="372" y="169"/>
                      <a:pt x="350" y="159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18" y="0"/>
                      <a:pt x="0" y="5"/>
                      <a:pt x="0" y="21"/>
                    </a:cubicBezTo>
                    <a:close/>
                  </a:path>
                </a:pathLst>
              </a:custGeom>
              <a:solidFill>
                <a:srgbClr val="3131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5">
                  <a:latin typeface="+mn-lt"/>
                  <a:ea typeface="+mn-ea"/>
                </a:endParaRPr>
              </a:p>
            </p:txBody>
          </p:sp>
        </p:grpSp>
        <p:sp>
          <p:nvSpPr>
            <p:cNvPr id="12" name="Freeform 82"/>
            <p:cNvSpPr/>
            <p:nvPr/>
          </p:nvSpPr>
          <p:spPr bwMode="auto">
            <a:xfrm>
              <a:off x="4249271" y="3119719"/>
              <a:ext cx="2324193" cy="1177378"/>
            </a:xfrm>
            <a:custGeom>
              <a:avLst/>
              <a:gdLst>
                <a:gd name="T0" fmla="*/ 0 w 1811"/>
                <a:gd name="T1" fmla="*/ 70 h 865"/>
                <a:gd name="T2" fmla="*/ 1661 w 1811"/>
                <a:gd name="T3" fmla="*/ 865 h 865"/>
                <a:gd name="T4" fmla="*/ 1811 w 1811"/>
                <a:gd name="T5" fmla="*/ 794 h 865"/>
                <a:gd name="T6" fmla="*/ 148 w 1811"/>
                <a:gd name="T7" fmla="*/ 0 h 865"/>
                <a:gd name="T8" fmla="*/ 0 w 1811"/>
                <a:gd name="T9" fmla="*/ 7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" h="865">
                  <a:moveTo>
                    <a:pt x="0" y="70"/>
                  </a:moveTo>
                  <a:lnTo>
                    <a:pt x="1661" y="865"/>
                  </a:lnTo>
                  <a:lnTo>
                    <a:pt x="1811" y="794"/>
                  </a:lnTo>
                  <a:lnTo>
                    <a:pt x="148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1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latin typeface="+mn-lt"/>
                <a:ea typeface="+mn-ea"/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1035050" y="1489710"/>
            <a:ext cx="1238250" cy="1803400"/>
            <a:chOff x="5599580" y="500139"/>
            <a:chExt cx="5497171" cy="4413216"/>
          </a:xfrm>
        </p:grpSpPr>
        <p:sp>
          <p:nvSpPr>
            <p:cNvPr id="14" name="Oval Callout 13"/>
            <p:cNvSpPr/>
            <p:nvPr/>
          </p:nvSpPr>
          <p:spPr>
            <a:xfrm>
              <a:off x="8126186" y="3610681"/>
              <a:ext cx="1765013" cy="1183594"/>
            </a:xfrm>
            <a:prstGeom prst="wedgeEllipseCallout">
              <a:avLst/>
            </a:prstGeom>
            <a:solidFill>
              <a:schemeClr val="accent5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6682411" y="3199310"/>
              <a:ext cx="1339100" cy="898520"/>
            </a:xfrm>
            <a:prstGeom prst="wedgeEllipseCallout">
              <a:avLst>
                <a:gd name="adj1" fmla="val 26187"/>
                <a:gd name="adj2" fmla="val 625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9548304" y="2524516"/>
              <a:ext cx="1537620" cy="1035646"/>
            </a:xfrm>
            <a:prstGeom prst="wedgeEllipseCallout">
              <a:avLst>
                <a:gd name="adj1" fmla="val 23309"/>
                <a:gd name="adj2" fmla="val 5762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8126186" y="2621947"/>
              <a:ext cx="1176676" cy="790264"/>
            </a:xfrm>
            <a:prstGeom prst="wedgeEllipseCallout">
              <a:avLst>
                <a:gd name="adj1" fmla="val 11299"/>
                <a:gd name="adj2" fmla="val 6676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10100546" y="1705384"/>
              <a:ext cx="996205" cy="663967"/>
            </a:xfrm>
            <a:prstGeom prst="wedgeEllipseCallout">
              <a:avLst>
                <a:gd name="adj1" fmla="val 39098"/>
                <a:gd name="adj2" fmla="val 650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5599580" y="2369351"/>
              <a:ext cx="1288568" cy="866044"/>
            </a:xfrm>
            <a:prstGeom prst="wedgeEllipseCallout">
              <a:avLst>
                <a:gd name="adj1" fmla="val 8488"/>
                <a:gd name="adj2" fmla="val 7028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6725724" y="1546609"/>
              <a:ext cx="1562885" cy="1046470"/>
            </a:xfrm>
            <a:prstGeom prst="wedgeEllipseCallout">
              <a:avLst>
                <a:gd name="adj1" fmla="val 6540"/>
                <a:gd name="adj2" fmla="val 751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8667601" y="1528565"/>
              <a:ext cx="1173066" cy="786657"/>
            </a:xfrm>
            <a:prstGeom prst="wedgeEllipse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9952561" y="3866885"/>
              <a:ext cx="996205" cy="667577"/>
            </a:xfrm>
            <a:prstGeom prst="wedgeEllipseCallout">
              <a:avLst>
                <a:gd name="adj1" fmla="val -5639"/>
                <a:gd name="adj2" fmla="val 6628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23" name="Oval Callout 22"/>
            <p:cNvSpPr/>
            <p:nvPr/>
          </p:nvSpPr>
          <p:spPr>
            <a:xfrm>
              <a:off x="7108325" y="4245780"/>
              <a:ext cx="996205" cy="667575"/>
            </a:xfrm>
            <a:prstGeom prst="wedgeEllipseCallout">
              <a:avLst>
                <a:gd name="adj1" fmla="val 39098"/>
                <a:gd name="adj2" fmla="val 65020"/>
              </a:avLst>
            </a:prstGeom>
            <a:solidFill>
              <a:schemeClr val="accent6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24" name="Oval Callout 23"/>
            <p:cNvSpPr/>
            <p:nvPr/>
          </p:nvSpPr>
          <p:spPr>
            <a:xfrm>
              <a:off x="9537474" y="500139"/>
              <a:ext cx="1339102" cy="898520"/>
            </a:xfrm>
            <a:prstGeom prst="wedgeEllipseCallout">
              <a:avLst>
                <a:gd name="adj1" fmla="val -12056"/>
                <a:gd name="adj2" fmla="val 690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25" name="Oval Callout 24"/>
            <p:cNvSpPr/>
            <p:nvPr/>
          </p:nvSpPr>
          <p:spPr>
            <a:xfrm>
              <a:off x="8086481" y="687782"/>
              <a:ext cx="996205" cy="667575"/>
            </a:xfrm>
            <a:prstGeom prst="wedgeEllipseCallout">
              <a:avLst>
                <a:gd name="adj1" fmla="val -5639"/>
                <a:gd name="adj2" fmla="val 662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/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8479911" y="2795156"/>
              <a:ext cx="465616" cy="469107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366971" y="4407847"/>
              <a:ext cx="482600" cy="392113"/>
              <a:chOff x="2974975" y="5006976"/>
              <a:chExt cx="482600" cy="392113"/>
            </a:xfrm>
            <a:solidFill>
              <a:schemeClr val="bg1"/>
            </a:solidFill>
          </p:grpSpPr>
          <p:sp>
            <p:nvSpPr>
              <p:cNvPr id="77" name="Freeform 46"/>
              <p:cNvSpPr>
                <a:spLocks noEditPoints="1"/>
              </p:cNvSpPr>
              <p:nvPr/>
            </p:nvSpPr>
            <p:spPr bwMode="auto">
              <a:xfrm>
                <a:off x="3306763" y="5127626"/>
                <a:ext cx="90487" cy="120650"/>
              </a:xfrm>
              <a:custGeom>
                <a:avLst/>
                <a:gdLst>
                  <a:gd name="T0" fmla="*/ 11 w 24"/>
                  <a:gd name="T1" fmla="*/ 2 h 32"/>
                  <a:gd name="T2" fmla="*/ 8 w 24"/>
                  <a:gd name="T3" fmla="*/ 0 h 32"/>
                  <a:gd name="T4" fmla="*/ 4 w 24"/>
                  <a:gd name="T5" fmla="*/ 0 h 32"/>
                  <a:gd name="T6" fmla="*/ 0 w 24"/>
                  <a:gd name="T7" fmla="*/ 4 h 32"/>
                  <a:gd name="T8" fmla="*/ 0 w 24"/>
                  <a:gd name="T9" fmla="*/ 28 h 32"/>
                  <a:gd name="T10" fmla="*/ 4 w 24"/>
                  <a:gd name="T11" fmla="*/ 32 h 32"/>
                  <a:gd name="T12" fmla="*/ 20 w 24"/>
                  <a:gd name="T13" fmla="*/ 32 h 32"/>
                  <a:gd name="T14" fmla="*/ 24 w 24"/>
                  <a:gd name="T15" fmla="*/ 28 h 32"/>
                  <a:gd name="T16" fmla="*/ 24 w 24"/>
                  <a:gd name="T17" fmla="*/ 22 h 32"/>
                  <a:gd name="T18" fmla="*/ 23 w 24"/>
                  <a:gd name="T19" fmla="*/ 20 h 32"/>
                  <a:gd name="T20" fmla="*/ 11 w 24"/>
                  <a:gd name="T21" fmla="*/ 2 h 32"/>
                  <a:gd name="T22" fmla="*/ 20 w 24"/>
                  <a:gd name="T23" fmla="*/ 28 h 32"/>
                  <a:gd name="T24" fmla="*/ 4 w 24"/>
                  <a:gd name="T25" fmla="*/ 28 h 32"/>
                  <a:gd name="T26" fmla="*/ 4 w 24"/>
                  <a:gd name="T27" fmla="*/ 4 h 32"/>
                  <a:gd name="T28" fmla="*/ 8 w 24"/>
                  <a:gd name="T29" fmla="*/ 4 h 32"/>
                  <a:gd name="T30" fmla="*/ 20 w 24"/>
                  <a:gd name="T31" fmla="*/ 22 h 32"/>
                  <a:gd name="T32" fmla="*/ 20 w 24"/>
                  <a:gd name="T3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1" y="2"/>
                    </a:moveTo>
                    <a:cubicBezTo>
                      <a:pt x="11" y="1"/>
                      <a:pt x="9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2"/>
                      <a:pt x="24" y="30"/>
                      <a:pt x="24" y="28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4" y="20"/>
                      <a:pt x="23" y="20"/>
                    </a:cubicBezTo>
                    <a:lnTo>
                      <a:pt x="11" y="2"/>
                    </a:lnTo>
                    <a:close/>
                    <a:moveTo>
                      <a:pt x="20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0" y="22"/>
                      <a:pt x="20" y="22"/>
                      <a:pt x="20" y="22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>
                <a:off x="2974975" y="5006976"/>
                <a:ext cx="482600" cy="392113"/>
              </a:xfrm>
              <a:custGeom>
                <a:avLst/>
                <a:gdLst>
                  <a:gd name="T0" fmla="*/ 126 w 128"/>
                  <a:gd name="T1" fmla="*/ 49 h 104"/>
                  <a:gd name="T2" fmla="*/ 110 w 128"/>
                  <a:gd name="T3" fmla="*/ 25 h 104"/>
                  <a:gd name="T4" fmla="*/ 100 w 128"/>
                  <a:gd name="T5" fmla="*/ 20 h 104"/>
                  <a:gd name="T6" fmla="*/ 84 w 128"/>
                  <a:gd name="T7" fmla="*/ 20 h 104"/>
                  <a:gd name="T8" fmla="*/ 84 w 128"/>
                  <a:gd name="T9" fmla="*/ 12 h 104"/>
                  <a:gd name="T10" fmla="*/ 72 w 128"/>
                  <a:gd name="T11" fmla="*/ 0 h 104"/>
                  <a:gd name="T12" fmla="*/ 12 w 128"/>
                  <a:gd name="T13" fmla="*/ 0 h 104"/>
                  <a:gd name="T14" fmla="*/ 0 w 128"/>
                  <a:gd name="T15" fmla="*/ 12 h 104"/>
                  <a:gd name="T16" fmla="*/ 0 w 128"/>
                  <a:gd name="T17" fmla="*/ 56 h 104"/>
                  <a:gd name="T18" fmla="*/ 12 w 128"/>
                  <a:gd name="T19" fmla="*/ 68 h 104"/>
                  <a:gd name="T20" fmla="*/ 12 w 128"/>
                  <a:gd name="T21" fmla="*/ 68 h 104"/>
                  <a:gd name="T22" fmla="*/ 12 w 128"/>
                  <a:gd name="T23" fmla="*/ 80 h 104"/>
                  <a:gd name="T24" fmla="*/ 24 w 128"/>
                  <a:gd name="T25" fmla="*/ 92 h 104"/>
                  <a:gd name="T26" fmla="*/ 29 w 128"/>
                  <a:gd name="T27" fmla="*/ 92 h 104"/>
                  <a:gd name="T28" fmla="*/ 44 w 128"/>
                  <a:gd name="T29" fmla="*/ 104 h 104"/>
                  <a:gd name="T30" fmla="*/ 59 w 128"/>
                  <a:gd name="T31" fmla="*/ 92 h 104"/>
                  <a:gd name="T32" fmla="*/ 81 w 128"/>
                  <a:gd name="T33" fmla="*/ 92 h 104"/>
                  <a:gd name="T34" fmla="*/ 96 w 128"/>
                  <a:gd name="T35" fmla="*/ 104 h 104"/>
                  <a:gd name="T36" fmla="*/ 111 w 128"/>
                  <a:gd name="T37" fmla="*/ 92 h 104"/>
                  <a:gd name="T38" fmla="*/ 116 w 128"/>
                  <a:gd name="T39" fmla="*/ 92 h 104"/>
                  <a:gd name="T40" fmla="*/ 128 w 128"/>
                  <a:gd name="T41" fmla="*/ 80 h 104"/>
                  <a:gd name="T42" fmla="*/ 128 w 128"/>
                  <a:gd name="T43" fmla="*/ 56 h 104"/>
                  <a:gd name="T44" fmla="*/ 126 w 128"/>
                  <a:gd name="T45" fmla="*/ 49 h 104"/>
                  <a:gd name="T46" fmla="*/ 12 w 128"/>
                  <a:gd name="T47" fmla="*/ 60 h 104"/>
                  <a:gd name="T48" fmla="*/ 8 w 128"/>
                  <a:gd name="T49" fmla="*/ 56 h 104"/>
                  <a:gd name="T50" fmla="*/ 8 w 128"/>
                  <a:gd name="T51" fmla="*/ 12 h 104"/>
                  <a:gd name="T52" fmla="*/ 12 w 128"/>
                  <a:gd name="T53" fmla="*/ 8 h 104"/>
                  <a:gd name="T54" fmla="*/ 72 w 128"/>
                  <a:gd name="T55" fmla="*/ 8 h 104"/>
                  <a:gd name="T56" fmla="*/ 76 w 128"/>
                  <a:gd name="T57" fmla="*/ 12 h 104"/>
                  <a:gd name="T58" fmla="*/ 76 w 128"/>
                  <a:gd name="T59" fmla="*/ 20 h 104"/>
                  <a:gd name="T60" fmla="*/ 76 w 128"/>
                  <a:gd name="T61" fmla="*/ 28 h 104"/>
                  <a:gd name="T62" fmla="*/ 76 w 128"/>
                  <a:gd name="T63" fmla="*/ 56 h 104"/>
                  <a:gd name="T64" fmla="*/ 72 w 128"/>
                  <a:gd name="T65" fmla="*/ 60 h 104"/>
                  <a:gd name="T66" fmla="*/ 12 w 128"/>
                  <a:gd name="T67" fmla="*/ 60 h 104"/>
                  <a:gd name="T68" fmla="*/ 44 w 128"/>
                  <a:gd name="T69" fmla="*/ 96 h 104"/>
                  <a:gd name="T70" fmla="*/ 36 w 128"/>
                  <a:gd name="T71" fmla="*/ 88 h 104"/>
                  <a:gd name="T72" fmla="*/ 44 w 128"/>
                  <a:gd name="T73" fmla="*/ 80 h 104"/>
                  <a:gd name="T74" fmla="*/ 52 w 128"/>
                  <a:gd name="T75" fmla="*/ 88 h 104"/>
                  <a:gd name="T76" fmla="*/ 44 w 128"/>
                  <a:gd name="T77" fmla="*/ 96 h 104"/>
                  <a:gd name="T78" fmla="*/ 96 w 128"/>
                  <a:gd name="T79" fmla="*/ 96 h 104"/>
                  <a:gd name="T80" fmla="*/ 88 w 128"/>
                  <a:gd name="T81" fmla="*/ 88 h 104"/>
                  <a:gd name="T82" fmla="*/ 96 w 128"/>
                  <a:gd name="T83" fmla="*/ 80 h 104"/>
                  <a:gd name="T84" fmla="*/ 104 w 128"/>
                  <a:gd name="T85" fmla="*/ 88 h 104"/>
                  <a:gd name="T86" fmla="*/ 96 w 128"/>
                  <a:gd name="T87" fmla="*/ 96 h 104"/>
                  <a:gd name="T88" fmla="*/ 120 w 128"/>
                  <a:gd name="T89" fmla="*/ 80 h 104"/>
                  <a:gd name="T90" fmla="*/ 116 w 128"/>
                  <a:gd name="T91" fmla="*/ 84 h 104"/>
                  <a:gd name="T92" fmla="*/ 111 w 128"/>
                  <a:gd name="T93" fmla="*/ 84 h 104"/>
                  <a:gd name="T94" fmla="*/ 96 w 128"/>
                  <a:gd name="T95" fmla="*/ 72 h 104"/>
                  <a:gd name="T96" fmla="*/ 81 w 128"/>
                  <a:gd name="T97" fmla="*/ 84 h 104"/>
                  <a:gd name="T98" fmla="*/ 59 w 128"/>
                  <a:gd name="T99" fmla="*/ 84 h 104"/>
                  <a:gd name="T100" fmla="*/ 44 w 128"/>
                  <a:gd name="T101" fmla="*/ 72 h 104"/>
                  <a:gd name="T102" fmla="*/ 29 w 128"/>
                  <a:gd name="T103" fmla="*/ 84 h 104"/>
                  <a:gd name="T104" fmla="*/ 24 w 128"/>
                  <a:gd name="T105" fmla="*/ 84 h 104"/>
                  <a:gd name="T106" fmla="*/ 20 w 128"/>
                  <a:gd name="T107" fmla="*/ 80 h 104"/>
                  <a:gd name="T108" fmla="*/ 20 w 128"/>
                  <a:gd name="T109" fmla="*/ 68 h 104"/>
                  <a:gd name="T110" fmla="*/ 72 w 128"/>
                  <a:gd name="T111" fmla="*/ 68 h 104"/>
                  <a:gd name="T112" fmla="*/ 84 w 128"/>
                  <a:gd name="T113" fmla="*/ 56 h 104"/>
                  <a:gd name="T114" fmla="*/ 84 w 128"/>
                  <a:gd name="T115" fmla="*/ 28 h 104"/>
                  <a:gd name="T116" fmla="*/ 100 w 128"/>
                  <a:gd name="T117" fmla="*/ 28 h 104"/>
                  <a:gd name="T118" fmla="*/ 103 w 128"/>
                  <a:gd name="T119" fmla="*/ 30 h 104"/>
                  <a:gd name="T120" fmla="*/ 119 w 128"/>
                  <a:gd name="T121" fmla="*/ 54 h 104"/>
                  <a:gd name="T122" fmla="*/ 120 w 128"/>
                  <a:gd name="T123" fmla="*/ 56 h 104"/>
                  <a:gd name="T124" fmla="*/ 120 w 128"/>
                  <a:gd name="T125" fmla="*/ 8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04">
                    <a:moveTo>
                      <a:pt x="126" y="49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08" y="22"/>
                      <a:pt x="104" y="20"/>
                      <a:pt x="100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5"/>
                      <a:pt x="79" y="0"/>
                      <a:pt x="7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8"/>
                      <a:pt x="12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2" y="87"/>
                      <a:pt x="17" y="92"/>
                      <a:pt x="24" y="92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30" y="99"/>
                      <a:pt x="37" y="104"/>
                      <a:pt x="44" y="104"/>
                    </a:cubicBezTo>
                    <a:cubicBezTo>
                      <a:pt x="51" y="104"/>
                      <a:pt x="58" y="99"/>
                      <a:pt x="59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2" y="99"/>
                      <a:pt x="89" y="104"/>
                      <a:pt x="96" y="104"/>
                    </a:cubicBezTo>
                    <a:cubicBezTo>
                      <a:pt x="103" y="104"/>
                      <a:pt x="110" y="99"/>
                      <a:pt x="111" y="92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23" y="92"/>
                      <a:pt x="128" y="87"/>
                      <a:pt x="128" y="8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4"/>
                      <a:pt x="127" y="51"/>
                      <a:pt x="126" y="49"/>
                    </a:cubicBezTo>
                    <a:close/>
                    <a:moveTo>
                      <a:pt x="12" y="60"/>
                    </a:moveTo>
                    <a:cubicBezTo>
                      <a:pt x="10" y="60"/>
                      <a:pt x="8" y="58"/>
                      <a:pt x="8" y="56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4" y="8"/>
                      <a:pt x="76" y="10"/>
                      <a:pt x="76" y="12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6" y="58"/>
                      <a:pt x="74" y="60"/>
                      <a:pt x="72" y="60"/>
                    </a:cubicBezTo>
                    <a:lnTo>
                      <a:pt x="12" y="60"/>
                    </a:lnTo>
                    <a:close/>
                    <a:moveTo>
                      <a:pt x="44" y="96"/>
                    </a:moveTo>
                    <a:cubicBezTo>
                      <a:pt x="40" y="96"/>
                      <a:pt x="36" y="92"/>
                      <a:pt x="36" y="88"/>
                    </a:cubicBezTo>
                    <a:cubicBezTo>
                      <a:pt x="36" y="84"/>
                      <a:pt x="40" y="80"/>
                      <a:pt x="44" y="80"/>
                    </a:cubicBezTo>
                    <a:cubicBezTo>
                      <a:pt x="48" y="80"/>
                      <a:pt x="52" y="84"/>
                      <a:pt x="52" y="88"/>
                    </a:cubicBezTo>
                    <a:cubicBezTo>
                      <a:pt x="52" y="92"/>
                      <a:pt x="48" y="96"/>
                      <a:pt x="44" y="96"/>
                    </a:cubicBezTo>
                    <a:close/>
                    <a:moveTo>
                      <a:pt x="96" y="96"/>
                    </a:moveTo>
                    <a:cubicBezTo>
                      <a:pt x="92" y="96"/>
                      <a:pt x="88" y="92"/>
                      <a:pt x="88" y="88"/>
                    </a:cubicBezTo>
                    <a:cubicBezTo>
                      <a:pt x="88" y="84"/>
                      <a:pt x="92" y="80"/>
                      <a:pt x="96" y="80"/>
                    </a:cubicBezTo>
                    <a:cubicBezTo>
                      <a:pt x="100" y="80"/>
                      <a:pt x="104" y="84"/>
                      <a:pt x="104" y="88"/>
                    </a:cubicBezTo>
                    <a:cubicBezTo>
                      <a:pt x="104" y="92"/>
                      <a:pt x="100" y="96"/>
                      <a:pt x="96" y="96"/>
                    </a:cubicBezTo>
                    <a:close/>
                    <a:moveTo>
                      <a:pt x="120" y="80"/>
                    </a:moveTo>
                    <a:cubicBezTo>
                      <a:pt x="120" y="82"/>
                      <a:pt x="118" y="84"/>
                      <a:pt x="116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10" y="77"/>
                      <a:pt x="103" y="72"/>
                      <a:pt x="96" y="72"/>
                    </a:cubicBezTo>
                    <a:cubicBezTo>
                      <a:pt x="89" y="72"/>
                      <a:pt x="82" y="77"/>
                      <a:pt x="81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8" y="77"/>
                      <a:pt x="51" y="72"/>
                      <a:pt x="44" y="72"/>
                    </a:cubicBezTo>
                    <a:cubicBezTo>
                      <a:pt x="37" y="72"/>
                      <a:pt x="30" y="77"/>
                      <a:pt x="29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2" y="84"/>
                      <a:pt x="20" y="82"/>
                      <a:pt x="20" y="8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9" y="68"/>
                      <a:pt x="84" y="63"/>
                      <a:pt x="84" y="56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1" y="28"/>
                      <a:pt x="103" y="29"/>
                      <a:pt x="103" y="30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4"/>
                      <a:pt x="120" y="55"/>
                      <a:pt x="120" y="56"/>
                    </a:cubicBezTo>
                    <a:lnTo>
                      <a:pt x="12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210457" y="1807833"/>
              <a:ext cx="549275" cy="549275"/>
              <a:chOff x="1978025" y="4927601"/>
              <a:chExt cx="549275" cy="549275"/>
            </a:xfrm>
            <a:solidFill>
              <a:schemeClr val="bg1"/>
            </a:solidFill>
          </p:grpSpPr>
          <p:sp>
            <p:nvSpPr>
              <p:cNvPr id="68" name="Freeform 48"/>
              <p:cNvSpPr>
                <a:spLocks noEditPoints="1"/>
              </p:cNvSpPr>
              <p:nvPr/>
            </p:nvSpPr>
            <p:spPr bwMode="auto">
              <a:xfrm>
                <a:off x="1978025" y="4927601"/>
                <a:ext cx="549275" cy="549275"/>
              </a:xfrm>
              <a:custGeom>
                <a:avLst/>
                <a:gdLst>
                  <a:gd name="T0" fmla="*/ 97 w 146"/>
                  <a:gd name="T1" fmla="*/ 14 h 146"/>
                  <a:gd name="T2" fmla="*/ 14 w 146"/>
                  <a:gd name="T3" fmla="*/ 49 h 146"/>
                  <a:gd name="T4" fmla="*/ 49 w 146"/>
                  <a:gd name="T5" fmla="*/ 132 h 146"/>
                  <a:gd name="T6" fmla="*/ 132 w 146"/>
                  <a:gd name="T7" fmla="*/ 97 h 146"/>
                  <a:gd name="T8" fmla="*/ 97 w 146"/>
                  <a:gd name="T9" fmla="*/ 14 h 146"/>
                  <a:gd name="T10" fmla="*/ 52 w 146"/>
                  <a:gd name="T11" fmla="*/ 125 h 146"/>
                  <a:gd name="T12" fmla="*/ 21 w 146"/>
                  <a:gd name="T13" fmla="*/ 52 h 146"/>
                  <a:gd name="T14" fmla="*/ 94 w 146"/>
                  <a:gd name="T15" fmla="*/ 21 h 146"/>
                  <a:gd name="T16" fmla="*/ 125 w 146"/>
                  <a:gd name="T17" fmla="*/ 94 h 146"/>
                  <a:gd name="T18" fmla="*/ 52 w 146"/>
                  <a:gd name="T19" fmla="*/ 12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46">
                    <a:moveTo>
                      <a:pt x="97" y="14"/>
                    </a:moveTo>
                    <a:cubicBezTo>
                      <a:pt x="64" y="0"/>
                      <a:pt x="27" y="16"/>
                      <a:pt x="14" y="49"/>
                    </a:cubicBezTo>
                    <a:cubicBezTo>
                      <a:pt x="0" y="82"/>
                      <a:pt x="16" y="119"/>
                      <a:pt x="49" y="132"/>
                    </a:cubicBezTo>
                    <a:cubicBezTo>
                      <a:pt x="82" y="146"/>
                      <a:pt x="119" y="130"/>
                      <a:pt x="132" y="97"/>
                    </a:cubicBezTo>
                    <a:cubicBezTo>
                      <a:pt x="146" y="64"/>
                      <a:pt x="130" y="27"/>
                      <a:pt x="97" y="14"/>
                    </a:cubicBezTo>
                    <a:close/>
                    <a:moveTo>
                      <a:pt x="52" y="125"/>
                    </a:moveTo>
                    <a:cubicBezTo>
                      <a:pt x="24" y="114"/>
                      <a:pt x="10" y="81"/>
                      <a:pt x="21" y="52"/>
                    </a:cubicBezTo>
                    <a:cubicBezTo>
                      <a:pt x="33" y="24"/>
                      <a:pt x="65" y="10"/>
                      <a:pt x="94" y="21"/>
                    </a:cubicBezTo>
                    <a:cubicBezTo>
                      <a:pt x="123" y="33"/>
                      <a:pt x="136" y="65"/>
                      <a:pt x="125" y="94"/>
                    </a:cubicBezTo>
                    <a:cubicBezTo>
                      <a:pt x="114" y="123"/>
                      <a:pt x="81" y="136"/>
                      <a:pt x="52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69" name="Freeform 49"/>
              <p:cNvSpPr>
                <a:spLocks noEditPoints="1"/>
              </p:cNvSpPr>
              <p:nvPr/>
            </p:nvSpPr>
            <p:spPr bwMode="auto">
              <a:xfrm>
                <a:off x="2219325" y="5168901"/>
                <a:ext cx="66675" cy="68263"/>
              </a:xfrm>
              <a:custGeom>
                <a:avLst/>
                <a:gdLst>
                  <a:gd name="T0" fmla="*/ 12 w 18"/>
                  <a:gd name="T1" fmla="*/ 2 h 18"/>
                  <a:gd name="T2" fmla="*/ 2 w 18"/>
                  <a:gd name="T3" fmla="*/ 6 h 18"/>
                  <a:gd name="T4" fmla="*/ 6 w 18"/>
                  <a:gd name="T5" fmla="*/ 16 h 18"/>
                  <a:gd name="T6" fmla="*/ 16 w 18"/>
                  <a:gd name="T7" fmla="*/ 12 h 18"/>
                  <a:gd name="T8" fmla="*/ 12 w 18"/>
                  <a:gd name="T9" fmla="*/ 2 h 18"/>
                  <a:gd name="T10" fmla="*/ 8 w 18"/>
                  <a:gd name="T11" fmla="*/ 13 h 18"/>
                  <a:gd name="T12" fmla="*/ 5 w 18"/>
                  <a:gd name="T13" fmla="*/ 8 h 18"/>
                  <a:gd name="T14" fmla="*/ 11 w 18"/>
                  <a:gd name="T15" fmla="*/ 5 h 18"/>
                  <a:gd name="T16" fmla="*/ 13 w 18"/>
                  <a:gd name="T17" fmla="*/ 11 h 18"/>
                  <a:gd name="T18" fmla="*/ 8 w 18"/>
                  <a:gd name="T1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12" y="2"/>
                    </a:moveTo>
                    <a:cubicBezTo>
                      <a:pt x="8" y="0"/>
                      <a:pt x="3" y="2"/>
                      <a:pt x="2" y="6"/>
                    </a:cubicBezTo>
                    <a:cubicBezTo>
                      <a:pt x="0" y="10"/>
                      <a:pt x="2" y="15"/>
                      <a:pt x="6" y="16"/>
                    </a:cubicBezTo>
                    <a:cubicBezTo>
                      <a:pt x="10" y="18"/>
                      <a:pt x="15" y="16"/>
                      <a:pt x="16" y="12"/>
                    </a:cubicBezTo>
                    <a:cubicBezTo>
                      <a:pt x="18" y="8"/>
                      <a:pt x="16" y="3"/>
                      <a:pt x="12" y="2"/>
                    </a:cubicBezTo>
                    <a:close/>
                    <a:moveTo>
                      <a:pt x="8" y="13"/>
                    </a:moveTo>
                    <a:cubicBezTo>
                      <a:pt x="5" y="12"/>
                      <a:pt x="4" y="10"/>
                      <a:pt x="5" y="8"/>
                    </a:cubicBezTo>
                    <a:cubicBezTo>
                      <a:pt x="6" y="5"/>
                      <a:pt x="8" y="4"/>
                      <a:pt x="11" y="5"/>
                    </a:cubicBezTo>
                    <a:cubicBezTo>
                      <a:pt x="13" y="6"/>
                      <a:pt x="14" y="8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0" name="Freeform 50"/>
              <p:cNvSpPr>
                <a:spLocks noEditPoints="1"/>
              </p:cNvSpPr>
              <p:nvPr/>
            </p:nvSpPr>
            <p:spPr bwMode="auto">
              <a:xfrm>
                <a:off x="2151063" y="5100638"/>
                <a:ext cx="203200" cy="203200"/>
              </a:xfrm>
              <a:custGeom>
                <a:avLst/>
                <a:gdLst>
                  <a:gd name="T0" fmla="*/ 36 w 54"/>
                  <a:gd name="T1" fmla="*/ 5 h 54"/>
                  <a:gd name="T2" fmla="*/ 5 w 54"/>
                  <a:gd name="T3" fmla="*/ 18 h 54"/>
                  <a:gd name="T4" fmla="*/ 18 w 54"/>
                  <a:gd name="T5" fmla="*/ 49 h 54"/>
                  <a:gd name="T6" fmla="*/ 49 w 54"/>
                  <a:gd name="T7" fmla="*/ 36 h 54"/>
                  <a:gd name="T8" fmla="*/ 36 w 54"/>
                  <a:gd name="T9" fmla="*/ 5 h 54"/>
                  <a:gd name="T10" fmla="*/ 21 w 54"/>
                  <a:gd name="T11" fmla="*/ 42 h 54"/>
                  <a:gd name="T12" fmla="*/ 12 w 54"/>
                  <a:gd name="T13" fmla="*/ 21 h 54"/>
                  <a:gd name="T14" fmla="*/ 33 w 54"/>
                  <a:gd name="T15" fmla="*/ 12 h 54"/>
                  <a:gd name="T16" fmla="*/ 42 w 54"/>
                  <a:gd name="T17" fmla="*/ 33 h 54"/>
                  <a:gd name="T18" fmla="*/ 21 w 54"/>
                  <a:gd name="T19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54">
                    <a:moveTo>
                      <a:pt x="36" y="5"/>
                    </a:move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30" y="54"/>
                      <a:pt x="44" y="48"/>
                      <a:pt x="49" y="36"/>
                    </a:cubicBezTo>
                    <a:cubicBezTo>
                      <a:pt x="54" y="24"/>
                      <a:pt x="48" y="10"/>
                      <a:pt x="36" y="5"/>
                    </a:cubicBezTo>
                    <a:close/>
                    <a:moveTo>
                      <a:pt x="21" y="42"/>
                    </a:moveTo>
                    <a:cubicBezTo>
                      <a:pt x="13" y="39"/>
                      <a:pt x="9" y="29"/>
                      <a:pt x="12" y="21"/>
                    </a:cubicBezTo>
                    <a:cubicBezTo>
                      <a:pt x="15" y="13"/>
                      <a:pt x="25" y="9"/>
                      <a:pt x="33" y="12"/>
                    </a:cubicBezTo>
                    <a:cubicBezTo>
                      <a:pt x="41" y="15"/>
                      <a:pt x="45" y="25"/>
                      <a:pt x="42" y="33"/>
                    </a:cubicBezTo>
                    <a:cubicBezTo>
                      <a:pt x="39" y="41"/>
                      <a:pt x="29" y="45"/>
                      <a:pt x="2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1" name="Freeform 51"/>
              <p:cNvSpPr/>
              <p:nvPr/>
            </p:nvSpPr>
            <p:spPr bwMode="auto">
              <a:xfrm>
                <a:off x="2290763" y="5237163"/>
                <a:ext cx="74612" cy="77788"/>
              </a:xfrm>
              <a:custGeom>
                <a:avLst/>
                <a:gdLst>
                  <a:gd name="T0" fmla="*/ 20 w 20"/>
                  <a:gd name="T1" fmla="*/ 3 h 21"/>
                  <a:gd name="T2" fmla="*/ 19 w 20"/>
                  <a:gd name="T3" fmla="*/ 0 h 21"/>
                  <a:gd name="T4" fmla="*/ 16 w 20"/>
                  <a:gd name="T5" fmla="*/ 1 h 21"/>
                  <a:gd name="T6" fmla="*/ 16 w 20"/>
                  <a:gd name="T7" fmla="*/ 1 h 21"/>
                  <a:gd name="T8" fmla="*/ 1 w 20"/>
                  <a:gd name="T9" fmla="*/ 17 h 21"/>
                  <a:gd name="T10" fmla="*/ 0 w 20"/>
                  <a:gd name="T11" fmla="*/ 19 h 21"/>
                  <a:gd name="T12" fmla="*/ 3 w 20"/>
                  <a:gd name="T13" fmla="*/ 20 h 21"/>
                  <a:gd name="T14" fmla="*/ 3 w 20"/>
                  <a:gd name="T15" fmla="*/ 20 h 21"/>
                  <a:gd name="T16" fmla="*/ 20 w 20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3"/>
                    </a:moveTo>
                    <a:cubicBezTo>
                      <a:pt x="20" y="2"/>
                      <a:pt x="20" y="1"/>
                      <a:pt x="19" y="0"/>
                    </a:cubicBezTo>
                    <a:cubicBezTo>
                      <a:pt x="18" y="0"/>
                      <a:pt x="16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9"/>
                      <a:pt x="8" y="14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0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0" y="17"/>
                      <a:pt x="16" y="11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2" name="Freeform 52"/>
              <p:cNvSpPr/>
              <p:nvPr/>
            </p:nvSpPr>
            <p:spPr bwMode="auto">
              <a:xfrm>
                <a:off x="2312988" y="5259388"/>
                <a:ext cx="109537" cy="112713"/>
              </a:xfrm>
              <a:custGeom>
                <a:avLst/>
                <a:gdLst>
                  <a:gd name="T0" fmla="*/ 27 w 29"/>
                  <a:gd name="T1" fmla="*/ 0 h 30"/>
                  <a:gd name="T2" fmla="*/ 25 w 29"/>
                  <a:gd name="T3" fmla="*/ 1 h 30"/>
                  <a:gd name="T4" fmla="*/ 1 w 29"/>
                  <a:gd name="T5" fmla="*/ 25 h 30"/>
                  <a:gd name="T6" fmla="*/ 0 w 29"/>
                  <a:gd name="T7" fmla="*/ 28 h 30"/>
                  <a:gd name="T8" fmla="*/ 3 w 29"/>
                  <a:gd name="T9" fmla="*/ 29 h 30"/>
                  <a:gd name="T10" fmla="*/ 3 w 29"/>
                  <a:gd name="T11" fmla="*/ 29 h 30"/>
                  <a:gd name="T12" fmla="*/ 29 w 29"/>
                  <a:gd name="T13" fmla="*/ 3 h 30"/>
                  <a:gd name="T14" fmla="*/ 27 w 29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0">
                    <a:moveTo>
                      <a:pt x="27" y="0"/>
                    </a:moveTo>
                    <a:cubicBezTo>
                      <a:pt x="26" y="0"/>
                      <a:pt x="25" y="0"/>
                      <a:pt x="25" y="1"/>
                    </a:cubicBezTo>
                    <a:cubicBezTo>
                      <a:pt x="20" y="13"/>
                      <a:pt x="12" y="21"/>
                      <a:pt x="1" y="25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1" y="29"/>
                      <a:pt x="2" y="30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4" y="24"/>
                      <a:pt x="24" y="15"/>
                      <a:pt x="29" y="3"/>
                    </a:cubicBezTo>
                    <a:cubicBezTo>
                      <a:pt x="29" y="2"/>
                      <a:pt x="28" y="1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3" name="Freeform 53"/>
              <p:cNvSpPr/>
              <p:nvPr/>
            </p:nvSpPr>
            <p:spPr bwMode="auto">
              <a:xfrm>
                <a:off x="2301875" y="5248276"/>
                <a:ext cx="93662" cy="93663"/>
              </a:xfrm>
              <a:custGeom>
                <a:avLst/>
                <a:gdLst>
                  <a:gd name="T0" fmla="*/ 23 w 25"/>
                  <a:gd name="T1" fmla="*/ 0 h 25"/>
                  <a:gd name="T2" fmla="*/ 20 w 25"/>
                  <a:gd name="T3" fmla="*/ 1 h 25"/>
                  <a:gd name="T4" fmla="*/ 1 w 25"/>
                  <a:gd name="T5" fmla="*/ 21 h 25"/>
                  <a:gd name="T6" fmla="*/ 1 w 25"/>
                  <a:gd name="T7" fmla="*/ 21 h 25"/>
                  <a:gd name="T8" fmla="*/ 0 w 25"/>
                  <a:gd name="T9" fmla="*/ 24 h 25"/>
                  <a:gd name="T10" fmla="*/ 3 w 25"/>
                  <a:gd name="T11" fmla="*/ 25 h 25"/>
                  <a:gd name="T12" fmla="*/ 3 w 25"/>
                  <a:gd name="T13" fmla="*/ 25 h 25"/>
                  <a:gd name="T14" fmla="*/ 24 w 25"/>
                  <a:gd name="T15" fmla="*/ 3 h 25"/>
                  <a:gd name="T16" fmla="*/ 23 w 25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22" y="0"/>
                      <a:pt x="21" y="0"/>
                      <a:pt x="20" y="1"/>
                    </a:cubicBezTo>
                    <a:cubicBezTo>
                      <a:pt x="17" y="11"/>
                      <a:pt x="10" y="17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2" y="21"/>
                      <a:pt x="20" y="13"/>
                      <a:pt x="24" y="3"/>
                    </a:cubicBezTo>
                    <a:cubicBezTo>
                      <a:pt x="25" y="2"/>
                      <a:pt x="24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4" name="Freeform 54"/>
              <p:cNvSpPr/>
              <p:nvPr/>
            </p:nvSpPr>
            <p:spPr bwMode="auto">
              <a:xfrm>
                <a:off x="2139950" y="5089526"/>
                <a:ext cx="74612" cy="79375"/>
              </a:xfrm>
              <a:custGeom>
                <a:avLst/>
                <a:gdLst>
                  <a:gd name="T0" fmla="*/ 20 w 20"/>
                  <a:gd name="T1" fmla="*/ 2 h 21"/>
                  <a:gd name="T2" fmla="*/ 17 w 20"/>
                  <a:gd name="T3" fmla="*/ 1 h 21"/>
                  <a:gd name="T4" fmla="*/ 17 w 20"/>
                  <a:gd name="T5" fmla="*/ 1 h 21"/>
                  <a:gd name="T6" fmla="*/ 0 w 20"/>
                  <a:gd name="T7" fmla="*/ 18 h 21"/>
                  <a:gd name="T8" fmla="*/ 0 w 20"/>
                  <a:gd name="T9" fmla="*/ 18 h 21"/>
                  <a:gd name="T10" fmla="*/ 1 w 20"/>
                  <a:gd name="T11" fmla="*/ 21 h 21"/>
                  <a:gd name="T12" fmla="*/ 4 w 20"/>
                  <a:gd name="T13" fmla="*/ 20 h 21"/>
                  <a:gd name="T14" fmla="*/ 4 w 20"/>
                  <a:gd name="T15" fmla="*/ 20 h 21"/>
                  <a:gd name="T16" fmla="*/ 19 w 20"/>
                  <a:gd name="T17" fmla="*/ 4 h 21"/>
                  <a:gd name="T18" fmla="*/ 20 w 20"/>
                  <a:gd name="T1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20" y="2"/>
                    </a:moveTo>
                    <a:cubicBezTo>
                      <a:pt x="20" y="1"/>
                      <a:pt x="18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4"/>
                      <a:pt x="4" y="1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2" y="21"/>
                      <a:pt x="4" y="21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12"/>
                      <a:pt x="12" y="7"/>
                      <a:pt x="19" y="4"/>
                    </a:cubicBezTo>
                    <a:cubicBezTo>
                      <a:pt x="20" y="4"/>
                      <a:pt x="20" y="3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5" name="Freeform 55"/>
              <p:cNvSpPr/>
              <p:nvPr/>
            </p:nvSpPr>
            <p:spPr bwMode="auto">
              <a:xfrm>
                <a:off x="2082800" y="5033963"/>
                <a:ext cx="109537" cy="112713"/>
              </a:xfrm>
              <a:custGeom>
                <a:avLst/>
                <a:gdLst>
                  <a:gd name="T0" fmla="*/ 29 w 29"/>
                  <a:gd name="T1" fmla="*/ 2 h 30"/>
                  <a:gd name="T2" fmla="*/ 26 w 29"/>
                  <a:gd name="T3" fmla="*/ 1 h 30"/>
                  <a:gd name="T4" fmla="*/ 26 w 29"/>
                  <a:gd name="T5" fmla="*/ 1 h 30"/>
                  <a:gd name="T6" fmla="*/ 0 w 29"/>
                  <a:gd name="T7" fmla="*/ 27 h 30"/>
                  <a:gd name="T8" fmla="*/ 2 w 29"/>
                  <a:gd name="T9" fmla="*/ 30 h 30"/>
                  <a:gd name="T10" fmla="*/ 4 w 29"/>
                  <a:gd name="T11" fmla="*/ 29 h 30"/>
                  <a:gd name="T12" fmla="*/ 28 w 29"/>
                  <a:gd name="T13" fmla="*/ 5 h 30"/>
                  <a:gd name="T14" fmla="*/ 29 w 29"/>
                  <a:gd name="T15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0">
                    <a:moveTo>
                      <a:pt x="29" y="2"/>
                    </a:moveTo>
                    <a:cubicBezTo>
                      <a:pt x="28" y="1"/>
                      <a:pt x="27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5" y="6"/>
                      <a:pt x="5" y="15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3" y="30"/>
                      <a:pt x="4" y="30"/>
                      <a:pt x="4" y="29"/>
                    </a:cubicBezTo>
                    <a:cubicBezTo>
                      <a:pt x="9" y="17"/>
                      <a:pt x="17" y="9"/>
                      <a:pt x="28" y="5"/>
                    </a:cubicBezTo>
                    <a:cubicBezTo>
                      <a:pt x="29" y="4"/>
                      <a:pt x="29" y="3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6" name="Freeform 56"/>
              <p:cNvSpPr/>
              <p:nvPr/>
            </p:nvSpPr>
            <p:spPr bwMode="auto">
              <a:xfrm>
                <a:off x="2109788" y="5064126"/>
                <a:ext cx="93662" cy="93663"/>
              </a:xfrm>
              <a:custGeom>
                <a:avLst/>
                <a:gdLst>
                  <a:gd name="T0" fmla="*/ 24 w 25"/>
                  <a:gd name="T1" fmla="*/ 4 h 25"/>
                  <a:gd name="T2" fmla="*/ 25 w 25"/>
                  <a:gd name="T3" fmla="*/ 1 h 25"/>
                  <a:gd name="T4" fmla="*/ 22 w 25"/>
                  <a:gd name="T5" fmla="*/ 0 h 25"/>
                  <a:gd name="T6" fmla="*/ 22 w 25"/>
                  <a:gd name="T7" fmla="*/ 0 h 25"/>
                  <a:gd name="T8" fmla="*/ 1 w 25"/>
                  <a:gd name="T9" fmla="*/ 22 h 25"/>
                  <a:gd name="T10" fmla="*/ 2 w 25"/>
                  <a:gd name="T11" fmla="*/ 25 h 25"/>
                  <a:gd name="T12" fmla="*/ 5 w 25"/>
                  <a:gd name="T13" fmla="*/ 24 h 25"/>
                  <a:gd name="T14" fmla="*/ 24 w 25"/>
                  <a:gd name="T15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24" y="4"/>
                    </a:moveTo>
                    <a:cubicBezTo>
                      <a:pt x="25" y="3"/>
                      <a:pt x="25" y="2"/>
                      <a:pt x="25" y="1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3" y="4"/>
                      <a:pt x="5" y="12"/>
                      <a:pt x="1" y="22"/>
                    </a:cubicBezTo>
                    <a:cubicBezTo>
                      <a:pt x="0" y="23"/>
                      <a:pt x="1" y="24"/>
                      <a:pt x="2" y="25"/>
                    </a:cubicBezTo>
                    <a:cubicBezTo>
                      <a:pt x="3" y="25"/>
                      <a:pt x="4" y="25"/>
                      <a:pt x="5" y="24"/>
                    </a:cubicBezTo>
                    <a:cubicBezTo>
                      <a:pt x="8" y="14"/>
                      <a:pt x="15" y="8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806221" y="3987764"/>
              <a:ext cx="495300" cy="466725"/>
              <a:chOff x="1049338" y="4976813"/>
              <a:chExt cx="495300" cy="466725"/>
            </a:xfrm>
            <a:solidFill>
              <a:schemeClr val="bg1"/>
            </a:solidFill>
          </p:grpSpPr>
          <p:sp>
            <p:nvSpPr>
              <p:cNvPr id="30" name="Oval 57"/>
              <p:cNvSpPr>
                <a:spLocks noChangeArrowheads="1"/>
              </p:cNvSpPr>
              <p:nvPr/>
            </p:nvSpPr>
            <p:spPr bwMode="auto">
              <a:xfrm>
                <a:off x="1289050" y="5232401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67" name="Freeform 58"/>
              <p:cNvSpPr>
                <a:spLocks noEditPoints="1"/>
              </p:cNvSpPr>
              <p:nvPr/>
            </p:nvSpPr>
            <p:spPr bwMode="auto">
              <a:xfrm>
                <a:off x="1049338" y="4976813"/>
                <a:ext cx="495300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sp>
          <p:nvSpPr>
            <p:cNvPr id="31" name="Freeform 59"/>
            <p:cNvSpPr>
              <a:spLocks noEditPoints="1"/>
            </p:cNvSpPr>
            <p:nvPr/>
          </p:nvSpPr>
          <p:spPr bwMode="auto">
            <a:xfrm>
              <a:off x="10360426" y="1777554"/>
              <a:ext cx="480056" cy="483541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32" name="Freeform 60"/>
            <p:cNvSpPr>
              <a:spLocks noEditPoints="1"/>
            </p:cNvSpPr>
            <p:nvPr/>
          </p:nvSpPr>
          <p:spPr bwMode="auto">
            <a:xfrm>
              <a:off x="5920819" y="2564211"/>
              <a:ext cx="483665" cy="483541"/>
            </a:xfrm>
            <a:custGeom>
              <a:avLst/>
              <a:gdLst>
                <a:gd name="T0" fmla="*/ 126 w 129"/>
                <a:gd name="T1" fmla="*/ 2 h 128"/>
                <a:gd name="T2" fmla="*/ 121 w 129"/>
                <a:gd name="T3" fmla="*/ 0 h 128"/>
                <a:gd name="T4" fmla="*/ 120 w 129"/>
                <a:gd name="T5" fmla="*/ 0 h 128"/>
                <a:gd name="T6" fmla="*/ 52 w 129"/>
                <a:gd name="T7" fmla="*/ 12 h 128"/>
                <a:gd name="T8" fmla="*/ 45 w 129"/>
                <a:gd name="T9" fmla="*/ 20 h 128"/>
                <a:gd name="T10" fmla="*/ 45 w 129"/>
                <a:gd name="T11" fmla="*/ 28 h 128"/>
                <a:gd name="T12" fmla="*/ 45 w 129"/>
                <a:gd name="T13" fmla="*/ 32 h 128"/>
                <a:gd name="T14" fmla="*/ 45 w 129"/>
                <a:gd name="T15" fmla="*/ 89 h 128"/>
                <a:gd name="T16" fmla="*/ 30 w 129"/>
                <a:gd name="T17" fmla="*/ 84 h 128"/>
                <a:gd name="T18" fmla="*/ 20 w 129"/>
                <a:gd name="T19" fmla="*/ 86 h 128"/>
                <a:gd name="T20" fmla="*/ 3 w 129"/>
                <a:gd name="T21" fmla="*/ 100 h 128"/>
                <a:gd name="T22" fmla="*/ 2 w 129"/>
                <a:gd name="T23" fmla="*/ 115 h 128"/>
                <a:gd name="T24" fmla="*/ 24 w 129"/>
                <a:gd name="T25" fmla="*/ 128 h 128"/>
                <a:gd name="T26" fmla="*/ 34 w 129"/>
                <a:gd name="T27" fmla="*/ 126 h 128"/>
                <a:gd name="T28" fmla="*/ 51 w 129"/>
                <a:gd name="T29" fmla="*/ 112 h 128"/>
                <a:gd name="T30" fmla="*/ 53 w 129"/>
                <a:gd name="T31" fmla="*/ 104 h 128"/>
                <a:gd name="T32" fmla="*/ 53 w 129"/>
                <a:gd name="T33" fmla="*/ 104 h 128"/>
                <a:gd name="T34" fmla="*/ 53 w 129"/>
                <a:gd name="T35" fmla="*/ 40 h 128"/>
                <a:gd name="T36" fmla="*/ 54 w 129"/>
                <a:gd name="T37" fmla="*/ 40 h 128"/>
                <a:gd name="T38" fmla="*/ 121 w 129"/>
                <a:gd name="T39" fmla="*/ 28 h 128"/>
                <a:gd name="T40" fmla="*/ 121 w 129"/>
                <a:gd name="T41" fmla="*/ 77 h 128"/>
                <a:gd name="T42" fmla="*/ 106 w 129"/>
                <a:gd name="T43" fmla="*/ 72 h 128"/>
                <a:gd name="T44" fmla="*/ 96 w 129"/>
                <a:gd name="T45" fmla="*/ 74 h 128"/>
                <a:gd name="T46" fmla="*/ 79 w 129"/>
                <a:gd name="T47" fmla="*/ 88 h 128"/>
                <a:gd name="T48" fmla="*/ 78 w 129"/>
                <a:gd name="T49" fmla="*/ 103 h 128"/>
                <a:gd name="T50" fmla="*/ 100 w 129"/>
                <a:gd name="T51" fmla="*/ 116 h 128"/>
                <a:gd name="T52" fmla="*/ 110 w 129"/>
                <a:gd name="T53" fmla="*/ 114 h 128"/>
                <a:gd name="T54" fmla="*/ 127 w 129"/>
                <a:gd name="T55" fmla="*/ 100 h 128"/>
                <a:gd name="T56" fmla="*/ 129 w 129"/>
                <a:gd name="T57" fmla="*/ 92 h 128"/>
                <a:gd name="T58" fmla="*/ 129 w 129"/>
                <a:gd name="T59" fmla="*/ 92 h 128"/>
                <a:gd name="T60" fmla="*/ 129 w 129"/>
                <a:gd name="T61" fmla="*/ 20 h 128"/>
                <a:gd name="T62" fmla="*/ 129 w 129"/>
                <a:gd name="T63" fmla="*/ 16 h 128"/>
                <a:gd name="T64" fmla="*/ 129 w 129"/>
                <a:gd name="T65" fmla="*/ 8 h 128"/>
                <a:gd name="T66" fmla="*/ 126 w 129"/>
                <a:gd name="T67" fmla="*/ 2 h 128"/>
                <a:gd name="T68" fmla="*/ 32 w 129"/>
                <a:gd name="T69" fmla="*/ 119 h 128"/>
                <a:gd name="T70" fmla="*/ 10 w 129"/>
                <a:gd name="T71" fmla="*/ 112 h 128"/>
                <a:gd name="T72" fmla="*/ 22 w 129"/>
                <a:gd name="T73" fmla="*/ 93 h 128"/>
                <a:gd name="T74" fmla="*/ 44 w 129"/>
                <a:gd name="T75" fmla="*/ 100 h 128"/>
                <a:gd name="T76" fmla="*/ 32 w 129"/>
                <a:gd name="T77" fmla="*/ 119 h 128"/>
                <a:gd name="T78" fmla="*/ 108 w 129"/>
                <a:gd name="T79" fmla="*/ 107 h 128"/>
                <a:gd name="T80" fmla="*/ 85 w 129"/>
                <a:gd name="T81" fmla="*/ 100 h 128"/>
                <a:gd name="T82" fmla="*/ 98 w 129"/>
                <a:gd name="T83" fmla="*/ 81 h 128"/>
                <a:gd name="T84" fmla="*/ 120 w 129"/>
                <a:gd name="T85" fmla="*/ 88 h 128"/>
                <a:gd name="T86" fmla="*/ 108 w 129"/>
                <a:gd name="T87" fmla="*/ 107 h 128"/>
                <a:gd name="T88" fmla="*/ 121 w 129"/>
                <a:gd name="T89" fmla="*/ 20 h 128"/>
                <a:gd name="T90" fmla="*/ 53 w 129"/>
                <a:gd name="T91" fmla="*/ 32 h 128"/>
                <a:gd name="T92" fmla="*/ 53 w 129"/>
                <a:gd name="T93" fmla="*/ 28 h 128"/>
                <a:gd name="T94" fmla="*/ 53 w 129"/>
                <a:gd name="T95" fmla="*/ 20 h 128"/>
                <a:gd name="T96" fmla="*/ 121 w 129"/>
                <a:gd name="T97" fmla="*/ 8 h 128"/>
                <a:gd name="T98" fmla="*/ 121 w 129"/>
                <a:gd name="T99" fmla="*/ 16 h 128"/>
                <a:gd name="T100" fmla="*/ 121 w 129"/>
                <a:gd name="T101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28">
                  <a:moveTo>
                    <a:pt x="126" y="2"/>
                  </a:moveTo>
                  <a:cubicBezTo>
                    <a:pt x="125" y="1"/>
                    <a:pt x="123" y="0"/>
                    <a:pt x="121" y="0"/>
                  </a:cubicBezTo>
                  <a:cubicBezTo>
                    <a:pt x="121" y="0"/>
                    <a:pt x="120" y="0"/>
                    <a:pt x="120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3"/>
                    <a:pt x="45" y="16"/>
                    <a:pt x="45" y="2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86"/>
                    <a:pt x="36" y="84"/>
                    <a:pt x="30" y="84"/>
                  </a:cubicBezTo>
                  <a:cubicBezTo>
                    <a:pt x="26" y="84"/>
                    <a:pt x="23" y="85"/>
                    <a:pt x="20" y="86"/>
                  </a:cubicBezTo>
                  <a:cubicBezTo>
                    <a:pt x="12" y="88"/>
                    <a:pt x="6" y="93"/>
                    <a:pt x="3" y="100"/>
                  </a:cubicBezTo>
                  <a:cubicBezTo>
                    <a:pt x="1" y="104"/>
                    <a:pt x="0" y="110"/>
                    <a:pt x="2" y="115"/>
                  </a:cubicBezTo>
                  <a:cubicBezTo>
                    <a:pt x="5" y="123"/>
                    <a:pt x="14" y="128"/>
                    <a:pt x="24" y="128"/>
                  </a:cubicBezTo>
                  <a:cubicBezTo>
                    <a:pt x="28" y="128"/>
                    <a:pt x="31" y="127"/>
                    <a:pt x="34" y="126"/>
                  </a:cubicBezTo>
                  <a:cubicBezTo>
                    <a:pt x="42" y="124"/>
                    <a:pt x="48" y="119"/>
                    <a:pt x="51" y="112"/>
                  </a:cubicBezTo>
                  <a:cubicBezTo>
                    <a:pt x="52" y="110"/>
                    <a:pt x="53" y="107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4" y="40"/>
                    <a:pt x="54" y="4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17" y="74"/>
                    <a:pt x="112" y="72"/>
                    <a:pt x="106" y="72"/>
                  </a:cubicBezTo>
                  <a:cubicBezTo>
                    <a:pt x="102" y="72"/>
                    <a:pt x="99" y="73"/>
                    <a:pt x="96" y="74"/>
                  </a:cubicBezTo>
                  <a:cubicBezTo>
                    <a:pt x="88" y="76"/>
                    <a:pt x="82" y="81"/>
                    <a:pt x="79" y="88"/>
                  </a:cubicBezTo>
                  <a:cubicBezTo>
                    <a:pt x="77" y="92"/>
                    <a:pt x="76" y="98"/>
                    <a:pt x="78" y="103"/>
                  </a:cubicBezTo>
                  <a:cubicBezTo>
                    <a:pt x="81" y="111"/>
                    <a:pt x="90" y="116"/>
                    <a:pt x="100" y="116"/>
                  </a:cubicBezTo>
                  <a:cubicBezTo>
                    <a:pt x="104" y="116"/>
                    <a:pt x="107" y="115"/>
                    <a:pt x="110" y="114"/>
                  </a:cubicBezTo>
                  <a:cubicBezTo>
                    <a:pt x="118" y="112"/>
                    <a:pt x="124" y="107"/>
                    <a:pt x="127" y="100"/>
                  </a:cubicBezTo>
                  <a:cubicBezTo>
                    <a:pt x="128" y="98"/>
                    <a:pt x="129" y="95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6"/>
                    <a:pt x="128" y="3"/>
                    <a:pt x="126" y="2"/>
                  </a:cubicBezTo>
                  <a:close/>
                  <a:moveTo>
                    <a:pt x="32" y="119"/>
                  </a:moveTo>
                  <a:cubicBezTo>
                    <a:pt x="22" y="122"/>
                    <a:pt x="12" y="119"/>
                    <a:pt x="10" y="112"/>
                  </a:cubicBezTo>
                  <a:cubicBezTo>
                    <a:pt x="7" y="105"/>
                    <a:pt x="13" y="96"/>
                    <a:pt x="22" y="93"/>
                  </a:cubicBezTo>
                  <a:cubicBezTo>
                    <a:pt x="32" y="90"/>
                    <a:pt x="42" y="93"/>
                    <a:pt x="44" y="100"/>
                  </a:cubicBezTo>
                  <a:cubicBezTo>
                    <a:pt x="47" y="107"/>
                    <a:pt x="41" y="116"/>
                    <a:pt x="32" y="119"/>
                  </a:cubicBezTo>
                  <a:close/>
                  <a:moveTo>
                    <a:pt x="108" y="107"/>
                  </a:moveTo>
                  <a:cubicBezTo>
                    <a:pt x="98" y="110"/>
                    <a:pt x="88" y="107"/>
                    <a:pt x="85" y="100"/>
                  </a:cubicBezTo>
                  <a:cubicBezTo>
                    <a:pt x="83" y="93"/>
                    <a:pt x="88" y="84"/>
                    <a:pt x="98" y="81"/>
                  </a:cubicBezTo>
                  <a:cubicBezTo>
                    <a:pt x="108" y="78"/>
                    <a:pt x="118" y="81"/>
                    <a:pt x="120" y="88"/>
                  </a:cubicBezTo>
                  <a:cubicBezTo>
                    <a:pt x="123" y="95"/>
                    <a:pt x="117" y="104"/>
                    <a:pt x="108" y="107"/>
                  </a:cubicBezTo>
                  <a:close/>
                  <a:moveTo>
                    <a:pt x="121" y="20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6"/>
                    <a:pt x="121" y="16"/>
                    <a:pt x="121" y="16"/>
                  </a:cubicBezTo>
                  <a:lnTo>
                    <a:pt x="1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grpSp>
          <p:nvGrpSpPr>
            <p:cNvPr id="33" name="Group 31"/>
            <p:cNvGrpSpPr/>
            <p:nvPr/>
          </p:nvGrpSpPr>
          <p:grpSpPr>
            <a:xfrm>
              <a:off x="8355201" y="767514"/>
              <a:ext cx="422275" cy="482600"/>
              <a:chOff x="2041525" y="3035301"/>
              <a:chExt cx="422275" cy="482600"/>
            </a:xfrm>
            <a:solidFill>
              <a:schemeClr val="bg1"/>
            </a:solidFill>
          </p:grpSpPr>
          <p:sp>
            <p:nvSpPr>
              <p:cNvPr id="34" name="Freeform 61"/>
              <p:cNvSpPr>
                <a:spLocks noEditPoints="1"/>
              </p:cNvSpPr>
              <p:nvPr/>
            </p:nvSpPr>
            <p:spPr bwMode="auto">
              <a:xfrm>
                <a:off x="2041525" y="3035301"/>
                <a:ext cx="422275" cy="482600"/>
              </a:xfrm>
              <a:custGeom>
                <a:avLst/>
                <a:gdLst>
                  <a:gd name="T0" fmla="*/ 56 w 112"/>
                  <a:gd name="T1" fmla="*/ 0 h 128"/>
                  <a:gd name="T2" fmla="*/ 0 w 112"/>
                  <a:gd name="T3" fmla="*/ 26 h 128"/>
                  <a:gd name="T4" fmla="*/ 0 w 112"/>
                  <a:gd name="T5" fmla="*/ 102 h 128"/>
                  <a:gd name="T6" fmla="*/ 56 w 112"/>
                  <a:gd name="T7" fmla="*/ 128 h 128"/>
                  <a:gd name="T8" fmla="*/ 112 w 112"/>
                  <a:gd name="T9" fmla="*/ 102 h 128"/>
                  <a:gd name="T10" fmla="*/ 112 w 112"/>
                  <a:gd name="T11" fmla="*/ 26 h 128"/>
                  <a:gd name="T12" fmla="*/ 56 w 112"/>
                  <a:gd name="T13" fmla="*/ 0 h 128"/>
                  <a:gd name="T14" fmla="*/ 104 w 112"/>
                  <a:gd name="T15" fmla="*/ 102 h 128"/>
                  <a:gd name="T16" fmla="*/ 56 w 112"/>
                  <a:gd name="T17" fmla="*/ 120 h 128"/>
                  <a:gd name="T18" fmla="*/ 8 w 112"/>
                  <a:gd name="T19" fmla="*/ 102 h 128"/>
                  <a:gd name="T20" fmla="*/ 8 w 112"/>
                  <a:gd name="T21" fmla="*/ 87 h 128"/>
                  <a:gd name="T22" fmla="*/ 56 w 112"/>
                  <a:gd name="T23" fmla="*/ 100 h 128"/>
                  <a:gd name="T24" fmla="*/ 104 w 112"/>
                  <a:gd name="T25" fmla="*/ 87 h 128"/>
                  <a:gd name="T26" fmla="*/ 104 w 112"/>
                  <a:gd name="T27" fmla="*/ 102 h 128"/>
                  <a:gd name="T28" fmla="*/ 104 w 112"/>
                  <a:gd name="T29" fmla="*/ 78 h 128"/>
                  <a:gd name="T30" fmla="*/ 104 w 112"/>
                  <a:gd name="T31" fmla="*/ 78 h 128"/>
                  <a:gd name="T32" fmla="*/ 104 w 112"/>
                  <a:gd name="T33" fmla="*/ 78 h 128"/>
                  <a:gd name="T34" fmla="*/ 56 w 112"/>
                  <a:gd name="T35" fmla="*/ 96 h 128"/>
                  <a:gd name="T36" fmla="*/ 8 w 112"/>
                  <a:gd name="T37" fmla="*/ 78 h 128"/>
                  <a:gd name="T38" fmla="*/ 8 w 112"/>
                  <a:gd name="T39" fmla="*/ 78 h 128"/>
                  <a:gd name="T40" fmla="*/ 8 w 112"/>
                  <a:gd name="T41" fmla="*/ 78 h 128"/>
                  <a:gd name="T42" fmla="*/ 8 w 112"/>
                  <a:gd name="T43" fmla="*/ 63 h 128"/>
                  <a:gd name="T44" fmla="*/ 56 w 112"/>
                  <a:gd name="T45" fmla="*/ 76 h 128"/>
                  <a:gd name="T46" fmla="*/ 104 w 112"/>
                  <a:gd name="T47" fmla="*/ 63 h 128"/>
                  <a:gd name="T48" fmla="*/ 104 w 112"/>
                  <a:gd name="T49" fmla="*/ 78 h 128"/>
                  <a:gd name="T50" fmla="*/ 104 w 112"/>
                  <a:gd name="T51" fmla="*/ 54 h 128"/>
                  <a:gd name="T52" fmla="*/ 104 w 112"/>
                  <a:gd name="T53" fmla="*/ 54 h 128"/>
                  <a:gd name="T54" fmla="*/ 104 w 112"/>
                  <a:gd name="T55" fmla="*/ 54 h 128"/>
                  <a:gd name="T56" fmla="*/ 56 w 112"/>
                  <a:gd name="T57" fmla="*/ 72 h 128"/>
                  <a:gd name="T58" fmla="*/ 8 w 112"/>
                  <a:gd name="T59" fmla="*/ 54 h 128"/>
                  <a:gd name="T60" fmla="*/ 8 w 112"/>
                  <a:gd name="T61" fmla="*/ 54 h 128"/>
                  <a:gd name="T62" fmla="*/ 8 w 112"/>
                  <a:gd name="T63" fmla="*/ 54 h 128"/>
                  <a:gd name="T64" fmla="*/ 8 w 112"/>
                  <a:gd name="T65" fmla="*/ 40 h 128"/>
                  <a:gd name="T66" fmla="*/ 56 w 112"/>
                  <a:gd name="T67" fmla="*/ 52 h 128"/>
                  <a:gd name="T68" fmla="*/ 104 w 112"/>
                  <a:gd name="T69" fmla="*/ 40 h 128"/>
                  <a:gd name="T70" fmla="*/ 104 w 112"/>
                  <a:gd name="T71" fmla="*/ 54 h 128"/>
                  <a:gd name="T72" fmla="*/ 56 w 112"/>
                  <a:gd name="T73" fmla="*/ 44 h 128"/>
                  <a:gd name="T74" fmla="*/ 8 w 112"/>
                  <a:gd name="T75" fmla="*/ 26 h 128"/>
                  <a:gd name="T76" fmla="*/ 56 w 112"/>
                  <a:gd name="T77" fmla="*/ 8 h 128"/>
                  <a:gd name="T78" fmla="*/ 104 w 112"/>
                  <a:gd name="T79" fmla="*/ 26 h 128"/>
                  <a:gd name="T80" fmla="*/ 56 w 112"/>
                  <a:gd name="T81" fmla="*/ 4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28">
                    <a:moveTo>
                      <a:pt x="56" y="0"/>
                    </a:moveTo>
                    <a:cubicBezTo>
                      <a:pt x="29" y="0"/>
                      <a:pt x="0" y="8"/>
                      <a:pt x="0" y="2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0"/>
                      <a:pt x="29" y="128"/>
                      <a:pt x="56" y="128"/>
                    </a:cubicBezTo>
                    <a:cubicBezTo>
                      <a:pt x="83" y="128"/>
                      <a:pt x="112" y="120"/>
                      <a:pt x="112" y="102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8"/>
                      <a:pt x="83" y="0"/>
                      <a:pt x="56" y="0"/>
                    </a:cubicBezTo>
                    <a:close/>
                    <a:moveTo>
                      <a:pt x="104" y="102"/>
                    </a:moveTo>
                    <a:cubicBezTo>
                      <a:pt x="104" y="112"/>
                      <a:pt x="83" y="120"/>
                      <a:pt x="56" y="120"/>
                    </a:cubicBezTo>
                    <a:cubicBezTo>
                      <a:pt x="29" y="120"/>
                      <a:pt x="8" y="112"/>
                      <a:pt x="8" y="102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6" y="96"/>
                      <a:pt x="36" y="100"/>
                      <a:pt x="56" y="100"/>
                    </a:cubicBezTo>
                    <a:cubicBezTo>
                      <a:pt x="76" y="100"/>
                      <a:pt x="96" y="96"/>
                      <a:pt x="104" y="87"/>
                    </a:cubicBezTo>
                    <a:lnTo>
                      <a:pt x="104" y="102"/>
                    </a:lnTo>
                    <a:close/>
                    <a:moveTo>
                      <a:pt x="104" y="78"/>
                    </a:move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88"/>
                      <a:pt x="83" y="96"/>
                      <a:pt x="56" y="96"/>
                    </a:cubicBezTo>
                    <a:cubicBezTo>
                      <a:pt x="29" y="96"/>
                      <a:pt x="8" y="8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6" y="72"/>
                      <a:pt x="36" y="76"/>
                      <a:pt x="56" y="76"/>
                    </a:cubicBezTo>
                    <a:cubicBezTo>
                      <a:pt x="76" y="76"/>
                      <a:pt x="96" y="72"/>
                      <a:pt x="104" y="63"/>
                    </a:cubicBezTo>
                    <a:lnTo>
                      <a:pt x="104" y="78"/>
                    </a:lnTo>
                    <a:close/>
                    <a:moveTo>
                      <a:pt x="104" y="54"/>
                    </a:move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64"/>
                      <a:pt x="83" y="72"/>
                      <a:pt x="56" y="72"/>
                    </a:cubicBezTo>
                    <a:cubicBezTo>
                      <a:pt x="29" y="72"/>
                      <a:pt x="8" y="6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8" y="48"/>
                      <a:pt x="38" y="52"/>
                      <a:pt x="56" y="52"/>
                    </a:cubicBezTo>
                    <a:cubicBezTo>
                      <a:pt x="74" y="52"/>
                      <a:pt x="94" y="48"/>
                      <a:pt x="104" y="40"/>
                    </a:cubicBezTo>
                    <a:lnTo>
                      <a:pt x="104" y="54"/>
                    </a:lnTo>
                    <a:close/>
                    <a:moveTo>
                      <a:pt x="56" y="44"/>
                    </a:moveTo>
                    <a:cubicBezTo>
                      <a:pt x="29" y="44"/>
                      <a:pt x="8" y="36"/>
                      <a:pt x="8" y="26"/>
                    </a:cubicBezTo>
                    <a:cubicBezTo>
                      <a:pt x="8" y="16"/>
                      <a:pt x="29" y="8"/>
                      <a:pt x="56" y="8"/>
                    </a:cubicBezTo>
                    <a:cubicBezTo>
                      <a:pt x="83" y="8"/>
                      <a:pt x="104" y="16"/>
                      <a:pt x="104" y="26"/>
                    </a:cubicBezTo>
                    <a:cubicBezTo>
                      <a:pt x="104" y="36"/>
                      <a:pt x="83" y="44"/>
                      <a:pt x="5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35" name="Oval 62"/>
              <p:cNvSpPr>
                <a:spLocks noChangeArrowheads="1"/>
              </p:cNvSpPr>
              <p:nvPr/>
            </p:nvSpPr>
            <p:spPr bwMode="auto">
              <a:xfrm>
                <a:off x="2373313" y="3411538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36" name="Oval 63"/>
              <p:cNvSpPr>
                <a:spLocks noChangeArrowheads="1"/>
              </p:cNvSpPr>
              <p:nvPr/>
            </p:nvSpPr>
            <p:spPr bwMode="auto">
              <a:xfrm>
                <a:off x="2373313" y="3321051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37" name="Oval 64"/>
              <p:cNvSpPr>
                <a:spLocks noChangeArrowheads="1"/>
              </p:cNvSpPr>
              <p:nvPr/>
            </p:nvSpPr>
            <p:spPr bwMode="auto">
              <a:xfrm>
                <a:off x="2373313" y="3230563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38" name="Group 32"/>
            <p:cNvGrpSpPr/>
            <p:nvPr/>
          </p:nvGrpSpPr>
          <p:grpSpPr>
            <a:xfrm>
              <a:off x="10224381" y="3967559"/>
              <a:ext cx="488950" cy="482600"/>
              <a:chOff x="1044576" y="3035301"/>
              <a:chExt cx="488950" cy="482600"/>
            </a:xfrm>
            <a:solidFill>
              <a:schemeClr val="bg1"/>
            </a:solidFill>
          </p:grpSpPr>
          <p:sp>
            <p:nvSpPr>
              <p:cNvPr id="58" name="Freeform 65"/>
              <p:cNvSpPr>
                <a:spLocks noEditPoints="1"/>
              </p:cNvSpPr>
              <p:nvPr/>
            </p:nvSpPr>
            <p:spPr bwMode="auto">
              <a:xfrm>
                <a:off x="1044576" y="3035301"/>
                <a:ext cx="488950" cy="482600"/>
              </a:xfrm>
              <a:custGeom>
                <a:avLst/>
                <a:gdLst>
                  <a:gd name="T0" fmla="*/ 127 w 130"/>
                  <a:gd name="T1" fmla="*/ 42 h 128"/>
                  <a:gd name="T2" fmla="*/ 87 w 130"/>
                  <a:gd name="T3" fmla="*/ 2 h 128"/>
                  <a:gd name="T4" fmla="*/ 79 w 130"/>
                  <a:gd name="T5" fmla="*/ 0 h 128"/>
                  <a:gd name="T6" fmla="*/ 75 w 130"/>
                  <a:gd name="T7" fmla="*/ 2 h 128"/>
                  <a:gd name="T8" fmla="*/ 73 w 130"/>
                  <a:gd name="T9" fmla="*/ 6 h 128"/>
                  <a:gd name="T10" fmla="*/ 64 w 130"/>
                  <a:gd name="T11" fmla="*/ 21 h 128"/>
                  <a:gd name="T12" fmla="*/ 41 w 130"/>
                  <a:gd name="T13" fmla="*/ 37 h 128"/>
                  <a:gd name="T14" fmla="*/ 15 w 130"/>
                  <a:gd name="T15" fmla="*/ 55 h 128"/>
                  <a:gd name="T16" fmla="*/ 1 w 130"/>
                  <a:gd name="T17" fmla="*/ 78 h 128"/>
                  <a:gd name="T18" fmla="*/ 3 w 130"/>
                  <a:gd name="T19" fmla="*/ 86 h 128"/>
                  <a:gd name="T20" fmla="*/ 43 w 130"/>
                  <a:gd name="T21" fmla="*/ 126 h 128"/>
                  <a:gd name="T22" fmla="*/ 51 w 130"/>
                  <a:gd name="T23" fmla="*/ 128 h 128"/>
                  <a:gd name="T24" fmla="*/ 55 w 130"/>
                  <a:gd name="T25" fmla="*/ 126 h 128"/>
                  <a:gd name="T26" fmla="*/ 57 w 130"/>
                  <a:gd name="T27" fmla="*/ 122 h 128"/>
                  <a:gd name="T28" fmla="*/ 66 w 130"/>
                  <a:gd name="T29" fmla="*/ 107 h 128"/>
                  <a:gd name="T30" fmla="*/ 89 w 130"/>
                  <a:gd name="T31" fmla="*/ 91 h 128"/>
                  <a:gd name="T32" fmla="*/ 115 w 130"/>
                  <a:gd name="T33" fmla="*/ 73 h 128"/>
                  <a:gd name="T34" fmla="*/ 129 w 130"/>
                  <a:gd name="T35" fmla="*/ 50 h 128"/>
                  <a:gd name="T36" fmla="*/ 127 w 130"/>
                  <a:gd name="T37" fmla="*/ 42 h 128"/>
                  <a:gd name="T38" fmla="*/ 49 w 130"/>
                  <a:gd name="T39" fmla="*/ 120 h 128"/>
                  <a:gd name="T40" fmla="*/ 9 w 130"/>
                  <a:gd name="T41" fmla="*/ 80 h 128"/>
                  <a:gd name="T42" fmla="*/ 81 w 130"/>
                  <a:gd name="T43" fmla="*/ 8 h 128"/>
                  <a:gd name="T44" fmla="*/ 121 w 130"/>
                  <a:gd name="T45" fmla="*/ 48 h 128"/>
                  <a:gd name="T46" fmla="*/ 49 w 130"/>
                  <a:gd name="T47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8">
                    <a:moveTo>
                      <a:pt x="127" y="42"/>
                    </a:moveTo>
                    <a:cubicBezTo>
                      <a:pt x="87" y="2"/>
                      <a:pt x="87" y="2"/>
                      <a:pt x="87" y="2"/>
                    </a:cubicBezTo>
                    <a:cubicBezTo>
                      <a:pt x="85" y="0"/>
                      <a:pt x="82" y="0"/>
                      <a:pt x="79" y="0"/>
                    </a:cubicBezTo>
                    <a:cubicBezTo>
                      <a:pt x="78" y="1"/>
                      <a:pt x="76" y="1"/>
                      <a:pt x="75" y="2"/>
                    </a:cubicBezTo>
                    <a:cubicBezTo>
                      <a:pt x="74" y="3"/>
                      <a:pt x="74" y="4"/>
                      <a:pt x="73" y="6"/>
                    </a:cubicBezTo>
                    <a:cubicBezTo>
                      <a:pt x="72" y="12"/>
                      <a:pt x="68" y="17"/>
                      <a:pt x="64" y="21"/>
                    </a:cubicBezTo>
                    <a:cubicBezTo>
                      <a:pt x="58" y="27"/>
                      <a:pt x="50" y="32"/>
                      <a:pt x="41" y="37"/>
                    </a:cubicBezTo>
                    <a:cubicBezTo>
                      <a:pt x="32" y="42"/>
                      <a:pt x="23" y="48"/>
                      <a:pt x="15" y="55"/>
                    </a:cubicBezTo>
                    <a:cubicBezTo>
                      <a:pt x="8" y="62"/>
                      <a:pt x="4" y="69"/>
                      <a:pt x="1" y="78"/>
                    </a:cubicBezTo>
                    <a:cubicBezTo>
                      <a:pt x="0" y="80"/>
                      <a:pt x="1" y="84"/>
                      <a:pt x="3" y="8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5" y="128"/>
                      <a:pt x="48" y="128"/>
                      <a:pt x="51" y="128"/>
                    </a:cubicBezTo>
                    <a:cubicBezTo>
                      <a:pt x="52" y="127"/>
                      <a:pt x="54" y="127"/>
                      <a:pt x="55" y="126"/>
                    </a:cubicBezTo>
                    <a:cubicBezTo>
                      <a:pt x="56" y="125"/>
                      <a:pt x="56" y="124"/>
                      <a:pt x="57" y="122"/>
                    </a:cubicBezTo>
                    <a:cubicBezTo>
                      <a:pt x="58" y="116"/>
                      <a:pt x="62" y="111"/>
                      <a:pt x="66" y="107"/>
                    </a:cubicBezTo>
                    <a:cubicBezTo>
                      <a:pt x="72" y="101"/>
                      <a:pt x="80" y="96"/>
                      <a:pt x="89" y="91"/>
                    </a:cubicBezTo>
                    <a:cubicBezTo>
                      <a:pt x="98" y="86"/>
                      <a:pt x="107" y="80"/>
                      <a:pt x="115" y="73"/>
                    </a:cubicBezTo>
                    <a:cubicBezTo>
                      <a:pt x="122" y="66"/>
                      <a:pt x="126" y="59"/>
                      <a:pt x="129" y="50"/>
                    </a:cubicBezTo>
                    <a:cubicBezTo>
                      <a:pt x="130" y="48"/>
                      <a:pt x="129" y="44"/>
                      <a:pt x="127" y="42"/>
                    </a:cubicBezTo>
                    <a:close/>
                    <a:moveTo>
                      <a:pt x="49" y="120"/>
                    </a:moveTo>
                    <a:cubicBezTo>
                      <a:pt x="36" y="107"/>
                      <a:pt x="22" y="93"/>
                      <a:pt x="9" y="80"/>
                    </a:cubicBezTo>
                    <a:cubicBezTo>
                      <a:pt x="20" y="43"/>
                      <a:pt x="70" y="45"/>
                      <a:pt x="81" y="8"/>
                    </a:cubicBezTo>
                    <a:cubicBezTo>
                      <a:pt x="94" y="21"/>
                      <a:pt x="108" y="35"/>
                      <a:pt x="121" y="48"/>
                    </a:cubicBezTo>
                    <a:cubicBezTo>
                      <a:pt x="110" y="85"/>
                      <a:pt x="60" y="83"/>
                      <a:pt x="49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59" name="Freeform 66"/>
              <p:cNvSpPr>
                <a:spLocks noEditPoints="1"/>
              </p:cNvSpPr>
              <p:nvPr/>
            </p:nvSpPr>
            <p:spPr bwMode="auto">
              <a:xfrm>
                <a:off x="1222375" y="3205163"/>
                <a:ext cx="131762" cy="134938"/>
              </a:xfrm>
              <a:custGeom>
                <a:avLst/>
                <a:gdLst>
                  <a:gd name="T0" fmla="*/ 28 w 35"/>
                  <a:gd name="T1" fmla="*/ 12 h 36"/>
                  <a:gd name="T2" fmla="*/ 20 w 35"/>
                  <a:gd name="T3" fmla="*/ 13 h 36"/>
                  <a:gd name="T4" fmla="*/ 10 w 35"/>
                  <a:gd name="T5" fmla="*/ 7 h 36"/>
                  <a:gd name="T6" fmla="*/ 15 w 35"/>
                  <a:gd name="T7" fmla="*/ 6 h 36"/>
                  <a:gd name="T8" fmla="*/ 19 w 35"/>
                  <a:gd name="T9" fmla="*/ 6 h 36"/>
                  <a:gd name="T10" fmla="*/ 20 w 35"/>
                  <a:gd name="T11" fmla="*/ 2 h 36"/>
                  <a:gd name="T12" fmla="*/ 13 w 35"/>
                  <a:gd name="T13" fmla="*/ 1 h 36"/>
                  <a:gd name="T14" fmla="*/ 6 w 35"/>
                  <a:gd name="T15" fmla="*/ 4 h 36"/>
                  <a:gd name="T16" fmla="*/ 5 w 35"/>
                  <a:gd name="T17" fmla="*/ 3 h 36"/>
                  <a:gd name="T18" fmla="*/ 3 w 35"/>
                  <a:gd name="T19" fmla="*/ 5 h 36"/>
                  <a:gd name="T20" fmla="*/ 4 w 35"/>
                  <a:gd name="T21" fmla="*/ 6 h 36"/>
                  <a:gd name="T22" fmla="*/ 1 w 35"/>
                  <a:gd name="T23" fmla="*/ 15 h 36"/>
                  <a:gd name="T24" fmla="*/ 3 w 35"/>
                  <a:gd name="T25" fmla="*/ 22 h 36"/>
                  <a:gd name="T26" fmla="*/ 18 w 35"/>
                  <a:gd name="T27" fmla="*/ 21 h 36"/>
                  <a:gd name="T28" fmla="*/ 23 w 35"/>
                  <a:gd name="T29" fmla="*/ 31 h 36"/>
                  <a:gd name="T30" fmla="*/ 19 w 35"/>
                  <a:gd name="T31" fmla="*/ 30 h 36"/>
                  <a:gd name="T32" fmla="*/ 16 w 35"/>
                  <a:gd name="T33" fmla="*/ 28 h 36"/>
                  <a:gd name="T34" fmla="*/ 13 w 35"/>
                  <a:gd name="T35" fmla="*/ 31 h 36"/>
                  <a:gd name="T36" fmla="*/ 17 w 35"/>
                  <a:gd name="T37" fmla="*/ 35 h 36"/>
                  <a:gd name="T38" fmla="*/ 25 w 35"/>
                  <a:gd name="T39" fmla="*/ 36 h 36"/>
                  <a:gd name="T40" fmla="*/ 31 w 35"/>
                  <a:gd name="T41" fmla="*/ 35 h 36"/>
                  <a:gd name="T42" fmla="*/ 33 w 35"/>
                  <a:gd name="T43" fmla="*/ 34 h 36"/>
                  <a:gd name="T44" fmla="*/ 33 w 35"/>
                  <a:gd name="T45" fmla="*/ 32 h 36"/>
                  <a:gd name="T46" fmla="*/ 34 w 35"/>
                  <a:gd name="T47" fmla="*/ 26 h 36"/>
                  <a:gd name="T48" fmla="*/ 35 w 35"/>
                  <a:gd name="T49" fmla="*/ 18 h 36"/>
                  <a:gd name="T50" fmla="*/ 10 w 35"/>
                  <a:gd name="T51" fmla="*/ 17 h 36"/>
                  <a:gd name="T52" fmla="*/ 6 w 35"/>
                  <a:gd name="T53" fmla="*/ 15 h 36"/>
                  <a:gd name="T54" fmla="*/ 7 w 35"/>
                  <a:gd name="T55" fmla="*/ 11 h 36"/>
                  <a:gd name="T56" fmla="*/ 14 w 35"/>
                  <a:gd name="T57" fmla="*/ 16 h 36"/>
                  <a:gd name="T58" fmla="*/ 29 w 35"/>
                  <a:gd name="T59" fmla="*/ 25 h 36"/>
                  <a:gd name="T60" fmla="*/ 21 w 35"/>
                  <a:gd name="T61" fmla="*/ 20 h 36"/>
                  <a:gd name="T62" fmla="*/ 25 w 35"/>
                  <a:gd name="T63" fmla="*/ 18 h 36"/>
                  <a:gd name="T64" fmla="*/ 28 w 35"/>
                  <a:gd name="T65" fmla="*/ 20 h 36"/>
                  <a:gd name="T66" fmla="*/ 29 w 35"/>
                  <a:gd name="T6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36">
                    <a:moveTo>
                      <a:pt x="32" y="15"/>
                    </a:moveTo>
                    <a:cubicBezTo>
                      <a:pt x="31" y="14"/>
                      <a:pt x="30" y="13"/>
                      <a:pt x="28" y="12"/>
                    </a:cubicBezTo>
                    <a:cubicBezTo>
                      <a:pt x="27" y="12"/>
                      <a:pt x="26" y="12"/>
                      <a:pt x="24" y="12"/>
                    </a:cubicBezTo>
                    <a:cubicBezTo>
                      <a:pt x="23" y="12"/>
                      <a:pt x="22" y="12"/>
                      <a:pt x="20" y="13"/>
                    </a:cubicBezTo>
                    <a:cubicBezTo>
                      <a:pt x="19" y="13"/>
                      <a:pt x="18" y="14"/>
                      <a:pt x="16" y="15"/>
                    </a:cubicBezTo>
                    <a:cubicBezTo>
                      <a:pt x="14" y="12"/>
                      <a:pt x="12" y="10"/>
                      <a:pt x="10" y="7"/>
                    </a:cubicBezTo>
                    <a:cubicBezTo>
                      <a:pt x="11" y="7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18" y="7"/>
                      <a:pt x="19" y="7"/>
                      <a:pt x="19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1"/>
                      <a:pt x="16" y="0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2" y="9"/>
                      <a:pt x="2" y="10"/>
                    </a:cubicBezTo>
                    <a:cubicBezTo>
                      <a:pt x="1" y="12"/>
                      <a:pt x="1" y="13"/>
                      <a:pt x="1" y="15"/>
                    </a:cubicBezTo>
                    <a:cubicBezTo>
                      <a:pt x="0" y="16"/>
                      <a:pt x="1" y="17"/>
                      <a:pt x="1" y="18"/>
                    </a:cubicBezTo>
                    <a:cubicBezTo>
                      <a:pt x="1" y="20"/>
                      <a:pt x="2" y="21"/>
                      <a:pt x="3" y="22"/>
                    </a:cubicBezTo>
                    <a:cubicBezTo>
                      <a:pt x="5" y="23"/>
                      <a:pt x="8" y="24"/>
                      <a:pt x="10" y="24"/>
                    </a:cubicBezTo>
                    <a:cubicBezTo>
                      <a:pt x="13" y="23"/>
                      <a:pt x="15" y="23"/>
                      <a:pt x="18" y="21"/>
                    </a:cubicBezTo>
                    <a:cubicBezTo>
                      <a:pt x="21" y="24"/>
                      <a:pt x="23" y="27"/>
                      <a:pt x="25" y="29"/>
                    </a:cubicBezTo>
                    <a:cubicBezTo>
                      <a:pt x="24" y="30"/>
                      <a:pt x="24" y="30"/>
                      <a:pt x="23" y="31"/>
                    </a:cubicBezTo>
                    <a:cubicBezTo>
                      <a:pt x="22" y="31"/>
                      <a:pt x="21" y="31"/>
                      <a:pt x="21" y="31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5" y="28"/>
                      <a:pt x="15" y="29"/>
                      <a:pt x="14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32"/>
                      <a:pt x="13" y="33"/>
                      <a:pt x="14" y="33"/>
                    </a:cubicBezTo>
                    <a:cubicBezTo>
                      <a:pt x="15" y="34"/>
                      <a:pt x="16" y="35"/>
                      <a:pt x="17" y="35"/>
                    </a:cubicBezTo>
                    <a:cubicBezTo>
                      <a:pt x="18" y="36"/>
                      <a:pt x="19" y="36"/>
                      <a:pt x="20" y="36"/>
                    </a:cubicBezTo>
                    <a:cubicBezTo>
                      <a:pt x="22" y="36"/>
                      <a:pt x="23" y="36"/>
                      <a:pt x="25" y="36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30" y="33"/>
                      <a:pt x="30" y="34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3" y="34"/>
                      <a:pt x="34" y="34"/>
                      <a:pt x="34" y="33"/>
                    </a:cubicBezTo>
                    <a:cubicBezTo>
                      <a:pt x="34" y="33"/>
                      <a:pt x="33" y="32"/>
                      <a:pt x="33" y="32"/>
                    </a:cubicBezTo>
                    <a:cubicBezTo>
                      <a:pt x="32" y="32"/>
                      <a:pt x="32" y="31"/>
                      <a:pt x="31" y="30"/>
                    </a:cubicBezTo>
                    <a:cubicBezTo>
                      <a:pt x="32" y="29"/>
                      <a:pt x="33" y="27"/>
                      <a:pt x="34" y="26"/>
                    </a:cubicBezTo>
                    <a:cubicBezTo>
                      <a:pt x="35" y="24"/>
                      <a:pt x="35" y="23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4" y="17"/>
                      <a:pt x="33" y="16"/>
                      <a:pt x="32" y="15"/>
                    </a:cubicBezTo>
                    <a:close/>
                    <a:moveTo>
                      <a:pt x="10" y="17"/>
                    </a:moveTo>
                    <a:cubicBezTo>
                      <a:pt x="9" y="17"/>
                      <a:pt x="8" y="17"/>
                      <a:pt x="7" y="16"/>
                    </a:cubicBezTo>
                    <a:cubicBezTo>
                      <a:pt x="7" y="16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10" y="11"/>
                      <a:pt x="12" y="14"/>
                      <a:pt x="14" y="16"/>
                    </a:cubicBezTo>
                    <a:cubicBezTo>
                      <a:pt x="12" y="17"/>
                      <a:pt x="11" y="17"/>
                      <a:pt x="10" y="17"/>
                    </a:cubicBezTo>
                    <a:close/>
                    <a:moveTo>
                      <a:pt x="29" y="25"/>
                    </a:moveTo>
                    <a:cubicBezTo>
                      <a:pt x="28" y="26"/>
                      <a:pt x="28" y="27"/>
                      <a:pt x="27" y="27"/>
                    </a:cubicBezTo>
                    <a:cubicBezTo>
                      <a:pt x="25" y="25"/>
                      <a:pt x="23" y="22"/>
                      <a:pt x="21" y="20"/>
                    </a:cubicBezTo>
                    <a:cubicBezTo>
                      <a:pt x="21" y="20"/>
                      <a:pt x="22" y="19"/>
                      <a:pt x="23" y="19"/>
                    </a:cubicBezTo>
                    <a:cubicBezTo>
                      <a:pt x="23" y="19"/>
                      <a:pt x="24" y="19"/>
                      <a:pt x="25" y="18"/>
                    </a:cubicBezTo>
                    <a:cubicBezTo>
                      <a:pt x="25" y="18"/>
                      <a:pt x="26" y="18"/>
                      <a:pt x="27" y="19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9" y="20"/>
                      <a:pt x="29" y="21"/>
                      <a:pt x="29" y="21"/>
                    </a:cubicBezTo>
                    <a:cubicBezTo>
                      <a:pt x="30" y="22"/>
                      <a:pt x="30" y="23"/>
                      <a:pt x="29" y="23"/>
                    </a:cubicBezTo>
                    <a:cubicBezTo>
                      <a:pt x="29" y="24"/>
                      <a:pt x="29" y="25"/>
                      <a:pt x="2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39" name="Freeform 67"/>
              <p:cNvSpPr/>
              <p:nvPr/>
            </p:nvSpPr>
            <p:spPr bwMode="auto">
              <a:xfrm>
                <a:off x="1211263" y="3367088"/>
                <a:ext cx="71437" cy="79375"/>
              </a:xfrm>
              <a:custGeom>
                <a:avLst/>
                <a:gdLst>
                  <a:gd name="T0" fmla="*/ 16 w 19"/>
                  <a:gd name="T1" fmla="*/ 1 h 21"/>
                  <a:gd name="T2" fmla="*/ 16 w 19"/>
                  <a:gd name="T3" fmla="*/ 1 h 21"/>
                  <a:gd name="T4" fmla="*/ 9 w 19"/>
                  <a:gd name="T5" fmla="*/ 7 h 21"/>
                  <a:gd name="T6" fmla="*/ 3 w 19"/>
                  <a:gd name="T7" fmla="*/ 14 h 21"/>
                  <a:gd name="T8" fmla="*/ 0 w 19"/>
                  <a:gd name="T9" fmla="*/ 17 h 21"/>
                  <a:gd name="T10" fmla="*/ 0 w 19"/>
                  <a:gd name="T11" fmla="*/ 17 h 21"/>
                  <a:gd name="T12" fmla="*/ 0 w 19"/>
                  <a:gd name="T13" fmla="*/ 20 h 21"/>
                  <a:gd name="T14" fmla="*/ 3 w 19"/>
                  <a:gd name="T15" fmla="*/ 20 h 21"/>
                  <a:gd name="T16" fmla="*/ 3 w 19"/>
                  <a:gd name="T17" fmla="*/ 20 h 21"/>
                  <a:gd name="T18" fmla="*/ 6 w 19"/>
                  <a:gd name="T19" fmla="*/ 16 h 21"/>
                  <a:gd name="T20" fmla="*/ 11 w 19"/>
                  <a:gd name="T21" fmla="*/ 10 h 21"/>
                  <a:gd name="T22" fmla="*/ 18 w 19"/>
                  <a:gd name="T23" fmla="*/ 4 h 21"/>
                  <a:gd name="T24" fmla="*/ 18 w 19"/>
                  <a:gd name="T25" fmla="*/ 4 h 21"/>
                  <a:gd name="T26" fmla="*/ 19 w 19"/>
                  <a:gd name="T27" fmla="*/ 4 h 21"/>
                  <a:gd name="T28" fmla="*/ 19 w 19"/>
                  <a:gd name="T29" fmla="*/ 1 h 21"/>
                  <a:gd name="T30" fmla="*/ 16 w 19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1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1" y="5"/>
                      <a:pt x="9" y="7"/>
                    </a:cubicBezTo>
                    <a:cubicBezTo>
                      <a:pt x="6" y="9"/>
                      <a:pt x="5" y="11"/>
                      <a:pt x="3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4"/>
                      <a:pt x="9" y="12"/>
                      <a:pt x="11" y="10"/>
                    </a:cubicBezTo>
                    <a:cubicBezTo>
                      <a:pt x="14" y="8"/>
                      <a:pt x="16" y="6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40" name="Freeform 68"/>
              <p:cNvSpPr/>
              <p:nvPr/>
            </p:nvSpPr>
            <p:spPr bwMode="auto">
              <a:xfrm>
                <a:off x="1296988" y="3111501"/>
                <a:ext cx="74612" cy="77788"/>
              </a:xfrm>
              <a:custGeom>
                <a:avLst/>
                <a:gdLst>
                  <a:gd name="T0" fmla="*/ 8 w 20"/>
                  <a:gd name="T1" fmla="*/ 11 h 21"/>
                  <a:gd name="T2" fmla="*/ 1 w 20"/>
                  <a:gd name="T3" fmla="*/ 17 h 21"/>
                  <a:gd name="T4" fmla="*/ 0 w 20"/>
                  <a:gd name="T5" fmla="*/ 17 h 21"/>
                  <a:gd name="T6" fmla="*/ 0 w 20"/>
                  <a:gd name="T7" fmla="*/ 20 h 21"/>
                  <a:gd name="T8" fmla="*/ 3 w 20"/>
                  <a:gd name="T9" fmla="*/ 20 h 21"/>
                  <a:gd name="T10" fmla="*/ 3 w 20"/>
                  <a:gd name="T11" fmla="*/ 20 h 21"/>
                  <a:gd name="T12" fmla="*/ 10 w 20"/>
                  <a:gd name="T13" fmla="*/ 14 h 21"/>
                  <a:gd name="T14" fmla="*/ 16 w 20"/>
                  <a:gd name="T15" fmla="*/ 7 h 21"/>
                  <a:gd name="T16" fmla="*/ 19 w 20"/>
                  <a:gd name="T17" fmla="*/ 3 h 21"/>
                  <a:gd name="T18" fmla="*/ 19 w 20"/>
                  <a:gd name="T19" fmla="*/ 3 h 21"/>
                  <a:gd name="T20" fmla="*/ 19 w 20"/>
                  <a:gd name="T21" fmla="*/ 0 h 21"/>
                  <a:gd name="T22" fmla="*/ 16 w 20"/>
                  <a:gd name="T23" fmla="*/ 0 h 21"/>
                  <a:gd name="T24" fmla="*/ 16 w 20"/>
                  <a:gd name="T25" fmla="*/ 1 h 21"/>
                  <a:gd name="T26" fmla="*/ 13 w 20"/>
                  <a:gd name="T27" fmla="*/ 5 h 21"/>
                  <a:gd name="T28" fmla="*/ 8 w 20"/>
                  <a:gd name="T2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1">
                    <a:moveTo>
                      <a:pt x="8" y="11"/>
                    </a:moveTo>
                    <a:cubicBezTo>
                      <a:pt x="5" y="13"/>
                      <a:pt x="3" y="15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8"/>
                      <a:pt x="8" y="16"/>
                      <a:pt x="10" y="14"/>
                    </a:cubicBezTo>
                    <a:cubicBezTo>
                      <a:pt x="13" y="12"/>
                      <a:pt x="14" y="9"/>
                      <a:pt x="16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2"/>
                      <a:pt x="20" y="1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10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Group 33"/>
            <p:cNvGrpSpPr/>
            <p:nvPr/>
          </p:nvGrpSpPr>
          <p:grpSpPr>
            <a:xfrm>
              <a:off x="7197315" y="3405112"/>
              <a:ext cx="331787" cy="482600"/>
              <a:chOff x="4029075" y="2071688"/>
              <a:chExt cx="331787" cy="482600"/>
            </a:xfrm>
            <a:solidFill>
              <a:schemeClr val="bg1"/>
            </a:solidFill>
          </p:grpSpPr>
          <p:sp>
            <p:nvSpPr>
              <p:cNvPr id="42" name="Oval 69"/>
              <p:cNvSpPr>
                <a:spLocks noChangeArrowheads="1"/>
              </p:cNvSpPr>
              <p:nvPr/>
            </p:nvSpPr>
            <p:spPr bwMode="auto">
              <a:xfrm>
                <a:off x="4164013" y="2208213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43" name="Oval 70"/>
              <p:cNvSpPr>
                <a:spLocks noChangeArrowheads="1"/>
              </p:cNvSpPr>
              <p:nvPr/>
            </p:nvSpPr>
            <p:spPr bwMode="auto">
              <a:xfrm>
                <a:off x="4164013" y="2389188"/>
                <a:ext cx="30162" cy="28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44" name="Oval 71"/>
              <p:cNvSpPr>
                <a:spLocks noChangeArrowheads="1"/>
              </p:cNvSpPr>
              <p:nvPr/>
            </p:nvSpPr>
            <p:spPr bwMode="auto">
              <a:xfrm>
                <a:off x="4073525" y="2298701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45" name="Oval 72"/>
              <p:cNvSpPr>
                <a:spLocks noChangeArrowheads="1"/>
              </p:cNvSpPr>
              <p:nvPr/>
            </p:nvSpPr>
            <p:spPr bwMode="auto">
              <a:xfrm>
                <a:off x="4254500" y="2298701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46" name="Freeform 73"/>
              <p:cNvSpPr/>
              <p:nvPr/>
            </p:nvSpPr>
            <p:spPr bwMode="auto">
              <a:xfrm>
                <a:off x="4100513" y="2362201"/>
                <a:ext cx="30162" cy="30163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54" name="Freeform 74"/>
              <p:cNvSpPr/>
              <p:nvPr/>
            </p:nvSpPr>
            <p:spPr bwMode="auto">
              <a:xfrm>
                <a:off x="4100513" y="2233613"/>
                <a:ext cx="30162" cy="30163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48" name="Freeform 75"/>
              <p:cNvSpPr/>
              <p:nvPr/>
            </p:nvSpPr>
            <p:spPr bwMode="auto">
              <a:xfrm>
                <a:off x="4229100" y="2362201"/>
                <a:ext cx="30162" cy="30163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57" name="Freeform 76"/>
              <p:cNvSpPr>
                <a:spLocks noEditPoints="1"/>
              </p:cNvSpPr>
              <p:nvPr/>
            </p:nvSpPr>
            <p:spPr bwMode="auto">
              <a:xfrm>
                <a:off x="4029075" y="2071688"/>
                <a:ext cx="331787" cy="482600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8 h 128"/>
                  <a:gd name="T6" fmla="*/ 64 w 88"/>
                  <a:gd name="T7" fmla="*/ 7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7 h 128"/>
                  <a:gd name="T14" fmla="*/ 11 w 88"/>
                  <a:gd name="T15" fmla="*/ 37 h 128"/>
                  <a:gd name="T16" fmla="*/ 0 w 88"/>
                  <a:gd name="T17" fmla="*/ 64 h 128"/>
                  <a:gd name="T18" fmla="*/ 10 w 88"/>
                  <a:gd name="T19" fmla="*/ 91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1 h 128"/>
                  <a:gd name="T30" fmla="*/ 79 w 88"/>
                  <a:gd name="T31" fmla="*/ 72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30 h 128"/>
                  <a:gd name="T44" fmla="*/ 40 w 88"/>
                  <a:gd name="T45" fmla="*/ 24 h 128"/>
                  <a:gd name="T46" fmla="*/ 20 w 88"/>
                  <a:gd name="T47" fmla="*/ 30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8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3"/>
                      <a:pt x="17" y="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4" y="44"/>
                      <a:pt x="0" y="53"/>
                      <a:pt x="0" y="64"/>
                    </a:cubicBezTo>
                    <a:cubicBezTo>
                      <a:pt x="0" y="74"/>
                      <a:pt x="4" y="84"/>
                      <a:pt x="10" y="91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5"/>
                      <a:pt x="78" y="79"/>
                      <a:pt x="79" y="72"/>
                    </a:cubicBezTo>
                    <a:cubicBezTo>
                      <a:pt x="79" y="72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60"/>
                      <a:pt x="84" y="56"/>
                      <a:pt x="80" y="56"/>
                    </a:cubicBezTo>
                    <a:close/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30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2"/>
                      <a:pt x="33" y="104"/>
                      <a:pt x="40" y="104"/>
                    </a:cubicBezTo>
                    <a:cubicBezTo>
                      <a:pt x="47" y="104"/>
                      <a:pt x="54" y="102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2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2"/>
                      <a:pt x="58" y="96"/>
                      <a:pt x="4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79" name="Freeform 77"/>
              <p:cNvSpPr/>
              <p:nvPr/>
            </p:nvSpPr>
            <p:spPr bwMode="auto">
              <a:xfrm>
                <a:off x="4164013" y="2238376"/>
                <a:ext cx="90487" cy="90488"/>
              </a:xfrm>
              <a:custGeom>
                <a:avLst/>
                <a:gdLst>
                  <a:gd name="T0" fmla="*/ 24 w 24"/>
                  <a:gd name="T1" fmla="*/ 0 h 24"/>
                  <a:gd name="T2" fmla="*/ 22 w 24"/>
                  <a:gd name="T3" fmla="*/ 0 h 24"/>
                  <a:gd name="T4" fmla="*/ 1 w 24"/>
                  <a:gd name="T5" fmla="*/ 17 h 24"/>
                  <a:gd name="T6" fmla="*/ 0 w 24"/>
                  <a:gd name="T7" fmla="*/ 20 h 24"/>
                  <a:gd name="T8" fmla="*/ 1 w 24"/>
                  <a:gd name="T9" fmla="*/ 23 h 24"/>
                  <a:gd name="T10" fmla="*/ 4 w 24"/>
                  <a:gd name="T11" fmla="*/ 24 h 24"/>
                  <a:gd name="T12" fmla="*/ 7 w 24"/>
                  <a:gd name="T13" fmla="*/ 23 h 24"/>
                  <a:gd name="T14" fmla="*/ 14 w 24"/>
                  <a:gd name="T15" fmla="*/ 14 h 24"/>
                  <a:gd name="T16" fmla="*/ 24 w 24"/>
                  <a:gd name="T17" fmla="*/ 2 h 24"/>
                  <a:gd name="T18" fmla="*/ 24 w 24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cubicBezTo>
                      <a:pt x="23" y="0"/>
                      <a:pt x="23" y="0"/>
                      <a:pt x="22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6" y="24"/>
                      <a:pt x="7" y="2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80" name="Group 34"/>
            <p:cNvGrpSpPr/>
            <p:nvPr/>
          </p:nvGrpSpPr>
          <p:grpSpPr>
            <a:xfrm>
              <a:off x="9012997" y="1679576"/>
              <a:ext cx="482600" cy="452438"/>
              <a:chOff x="2974975" y="2071688"/>
              <a:chExt cx="482600" cy="452438"/>
            </a:xfrm>
            <a:solidFill>
              <a:schemeClr val="bg1"/>
            </a:solidFill>
          </p:grpSpPr>
          <p:sp>
            <p:nvSpPr>
              <p:cNvPr id="81" name="Freeform 78"/>
              <p:cNvSpPr>
                <a:spLocks noEditPoints="1"/>
              </p:cNvSpPr>
              <p:nvPr/>
            </p:nvSpPr>
            <p:spPr bwMode="auto">
              <a:xfrm>
                <a:off x="2974975" y="2071688"/>
                <a:ext cx="482600" cy="452438"/>
              </a:xfrm>
              <a:custGeom>
                <a:avLst/>
                <a:gdLst>
                  <a:gd name="T0" fmla="*/ 126 w 128"/>
                  <a:gd name="T1" fmla="*/ 26 h 120"/>
                  <a:gd name="T2" fmla="*/ 102 w 128"/>
                  <a:gd name="T3" fmla="*/ 2 h 120"/>
                  <a:gd name="T4" fmla="*/ 96 w 128"/>
                  <a:gd name="T5" fmla="*/ 0 h 120"/>
                  <a:gd name="T6" fmla="*/ 12 w 128"/>
                  <a:gd name="T7" fmla="*/ 0 h 120"/>
                  <a:gd name="T8" fmla="*/ 0 w 128"/>
                  <a:gd name="T9" fmla="*/ 12 h 120"/>
                  <a:gd name="T10" fmla="*/ 0 w 128"/>
                  <a:gd name="T11" fmla="*/ 108 h 120"/>
                  <a:gd name="T12" fmla="*/ 12 w 128"/>
                  <a:gd name="T13" fmla="*/ 120 h 120"/>
                  <a:gd name="T14" fmla="*/ 116 w 128"/>
                  <a:gd name="T15" fmla="*/ 120 h 120"/>
                  <a:gd name="T16" fmla="*/ 128 w 128"/>
                  <a:gd name="T17" fmla="*/ 108 h 120"/>
                  <a:gd name="T18" fmla="*/ 128 w 128"/>
                  <a:gd name="T19" fmla="*/ 32 h 120"/>
                  <a:gd name="T20" fmla="*/ 126 w 128"/>
                  <a:gd name="T21" fmla="*/ 26 h 120"/>
                  <a:gd name="T22" fmla="*/ 120 w 128"/>
                  <a:gd name="T23" fmla="*/ 108 h 120"/>
                  <a:gd name="T24" fmla="*/ 116 w 128"/>
                  <a:gd name="T25" fmla="*/ 112 h 120"/>
                  <a:gd name="T26" fmla="*/ 12 w 128"/>
                  <a:gd name="T27" fmla="*/ 112 h 120"/>
                  <a:gd name="T28" fmla="*/ 8 w 128"/>
                  <a:gd name="T29" fmla="*/ 108 h 120"/>
                  <a:gd name="T30" fmla="*/ 8 w 128"/>
                  <a:gd name="T31" fmla="*/ 12 h 120"/>
                  <a:gd name="T32" fmla="*/ 12 w 128"/>
                  <a:gd name="T33" fmla="*/ 8 h 120"/>
                  <a:gd name="T34" fmla="*/ 92 w 128"/>
                  <a:gd name="T35" fmla="*/ 8 h 120"/>
                  <a:gd name="T36" fmla="*/ 92 w 128"/>
                  <a:gd name="T37" fmla="*/ 24 h 120"/>
                  <a:gd name="T38" fmla="*/ 92 w 128"/>
                  <a:gd name="T39" fmla="*/ 24 h 120"/>
                  <a:gd name="T40" fmla="*/ 104 w 128"/>
                  <a:gd name="T41" fmla="*/ 36 h 120"/>
                  <a:gd name="T42" fmla="*/ 108 w 128"/>
                  <a:gd name="T43" fmla="*/ 36 h 120"/>
                  <a:gd name="T44" fmla="*/ 120 w 128"/>
                  <a:gd name="T45" fmla="*/ 36 h 120"/>
                  <a:gd name="T46" fmla="*/ 120 w 128"/>
                  <a:gd name="T47" fmla="*/ 108 h 120"/>
                  <a:gd name="T48" fmla="*/ 108 w 128"/>
                  <a:gd name="T49" fmla="*/ 32 h 120"/>
                  <a:gd name="T50" fmla="*/ 104 w 128"/>
                  <a:gd name="T51" fmla="*/ 32 h 120"/>
                  <a:gd name="T52" fmla="*/ 96 w 128"/>
                  <a:gd name="T53" fmla="*/ 24 h 120"/>
                  <a:gd name="T54" fmla="*/ 96 w 128"/>
                  <a:gd name="T55" fmla="*/ 24 h 120"/>
                  <a:gd name="T56" fmla="*/ 96 w 128"/>
                  <a:gd name="T57" fmla="*/ 8 h 120"/>
                  <a:gd name="T58" fmla="*/ 120 w 128"/>
                  <a:gd name="T59" fmla="*/ 32 h 120"/>
                  <a:gd name="T60" fmla="*/ 108 w 128"/>
                  <a:gd name="T61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120">
                    <a:moveTo>
                      <a:pt x="126" y="26"/>
                    </a:moveTo>
                    <a:cubicBezTo>
                      <a:pt x="102" y="2"/>
                      <a:pt x="102" y="2"/>
                      <a:pt x="102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5"/>
                      <a:pt x="5" y="120"/>
                      <a:pt x="12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23" y="120"/>
                      <a:pt x="128" y="115"/>
                      <a:pt x="128" y="108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128" y="30"/>
                      <a:pt x="127" y="28"/>
                      <a:pt x="126" y="26"/>
                    </a:cubicBezTo>
                    <a:close/>
                    <a:moveTo>
                      <a:pt x="120" y="108"/>
                    </a:moveTo>
                    <a:cubicBezTo>
                      <a:pt x="120" y="110"/>
                      <a:pt x="118" y="112"/>
                      <a:pt x="116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0" y="112"/>
                      <a:pt x="8" y="110"/>
                      <a:pt x="8" y="10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31"/>
                      <a:pt x="97" y="36"/>
                      <a:pt x="104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20" y="36"/>
                      <a:pt x="120" y="36"/>
                      <a:pt x="120" y="36"/>
                    </a:cubicBezTo>
                    <a:lnTo>
                      <a:pt x="120" y="108"/>
                    </a:lnTo>
                    <a:close/>
                    <a:moveTo>
                      <a:pt x="108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0" y="32"/>
                      <a:pt x="96" y="28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120" y="32"/>
                      <a:pt x="120" y="32"/>
                      <a:pt x="120" y="32"/>
                    </a:cubicBezTo>
                    <a:lnTo>
                      <a:pt x="10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2" name="Freeform 79"/>
              <p:cNvSpPr/>
              <p:nvPr/>
            </p:nvSpPr>
            <p:spPr bwMode="auto">
              <a:xfrm>
                <a:off x="3200400" y="2162176"/>
                <a:ext cx="90487" cy="15875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3" name="Freeform 80"/>
              <p:cNvSpPr/>
              <p:nvPr/>
            </p:nvSpPr>
            <p:spPr bwMode="auto">
              <a:xfrm>
                <a:off x="3200400" y="2208213"/>
                <a:ext cx="90487" cy="14288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4" name="Freeform 81"/>
              <p:cNvSpPr/>
              <p:nvPr/>
            </p:nvSpPr>
            <p:spPr bwMode="auto">
              <a:xfrm>
                <a:off x="3200400" y="2252663"/>
                <a:ext cx="196850" cy="15875"/>
              </a:xfrm>
              <a:custGeom>
                <a:avLst/>
                <a:gdLst>
                  <a:gd name="T0" fmla="*/ 0 w 52"/>
                  <a:gd name="T1" fmla="*/ 2 h 4"/>
                  <a:gd name="T2" fmla="*/ 2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2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5" name="Freeform 82"/>
              <p:cNvSpPr/>
              <p:nvPr/>
            </p:nvSpPr>
            <p:spPr bwMode="auto">
              <a:xfrm>
                <a:off x="3035300" y="2343151"/>
                <a:ext cx="361950" cy="15875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6" name="Freeform 83"/>
              <p:cNvSpPr/>
              <p:nvPr/>
            </p:nvSpPr>
            <p:spPr bwMode="auto">
              <a:xfrm>
                <a:off x="3035300" y="238918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7" name="Freeform 84"/>
              <p:cNvSpPr/>
              <p:nvPr/>
            </p:nvSpPr>
            <p:spPr bwMode="auto">
              <a:xfrm>
                <a:off x="3035300" y="2433638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8" name="Freeform 85"/>
              <p:cNvSpPr/>
              <p:nvPr/>
            </p:nvSpPr>
            <p:spPr bwMode="auto">
              <a:xfrm>
                <a:off x="3035300" y="2298701"/>
                <a:ext cx="361950" cy="14288"/>
              </a:xfrm>
              <a:custGeom>
                <a:avLst/>
                <a:gdLst>
                  <a:gd name="T0" fmla="*/ 94 w 96"/>
                  <a:gd name="T1" fmla="*/ 0 h 4"/>
                  <a:gd name="T2" fmla="*/ 2 w 96"/>
                  <a:gd name="T3" fmla="*/ 0 h 4"/>
                  <a:gd name="T4" fmla="*/ 0 w 96"/>
                  <a:gd name="T5" fmla="*/ 2 h 4"/>
                  <a:gd name="T6" fmla="*/ 2 w 96"/>
                  <a:gd name="T7" fmla="*/ 4 h 4"/>
                  <a:gd name="T8" fmla="*/ 94 w 96"/>
                  <a:gd name="T9" fmla="*/ 4 h 4"/>
                  <a:gd name="T10" fmla="*/ 96 w 96"/>
                  <a:gd name="T11" fmla="*/ 2 h 4"/>
                  <a:gd name="T12" fmla="*/ 94 w 9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">
                    <a:moveTo>
                      <a:pt x="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3"/>
                      <a:pt x="96" y="2"/>
                    </a:cubicBezTo>
                    <a:cubicBezTo>
                      <a:pt x="96" y="1"/>
                      <a:pt x="95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89" name="Freeform 86"/>
              <p:cNvSpPr>
                <a:spLocks noEditPoints="1"/>
              </p:cNvSpPr>
              <p:nvPr/>
            </p:nvSpPr>
            <p:spPr bwMode="auto">
              <a:xfrm>
                <a:off x="3035300" y="2147888"/>
                <a:ext cx="134937" cy="120650"/>
              </a:xfrm>
              <a:custGeom>
                <a:avLst/>
                <a:gdLst>
                  <a:gd name="T0" fmla="*/ 4 w 36"/>
                  <a:gd name="T1" fmla="*/ 32 h 32"/>
                  <a:gd name="T2" fmla="*/ 32 w 36"/>
                  <a:gd name="T3" fmla="*/ 32 h 32"/>
                  <a:gd name="T4" fmla="*/ 36 w 36"/>
                  <a:gd name="T5" fmla="*/ 28 h 32"/>
                  <a:gd name="T6" fmla="*/ 36 w 36"/>
                  <a:gd name="T7" fmla="*/ 4 h 32"/>
                  <a:gd name="T8" fmla="*/ 32 w 36"/>
                  <a:gd name="T9" fmla="*/ 0 h 32"/>
                  <a:gd name="T10" fmla="*/ 4 w 36"/>
                  <a:gd name="T11" fmla="*/ 0 h 32"/>
                  <a:gd name="T12" fmla="*/ 0 w 36"/>
                  <a:gd name="T13" fmla="*/ 4 h 32"/>
                  <a:gd name="T14" fmla="*/ 0 w 36"/>
                  <a:gd name="T15" fmla="*/ 28 h 32"/>
                  <a:gd name="T16" fmla="*/ 4 w 36"/>
                  <a:gd name="T17" fmla="*/ 32 h 32"/>
                  <a:gd name="T18" fmla="*/ 8 w 36"/>
                  <a:gd name="T19" fmla="*/ 8 h 32"/>
                  <a:gd name="T20" fmla="*/ 28 w 36"/>
                  <a:gd name="T21" fmla="*/ 8 h 32"/>
                  <a:gd name="T22" fmla="*/ 28 w 36"/>
                  <a:gd name="T23" fmla="*/ 24 h 32"/>
                  <a:gd name="T24" fmla="*/ 8 w 36"/>
                  <a:gd name="T25" fmla="*/ 24 h 32"/>
                  <a:gd name="T26" fmla="*/ 8 w 36"/>
                  <a:gd name="T2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2">
                    <a:moveTo>
                      <a:pt x="4" y="32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2"/>
                      <a:pt x="36" y="30"/>
                      <a:pt x="36" y="28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lose/>
                    <a:moveTo>
                      <a:pt x="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8" y="24"/>
                      <a:pt x="8" y="24"/>
                      <a:pt x="8" y="24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90" name="Group 35"/>
            <p:cNvGrpSpPr/>
            <p:nvPr/>
          </p:nvGrpSpPr>
          <p:grpSpPr>
            <a:xfrm>
              <a:off x="9983081" y="717253"/>
              <a:ext cx="450850" cy="482600"/>
              <a:chOff x="2027238" y="2071688"/>
              <a:chExt cx="450850" cy="482600"/>
            </a:xfrm>
            <a:solidFill>
              <a:schemeClr val="bg1"/>
            </a:solidFill>
          </p:grpSpPr>
          <p:sp>
            <p:nvSpPr>
              <p:cNvPr id="91" name="Freeform 87"/>
              <p:cNvSpPr>
                <a:spLocks noEditPoints="1"/>
              </p:cNvSpPr>
              <p:nvPr/>
            </p:nvSpPr>
            <p:spPr bwMode="auto">
              <a:xfrm>
                <a:off x="2027238" y="2071688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92" name="Freeform 88"/>
              <p:cNvSpPr>
                <a:spLocks noEditPoints="1"/>
              </p:cNvSpPr>
              <p:nvPr/>
            </p:nvSpPr>
            <p:spPr bwMode="auto">
              <a:xfrm>
                <a:off x="2087563" y="2132013"/>
                <a:ext cx="330200" cy="30162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2268538" y="2178051"/>
                <a:ext cx="88900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  <p:grpSp>
          <p:nvGrpSpPr>
            <p:cNvPr id="94" name="Group 36"/>
            <p:cNvGrpSpPr/>
            <p:nvPr/>
          </p:nvGrpSpPr>
          <p:grpSpPr>
            <a:xfrm>
              <a:off x="10091435" y="2775575"/>
              <a:ext cx="481012" cy="482600"/>
              <a:chOff x="1049338" y="2071688"/>
              <a:chExt cx="481012" cy="482600"/>
            </a:xfrm>
            <a:solidFill>
              <a:schemeClr val="bg1"/>
            </a:solidFill>
          </p:grpSpPr>
          <p:sp>
            <p:nvSpPr>
              <p:cNvPr id="95" name="Freeform 90"/>
              <p:cNvSpPr>
                <a:spLocks noEditPoints="1"/>
              </p:cNvSpPr>
              <p:nvPr/>
            </p:nvSpPr>
            <p:spPr bwMode="auto">
              <a:xfrm>
                <a:off x="1049338" y="2071688"/>
                <a:ext cx="481012" cy="482600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  <p:sp>
            <p:nvSpPr>
              <p:cNvPr id="96" name="Freeform 91"/>
              <p:cNvSpPr>
                <a:spLocks noEditPoints="1"/>
              </p:cNvSpPr>
              <p:nvPr/>
            </p:nvSpPr>
            <p:spPr bwMode="auto">
              <a:xfrm>
                <a:off x="1093788" y="2463801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01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90" name="组合 389"/>
          <p:cNvGrpSpPr/>
          <p:nvPr/>
        </p:nvGrpSpPr>
        <p:grpSpPr bwMode="auto">
          <a:xfrm>
            <a:off x="1168225" y="243840"/>
            <a:ext cx="3438700" cy="460677"/>
            <a:chOff x="1042749" y="414787"/>
            <a:chExt cx="3439107" cy="460944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1042924" y="414787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研究进度安排</a:t>
              </a:r>
              <a:endParaRPr lang="en-US" alt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组合 389"/>
          <p:cNvGrpSpPr/>
          <p:nvPr/>
        </p:nvGrpSpPr>
        <p:grpSpPr bwMode="auto">
          <a:xfrm>
            <a:off x="1022350" y="269875"/>
            <a:ext cx="3438525" cy="605457"/>
            <a:chOff x="1021967" y="269923"/>
            <a:chExt cx="3438932" cy="605808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1021967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</a:rPr>
                <a:t>研究分工</a:t>
              </a:r>
              <a:endParaRPr lang="zh-CN" altLang="en-US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  <p:grpSp>
        <p:nvGrpSpPr>
          <p:cNvPr id="393" name="组合 392"/>
          <p:cNvGrpSpPr/>
          <p:nvPr/>
        </p:nvGrpSpPr>
        <p:grpSpPr bwMode="auto">
          <a:xfrm>
            <a:off x="206375" y="327660"/>
            <a:ext cx="999490" cy="521970"/>
            <a:chOff x="4353620" y="864629"/>
            <a:chExt cx="742365" cy="481801"/>
          </a:xfrm>
        </p:grpSpPr>
        <p:sp>
          <p:nvSpPr>
            <p:cNvPr id="394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470" name="文本框 394"/>
            <p:cNvSpPr txBox="1">
              <a:spLocks noChangeArrowheads="1"/>
            </p:cNvSpPr>
            <p:nvPr/>
          </p:nvSpPr>
          <p:spPr bwMode="auto">
            <a:xfrm>
              <a:off x="4508319" y="864629"/>
              <a:ext cx="535786" cy="48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6.2</a:t>
              </a:r>
              <a:endParaRPr lang="zh-CN" alt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975" y="875030"/>
            <a:ext cx="7258050" cy="391414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3303588" y="1979613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研究成果与完成时间</a:t>
            </a:r>
            <a:endParaRPr lang="id-ID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252663" y="2008188"/>
            <a:ext cx="949325" cy="583565"/>
            <a:chOff x="4353620" y="864629"/>
            <a:chExt cx="742365" cy="456078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5869"/>
              <a:ext cx="742365" cy="408187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8796" y="864629"/>
              <a:ext cx="432012" cy="456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7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文本框 33"/>
          <p:cNvSpPr txBox="1">
            <a:spLocks noChangeArrowheads="1"/>
          </p:cNvSpPr>
          <p:nvPr/>
        </p:nvSpPr>
        <p:spPr bwMode="auto">
          <a:xfrm>
            <a:off x="1022350" y="316230"/>
            <a:ext cx="3438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sz="2400" b="1">
                <a:latin typeface="微软雅黑" panose="020B0503020204020204" pitchFamily="34" charset="-122"/>
              </a:rPr>
              <a:t>预期成果及时间</a:t>
            </a:r>
            <a:endParaRPr lang="zh-CN" sz="2400" b="1">
              <a:latin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206375" y="315913"/>
            <a:ext cx="815975" cy="521970"/>
            <a:chOff x="4353620" y="864629"/>
            <a:chExt cx="742365" cy="476023"/>
          </a:xfrm>
        </p:grpSpPr>
        <p:sp>
          <p:nvSpPr>
            <p:cNvPr id="37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520" name="文本框 37"/>
            <p:cNvSpPr txBox="1">
              <a:spLocks noChangeArrowheads="1"/>
            </p:cNvSpPr>
            <p:nvPr/>
          </p:nvSpPr>
          <p:spPr bwMode="auto">
            <a:xfrm>
              <a:off x="4508346" y="864629"/>
              <a:ext cx="432912" cy="47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1"/>
                  </a:solidFill>
                  <a:cs typeface="Arial" panose="020B0604020202020204" pitchFamily="34" charset="0"/>
                </a:rPr>
                <a:t>7</a:t>
              </a:r>
              <a:endParaRPr 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90" y="876300"/>
            <a:ext cx="7745730" cy="395478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75"/>
          <p:cNvSpPr txBox="1">
            <a:spLocks noChangeArrowheads="1"/>
          </p:cNvSpPr>
          <p:nvPr/>
        </p:nvSpPr>
        <p:spPr bwMode="auto">
          <a:xfrm>
            <a:off x="4135438" y="1698625"/>
            <a:ext cx="4856162" cy="15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谢谢各位专家！</a:t>
            </a:r>
            <a:endParaRPr lang="zh-CN" alt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恳请批评指正！</a:t>
            </a:r>
            <a:endParaRPr lang="zh-CN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293" name="KSO_Shape"/>
          <p:cNvSpPr/>
          <p:nvPr/>
        </p:nvSpPr>
        <p:spPr bwMode="auto">
          <a:xfrm>
            <a:off x="7553325" y="1227138"/>
            <a:ext cx="701675" cy="385762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595" name="Group 13"/>
          <p:cNvGrpSpPr/>
          <p:nvPr/>
        </p:nvGrpSpPr>
        <p:grpSpPr>
          <a:xfrm>
            <a:off x="310620" y="3586503"/>
            <a:ext cx="4082736" cy="1556997"/>
            <a:chOff x="3597275" y="4287838"/>
            <a:chExt cx="4991101" cy="19034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6" name="Freeform 5"/>
            <p:cNvSpPr/>
            <p:nvPr/>
          </p:nvSpPr>
          <p:spPr bwMode="auto">
            <a:xfrm>
              <a:off x="3635375" y="4692650"/>
              <a:ext cx="4897438" cy="1498600"/>
            </a:xfrm>
            <a:custGeom>
              <a:avLst/>
              <a:gdLst>
                <a:gd name="T0" fmla="*/ 0 w 1766"/>
                <a:gd name="T1" fmla="*/ 504 h 539"/>
                <a:gd name="T2" fmla="*/ 0 w 1766"/>
                <a:gd name="T3" fmla="*/ 506 h 539"/>
                <a:gd name="T4" fmla="*/ 0 w 1766"/>
                <a:gd name="T5" fmla="*/ 506 h 539"/>
                <a:gd name="T6" fmla="*/ 0 w 1766"/>
                <a:gd name="T7" fmla="*/ 506 h 539"/>
                <a:gd name="T8" fmla="*/ 110 w 1766"/>
                <a:gd name="T9" fmla="*/ 539 h 539"/>
                <a:gd name="T10" fmla="*/ 1696 w 1766"/>
                <a:gd name="T11" fmla="*/ 538 h 539"/>
                <a:gd name="T12" fmla="*/ 1763 w 1766"/>
                <a:gd name="T13" fmla="*/ 512 h 539"/>
                <a:gd name="T14" fmla="*/ 1766 w 1766"/>
                <a:gd name="T15" fmla="*/ 469 h 539"/>
                <a:gd name="T16" fmla="*/ 1766 w 1766"/>
                <a:gd name="T17" fmla="*/ 469 h 539"/>
                <a:gd name="T18" fmla="*/ 1724 w 1766"/>
                <a:gd name="T19" fmla="*/ 424 h 539"/>
                <a:gd name="T20" fmla="*/ 1271 w 1766"/>
                <a:gd name="T21" fmla="*/ 37 h 539"/>
                <a:gd name="T22" fmla="*/ 1178 w 1766"/>
                <a:gd name="T23" fmla="*/ 0 h 539"/>
                <a:gd name="T24" fmla="*/ 546 w 1766"/>
                <a:gd name="T25" fmla="*/ 0 h 539"/>
                <a:gd name="T26" fmla="*/ 467 w 1766"/>
                <a:gd name="T27" fmla="*/ 30 h 539"/>
                <a:gd name="T28" fmla="*/ 44 w 1766"/>
                <a:gd name="T29" fmla="*/ 422 h 539"/>
                <a:gd name="T30" fmla="*/ 3 w 1766"/>
                <a:gd name="T31" fmla="*/ 465 h 539"/>
                <a:gd name="T32" fmla="*/ 3 w 1766"/>
                <a:gd name="T33" fmla="*/ 465 h 539"/>
                <a:gd name="T34" fmla="*/ 0 w 1766"/>
                <a:gd name="T35" fmla="*/ 50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6" h="539">
                  <a:moveTo>
                    <a:pt x="0" y="504"/>
                  </a:moveTo>
                  <a:cubicBezTo>
                    <a:pt x="0" y="504"/>
                    <a:pt x="0" y="505"/>
                    <a:pt x="0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26"/>
                    <a:pt x="26" y="539"/>
                    <a:pt x="110" y="539"/>
                  </a:cubicBezTo>
                  <a:cubicBezTo>
                    <a:pt x="1696" y="538"/>
                    <a:pt x="1696" y="538"/>
                    <a:pt x="1696" y="538"/>
                  </a:cubicBezTo>
                  <a:cubicBezTo>
                    <a:pt x="1747" y="538"/>
                    <a:pt x="1764" y="528"/>
                    <a:pt x="1763" y="512"/>
                  </a:cubicBezTo>
                  <a:cubicBezTo>
                    <a:pt x="1766" y="469"/>
                    <a:pt x="1766" y="469"/>
                    <a:pt x="1766" y="469"/>
                  </a:cubicBezTo>
                  <a:cubicBezTo>
                    <a:pt x="1766" y="469"/>
                    <a:pt x="1766" y="469"/>
                    <a:pt x="1766" y="469"/>
                  </a:cubicBezTo>
                  <a:cubicBezTo>
                    <a:pt x="1763" y="457"/>
                    <a:pt x="1739" y="442"/>
                    <a:pt x="1724" y="424"/>
                  </a:cubicBezTo>
                  <a:cubicBezTo>
                    <a:pt x="1271" y="37"/>
                    <a:pt x="1271" y="37"/>
                    <a:pt x="1271" y="37"/>
                  </a:cubicBezTo>
                  <a:cubicBezTo>
                    <a:pt x="1249" y="18"/>
                    <a:pt x="1235" y="0"/>
                    <a:pt x="1178" y="0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501" y="0"/>
                    <a:pt x="485" y="8"/>
                    <a:pt x="467" y="30"/>
                  </a:cubicBezTo>
                  <a:cubicBezTo>
                    <a:pt x="44" y="422"/>
                    <a:pt x="44" y="422"/>
                    <a:pt x="44" y="422"/>
                  </a:cubicBezTo>
                  <a:cubicBezTo>
                    <a:pt x="33" y="433"/>
                    <a:pt x="10" y="452"/>
                    <a:pt x="3" y="465"/>
                  </a:cubicBezTo>
                  <a:cubicBezTo>
                    <a:pt x="3" y="465"/>
                    <a:pt x="3" y="465"/>
                    <a:pt x="3" y="465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597" name="Freeform 6"/>
            <p:cNvSpPr/>
            <p:nvPr/>
          </p:nvSpPr>
          <p:spPr bwMode="auto">
            <a:xfrm>
              <a:off x="3597275" y="4287838"/>
              <a:ext cx="4991101" cy="1792287"/>
            </a:xfrm>
            <a:custGeom>
              <a:avLst/>
              <a:gdLst>
                <a:gd name="T0" fmla="*/ 1202 w 1800"/>
                <a:gd name="T1" fmla="*/ 0 h 645"/>
                <a:gd name="T2" fmla="*/ 570 w 1800"/>
                <a:gd name="T3" fmla="*/ 0 h 645"/>
                <a:gd name="T4" fmla="*/ 491 w 1800"/>
                <a:gd name="T5" fmla="*/ 30 h 645"/>
                <a:gd name="T6" fmla="*/ 34 w 1800"/>
                <a:gd name="T7" fmla="*/ 578 h 645"/>
                <a:gd name="T8" fmla="*/ 126 w 1800"/>
                <a:gd name="T9" fmla="*/ 645 h 645"/>
                <a:gd name="T10" fmla="*/ 1712 w 1800"/>
                <a:gd name="T11" fmla="*/ 644 h 645"/>
                <a:gd name="T12" fmla="*/ 1757 w 1800"/>
                <a:gd name="T13" fmla="*/ 577 h 645"/>
                <a:gd name="T14" fmla="*/ 1295 w 1800"/>
                <a:gd name="T15" fmla="*/ 37 h 645"/>
                <a:gd name="T16" fmla="*/ 1202 w 1800"/>
                <a:gd name="T1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0" h="645">
                  <a:moveTo>
                    <a:pt x="1202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25" y="0"/>
                    <a:pt x="509" y="8"/>
                    <a:pt x="491" y="30"/>
                  </a:cubicBezTo>
                  <a:cubicBezTo>
                    <a:pt x="34" y="578"/>
                    <a:pt x="34" y="578"/>
                    <a:pt x="34" y="578"/>
                  </a:cubicBezTo>
                  <a:cubicBezTo>
                    <a:pt x="4" y="614"/>
                    <a:pt x="0" y="645"/>
                    <a:pt x="126" y="645"/>
                  </a:cubicBezTo>
                  <a:cubicBezTo>
                    <a:pt x="1712" y="644"/>
                    <a:pt x="1712" y="644"/>
                    <a:pt x="1712" y="644"/>
                  </a:cubicBezTo>
                  <a:cubicBezTo>
                    <a:pt x="1800" y="644"/>
                    <a:pt x="1788" y="613"/>
                    <a:pt x="1757" y="577"/>
                  </a:cubicBezTo>
                  <a:cubicBezTo>
                    <a:pt x="1295" y="37"/>
                    <a:pt x="1295" y="37"/>
                    <a:pt x="1295" y="37"/>
                  </a:cubicBezTo>
                  <a:cubicBezTo>
                    <a:pt x="1276" y="15"/>
                    <a:pt x="1259" y="0"/>
                    <a:pt x="120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598" name="Freeform 7"/>
            <p:cNvSpPr/>
            <p:nvPr/>
          </p:nvSpPr>
          <p:spPr bwMode="auto">
            <a:xfrm>
              <a:off x="3910013" y="4381500"/>
              <a:ext cx="4352925" cy="1535112"/>
            </a:xfrm>
            <a:custGeom>
              <a:avLst/>
              <a:gdLst>
                <a:gd name="T0" fmla="*/ 0 w 2742"/>
                <a:gd name="T1" fmla="*/ 967 h 967"/>
                <a:gd name="T2" fmla="*/ 2742 w 2742"/>
                <a:gd name="T3" fmla="*/ 963 h 967"/>
                <a:gd name="T4" fmla="*/ 1998 w 2742"/>
                <a:gd name="T5" fmla="*/ 0 h 967"/>
                <a:gd name="T6" fmla="*/ 728 w 2742"/>
                <a:gd name="T7" fmla="*/ 2 h 967"/>
                <a:gd name="T8" fmla="*/ 0 w 2742"/>
                <a:gd name="T9" fmla="*/ 967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2" h="967">
                  <a:moveTo>
                    <a:pt x="0" y="967"/>
                  </a:moveTo>
                  <a:lnTo>
                    <a:pt x="2742" y="963"/>
                  </a:lnTo>
                  <a:lnTo>
                    <a:pt x="1998" y="0"/>
                  </a:lnTo>
                  <a:lnTo>
                    <a:pt x="728" y="2"/>
                  </a:lnTo>
                  <a:lnTo>
                    <a:pt x="0" y="9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599" name="Freeform 8"/>
            <p:cNvSpPr/>
            <p:nvPr/>
          </p:nvSpPr>
          <p:spPr bwMode="auto">
            <a:xfrm>
              <a:off x="5684838" y="4321175"/>
              <a:ext cx="757238" cy="26987"/>
            </a:xfrm>
            <a:custGeom>
              <a:avLst/>
              <a:gdLst>
                <a:gd name="T0" fmla="*/ 259 w 273"/>
                <a:gd name="T1" fmla="*/ 0 h 10"/>
                <a:gd name="T2" fmla="*/ 136 w 273"/>
                <a:gd name="T3" fmla="*/ 1 h 10"/>
                <a:gd name="T4" fmla="*/ 14 w 273"/>
                <a:gd name="T5" fmla="*/ 1 h 10"/>
                <a:gd name="T6" fmla="*/ 0 w 273"/>
                <a:gd name="T7" fmla="*/ 6 h 10"/>
                <a:gd name="T8" fmla="*/ 0 w 273"/>
                <a:gd name="T9" fmla="*/ 6 h 10"/>
                <a:gd name="T10" fmla="*/ 11 w 273"/>
                <a:gd name="T11" fmla="*/ 10 h 10"/>
                <a:gd name="T12" fmla="*/ 136 w 273"/>
                <a:gd name="T13" fmla="*/ 10 h 10"/>
                <a:gd name="T14" fmla="*/ 261 w 273"/>
                <a:gd name="T15" fmla="*/ 10 h 10"/>
                <a:gd name="T16" fmla="*/ 272 w 273"/>
                <a:gd name="T17" fmla="*/ 5 h 10"/>
                <a:gd name="T18" fmla="*/ 272 w 273"/>
                <a:gd name="T19" fmla="*/ 5 h 10"/>
                <a:gd name="T20" fmla="*/ 259 w 273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0">
                  <a:moveTo>
                    <a:pt x="259" y="0"/>
                  </a:moveTo>
                  <a:cubicBezTo>
                    <a:pt x="218" y="0"/>
                    <a:pt x="177" y="1"/>
                    <a:pt x="136" y="1"/>
                  </a:cubicBezTo>
                  <a:cubicBezTo>
                    <a:pt x="95" y="1"/>
                    <a:pt x="54" y="1"/>
                    <a:pt x="14" y="1"/>
                  </a:cubicBezTo>
                  <a:cubicBezTo>
                    <a:pt x="7" y="1"/>
                    <a:pt x="1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4" y="10"/>
                    <a:pt x="11" y="10"/>
                  </a:cubicBezTo>
                  <a:cubicBezTo>
                    <a:pt x="53" y="10"/>
                    <a:pt x="95" y="10"/>
                    <a:pt x="136" y="10"/>
                  </a:cubicBezTo>
                  <a:cubicBezTo>
                    <a:pt x="178" y="10"/>
                    <a:pt x="219" y="10"/>
                    <a:pt x="261" y="10"/>
                  </a:cubicBezTo>
                  <a:cubicBezTo>
                    <a:pt x="268" y="10"/>
                    <a:pt x="273" y="8"/>
                    <a:pt x="272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2" y="3"/>
                    <a:pt x="265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00" name="Freeform 9"/>
            <p:cNvSpPr>
              <a:spLocks noEditPoints="1"/>
            </p:cNvSpPr>
            <p:nvPr/>
          </p:nvSpPr>
          <p:spPr bwMode="auto">
            <a:xfrm>
              <a:off x="5830888" y="5949950"/>
              <a:ext cx="504825" cy="92075"/>
            </a:xfrm>
            <a:custGeom>
              <a:avLst/>
              <a:gdLst>
                <a:gd name="T0" fmla="*/ 91 w 182"/>
                <a:gd name="T1" fmla="*/ 6 h 33"/>
                <a:gd name="T2" fmla="*/ 119 w 182"/>
                <a:gd name="T3" fmla="*/ 17 h 33"/>
                <a:gd name="T4" fmla="*/ 119 w 182"/>
                <a:gd name="T5" fmla="*/ 29 h 33"/>
                <a:gd name="T6" fmla="*/ 99 w 182"/>
                <a:gd name="T7" fmla="*/ 29 h 33"/>
                <a:gd name="T8" fmla="*/ 99 w 182"/>
                <a:gd name="T9" fmla="*/ 24 h 33"/>
                <a:gd name="T10" fmla="*/ 90 w 182"/>
                <a:gd name="T11" fmla="*/ 21 h 33"/>
                <a:gd name="T12" fmla="*/ 90 w 182"/>
                <a:gd name="T13" fmla="*/ 21 h 33"/>
                <a:gd name="T14" fmla="*/ 90 w 182"/>
                <a:gd name="T15" fmla="*/ 33 h 33"/>
                <a:gd name="T16" fmla="*/ 91 w 182"/>
                <a:gd name="T17" fmla="*/ 33 h 33"/>
                <a:gd name="T18" fmla="*/ 181 w 182"/>
                <a:gd name="T19" fmla="*/ 16 h 33"/>
                <a:gd name="T20" fmla="*/ 90 w 182"/>
                <a:gd name="T21" fmla="*/ 0 h 33"/>
                <a:gd name="T22" fmla="*/ 90 w 182"/>
                <a:gd name="T23" fmla="*/ 2 h 33"/>
                <a:gd name="T24" fmla="*/ 92 w 182"/>
                <a:gd name="T25" fmla="*/ 2 h 33"/>
                <a:gd name="T26" fmla="*/ 130 w 182"/>
                <a:gd name="T27" fmla="*/ 17 h 33"/>
                <a:gd name="T28" fmla="*/ 126 w 182"/>
                <a:gd name="T29" fmla="*/ 18 h 33"/>
                <a:gd name="T30" fmla="*/ 91 w 182"/>
                <a:gd name="T31" fmla="*/ 5 h 33"/>
                <a:gd name="T32" fmla="*/ 90 w 182"/>
                <a:gd name="T33" fmla="*/ 5 h 33"/>
                <a:gd name="T34" fmla="*/ 90 w 182"/>
                <a:gd name="T35" fmla="*/ 7 h 33"/>
                <a:gd name="T36" fmla="*/ 91 w 182"/>
                <a:gd name="T37" fmla="*/ 6 h 33"/>
                <a:gd name="T38" fmla="*/ 90 w 182"/>
                <a:gd name="T39" fmla="*/ 21 h 33"/>
                <a:gd name="T40" fmla="*/ 82 w 182"/>
                <a:gd name="T41" fmla="*/ 24 h 33"/>
                <a:gd name="T42" fmla="*/ 81 w 182"/>
                <a:gd name="T43" fmla="*/ 29 h 33"/>
                <a:gd name="T44" fmla="*/ 61 w 182"/>
                <a:gd name="T45" fmla="*/ 29 h 33"/>
                <a:gd name="T46" fmla="*/ 62 w 182"/>
                <a:gd name="T47" fmla="*/ 17 h 33"/>
                <a:gd name="T48" fmla="*/ 90 w 182"/>
                <a:gd name="T49" fmla="*/ 7 h 33"/>
                <a:gd name="T50" fmla="*/ 90 w 182"/>
                <a:gd name="T51" fmla="*/ 5 h 33"/>
                <a:gd name="T52" fmla="*/ 55 w 182"/>
                <a:gd name="T53" fmla="*/ 18 h 33"/>
                <a:gd name="T54" fmla="*/ 51 w 182"/>
                <a:gd name="T55" fmla="*/ 17 h 33"/>
                <a:gd name="T56" fmla="*/ 68 w 182"/>
                <a:gd name="T57" fmla="*/ 10 h 33"/>
                <a:gd name="T58" fmla="*/ 69 w 182"/>
                <a:gd name="T59" fmla="*/ 3 h 33"/>
                <a:gd name="T60" fmla="*/ 77 w 182"/>
                <a:gd name="T61" fmla="*/ 3 h 33"/>
                <a:gd name="T62" fmla="*/ 77 w 182"/>
                <a:gd name="T63" fmla="*/ 7 h 33"/>
                <a:gd name="T64" fmla="*/ 90 w 182"/>
                <a:gd name="T65" fmla="*/ 2 h 33"/>
                <a:gd name="T66" fmla="*/ 90 w 182"/>
                <a:gd name="T67" fmla="*/ 0 h 33"/>
                <a:gd name="T68" fmla="*/ 90 w 182"/>
                <a:gd name="T69" fmla="*/ 0 h 33"/>
                <a:gd name="T70" fmla="*/ 1 w 182"/>
                <a:gd name="T71" fmla="*/ 16 h 33"/>
                <a:gd name="T72" fmla="*/ 90 w 182"/>
                <a:gd name="T73" fmla="*/ 33 h 33"/>
                <a:gd name="T74" fmla="*/ 90 w 182"/>
                <a:gd name="T7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33">
                  <a:moveTo>
                    <a:pt x="91" y="6"/>
                  </a:moveTo>
                  <a:cubicBezTo>
                    <a:pt x="119" y="17"/>
                    <a:pt x="119" y="17"/>
                    <a:pt x="119" y="17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2"/>
                    <a:pt x="95" y="21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42" y="33"/>
                    <a:pt x="182" y="25"/>
                    <a:pt x="181" y="16"/>
                  </a:cubicBezTo>
                  <a:cubicBezTo>
                    <a:pt x="180" y="7"/>
                    <a:pt x="139" y="0"/>
                    <a:pt x="90" y="0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7"/>
                    <a:pt x="90" y="7"/>
                    <a:pt x="90" y="7"/>
                  </a:cubicBezTo>
                  <a:lnTo>
                    <a:pt x="91" y="6"/>
                  </a:lnTo>
                  <a:close/>
                  <a:moveTo>
                    <a:pt x="90" y="21"/>
                  </a:moveTo>
                  <a:cubicBezTo>
                    <a:pt x="86" y="21"/>
                    <a:pt x="82" y="22"/>
                    <a:pt x="82" y="24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1" y="0"/>
                    <a:pt x="1" y="7"/>
                    <a:pt x="1" y="16"/>
                  </a:cubicBezTo>
                  <a:cubicBezTo>
                    <a:pt x="0" y="25"/>
                    <a:pt x="40" y="33"/>
                    <a:pt x="90" y="33"/>
                  </a:cubicBezTo>
                  <a:lnTo>
                    <a:pt x="90" y="2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sp>
        <p:nvSpPr>
          <p:cNvPr id="602" name="Freeform 18"/>
          <p:cNvSpPr>
            <a:spLocks noEditPoints="1"/>
          </p:cNvSpPr>
          <p:nvPr/>
        </p:nvSpPr>
        <p:spPr bwMode="auto">
          <a:xfrm>
            <a:off x="3048000" y="2214563"/>
            <a:ext cx="303213" cy="287337"/>
          </a:xfrm>
          <a:custGeom>
            <a:avLst/>
            <a:gdLst>
              <a:gd name="T0" fmla="*/ 145 w 164"/>
              <a:gd name="T1" fmla="*/ 34 h 156"/>
              <a:gd name="T2" fmla="*/ 147 w 164"/>
              <a:gd name="T3" fmla="*/ 100 h 156"/>
              <a:gd name="T4" fmla="*/ 144 w 164"/>
              <a:gd name="T5" fmla="*/ 103 h 156"/>
              <a:gd name="T6" fmla="*/ 135 w 164"/>
              <a:gd name="T7" fmla="*/ 101 h 156"/>
              <a:gd name="T8" fmla="*/ 117 w 164"/>
              <a:gd name="T9" fmla="*/ 108 h 156"/>
              <a:gd name="T10" fmla="*/ 117 w 164"/>
              <a:gd name="T11" fmla="*/ 143 h 156"/>
              <a:gd name="T12" fmla="*/ 135 w 164"/>
              <a:gd name="T13" fmla="*/ 151 h 156"/>
              <a:gd name="T14" fmla="*/ 160 w 164"/>
              <a:gd name="T15" fmla="*/ 126 h 156"/>
              <a:gd name="T16" fmla="*/ 160 w 164"/>
              <a:gd name="T17" fmla="*/ 37 h 156"/>
              <a:gd name="T18" fmla="*/ 145 w 164"/>
              <a:gd name="T19" fmla="*/ 5 h 156"/>
              <a:gd name="T20" fmla="*/ 82 w 164"/>
              <a:gd name="T21" fmla="*/ 0 h 156"/>
              <a:gd name="T22" fmla="*/ 162 w 164"/>
              <a:gd name="T23" fmla="*/ 0 h 156"/>
              <a:gd name="T24" fmla="*/ 164 w 164"/>
              <a:gd name="T25" fmla="*/ 37 h 156"/>
              <a:gd name="T26" fmla="*/ 164 w 164"/>
              <a:gd name="T27" fmla="*/ 126 h 156"/>
              <a:gd name="T28" fmla="*/ 156 w 164"/>
              <a:gd name="T29" fmla="*/ 147 h 156"/>
              <a:gd name="T30" fmla="*/ 114 w 164"/>
              <a:gd name="T31" fmla="*/ 147 h 156"/>
              <a:gd name="T32" fmla="*/ 105 w 164"/>
              <a:gd name="T33" fmla="*/ 126 h 156"/>
              <a:gd name="T34" fmla="*/ 114 w 164"/>
              <a:gd name="T35" fmla="*/ 105 h 156"/>
              <a:gd name="T36" fmla="*/ 114 w 164"/>
              <a:gd name="T37" fmla="*/ 105 h 156"/>
              <a:gd name="T38" fmla="*/ 140 w 164"/>
              <a:gd name="T39" fmla="*/ 97 h 156"/>
              <a:gd name="T40" fmla="*/ 142 w 164"/>
              <a:gd name="T41" fmla="*/ 39 h 156"/>
              <a:gd name="T42" fmla="*/ 82 w 164"/>
              <a:gd name="T43" fmla="*/ 34 h 156"/>
              <a:gd name="T44" fmla="*/ 47 w 164"/>
              <a:gd name="T45" fmla="*/ 144 h 156"/>
              <a:gd name="T46" fmla="*/ 54 w 164"/>
              <a:gd name="T47" fmla="*/ 126 h 156"/>
              <a:gd name="T48" fmla="*/ 54 w 164"/>
              <a:gd name="T49" fmla="*/ 37 h 156"/>
              <a:gd name="T50" fmla="*/ 82 w 164"/>
              <a:gd name="T51" fmla="*/ 34 h 156"/>
              <a:gd name="T52" fmla="*/ 59 w 164"/>
              <a:gd name="T53" fmla="*/ 39 h 156"/>
              <a:gd name="T54" fmla="*/ 59 w 164"/>
              <a:gd name="T55" fmla="*/ 126 h 156"/>
              <a:gd name="T56" fmla="*/ 50 w 164"/>
              <a:gd name="T57" fmla="*/ 147 h 156"/>
              <a:gd name="T58" fmla="*/ 29 w 164"/>
              <a:gd name="T59" fmla="*/ 156 h 156"/>
              <a:gd name="T60" fmla="*/ 0 w 164"/>
              <a:gd name="T61" fmla="*/ 126 h 156"/>
              <a:gd name="T62" fmla="*/ 29 w 164"/>
              <a:gd name="T63" fmla="*/ 96 h 156"/>
              <a:gd name="T64" fmla="*/ 37 w 164"/>
              <a:gd name="T65" fmla="*/ 97 h 156"/>
              <a:gd name="T66" fmla="*/ 37 w 164"/>
              <a:gd name="T67" fmla="*/ 2 h 156"/>
              <a:gd name="T68" fmla="*/ 57 w 164"/>
              <a:gd name="T69" fmla="*/ 0 h 156"/>
              <a:gd name="T70" fmla="*/ 82 w 164"/>
              <a:gd name="T71" fmla="*/ 5 h 156"/>
              <a:gd name="T72" fmla="*/ 42 w 164"/>
              <a:gd name="T73" fmla="*/ 5 h 156"/>
              <a:gd name="T74" fmla="*/ 42 w 164"/>
              <a:gd name="T75" fmla="*/ 100 h 156"/>
              <a:gd name="T76" fmla="*/ 39 w 164"/>
              <a:gd name="T77" fmla="*/ 103 h 156"/>
              <a:gd name="T78" fmla="*/ 29 w 164"/>
              <a:gd name="T79" fmla="*/ 101 h 156"/>
              <a:gd name="T80" fmla="*/ 4 w 164"/>
              <a:gd name="T81" fmla="*/ 126 h 156"/>
              <a:gd name="T82" fmla="*/ 29 w 164"/>
              <a:gd name="T83" fmla="*/ 15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4" h="156">
                <a:moveTo>
                  <a:pt x="82" y="34"/>
                </a:moveTo>
                <a:cubicBezTo>
                  <a:pt x="145" y="34"/>
                  <a:pt x="145" y="34"/>
                  <a:pt x="145" y="34"/>
                </a:cubicBezTo>
                <a:cubicBezTo>
                  <a:pt x="146" y="34"/>
                  <a:pt x="147" y="36"/>
                  <a:pt x="147" y="37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2"/>
                  <a:pt x="146" y="103"/>
                  <a:pt x="145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2" y="102"/>
                  <a:pt x="141" y="102"/>
                  <a:pt x="139" y="101"/>
                </a:cubicBezTo>
                <a:cubicBezTo>
                  <a:pt x="138" y="101"/>
                  <a:pt x="136" y="101"/>
                  <a:pt x="135" y="101"/>
                </a:cubicBezTo>
                <a:cubicBezTo>
                  <a:pt x="128" y="101"/>
                  <a:pt x="121" y="104"/>
                  <a:pt x="117" y="108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12" y="113"/>
                  <a:pt x="110" y="119"/>
                  <a:pt x="110" y="126"/>
                </a:cubicBezTo>
                <a:cubicBezTo>
                  <a:pt x="110" y="133"/>
                  <a:pt x="112" y="139"/>
                  <a:pt x="117" y="143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22" y="148"/>
                  <a:pt x="128" y="151"/>
                  <a:pt x="135" y="151"/>
                </a:cubicBezTo>
                <a:cubicBezTo>
                  <a:pt x="142" y="151"/>
                  <a:pt x="148" y="148"/>
                  <a:pt x="152" y="143"/>
                </a:cubicBezTo>
                <a:cubicBezTo>
                  <a:pt x="157" y="139"/>
                  <a:pt x="160" y="133"/>
                  <a:pt x="160" y="126"/>
                </a:cubicBezTo>
                <a:cubicBezTo>
                  <a:pt x="160" y="126"/>
                  <a:pt x="160" y="126"/>
                  <a:pt x="160" y="126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0" y="5"/>
                  <a:pt x="160" y="5"/>
                  <a:pt x="160" y="5"/>
                </a:cubicBezTo>
                <a:cubicBezTo>
                  <a:pt x="145" y="5"/>
                  <a:pt x="145" y="5"/>
                  <a:pt x="145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0"/>
                  <a:pt x="82" y="0"/>
                  <a:pt x="82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1"/>
                  <a:pt x="164" y="2"/>
                </a:cubicBezTo>
                <a:cubicBezTo>
                  <a:pt x="164" y="37"/>
                  <a:pt x="164" y="37"/>
                  <a:pt x="164" y="37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34"/>
                  <a:pt x="161" y="141"/>
                  <a:pt x="156" y="147"/>
                </a:cubicBezTo>
                <a:cubicBezTo>
                  <a:pt x="150" y="152"/>
                  <a:pt x="143" y="156"/>
                  <a:pt x="135" y="156"/>
                </a:cubicBezTo>
                <a:cubicBezTo>
                  <a:pt x="126" y="156"/>
                  <a:pt x="119" y="152"/>
                  <a:pt x="114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8" y="141"/>
                  <a:pt x="105" y="134"/>
                  <a:pt x="105" y="126"/>
                </a:cubicBezTo>
                <a:cubicBezTo>
                  <a:pt x="105" y="118"/>
                  <a:pt x="108" y="110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99"/>
                  <a:pt x="126" y="96"/>
                  <a:pt x="135" y="96"/>
                </a:cubicBezTo>
                <a:cubicBezTo>
                  <a:pt x="137" y="96"/>
                  <a:pt x="138" y="96"/>
                  <a:pt x="140" y="97"/>
                </a:cubicBezTo>
                <a:cubicBezTo>
                  <a:pt x="141" y="97"/>
                  <a:pt x="142" y="97"/>
                  <a:pt x="142" y="97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82" y="39"/>
                  <a:pt x="82" y="39"/>
                  <a:pt x="82" y="39"/>
                </a:cubicBezTo>
                <a:lnTo>
                  <a:pt x="82" y="34"/>
                </a:lnTo>
                <a:close/>
                <a:moveTo>
                  <a:pt x="29" y="151"/>
                </a:moveTo>
                <a:cubicBezTo>
                  <a:pt x="36" y="151"/>
                  <a:pt x="43" y="148"/>
                  <a:pt x="47" y="144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52" y="139"/>
                  <a:pt x="54" y="133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5" y="34"/>
                  <a:pt x="57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9"/>
                  <a:pt x="82" y="39"/>
                  <a:pt x="82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34"/>
                  <a:pt x="56" y="141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5" y="152"/>
                  <a:pt x="38" y="156"/>
                  <a:pt x="29" y="156"/>
                </a:cubicBezTo>
                <a:cubicBezTo>
                  <a:pt x="21" y="156"/>
                  <a:pt x="14" y="152"/>
                  <a:pt x="8" y="147"/>
                </a:cubicBezTo>
                <a:cubicBezTo>
                  <a:pt x="3" y="141"/>
                  <a:pt x="0" y="134"/>
                  <a:pt x="0" y="126"/>
                </a:cubicBezTo>
                <a:cubicBezTo>
                  <a:pt x="0" y="118"/>
                  <a:pt x="3" y="110"/>
                  <a:pt x="8" y="105"/>
                </a:cubicBezTo>
                <a:cubicBezTo>
                  <a:pt x="14" y="99"/>
                  <a:pt x="21" y="96"/>
                  <a:pt x="29" y="96"/>
                </a:cubicBezTo>
                <a:cubicBezTo>
                  <a:pt x="31" y="96"/>
                  <a:pt x="33" y="96"/>
                  <a:pt x="35" y="97"/>
                </a:cubicBezTo>
                <a:cubicBezTo>
                  <a:pt x="36" y="97"/>
                  <a:pt x="36" y="97"/>
                  <a:pt x="37" y="9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8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5"/>
                  <a:pt x="82" y="5"/>
                  <a:pt x="82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2" y="102"/>
                  <a:pt x="41" y="103"/>
                  <a:pt x="40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7" y="102"/>
                  <a:pt x="36" y="102"/>
                  <a:pt x="34" y="101"/>
                </a:cubicBezTo>
                <a:cubicBezTo>
                  <a:pt x="33" y="101"/>
                  <a:pt x="31" y="101"/>
                  <a:pt x="29" y="101"/>
                </a:cubicBezTo>
                <a:cubicBezTo>
                  <a:pt x="23" y="101"/>
                  <a:pt x="16" y="104"/>
                  <a:pt x="12" y="108"/>
                </a:cubicBezTo>
                <a:cubicBezTo>
                  <a:pt x="7" y="113"/>
                  <a:pt x="4" y="119"/>
                  <a:pt x="4" y="126"/>
                </a:cubicBezTo>
                <a:cubicBezTo>
                  <a:pt x="4" y="133"/>
                  <a:pt x="7" y="139"/>
                  <a:pt x="12" y="143"/>
                </a:cubicBezTo>
                <a:cubicBezTo>
                  <a:pt x="16" y="148"/>
                  <a:pt x="23" y="151"/>
                  <a:pt x="29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3" name="Freeform 20"/>
          <p:cNvSpPr>
            <a:spLocks noEditPoints="1"/>
          </p:cNvSpPr>
          <p:nvPr/>
        </p:nvSpPr>
        <p:spPr bwMode="auto">
          <a:xfrm>
            <a:off x="2205038" y="2409825"/>
            <a:ext cx="200025" cy="211138"/>
          </a:xfrm>
          <a:custGeom>
            <a:avLst/>
            <a:gdLst>
              <a:gd name="T0" fmla="*/ 54 w 108"/>
              <a:gd name="T1" fmla="*/ 108 h 114"/>
              <a:gd name="T2" fmla="*/ 54 w 108"/>
              <a:gd name="T3" fmla="*/ 108 h 114"/>
              <a:gd name="T4" fmla="*/ 100 w 108"/>
              <a:gd name="T5" fmla="*/ 50 h 114"/>
              <a:gd name="T6" fmla="*/ 87 w 108"/>
              <a:gd name="T7" fmla="*/ 50 h 114"/>
              <a:gd name="T8" fmla="*/ 85 w 108"/>
              <a:gd name="T9" fmla="*/ 48 h 114"/>
              <a:gd name="T10" fmla="*/ 85 w 108"/>
              <a:gd name="T11" fmla="*/ 4 h 114"/>
              <a:gd name="T12" fmla="*/ 54 w 108"/>
              <a:gd name="T13" fmla="*/ 4 h 114"/>
              <a:gd name="T14" fmla="*/ 54 w 108"/>
              <a:gd name="T15" fmla="*/ 0 h 114"/>
              <a:gd name="T16" fmla="*/ 87 w 108"/>
              <a:gd name="T17" fmla="*/ 0 h 114"/>
              <a:gd name="T18" fmla="*/ 90 w 108"/>
              <a:gd name="T19" fmla="*/ 2 h 114"/>
              <a:gd name="T20" fmla="*/ 90 w 108"/>
              <a:gd name="T21" fmla="*/ 45 h 114"/>
              <a:gd name="T22" fmla="*/ 105 w 108"/>
              <a:gd name="T23" fmla="*/ 45 h 114"/>
              <a:gd name="T24" fmla="*/ 105 w 108"/>
              <a:gd name="T25" fmla="*/ 45 h 114"/>
              <a:gd name="T26" fmla="*/ 107 w 108"/>
              <a:gd name="T27" fmla="*/ 46 h 114"/>
              <a:gd name="T28" fmla="*/ 107 w 108"/>
              <a:gd name="T29" fmla="*/ 49 h 114"/>
              <a:gd name="T30" fmla="*/ 56 w 108"/>
              <a:gd name="T31" fmla="*/ 113 h 114"/>
              <a:gd name="T32" fmla="*/ 55 w 108"/>
              <a:gd name="T33" fmla="*/ 113 h 114"/>
              <a:gd name="T34" fmla="*/ 54 w 108"/>
              <a:gd name="T35" fmla="*/ 114 h 114"/>
              <a:gd name="T36" fmla="*/ 54 w 108"/>
              <a:gd name="T37" fmla="*/ 108 h 114"/>
              <a:gd name="T38" fmla="*/ 20 w 108"/>
              <a:gd name="T39" fmla="*/ 50 h 114"/>
              <a:gd name="T40" fmla="*/ 8 w 108"/>
              <a:gd name="T41" fmla="*/ 50 h 114"/>
              <a:gd name="T42" fmla="*/ 54 w 108"/>
              <a:gd name="T43" fmla="*/ 108 h 114"/>
              <a:gd name="T44" fmla="*/ 54 w 108"/>
              <a:gd name="T45" fmla="*/ 114 h 114"/>
              <a:gd name="T46" fmla="*/ 52 w 108"/>
              <a:gd name="T47" fmla="*/ 113 h 114"/>
              <a:gd name="T48" fmla="*/ 1 w 108"/>
              <a:gd name="T49" fmla="*/ 50 h 114"/>
              <a:gd name="T50" fmla="*/ 0 w 108"/>
              <a:gd name="T51" fmla="*/ 48 h 114"/>
              <a:gd name="T52" fmla="*/ 3 w 108"/>
              <a:gd name="T53" fmla="*/ 45 h 114"/>
              <a:gd name="T54" fmla="*/ 18 w 108"/>
              <a:gd name="T55" fmla="*/ 45 h 114"/>
              <a:gd name="T56" fmla="*/ 18 w 108"/>
              <a:gd name="T57" fmla="*/ 2 h 114"/>
              <a:gd name="T58" fmla="*/ 20 w 108"/>
              <a:gd name="T59" fmla="*/ 0 h 114"/>
              <a:gd name="T60" fmla="*/ 54 w 108"/>
              <a:gd name="T61" fmla="*/ 0 h 114"/>
              <a:gd name="T62" fmla="*/ 54 w 108"/>
              <a:gd name="T63" fmla="*/ 4 h 114"/>
              <a:gd name="T64" fmla="*/ 23 w 108"/>
              <a:gd name="T65" fmla="*/ 4 h 114"/>
              <a:gd name="T66" fmla="*/ 23 w 108"/>
              <a:gd name="T67" fmla="*/ 48 h 114"/>
              <a:gd name="T68" fmla="*/ 20 w 108"/>
              <a:gd name="T69" fmla="*/ 5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" h="114">
                <a:moveTo>
                  <a:pt x="54" y="108"/>
                </a:moveTo>
                <a:cubicBezTo>
                  <a:pt x="54" y="108"/>
                  <a:pt x="54" y="108"/>
                  <a:pt x="54" y="108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87" y="50"/>
                  <a:pt x="87" y="50"/>
                  <a:pt x="87" y="50"/>
                </a:cubicBezTo>
                <a:cubicBezTo>
                  <a:pt x="86" y="50"/>
                  <a:pt x="85" y="49"/>
                  <a:pt x="85" y="48"/>
                </a:cubicBezTo>
                <a:cubicBezTo>
                  <a:pt x="85" y="4"/>
                  <a:pt x="85" y="4"/>
                  <a:pt x="8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0"/>
                  <a:pt x="54" y="0"/>
                  <a:pt x="54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9" y="0"/>
                  <a:pt x="90" y="1"/>
                  <a:pt x="90" y="2"/>
                </a:cubicBezTo>
                <a:cubicBezTo>
                  <a:pt x="90" y="45"/>
                  <a:pt x="90" y="45"/>
                  <a:pt x="90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6" y="45"/>
                  <a:pt x="106" y="46"/>
                  <a:pt x="107" y="46"/>
                </a:cubicBezTo>
                <a:cubicBezTo>
                  <a:pt x="108" y="47"/>
                  <a:pt x="108" y="48"/>
                  <a:pt x="107" y="49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5" y="113"/>
                  <a:pt x="55" y="113"/>
                </a:cubicBezTo>
                <a:cubicBezTo>
                  <a:pt x="55" y="114"/>
                  <a:pt x="54" y="114"/>
                  <a:pt x="54" y="114"/>
                </a:cubicBezTo>
                <a:lnTo>
                  <a:pt x="54" y="108"/>
                </a:lnTo>
                <a:close/>
                <a:moveTo>
                  <a:pt x="20" y="50"/>
                </a:moveTo>
                <a:cubicBezTo>
                  <a:pt x="8" y="50"/>
                  <a:pt x="8" y="50"/>
                  <a:pt x="8" y="50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2" y="114"/>
                  <a:pt x="52" y="113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49"/>
                  <a:pt x="0" y="49"/>
                  <a:pt x="0" y="48"/>
                </a:cubicBezTo>
                <a:cubicBezTo>
                  <a:pt x="0" y="47"/>
                  <a:pt x="1" y="45"/>
                  <a:pt x="3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4"/>
                  <a:pt x="54" y="4"/>
                  <a:pt x="5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2" y="50"/>
                  <a:pt x="2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4" name="Freeform 21"/>
          <p:cNvSpPr>
            <a:spLocks noEditPoints="1"/>
          </p:cNvSpPr>
          <p:nvPr/>
        </p:nvSpPr>
        <p:spPr bwMode="auto">
          <a:xfrm>
            <a:off x="3190875" y="2579688"/>
            <a:ext cx="298450" cy="300037"/>
          </a:xfrm>
          <a:custGeom>
            <a:avLst/>
            <a:gdLst>
              <a:gd name="T0" fmla="*/ 135 w 162"/>
              <a:gd name="T1" fmla="*/ 135 h 162"/>
              <a:gd name="T2" fmla="*/ 135 w 162"/>
              <a:gd name="T3" fmla="*/ 27 h 162"/>
              <a:gd name="T4" fmla="*/ 81 w 162"/>
              <a:gd name="T5" fmla="*/ 0 h 162"/>
              <a:gd name="T6" fmla="*/ 162 w 162"/>
              <a:gd name="T7" fmla="*/ 81 h 162"/>
              <a:gd name="T8" fmla="*/ 81 w 162"/>
              <a:gd name="T9" fmla="*/ 162 h 162"/>
              <a:gd name="T10" fmla="*/ 81 w 162"/>
              <a:gd name="T11" fmla="*/ 147 h 162"/>
              <a:gd name="T12" fmla="*/ 146 w 162"/>
              <a:gd name="T13" fmla="*/ 81 h 162"/>
              <a:gd name="T14" fmla="*/ 111 w 162"/>
              <a:gd name="T15" fmla="*/ 23 h 162"/>
              <a:gd name="T16" fmla="*/ 101 w 162"/>
              <a:gd name="T17" fmla="*/ 36 h 162"/>
              <a:gd name="T18" fmla="*/ 122 w 162"/>
              <a:gd name="T19" fmla="*/ 56 h 162"/>
              <a:gd name="T20" fmla="*/ 115 w 162"/>
              <a:gd name="T21" fmla="*/ 115 h 162"/>
              <a:gd name="T22" fmla="*/ 81 w 162"/>
              <a:gd name="T23" fmla="*/ 134 h 162"/>
              <a:gd name="T24" fmla="*/ 133 w 162"/>
              <a:gd name="T25" fmla="*/ 81 h 162"/>
              <a:gd name="T26" fmla="*/ 107 w 162"/>
              <a:gd name="T27" fmla="*/ 36 h 162"/>
              <a:gd name="T28" fmla="*/ 133 w 162"/>
              <a:gd name="T29" fmla="*/ 49 h 162"/>
              <a:gd name="T30" fmla="*/ 124 w 162"/>
              <a:gd name="T31" fmla="*/ 124 h 162"/>
              <a:gd name="T32" fmla="*/ 81 w 162"/>
              <a:gd name="T33" fmla="*/ 147 h 162"/>
              <a:gd name="T34" fmla="*/ 88 w 162"/>
              <a:gd name="T35" fmla="*/ 83 h 162"/>
              <a:gd name="T36" fmla="*/ 90 w 162"/>
              <a:gd name="T37" fmla="*/ 12 h 162"/>
              <a:gd name="T38" fmla="*/ 81 w 162"/>
              <a:gd name="T39" fmla="*/ 9 h 162"/>
              <a:gd name="T40" fmla="*/ 85 w 162"/>
              <a:gd name="T41" fmla="*/ 14 h 162"/>
              <a:gd name="T42" fmla="*/ 81 w 162"/>
              <a:gd name="T43" fmla="*/ 79 h 162"/>
              <a:gd name="T44" fmla="*/ 81 w 162"/>
              <a:gd name="T45" fmla="*/ 5 h 162"/>
              <a:gd name="T46" fmla="*/ 5 w 162"/>
              <a:gd name="T47" fmla="*/ 81 h 162"/>
              <a:gd name="T48" fmla="*/ 81 w 162"/>
              <a:gd name="T49" fmla="*/ 157 h 162"/>
              <a:gd name="T50" fmla="*/ 24 w 162"/>
              <a:gd name="T51" fmla="*/ 139 h 162"/>
              <a:gd name="T52" fmla="*/ 24 w 162"/>
              <a:gd name="T53" fmla="*/ 24 h 162"/>
              <a:gd name="T54" fmla="*/ 81 w 162"/>
              <a:gd name="T55" fmla="*/ 5 h 162"/>
              <a:gd name="T56" fmla="*/ 74 w 162"/>
              <a:gd name="T57" fmla="*/ 9 h 162"/>
              <a:gd name="T58" fmla="*/ 72 w 162"/>
              <a:gd name="T59" fmla="*/ 81 h 162"/>
              <a:gd name="T60" fmla="*/ 81 w 162"/>
              <a:gd name="T61" fmla="*/ 83 h 162"/>
              <a:gd name="T62" fmla="*/ 77 w 162"/>
              <a:gd name="T63" fmla="*/ 79 h 162"/>
              <a:gd name="T64" fmla="*/ 81 w 162"/>
              <a:gd name="T65" fmla="*/ 14 h 162"/>
              <a:gd name="T66" fmla="*/ 81 w 162"/>
              <a:gd name="T67" fmla="*/ 129 h 162"/>
              <a:gd name="T68" fmla="*/ 33 w 162"/>
              <a:gd name="T69" fmla="*/ 81 h 162"/>
              <a:gd name="T70" fmla="*/ 40 w 162"/>
              <a:gd name="T71" fmla="*/ 56 h 162"/>
              <a:gd name="T72" fmla="*/ 61 w 162"/>
              <a:gd name="T73" fmla="*/ 36 h 162"/>
              <a:gd name="T74" fmla="*/ 51 w 162"/>
              <a:gd name="T75" fmla="*/ 23 h 162"/>
              <a:gd name="T76" fmla="*/ 16 w 162"/>
              <a:gd name="T77" fmla="*/ 81 h 162"/>
              <a:gd name="T78" fmla="*/ 81 w 162"/>
              <a:gd name="T79" fmla="*/ 147 h 162"/>
              <a:gd name="T80" fmla="*/ 38 w 162"/>
              <a:gd name="T81" fmla="*/ 124 h 162"/>
              <a:gd name="T82" fmla="*/ 29 w 162"/>
              <a:gd name="T83" fmla="*/ 49 h 162"/>
              <a:gd name="T84" fmla="*/ 55 w 162"/>
              <a:gd name="T85" fmla="*/ 36 h 162"/>
              <a:gd name="T86" fmla="*/ 36 w 162"/>
              <a:gd name="T87" fmla="*/ 54 h 162"/>
              <a:gd name="T88" fmla="*/ 44 w 162"/>
              <a:gd name="T89" fmla="*/ 118 h 162"/>
              <a:gd name="T90" fmla="*/ 81 w 162"/>
              <a:gd name="T91" fmla="*/ 12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2" h="162">
                <a:moveTo>
                  <a:pt x="81" y="157"/>
                </a:moveTo>
                <a:cubicBezTo>
                  <a:pt x="102" y="157"/>
                  <a:pt x="121" y="149"/>
                  <a:pt x="135" y="135"/>
                </a:cubicBezTo>
                <a:cubicBezTo>
                  <a:pt x="149" y="121"/>
                  <a:pt x="157" y="102"/>
                  <a:pt x="157" y="81"/>
                </a:cubicBezTo>
                <a:cubicBezTo>
                  <a:pt x="157" y="60"/>
                  <a:pt x="149" y="41"/>
                  <a:pt x="135" y="27"/>
                </a:cubicBezTo>
                <a:cubicBezTo>
                  <a:pt x="121" y="13"/>
                  <a:pt x="102" y="5"/>
                  <a:pt x="81" y="5"/>
                </a:cubicBezTo>
                <a:cubicBezTo>
                  <a:pt x="81" y="0"/>
                  <a:pt x="81" y="0"/>
                  <a:pt x="81" y="0"/>
                </a:cubicBezTo>
                <a:cubicBezTo>
                  <a:pt x="103" y="0"/>
                  <a:pt x="124" y="9"/>
                  <a:pt x="138" y="24"/>
                </a:cubicBezTo>
                <a:cubicBezTo>
                  <a:pt x="153" y="39"/>
                  <a:pt x="162" y="59"/>
                  <a:pt x="162" y="81"/>
                </a:cubicBezTo>
                <a:cubicBezTo>
                  <a:pt x="162" y="104"/>
                  <a:pt x="153" y="124"/>
                  <a:pt x="138" y="139"/>
                </a:cubicBezTo>
                <a:cubicBezTo>
                  <a:pt x="124" y="153"/>
                  <a:pt x="103" y="162"/>
                  <a:pt x="81" y="162"/>
                </a:cubicBezTo>
                <a:cubicBezTo>
                  <a:pt x="81" y="157"/>
                  <a:pt x="81" y="157"/>
                  <a:pt x="81" y="157"/>
                </a:cubicBezTo>
                <a:close/>
                <a:moveTo>
                  <a:pt x="81" y="147"/>
                </a:moveTo>
                <a:cubicBezTo>
                  <a:pt x="99" y="147"/>
                  <a:pt x="115" y="139"/>
                  <a:pt x="127" y="127"/>
                </a:cubicBezTo>
                <a:cubicBezTo>
                  <a:pt x="139" y="116"/>
                  <a:pt x="146" y="99"/>
                  <a:pt x="146" y="81"/>
                </a:cubicBezTo>
                <a:cubicBezTo>
                  <a:pt x="146" y="69"/>
                  <a:pt x="143" y="57"/>
                  <a:pt x="137" y="47"/>
                </a:cubicBezTo>
                <a:cubicBezTo>
                  <a:pt x="131" y="37"/>
                  <a:pt x="122" y="29"/>
                  <a:pt x="111" y="23"/>
                </a:cubicBezTo>
                <a:cubicBezTo>
                  <a:pt x="109" y="22"/>
                  <a:pt x="108" y="23"/>
                  <a:pt x="107" y="24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7"/>
                  <a:pt x="101" y="38"/>
                  <a:pt x="102" y="39"/>
                </a:cubicBezTo>
                <a:cubicBezTo>
                  <a:pt x="110" y="43"/>
                  <a:pt x="117" y="49"/>
                  <a:pt x="122" y="56"/>
                </a:cubicBezTo>
                <a:cubicBezTo>
                  <a:pt x="126" y="64"/>
                  <a:pt x="128" y="72"/>
                  <a:pt x="128" y="81"/>
                </a:cubicBezTo>
                <a:cubicBezTo>
                  <a:pt x="128" y="94"/>
                  <a:pt x="123" y="106"/>
                  <a:pt x="115" y="115"/>
                </a:cubicBezTo>
                <a:cubicBezTo>
                  <a:pt x="106" y="123"/>
                  <a:pt x="94" y="129"/>
                  <a:pt x="81" y="129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95" y="134"/>
                  <a:pt x="108" y="128"/>
                  <a:pt x="118" y="118"/>
                </a:cubicBezTo>
                <a:cubicBezTo>
                  <a:pt x="127" y="109"/>
                  <a:pt x="133" y="96"/>
                  <a:pt x="133" y="81"/>
                </a:cubicBezTo>
                <a:cubicBezTo>
                  <a:pt x="133" y="71"/>
                  <a:pt x="131" y="62"/>
                  <a:pt x="126" y="54"/>
                </a:cubicBezTo>
                <a:cubicBezTo>
                  <a:pt x="121" y="46"/>
                  <a:pt x="115" y="40"/>
                  <a:pt x="107" y="36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20" y="33"/>
                  <a:pt x="127" y="41"/>
                  <a:pt x="133" y="49"/>
                </a:cubicBezTo>
                <a:cubicBezTo>
                  <a:pt x="138" y="59"/>
                  <a:pt x="142" y="70"/>
                  <a:pt x="142" y="81"/>
                </a:cubicBezTo>
                <a:cubicBezTo>
                  <a:pt x="142" y="98"/>
                  <a:pt x="135" y="113"/>
                  <a:pt x="124" y="124"/>
                </a:cubicBezTo>
                <a:cubicBezTo>
                  <a:pt x="113" y="135"/>
                  <a:pt x="98" y="142"/>
                  <a:pt x="81" y="142"/>
                </a:cubicBezTo>
                <a:cubicBezTo>
                  <a:pt x="81" y="147"/>
                  <a:pt x="81" y="147"/>
                  <a:pt x="81" y="147"/>
                </a:cubicBezTo>
                <a:close/>
                <a:moveTo>
                  <a:pt x="81" y="83"/>
                </a:moveTo>
                <a:cubicBezTo>
                  <a:pt x="88" y="83"/>
                  <a:pt x="88" y="83"/>
                  <a:pt x="88" y="83"/>
                </a:cubicBezTo>
                <a:cubicBezTo>
                  <a:pt x="89" y="83"/>
                  <a:pt x="90" y="82"/>
                  <a:pt x="90" y="81"/>
                </a:cubicBezTo>
                <a:cubicBezTo>
                  <a:pt x="90" y="12"/>
                  <a:pt x="90" y="12"/>
                  <a:pt x="90" y="12"/>
                </a:cubicBezTo>
                <a:cubicBezTo>
                  <a:pt x="90" y="10"/>
                  <a:pt x="89" y="9"/>
                  <a:pt x="88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14"/>
                  <a:pt x="81" y="14"/>
                  <a:pt x="81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9"/>
                  <a:pt x="85" y="79"/>
                  <a:pt x="85" y="79"/>
                </a:cubicBezTo>
                <a:cubicBezTo>
                  <a:pt x="81" y="79"/>
                  <a:pt x="81" y="79"/>
                  <a:pt x="81" y="79"/>
                </a:cubicBezTo>
                <a:lnTo>
                  <a:pt x="81" y="83"/>
                </a:lnTo>
                <a:close/>
                <a:moveTo>
                  <a:pt x="81" y="5"/>
                </a:moveTo>
                <a:cubicBezTo>
                  <a:pt x="60" y="5"/>
                  <a:pt x="41" y="13"/>
                  <a:pt x="27" y="27"/>
                </a:cubicBezTo>
                <a:cubicBezTo>
                  <a:pt x="13" y="41"/>
                  <a:pt x="5" y="60"/>
                  <a:pt x="5" y="81"/>
                </a:cubicBezTo>
                <a:cubicBezTo>
                  <a:pt x="5" y="102"/>
                  <a:pt x="13" y="121"/>
                  <a:pt x="27" y="135"/>
                </a:cubicBezTo>
                <a:cubicBezTo>
                  <a:pt x="41" y="149"/>
                  <a:pt x="60" y="157"/>
                  <a:pt x="81" y="157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59" y="162"/>
                  <a:pt x="38" y="153"/>
                  <a:pt x="24" y="139"/>
                </a:cubicBezTo>
                <a:cubicBezTo>
                  <a:pt x="9" y="124"/>
                  <a:pt x="0" y="104"/>
                  <a:pt x="0" y="81"/>
                </a:cubicBezTo>
                <a:cubicBezTo>
                  <a:pt x="0" y="59"/>
                  <a:pt x="9" y="39"/>
                  <a:pt x="24" y="24"/>
                </a:cubicBezTo>
                <a:cubicBezTo>
                  <a:pt x="38" y="9"/>
                  <a:pt x="59" y="0"/>
                  <a:pt x="81" y="0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81" y="9"/>
                </a:moveTo>
                <a:cubicBezTo>
                  <a:pt x="74" y="9"/>
                  <a:pt x="74" y="9"/>
                  <a:pt x="74" y="9"/>
                </a:cubicBezTo>
                <a:cubicBezTo>
                  <a:pt x="73" y="9"/>
                  <a:pt x="72" y="10"/>
                  <a:pt x="72" y="12"/>
                </a:cubicBezTo>
                <a:cubicBezTo>
                  <a:pt x="72" y="81"/>
                  <a:pt x="72" y="81"/>
                  <a:pt x="72" y="81"/>
                </a:cubicBezTo>
                <a:cubicBezTo>
                  <a:pt x="72" y="82"/>
                  <a:pt x="73" y="83"/>
                  <a:pt x="74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79"/>
                  <a:pt x="81" y="79"/>
                  <a:pt x="8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14"/>
                  <a:pt x="77" y="14"/>
                  <a:pt x="77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9"/>
                  <a:pt x="81" y="9"/>
                  <a:pt x="81" y="9"/>
                </a:cubicBezTo>
                <a:close/>
                <a:moveTo>
                  <a:pt x="81" y="129"/>
                </a:moveTo>
                <a:cubicBezTo>
                  <a:pt x="68" y="129"/>
                  <a:pt x="56" y="123"/>
                  <a:pt x="47" y="115"/>
                </a:cubicBezTo>
                <a:cubicBezTo>
                  <a:pt x="39" y="106"/>
                  <a:pt x="33" y="94"/>
                  <a:pt x="33" y="81"/>
                </a:cubicBezTo>
                <a:cubicBezTo>
                  <a:pt x="33" y="72"/>
                  <a:pt x="36" y="64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5" y="49"/>
                  <a:pt x="51" y="43"/>
                  <a:pt x="60" y="39"/>
                </a:cubicBezTo>
                <a:cubicBezTo>
                  <a:pt x="61" y="38"/>
                  <a:pt x="61" y="37"/>
                  <a:pt x="61" y="36"/>
                </a:cubicBezTo>
                <a:cubicBezTo>
                  <a:pt x="55" y="24"/>
                  <a:pt x="55" y="24"/>
                  <a:pt x="55" y="24"/>
                </a:cubicBezTo>
                <a:cubicBezTo>
                  <a:pt x="54" y="23"/>
                  <a:pt x="53" y="22"/>
                  <a:pt x="51" y="23"/>
                </a:cubicBezTo>
                <a:cubicBezTo>
                  <a:pt x="40" y="29"/>
                  <a:pt x="31" y="37"/>
                  <a:pt x="25" y="47"/>
                </a:cubicBezTo>
                <a:cubicBezTo>
                  <a:pt x="19" y="57"/>
                  <a:pt x="16" y="69"/>
                  <a:pt x="16" y="81"/>
                </a:cubicBezTo>
                <a:cubicBezTo>
                  <a:pt x="16" y="99"/>
                  <a:pt x="23" y="116"/>
                  <a:pt x="35" y="127"/>
                </a:cubicBezTo>
                <a:cubicBezTo>
                  <a:pt x="47" y="139"/>
                  <a:pt x="63" y="147"/>
                  <a:pt x="81" y="147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64" y="142"/>
                  <a:pt x="49" y="135"/>
                  <a:pt x="38" y="124"/>
                </a:cubicBezTo>
                <a:cubicBezTo>
                  <a:pt x="27" y="113"/>
                  <a:pt x="20" y="98"/>
                  <a:pt x="20" y="81"/>
                </a:cubicBezTo>
                <a:cubicBezTo>
                  <a:pt x="20" y="70"/>
                  <a:pt x="24" y="59"/>
                  <a:pt x="29" y="49"/>
                </a:cubicBezTo>
                <a:cubicBezTo>
                  <a:pt x="35" y="41"/>
                  <a:pt x="42" y="33"/>
                  <a:pt x="52" y="28"/>
                </a:cubicBezTo>
                <a:cubicBezTo>
                  <a:pt x="55" y="36"/>
                  <a:pt x="55" y="36"/>
                  <a:pt x="55" y="36"/>
                </a:cubicBezTo>
                <a:cubicBezTo>
                  <a:pt x="47" y="40"/>
                  <a:pt x="41" y="46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1" y="62"/>
                  <a:pt x="29" y="71"/>
                  <a:pt x="29" y="81"/>
                </a:cubicBezTo>
                <a:cubicBezTo>
                  <a:pt x="29" y="96"/>
                  <a:pt x="35" y="109"/>
                  <a:pt x="44" y="118"/>
                </a:cubicBezTo>
                <a:cubicBezTo>
                  <a:pt x="53" y="128"/>
                  <a:pt x="67" y="134"/>
                  <a:pt x="81" y="134"/>
                </a:cubicBezTo>
                <a:lnTo>
                  <a:pt x="81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5" name="Freeform 28"/>
          <p:cNvSpPr>
            <a:spLocks noEditPoints="1"/>
          </p:cNvSpPr>
          <p:nvPr/>
        </p:nvSpPr>
        <p:spPr bwMode="auto">
          <a:xfrm>
            <a:off x="1903413" y="2528888"/>
            <a:ext cx="336550" cy="414337"/>
          </a:xfrm>
          <a:custGeom>
            <a:avLst/>
            <a:gdLst>
              <a:gd name="T0" fmla="*/ 171 w 182"/>
              <a:gd name="T1" fmla="*/ 218 h 223"/>
              <a:gd name="T2" fmla="*/ 120 w 182"/>
              <a:gd name="T3" fmla="*/ 125 h 223"/>
              <a:gd name="T4" fmla="*/ 104 w 182"/>
              <a:gd name="T5" fmla="*/ 74 h 223"/>
              <a:gd name="T6" fmla="*/ 129 w 182"/>
              <a:gd name="T7" fmla="*/ 127 h 223"/>
              <a:gd name="T8" fmla="*/ 182 w 182"/>
              <a:gd name="T9" fmla="*/ 221 h 223"/>
              <a:gd name="T10" fmla="*/ 125 w 182"/>
              <a:gd name="T11" fmla="*/ 206 h 223"/>
              <a:gd name="T12" fmla="*/ 112 w 182"/>
              <a:gd name="T13" fmla="*/ 190 h 223"/>
              <a:gd name="T14" fmla="*/ 106 w 182"/>
              <a:gd name="T15" fmla="*/ 185 h 223"/>
              <a:gd name="T16" fmla="*/ 107 w 182"/>
              <a:gd name="T17" fmla="*/ 170 h 223"/>
              <a:gd name="T18" fmla="*/ 106 w 182"/>
              <a:gd name="T19" fmla="*/ 151 h 223"/>
              <a:gd name="T20" fmla="*/ 104 w 182"/>
              <a:gd name="T21" fmla="*/ 167 h 223"/>
              <a:gd name="T22" fmla="*/ 91 w 182"/>
              <a:gd name="T23" fmla="*/ 201 h 223"/>
              <a:gd name="T24" fmla="*/ 104 w 182"/>
              <a:gd name="T25" fmla="*/ 74 h 223"/>
              <a:gd name="T26" fmla="*/ 91 w 182"/>
              <a:gd name="T27" fmla="*/ 0 h 223"/>
              <a:gd name="T28" fmla="*/ 102 w 182"/>
              <a:gd name="T29" fmla="*/ 35 h 223"/>
              <a:gd name="T30" fmla="*/ 103 w 182"/>
              <a:gd name="T31" fmla="*/ 141 h 223"/>
              <a:gd name="T32" fmla="*/ 99 w 182"/>
              <a:gd name="T33" fmla="*/ 139 h 223"/>
              <a:gd name="T34" fmla="*/ 102 w 182"/>
              <a:gd name="T35" fmla="*/ 127 h 223"/>
              <a:gd name="T36" fmla="*/ 97 w 182"/>
              <a:gd name="T37" fmla="*/ 157 h 223"/>
              <a:gd name="T38" fmla="*/ 103 w 182"/>
              <a:gd name="T39" fmla="*/ 157 h 223"/>
              <a:gd name="T40" fmla="*/ 91 w 182"/>
              <a:gd name="T41" fmla="*/ 170 h 223"/>
              <a:gd name="T42" fmla="*/ 104 w 182"/>
              <a:gd name="T43" fmla="*/ 176 h 223"/>
              <a:gd name="T44" fmla="*/ 104 w 182"/>
              <a:gd name="T45" fmla="*/ 185 h 223"/>
              <a:gd name="T46" fmla="*/ 97 w 182"/>
              <a:gd name="T47" fmla="*/ 108 h 223"/>
              <a:gd name="T48" fmla="*/ 91 w 182"/>
              <a:gd name="T49" fmla="*/ 100 h 223"/>
              <a:gd name="T50" fmla="*/ 91 w 182"/>
              <a:gd name="T51" fmla="*/ 201 h 223"/>
              <a:gd name="T52" fmla="*/ 78 w 182"/>
              <a:gd name="T53" fmla="*/ 201 h 223"/>
              <a:gd name="T54" fmla="*/ 85 w 182"/>
              <a:gd name="T55" fmla="*/ 38 h 223"/>
              <a:gd name="T56" fmla="*/ 82 w 182"/>
              <a:gd name="T57" fmla="*/ 33 h 223"/>
              <a:gd name="T58" fmla="*/ 91 w 182"/>
              <a:gd name="T59" fmla="*/ 17 h 223"/>
              <a:gd name="T60" fmla="*/ 87 w 182"/>
              <a:gd name="T61" fmla="*/ 111 h 223"/>
              <a:gd name="T62" fmla="*/ 90 w 182"/>
              <a:gd name="T63" fmla="*/ 106 h 223"/>
              <a:gd name="T64" fmla="*/ 91 w 182"/>
              <a:gd name="T65" fmla="*/ 130 h 223"/>
              <a:gd name="T66" fmla="*/ 91 w 182"/>
              <a:gd name="T67" fmla="*/ 153 h 223"/>
              <a:gd name="T68" fmla="*/ 78 w 182"/>
              <a:gd name="T69" fmla="*/ 139 h 223"/>
              <a:gd name="T70" fmla="*/ 91 w 182"/>
              <a:gd name="T71" fmla="*/ 125 h 223"/>
              <a:gd name="T72" fmla="*/ 89 w 182"/>
              <a:gd name="T73" fmla="*/ 165 h 223"/>
              <a:gd name="T74" fmla="*/ 78 w 182"/>
              <a:gd name="T75" fmla="*/ 190 h 223"/>
              <a:gd name="T76" fmla="*/ 85 w 182"/>
              <a:gd name="T77" fmla="*/ 160 h 223"/>
              <a:gd name="T78" fmla="*/ 79 w 182"/>
              <a:gd name="T79" fmla="*/ 151 h 223"/>
              <a:gd name="T80" fmla="*/ 78 w 182"/>
              <a:gd name="T81" fmla="*/ 160 h 223"/>
              <a:gd name="T82" fmla="*/ 56 w 182"/>
              <a:gd name="T83" fmla="*/ 201 h 223"/>
              <a:gd name="T84" fmla="*/ 40 w 182"/>
              <a:gd name="T85" fmla="*/ 222 h 223"/>
              <a:gd name="T86" fmla="*/ 1 w 182"/>
              <a:gd name="T87" fmla="*/ 218 h 223"/>
              <a:gd name="T88" fmla="*/ 53 w 182"/>
              <a:gd name="T89" fmla="*/ 109 h 223"/>
              <a:gd name="T90" fmla="*/ 70 w 182"/>
              <a:gd name="T91" fmla="*/ 109 h 223"/>
              <a:gd name="T92" fmla="*/ 62 w 182"/>
              <a:gd name="T93" fmla="*/ 125 h 223"/>
              <a:gd name="T94" fmla="*/ 78 w 182"/>
              <a:gd name="T95" fmla="*/ 139 h 223"/>
              <a:gd name="T96" fmla="*/ 78 w 182"/>
              <a:gd name="T97" fmla="*/ 151 h 223"/>
              <a:gd name="T98" fmla="*/ 72 w 182"/>
              <a:gd name="T99" fmla="*/ 170 h 223"/>
              <a:gd name="T100" fmla="*/ 78 w 182"/>
              <a:gd name="T101" fmla="*/ 160 h 223"/>
              <a:gd name="T102" fmla="*/ 70 w 182"/>
              <a:gd name="T103" fmla="*/ 190 h 223"/>
              <a:gd name="T104" fmla="*/ 78 w 182"/>
              <a:gd name="T105" fmla="*/ 17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2" h="223">
                <a:moveTo>
                  <a:pt x="104" y="201"/>
                </a:moveTo>
                <a:cubicBezTo>
                  <a:pt x="126" y="201"/>
                  <a:pt x="126" y="201"/>
                  <a:pt x="126" y="201"/>
                </a:cubicBezTo>
                <a:cubicBezTo>
                  <a:pt x="127" y="201"/>
                  <a:pt x="128" y="201"/>
                  <a:pt x="128" y="202"/>
                </a:cubicBezTo>
                <a:cubicBezTo>
                  <a:pt x="145" y="218"/>
                  <a:pt x="145" y="218"/>
                  <a:pt x="145" y="218"/>
                </a:cubicBezTo>
                <a:cubicBezTo>
                  <a:pt x="171" y="218"/>
                  <a:pt x="171" y="218"/>
                  <a:pt x="171" y="218"/>
                </a:cubicBezTo>
                <a:cubicBezTo>
                  <a:pt x="161" y="211"/>
                  <a:pt x="152" y="201"/>
                  <a:pt x="145" y="189"/>
                </a:cubicBezTo>
                <a:cubicBezTo>
                  <a:pt x="133" y="171"/>
                  <a:pt x="125" y="149"/>
                  <a:pt x="118" y="128"/>
                </a:cubicBezTo>
                <a:cubicBezTo>
                  <a:pt x="117" y="127"/>
                  <a:pt x="118" y="125"/>
                  <a:pt x="119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3" y="111"/>
                  <a:pt x="113" y="110"/>
                  <a:pt x="112" y="109"/>
                </a:cubicBezTo>
                <a:cubicBezTo>
                  <a:pt x="109" y="96"/>
                  <a:pt x="106" y="84"/>
                  <a:pt x="104" y="74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6" y="58"/>
                  <a:pt x="110" y="81"/>
                  <a:pt x="116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8" y="106"/>
                  <a:pt x="129" y="107"/>
                  <a:pt x="129" y="109"/>
                </a:cubicBezTo>
                <a:cubicBezTo>
                  <a:pt x="129" y="127"/>
                  <a:pt x="129" y="127"/>
                  <a:pt x="129" y="127"/>
                </a:cubicBezTo>
                <a:cubicBezTo>
                  <a:pt x="129" y="128"/>
                  <a:pt x="128" y="130"/>
                  <a:pt x="126" y="130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30" y="150"/>
                  <a:pt x="138" y="170"/>
                  <a:pt x="149" y="186"/>
                </a:cubicBezTo>
                <a:cubicBezTo>
                  <a:pt x="158" y="200"/>
                  <a:pt x="168" y="212"/>
                  <a:pt x="181" y="218"/>
                </a:cubicBezTo>
                <a:cubicBezTo>
                  <a:pt x="181" y="219"/>
                  <a:pt x="182" y="220"/>
                  <a:pt x="182" y="221"/>
                </a:cubicBezTo>
                <a:cubicBezTo>
                  <a:pt x="182" y="222"/>
                  <a:pt x="181" y="223"/>
                  <a:pt x="179" y="223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44" y="223"/>
                  <a:pt x="143" y="223"/>
                  <a:pt x="143" y="222"/>
                </a:cubicBezTo>
                <a:cubicBezTo>
                  <a:pt x="125" y="206"/>
                  <a:pt x="125" y="206"/>
                  <a:pt x="125" y="206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104" y="201"/>
                  <a:pt x="104" y="201"/>
                  <a:pt x="104" y="201"/>
                </a:cubicBezTo>
                <a:close/>
                <a:moveTo>
                  <a:pt x="104" y="190"/>
                </a:moveTo>
                <a:cubicBezTo>
                  <a:pt x="112" y="190"/>
                  <a:pt x="112" y="190"/>
                  <a:pt x="112" y="190"/>
                </a:cubicBezTo>
                <a:cubicBezTo>
                  <a:pt x="112" y="190"/>
                  <a:pt x="112" y="190"/>
                  <a:pt x="112" y="190"/>
                </a:cubicBezTo>
                <a:cubicBezTo>
                  <a:pt x="113" y="190"/>
                  <a:pt x="113" y="189"/>
                  <a:pt x="114" y="189"/>
                </a:cubicBezTo>
                <a:cubicBezTo>
                  <a:pt x="115" y="188"/>
                  <a:pt x="115" y="187"/>
                  <a:pt x="114" y="18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04" y="185"/>
                  <a:pt x="104" y="185"/>
                  <a:pt x="104" y="185"/>
                </a:cubicBezTo>
                <a:cubicBezTo>
                  <a:pt x="104" y="190"/>
                  <a:pt x="104" y="190"/>
                  <a:pt x="104" y="190"/>
                </a:cubicBezTo>
                <a:close/>
                <a:moveTo>
                  <a:pt x="104" y="167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7" y="170"/>
                  <a:pt x="107" y="170"/>
                  <a:pt x="107" y="170"/>
                </a:cubicBezTo>
                <a:cubicBezTo>
                  <a:pt x="108" y="170"/>
                  <a:pt x="109" y="170"/>
                  <a:pt x="109" y="170"/>
                </a:cubicBezTo>
                <a:cubicBezTo>
                  <a:pt x="111" y="170"/>
                  <a:pt x="111" y="168"/>
                  <a:pt x="111" y="167"/>
                </a:cubicBezTo>
                <a:cubicBezTo>
                  <a:pt x="110" y="165"/>
                  <a:pt x="110" y="162"/>
                  <a:pt x="109" y="160"/>
                </a:cubicBezTo>
                <a:cubicBezTo>
                  <a:pt x="108" y="157"/>
                  <a:pt x="108" y="155"/>
                  <a:pt x="107" y="152"/>
                </a:cubicBezTo>
                <a:cubicBezTo>
                  <a:pt x="107" y="152"/>
                  <a:pt x="107" y="151"/>
                  <a:pt x="106" y="151"/>
                </a:cubicBezTo>
                <a:cubicBezTo>
                  <a:pt x="106" y="150"/>
                  <a:pt x="105" y="150"/>
                  <a:pt x="104" y="151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67"/>
                  <a:pt x="104" y="167"/>
                  <a:pt x="104" y="167"/>
                </a:cubicBezTo>
                <a:close/>
                <a:moveTo>
                  <a:pt x="104" y="141"/>
                </a:moveTo>
                <a:cubicBezTo>
                  <a:pt x="104" y="140"/>
                  <a:pt x="104" y="140"/>
                  <a:pt x="104" y="139"/>
                </a:cubicBezTo>
                <a:cubicBezTo>
                  <a:pt x="104" y="138"/>
                  <a:pt x="104" y="138"/>
                  <a:pt x="104" y="138"/>
                </a:cubicBezTo>
                <a:lnTo>
                  <a:pt x="104" y="141"/>
                </a:lnTo>
                <a:close/>
                <a:moveTo>
                  <a:pt x="91" y="201"/>
                </a:moveTo>
                <a:cubicBezTo>
                  <a:pt x="104" y="201"/>
                  <a:pt x="104" y="201"/>
                  <a:pt x="104" y="201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1"/>
                  <a:pt x="91" y="201"/>
                  <a:pt x="91" y="201"/>
                </a:cubicBezTo>
                <a:close/>
                <a:moveTo>
                  <a:pt x="104" y="74"/>
                </a:moveTo>
                <a:cubicBezTo>
                  <a:pt x="100" y="56"/>
                  <a:pt x="99" y="43"/>
                  <a:pt x="98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5" y="38"/>
                  <a:pt x="94" y="37"/>
                  <a:pt x="94" y="36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0"/>
                  <a:pt x="91" y="0"/>
                  <a:pt x="91" y="0"/>
                </a:cubicBezTo>
                <a:cubicBezTo>
                  <a:pt x="92" y="0"/>
                  <a:pt x="93" y="1"/>
                  <a:pt x="93" y="2"/>
                </a:cubicBezTo>
                <a:cubicBezTo>
                  <a:pt x="99" y="33"/>
                  <a:pt x="99" y="33"/>
                  <a:pt x="99" y="33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2" y="34"/>
                  <a:pt x="102" y="35"/>
                </a:cubicBezTo>
                <a:cubicBezTo>
                  <a:pt x="102" y="35"/>
                  <a:pt x="103" y="39"/>
                  <a:pt x="104" y="46"/>
                </a:cubicBezTo>
                <a:cubicBezTo>
                  <a:pt x="104" y="74"/>
                  <a:pt x="104" y="74"/>
                  <a:pt x="104" y="74"/>
                </a:cubicBezTo>
                <a:close/>
                <a:moveTo>
                  <a:pt x="104" y="138"/>
                </a:moveTo>
                <a:cubicBezTo>
                  <a:pt x="104" y="141"/>
                  <a:pt x="104" y="141"/>
                  <a:pt x="104" y="141"/>
                </a:cubicBezTo>
                <a:cubicBezTo>
                  <a:pt x="104" y="141"/>
                  <a:pt x="104" y="141"/>
                  <a:pt x="103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92" y="152"/>
                  <a:pt x="92" y="153"/>
                  <a:pt x="91" y="153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98" y="135"/>
                  <a:pt x="98" y="132"/>
                  <a:pt x="97" y="130"/>
                </a:cubicBezTo>
                <a:cubicBezTo>
                  <a:pt x="91" y="130"/>
                  <a:pt x="91" y="130"/>
                  <a:pt x="91" y="130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100" y="125"/>
                  <a:pt x="101" y="126"/>
                  <a:pt x="102" y="127"/>
                </a:cubicBezTo>
                <a:cubicBezTo>
                  <a:pt x="102" y="127"/>
                  <a:pt x="103" y="132"/>
                  <a:pt x="104" y="138"/>
                </a:cubicBezTo>
                <a:close/>
                <a:moveTo>
                  <a:pt x="104" y="151"/>
                </a:moveTo>
                <a:cubicBezTo>
                  <a:pt x="104" y="151"/>
                  <a:pt x="103" y="151"/>
                  <a:pt x="103" y="151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97" y="157"/>
                  <a:pt x="97" y="157"/>
                  <a:pt x="97" y="157"/>
                </a:cubicBezTo>
                <a:cubicBezTo>
                  <a:pt x="96" y="158"/>
                  <a:pt x="96" y="159"/>
                  <a:pt x="97" y="160"/>
                </a:cubicBezTo>
                <a:cubicBezTo>
                  <a:pt x="104" y="167"/>
                  <a:pt x="104" y="167"/>
                  <a:pt x="104" y="167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04" y="151"/>
                  <a:pt x="104" y="151"/>
                  <a:pt x="104" y="151"/>
                </a:cubicBezTo>
                <a:close/>
                <a:moveTo>
                  <a:pt x="104" y="176"/>
                </a:moveTo>
                <a:cubicBezTo>
                  <a:pt x="104" y="183"/>
                  <a:pt x="104" y="183"/>
                  <a:pt x="104" y="183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2" y="164"/>
                  <a:pt x="92" y="164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04" y="176"/>
                  <a:pt x="104" y="176"/>
                  <a:pt x="104" y="176"/>
                </a:cubicBezTo>
                <a:close/>
                <a:moveTo>
                  <a:pt x="104" y="185"/>
                </a:moveTo>
                <a:cubicBezTo>
                  <a:pt x="104" y="190"/>
                  <a:pt x="104" y="190"/>
                  <a:pt x="104" y="190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04" y="185"/>
                  <a:pt x="104" y="185"/>
                  <a:pt x="104" y="185"/>
                </a:cubicBezTo>
                <a:close/>
                <a:moveTo>
                  <a:pt x="91" y="111"/>
                </a:moveTo>
                <a:cubicBezTo>
                  <a:pt x="95" y="111"/>
                  <a:pt x="95" y="111"/>
                  <a:pt x="95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6" y="111"/>
                  <a:pt x="97" y="110"/>
                  <a:pt x="97" y="108"/>
                </a:cubicBezTo>
                <a:cubicBezTo>
                  <a:pt x="95" y="99"/>
                  <a:pt x="93" y="67"/>
                  <a:pt x="93" y="67"/>
                </a:cubicBezTo>
                <a:cubicBezTo>
                  <a:pt x="93" y="66"/>
                  <a:pt x="92" y="65"/>
                  <a:pt x="91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2"/>
                  <a:pt x="92" y="104"/>
                  <a:pt x="92" y="106"/>
                </a:cubicBezTo>
                <a:cubicBezTo>
                  <a:pt x="91" y="106"/>
                  <a:pt x="91" y="106"/>
                  <a:pt x="91" y="106"/>
                </a:cubicBezTo>
                <a:lnTo>
                  <a:pt x="91" y="111"/>
                </a:lnTo>
                <a:close/>
                <a:moveTo>
                  <a:pt x="78" y="201"/>
                </a:moveTo>
                <a:cubicBezTo>
                  <a:pt x="91" y="201"/>
                  <a:pt x="91" y="201"/>
                  <a:pt x="91" y="201"/>
                </a:cubicBezTo>
                <a:cubicBezTo>
                  <a:pt x="91" y="201"/>
                  <a:pt x="91" y="201"/>
                  <a:pt x="91" y="201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78" y="201"/>
                  <a:pt x="78" y="201"/>
                  <a:pt x="78" y="201"/>
                </a:cubicBezTo>
                <a:close/>
                <a:moveTo>
                  <a:pt x="91" y="17"/>
                </a:moveTo>
                <a:cubicBezTo>
                  <a:pt x="91" y="17"/>
                  <a:pt x="91" y="17"/>
                  <a:pt x="91" y="17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37"/>
                  <a:pt x="87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43"/>
                  <a:pt x="82" y="56"/>
                  <a:pt x="78" y="74"/>
                </a:cubicBezTo>
                <a:cubicBezTo>
                  <a:pt x="78" y="46"/>
                  <a:pt x="78" y="46"/>
                  <a:pt x="78" y="46"/>
                </a:cubicBezTo>
                <a:cubicBezTo>
                  <a:pt x="79" y="40"/>
                  <a:pt x="80" y="36"/>
                  <a:pt x="80" y="35"/>
                </a:cubicBezTo>
                <a:cubicBezTo>
                  <a:pt x="80" y="34"/>
                  <a:pt x="81" y="33"/>
                  <a:pt x="82" y="33"/>
                </a:cubicBezTo>
                <a:cubicBezTo>
                  <a:pt x="83" y="33"/>
                  <a:pt x="83" y="33"/>
                  <a:pt x="83" y="33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1"/>
                  <a:pt x="90" y="1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17"/>
                  <a:pt x="91" y="17"/>
                  <a:pt x="91" y="17"/>
                </a:cubicBezTo>
                <a:close/>
                <a:moveTo>
                  <a:pt x="91" y="65"/>
                </a:moveTo>
                <a:cubicBezTo>
                  <a:pt x="90" y="65"/>
                  <a:pt x="89" y="66"/>
                  <a:pt x="89" y="67"/>
                </a:cubicBezTo>
                <a:cubicBezTo>
                  <a:pt x="89" y="67"/>
                  <a:pt x="87" y="98"/>
                  <a:pt x="85" y="108"/>
                </a:cubicBezTo>
                <a:cubicBezTo>
                  <a:pt x="85" y="108"/>
                  <a:pt x="85" y="109"/>
                  <a:pt x="85" y="109"/>
                </a:cubicBezTo>
                <a:cubicBezTo>
                  <a:pt x="85" y="110"/>
                  <a:pt x="86" y="111"/>
                  <a:pt x="87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1" y="104"/>
                  <a:pt x="91" y="102"/>
                  <a:pt x="91" y="100"/>
                </a:cubicBezTo>
                <a:cubicBezTo>
                  <a:pt x="91" y="65"/>
                  <a:pt x="91" y="65"/>
                  <a:pt x="91" y="65"/>
                </a:cubicBezTo>
                <a:close/>
                <a:moveTo>
                  <a:pt x="91" y="125"/>
                </a:moveTo>
                <a:cubicBezTo>
                  <a:pt x="91" y="130"/>
                  <a:pt x="91" y="130"/>
                  <a:pt x="91" y="130"/>
                </a:cubicBezTo>
                <a:cubicBezTo>
                  <a:pt x="91" y="130"/>
                  <a:pt x="91" y="130"/>
                  <a:pt x="91" y="130"/>
                </a:cubicBezTo>
                <a:cubicBezTo>
                  <a:pt x="85" y="130"/>
                  <a:pt x="85" y="130"/>
                  <a:pt x="85" y="130"/>
                </a:cubicBezTo>
                <a:cubicBezTo>
                  <a:pt x="84" y="132"/>
                  <a:pt x="84" y="135"/>
                  <a:pt x="83" y="139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0" y="153"/>
                  <a:pt x="90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80" y="132"/>
                  <a:pt x="80" y="127"/>
                  <a:pt x="80" y="127"/>
                </a:cubicBezTo>
                <a:cubicBezTo>
                  <a:pt x="81" y="126"/>
                  <a:pt x="82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1" y="125"/>
                  <a:pt x="91" y="125"/>
                  <a:pt x="91" y="125"/>
                </a:cubicBezTo>
                <a:close/>
                <a:moveTo>
                  <a:pt x="91" y="164"/>
                </a:moveTo>
                <a:cubicBezTo>
                  <a:pt x="91" y="170"/>
                  <a:pt x="91" y="170"/>
                  <a:pt x="91" y="170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90" y="164"/>
                  <a:pt x="90" y="164"/>
                  <a:pt x="91" y="164"/>
                </a:cubicBezTo>
                <a:close/>
                <a:moveTo>
                  <a:pt x="91" y="185"/>
                </a:moveTo>
                <a:cubicBezTo>
                  <a:pt x="91" y="190"/>
                  <a:pt x="91" y="190"/>
                  <a:pt x="91" y="190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78" y="190"/>
                  <a:pt x="78" y="190"/>
                  <a:pt x="78" y="190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lose/>
                <a:moveTo>
                  <a:pt x="78" y="167"/>
                </a:move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6" y="159"/>
                  <a:pt x="86" y="158"/>
                  <a:pt x="85" y="157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51"/>
                  <a:pt x="79" y="151"/>
                  <a:pt x="78" y="151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78" y="160"/>
                  <a:pt x="78" y="160"/>
                  <a:pt x="78" y="160"/>
                </a:cubicBezTo>
                <a:lnTo>
                  <a:pt x="78" y="167"/>
                </a:lnTo>
                <a:close/>
                <a:moveTo>
                  <a:pt x="11" y="218"/>
                </a:moveTo>
                <a:cubicBezTo>
                  <a:pt x="37" y="218"/>
                  <a:pt x="37" y="218"/>
                  <a:pt x="37" y="218"/>
                </a:cubicBezTo>
                <a:cubicBezTo>
                  <a:pt x="54" y="202"/>
                  <a:pt x="54" y="202"/>
                  <a:pt x="54" y="202"/>
                </a:cubicBezTo>
                <a:cubicBezTo>
                  <a:pt x="55" y="201"/>
                  <a:pt x="55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40" y="222"/>
                  <a:pt x="40" y="222"/>
                  <a:pt x="40" y="222"/>
                </a:cubicBezTo>
                <a:cubicBezTo>
                  <a:pt x="39" y="223"/>
                  <a:pt x="39" y="223"/>
                  <a:pt x="38" y="223"/>
                </a:cubicBezTo>
                <a:cubicBezTo>
                  <a:pt x="3" y="223"/>
                  <a:pt x="3" y="223"/>
                  <a:pt x="3" y="223"/>
                </a:cubicBezTo>
                <a:cubicBezTo>
                  <a:pt x="3" y="223"/>
                  <a:pt x="3" y="223"/>
                  <a:pt x="3" y="223"/>
                </a:cubicBezTo>
                <a:cubicBezTo>
                  <a:pt x="2" y="223"/>
                  <a:pt x="1" y="223"/>
                  <a:pt x="0" y="222"/>
                </a:cubicBezTo>
                <a:cubicBezTo>
                  <a:pt x="0" y="221"/>
                  <a:pt x="0" y="219"/>
                  <a:pt x="1" y="218"/>
                </a:cubicBezTo>
                <a:cubicBezTo>
                  <a:pt x="15" y="211"/>
                  <a:pt x="27" y="198"/>
                  <a:pt x="36" y="181"/>
                </a:cubicBezTo>
                <a:cubicBezTo>
                  <a:pt x="45" y="166"/>
                  <a:pt x="53" y="148"/>
                  <a:pt x="59" y="130"/>
                </a:cubicBezTo>
                <a:cubicBezTo>
                  <a:pt x="56" y="130"/>
                  <a:pt x="56" y="130"/>
                  <a:pt x="56" y="130"/>
                </a:cubicBezTo>
                <a:cubicBezTo>
                  <a:pt x="54" y="130"/>
                  <a:pt x="53" y="128"/>
                  <a:pt x="53" y="127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3" y="107"/>
                  <a:pt x="54" y="106"/>
                  <a:pt x="56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72" y="81"/>
                  <a:pt x="76" y="59"/>
                  <a:pt x="78" y="46"/>
                </a:cubicBezTo>
                <a:cubicBezTo>
                  <a:pt x="78" y="74"/>
                  <a:pt x="78" y="74"/>
                  <a:pt x="78" y="74"/>
                </a:cubicBezTo>
                <a:cubicBezTo>
                  <a:pt x="76" y="84"/>
                  <a:pt x="73" y="97"/>
                  <a:pt x="70" y="109"/>
                </a:cubicBezTo>
                <a:cubicBezTo>
                  <a:pt x="69" y="110"/>
                  <a:pt x="69" y="111"/>
                  <a:pt x="67" y="111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3" y="125"/>
                  <a:pt x="64" y="126"/>
                  <a:pt x="64" y="127"/>
                </a:cubicBezTo>
                <a:cubicBezTo>
                  <a:pt x="64" y="127"/>
                  <a:pt x="64" y="128"/>
                  <a:pt x="64" y="128"/>
                </a:cubicBezTo>
                <a:cubicBezTo>
                  <a:pt x="58" y="148"/>
                  <a:pt x="50" y="167"/>
                  <a:pt x="40" y="184"/>
                </a:cubicBezTo>
                <a:cubicBezTo>
                  <a:pt x="32" y="198"/>
                  <a:pt x="22" y="210"/>
                  <a:pt x="11" y="218"/>
                </a:cubicBezTo>
                <a:close/>
                <a:moveTo>
                  <a:pt x="78" y="139"/>
                </a:move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40"/>
                  <a:pt x="78" y="140"/>
                  <a:pt x="78" y="141"/>
                </a:cubicBezTo>
                <a:cubicBezTo>
                  <a:pt x="78" y="139"/>
                  <a:pt x="78" y="139"/>
                  <a:pt x="78" y="139"/>
                </a:cubicBezTo>
                <a:close/>
                <a:moveTo>
                  <a:pt x="78" y="151"/>
                </a:moveTo>
                <a:cubicBezTo>
                  <a:pt x="78" y="150"/>
                  <a:pt x="78" y="150"/>
                  <a:pt x="78" y="150"/>
                </a:cubicBezTo>
                <a:cubicBezTo>
                  <a:pt x="77" y="150"/>
                  <a:pt x="75" y="151"/>
                  <a:pt x="75" y="152"/>
                </a:cubicBezTo>
                <a:cubicBezTo>
                  <a:pt x="74" y="155"/>
                  <a:pt x="74" y="157"/>
                  <a:pt x="73" y="160"/>
                </a:cubicBezTo>
                <a:cubicBezTo>
                  <a:pt x="72" y="162"/>
                  <a:pt x="72" y="165"/>
                  <a:pt x="71" y="167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1"/>
                  <a:pt x="74" y="171"/>
                  <a:pt x="75" y="170"/>
                </a:cubicBezTo>
                <a:cubicBezTo>
                  <a:pt x="78" y="167"/>
                  <a:pt x="78" y="167"/>
                  <a:pt x="78" y="167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51"/>
                  <a:pt x="78" y="151"/>
                  <a:pt x="78" y="151"/>
                </a:cubicBezTo>
                <a:close/>
                <a:moveTo>
                  <a:pt x="78" y="176"/>
                </a:moveTo>
                <a:cubicBezTo>
                  <a:pt x="68" y="186"/>
                  <a:pt x="68" y="186"/>
                  <a:pt x="68" y="186"/>
                </a:cubicBezTo>
                <a:cubicBezTo>
                  <a:pt x="68" y="186"/>
                  <a:pt x="68" y="187"/>
                  <a:pt x="68" y="187"/>
                </a:cubicBezTo>
                <a:cubicBezTo>
                  <a:pt x="68" y="189"/>
                  <a:pt x="69" y="190"/>
                  <a:pt x="70" y="190"/>
                </a:cubicBezTo>
                <a:cubicBezTo>
                  <a:pt x="78" y="190"/>
                  <a:pt x="78" y="190"/>
                  <a:pt x="78" y="190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76" y="185"/>
                  <a:pt x="76" y="185"/>
                  <a:pt x="76" y="185"/>
                </a:cubicBezTo>
                <a:cubicBezTo>
                  <a:pt x="78" y="183"/>
                  <a:pt x="78" y="183"/>
                  <a:pt x="78" y="183"/>
                </a:cubicBezTo>
                <a:lnTo>
                  <a:pt x="78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6" name="Freeform 37"/>
          <p:cNvSpPr>
            <a:spLocks noEditPoints="1"/>
          </p:cNvSpPr>
          <p:nvPr/>
        </p:nvSpPr>
        <p:spPr bwMode="auto">
          <a:xfrm>
            <a:off x="2179638" y="2162175"/>
            <a:ext cx="382587" cy="182563"/>
          </a:xfrm>
          <a:custGeom>
            <a:avLst/>
            <a:gdLst>
              <a:gd name="T0" fmla="*/ 205 w 207"/>
              <a:gd name="T1" fmla="*/ 99 h 99"/>
              <a:gd name="T2" fmla="*/ 183 w 207"/>
              <a:gd name="T3" fmla="*/ 18 h 99"/>
              <a:gd name="T4" fmla="*/ 169 w 207"/>
              <a:gd name="T5" fmla="*/ 94 h 99"/>
              <a:gd name="T6" fmla="*/ 176 w 207"/>
              <a:gd name="T7" fmla="*/ 31 h 99"/>
              <a:gd name="T8" fmla="*/ 169 w 207"/>
              <a:gd name="T9" fmla="*/ 68 h 99"/>
              <a:gd name="T10" fmla="*/ 169 w 207"/>
              <a:gd name="T11" fmla="*/ 40 h 99"/>
              <a:gd name="T12" fmla="*/ 156 w 207"/>
              <a:gd name="T13" fmla="*/ 99 h 99"/>
              <a:gd name="T14" fmla="*/ 163 w 207"/>
              <a:gd name="T15" fmla="*/ 45 h 99"/>
              <a:gd name="T16" fmla="*/ 169 w 207"/>
              <a:gd name="T17" fmla="*/ 68 h 99"/>
              <a:gd name="T18" fmla="*/ 156 w 207"/>
              <a:gd name="T19" fmla="*/ 36 h 99"/>
              <a:gd name="T20" fmla="*/ 165 w 207"/>
              <a:gd name="T21" fmla="*/ 36 h 99"/>
              <a:gd name="T22" fmla="*/ 143 w 207"/>
              <a:gd name="T23" fmla="*/ 0 h 99"/>
              <a:gd name="T24" fmla="*/ 147 w 207"/>
              <a:gd name="T25" fmla="*/ 36 h 99"/>
              <a:gd name="T26" fmla="*/ 156 w 207"/>
              <a:gd name="T27" fmla="*/ 68 h 99"/>
              <a:gd name="T28" fmla="*/ 149 w 207"/>
              <a:gd name="T29" fmla="*/ 45 h 99"/>
              <a:gd name="T30" fmla="*/ 143 w 207"/>
              <a:gd name="T31" fmla="*/ 94 h 99"/>
              <a:gd name="T32" fmla="*/ 143 w 207"/>
              <a:gd name="T33" fmla="*/ 40 h 99"/>
              <a:gd name="T34" fmla="*/ 134 w 207"/>
              <a:gd name="T35" fmla="*/ 40 h 99"/>
              <a:gd name="T36" fmla="*/ 129 w 207"/>
              <a:gd name="T37" fmla="*/ 90 h 99"/>
              <a:gd name="T38" fmla="*/ 138 w 207"/>
              <a:gd name="T39" fmla="*/ 14 h 99"/>
              <a:gd name="T40" fmla="*/ 116 w 207"/>
              <a:gd name="T41" fmla="*/ 94 h 99"/>
              <a:gd name="T42" fmla="*/ 123 w 207"/>
              <a:gd name="T43" fmla="*/ 31 h 99"/>
              <a:gd name="T44" fmla="*/ 129 w 207"/>
              <a:gd name="T45" fmla="*/ 72 h 99"/>
              <a:gd name="T46" fmla="*/ 116 w 207"/>
              <a:gd name="T47" fmla="*/ 63 h 99"/>
              <a:gd name="T48" fmla="*/ 125 w 207"/>
              <a:gd name="T49" fmla="*/ 63 h 99"/>
              <a:gd name="T50" fmla="*/ 104 w 207"/>
              <a:gd name="T51" fmla="*/ 0 h 99"/>
              <a:gd name="T52" fmla="*/ 107 w 207"/>
              <a:gd name="T53" fmla="*/ 63 h 99"/>
              <a:gd name="T54" fmla="*/ 116 w 207"/>
              <a:gd name="T55" fmla="*/ 68 h 99"/>
              <a:gd name="T56" fmla="*/ 109 w 207"/>
              <a:gd name="T57" fmla="*/ 18 h 99"/>
              <a:gd name="T58" fmla="*/ 104 w 207"/>
              <a:gd name="T59" fmla="*/ 94 h 99"/>
              <a:gd name="T60" fmla="*/ 104 w 207"/>
              <a:gd name="T61" fmla="*/ 14 h 99"/>
              <a:gd name="T62" fmla="*/ 94 w 207"/>
              <a:gd name="T63" fmla="*/ 14 h 99"/>
              <a:gd name="T64" fmla="*/ 90 w 207"/>
              <a:gd name="T65" fmla="*/ 90 h 99"/>
              <a:gd name="T66" fmla="*/ 99 w 207"/>
              <a:gd name="T67" fmla="*/ 40 h 99"/>
              <a:gd name="T68" fmla="*/ 76 w 207"/>
              <a:gd name="T69" fmla="*/ 94 h 99"/>
              <a:gd name="T70" fmla="*/ 83 w 207"/>
              <a:gd name="T71" fmla="*/ 58 h 99"/>
              <a:gd name="T72" fmla="*/ 90 w 207"/>
              <a:gd name="T73" fmla="*/ 72 h 99"/>
              <a:gd name="T74" fmla="*/ 76 w 207"/>
              <a:gd name="T75" fmla="*/ 36 h 99"/>
              <a:gd name="T76" fmla="*/ 85 w 207"/>
              <a:gd name="T77" fmla="*/ 36 h 99"/>
              <a:gd name="T78" fmla="*/ 63 w 207"/>
              <a:gd name="T79" fmla="*/ 0 h 99"/>
              <a:gd name="T80" fmla="*/ 68 w 207"/>
              <a:gd name="T81" fmla="*/ 36 h 99"/>
              <a:gd name="T82" fmla="*/ 76 w 207"/>
              <a:gd name="T83" fmla="*/ 68 h 99"/>
              <a:gd name="T84" fmla="*/ 70 w 207"/>
              <a:gd name="T85" fmla="*/ 45 h 99"/>
              <a:gd name="T86" fmla="*/ 63 w 207"/>
              <a:gd name="T87" fmla="*/ 94 h 99"/>
              <a:gd name="T88" fmla="*/ 63 w 207"/>
              <a:gd name="T89" fmla="*/ 40 h 99"/>
              <a:gd name="T90" fmla="*/ 54 w 207"/>
              <a:gd name="T91" fmla="*/ 40 h 99"/>
              <a:gd name="T92" fmla="*/ 50 w 207"/>
              <a:gd name="T93" fmla="*/ 90 h 99"/>
              <a:gd name="T94" fmla="*/ 59 w 207"/>
              <a:gd name="T95" fmla="*/ 14 h 99"/>
              <a:gd name="T96" fmla="*/ 37 w 207"/>
              <a:gd name="T97" fmla="*/ 94 h 99"/>
              <a:gd name="T98" fmla="*/ 44 w 207"/>
              <a:gd name="T99" fmla="*/ 31 h 99"/>
              <a:gd name="T100" fmla="*/ 50 w 207"/>
              <a:gd name="T101" fmla="*/ 72 h 99"/>
              <a:gd name="T102" fmla="*/ 37 w 207"/>
              <a:gd name="T103" fmla="*/ 58 h 99"/>
              <a:gd name="T104" fmla="*/ 37 w 207"/>
              <a:gd name="T105" fmla="*/ 63 h 99"/>
              <a:gd name="T106" fmla="*/ 37 w 207"/>
              <a:gd name="T107" fmla="*/ 0 h 99"/>
              <a:gd name="T108" fmla="*/ 25 w 207"/>
              <a:gd name="T109" fmla="*/ 60 h 99"/>
              <a:gd name="T110" fmla="*/ 37 w 207"/>
              <a:gd name="T111" fmla="*/ 68 h 99"/>
              <a:gd name="T112" fmla="*/ 35 w 207"/>
              <a:gd name="T113" fmla="*/ 16 h 99"/>
              <a:gd name="T114" fmla="*/ 0 w 207"/>
              <a:gd name="T115" fmla="*/ 3 h 99"/>
              <a:gd name="T116" fmla="*/ 12 w 207"/>
              <a:gd name="T117" fmla="*/ 3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7" h="99">
                <a:moveTo>
                  <a:pt x="183" y="94"/>
                </a:moveTo>
                <a:cubicBezTo>
                  <a:pt x="202" y="94"/>
                  <a:pt x="202" y="94"/>
                  <a:pt x="202" y="94"/>
                </a:cubicBezTo>
                <a:cubicBezTo>
                  <a:pt x="202" y="5"/>
                  <a:pt x="202" y="5"/>
                  <a:pt x="202" y="5"/>
                </a:cubicBezTo>
                <a:cubicBezTo>
                  <a:pt x="183" y="5"/>
                  <a:pt x="183" y="5"/>
                  <a:pt x="183" y="5"/>
                </a:cubicBezTo>
                <a:cubicBezTo>
                  <a:pt x="183" y="0"/>
                  <a:pt x="183" y="0"/>
                  <a:pt x="183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6" y="0"/>
                  <a:pt x="207" y="1"/>
                  <a:pt x="207" y="3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7" y="98"/>
                  <a:pt x="206" y="99"/>
                  <a:pt x="205" y="99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83" y="94"/>
                  <a:pt x="183" y="94"/>
                  <a:pt x="183" y="94"/>
                </a:cubicBezTo>
                <a:close/>
                <a:moveTo>
                  <a:pt x="183" y="36"/>
                </a:moveTo>
                <a:cubicBezTo>
                  <a:pt x="191" y="36"/>
                  <a:pt x="191" y="36"/>
                  <a:pt x="191" y="36"/>
                </a:cubicBezTo>
                <a:cubicBezTo>
                  <a:pt x="193" y="36"/>
                  <a:pt x="194" y="35"/>
                  <a:pt x="194" y="34"/>
                </a:cubicBezTo>
                <a:cubicBezTo>
                  <a:pt x="194" y="16"/>
                  <a:pt x="194" y="16"/>
                  <a:pt x="194" y="16"/>
                </a:cubicBezTo>
                <a:cubicBezTo>
                  <a:pt x="194" y="15"/>
                  <a:pt x="193" y="14"/>
                  <a:pt x="191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3" y="18"/>
                  <a:pt x="183" y="18"/>
                  <a:pt x="183" y="18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3" y="31"/>
                  <a:pt x="183" y="31"/>
                  <a:pt x="183" y="31"/>
                </a:cubicBezTo>
                <a:lnTo>
                  <a:pt x="183" y="36"/>
                </a:lnTo>
                <a:close/>
                <a:moveTo>
                  <a:pt x="169" y="94"/>
                </a:moveTo>
                <a:cubicBezTo>
                  <a:pt x="183" y="94"/>
                  <a:pt x="183" y="94"/>
                  <a:pt x="183" y="94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4"/>
                  <a:pt x="169" y="94"/>
                  <a:pt x="169" y="94"/>
                </a:cubicBezTo>
                <a:close/>
                <a:moveTo>
                  <a:pt x="183" y="5"/>
                </a:moveTo>
                <a:cubicBezTo>
                  <a:pt x="169" y="5"/>
                  <a:pt x="169" y="5"/>
                  <a:pt x="169" y="5"/>
                </a:cubicBezTo>
                <a:cubicBezTo>
                  <a:pt x="169" y="0"/>
                  <a:pt x="169" y="0"/>
                  <a:pt x="169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5"/>
                  <a:pt x="183" y="5"/>
                  <a:pt x="183" y="5"/>
                </a:cubicBezTo>
                <a:close/>
                <a:moveTo>
                  <a:pt x="183" y="14"/>
                </a:moveTo>
                <a:cubicBezTo>
                  <a:pt x="183" y="18"/>
                  <a:pt x="183" y="18"/>
                  <a:pt x="183" y="18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76" y="31"/>
                  <a:pt x="176" y="31"/>
                  <a:pt x="176" y="31"/>
                </a:cubicBezTo>
                <a:cubicBezTo>
                  <a:pt x="183" y="31"/>
                  <a:pt x="183" y="31"/>
                  <a:pt x="183" y="31"/>
                </a:cubicBezTo>
                <a:cubicBezTo>
                  <a:pt x="183" y="36"/>
                  <a:pt x="183" y="36"/>
                  <a:pt x="183" y="36"/>
                </a:cubicBezTo>
                <a:cubicBezTo>
                  <a:pt x="174" y="36"/>
                  <a:pt x="174" y="36"/>
                  <a:pt x="174" y="36"/>
                </a:cubicBezTo>
                <a:cubicBezTo>
                  <a:pt x="172" y="36"/>
                  <a:pt x="171" y="35"/>
                  <a:pt x="171" y="34"/>
                </a:cubicBezTo>
                <a:cubicBezTo>
                  <a:pt x="171" y="16"/>
                  <a:pt x="171" y="16"/>
                  <a:pt x="171" y="16"/>
                </a:cubicBezTo>
                <a:cubicBezTo>
                  <a:pt x="171" y="15"/>
                  <a:pt x="172" y="14"/>
                  <a:pt x="174" y="14"/>
                </a:cubicBezTo>
                <a:cubicBezTo>
                  <a:pt x="183" y="14"/>
                  <a:pt x="183" y="14"/>
                  <a:pt x="183" y="14"/>
                </a:cubicBezTo>
                <a:close/>
                <a:moveTo>
                  <a:pt x="169" y="90"/>
                </a:moveTo>
                <a:cubicBezTo>
                  <a:pt x="169" y="68"/>
                  <a:pt x="169" y="68"/>
                  <a:pt x="169" y="68"/>
                </a:cubicBezTo>
                <a:cubicBezTo>
                  <a:pt x="171" y="68"/>
                  <a:pt x="172" y="69"/>
                  <a:pt x="172" y="70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2" y="89"/>
                  <a:pt x="171" y="90"/>
                  <a:pt x="169" y="90"/>
                </a:cubicBezTo>
                <a:close/>
                <a:moveTo>
                  <a:pt x="169" y="63"/>
                </a:moveTo>
                <a:cubicBezTo>
                  <a:pt x="169" y="58"/>
                  <a:pt x="169" y="58"/>
                  <a:pt x="169" y="58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6" y="45"/>
                  <a:pt x="176" y="45"/>
                  <a:pt x="176" y="4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9" y="40"/>
                  <a:pt x="180" y="41"/>
                  <a:pt x="180" y="42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0" y="61"/>
                  <a:pt x="179" y="63"/>
                  <a:pt x="178" y="63"/>
                </a:cubicBezTo>
                <a:lnTo>
                  <a:pt x="169" y="63"/>
                </a:lnTo>
                <a:close/>
                <a:moveTo>
                  <a:pt x="156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6" y="94"/>
                  <a:pt x="156" y="94"/>
                  <a:pt x="156" y="94"/>
                </a:cubicBezTo>
                <a:close/>
                <a:moveTo>
                  <a:pt x="169" y="5"/>
                </a:moveTo>
                <a:cubicBezTo>
                  <a:pt x="156" y="5"/>
                  <a:pt x="156" y="5"/>
                  <a:pt x="156" y="5"/>
                </a:cubicBezTo>
                <a:cubicBezTo>
                  <a:pt x="156" y="0"/>
                  <a:pt x="156" y="0"/>
                  <a:pt x="156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9" y="5"/>
                  <a:pt x="169" y="5"/>
                  <a:pt x="169" y="5"/>
                </a:cubicBezTo>
                <a:close/>
                <a:moveTo>
                  <a:pt x="169" y="40"/>
                </a:moveTo>
                <a:cubicBezTo>
                  <a:pt x="169" y="45"/>
                  <a:pt x="169" y="45"/>
                  <a:pt x="169" y="45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58"/>
                  <a:pt x="163" y="58"/>
                  <a:pt x="163" y="58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59" y="63"/>
                  <a:pt x="158" y="61"/>
                  <a:pt x="158" y="60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9" y="40"/>
                  <a:pt x="160" y="40"/>
                </a:cubicBezTo>
                <a:cubicBezTo>
                  <a:pt x="169" y="40"/>
                  <a:pt x="169" y="40"/>
                  <a:pt x="169" y="40"/>
                </a:cubicBezTo>
                <a:close/>
                <a:moveTo>
                  <a:pt x="169" y="68"/>
                </a:moveTo>
                <a:cubicBezTo>
                  <a:pt x="169" y="90"/>
                  <a:pt x="169" y="90"/>
                  <a:pt x="169" y="90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67" y="72"/>
                  <a:pt x="167" y="72"/>
                  <a:pt x="167" y="72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69" y="68"/>
                  <a:pt x="169" y="68"/>
                  <a:pt x="169" y="68"/>
                </a:cubicBezTo>
                <a:close/>
                <a:moveTo>
                  <a:pt x="156" y="36"/>
                </a:moveTo>
                <a:cubicBezTo>
                  <a:pt x="156" y="31"/>
                  <a:pt x="156" y="31"/>
                  <a:pt x="156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65" y="14"/>
                  <a:pt x="165" y="14"/>
                  <a:pt x="165" y="14"/>
                </a:cubicBezTo>
                <a:cubicBezTo>
                  <a:pt x="166" y="14"/>
                  <a:pt x="167" y="15"/>
                  <a:pt x="167" y="16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7" y="35"/>
                  <a:pt x="166" y="36"/>
                  <a:pt x="165" y="36"/>
                </a:cubicBezTo>
                <a:lnTo>
                  <a:pt x="156" y="36"/>
                </a:lnTo>
                <a:close/>
                <a:moveTo>
                  <a:pt x="143" y="94"/>
                </a:moveTo>
                <a:cubicBezTo>
                  <a:pt x="156" y="94"/>
                  <a:pt x="156" y="94"/>
                  <a:pt x="156" y="94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4"/>
                  <a:pt x="143" y="94"/>
                  <a:pt x="143" y="94"/>
                </a:cubicBezTo>
                <a:close/>
                <a:moveTo>
                  <a:pt x="156" y="5"/>
                </a:moveTo>
                <a:cubicBezTo>
                  <a:pt x="143" y="5"/>
                  <a:pt x="143" y="5"/>
                  <a:pt x="143" y="5"/>
                </a:cubicBezTo>
                <a:cubicBezTo>
                  <a:pt x="143" y="0"/>
                  <a:pt x="143" y="0"/>
                  <a:pt x="143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5"/>
                  <a:pt x="156" y="5"/>
                  <a:pt x="156" y="5"/>
                </a:cubicBezTo>
                <a:close/>
                <a:moveTo>
                  <a:pt x="156" y="14"/>
                </a:moveTo>
                <a:cubicBezTo>
                  <a:pt x="156" y="18"/>
                  <a:pt x="156" y="18"/>
                  <a:pt x="156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6" y="36"/>
                  <a:pt x="145" y="35"/>
                  <a:pt x="145" y="34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45" y="15"/>
                  <a:pt x="146" y="14"/>
                  <a:pt x="147" y="14"/>
                </a:cubicBezTo>
                <a:cubicBezTo>
                  <a:pt x="156" y="14"/>
                  <a:pt x="156" y="14"/>
                  <a:pt x="156" y="14"/>
                </a:cubicBezTo>
                <a:close/>
                <a:moveTo>
                  <a:pt x="156" y="68"/>
                </a:moveTo>
                <a:cubicBezTo>
                  <a:pt x="156" y="72"/>
                  <a:pt x="156" y="72"/>
                  <a:pt x="156" y="72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56" y="68"/>
                  <a:pt x="156" y="68"/>
                  <a:pt x="156" y="68"/>
                </a:cubicBezTo>
                <a:close/>
                <a:moveTo>
                  <a:pt x="156" y="85"/>
                </a:moveTo>
                <a:cubicBezTo>
                  <a:pt x="156" y="90"/>
                  <a:pt x="156" y="90"/>
                  <a:pt x="156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56" y="85"/>
                  <a:pt x="156" y="85"/>
                  <a:pt x="156" y="85"/>
                </a:cubicBezTo>
                <a:close/>
                <a:moveTo>
                  <a:pt x="143" y="63"/>
                </a:moveTo>
                <a:cubicBezTo>
                  <a:pt x="143" y="58"/>
                  <a:pt x="143" y="58"/>
                  <a:pt x="143" y="58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3" y="40"/>
                  <a:pt x="154" y="41"/>
                  <a:pt x="154" y="42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4" y="61"/>
                  <a:pt x="153" y="63"/>
                  <a:pt x="152" y="63"/>
                </a:cubicBezTo>
                <a:lnTo>
                  <a:pt x="143" y="63"/>
                </a:lnTo>
                <a:close/>
                <a:moveTo>
                  <a:pt x="129" y="94"/>
                </a:moveTo>
                <a:cubicBezTo>
                  <a:pt x="143" y="94"/>
                  <a:pt x="143" y="94"/>
                  <a:pt x="143" y="94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9" y="94"/>
                  <a:pt x="129" y="94"/>
                  <a:pt x="129" y="94"/>
                </a:cubicBezTo>
                <a:close/>
                <a:moveTo>
                  <a:pt x="143" y="5"/>
                </a:moveTo>
                <a:cubicBezTo>
                  <a:pt x="129" y="5"/>
                  <a:pt x="129" y="5"/>
                  <a:pt x="129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5"/>
                  <a:pt x="143" y="5"/>
                  <a:pt x="143" y="5"/>
                </a:cubicBezTo>
                <a:close/>
                <a:moveTo>
                  <a:pt x="143" y="40"/>
                </a:moveTo>
                <a:cubicBezTo>
                  <a:pt x="143" y="45"/>
                  <a:pt x="143" y="45"/>
                  <a:pt x="143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3"/>
                  <a:pt x="132" y="61"/>
                  <a:pt x="132" y="60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32" y="41"/>
                  <a:pt x="133" y="40"/>
                  <a:pt x="134" y="40"/>
                </a:cubicBezTo>
                <a:cubicBezTo>
                  <a:pt x="143" y="40"/>
                  <a:pt x="143" y="40"/>
                  <a:pt x="143" y="40"/>
                </a:cubicBezTo>
                <a:close/>
                <a:moveTo>
                  <a:pt x="143" y="68"/>
                </a:moveTo>
                <a:cubicBezTo>
                  <a:pt x="143" y="72"/>
                  <a:pt x="143" y="72"/>
                  <a:pt x="143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43" y="68"/>
                  <a:pt x="143" y="68"/>
                  <a:pt x="143" y="68"/>
                </a:cubicBezTo>
                <a:close/>
                <a:moveTo>
                  <a:pt x="143" y="85"/>
                </a:moveTo>
                <a:cubicBezTo>
                  <a:pt x="143" y="90"/>
                  <a:pt x="143" y="90"/>
                  <a:pt x="143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43" y="85"/>
                  <a:pt x="143" y="85"/>
                  <a:pt x="143" y="85"/>
                </a:cubicBezTo>
                <a:close/>
                <a:moveTo>
                  <a:pt x="129" y="36"/>
                </a:moveTo>
                <a:cubicBezTo>
                  <a:pt x="129" y="31"/>
                  <a:pt x="129" y="31"/>
                  <a:pt x="129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40" y="14"/>
                  <a:pt x="141" y="15"/>
                  <a:pt x="141" y="16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1" y="35"/>
                  <a:pt x="140" y="36"/>
                  <a:pt x="138" y="36"/>
                </a:cubicBezTo>
                <a:lnTo>
                  <a:pt x="129" y="36"/>
                </a:lnTo>
                <a:close/>
                <a:moveTo>
                  <a:pt x="116" y="94"/>
                </a:moveTo>
                <a:cubicBezTo>
                  <a:pt x="129" y="94"/>
                  <a:pt x="129" y="94"/>
                  <a:pt x="129" y="94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4"/>
                  <a:pt x="116" y="94"/>
                  <a:pt x="116" y="94"/>
                </a:cubicBezTo>
                <a:close/>
                <a:moveTo>
                  <a:pt x="129" y="5"/>
                </a:moveTo>
                <a:cubicBezTo>
                  <a:pt x="116" y="5"/>
                  <a:pt x="116" y="5"/>
                  <a:pt x="116" y="5"/>
                </a:cubicBezTo>
                <a:cubicBezTo>
                  <a:pt x="116" y="0"/>
                  <a:pt x="116" y="0"/>
                  <a:pt x="116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5"/>
                  <a:pt x="129" y="5"/>
                  <a:pt x="129" y="5"/>
                </a:cubicBezTo>
                <a:close/>
                <a:moveTo>
                  <a:pt x="129" y="14"/>
                </a:moveTo>
                <a:cubicBezTo>
                  <a:pt x="129" y="18"/>
                  <a:pt x="129" y="18"/>
                  <a:pt x="129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19" y="36"/>
                  <a:pt x="118" y="35"/>
                  <a:pt x="118" y="34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8" y="15"/>
                  <a:pt x="119" y="14"/>
                  <a:pt x="121" y="14"/>
                </a:cubicBezTo>
                <a:cubicBezTo>
                  <a:pt x="129" y="14"/>
                  <a:pt x="129" y="14"/>
                  <a:pt x="129" y="14"/>
                </a:cubicBezTo>
                <a:close/>
                <a:moveTo>
                  <a:pt x="129" y="68"/>
                </a:moveTo>
                <a:cubicBezTo>
                  <a:pt x="129" y="72"/>
                  <a:pt x="129" y="72"/>
                  <a:pt x="129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9" y="68"/>
                  <a:pt x="129" y="68"/>
                  <a:pt x="129" y="68"/>
                </a:cubicBezTo>
                <a:close/>
                <a:moveTo>
                  <a:pt x="129" y="85"/>
                </a:moveTo>
                <a:cubicBezTo>
                  <a:pt x="129" y="90"/>
                  <a:pt x="129" y="90"/>
                  <a:pt x="129" y="90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29" y="85"/>
                  <a:pt x="129" y="85"/>
                  <a:pt x="129" y="85"/>
                </a:cubicBezTo>
                <a:close/>
                <a:moveTo>
                  <a:pt x="116" y="63"/>
                </a:moveTo>
                <a:cubicBezTo>
                  <a:pt x="116" y="58"/>
                  <a:pt x="116" y="58"/>
                  <a:pt x="116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45"/>
                  <a:pt x="123" y="45"/>
                  <a:pt x="123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5" y="40"/>
                  <a:pt x="125" y="40"/>
                  <a:pt x="125" y="40"/>
                </a:cubicBezTo>
                <a:cubicBezTo>
                  <a:pt x="126" y="40"/>
                  <a:pt x="127" y="41"/>
                  <a:pt x="127" y="4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6" y="63"/>
                  <a:pt x="125" y="63"/>
                </a:cubicBezTo>
                <a:lnTo>
                  <a:pt x="116" y="63"/>
                </a:lnTo>
                <a:close/>
                <a:moveTo>
                  <a:pt x="104" y="94"/>
                </a:moveTo>
                <a:cubicBezTo>
                  <a:pt x="116" y="94"/>
                  <a:pt x="116" y="94"/>
                  <a:pt x="116" y="94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04" y="94"/>
                  <a:pt x="104" y="94"/>
                  <a:pt x="104" y="94"/>
                </a:cubicBezTo>
                <a:close/>
                <a:moveTo>
                  <a:pt x="116" y="5"/>
                </a:moveTo>
                <a:cubicBezTo>
                  <a:pt x="104" y="5"/>
                  <a:pt x="104" y="5"/>
                  <a:pt x="104" y="5"/>
                </a:cubicBezTo>
                <a:cubicBezTo>
                  <a:pt x="104" y="0"/>
                  <a:pt x="104" y="0"/>
                  <a:pt x="10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5"/>
                  <a:pt x="116" y="5"/>
                  <a:pt x="116" y="5"/>
                </a:cubicBezTo>
                <a:close/>
                <a:moveTo>
                  <a:pt x="116" y="40"/>
                </a:moveTo>
                <a:cubicBezTo>
                  <a:pt x="116" y="45"/>
                  <a:pt x="116" y="45"/>
                  <a:pt x="116" y="45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6" y="63"/>
                  <a:pt x="105" y="61"/>
                  <a:pt x="105" y="60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5" y="41"/>
                  <a:pt x="106" y="40"/>
                  <a:pt x="107" y="40"/>
                </a:cubicBezTo>
                <a:cubicBezTo>
                  <a:pt x="116" y="40"/>
                  <a:pt x="116" y="40"/>
                  <a:pt x="116" y="40"/>
                </a:cubicBezTo>
                <a:close/>
                <a:moveTo>
                  <a:pt x="116" y="68"/>
                </a:move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16" y="68"/>
                  <a:pt x="116" y="68"/>
                  <a:pt x="116" y="68"/>
                </a:cubicBezTo>
                <a:close/>
                <a:moveTo>
                  <a:pt x="116" y="85"/>
                </a:moveTo>
                <a:cubicBezTo>
                  <a:pt x="116" y="90"/>
                  <a:pt x="116" y="90"/>
                  <a:pt x="116" y="9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16" y="85"/>
                  <a:pt x="116" y="85"/>
                  <a:pt x="116" y="85"/>
                </a:cubicBezTo>
                <a:close/>
                <a:moveTo>
                  <a:pt x="104" y="36"/>
                </a:moveTo>
                <a:cubicBezTo>
                  <a:pt x="104" y="31"/>
                  <a:pt x="104" y="31"/>
                  <a:pt x="104" y="31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3" y="14"/>
                  <a:pt x="114" y="15"/>
                  <a:pt x="114" y="16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35"/>
                  <a:pt x="113" y="36"/>
                  <a:pt x="112" y="36"/>
                </a:cubicBezTo>
                <a:lnTo>
                  <a:pt x="104" y="36"/>
                </a:lnTo>
                <a:close/>
                <a:moveTo>
                  <a:pt x="90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90" y="94"/>
                  <a:pt x="90" y="94"/>
                  <a:pt x="90" y="94"/>
                </a:cubicBezTo>
                <a:close/>
                <a:moveTo>
                  <a:pt x="104" y="5"/>
                </a:moveTo>
                <a:cubicBezTo>
                  <a:pt x="90" y="5"/>
                  <a:pt x="90" y="5"/>
                  <a:pt x="90" y="5"/>
                </a:cubicBezTo>
                <a:cubicBezTo>
                  <a:pt x="90" y="0"/>
                  <a:pt x="90" y="0"/>
                  <a:pt x="9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5"/>
                  <a:pt x="104" y="5"/>
                  <a:pt x="104" y="5"/>
                </a:cubicBezTo>
                <a:close/>
                <a:moveTo>
                  <a:pt x="104" y="14"/>
                </a:moveTo>
                <a:cubicBezTo>
                  <a:pt x="104" y="18"/>
                  <a:pt x="104" y="18"/>
                  <a:pt x="104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31"/>
                  <a:pt x="97" y="31"/>
                  <a:pt x="97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93" y="36"/>
                  <a:pt x="92" y="35"/>
                  <a:pt x="92" y="34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5"/>
                  <a:pt x="93" y="14"/>
                  <a:pt x="94" y="14"/>
                </a:cubicBezTo>
                <a:cubicBezTo>
                  <a:pt x="104" y="14"/>
                  <a:pt x="104" y="14"/>
                  <a:pt x="104" y="14"/>
                </a:cubicBezTo>
                <a:close/>
                <a:moveTo>
                  <a:pt x="104" y="68"/>
                </a:moveTo>
                <a:cubicBezTo>
                  <a:pt x="104" y="72"/>
                  <a:pt x="104" y="72"/>
                  <a:pt x="104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68"/>
                  <a:pt x="90" y="68"/>
                  <a:pt x="90" y="68"/>
                </a:cubicBezTo>
                <a:cubicBezTo>
                  <a:pt x="104" y="68"/>
                  <a:pt x="104" y="68"/>
                  <a:pt x="104" y="68"/>
                </a:cubicBezTo>
                <a:close/>
                <a:moveTo>
                  <a:pt x="104" y="85"/>
                </a:moveTo>
                <a:cubicBezTo>
                  <a:pt x="104" y="90"/>
                  <a:pt x="104" y="90"/>
                  <a:pt x="104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85"/>
                  <a:pt x="90" y="85"/>
                  <a:pt x="90" y="85"/>
                </a:cubicBezTo>
                <a:cubicBezTo>
                  <a:pt x="104" y="85"/>
                  <a:pt x="104" y="85"/>
                  <a:pt x="104" y="85"/>
                </a:cubicBezTo>
                <a:close/>
                <a:moveTo>
                  <a:pt x="90" y="63"/>
                </a:moveTo>
                <a:cubicBezTo>
                  <a:pt x="90" y="58"/>
                  <a:pt x="90" y="58"/>
                  <a:pt x="90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45"/>
                  <a:pt x="96" y="45"/>
                  <a:pt x="96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0"/>
                  <a:pt x="90" y="40"/>
                  <a:pt x="90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100" y="40"/>
                  <a:pt x="101" y="41"/>
                  <a:pt x="101" y="42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01" y="61"/>
                  <a:pt x="100" y="63"/>
                  <a:pt x="99" y="63"/>
                </a:cubicBezTo>
                <a:lnTo>
                  <a:pt x="90" y="63"/>
                </a:lnTo>
                <a:close/>
                <a:moveTo>
                  <a:pt x="76" y="94"/>
                </a:moveTo>
                <a:cubicBezTo>
                  <a:pt x="90" y="94"/>
                  <a:pt x="90" y="94"/>
                  <a:pt x="90" y="94"/>
                </a:cubicBezTo>
                <a:cubicBezTo>
                  <a:pt x="90" y="99"/>
                  <a:pt x="90" y="99"/>
                  <a:pt x="90" y="99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94"/>
                  <a:pt x="76" y="94"/>
                  <a:pt x="76" y="94"/>
                </a:cubicBezTo>
                <a:close/>
                <a:moveTo>
                  <a:pt x="90" y="5"/>
                </a:moveTo>
                <a:cubicBezTo>
                  <a:pt x="76" y="5"/>
                  <a:pt x="76" y="5"/>
                  <a:pt x="76" y="5"/>
                </a:cubicBezTo>
                <a:cubicBezTo>
                  <a:pt x="76" y="0"/>
                  <a:pt x="76" y="0"/>
                  <a:pt x="7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90" y="40"/>
                </a:moveTo>
                <a:cubicBezTo>
                  <a:pt x="90" y="45"/>
                  <a:pt x="90" y="45"/>
                  <a:pt x="90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83" y="58"/>
                  <a:pt x="83" y="58"/>
                  <a:pt x="83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63"/>
                  <a:pt x="90" y="63"/>
                  <a:pt x="90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0" y="63"/>
                  <a:pt x="78" y="61"/>
                  <a:pt x="78" y="60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1"/>
                  <a:pt x="80" y="40"/>
                  <a:pt x="81" y="40"/>
                </a:cubicBezTo>
                <a:cubicBezTo>
                  <a:pt x="90" y="40"/>
                  <a:pt x="90" y="40"/>
                  <a:pt x="90" y="40"/>
                </a:cubicBezTo>
                <a:close/>
                <a:moveTo>
                  <a:pt x="90" y="68"/>
                </a:moveTo>
                <a:cubicBezTo>
                  <a:pt x="90" y="72"/>
                  <a:pt x="90" y="72"/>
                  <a:pt x="90" y="72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68"/>
                  <a:pt x="76" y="68"/>
                  <a:pt x="76" y="68"/>
                </a:cubicBezTo>
                <a:cubicBezTo>
                  <a:pt x="90" y="68"/>
                  <a:pt x="90" y="68"/>
                  <a:pt x="90" y="68"/>
                </a:cubicBezTo>
                <a:close/>
                <a:moveTo>
                  <a:pt x="90" y="85"/>
                </a:moveTo>
                <a:cubicBezTo>
                  <a:pt x="90" y="90"/>
                  <a:pt x="90" y="90"/>
                  <a:pt x="90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85"/>
                  <a:pt x="76" y="85"/>
                  <a:pt x="76" y="85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76" y="36"/>
                </a:moveTo>
                <a:cubicBezTo>
                  <a:pt x="76" y="31"/>
                  <a:pt x="76" y="31"/>
                  <a:pt x="76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18"/>
                  <a:pt x="83" y="18"/>
                  <a:pt x="83" y="18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4"/>
                  <a:pt x="76" y="14"/>
                  <a:pt x="76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7" y="14"/>
                  <a:pt x="88" y="15"/>
                  <a:pt x="88" y="16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35"/>
                  <a:pt x="87" y="36"/>
                  <a:pt x="85" y="36"/>
                </a:cubicBezTo>
                <a:lnTo>
                  <a:pt x="76" y="36"/>
                </a:lnTo>
                <a:close/>
                <a:moveTo>
                  <a:pt x="63" y="94"/>
                </a:moveTo>
                <a:cubicBezTo>
                  <a:pt x="76" y="94"/>
                  <a:pt x="76" y="94"/>
                  <a:pt x="76" y="94"/>
                </a:cubicBezTo>
                <a:cubicBezTo>
                  <a:pt x="76" y="99"/>
                  <a:pt x="76" y="99"/>
                  <a:pt x="76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4"/>
                  <a:pt x="63" y="94"/>
                  <a:pt x="63" y="94"/>
                </a:cubicBezTo>
                <a:close/>
                <a:moveTo>
                  <a:pt x="76" y="5"/>
                </a:moveTo>
                <a:cubicBezTo>
                  <a:pt x="63" y="5"/>
                  <a:pt x="63" y="5"/>
                  <a:pt x="63" y="5"/>
                </a:cubicBezTo>
                <a:cubicBezTo>
                  <a:pt x="63" y="0"/>
                  <a:pt x="63" y="0"/>
                  <a:pt x="63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5"/>
                  <a:pt x="76" y="5"/>
                  <a:pt x="76" y="5"/>
                </a:cubicBezTo>
                <a:close/>
                <a:moveTo>
                  <a:pt x="76" y="14"/>
                </a:moveTo>
                <a:cubicBezTo>
                  <a:pt x="76" y="18"/>
                  <a:pt x="76" y="18"/>
                  <a:pt x="76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31"/>
                  <a:pt x="70" y="31"/>
                  <a:pt x="70" y="31"/>
                </a:cubicBezTo>
                <a:cubicBezTo>
                  <a:pt x="76" y="31"/>
                  <a:pt x="76" y="31"/>
                  <a:pt x="76" y="31"/>
                </a:cubicBezTo>
                <a:cubicBezTo>
                  <a:pt x="76" y="36"/>
                  <a:pt x="76" y="36"/>
                  <a:pt x="76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6" y="36"/>
                  <a:pt x="65" y="35"/>
                  <a:pt x="65" y="3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4"/>
                  <a:pt x="68" y="14"/>
                </a:cubicBezTo>
                <a:cubicBezTo>
                  <a:pt x="76" y="14"/>
                  <a:pt x="76" y="14"/>
                  <a:pt x="76" y="14"/>
                </a:cubicBezTo>
                <a:close/>
                <a:moveTo>
                  <a:pt x="76" y="68"/>
                </a:moveTo>
                <a:cubicBezTo>
                  <a:pt x="76" y="72"/>
                  <a:pt x="76" y="72"/>
                  <a:pt x="76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8"/>
                  <a:pt x="63" y="68"/>
                  <a:pt x="63" y="68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76" y="85"/>
                </a:moveTo>
                <a:cubicBezTo>
                  <a:pt x="76" y="90"/>
                  <a:pt x="76" y="90"/>
                  <a:pt x="76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85"/>
                  <a:pt x="63" y="85"/>
                  <a:pt x="63" y="85"/>
                </a:cubicBezTo>
                <a:cubicBezTo>
                  <a:pt x="76" y="85"/>
                  <a:pt x="76" y="85"/>
                  <a:pt x="76" y="85"/>
                </a:cubicBezTo>
                <a:close/>
                <a:moveTo>
                  <a:pt x="63" y="63"/>
                </a:moveTo>
                <a:cubicBezTo>
                  <a:pt x="63" y="58"/>
                  <a:pt x="63" y="58"/>
                  <a:pt x="63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45"/>
                  <a:pt x="70" y="45"/>
                  <a:pt x="70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3" y="40"/>
                  <a:pt x="63" y="40"/>
                  <a:pt x="63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0"/>
                  <a:pt x="74" y="41"/>
                  <a:pt x="74" y="42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1"/>
                  <a:pt x="73" y="63"/>
                  <a:pt x="72" y="63"/>
                </a:cubicBezTo>
                <a:lnTo>
                  <a:pt x="63" y="63"/>
                </a:lnTo>
                <a:close/>
                <a:moveTo>
                  <a:pt x="50" y="94"/>
                </a:moveTo>
                <a:cubicBezTo>
                  <a:pt x="63" y="94"/>
                  <a:pt x="63" y="94"/>
                  <a:pt x="63" y="94"/>
                </a:cubicBezTo>
                <a:cubicBezTo>
                  <a:pt x="63" y="99"/>
                  <a:pt x="63" y="99"/>
                  <a:pt x="63" y="99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4"/>
                  <a:pt x="50" y="94"/>
                  <a:pt x="50" y="94"/>
                </a:cubicBezTo>
                <a:close/>
                <a:moveTo>
                  <a:pt x="63" y="5"/>
                </a:moveTo>
                <a:cubicBezTo>
                  <a:pt x="50" y="5"/>
                  <a:pt x="50" y="5"/>
                  <a:pt x="50" y="5"/>
                </a:cubicBezTo>
                <a:cubicBezTo>
                  <a:pt x="50" y="0"/>
                  <a:pt x="50" y="0"/>
                  <a:pt x="5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5"/>
                  <a:pt x="63" y="5"/>
                  <a:pt x="63" y="5"/>
                </a:cubicBezTo>
                <a:close/>
                <a:moveTo>
                  <a:pt x="63" y="40"/>
                </a:moveTo>
                <a:cubicBezTo>
                  <a:pt x="63" y="45"/>
                  <a:pt x="63" y="45"/>
                  <a:pt x="63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63"/>
                  <a:pt x="63" y="63"/>
                  <a:pt x="63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3" y="63"/>
                  <a:pt x="52" y="61"/>
                  <a:pt x="52" y="60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3" y="40"/>
                  <a:pt x="54" y="40"/>
                </a:cubicBezTo>
                <a:cubicBezTo>
                  <a:pt x="63" y="40"/>
                  <a:pt x="63" y="40"/>
                  <a:pt x="63" y="40"/>
                </a:cubicBezTo>
                <a:close/>
                <a:moveTo>
                  <a:pt x="63" y="68"/>
                </a:moveTo>
                <a:cubicBezTo>
                  <a:pt x="63" y="72"/>
                  <a:pt x="63" y="72"/>
                  <a:pt x="63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68"/>
                  <a:pt x="50" y="68"/>
                  <a:pt x="50" y="68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63" y="85"/>
                </a:moveTo>
                <a:cubicBezTo>
                  <a:pt x="63" y="90"/>
                  <a:pt x="63" y="90"/>
                  <a:pt x="63" y="90"/>
                </a:cubicBezTo>
                <a:cubicBezTo>
                  <a:pt x="50" y="90"/>
                  <a:pt x="50" y="90"/>
                  <a:pt x="50" y="90"/>
                </a:cubicBezTo>
                <a:cubicBezTo>
                  <a:pt x="50" y="85"/>
                  <a:pt x="50" y="85"/>
                  <a:pt x="50" y="85"/>
                </a:cubicBezTo>
                <a:cubicBezTo>
                  <a:pt x="63" y="85"/>
                  <a:pt x="63" y="85"/>
                  <a:pt x="63" y="85"/>
                </a:cubicBezTo>
                <a:close/>
                <a:moveTo>
                  <a:pt x="50" y="36"/>
                </a:moveTo>
                <a:cubicBezTo>
                  <a:pt x="50" y="31"/>
                  <a:pt x="50" y="31"/>
                  <a:pt x="50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18"/>
                  <a:pt x="56" y="18"/>
                  <a:pt x="56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4"/>
                  <a:pt x="50" y="14"/>
                  <a:pt x="50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60" y="14"/>
                  <a:pt x="61" y="15"/>
                  <a:pt x="61" y="16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0" y="36"/>
                  <a:pt x="59" y="36"/>
                </a:cubicBezTo>
                <a:lnTo>
                  <a:pt x="50" y="36"/>
                </a:lnTo>
                <a:close/>
                <a:moveTo>
                  <a:pt x="37" y="94"/>
                </a:moveTo>
                <a:cubicBezTo>
                  <a:pt x="50" y="94"/>
                  <a:pt x="50" y="94"/>
                  <a:pt x="50" y="94"/>
                </a:cubicBezTo>
                <a:cubicBezTo>
                  <a:pt x="50" y="99"/>
                  <a:pt x="50" y="99"/>
                  <a:pt x="50" y="99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94"/>
                  <a:pt x="37" y="94"/>
                  <a:pt x="37" y="94"/>
                </a:cubicBezTo>
                <a:close/>
                <a:moveTo>
                  <a:pt x="50" y="5"/>
                </a:moveTo>
                <a:cubicBezTo>
                  <a:pt x="37" y="5"/>
                  <a:pt x="37" y="5"/>
                  <a:pt x="37" y="5"/>
                </a:cubicBezTo>
                <a:cubicBezTo>
                  <a:pt x="37" y="0"/>
                  <a:pt x="37" y="0"/>
                  <a:pt x="3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5"/>
                  <a:pt x="50" y="5"/>
                  <a:pt x="50" y="5"/>
                </a:cubicBezTo>
                <a:close/>
                <a:moveTo>
                  <a:pt x="50" y="14"/>
                </a:moveTo>
                <a:cubicBezTo>
                  <a:pt x="50" y="18"/>
                  <a:pt x="50" y="18"/>
                  <a:pt x="50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31"/>
                  <a:pt x="44" y="31"/>
                  <a:pt x="44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6"/>
                  <a:pt x="50" y="36"/>
                  <a:pt x="5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39" y="35"/>
                  <a:pt x="39" y="34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5"/>
                  <a:pt x="40" y="14"/>
                  <a:pt x="41" y="14"/>
                </a:cubicBezTo>
                <a:cubicBezTo>
                  <a:pt x="50" y="14"/>
                  <a:pt x="50" y="14"/>
                  <a:pt x="50" y="14"/>
                </a:cubicBezTo>
                <a:close/>
                <a:moveTo>
                  <a:pt x="50" y="68"/>
                </a:moveTo>
                <a:cubicBezTo>
                  <a:pt x="50" y="72"/>
                  <a:pt x="50" y="72"/>
                  <a:pt x="50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85"/>
                  <a:pt x="39" y="85"/>
                  <a:pt x="39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90"/>
                  <a:pt x="50" y="90"/>
                  <a:pt x="50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7" y="68"/>
                  <a:pt x="37" y="68"/>
                  <a:pt x="37" y="68"/>
                </a:cubicBezTo>
                <a:cubicBezTo>
                  <a:pt x="50" y="68"/>
                  <a:pt x="50" y="68"/>
                  <a:pt x="50" y="68"/>
                </a:cubicBezTo>
                <a:close/>
                <a:moveTo>
                  <a:pt x="37" y="63"/>
                </a:moveTo>
                <a:cubicBezTo>
                  <a:pt x="37" y="58"/>
                  <a:pt x="37" y="58"/>
                  <a:pt x="37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45"/>
                  <a:pt x="43" y="45"/>
                  <a:pt x="43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0"/>
                  <a:pt x="37" y="40"/>
                  <a:pt x="37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8" y="41"/>
                  <a:pt x="48" y="42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1"/>
                  <a:pt x="47" y="63"/>
                  <a:pt x="46" y="63"/>
                </a:cubicBezTo>
                <a:lnTo>
                  <a:pt x="37" y="63"/>
                </a:lnTo>
                <a:close/>
                <a:moveTo>
                  <a:pt x="23" y="94"/>
                </a:move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7" y="99"/>
                  <a:pt x="37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4"/>
                  <a:pt x="23" y="94"/>
                  <a:pt x="23" y="94"/>
                </a:cubicBezTo>
                <a:close/>
                <a:moveTo>
                  <a:pt x="37" y="5"/>
                </a:moveTo>
                <a:cubicBezTo>
                  <a:pt x="23" y="5"/>
                  <a:pt x="23" y="5"/>
                  <a:pt x="23" y="5"/>
                </a:cubicBezTo>
                <a:cubicBezTo>
                  <a:pt x="23" y="0"/>
                  <a:pt x="23" y="0"/>
                  <a:pt x="2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5"/>
                  <a:pt x="37" y="5"/>
                  <a:pt x="37" y="5"/>
                </a:cubicBezTo>
                <a:close/>
                <a:moveTo>
                  <a:pt x="37" y="40"/>
                </a:moveTo>
                <a:cubicBezTo>
                  <a:pt x="37" y="45"/>
                  <a:pt x="37" y="45"/>
                  <a:pt x="37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58"/>
                  <a:pt x="30" y="58"/>
                  <a:pt x="30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63"/>
                  <a:pt x="37" y="63"/>
                  <a:pt x="37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7" y="63"/>
                  <a:pt x="25" y="61"/>
                  <a:pt x="25" y="60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7" y="40"/>
                  <a:pt x="28" y="40"/>
                </a:cubicBezTo>
                <a:cubicBezTo>
                  <a:pt x="37" y="40"/>
                  <a:pt x="37" y="40"/>
                  <a:pt x="37" y="40"/>
                </a:cubicBezTo>
                <a:close/>
                <a:moveTo>
                  <a:pt x="37" y="68"/>
                </a:moveTo>
                <a:cubicBezTo>
                  <a:pt x="37" y="90"/>
                  <a:pt x="37" y="90"/>
                  <a:pt x="37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5" y="90"/>
                  <a:pt x="34" y="89"/>
                  <a:pt x="34" y="88"/>
                </a:cubicBezTo>
                <a:cubicBezTo>
                  <a:pt x="34" y="70"/>
                  <a:pt x="34" y="70"/>
                  <a:pt x="34" y="70"/>
                </a:cubicBezTo>
                <a:cubicBezTo>
                  <a:pt x="34" y="69"/>
                  <a:pt x="35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lose/>
                <a:moveTo>
                  <a:pt x="23" y="36"/>
                </a:moveTo>
                <a:cubicBezTo>
                  <a:pt x="23" y="31"/>
                  <a:pt x="23" y="31"/>
                  <a:pt x="23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18"/>
                  <a:pt x="30" y="18"/>
                  <a:pt x="3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4"/>
                  <a:pt x="23" y="14"/>
                  <a:pt x="23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5" y="15"/>
                  <a:pt x="35" y="16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4" y="36"/>
                  <a:pt x="32" y="36"/>
                </a:cubicBezTo>
                <a:lnTo>
                  <a:pt x="23" y="36"/>
                </a:lnTo>
                <a:close/>
                <a:moveTo>
                  <a:pt x="5" y="94"/>
                </a:moveTo>
                <a:cubicBezTo>
                  <a:pt x="23" y="94"/>
                  <a:pt x="23" y="94"/>
                  <a:pt x="23" y="94"/>
                </a:cubicBezTo>
                <a:cubicBezTo>
                  <a:pt x="23" y="99"/>
                  <a:pt x="23" y="99"/>
                  <a:pt x="23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99"/>
                  <a:pt x="0" y="98"/>
                  <a:pt x="0" y="9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94"/>
                  <a:pt x="5" y="94"/>
                  <a:pt x="5" y="94"/>
                </a:cubicBezTo>
                <a:close/>
                <a:moveTo>
                  <a:pt x="23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3" y="14"/>
                  <a:pt x="12" y="15"/>
                  <a:pt x="12" y="16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5"/>
                  <a:pt x="13" y="36"/>
                  <a:pt x="15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1"/>
                  <a:pt x="23" y="31"/>
                  <a:pt x="23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18"/>
                  <a:pt x="17" y="18"/>
                  <a:pt x="17" y="18"/>
                </a:cubicBezTo>
                <a:cubicBezTo>
                  <a:pt x="23" y="18"/>
                  <a:pt x="23" y="18"/>
                  <a:pt x="23" y="18"/>
                </a:cubicBezTo>
                <a:lnTo>
                  <a:pt x="23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7" name="Freeform 45"/>
          <p:cNvSpPr>
            <a:spLocks noEditPoints="1"/>
          </p:cNvSpPr>
          <p:nvPr/>
        </p:nvSpPr>
        <p:spPr bwMode="auto">
          <a:xfrm>
            <a:off x="2430463" y="374650"/>
            <a:ext cx="260350" cy="225425"/>
          </a:xfrm>
          <a:custGeom>
            <a:avLst/>
            <a:gdLst>
              <a:gd name="T0" fmla="*/ 137 w 141"/>
              <a:gd name="T1" fmla="*/ 5 h 122"/>
              <a:gd name="T2" fmla="*/ 71 w 141"/>
              <a:gd name="T3" fmla="*/ 5 h 122"/>
              <a:gd name="T4" fmla="*/ 71 w 141"/>
              <a:gd name="T5" fmla="*/ 0 h 122"/>
              <a:gd name="T6" fmla="*/ 139 w 141"/>
              <a:gd name="T7" fmla="*/ 0 h 122"/>
              <a:gd name="T8" fmla="*/ 141 w 141"/>
              <a:gd name="T9" fmla="*/ 3 h 122"/>
              <a:gd name="T10" fmla="*/ 141 w 141"/>
              <a:gd name="T11" fmla="*/ 94 h 122"/>
              <a:gd name="T12" fmla="*/ 139 w 141"/>
              <a:gd name="T13" fmla="*/ 96 h 122"/>
              <a:gd name="T14" fmla="*/ 127 w 141"/>
              <a:gd name="T15" fmla="*/ 96 h 122"/>
              <a:gd name="T16" fmla="*/ 127 w 141"/>
              <a:gd name="T17" fmla="*/ 120 h 122"/>
              <a:gd name="T18" fmla="*/ 127 w 141"/>
              <a:gd name="T19" fmla="*/ 120 h 122"/>
              <a:gd name="T20" fmla="*/ 126 w 141"/>
              <a:gd name="T21" fmla="*/ 121 h 122"/>
              <a:gd name="T22" fmla="*/ 123 w 141"/>
              <a:gd name="T23" fmla="*/ 121 h 122"/>
              <a:gd name="T24" fmla="*/ 100 w 141"/>
              <a:gd name="T25" fmla="*/ 96 h 122"/>
              <a:gd name="T26" fmla="*/ 88 w 141"/>
              <a:gd name="T27" fmla="*/ 96 h 122"/>
              <a:gd name="T28" fmla="*/ 71 w 141"/>
              <a:gd name="T29" fmla="*/ 96 h 122"/>
              <a:gd name="T30" fmla="*/ 71 w 141"/>
              <a:gd name="T31" fmla="*/ 91 h 122"/>
              <a:gd name="T32" fmla="*/ 88 w 141"/>
              <a:gd name="T33" fmla="*/ 91 h 122"/>
              <a:gd name="T34" fmla="*/ 101 w 141"/>
              <a:gd name="T35" fmla="*/ 91 h 122"/>
              <a:gd name="T36" fmla="*/ 103 w 141"/>
              <a:gd name="T37" fmla="*/ 92 h 122"/>
              <a:gd name="T38" fmla="*/ 122 w 141"/>
              <a:gd name="T39" fmla="*/ 114 h 122"/>
              <a:gd name="T40" fmla="*/ 122 w 141"/>
              <a:gd name="T41" fmla="*/ 94 h 122"/>
              <a:gd name="T42" fmla="*/ 125 w 141"/>
              <a:gd name="T43" fmla="*/ 91 h 122"/>
              <a:gd name="T44" fmla="*/ 137 w 141"/>
              <a:gd name="T45" fmla="*/ 91 h 122"/>
              <a:gd name="T46" fmla="*/ 137 w 141"/>
              <a:gd name="T47" fmla="*/ 5 h 122"/>
              <a:gd name="T48" fmla="*/ 71 w 141"/>
              <a:gd name="T49" fmla="*/ 5 h 122"/>
              <a:gd name="T50" fmla="*/ 5 w 141"/>
              <a:gd name="T51" fmla="*/ 5 h 122"/>
              <a:gd name="T52" fmla="*/ 5 w 141"/>
              <a:gd name="T53" fmla="*/ 37 h 122"/>
              <a:gd name="T54" fmla="*/ 5 w 141"/>
              <a:gd name="T55" fmla="*/ 91 h 122"/>
              <a:gd name="T56" fmla="*/ 71 w 141"/>
              <a:gd name="T57" fmla="*/ 91 h 122"/>
              <a:gd name="T58" fmla="*/ 71 w 141"/>
              <a:gd name="T59" fmla="*/ 96 h 122"/>
              <a:gd name="T60" fmla="*/ 3 w 141"/>
              <a:gd name="T61" fmla="*/ 96 h 122"/>
              <a:gd name="T62" fmla="*/ 0 w 141"/>
              <a:gd name="T63" fmla="*/ 94 h 122"/>
              <a:gd name="T64" fmla="*/ 0 w 141"/>
              <a:gd name="T65" fmla="*/ 37 h 122"/>
              <a:gd name="T66" fmla="*/ 0 w 141"/>
              <a:gd name="T67" fmla="*/ 3 h 122"/>
              <a:gd name="T68" fmla="*/ 3 w 141"/>
              <a:gd name="T69" fmla="*/ 0 h 122"/>
              <a:gd name="T70" fmla="*/ 71 w 141"/>
              <a:gd name="T71" fmla="*/ 0 h 122"/>
              <a:gd name="T72" fmla="*/ 71 w 141"/>
              <a:gd name="T73" fmla="*/ 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22">
                <a:moveTo>
                  <a:pt x="137" y="5"/>
                </a:moveTo>
                <a:cubicBezTo>
                  <a:pt x="71" y="5"/>
                  <a:pt x="71" y="5"/>
                  <a:pt x="71" y="5"/>
                </a:cubicBezTo>
                <a:cubicBezTo>
                  <a:pt x="71" y="0"/>
                  <a:pt x="71" y="0"/>
                  <a:pt x="71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0" y="0"/>
                  <a:pt x="141" y="1"/>
                  <a:pt x="141" y="3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41" y="95"/>
                  <a:pt x="140" y="96"/>
                  <a:pt x="139" y="96"/>
                </a:cubicBezTo>
                <a:cubicBezTo>
                  <a:pt x="127" y="96"/>
                  <a:pt x="127" y="96"/>
                  <a:pt x="127" y="96"/>
                </a:cubicBezTo>
                <a:cubicBezTo>
                  <a:pt x="127" y="120"/>
                  <a:pt x="127" y="120"/>
                  <a:pt x="127" y="120"/>
                </a:cubicBezTo>
                <a:cubicBezTo>
                  <a:pt x="127" y="120"/>
                  <a:pt x="127" y="120"/>
                  <a:pt x="127" y="120"/>
                </a:cubicBezTo>
                <a:cubicBezTo>
                  <a:pt x="127" y="120"/>
                  <a:pt x="127" y="121"/>
                  <a:pt x="126" y="121"/>
                </a:cubicBezTo>
                <a:cubicBezTo>
                  <a:pt x="125" y="122"/>
                  <a:pt x="124" y="122"/>
                  <a:pt x="123" y="121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1" y="91"/>
                  <a:pt x="71" y="91"/>
                  <a:pt x="71" y="91"/>
                </a:cubicBezTo>
                <a:cubicBezTo>
                  <a:pt x="88" y="91"/>
                  <a:pt x="88" y="91"/>
                  <a:pt x="88" y="91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1" y="91"/>
                  <a:pt x="102" y="92"/>
                  <a:pt x="103" y="92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3"/>
                  <a:pt x="123" y="91"/>
                  <a:pt x="125" y="91"/>
                </a:cubicBezTo>
                <a:cubicBezTo>
                  <a:pt x="137" y="91"/>
                  <a:pt x="137" y="91"/>
                  <a:pt x="137" y="91"/>
                </a:cubicBezTo>
                <a:lnTo>
                  <a:pt x="137" y="5"/>
                </a:lnTo>
                <a:close/>
                <a:moveTo>
                  <a:pt x="71" y="5"/>
                </a:moveTo>
                <a:cubicBezTo>
                  <a:pt x="5" y="5"/>
                  <a:pt x="5" y="5"/>
                  <a:pt x="5" y="5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91"/>
                  <a:pt x="5" y="91"/>
                  <a:pt x="5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6"/>
                  <a:pt x="71" y="96"/>
                  <a:pt x="71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1" y="96"/>
                  <a:pt x="0" y="95"/>
                  <a:pt x="0" y="9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71" y="0"/>
                  <a:pt x="71" y="0"/>
                  <a:pt x="71" y="0"/>
                </a:cubicBezTo>
                <a:lnTo>
                  <a:pt x="7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8" name="Freeform 64"/>
          <p:cNvSpPr>
            <a:spLocks noEditPoints="1"/>
          </p:cNvSpPr>
          <p:nvPr/>
        </p:nvSpPr>
        <p:spPr bwMode="auto">
          <a:xfrm>
            <a:off x="3252788" y="944563"/>
            <a:ext cx="512762" cy="511175"/>
          </a:xfrm>
          <a:custGeom>
            <a:avLst/>
            <a:gdLst>
              <a:gd name="T0" fmla="*/ 277 w 277"/>
              <a:gd name="T1" fmla="*/ 138 h 277"/>
              <a:gd name="T2" fmla="*/ 265 w 277"/>
              <a:gd name="T3" fmla="*/ 146 h 277"/>
              <a:gd name="T4" fmla="*/ 261 w 277"/>
              <a:gd name="T5" fmla="*/ 133 h 277"/>
              <a:gd name="T6" fmla="*/ 233 w 277"/>
              <a:gd name="T7" fmla="*/ 233 h 277"/>
              <a:gd name="T8" fmla="*/ 214 w 277"/>
              <a:gd name="T9" fmla="*/ 249 h 277"/>
              <a:gd name="T10" fmla="*/ 236 w 277"/>
              <a:gd name="T11" fmla="*/ 41 h 277"/>
              <a:gd name="T12" fmla="*/ 229 w 277"/>
              <a:gd name="T13" fmla="*/ 133 h 277"/>
              <a:gd name="T14" fmla="*/ 224 w 277"/>
              <a:gd name="T15" fmla="*/ 146 h 277"/>
              <a:gd name="T16" fmla="*/ 219 w 277"/>
              <a:gd name="T17" fmla="*/ 233 h 277"/>
              <a:gd name="T18" fmla="*/ 234 w 277"/>
              <a:gd name="T19" fmla="*/ 222 h 277"/>
              <a:gd name="T20" fmla="*/ 221 w 277"/>
              <a:gd name="T21" fmla="*/ 228 h 277"/>
              <a:gd name="T22" fmla="*/ 234 w 277"/>
              <a:gd name="T23" fmla="*/ 54 h 277"/>
              <a:gd name="T24" fmla="*/ 214 w 277"/>
              <a:gd name="T25" fmla="*/ 55 h 277"/>
              <a:gd name="T26" fmla="*/ 139 w 277"/>
              <a:gd name="T27" fmla="*/ 272 h 277"/>
              <a:gd name="T28" fmla="*/ 139 w 277"/>
              <a:gd name="T29" fmla="*/ 272 h 277"/>
              <a:gd name="T30" fmla="*/ 139 w 277"/>
              <a:gd name="T31" fmla="*/ 0 h 277"/>
              <a:gd name="T32" fmla="*/ 214 w 277"/>
              <a:gd name="T33" fmla="*/ 55 h 277"/>
              <a:gd name="T34" fmla="*/ 208 w 277"/>
              <a:gd name="T35" fmla="*/ 83 h 277"/>
              <a:gd name="T36" fmla="*/ 214 w 277"/>
              <a:gd name="T37" fmla="*/ 199 h 277"/>
              <a:gd name="T38" fmla="*/ 214 w 277"/>
              <a:gd name="T39" fmla="*/ 228 h 277"/>
              <a:gd name="T40" fmla="*/ 214 w 277"/>
              <a:gd name="T41" fmla="*/ 199 h 277"/>
              <a:gd name="T42" fmla="*/ 146 w 277"/>
              <a:gd name="T43" fmla="*/ 224 h 277"/>
              <a:gd name="T44" fmla="*/ 139 w 277"/>
              <a:gd name="T45" fmla="*/ 260 h 277"/>
              <a:gd name="T46" fmla="*/ 190 w 277"/>
              <a:gd name="T47" fmla="*/ 98 h 277"/>
              <a:gd name="T48" fmla="*/ 140 w 277"/>
              <a:gd name="T49" fmla="*/ 126 h 277"/>
              <a:gd name="T50" fmla="*/ 142 w 277"/>
              <a:gd name="T51" fmla="*/ 153 h 277"/>
              <a:gd name="T52" fmla="*/ 149 w 277"/>
              <a:gd name="T53" fmla="*/ 14 h 277"/>
              <a:gd name="T54" fmla="*/ 144 w 277"/>
              <a:gd name="T55" fmla="*/ 48 h 277"/>
              <a:gd name="T56" fmla="*/ 63 w 277"/>
              <a:gd name="T57" fmla="*/ 22 h 277"/>
              <a:gd name="T58" fmla="*/ 139 w 277"/>
              <a:gd name="T59" fmla="*/ 277 h 277"/>
              <a:gd name="T60" fmla="*/ 128 w 277"/>
              <a:gd name="T61" fmla="*/ 14 h 277"/>
              <a:gd name="T62" fmla="*/ 133 w 277"/>
              <a:gd name="T63" fmla="*/ 48 h 277"/>
              <a:gd name="T64" fmla="*/ 139 w 277"/>
              <a:gd name="T65" fmla="*/ 131 h 277"/>
              <a:gd name="T66" fmla="*/ 139 w 277"/>
              <a:gd name="T67" fmla="*/ 153 h 277"/>
              <a:gd name="T68" fmla="*/ 115 w 277"/>
              <a:gd name="T69" fmla="*/ 105 h 277"/>
              <a:gd name="T70" fmla="*/ 131 w 277"/>
              <a:gd name="T71" fmla="*/ 224 h 277"/>
              <a:gd name="T72" fmla="*/ 139 w 277"/>
              <a:gd name="T73" fmla="*/ 260 h 277"/>
              <a:gd name="T74" fmla="*/ 63 w 277"/>
              <a:gd name="T75" fmla="*/ 228 h 277"/>
              <a:gd name="T76" fmla="*/ 63 w 277"/>
              <a:gd name="T77" fmla="*/ 199 h 277"/>
              <a:gd name="T78" fmla="*/ 83 w 277"/>
              <a:gd name="T79" fmla="*/ 208 h 277"/>
              <a:gd name="T80" fmla="*/ 71 w 277"/>
              <a:gd name="T81" fmla="*/ 78 h 277"/>
              <a:gd name="T82" fmla="*/ 83 w 277"/>
              <a:gd name="T83" fmla="*/ 72 h 277"/>
              <a:gd name="T84" fmla="*/ 44 w 277"/>
              <a:gd name="T85" fmla="*/ 44 h 277"/>
              <a:gd name="T86" fmla="*/ 63 w 277"/>
              <a:gd name="T87" fmla="*/ 28 h 277"/>
              <a:gd name="T88" fmla="*/ 41 w 277"/>
              <a:gd name="T89" fmla="*/ 236 h 277"/>
              <a:gd name="T90" fmla="*/ 58 w 277"/>
              <a:gd name="T91" fmla="*/ 43 h 277"/>
              <a:gd name="T92" fmla="*/ 43 w 277"/>
              <a:gd name="T93" fmla="*/ 58 h 277"/>
              <a:gd name="T94" fmla="*/ 63 w 277"/>
              <a:gd name="T95" fmla="*/ 55 h 277"/>
              <a:gd name="T96" fmla="*/ 43 w 277"/>
              <a:gd name="T97" fmla="*/ 222 h 277"/>
              <a:gd name="T98" fmla="*/ 56 w 277"/>
              <a:gd name="T99" fmla="*/ 228 h 277"/>
              <a:gd name="T100" fmla="*/ 32 w 277"/>
              <a:gd name="T101" fmla="*/ 144 h 277"/>
              <a:gd name="T102" fmla="*/ 50 w 277"/>
              <a:gd name="T103" fmla="*/ 128 h 277"/>
              <a:gd name="T104" fmla="*/ 32 w 277"/>
              <a:gd name="T105" fmla="*/ 58 h 277"/>
              <a:gd name="T106" fmla="*/ 32 w 277"/>
              <a:gd name="T107" fmla="*/ 50 h 277"/>
              <a:gd name="T108" fmla="*/ 12 w 277"/>
              <a:gd name="T109" fmla="*/ 146 h 277"/>
              <a:gd name="T110" fmla="*/ 17 w 277"/>
              <a:gd name="T111" fmla="*/ 13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7" h="277">
                <a:moveTo>
                  <a:pt x="245" y="219"/>
                </a:moveTo>
                <a:cubicBezTo>
                  <a:pt x="262" y="197"/>
                  <a:pt x="272" y="169"/>
                  <a:pt x="272" y="138"/>
                </a:cubicBezTo>
                <a:cubicBezTo>
                  <a:pt x="272" y="108"/>
                  <a:pt x="262" y="80"/>
                  <a:pt x="245" y="58"/>
                </a:cubicBezTo>
                <a:cubicBezTo>
                  <a:pt x="245" y="50"/>
                  <a:pt x="245" y="50"/>
                  <a:pt x="245" y="50"/>
                </a:cubicBezTo>
                <a:cubicBezTo>
                  <a:pt x="265" y="74"/>
                  <a:pt x="277" y="105"/>
                  <a:pt x="277" y="138"/>
                </a:cubicBezTo>
                <a:cubicBezTo>
                  <a:pt x="277" y="172"/>
                  <a:pt x="265" y="203"/>
                  <a:pt x="245" y="227"/>
                </a:cubicBezTo>
                <a:cubicBezTo>
                  <a:pt x="245" y="219"/>
                  <a:pt x="245" y="219"/>
                  <a:pt x="245" y="219"/>
                </a:cubicBezTo>
                <a:close/>
                <a:moveTo>
                  <a:pt x="245" y="149"/>
                </a:moveTo>
                <a:cubicBezTo>
                  <a:pt x="263" y="149"/>
                  <a:pt x="263" y="149"/>
                  <a:pt x="263" y="149"/>
                </a:cubicBezTo>
                <a:cubicBezTo>
                  <a:pt x="264" y="149"/>
                  <a:pt x="265" y="148"/>
                  <a:pt x="265" y="146"/>
                </a:cubicBezTo>
                <a:cubicBezTo>
                  <a:pt x="265" y="131"/>
                  <a:pt x="265" y="131"/>
                  <a:pt x="265" y="131"/>
                </a:cubicBezTo>
                <a:cubicBezTo>
                  <a:pt x="265" y="129"/>
                  <a:pt x="264" y="128"/>
                  <a:pt x="263" y="128"/>
                </a:cubicBezTo>
                <a:cubicBezTo>
                  <a:pt x="245" y="128"/>
                  <a:pt x="245" y="128"/>
                  <a:pt x="245" y="128"/>
                </a:cubicBezTo>
                <a:cubicBezTo>
                  <a:pt x="245" y="133"/>
                  <a:pt x="245" y="133"/>
                  <a:pt x="245" y="133"/>
                </a:cubicBezTo>
                <a:cubicBezTo>
                  <a:pt x="261" y="133"/>
                  <a:pt x="261" y="133"/>
                  <a:pt x="261" y="133"/>
                </a:cubicBezTo>
                <a:cubicBezTo>
                  <a:pt x="261" y="144"/>
                  <a:pt x="261" y="144"/>
                  <a:pt x="261" y="144"/>
                </a:cubicBezTo>
                <a:cubicBezTo>
                  <a:pt x="245" y="144"/>
                  <a:pt x="245" y="144"/>
                  <a:pt x="245" y="144"/>
                </a:cubicBezTo>
                <a:lnTo>
                  <a:pt x="245" y="149"/>
                </a:lnTo>
                <a:close/>
                <a:moveTo>
                  <a:pt x="214" y="249"/>
                </a:moveTo>
                <a:cubicBezTo>
                  <a:pt x="221" y="244"/>
                  <a:pt x="227" y="239"/>
                  <a:pt x="233" y="233"/>
                </a:cubicBezTo>
                <a:cubicBezTo>
                  <a:pt x="237" y="228"/>
                  <a:pt x="241" y="224"/>
                  <a:pt x="245" y="219"/>
                </a:cubicBezTo>
                <a:cubicBezTo>
                  <a:pt x="245" y="227"/>
                  <a:pt x="245" y="227"/>
                  <a:pt x="245" y="227"/>
                </a:cubicBezTo>
                <a:cubicBezTo>
                  <a:pt x="242" y="230"/>
                  <a:pt x="239" y="233"/>
                  <a:pt x="236" y="236"/>
                </a:cubicBezTo>
                <a:cubicBezTo>
                  <a:pt x="230" y="243"/>
                  <a:pt x="222" y="249"/>
                  <a:pt x="214" y="254"/>
                </a:cubicBezTo>
                <a:cubicBezTo>
                  <a:pt x="214" y="249"/>
                  <a:pt x="214" y="249"/>
                  <a:pt x="214" y="249"/>
                </a:cubicBezTo>
                <a:close/>
                <a:moveTo>
                  <a:pt x="245" y="58"/>
                </a:moveTo>
                <a:cubicBezTo>
                  <a:pt x="241" y="53"/>
                  <a:pt x="237" y="48"/>
                  <a:pt x="233" y="44"/>
                </a:cubicBezTo>
                <a:cubicBezTo>
                  <a:pt x="227" y="38"/>
                  <a:pt x="221" y="33"/>
                  <a:pt x="214" y="28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22" y="28"/>
                  <a:pt x="230" y="34"/>
                  <a:pt x="236" y="41"/>
                </a:cubicBezTo>
                <a:cubicBezTo>
                  <a:pt x="239" y="44"/>
                  <a:pt x="242" y="47"/>
                  <a:pt x="245" y="50"/>
                </a:cubicBezTo>
                <a:cubicBezTo>
                  <a:pt x="245" y="58"/>
                  <a:pt x="245" y="58"/>
                  <a:pt x="245" y="58"/>
                </a:cubicBezTo>
                <a:close/>
                <a:moveTo>
                  <a:pt x="245" y="128"/>
                </a:moveTo>
                <a:cubicBezTo>
                  <a:pt x="245" y="133"/>
                  <a:pt x="245" y="133"/>
                  <a:pt x="245" y="133"/>
                </a:cubicBezTo>
                <a:cubicBezTo>
                  <a:pt x="229" y="133"/>
                  <a:pt x="229" y="133"/>
                  <a:pt x="229" y="133"/>
                </a:cubicBezTo>
                <a:cubicBezTo>
                  <a:pt x="229" y="144"/>
                  <a:pt x="229" y="144"/>
                  <a:pt x="229" y="144"/>
                </a:cubicBezTo>
                <a:cubicBezTo>
                  <a:pt x="245" y="144"/>
                  <a:pt x="245" y="144"/>
                  <a:pt x="245" y="144"/>
                </a:cubicBezTo>
                <a:cubicBezTo>
                  <a:pt x="245" y="149"/>
                  <a:pt x="245" y="149"/>
                  <a:pt x="245" y="149"/>
                </a:cubicBezTo>
                <a:cubicBezTo>
                  <a:pt x="227" y="149"/>
                  <a:pt x="227" y="149"/>
                  <a:pt x="227" y="149"/>
                </a:cubicBezTo>
                <a:cubicBezTo>
                  <a:pt x="226" y="149"/>
                  <a:pt x="224" y="148"/>
                  <a:pt x="224" y="146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24" y="129"/>
                  <a:pt x="226" y="128"/>
                  <a:pt x="227" y="128"/>
                </a:cubicBezTo>
                <a:cubicBezTo>
                  <a:pt x="245" y="128"/>
                  <a:pt x="245" y="128"/>
                  <a:pt x="245" y="128"/>
                </a:cubicBezTo>
                <a:close/>
                <a:moveTo>
                  <a:pt x="214" y="228"/>
                </a:moveTo>
                <a:cubicBezTo>
                  <a:pt x="219" y="233"/>
                  <a:pt x="219" y="233"/>
                  <a:pt x="219" y="233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20" y="235"/>
                  <a:pt x="222" y="235"/>
                  <a:pt x="223" y="234"/>
                </a:cubicBezTo>
                <a:cubicBezTo>
                  <a:pt x="234" y="222"/>
                  <a:pt x="234" y="222"/>
                  <a:pt x="234" y="222"/>
                </a:cubicBezTo>
                <a:cubicBezTo>
                  <a:pt x="234" y="222"/>
                  <a:pt x="234" y="222"/>
                  <a:pt x="234" y="222"/>
                </a:cubicBezTo>
                <a:cubicBezTo>
                  <a:pt x="234" y="222"/>
                  <a:pt x="234" y="222"/>
                  <a:pt x="234" y="222"/>
                </a:cubicBezTo>
                <a:cubicBezTo>
                  <a:pt x="235" y="222"/>
                  <a:pt x="235" y="220"/>
                  <a:pt x="234" y="219"/>
                </a:cubicBezTo>
                <a:cubicBezTo>
                  <a:pt x="214" y="199"/>
                  <a:pt x="214" y="199"/>
                  <a:pt x="214" y="199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29" y="221"/>
                  <a:pt x="229" y="221"/>
                  <a:pt x="229" y="221"/>
                </a:cubicBezTo>
                <a:cubicBezTo>
                  <a:pt x="221" y="228"/>
                  <a:pt x="221" y="228"/>
                  <a:pt x="221" y="228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4" y="228"/>
                  <a:pt x="214" y="228"/>
                  <a:pt x="214" y="228"/>
                </a:cubicBezTo>
                <a:close/>
                <a:moveTo>
                  <a:pt x="214" y="78"/>
                </a:moveTo>
                <a:cubicBezTo>
                  <a:pt x="234" y="58"/>
                  <a:pt x="234" y="58"/>
                  <a:pt x="234" y="58"/>
                </a:cubicBezTo>
                <a:cubicBezTo>
                  <a:pt x="235" y="57"/>
                  <a:pt x="235" y="55"/>
                  <a:pt x="234" y="54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2" y="42"/>
                  <a:pt x="220" y="42"/>
                  <a:pt x="219" y="43"/>
                </a:cubicBezTo>
                <a:cubicBezTo>
                  <a:pt x="214" y="49"/>
                  <a:pt x="214" y="49"/>
                  <a:pt x="214" y="49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21" y="48"/>
                  <a:pt x="221" y="48"/>
                  <a:pt x="221" y="48"/>
                </a:cubicBezTo>
                <a:cubicBezTo>
                  <a:pt x="229" y="56"/>
                  <a:pt x="229" y="56"/>
                  <a:pt x="229" y="56"/>
                </a:cubicBezTo>
                <a:cubicBezTo>
                  <a:pt x="214" y="71"/>
                  <a:pt x="214" y="71"/>
                  <a:pt x="214" y="71"/>
                </a:cubicBezTo>
                <a:lnTo>
                  <a:pt x="214" y="78"/>
                </a:lnTo>
                <a:close/>
                <a:moveTo>
                  <a:pt x="139" y="272"/>
                </a:moveTo>
                <a:cubicBezTo>
                  <a:pt x="166" y="272"/>
                  <a:pt x="192" y="263"/>
                  <a:pt x="214" y="249"/>
                </a:cubicBezTo>
                <a:cubicBezTo>
                  <a:pt x="214" y="254"/>
                  <a:pt x="214" y="254"/>
                  <a:pt x="214" y="254"/>
                </a:cubicBezTo>
                <a:cubicBezTo>
                  <a:pt x="192" y="269"/>
                  <a:pt x="166" y="277"/>
                  <a:pt x="139" y="277"/>
                </a:cubicBezTo>
                <a:cubicBezTo>
                  <a:pt x="139" y="277"/>
                  <a:pt x="139" y="277"/>
                  <a:pt x="139" y="277"/>
                </a:cubicBezTo>
                <a:cubicBezTo>
                  <a:pt x="139" y="272"/>
                  <a:pt x="139" y="272"/>
                  <a:pt x="139" y="272"/>
                </a:cubicBezTo>
                <a:cubicBezTo>
                  <a:pt x="139" y="272"/>
                  <a:pt x="139" y="272"/>
                  <a:pt x="139" y="272"/>
                </a:cubicBezTo>
                <a:close/>
                <a:moveTo>
                  <a:pt x="214" y="28"/>
                </a:moveTo>
                <a:cubicBezTo>
                  <a:pt x="192" y="13"/>
                  <a:pt x="166" y="5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66" y="0"/>
                  <a:pt x="192" y="8"/>
                  <a:pt x="214" y="22"/>
                </a:cubicBezTo>
                <a:cubicBezTo>
                  <a:pt x="214" y="28"/>
                  <a:pt x="214" y="28"/>
                  <a:pt x="214" y="28"/>
                </a:cubicBezTo>
                <a:close/>
                <a:moveTo>
                  <a:pt x="214" y="49"/>
                </a:moveTo>
                <a:cubicBezTo>
                  <a:pt x="214" y="55"/>
                  <a:pt x="214" y="55"/>
                  <a:pt x="214" y="55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214" y="71"/>
                  <a:pt x="214" y="71"/>
                  <a:pt x="214" y="71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08" y="83"/>
                  <a:pt x="208" y="83"/>
                  <a:pt x="208" y="83"/>
                </a:cubicBezTo>
                <a:cubicBezTo>
                  <a:pt x="207" y="84"/>
                  <a:pt x="206" y="84"/>
                  <a:pt x="205" y="83"/>
                </a:cubicBezTo>
                <a:cubicBezTo>
                  <a:pt x="194" y="72"/>
                  <a:pt x="194" y="72"/>
                  <a:pt x="194" y="72"/>
                </a:cubicBezTo>
                <a:cubicBezTo>
                  <a:pt x="193" y="71"/>
                  <a:pt x="193" y="70"/>
                  <a:pt x="194" y="69"/>
                </a:cubicBezTo>
                <a:cubicBezTo>
                  <a:pt x="214" y="49"/>
                  <a:pt x="214" y="49"/>
                  <a:pt x="214" y="49"/>
                </a:cubicBezTo>
                <a:close/>
                <a:moveTo>
                  <a:pt x="214" y="199"/>
                </a:moveTo>
                <a:cubicBezTo>
                  <a:pt x="214" y="206"/>
                  <a:pt x="214" y="206"/>
                  <a:pt x="214" y="206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199" y="206"/>
                  <a:pt x="199" y="206"/>
                  <a:pt x="199" y="206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4" y="228"/>
                  <a:pt x="214" y="228"/>
                  <a:pt x="214" y="228"/>
                </a:cubicBezTo>
                <a:cubicBezTo>
                  <a:pt x="194" y="208"/>
                  <a:pt x="194" y="208"/>
                  <a:pt x="194" y="208"/>
                </a:cubicBezTo>
                <a:cubicBezTo>
                  <a:pt x="193" y="207"/>
                  <a:pt x="193" y="206"/>
                  <a:pt x="194" y="205"/>
                </a:cubicBezTo>
                <a:cubicBezTo>
                  <a:pt x="205" y="194"/>
                  <a:pt x="205" y="194"/>
                  <a:pt x="205" y="194"/>
                </a:cubicBezTo>
                <a:cubicBezTo>
                  <a:pt x="206" y="193"/>
                  <a:pt x="207" y="193"/>
                  <a:pt x="208" y="194"/>
                </a:cubicBezTo>
                <a:cubicBezTo>
                  <a:pt x="214" y="199"/>
                  <a:pt x="214" y="199"/>
                  <a:pt x="214" y="199"/>
                </a:cubicBezTo>
                <a:close/>
                <a:moveTo>
                  <a:pt x="139" y="265"/>
                </a:moveTo>
                <a:cubicBezTo>
                  <a:pt x="146" y="265"/>
                  <a:pt x="146" y="265"/>
                  <a:pt x="146" y="265"/>
                </a:cubicBezTo>
                <a:cubicBezTo>
                  <a:pt x="148" y="265"/>
                  <a:pt x="149" y="264"/>
                  <a:pt x="149" y="263"/>
                </a:cubicBezTo>
                <a:cubicBezTo>
                  <a:pt x="149" y="227"/>
                  <a:pt x="149" y="227"/>
                  <a:pt x="149" y="227"/>
                </a:cubicBezTo>
                <a:cubicBezTo>
                  <a:pt x="149" y="225"/>
                  <a:pt x="148" y="224"/>
                  <a:pt x="146" y="224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39" y="229"/>
                  <a:pt x="139" y="229"/>
                  <a:pt x="139" y="229"/>
                </a:cubicBezTo>
                <a:cubicBezTo>
                  <a:pt x="144" y="229"/>
                  <a:pt x="144" y="229"/>
                  <a:pt x="144" y="229"/>
                </a:cubicBezTo>
                <a:cubicBezTo>
                  <a:pt x="144" y="260"/>
                  <a:pt x="144" y="260"/>
                  <a:pt x="144" y="260"/>
                </a:cubicBezTo>
                <a:cubicBezTo>
                  <a:pt x="139" y="260"/>
                  <a:pt x="139" y="260"/>
                  <a:pt x="139" y="260"/>
                </a:cubicBezTo>
                <a:cubicBezTo>
                  <a:pt x="139" y="265"/>
                  <a:pt x="139" y="265"/>
                  <a:pt x="139" y="265"/>
                </a:cubicBezTo>
                <a:close/>
                <a:moveTo>
                  <a:pt x="139" y="153"/>
                </a:moveTo>
                <a:cubicBezTo>
                  <a:pt x="139" y="146"/>
                  <a:pt x="139" y="146"/>
                  <a:pt x="139" y="14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83" y="91"/>
                  <a:pt x="183" y="91"/>
                  <a:pt x="183" y="91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1" y="132"/>
                  <a:pt x="140" y="132"/>
                  <a:pt x="139" y="131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2" y="85"/>
                  <a:pt x="183" y="85"/>
                  <a:pt x="184" y="86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196" y="98"/>
                  <a:pt x="196" y="99"/>
                  <a:pt x="195" y="100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1" y="154"/>
                  <a:pt x="140" y="154"/>
                  <a:pt x="139" y="153"/>
                </a:cubicBezTo>
                <a:close/>
                <a:moveTo>
                  <a:pt x="139" y="52"/>
                </a:moveTo>
                <a:cubicBezTo>
                  <a:pt x="146" y="52"/>
                  <a:pt x="146" y="52"/>
                  <a:pt x="146" y="52"/>
                </a:cubicBezTo>
                <a:cubicBezTo>
                  <a:pt x="148" y="52"/>
                  <a:pt x="149" y="51"/>
                  <a:pt x="149" y="50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3"/>
                  <a:pt x="148" y="12"/>
                  <a:pt x="146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39" y="48"/>
                  <a:pt x="139" y="48"/>
                  <a:pt x="139" y="48"/>
                </a:cubicBezTo>
                <a:lnTo>
                  <a:pt x="139" y="52"/>
                </a:lnTo>
                <a:close/>
                <a:moveTo>
                  <a:pt x="139" y="5"/>
                </a:moveTo>
                <a:cubicBezTo>
                  <a:pt x="111" y="5"/>
                  <a:pt x="85" y="13"/>
                  <a:pt x="63" y="28"/>
                </a:cubicBezTo>
                <a:cubicBezTo>
                  <a:pt x="63" y="22"/>
                  <a:pt x="63" y="22"/>
                  <a:pt x="63" y="22"/>
                </a:cubicBezTo>
                <a:cubicBezTo>
                  <a:pt x="85" y="8"/>
                  <a:pt x="111" y="0"/>
                  <a:pt x="139" y="0"/>
                </a:cubicBezTo>
                <a:cubicBezTo>
                  <a:pt x="139" y="5"/>
                  <a:pt x="139" y="5"/>
                  <a:pt x="139" y="5"/>
                </a:cubicBezTo>
                <a:close/>
                <a:moveTo>
                  <a:pt x="63" y="249"/>
                </a:moveTo>
                <a:cubicBezTo>
                  <a:pt x="85" y="263"/>
                  <a:pt x="111" y="272"/>
                  <a:pt x="139" y="272"/>
                </a:cubicBezTo>
                <a:cubicBezTo>
                  <a:pt x="139" y="277"/>
                  <a:pt x="139" y="277"/>
                  <a:pt x="139" y="277"/>
                </a:cubicBezTo>
                <a:cubicBezTo>
                  <a:pt x="111" y="277"/>
                  <a:pt x="85" y="269"/>
                  <a:pt x="63" y="254"/>
                </a:cubicBezTo>
                <a:cubicBezTo>
                  <a:pt x="63" y="249"/>
                  <a:pt x="63" y="249"/>
                  <a:pt x="63" y="249"/>
                </a:cubicBezTo>
                <a:close/>
                <a:moveTo>
                  <a:pt x="139" y="12"/>
                </a:moveTo>
                <a:cubicBezTo>
                  <a:pt x="131" y="12"/>
                  <a:pt x="131" y="12"/>
                  <a:pt x="131" y="12"/>
                </a:cubicBezTo>
                <a:cubicBezTo>
                  <a:pt x="129" y="12"/>
                  <a:pt x="128" y="13"/>
                  <a:pt x="128" y="14"/>
                </a:cubicBezTo>
                <a:cubicBezTo>
                  <a:pt x="128" y="50"/>
                  <a:pt x="128" y="50"/>
                  <a:pt x="128" y="50"/>
                </a:cubicBezTo>
                <a:cubicBezTo>
                  <a:pt x="128" y="51"/>
                  <a:pt x="129" y="52"/>
                  <a:pt x="131" y="52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39" y="12"/>
                  <a:pt x="139" y="12"/>
                  <a:pt x="139" y="12"/>
                </a:cubicBezTo>
                <a:close/>
                <a:moveTo>
                  <a:pt x="139" y="124"/>
                </a:moveTo>
                <a:cubicBezTo>
                  <a:pt x="139" y="131"/>
                  <a:pt x="139" y="131"/>
                  <a:pt x="139" y="131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3" y="119"/>
                  <a:pt x="103" y="117"/>
                  <a:pt x="104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6" y="104"/>
                  <a:pt x="117" y="104"/>
                  <a:pt x="118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39" y="124"/>
                  <a:pt x="139" y="124"/>
                  <a:pt x="139" y="124"/>
                </a:cubicBezTo>
                <a:close/>
                <a:moveTo>
                  <a:pt x="139" y="224"/>
                </a:moveTo>
                <a:cubicBezTo>
                  <a:pt x="131" y="224"/>
                  <a:pt x="131" y="224"/>
                  <a:pt x="131" y="224"/>
                </a:cubicBezTo>
                <a:cubicBezTo>
                  <a:pt x="129" y="224"/>
                  <a:pt x="128" y="225"/>
                  <a:pt x="128" y="227"/>
                </a:cubicBezTo>
                <a:cubicBezTo>
                  <a:pt x="128" y="263"/>
                  <a:pt x="128" y="263"/>
                  <a:pt x="128" y="263"/>
                </a:cubicBezTo>
                <a:cubicBezTo>
                  <a:pt x="128" y="264"/>
                  <a:pt x="129" y="265"/>
                  <a:pt x="131" y="265"/>
                </a:cubicBezTo>
                <a:cubicBezTo>
                  <a:pt x="139" y="265"/>
                  <a:pt x="139" y="265"/>
                  <a:pt x="139" y="265"/>
                </a:cubicBezTo>
                <a:cubicBezTo>
                  <a:pt x="139" y="260"/>
                  <a:pt x="139" y="260"/>
                  <a:pt x="139" y="260"/>
                </a:cubicBezTo>
                <a:cubicBezTo>
                  <a:pt x="133" y="260"/>
                  <a:pt x="133" y="260"/>
                  <a:pt x="133" y="260"/>
                </a:cubicBezTo>
                <a:cubicBezTo>
                  <a:pt x="133" y="229"/>
                  <a:pt x="133" y="229"/>
                  <a:pt x="133" y="229"/>
                </a:cubicBezTo>
                <a:cubicBezTo>
                  <a:pt x="139" y="229"/>
                  <a:pt x="139" y="229"/>
                  <a:pt x="139" y="229"/>
                </a:cubicBezTo>
                <a:cubicBezTo>
                  <a:pt x="139" y="224"/>
                  <a:pt x="139" y="224"/>
                  <a:pt x="139" y="224"/>
                </a:cubicBezTo>
                <a:close/>
                <a:moveTo>
                  <a:pt x="63" y="228"/>
                </a:moveTo>
                <a:cubicBezTo>
                  <a:pt x="63" y="221"/>
                  <a:pt x="63" y="221"/>
                  <a:pt x="63" y="221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71" y="199"/>
                  <a:pt x="71" y="199"/>
                  <a:pt x="71" y="199"/>
                </a:cubicBezTo>
                <a:cubicBezTo>
                  <a:pt x="63" y="206"/>
                  <a:pt x="63" y="206"/>
                  <a:pt x="63" y="206"/>
                </a:cubicBezTo>
                <a:cubicBezTo>
                  <a:pt x="63" y="199"/>
                  <a:pt x="63" y="199"/>
                  <a:pt x="63" y="199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0" y="193"/>
                  <a:pt x="71" y="193"/>
                  <a:pt x="72" y="194"/>
                </a:cubicBezTo>
                <a:cubicBezTo>
                  <a:pt x="72" y="194"/>
                  <a:pt x="72" y="194"/>
                  <a:pt x="72" y="194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4" y="206"/>
                  <a:pt x="84" y="207"/>
                  <a:pt x="83" y="208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63" y="228"/>
                  <a:pt x="63" y="228"/>
                  <a:pt x="63" y="228"/>
                </a:cubicBezTo>
                <a:close/>
                <a:moveTo>
                  <a:pt x="63" y="78"/>
                </a:moveTo>
                <a:cubicBezTo>
                  <a:pt x="63" y="71"/>
                  <a:pt x="63" y="71"/>
                  <a:pt x="63" y="71"/>
                </a:cubicBezTo>
                <a:cubicBezTo>
                  <a:pt x="71" y="78"/>
                  <a:pt x="71" y="78"/>
                  <a:pt x="71" y="78"/>
                </a:cubicBezTo>
                <a:cubicBezTo>
                  <a:pt x="78" y="70"/>
                  <a:pt x="78" y="70"/>
                  <a:pt x="78" y="70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49"/>
                  <a:pt x="63" y="49"/>
                  <a:pt x="63" y="49"/>
                </a:cubicBezTo>
                <a:cubicBezTo>
                  <a:pt x="83" y="69"/>
                  <a:pt x="83" y="69"/>
                  <a:pt x="83" y="69"/>
                </a:cubicBezTo>
                <a:cubicBezTo>
                  <a:pt x="84" y="70"/>
                  <a:pt x="84" y="71"/>
                  <a:pt x="83" y="72"/>
                </a:cubicBezTo>
                <a:cubicBezTo>
                  <a:pt x="72" y="83"/>
                  <a:pt x="72" y="83"/>
                  <a:pt x="72" y="83"/>
                </a:cubicBezTo>
                <a:cubicBezTo>
                  <a:pt x="71" y="84"/>
                  <a:pt x="70" y="84"/>
                  <a:pt x="69" y="83"/>
                </a:cubicBezTo>
                <a:lnTo>
                  <a:pt x="63" y="78"/>
                </a:lnTo>
                <a:close/>
                <a:moveTo>
                  <a:pt x="63" y="28"/>
                </a:moveTo>
                <a:cubicBezTo>
                  <a:pt x="56" y="33"/>
                  <a:pt x="50" y="38"/>
                  <a:pt x="44" y="44"/>
                </a:cubicBezTo>
                <a:cubicBezTo>
                  <a:pt x="40" y="48"/>
                  <a:pt x="36" y="53"/>
                  <a:pt x="32" y="58"/>
                </a:cubicBezTo>
                <a:cubicBezTo>
                  <a:pt x="32" y="50"/>
                  <a:pt x="32" y="50"/>
                  <a:pt x="32" y="50"/>
                </a:cubicBezTo>
                <a:cubicBezTo>
                  <a:pt x="35" y="47"/>
                  <a:pt x="38" y="44"/>
                  <a:pt x="41" y="41"/>
                </a:cubicBezTo>
                <a:cubicBezTo>
                  <a:pt x="48" y="34"/>
                  <a:pt x="55" y="28"/>
                  <a:pt x="63" y="22"/>
                </a:cubicBezTo>
                <a:cubicBezTo>
                  <a:pt x="63" y="28"/>
                  <a:pt x="63" y="28"/>
                  <a:pt x="63" y="28"/>
                </a:cubicBezTo>
                <a:close/>
                <a:moveTo>
                  <a:pt x="32" y="219"/>
                </a:moveTo>
                <a:cubicBezTo>
                  <a:pt x="36" y="224"/>
                  <a:pt x="40" y="228"/>
                  <a:pt x="44" y="233"/>
                </a:cubicBezTo>
                <a:cubicBezTo>
                  <a:pt x="50" y="239"/>
                  <a:pt x="56" y="244"/>
                  <a:pt x="63" y="249"/>
                </a:cubicBezTo>
                <a:cubicBezTo>
                  <a:pt x="63" y="254"/>
                  <a:pt x="63" y="254"/>
                  <a:pt x="63" y="254"/>
                </a:cubicBezTo>
                <a:cubicBezTo>
                  <a:pt x="55" y="249"/>
                  <a:pt x="48" y="243"/>
                  <a:pt x="41" y="236"/>
                </a:cubicBezTo>
                <a:cubicBezTo>
                  <a:pt x="38" y="233"/>
                  <a:pt x="35" y="230"/>
                  <a:pt x="32" y="227"/>
                </a:cubicBezTo>
                <a:cubicBezTo>
                  <a:pt x="32" y="219"/>
                  <a:pt x="32" y="219"/>
                  <a:pt x="32" y="219"/>
                </a:cubicBezTo>
                <a:close/>
                <a:moveTo>
                  <a:pt x="63" y="49"/>
                </a:moveTo>
                <a:cubicBezTo>
                  <a:pt x="58" y="43"/>
                  <a:pt x="58" y="43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7" y="42"/>
                  <a:pt x="55" y="42"/>
                  <a:pt x="54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2" y="55"/>
                  <a:pt x="42" y="57"/>
                  <a:pt x="43" y="5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71"/>
                  <a:pt x="63" y="71"/>
                  <a:pt x="63" y="71"/>
                </a:cubicBezTo>
                <a:cubicBezTo>
                  <a:pt x="48" y="56"/>
                  <a:pt x="48" y="56"/>
                  <a:pt x="48" y="56"/>
                </a:cubicBezTo>
                <a:cubicBezTo>
                  <a:pt x="56" y="48"/>
                  <a:pt x="56" y="48"/>
                  <a:pt x="56" y="48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49"/>
                  <a:pt x="63" y="49"/>
                  <a:pt x="63" y="49"/>
                </a:cubicBezTo>
                <a:close/>
                <a:moveTo>
                  <a:pt x="63" y="199"/>
                </a:moveTo>
                <a:cubicBezTo>
                  <a:pt x="43" y="219"/>
                  <a:pt x="43" y="219"/>
                  <a:pt x="43" y="219"/>
                </a:cubicBezTo>
                <a:cubicBezTo>
                  <a:pt x="43" y="219"/>
                  <a:pt x="43" y="219"/>
                  <a:pt x="43" y="219"/>
                </a:cubicBezTo>
                <a:cubicBezTo>
                  <a:pt x="42" y="220"/>
                  <a:pt x="42" y="222"/>
                  <a:pt x="43" y="222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5" y="235"/>
                  <a:pt x="57" y="235"/>
                  <a:pt x="58" y="234"/>
                </a:cubicBezTo>
                <a:cubicBezTo>
                  <a:pt x="63" y="228"/>
                  <a:pt x="63" y="228"/>
                  <a:pt x="63" y="228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48" y="221"/>
                  <a:pt x="48" y="221"/>
                  <a:pt x="48" y="221"/>
                </a:cubicBezTo>
                <a:cubicBezTo>
                  <a:pt x="63" y="206"/>
                  <a:pt x="63" y="206"/>
                  <a:pt x="63" y="206"/>
                </a:cubicBezTo>
                <a:cubicBezTo>
                  <a:pt x="63" y="199"/>
                  <a:pt x="63" y="199"/>
                  <a:pt x="63" y="199"/>
                </a:cubicBezTo>
                <a:close/>
                <a:moveTo>
                  <a:pt x="32" y="149"/>
                </a:moveTo>
                <a:cubicBezTo>
                  <a:pt x="32" y="144"/>
                  <a:pt x="32" y="144"/>
                  <a:pt x="32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52" y="128"/>
                  <a:pt x="53" y="129"/>
                  <a:pt x="53" y="131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3" y="148"/>
                  <a:pt x="52" y="149"/>
                  <a:pt x="50" y="149"/>
                </a:cubicBezTo>
                <a:lnTo>
                  <a:pt x="32" y="149"/>
                </a:lnTo>
                <a:close/>
                <a:moveTo>
                  <a:pt x="32" y="58"/>
                </a:moveTo>
                <a:cubicBezTo>
                  <a:pt x="15" y="80"/>
                  <a:pt x="5" y="108"/>
                  <a:pt x="5" y="138"/>
                </a:cubicBezTo>
                <a:cubicBezTo>
                  <a:pt x="5" y="169"/>
                  <a:pt x="15" y="197"/>
                  <a:pt x="32" y="219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12" y="203"/>
                  <a:pt x="0" y="172"/>
                  <a:pt x="0" y="138"/>
                </a:cubicBezTo>
                <a:cubicBezTo>
                  <a:pt x="0" y="105"/>
                  <a:pt x="12" y="74"/>
                  <a:pt x="32" y="50"/>
                </a:cubicBezTo>
                <a:cubicBezTo>
                  <a:pt x="32" y="58"/>
                  <a:pt x="32" y="58"/>
                  <a:pt x="32" y="58"/>
                </a:cubicBezTo>
                <a:close/>
                <a:moveTo>
                  <a:pt x="32" y="128"/>
                </a:moveTo>
                <a:cubicBezTo>
                  <a:pt x="14" y="128"/>
                  <a:pt x="14" y="128"/>
                  <a:pt x="14" y="128"/>
                </a:cubicBezTo>
                <a:cubicBezTo>
                  <a:pt x="13" y="128"/>
                  <a:pt x="12" y="129"/>
                  <a:pt x="12" y="131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2" y="148"/>
                  <a:pt x="13" y="149"/>
                  <a:pt x="14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32" y="133"/>
                  <a:pt x="32" y="133"/>
                  <a:pt x="32" y="133"/>
                </a:cubicBezTo>
                <a:lnTo>
                  <a:pt x="32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09" name="Freeform 66"/>
          <p:cNvSpPr>
            <a:spLocks noEditPoints="1"/>
          </p:cNvSpPr>
          <p:nvPr/>
        </p:nvSpPr>
        <p:spPr bwMode="auto">
          <a:xfrm>
            <a:off x="180975" y="622300"/>
            <a:ext cx="138113" cy="280988"/>
          </a:xfrm>
          <a:custGeom>
            <a:avLst/>
            <a:gdLst>
              <a:gd name="T0" fmla="*/ 62 w 75"/>
              <a:gd name="T1" fmla="*/ 137 h 152"/>
              <a:gd name="T2" fmla="*/ 71 w 75"/>
              <a:gd name="T3" fmla="*/ 34 h 152"/>
              <a:gd name="T4" fmla="*/ 62 w 75"/>
              <a:gd name="T5" fmla="*/ 10 h 152"/>
              <a:gd name="T6" fmla="*/ 75 w 75"/>
              <a:gd name="T7" fmla="*/ 33 h 152"/>
              <a:gd name="T8" fmla="*/ 75 w 75"/>
              <a:gd name="T9" fmla="*/ 146 h 152"/>
              <a:gd name="T10" fmla="*/ 70 w 75"/>
              <a:gd name="T11" fmla="*/ 148 h 152"/>
              <a:gd name="T12" fmla="*/ 65 w 75"/>
              <a:gd name="T13" fmla="*/ 70 h 152"/>
              <a:gd name="T14" fmla="*/ 65 w 75"/>
              <a:gd name="T15" fmla="*/ 70 h 152"/>
              <a:gd name="T16" fmla="*/ 63 w 75"/>
              <a:gd name="T17" fmla="*/ 64 h 152"/>
              <a:gd name="T18" fmla="*/ 63 w 75"/>
              <a:gd name="T19" fmla="*/ 52 h 152"/>
              <a:gd name="T20" fmla="*/ 65 w 75"/>
              <a:gd name="T21" fmla="*/ 47 h 152"/>
              <a:gd name="T22" fmla="*/ 62 w 75"/>
              <a:gd name="T23" fmla="*/ 53 h 152"/>
              <a:gd name="T24" fmla="*/ 65 w 75"/>
              <a:gd name="T25" fmla="*/ 30 h 152"/>
              <a:gd name="T26" fmla="*/ 63 w 75"/>
              <a:gd name="T27" fmla="*/ 24 h 152"/>
              <a:gd name="T28" fmla="*/ 65 w 75"/>
              <a:gd name="T29" fmla="*/ 70 h 152"/>
              <a:gd name="T30" fmla="*/ 60 w 75"/>
              <a:gd name="T31" fmla="*/ 130 h 152"/>
              <a:gd name="T32" fmla="*/ 59 w 75"/>
              <a:gd name="T33" fmla="*/ 3 h 152"/>
              <a:gd name="T34" fmla="*/ 59 w 75"/>
              <a:gd name="T35" fmla="*/ 8 h 152"/>
              <a:gd name="T36" fmla="*/ 61 w 75"/>
              <a:gd name="T37" fmla="*/ 33 h 152"/>
              <a:gd name="T38" fmla="*/ 62 w 75"/>
              <a:gd name="T39" fmla="*/ 24 h 152"/>
              <a:gd name="T40" fmla="*/ 60 w 75"/>
              <a:gd name="T41" fmla="*/ 53 h 152"/>
              <a:gd name="T42" fmla="*/ 62 w 75"/>
              <a:gd name="T43" fmla="*/ 44 h 152"/>
              <a:gd name="T44" fmla="*/ 59 w 75"/>
              <a:gd name="T45" fmla="*/ 72 h 152"/>
              <a:gd name="T46" fmla="*/ 62 w 75"/>
              <a:gd name="T47" fmla="*/ 64 h 152"/>
              <a:gd name="T48" fmla="*/ 61 w 75"/>
              <a:gd name="T49" fmla="*/ 73 h 152"/>
              <a:gd name="T50" fmla="*/ 59 w 75"/>
              <a:gd name="T51" fmla="*/ 135 h 152"/>
              <a:gd name="T52" fmla="*/ 38 w 75"/>
              <a:gd name="T53" fmla="*/ 132 h 152"/>
              <a:gd name="T54" fmla="*/ 59 w 75"/>
              <a:gd name="T55" fmla="*/ 135 h 152"/>
              <a:gd name="T56" fmla="*/ 59 w 75"/>
              <a:gd name="T57" fmla="*/ 8 h 152"/>
              <a:gd name="T58" fmla="*/ 38 w 75"/>
              <a:gd name="T59" fmla="*/ 0 h 152"/>
              <a:gd name="T60" fmla="*/ 59 w 75"/>
              <a:gd name="T61" fmla="*/ 32 h 152"/>
              <a:gd name="T62" fmla="*/ 38 w 75"/>
              <a:gd name="T63" fmla="*/ 29 h 152"/>
              <a:gd name="T64" fmla="*/ 52 w 75"/>
              <a:gd name="T65" fmla="*/ 21 h 152"/>
              <a:gd name="T66" fmla="*/ 59 w 75"/>
              <a:gd name="T67" fmla="*/ 52 h 152"/>
              <a:gd name="T68" fmla="*/ 55 w 75"/>
              <a:gd name="T69" fmla="*/ 51 h 152"/>
              <a:gd name="T70" fmla="*/ 38 w 75"/>
              <a:gd name="T71" fmla="*/ 40 h 152"/>
              <a:gd name="T72" fmla="*/ 59 w 75"/>
              <a:gd name="T73" fmla="*/ 63 h 152"/>
              <a:gd name="T74" fmla="*/ 59 w 75"/>
              <a:gd name="T75" fmla="*/ 72 h 152"/>
              <a:gd name="T76" fmla="*/ 55 w 75"/>
              <a:gd name="T77" fmla="*/ 70 h 152"/>
              <a:gd name="T78" fmla="*/ 38 w 75"/>
              <a:gd name="T79" fmla="*/ 60 h 152"/>
              <a:gd name="T80" fmla="*/ 38 w 75"/>
              <a:gd name="T81" fmla="*/ 132 h 152"/>
              <a:gd name="T82" fmla="*/ 6 w 75"/>
              <a:gd name="T83" fmla="*/ 148 h 152"/>
              <a:gd name="T84" fmla="*/ 3 w 75"/>
              <a:gd name="T85" fmla="*/ 152 h 152"/>
              <a:gd name="T86" fmla="*/ 0 w 75"/>
              <a:gd name="T87" fmla="*/ 34 h 152"/>
              <a:gd name="T88" fmla="*/ 38 w 75"/>
              <a:gd name="T89" fmla="*/ 0 h 152"/>
              <a:gd name="T90" fmla="*/ 5 w 75"/>
              <a:gd name="T91" fmla="*/ 33 h 152"/>
              <a:gd name="T92" fmla="*/ 15 w 75"/>
              <a:gd name="T93" fmla="*/ 130 h 152"/>
              <a:gd name="T94" fmla="*/ 24 w 75"/>
              <a:gd name="T95" fmla="*/ 21 h 152"/>
              <a:gd name="T96" fmla="*/ 11 w 75"/>
              <a:gd name="T97" fmla="*/ 30 h 152"/>
              <a:gd name="T98" fmla="*/ 19 w 75"/>
              <a:gd name="T99" fmla="*/ 31 h 152"/>
              <a:gd name="T100" fmla="*/ 38 w 75"/>
              <a:gd name="T101" fmla="*/ 20 h 152"/>
              <a:gd name="T102" fmla="*/ 13 w 75"/>
              <a:gd name="T103" fmla="*/ 44 h 152"/>
              <a:gd name="T104" fmla="*/ 13 w 75"/>
              <a:gd name="T105" fmla="*/ 52 h 152"/>
              <a:gd name="T106" fmla="*/ 19 w 75"/>
              <a:gd name="T107" fmla="*/ 51 h 152"/>
              <a:gd name="T108" fmla="*/ 38 w 75"/>
              <a:gd name="T109" fmla="*/ 40 h 152"/>
              <a:gd name="T110" fmla="*/ 10 w 75"/>
              <a:gd name="T111" fmla="*/ 67 h 152"/>
              <a:gd name="T112" fmla="*/ 13 w 75"/>
              <a:gd name="T113" fmla="*/ 72 h 152"/>
              <a:gd name="T114" fmla="*/ 21 w 75"/>
              <a:gd name="T115" fmla="*/ 7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5" h="152">
                <a:moveTo>
                  <a:pt x="70" y="148"/>
                </a:move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68" y="142"/>
                  <a:pt x="66" y="139"/>
                  <a:pt x="62" y="137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6" y="133"/>
                  <a:pt x="68" y="135"/>
                  <a:pt x="71" y="138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29"/>
                  <a:pt x="71" y="22"/>
                  <a:pt x="69" y="19"/>
                </a:cubicBezTo>
                <a:cubicBezTo>
                  <a:pt x="68" y="15"/>
                  <a:pt x="66" y="12"/>
                  <a:pt x="62" y="10"/>
                </a:cubicBezTo>
                <a:cubicBezTo>
                  <a:pt x="62" y="4"/>
                  <a:pt x="62" y="4"/>
                  <a:pt x="62" y="4"/>
                </a:cubicBezTo>
                <a:cubicBezTo>
                  <a:pt x="68" y="7"/>
                  <a:pt x="72" y="11"/>
                  <a:pt x="74" y="17"/>
                </a:cubicBezTo>
                <a:cubicBezTo>
                  <a:pt x="75" y="21"/>
                  <a:pt x="75" y="28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78"/>
                  <a:pt x="75" y="128"/>
                  <a:pt x="75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50"/>
                  <a:pt x="75" y="151"/>
                  <a:pt x="73" y="151"/>
                </a:cubicBezTo>
                <a:cubicBezTo>
                  <a:pt x="73" y="151"/>
                  <a:pt x="73" y="152"/>
                  <a:pt x="73" y="152"/>
                </a:cubicBezTo>
                <a:cubicBezTo>
                  <a:pt x="71" y="152"/>
                  <a:pt x="71" y="151"/>
                  <a:pt x="70" y="148"/>
                </a:cubicBezTo>
                <a:cubicBezTo>
                  <a:pt x="70" y="148"/>
                  <a:pt x="70" y="148"/>
                  <a:pt x="70" y="148"/>
                </a:cubicBezTo>
                <a:close/>
                <a:moveTo>
                  <a:pt x="62" y="72"/>
                </a:moveTo>
                <a:cubicBezTo>
                  <a:pt x="63" y="72"/>
                  <a:pt x="63" y="72"/>
                  <a:pt x="63" y="72"/>
                </a:cubicBezTo>
                <a:cubicBezTo>
                  <a:pt x="64" y="72"/>
                  <a:pt x="65" y="71"/>
                  <a:pt x="65" y="70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62" y="71"/>
                </a:moveTo>
                <a:cubicBezTo>
                  <a:pt x="65" y="70"/>
                  <a:pt x="65" y="70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6" y="69"/>
                  <a:pt x="66" y="68"/>
                  <a:pt x="65" y="67"/>
                </a:cubicBezTo>
                <a:cubicBezTo>
                  <a:pt x="65" y="66"/>
                  <a:pt x="64" y="65"/>
                  <a:pt x="63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71"/>
                  <a:pt x="62" y="71"/>
                  <a:pt x="62" y="71"/>
                </a:cubicBezTo>
                <a:close/>
                <a:moveTo>
                  <a:pt x="62" y="53"/>
                </a:moveTo>
                <a:cubicBezTo>
                  <a:pt x="63" y="52"/>
                  <a:pt x="63" y="52"/>
                  <a:pt x="63" y="52"/>
                </a:cubicBezTo>
                <a:cubicBezTo>
                  <a:pt x="64" y="52"/>
                  <a:pt x="65" y="51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6" y="49"/>
                  <a:pt x="66" y="48"/>
                  <a:pt x="65" y="47"/>
                </a:cubicBezTo>
                <a:cubicBezTo>
                  <a:pt x="65" y="46"/>
                  <a:pt x="64" y="45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53"/>
                  <a:pt x="62" y="53"/>
                  <a:pt x="62" y="53"/>
                </a:cubicBezTo>
                <a:close/>
                <a:moveTo>
                  <a:pt x="62" y="33"/>
                </a:moveTo>
                <a:cubicBezTo>
                  <a:pt x="63" y="32"/>
                  <a:pt x="63" y="32"/>
                  <a:pt x="63" y="32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8"/>
                  <a:pt x="65" y="27"/>
                </a:cubicBezTo>
                <a:cubicBezTo>
                  <a:pt x="65" y="26"/>
                  <a:pt x="64" y="25"/>
                  <a:pt x="63" y="25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5" y="70"/>
                </a:moveTo>
                <a:cubicBezTo>
                  <a:pt x="65" y="70"/>
                  <a:pt x="65" y="70"/>
                  <a:pt x="65" y="70"/>
                </a:cubicBezTo>
                <a:close/>
                <a:moveTo>
                  <a:pt x="62" y="137"/>
                </a:moveTo>
                <a:cubicBezTo>
                  <a:pt x="61" y="136"/>
                  <a:pt x="60" y="136"/>
                  <a:pt x="59" y="135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31"/>
                  <a:pt x="62" y="131"/>
                  <a:pt x="62" y="131"/>
                </a:cubicBezTo>
                <a:cubicBezTo>
                  <a:pt x="62" y="137"/>
                  <a:pt x="62" y="137"/>
                  <a:pt x="62" y="137"/>
                </a:cubicBezTo>
                <a:close/>
                <a:moveTo>
                  <a:pt x="59" y="3"/>
                </a:move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2" y="4"/>
                  <a:pt x="62" y="4"/>
                </a:cubicBezTo>
                <a:cubicBezTo>
                  <a:pt x="62" y="10"/>
                  <a:pt x="62" y="10"/>
                  <a:pt x="62" y="10"/>
                </a:cubicBezTo>
                <a:cubicBezTo>
                  <a:pt x="61" y="9"/>
                  <a:pt x="60" y="8"/>
                  <a:pt x="59" y="8"/>
                </a:cubicBezTo>
                <a:cubicBezTo>
                  <a:pt x="59" y="3"/>
                  <a:pt x="59" y="3"/>
                  <a:pt x="59" y="3"/>
                </a:cubicBezTo>
                <a:close/>
                <a:moveTo>
                  <a:pt x="62" y="24"/>
                </a:move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1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60" y="33"/>
                  <a:pt x="59" y="32"/>
                  <a:pt x="59" y="3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1" y="24"/>
                  <a:pt x="62" y="24"/>
                </a:cubicBezTo>
                <a:close/>
                <a:moveTo>
                  <a:pt x="62" y="44"/>
                </a:moveTo>
                <a:cubicBezTo>
                  <a:pt x="62" y="53"/>
                  <a:pt x="62" y="53"/>
                  <a:pt x="62" y="53"/>
                </a:cubicBezTo>
                <a:cubicBezTo>
                  <a:pt x="62" y="53"/>
                  <a:pt x="62" y="53"/>
                  <a:pt x="61" y="53"/>
                </a:cubicBezTo>
                <a:cubicBezTo>
                  <a:pt x="61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2"/>
                  <a:pt x="59" y="52"/>
                  <a:pt x="59" y="52"/>
                </a:cubicBezTo>
                <a:cubicBezTo>
                  <a:pt x="59" y="43"/>
                  <a:pt x="59" y="43"/>
                  <a:pt x="59" y="43"/>
                </a:cubicBezTo>
                <a:cubicBezTo>
                  <a:pt x="60" y="43"/>
                  <a:pt x="61" y="43"/>
                  <a:pt x="62" y="44"/>
                </a:cubicBezTo>
                <a:close/>
                <a:moveTo>
                  <a:pt x="62" y="64"/>
                </a:moveTo>
                <a:cubicBezTo>
                  <a:pt x="62" y="71"/>
                  <a:pt x="62" y="71"/>
                  <a:pt x="62" y="71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3"/>
                  <a:pt x="61" y="63"/>
                  <a:pt x="62" y="64"/>
                </a:cubicBezTo>
                <a:close/>
                <a:moveTo>
                  <a:pt x="62" y="71"/>
                </a:moveTo>
                <a:cubicBezTo>
                  <a:pt x="60" y="72"/>
                  <a:pt x="60" y="72"/>
                  <a:pt x="60" y="72"/>
                </a:cubicBezTo>
                <a:cubicBezTo>
                  <a:pt x="60" y="72"/>
                  <a:pt x="60" y="73"/>
                  <a:pt x="60" y="73"/>
                </a:cubicBezTo>
                <a:cubicBezTo>
                  <a:pt x="60" y="73"/>
                  <a:pt x="61" y="73"/>
                  <a:pt x="61" y="73"/>
                </a:cubicBezTo>
                <a:cubicBezTo>
                  <a:pt x="62" y="73"/>
                  <a:pt x="62" y="73"/>
                  <a:pt x="62" y="72"/>
                </a:cubicBezTo>
                <a:lnTo>
                  <a:pt x="62" y="71"/>
                </a:lnTo>
                <a:close/>
                <a:moveTo>
                  <a:pt x="59" y="135"/>
                </a:move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3" y="132"/>
                  <a:pt x="46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46" y="127"/>
                  <a:pt x="53" y="128"/>
                  <a:pt x="59" y="130"/>
                </a:cubicBezTo>
                <a:cubicBezTo>
                  <a:pt x="59" y="135"/>
                  <a:pt x="59" y="135"/>
                  <a:pt x="59" y="135"/>
                </a:cubicBezTo>
                <a:close/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46" y="0"/>
                  <a:pt x="53" y="0"/>
                  <a:pt x="59" y="3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8"/>
                  <a:pt x="59" y="8"/>
                  <a:pt x="58" y="8"/>
                </a:cubicBezTo>
                <a:cubicBezTo>
                  <a:pt x="53" y="5"/>
                  <a:pt x="46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0"/>
                  <a:pt x="38" y="0"/>
                  <a:pt x="38" y="0"/>
                </a:cubicBezTo>
                <a:close/>
                <a:moveTo>
                  <a:pt x="59" y="2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7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3" y="30"/>
                  <a:pt x="50" y="29"/>
                  <a:pt x="47" y="29"/>
                </a:cubicBezTo>
                <a:cubicBezTo>
                  <a:pt x="44" y="29"/>
                  <a:pt x="41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43" y="20"/>
                  <a:pt x="48" y="20"/>
                  <a:pt x="52" y="21"/>
                </a:cubicBezTo>
                <a:cubicBezTo>
                  <a:pt x="55" y="21"/>
                  <a:pt x="57" y="22"/>
                  <a:pt x="59" y="23"/>
                </a:cubicBezTo>
                <a:close/>
                <a:moveTo>
                  <a:pt x="59" y="43"/>
                </a:move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7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3" y="50"/>
                  <a:pt x="50" y="49"/>
                  <a:pt x="47" y="49"/>
                </a:cubicBezTo>
                <a:cubicBezTo>
                  <a:pt x="44" y="49"/>
                  <a:pt x="41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43" y="40"/>
                  <a:pt x="48" y="40"/>
                  <a:pt x="52" y="41"/>
                </a:cubicBezTo>
                <a:cubicBezTo>
                  <a:pt x="55" y="41"/>
                  <a:pt x="57" y="42"/>
                  <a:pt x="59" y="43"/>
                </a:cubicBezTo>
                <a:close/>
                <a:moveTo>
                  <a:pt x="59" y="63"/>
                </a:move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8" y="72"/>
                  <a:pt x="58" y="72"/>
                  <a:pt x="57" y="71"/>
                </a:cubicBezTo>
                <a:cubicBezTo>
                  <a:pt x="56" y="71"/>
                  <a:pt x="56" y="71"/>
                  <a:pt x="55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2" y="70"/>
                  <a:pt x="50" y="69"/>
                  <a:pt x="47" y="69"/>
                </a:cubicBezTo>
                <a:cubicBezTo>
                  <a:pt x="44" y="69"/>
                  <a:pt x="41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3" y="60"/>
                  <a:pt x="48" y="60"/>
                  <a:pt x="52" y="61"/>
                </a:cubicBezTo>
                <a:cubicBezTo>
                  <a:pt x="55" y="61"/>
                  <a:pt x="57" y="62"/>
                  <a:pt x="59" y="63"/>
                </a:cubicBezTo>
                <a:close/>
                <a:moveTo>
                  <a:pt x="38" y="132"/>
                </a:moveTo>
                <a:cubicBezTo>
                  <a:pt x="30" y="132"/>
                  <a:pt x="23" y="132"/>
                  <a:pt x="17" y="135"/>
                </a:cubicBezTo>
                <a:cubicBezTo>
                  <a:pt x="12" y="137"/>
                  <a:pt x="8" y="141"/>
                  <a:pt x="6" y="146"/>
                </a:cubicBezTo>
                <a:cubicBezTo>
                  <a:pt x="6" y="147"/>
                  <a:pt x="6" y="147"/>
                  <a:pt x="6" y="147"/>
                </a:cubicBezTo>
                <a:cubicBezTo>
                  <a:pt x="6" y="148"/>
                  <a:pt x="6" y="148"/>
                  <a:pt x="6" y="148"/>
                </a:cubicBezTo>
                <a:cubicBezTo>
                  <a:pt x="6" y="148"/>
                  <a:pt x="6" y="148"/>
                  <a:pt x="6" y="148"/>
                </a:cubicBezTo>
                <a:cubicBezTo>
                  <a:pt x="5" y="151"/>
                  <a:pt x="5" y="152"/>
                  <a:pt x="3" y="152"/>
                </a:cubicBezTo>
                <a:cubicBezTo>
                  <a:pt x="3" y="152"/>
                  <a:pt x="3" y="152"/>
                  <a:pt x="3" y="152"/>
                </a:cubicBezTo>
                <a:cubicBezTo>
                  <a:pt x="3" y="152"/>
                  <a:pt x="3" y="152"/>
                  <a:pt x="3" y="152"/>
                </a:cubicBezTo>
                <a:cubicBezTo>
                  <a:pt x="0" y="151"/>
                  <a:pt x="0" y="150"/>
                  <a:pt x="0" y="14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8"/>
                  <a:pt x="0" y="21"/>
                  <a:pt x="2" y="17"/>
                </a:cubicBezTo>
                <a:cubicBezTo>
                  <a:pt x="4" y="10"/>
                  <a:pt x="9" y="6"/>
                  <a:pt x="16" y="3"/>
                </a:cubicBezTo>
                <a:cubicBezTo>
                  <a:pt x="22" y="1"/>
                  <a:pt x="30" y="0"/>
                  <a:pt x="38" y="0"/>
                </a:cubicBezTo>
                <a:cubicBezTo>
                  <a:pt x="38" y="4"/>
                  <a:pt x="38" y="4"/>
                  <a:pt x="38" y="4"/>
                </a:cubicBezTo>
                <a:cubicBezTo>
                  <a:pt x="30" y="4"/>
                  <a:pt x="23" y="5"/>
                  <a:pt x="18" y="8"/>
                </a:cubicBezTo>
                <a:cubicBezTo>
                  <a:pt x="12" y="10"/>
                  <a:pt x="8" y="13"/>
                  <a:pt x="7" y="19"/>
                </a:cubicBezTo>
                <a:cubicBezTo>
                  <a:pt x="5" y="22"/>
                  <a:pt x="5" y="29"/>
                  <a:pt x="5" y="33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138"/>
                  <a:pt x="5" y="138"/>
                  <a:pt x="5" y="138"/>
                </a:cubicBezTo>
                <a:cubicBezTo>
                  <a:pt x="8" y="135"/>
                  <a:pt x="11" y="132"/>
                  <a:pt x="15" y="130"/>
                </a:cubicBezTo>
                <a:cubicBezTo>
                  <a:pt x="22" y="128"/>
                  <a:pt x="29" y="127"/>
                  <a:pt x="38" y="127"/>
                </a:cubicBezTo>
                <a:cubicBezTo>
                  <a:pt x="38" y="132"/>
                  <a:pt x="38" y="132"/>
                  <a:pt x="38" y="132"/>
                </a:cubicBezTo>
                <a:close/>
                <a:moveTo>
                  <a:pt x="38" y="20"/>
                </a:moveTo>
                <a:cubicBezTo>
                  <a:pt x="33" y="20"/>
                  <a:pt x="28" y="20"/>
                  <a:pt x="24" y="21"/>
                </a:cubicBezTo>
                <a:cubicBezTo>
                  <a:pt x="20" y="22"/>
                  <a:pt x="16" y="23"/>
                  <a:pt x="13" y="24"/>
                </a:cubicBezTo>
                <a:cubicBezTo>
                  <a:pt x="12" y="25"/>
                  <a:pt x="11" y="26"/>
                  <a:pt x="10" y="27"/>
                </a:cubicBezTo>
                <a:cubicBezTo>
                  <a:pt x="10" y="28"/>
                  <a:pt x="10" y="29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1"/>
                  <a:pt x="12" y="32"/>
                  <a:pt x="13" y="33"/>
                </a:cubicBezTo>
                <a:cubicBezTo>
                  <a:pt x="14" y="33"/>
                  <a:pt x="16" y="33"/>
                  <a:pt x="17" y="32"/>
                </a:cubicBezTo>
                <a:cubicBezTo>
                  <a:pt x="17" y="32"/>
                  <a:pt x="18" y="32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20" y="31"/>
                  <a:pt x="21" y="31"/>
                </a:cubicBezTo>
                <a:cubicBezTo>
                  <a:pt x="23" y="30"/>
                  <a:pt x="26" y="29"/>
                  <a:pt x="29" y="29"/>
                </a:cubicBezTo>
                <a:cubicBezTo>
                  <a:pt x="31" y="29"/>
                  <a:pt x="34" y="29"/>
                  <a:pt x="38" y="29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38" y="40"/>
                </a:moveTo>
                <a:cubicBezTo>
                  <a:pt x="33" y="40"/>
                  <a:pt x="28" y="40"/>
                  <a:pt x="24" y="41"/>
                </a:cubicBezTo>
                <a:cubicBezTo>
                  <a:pt x="20" y="42"/>
                  <a:pt x="16" y="43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2" y="45"/>
                  <a:pt x="11" y="46"/>
                  <a:pt x="10" y="47"/>
                </a:cubicBezTo>
                <a:cubicBezTo>
                  <a:pt x="10" y="48"/>
                  <a:pt x="10" y="49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1"/>
                  <a:pt x="12" y="52"/>
                  <a:pt x="13" y="52"/>
                </a:cubicBezTo>
                <a:cubicBezTo>
                  <a:pt x="14" y="53"/>
                  <a:pt x="15" y="53"/>
                  <a:pt x="1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1" y="51"/>
                </a:cubicBezTo>
                <a:cubicBezTo>
                  <a:pt x="23" y="50"/>
                  <a:pt x="26" y="49"/>
                  <a:pt x="29" y="49"/>
                </a:cubicBezTo>
                <a:cubicBezTo>
                  <a:pt x="31" y="49"/>
                  <a:pt x="34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lose/>
                <a:moveTo>
                  <a:pt x="38" y="60"/>
                </a:moveTo>
                <a:cubicBezTo>
                  <a:pt x="33" y="60"/>
                  <a:pt x="28" y="60"/>
                  <a:pt x="24" y="61"/>
                </a:cubicBezTo>
                <a:cubicBezTo>
                  <a:pt x="20" y="61"/>
                  <a:pt x="16" y="63"/>
                  <a:pt x="13" y="64"/>
                </a:cubicBezTo>
                <a:cubicBezTo>
                  <a:pt x="12" y="65"/>
                  <a:pt x="11" y="66"/>
                  <a:pt x="10" y="67"/>
                </a:cubicBezTo>
                <a:cubicBezTo>
                  <a:pt x="10" y="68"/>
                  <a:pt x="10" y="69"/>
                  <a:pt x="11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1" y="71"/>
                  <a:pt x="12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73"/>
                  <a:pt x="16" y="73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8" y="72"/>
                  <a:pt x="19" y="71"/>
                </a:cubicBezTo>
                <a:cubicBezTo>
                  <a:pt x="19" y="71"/>
                  <a:pt x="20" y="71"/>
                  <a:pt x="21" y="70"/>
                </a:cubicBezTo>
                <a:cubicBezTo>
                  <a:pt x="23" y="70"/>
                  <a:pt x="26" y="69"/>
                  <a:pt x="29" y="69"/>
                </a:cubicBezTo>
                <a:cubicBezTo>
                  <a:pt x="31" y="69"/>
                  <a:pt x="34" y="68"/>
                  <a:pt x="38" y="68"/>
                </a:cubicBezTo>
                <a:lnTo>
                  <a:pt x="3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0" name="Freeform 73"/>
          <p:cNvSpPr>
            <a:spLocks noEditPoints="1"/>
          </p:cNvSpPr>
          <p:nvPr/>
        </p:nvSpPr>
        <p:spPr bwMode="auto">
          <a:xfrm>
            <a:off x="1123950" y="1481138"/>
            <a:ext cx="168275" cy="169862"/>
          </a:xfrm>
          <a:custGeom>
            <a:avLst/>
            <a:gdLst>
              <a:gd name="T0" fmla="*/ 45 w 91"/>
              <a:gd name="T1" fmla="*/ 0 h 91"/>
              <a:gd name="T2" fmla="*/ 77 w 91"/>
              <a:gd name="T3" fmla="*/ 14 h 91"/>
              <a:gd name="T4" fmla="*/ 91 w 91"/>
              <a:gd name="T5" fmla="*/ 46 h 91"/>
              <a:gd name="T6" fmla="*/ 77 w 91"/>
              <a:gd name="T7" fmla="*/ 78 h 91"/>
              <a:gd name="T8" fmla="*/ 45 w 91"/>
              <a:gd name="T9" fmla="*/ 91 h 91"/>
              <a:gd name="T10" fmla="*/ 45 w 91"/>
              <a:gd name="T11" fmla="*/ 87 h 91"/>
              <a:gd name="T12" fmla="*/ 74 w 91"/>
              <a:gd name="T13" fmla="*/ 75 h 91"/>
              <a:gd name="T14" fmla="*/ 86 w 91"/>
              <a:gd name="T15" fmla="*/ 46 h 91"/>
              <a:gd name="T16" fmla="*/ 74 w 91"/>
              <a:gd name="T17" fmla="*/ 17 h 91"/>
              <a:gd name="T18" fmla="*/ 45 w 91"/>
              <a:gd name="T19" fmla="*/ 5 h 91"/>
              <a:gd name="T20" fmla="*/ 45 w 91"/>
              <a:gd name="T21" fmla="*/ 0 h 91"/>
              <a:gd name="T22" fmla="*/ 44 w 91"/>
              <a:gd name="T23" fmla="*/ 91 h 91"/>
              <a:gd name="T24" fmla="*/ 43 w 91"/>
              <a:gd name="T25" fmla="*/ 91 h 91"/>
              <a:gd name="T26" fmla="*/ 43 w 91"/>
              <a:gd name="T27" fmla="*/ 91 h 91"/>
              <a:gd name="T28" fmla="*/ 41 w 91"/>
              <a:gd name="T29" fmla="*/ 89 h 91"/>
              <a:gd name="T30" fmla="*/ 34 w 91"/>
              <a:gd name="T31" fmla="*/ 74 h 91"/>
              <a:gd name="T32" fmla="*/ 24 w 91"/>
              <a:gd name="T33" fmla="*/ 61 h 91"/>
              <a:gd name="T34" fmla="*/ 13 w 91"/>
              <a:gd name="T35" fmla="*/ 53 h 91"/>
              <a:gd name="T36" fmla="*/ 1 w 91"/>
              <a:gd name="T37" fmla="*/ 47 h 91"/>
              <a:gd name="T38" fmla="*/ 1 w 91"/>
              <a:gd name="T39" fmla="*/ 47 h 91"/>
              <a:gd name="T40" fmla="*/ 0 w 91"/>
              <a:gd name="T41" fmla="*/ 45 h 91"/>
              <a:gd name="T42" fmla="*/ 13 w 91"/>
              <a:gd name="T43" fmla="*/ 13 h 91"/>
              <a:gd name="T44" fmla="*/ 45 w 91"/>
              <a:gd name="T45" fmla="*/ 0 h 91"/>
              <a:gd name="T46" fmla="*/ 45 w 91"/>
              <a:gd name="T47" fmla="*/ 0 h 91"/>
              <a:gd name="T48" fmla="*/ 45 w 91"/>
              <a:gd name="T49" fmla="*/ 5 h 91"/>
              <a:gd name="T50" fmla="*/ 45 w 91"/>
              <a:gd name="T51" fmla="*/ 5 h 91"/>
              <a:gd name="T52" fmla="*/ 17 w 91"/>
              <a:gd name="T53" fmla="*/ 17 h 91"/>
              <a:gd name="T54" fmla="*/ 5 w 91"/>
              <a:gd name="T55" fmla="*/ 43 h 91"/>
              <a:gd name="T56" fmla="*/ 16 w 91"/>
              <a:gd name="T57" fmla="*/ 49 h 91"/>
              <a:gd name="T58" fmla="*/ 28 w 91"/>
              <a:gd name="T59" fmla="*/ 58 h 91"/>
              <a:gd name="T60" fmla="*/ 38 w 91"/>
              <a:gd name="T61" fmla="*/ 72 h 91"/>
              <a:gd name="T62" fmla="*/ 45 w 91"/>
              <a:gd name="T63" fmla="*/ 87 h 91"/>
              <a:gd name="T64" fmla="*/ 45 w 91"/>
              <a:gd name="T65" fmla="*/ 87 h 91"/>
              <a:gd name="T66" fmla="*/ 45 w 91"/>
              <a:gd name="T67" fmla="*/ 87 h 91"/>
              <a:gd name="T68" fmla="*/ 45 w 91"/>
              <a:gd name="T69" fmla="*/ 91 h 91"/>
              <a:gd name="T70" fmla="*/ 45 w 91"/>
              <a:gd name="T71" fmla="*/ 91 h 91"/>
              <a:gd name="T72" fmla="*/ 44 w 91"/>
              <a:gd name="T7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" h="91">
                <a:moveTo>
                  <a:pt x="45" y="0"/>
                </a:moveTo>
                <a:cubicBezTo>
                  <a:pt x="58" y="0"/>
                  <a:pt x="69" y="5"/>
                  <a:pt x="77" y="14"/>
                </a:cubicBezTo>
                <a:cubicBezTo>
                  <a:pt x="86" y="22"/>
                  <a:pt x="91" y="33"/>
                  <a:pt x="91" y="46"/>
                </a:cubicBezTo>
                <a:cubicBezTo>
                  <a:pt x="91" y="58"/>
                  <a:pt x="86" y="70"/>
                  <a:pt x="77" y="78"/>
                </a:cubicBezTo>
                <a:cubicBezTo>
                  <a:pt x="69" y="86"/>
                  <a:pt x="58" y="91"/>
                  <a:pt x="45" y="91"/>
                </a:cubicBezTo>
                <a:cubicBezTo>
                  <a:pt x="45" y="87"/>
                  <a:pt x="45" y="87"/>
                  <a:pt x="45" y="87"/>
                </a:cubicBezTo>
                <a:cubicBezTo>
                  <a:pt x="56" y="86"/>
                  <a:pt x="67" y="82"/>
                  <a:pt x="74" y="75"/>
                </a:cubicBezTo>
                <a:cubicBezTo>
                  <a:pt x="81" y="67"/>
                  <a:pt x="86" y="57"/>
                  <a:pt x="86" y="46"/>
                </a:cubicBezTo>
                <a:cubicBezTo>
                  <a:pt x="86" y="35"/>
                  <a:pt x="81" y="24"/>
                  <a:pt x="74" y="17"/>
                </a:cubicBezTo>
                <a:cubicBezTo>
                  <a:pt x="67" y="10"/>
                  <a:pt x="56" y="5"/>
                  <a:pt x="45" y="5"/>
                </a:cubicBezTo>
                <a:lnTo>
                  <a:pt x="45" y="0"/>
                </a:lnTo>
                <a:close/>
                <a:moveTo>
                  <a:pt x="44" y="91"/>
                </a:moveTo>
                <a:cubicBezTo>
                  <a:pt x="43" y="91"/>
                  <a:pt x="43" y="91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2" y="91"/>
                  <a:pt x="41" y="90"/>
                  <a:pt x="41" y="89"/>
                </a:cubicBezTo>
                <a:cubicBezTo>
                  <a:pt x="39" y="84"/>
                  <a:pt x="37" y="79"/>
                  <a:pt x="34" y="74"/>
                </a:cubicBezTo>
                <a:cubicBezTo>
                  <a:pt x="32" y="69"/>
                  <a:pt x="28" y="65"/>
                  <a:pt x="24" y="61"/>
                </a:cubicBezTo>
                <a:cubicBezTo>
                  <a:pt x="21" y="58"/>
                  <a:pt x="17" y="55"/>
                  <a:pt x="13" y="53"/>
                </a:cubicBezTo>
                <a:cubicBezTo>
                  <a:pt x="10" y="50"/>
                  <a:pt x="6" y="48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34" y="5"/>
                  <a:pt x="24" y="9"/>
                  <a:pt x="17" y="17"/>
                </a:cubicBezTo>
                <a:cubicBezTo>
                  <a:pt x="10" y="23"/>
                  <a:pt x="5" y="33"/>
                  <a:pt x="5" y="43"/>
                </a:cubicBezTo>
                <a:cubicBezTo>
                  <a:pt x="8" y="45"/>
                  <a:pt x="12" y="46"/>
                  <a:pt x="16" y="49"/>
                </a:cubicBezTo>
                <a:cubicBezTo>
                  <a:pt x="20" y="51"/>
                  <a:pt x="24" y="54"/>
                  <a:pt x="28" y="58"/>
                </a:cubicBezTo>
                <a:cubicBezTo>
                  <a:pt x="32" y="62"/>
                  <a:pt x="36" y="67"/>
                  <a:pt x="38" y="72"/>
                </a:cubicBezTo>
                <a:cubicBezTo>
                  <a:pt x="41" y="76"/>
                  <a:pt x="43" y="81"/>
                  <a:pt x="45" y="87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91"/>
                  <a:pt x="45" y="91"/>
                  <a:pt x="45" y="91"/>
                </a:cubicBezTo>
                <a:lnTo>
                  <a:pt x="44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1" name="Freeform 86"/>
          <p:cNvSpPr>
            <a:spLocks noEditPoints="1"/>
          </p:cNvSpPr>
          <p:nvPr/>
        </p:nvSpPr>
        <p:spPr bwMode="auto">
          <a:xfrm>
            <a:off x="635000" y="935038"/>
            <a:ext cx="87313" cy="360362"/>
          </a:xfrm>
          <a:custGeom>
            <a:avLst/>
            <a:gdLst>
              <a:gd name="T0" fmla="*/ 23 w 47"/>
              <a:gd name="T1" fmla="*/ 106 h 195"/>
              <a:gd name="T2" fmla="*/ 27 w 47"/>
              <a:gd name="T3" fmla="*/ 107 h 195"/>
              <a:gd name="T4" fmla="*/ 29 w 47"/>
              <a:gd name="T5" fmla="*/ 109 h 195"/>
              <a:gd name="T6" fmla="*/ 29 w 47"/>
              <a:gd name="T7" fmla="*/ 109 h 195"/>
              <a:gd name="T8" fmla="*/ 29 w 47"/>
              <a:gd name="T9" fmla="*/ 190 h 195"/>
              <a:gd name="T10" fmla="*/ 42 w 47"/>
              <a:gd name="T11" fmla="*/ 190 h 195"/>
              <a:gd name="T12" fmla="*/ 42 w 47"/>
              <a:gd name="T13" fmla="*/ 5 h 195"/>
              <a:gd name="T14" fmla="*/ 27 w 47"/>
              <a:gd name="T15" fmla="*/ 5 h 195"/>
              <a:gd name="T16" fmla="*/ 27 w 47"/>
              <a:gd name="T17" fmla="*/ 5 h 195"/>
              <a:gd name="T18" fmla="*/ 23 w 47"/>
              <a:gd name="T19" fmla="*/ 6 h 195"/>
              <a:gd name="T20" fmla="*/ 23 w 47"/>
              <a:gd name="T21" fmla="*/ 1 h 195"/>
              <a:gd name="T22" fmla="*/ 26 w 47"/>
              <a:gd name="T23" fmla="*/ 0 h 195"/>
              <a:gd name="T24" fmla="*/ 27 w 47"/>
              <a:gd name="T25" fmla="*/ 0 h 195"/>
              <a:gd name="T26" fmla="*/ 45 w 47"/>
              <a:gd name="T27" fmla="*/ 0 h 195"/>
              <a:gd name="T28" fmla="*/ 47 w 47"/>
              <a:gd name="T29" fmla="*/ 3 h 195"/>
              <a:gd name="T30" fmla="*/ 47 w 47"/>
              <a:gd name="T31" fmla="*/ 193 h 195"/>
              <a:gd name="T32" fmla="*/ 45 w 47"/>
              <a:gd name="T33" fmla="*/ 195 h 195"/>
              <a:gd name="T34" fmla="*/ 27 w 47"/>
              <a:gd name="T35" fmla="*/ 195 h 195"/>
              <a:gd name="T36" fmla="*/ 24 w 47"/>
              <a:gd name="T37" fmla="*/ 193 h 195"/>
              <a:gd name="T38" fmla="*/ 24 w 47"/>
              <a:gd name="T39" fmla="*/ 111 h 195"/>
              <a:gd name="T40" fmla="*/ 23 w 47"/>
              <a:gd name="T41" fmla="*/ 111 h 195"/>
              <a:gd name="T42" fmla="*/ 23 w 47"/>
              <a:gd name="T43" fmla="*/ 106 h 195"/>
              <a:gd name="T44" fmla="*/ 4 w 47"/>
              <a:gd name="T45" fmla="*/ 56 h 195"/>
              <a:gd name="T46" fmla="*/ 11 w 47"/>
              <a:gd name="T47" fmla="*/ 92 h 195"/>
              <a:gd name="T48" fmla="*/ 23 w 47"/>
              <a:gd name="T49" fmla="*/ 106 h 195"/>
              <a:gd name="T50" fmla="*/ 23 w 47"/>
              <a:gd name="T51" fmla="*/ 111 h 195"/>
              <a:gd name="T52" fmla="*/ 6 w 47"/>
              <a:gd name="T53" fmla="*/ 94 h 195"/>
              <a:gd name="T54" fmla="*/ 0 w 47"/>
              <a:gd name="T55" fmla="*/ 56 h 195"/>
              <a:gd name="T56" fmla="*/ 23 w 47"/>
              <a:gd name="T57" fmla="*/ 1 h 195"/>
              <a:gd name="T58" fmla="*/ 23 w 47"/>
              <a:gd name="T59" fmla="*/ 6 h 195"/>
              <a:gd name="T60" fmla="*/ 4 w 47"/>
              <a:gd name="T61" fmla="*/ 5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" h="195">
                <a:moveTo>
                  <a:pt x="23" y="106"/>
                </a:moveTo>
                <a:cubicBezTo>
                  <a:pt x="25" y="106"/>
                  <a:pt x="26" y="107"/>
                  <a:pt x="27" y="107"/>
                </a:cubicBezTo>
                <a:cubicBezTo>
                  <a:pt x="28" y="107"/>
                  <a:pt x="29" y="108"/>
                  <a:pt x="29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5"/>
                  <a:pt x="42" y="5"/>
                  <a:pt x="42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5"/>
                  <a:pt x="25" y="5"/>
                  <a:pt x="2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3"/>
                </a:cubicBezTo>
                <a:cubicBezTo>
                  <a:pt x="47" y="193"/>
                  <a:pt x="47" y="193"/>
                  <a:pt x="47" y="193"/>
                </a:cubicBezTo>
                <a:cubicBezTo>
                  <a:pt x="47" y="194"/>
                  <a:pt x="46" y="195"/>
                  <a:pt x="45" y="195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5" y="195"/>
                  <a:pt x="24" y="194"/>
                  <a:pt x="24" y="193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4" y="111"/>
                  <a:pt x="24" y="111"/>
                  <a:pt x="23" y="111"/>
                </a:cubicBezTo>
                <a:lnTo>
                  <a:pt x="23" y="106"/>
                </a:lnTo>
                <a:close/>
                <a:moveTo>
                  <a:pt x="4" y="56"/>
                </a:moveTo>
                <a:cubicBezTo>
                  <a:pt x="4" y="73"/>
                  <a:pt x="7" y="84"/>
                  <a:pt x="11" y="92"/>
                </a:cubicBezTo>
                <a:cubicBezTo>
                  <a:pt x="15" y="101"/>
                  <a:pt x="20" y="104"/>
                  <a:pt x="23" y="106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19" y="109"/>
                  <a:pt x="11" y="105"/>
                  <a:pt x="6" y="94"/>
                </a:cubicBezTo>
                <a:cubicBezTo>
                  <a:pt x="2" y="86"/>
                  <a:pt x="0" y="74"/>
                  <a:pt x="0" y="56"/>
                </a:cubicBezTo>
                <a:cubicBezTo>
                  <a:pt x="0" y="12"/>
                  <a:pt x="16" y="3"/>
                  <a:pt x="23" y="1"/>
                </a:cubicBezTo>
                <a:cubicBezTo>
                  <a:pt x="23" y="6"/>
                  <a:pt x="23" y="6"/>
                  <a:pt x="23" y="6"/>
                </a:cubicBezTo>
                <a:cubicBezTo>
                  <a:pt x="17" y="8"/>
                  <a:pt x="4" y="17"/>
                  <a:pt x="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2" name="Freeform 94"/>
          <p:cNvSpPr>
            <a:spLocks noEditPoints="1"/>
          </p:cNvSpPr>
          <p:nvPr/>
        </p:nvSpPr>
        <p:spPr bwMode="auto">
          <a:xfrm>
            <a:off x="1384300" y="1835150"/>
            <a:ext cx="271463" cy="196850"/>
          </a:xfrm>
          <a:custGeom>
            <a:avLst/>
            <a:gdLst>
              <a:gd name="T0" fmla="*/ 73 w 147"/>
              <a:gd name="T1" fmla="*/ 102 h 107"/>
              <a:gd name="T2" fmla="*/ 142 w 147"/>
              <a:gd name="T3" fmla="*/ 102 h 107"/>
              <a:gd name="T4" fmla="*/ 142 w 147"/>
              <a:gd name="T5" fmla="*/ 5 h 107"/>
              <a:gd name="T6" fmla="*/ 73 w 147"/>
              <a:gd name="T7" fmla="*/ 5 h 107"/>
              <a:gd name="T8" fmla="*/ 73 w 147"/>
              <a:gd name="T9" fmla="*/ 0 h 107"/>
              <a:gd name="T10" fmla="*/ 144 w 147"/>
              <a:gd name="T11" fmla="*/ 0 h 107"/>
              <a:gd name="T12" fmla="*/ 147 w 147"/>
              <a:gd name="T13" fmla="*/ 3 h 107"/>
              <a:gd name="T14" fmla="*/ 147 w 147"/>
              <a:gd name="T15" fmla="*/ 104 h 107"/>
              <a:gd name="T16" fmla="*/ 144 w 147"/>
              <a:gd name="T17" fmla="*/ 107 h 107"/>
              <a:gd name="T18" fmla="*/ 73 w 147"/>
              <a:gd name="T19" fmla="*/ 107 h 107"/>
              <a:gd name="T20" fmla="*/ 73 w 147"/>
              <a:gd name="T21" fmla="*/ 102 h 107"/>
              <a:gd name="T22" fmla="*/ 73 w 147"/>
              <a:gd name="T23" fmla="*/ 96 h 107"/>
              <a:gd name="T24" fmla="*/ 103 w 147"/>
              <a:gd name="T25" fmla="*/ 83 h 107"/>
              <a:gd name="T26" fmla="*/ 115 w 147"/>
              <a:gd name="T27" fmla="*/ 53 h 107"/>
              <a:gd name="T28" fmla="*/ 103 w 147"/>
              <a:gd name="T29" fmla="*/ 24 h 107"/>
              <a:gd name="T30" fmla="*/ 73 w 147"/>
              <a:gd name="T31" fmla="*/ 11 h 107"/>
              <a:gd name="T32" fmla="*/ 73 w 147"/>
              <a:gd name="T33" fmla="*/ 16 h 107"/>
              <a:gd name="T34" fmla="*/ 100 w 147"/>
              <a:gd name="T35" fmla="*/ 27 h 107"/>
              <a:gd name="T36" fmla="*/ 111 w 147"/>
              <a:gd name="T37" fmla="*/ 53 h 107"/>
              <a:gd name="T38" fmla="*/ 100 w 147"/>
              <a:gd name="T39" fmla="*/ 80 h 107"/>
              <a:gd name="T40" fmla="*/ 73 w 147"/>
              <a:gd name="T41" fmla="*/ 91 h 107"/>
              <a:gd name="T42" fmla="*/ 73 w 147"/>
              <a:gd name="T43" fmla="*/ 96 h 107"/>
              <a:gd name="T44" fmla="*/ 4 w 147"/>
              <a:gd name="T45" fmla="*/ 102 h 107"/>
              <a:gd name="T46" fmla="*/ 73 w 147"/>
              <a:gd name="T47" fmla="*/ 102 h 107"/>
              <a:gd name="T48" fmla="*/ 73 w 147"/>
              <a:gd name="T49" fmla="*/ 107 h 107"/>
              <a:gd name="T50" fmla="*/ 2 w 147"/>
              <a:gd name="T51" fmla="*/ 107 h 107"/>
              <a:gd name="T52" fmla="*/ 0 w 147"/>
              <a:gd name="T53" fmla="*/ 104 h 107"/>
              <a:gd name="T54" fmla="*/ 0 w 147"/>
              <a:gd name="T55" fmla="*/ 3 h 107"/>
              <a:gd name="T56" fmla="*/ 2 w 147"/>
              <a:gd name="T57" fmla="*/ 0 h 107"/>
              <a:gd name="T58" fmla="*/ 73 w 147"/>
              <a:gd name="T59" fmla="*/ 0 h 107"/>
              <a:gd name="T60" fmla="*/ 73 w 147"/>
              <a:gd name="T61" fmla="*/ 5 h 107"/>
              <a:gd name="T62" fmla="*/ 4 w 147"/>
              <a:gd name="T63" fmla="*/ 5 h 107"/>
              <a:gd name="T64" fmla="*/ 4 w 147"/>
              <a:gd name="T65" fmla="*/ 102 h 107"/>
              <a:gd name="T66" fmla="*/ 73 w 147"/>
              <a:gd name="T67" fmla="*/ 11 h 107"/>
              <a:gd name="T68" fmla="*/ 73 w 147"/>
              <a:gd name="T69" fmla="*/ 11 h 107"/>
              <a:gd name="T70" fmla="*/ 43 w 147"/>
              <a:gd name="T71" fmla="*/ 24 h 107"/>
              <a:gd name="T72" fmla="*/ 31 w 147"/>
              <a:gd name="T73" fmla="*/ 53 h 107"/>
              <a:gd name="T74" fmla="*/ 43 w 147"/>
              <a:gd name="T75" fmla="*/ 83 h 107"/>
              <a:gd name="T76" fmla="*/ 73 w 147"/>
              <a:gd name="T77" fmla="*/ 96 h 107"/>
              <a:gd name="T78" fmla="*/ 73 w 147"/>
              <a:gd name="T79" fmla="*/ 96 h 107"/>
              <a:gd name="T80" fmla="*/ 73 w 147"/>
              <a:gd name="T81" fmla="*/ 91 h 107"/>
              <a:gd name="T82" fmla="*/ 73 w 147"/>
              <a:gd name="T83" fmla="*/ 91 h 107"/>
              <a:gd name="T84" fmla="*/ 47 w 147"/>
              <a:gd name="T85" fmla="*/ 80 h 107"/>
              <a:gd name="T86" fmla="*/ 36 w 147"/>
              <a:gd name="T87" fmla="*/ 53 h 107"/>
              <a:gd name="T88" fmla="*/ 47 w 147"/>
              <a:gd name="T89" fmla="*/ 27 h 107"/>
              <a:gd name="T90" fmla="*/ 73 w 147"/>
              <a:gd name="T91" fmla="*/ 16 h 107"/>
              <a:gd name="T92" fmla="*/ 73 w 147"/>
              <a:gd name="T93" fmla="*/ 16 h 107"/>
              <a:gd name="T94" fmla="*/ 73 w 147"/>
              <a:gd name="T95" fmla="*/ 1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" h="107">
                <a:moveTo>
                  <a:pt x="73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2" y="5"/>
                  <a:pt x="142" y="5"/>
                  <a:pt x="142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0"/>
                  <a:pt x="73" y="0"/>
                  <a:pt x="73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6" y="0"/>
                  <a:pt x="147" y="1"/>
                  <a:pt x="147" y="3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7" y="106"/>
                  <a:pt x="146" y="107"/>
                  <a:pt x="144" y="10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3" y="102"/>
                  <a:pt x="73" y="102"/>
                  <a:pt x="73" y="102"/>
                </a:cubicBezTo>
                <a:close/>
                <a:moveTo>
                  <a:pt x="73" y="96"/>
                </a:moveTo>
                <a:cubicBezTo>
                  <a:pt x="85" y="96"/>
                  <a:pt x="95" y="91"/>
                  <a:pt x="103" y="83"/>
                </a:cubicBezTo>
                <a:cubicBezTo>
                  <a:pt x="111" y="76"/>
                  <a:pt x="115" y="65"/>
                  <a:pt x="115" y="53"/>
                </a:cubicBezTo>
                <a:cubicBezTo>
                  <a:pt x="115" y="42"/>
                  <a:pt x="111" y="31"/>
                  <a:pt x="103" y="24"/>
                </a:cubicBezTo>
                <a:cubicBezTo>
                  <a:pt x="95" y="16"/>
                  <a:pt x="85" y="11"/>
                  <a:pt x="73" y="11"/>
                </a:cubicBezTo>
                <a:cubicBezTo>
                  <a:pt x="73" y="16"/>
                  <a:pt x="73" y="16"/>
                  <a:pt x="73" y="16"/>
                </a:cubicBezTo>
                <a:cubicBezTo>
                  <a:pt x="83" y="16"/>
                  <a:pt x="93" y="20"/>
                  <a:pt x="100" y="27"/>
                </a:cubicBezTo>
                <a:cubicBezTo>
                  <a:pt x="106" y="34"/>
                  <a:pt x="111" y="43"/>
                  <a:pt x="111" y="53"/>
                </a:cubicBezTo>
                <a:cubicBezTo>
                  <a:pt x="111" y="64"/>
                  <a:pt x="106" y="73"/>
                  <a:pt x="100" y="80"/>
                </a:cubicBezTo>
                <a:cubicBezTo>
                  <a:pt x="93" y="87"/>
                  <a:pt x="83" y="91"/>
                  <a:pt x="73" y="91"/>
                </a:cubicBezTo>
                <a:lnTo>
                  <a:pt x="73" y="96"/>
                </a:lnTo>
                <a:close/>
                <a:moveTo>
                  <a:pt x="4" y="102"/>
                </a:moveTo>
                <a:cubicBezTo>
                  <a:pt x="73" y="102"/>
                  <a:pt x="73" y="102"/>
                  <a:pt x="73" y="102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2" y="107"/>
                  <a:pt x="2" y="107"/>
                  <a:pt x="2" y="107"/>
                </a:cubicBezTo>
                <a:cubicBezTo>
                  <a:pt x="1" y="107"/>
                  <a:pt x="0" y="106"/>
                  <a:pt x="0" y="10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5"/>
                  <a:pt x="73" y="5"/>
                  <a:pt x="7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102"/>
                  <a:pt x="4" y="102"/>
                  <a:pt x="4" y="102"/>
                </a:cubicBezTo>
                <a:close/>
                <a:moveTo>
                  <a:pt x="73" y="11"/>
                </a:moveTo>
                <a:cubicBezTo>
                  <a:pt x="73" y="11"/>
                  <a:pt x="73" y="11"/>
                  <a:pt x="73" y="11"/>
                </a:cubicBezTo>
                <a:cubicBezTo>
                  <a:pt x="62" y="11"/>
                  <a:pt x="51" y="16"/>
                  <a:pt x="43" y="24"/>
                </a:cubicBezTo>
                <a:cubicBezTo>
                  <a:pt x="36" y="31"/>
                  <a:pt x="31" y="42"/>
                  <a:pt x="31" y="53"/>
                </a:cubicBezTo>
                <a:cubicBezTo>
                  <a:pt x="31" y="65"/>
                  <a:pt x="36" y="76"/>
                  <a:pt x="43" y="83"/>
                </a:cubicBezTo>
                <a:cubicBezTo>
                  <a:pt x="51" y="91"/>
                  <a:pt x="62" y="96"/>
                  <a:pt x="73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1"/>
                  <a:pt x="73" y="91"/>
                  <a:pt x="73" y="91"/>
                </a:cubicBezTo>
                <a:cubicBezTo>
                  <a:pt x="63" y="91"/>
                  <a:pt x="54" y="87"/>
                  <a:pt x="47" y="80"/>
                </a:cubicBezTo>
                <a:cubicBezTo>
                  <a:pt x="40" y="73"/>
                  <a:pt x="36" y="64"/>
                  <a:pt x="36" y="53"/>
                </a:cubicBezTo>
                <a:cubicBezTo>
                  <a:pt x="36" y="43"/>
                  <a:pt x="40" y="34"/>
                  <a:pt x="47" y="27"/>
                </a:cubicBezTo>
                <a:cubicBezTo>
                  <a:pt x="54" y="20"/>
                  <a:pt x="63" y="16"/>
                  <a:pt x="73" y="16"/>
                </a:cubicBezTo>
                <a:cubicBezTo>
                  <a:pt x="73" y="16"/>
                  <a:pt x="73" y="16"/>
                  <a:pt x="73" y="16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3" name="Freeform 96"/>
          <p:cNvSpPr>
            <a:spLocks noEditPoints="1"/>
          </p:cNvSpPr>
          <p:nvPr/>
        </p:nvSpPr>
        <p:spPr bwMode="auto">
          <a:xfrm>
            <a:off x="2647950" y="73025"/>
            <a:ext cx="290513" cy="180975"/>
          </a:xfrm>
          <a:custGeom>
            <a:avLst/>
            <a:gdLst>
              <a:gd name="T0" fmla="*/ 152 w 157"/>
              <a:gd name="T1" fmla="*/ 79 h 98"/>
              <a:gd name="T2" fmla="*/ 148 w 157"/>
              <a:gd name="T3" fmla="*/ 69 h 98"/>
              <a:gd name="T4" fmla="*/ 139 w 157"/>
              <a:gd name="T5" fmla="*/ 65 h 98"/>
              <a:gd name="T6" fmla="*/ 136 w 157"/>
              <a:gd name="T7" fmla="*/ 63 h 98"/>
              <a:gd name="T8" fmla="*/ 136 w 157"/>
              <a:gd name="T9" fmla="*/ 62 h 98"/>
              <a:gd name="T10" fmla="*/ 138 w 157"/>
              <a:gd name="T11" fmla="*/ 56 h 98"/>
              <a:gd name="T12" fmla="*/ 138 w 157"/>
              <a:gd name="T13" fmla="*/ 49 h 98"/>
              <a:gd name="T14" fmla="*/ 125 w 157"/>
              <a:gd name="T15" fmla="*/ 18 h 98"/>
              <a:gd name="T16" fmla="*/ 94 w 157"/>
              <a:gd name="T17" fmla="*/ 5 h 98"/>
              <a:gd name="T18" fmla="*/ 79 w 157"/>
              <a:gd name="T19" fmla="*/ 7 h 98"/>
              <a:gd name="T20" fmla="*/ 79 w 157"/>
              <a:gd name="T21" fmla="*/ 2 h 98"/>
              <a:gd name="T22" fmla="*/ 94 w 157"/>
              <a:gd name="T23" fmla="*/ 0 h 98"/>
              <a:gd name="T24" fmla="*/ 129 w 157"/>
              <a:gd name="T25" fmla="*/ 14 h 98"/>
              <a:gd name="T26" fmla="*/ 143 w 157"/>
              <a:gd name="T27" fmla="*/ 49 h 98"/>
              <a:gd name="T28" fmla="*/ 142 w 157"/>
              <a:gd name="T29" fmla="*/ 56 h 98"/>
              <a:gd name="T30" fmla="*/ 142 w 157"/>
              <a:gd name="T31" fmla="*/ 61 h 98"/>
              <a:gd name="T32" fmla="*/ 152 w 157"/>
              <a:gd name="T33" fmla="*/ 66 h 98"/>
              <a:gd name="T34" fmla="*/ 157 w 157"/>
              <a:gd name="T35" fmla="*/ 79 h 98"/>
              <a:gd name="T36" fmla="*/ 152 w 157"/>
              <a:gd name="T37" fmla="*/ 92 h 98"/>
              <a:gd name="T38" fmla="*/ 152 w 157"/>
              <a:gd name="T39" fmla="*/ 93 h 98"/>
              <a:gd name="T40" fmla="*/ 138 w 157"/>
              <a:gd name="T41" fmla="*/ 98 h 98"/>
              <a:gd name="T42" fmla="*/ 138 w 157"/>
              <a:gd name="T43" fmla="*/ 98 h 98"/>
              <a:gd name="T44" fmla="*/ 94 w 157"/>
              <a:gd name="T45" fmla="*/ 98 h 98"/>
              <a:gd name="T46" fmla="*/ 92 w 157"/>
              <a:gd name="T47" fmla="*/ 98 h 98"/>
              <a:gd name="T48" fmla="*/ 79 w 157"/>
              <a:gd name="T49" fmla="*/ 98 h 98"/>
              <a:gd name="T50" fmla="*/ 79 w 157"/>
              <a:gd name="T51" fmla="*/ 93 h 98"/>
              <a:gd name="T52" fmla="*/ 92 w 157"/>
              <a:gd name="T53" fmla="*/ 93 h 98"/>
              <a:gd name="T54" fmla="*/ 94 w 157"/>
              <a:gd name="T55" fmla="*/ 93 h 98"/>
              <a:gd name="T56" fmla="*/ 138 w 157"/>
              <a:gd name="T57" fmla="*/ 93 h 98"/>
              <a:gd name="T58" fmla="*/ 138 w 157"/>
              <a:gd name="T59" fmla="*/ 93 h 98"/>
              <a:gd name="T60" fmla="*/ 148 w 157"/>
              <a:gd name="T61" fmla="*/ 89 h 98"/>
              <a:gd name="T62" fmla="*/ 148 w 157"/>
              <a:gd name="T63" fmla="*/ 89 h 98"/>
              <a:gd name="T64" fmla="*/ 152 w 157"/>
              <a:gd name="T65" fmla="*/ 79 h 98"/>
              <a:gd name="T66" fmla="*/ 79 w 157"/>
              <a:gd name="T67" fmla="*/ 7 h 98"/>
              <a:gd name="T68" fmla="*/ 63 w 157"/>
              <a:gd name="T69" fmla="*/ 17 h 98"/>
              <a:gd name="T70" fmla="*/ 50 w 157"/>
              <a:gd name="T71" fmla="*/ 48 h 98"/>
              <a:gd name="T72" fmla="*/ 47 w 157"/>
              <a:gd name="T73" fmla="*/ 50 h 98"/>
              <a:gd name="T74" fmla="*/ 46 w 157"/>
              <a:gd name="T75" fmla="*/ 50 h 98"/>
              <a:gd name="T76" fmla="*/ 38 w 157"/>
              <a:gd name="T77" fmla="*/ 46 h 98"/>
              <a:gd name="T78" fmla="*/ 30 w 157"/>
              <a:gd name="T79" fmla="*/ 44 h 98"/>
              <a:gd name="T80" fmla="*/ 12 w 157"/>
              <a:gd name="T81" fmla="*/ 51 h 98"/>
              <a:gd name="T82" fmla="*/ 12 w 157"/>
              <a:gd name="T83" fmla="*/ 51 h 98"/>
              <a:gd name="T84" fmla="*/ 5 w 157"/>
              <a:gd name="T85" fmla="*/ 69 h 98"/>
              <a:gd name="T86" fmla="*/ 12 w 157"/>
              <a:gd name="T87" fmla="*/ 86 h 98"/>
              <a:gd name="T88" fmla="*/ 12 w 157"/>
              <a:gd name="T89" fmla="*/ 86 h 98"/>
              <a:gd name="T90" fmla="*/ 12 w 157"/>
              <a:gd name="T91" fmla="*/ 86 h 98"/>
              <a:gd name="T92" fmla="*/ 30 w 157"/>
              <a:gd name="T93" fmla="*/ 93 h 98"/>
              <a:gd name="T94" fmla="*/ 79 w 157"/>
              <a:gd name="T95" fmla="*/ 93 h 98"/>
              <a:gd name="T96" fmla="*/ 79 w 157"/>
              <a:gd name="T97" fmla="*/ 98 h 98"/>
              <a:gd name="T98" fmla="*/ 30 w 157"/>
              <a:gd name="T99" fmla="*/ 98 h 98"/>
              <a:gd name="T100" fmla="*/ 9 w 157"/>
              <a:gd name="T101" fmla="*/ 90 h 98"/>
              <a:gd name="T102" fmla="*/ 9 w 157"/>
              <a:gd name="T103" fmla="*/ 90 h 98"/>
              <a:gd name="T104" fmla="*/ 0 w 157"/>
              <a:gd name="T105" fmla="*/ 69 h 98"/>
              <a:gd name="T106" fmla="*/ 9 w 157"/>
              <a:gd name="T107" fmla="*/ 48 h 98"/>
              <a:gd name="T108" fmla="*/ 9 w 157"/>
              <a:gd name="T109" fmla="*/ 48 h 98"/>
              <a:gd name="T110" fmla="*/ 30 w 157"/>
              <a:gd name="T111" fmla="*/ 39 h 98"/>
              <a:gd name="T112" fmla="*/ 40 w 157"/>
              <a:gd name="T113" fmla="*/ 41 h 98"/>
              <a:gd name="T114" fmla="*/ 45 w 157"/>
              <a:gd name="T115" fmla="*/ 44 h 98"/>
              <a:gd name="T116" fmla="*/ 59 w 157"/>
              <a:gd name="T117" fmla="*/ 14 h 98"/>
              <a:gd name="T118" fmla="*/ 79 w 157"/>
              <a:gd name="T119" fmla="*/ 2 h 98"/>
              <a:gd name="T120" fmla="*/ 79 w 157"/>
              <a:gd name="T121" fmla="*/ 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" h="98">
                <a:moveTo>
                  <a:pt x="152" y="79"/>
                </a:moveTo>
                <a:cubicBezTo>
                  <a:pt x="152" y="75"/>
                  <a:pt x="151" y="72"/>
                  <a:pt x="148" y="69"/>
                </a:cubicBezTo>
                <a:cubicBezTo>
                  <a:pt x="146" y="67"/>
                  <a:pt x="142" y="65"/>
                  <a:pt x="139" y="65"/>
                </a:cubicBezTo>
                <a:cubicBezTo>
                  <a:pt x="137" y="65"/>
                  <a:pt x="136" y="64"/>
                  <a:pt x="136" y="63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60"/>
                  <a:pt x="137" y="58"/>
                  <a:pt x="138" y="56"/>
                </a:cubicBezTo>
                <a:cubicBezTo>
                  <a:pt x="138" y="53"/>
                  <a:pt x="138" y="51"/>
                  <a:pt x="138" y="49"/>
                </a:cubicBezTo>
                <a:cubicBezTo>
                  <a:pt x="138" y="37"/>
                  <a:pt x="133" y="26"/>
                  <a:pt x="125" y="18"/>
                </a:cubicBezTo>
                <a:cubicBezTo>
                  <a:pt x="117" y="10"/>
                  <a:pt x="106" y="5"/>
                  <a:pt x="94" y="5"/>
                </a:cubicBezTo>
                <a:cubicBezTo>
                  <a:pt x="89" y="5"/>
                  <a:pt x="83" y="6"/>
                  <a:pt x="79" y="7"/>
                </a:cubicBezTo>
                <a:cubicBezTo>
                  <a:pt x="79" y="2"/>
                  <a:pt x="79" y="2"/>
                  <a:pt x="79" y="2"/>
                </a:cubicBezTo>
                <a:cubicBezTo>
                  <a:pt x="84" y="1"/>
                  <a:pt x="89" y="0"/>
                  <a:pt x="94" y="0"/>
                </a:cubicBezTo>
                <a:cubicBezTo>
                  <a:pt x="107" y="0"/>
                  <a:pt x="120" y="5"/>
                  <a:pt x="129" y="14"/>
                </a:cubicBezTo>
                <a:cubicBezTo>
                  <a:pt x="138" y="23"/>
                  <a:pt x="143" y="35"/>
                  <a:pt x="143" y="49"/>
                </a:cubicBezTo>
                <a:cubicBezTo>
                  <a:pt x="143" y="51"/>
                  <a:pt x="143" y="54"/>
                  <a:pt x="142" y="56"/>
                </a:cubicBezTo>
                <a:cubicBezTo>
                  <a:pt x="142" y="58"/>
                  <a:pt x="142" y="59"/>
                  <a:pt x="142" y="61"/>
                </a:cubicBezTo>
                <a:cubicBezTo>
                  <a:pt x="146" y="61"/>
                  <a:pt x="149" y="63"/>
                  <a:pt x="152" y="66"/>
                </a:cubicBezTo>
                <a:cubicBezTo>
                  <a:pt x="155" y="69"/>
                  <a:pt x="157" y="74"/>
                  <a:pt x="157" y="79"/>
                </a:cubicBezTo>
                <a:cubicBezTo>
                  <a:pt x="157" y="84"/>
                  <a:pt x="155" y="89"/>
                  <a:pt x="152" y="92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48" y="96"/>
                  <a:pt x="143" y="98"/>
                  <a:pt x="138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79" y="93"/>
                  <a:pt x="79" y="93"/>
                  <a:pt x="79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138" y="93"/>
                  <a:pt x="138" y="93"/>
                  <a:pt x="138" y="93"/>
                </a:cubicBezTo>
                <a:cubicBezTo>
                  <a:pt x="138" y="93"/>
                  <a:pt x="138" y="93"/>
                  <a:pt x="138" y="93"/>
                </a:cubicBezTo>
                <a:cubicBezTo>
                  <a:pt x="142" y="93"/>
                  <a:pt x="146" y="92"/>
                  <a:pt x="148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1" y="87"/>
                  <a:pt x="152" y="83"/>
                  <a:pt x="152" y="79"/>
                </a:cubicBezTo>
                <a:close/>
                <a:moveTo>
                  <a:pt x="79" y="7"/>
                </a:moveTo>
                <a:cubicBezTo>
                  <a:pt x="73" y="10"/>
                  <a:pt x="67" y="13"/>
                  <a:pt x="63" y="17"/>
                </a:cubicBezTo>
                <a:cubicBezTo>
                  <a:pt x="55" y="25"/>
                  <a:pt x="50" y="36"/>
                  <a:pt x="50" y="48"/>
                </a:cubicBezTo>
                <a:cubicBezTo>
                  <a:pt x="50" y="49"/>
                  <a:pt x="48" y="51"/>
                  <a:pt x="47" y="50"/>
                </a:cubicBezTo>
                <a:cubicBezTo>
                  <a:pt x="47" y="50"/>
                  <a:pt x="46" y="50"/>
                  <a:pt x="46" y="50"/>
                </a:cubicBezTo>
                <a:cubicBezTo>
                  <a:pt x="43" y="48"/>
                  <a:pt x="41" y="47"/>
                  <a:pt x="38" y="46"/>
                </a:cubicBezTo>
                <a:cubicBezTo>
                  <a:pt x="36" y="45"/>
                  <a:pt x="33" y="44"/>
                  <a:pt x="30" y="44"/>
                </a:cubicBezTo>
                <a:cubicBezTo>
                  <a:pt x="23" y="44"/>
                  <a:pt x="17" y="47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56"/>
                  <a:pt x="5" y="62"/>
                  <a:pt x="5" y="69"/>
                </a:cubicBezTo>
                <a:cubicBezTo>
                  <a:pt x="5" y="76"/>
                  <a:pt x="8" y="82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7" y="91"/>
                  <a:pt x="23" y="93"/>
                  <a:pt x="30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79" y="98"/>
                  <a:pt x="79" y="98"/>
                  <a:pt x="7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22" y="98"/>
                  <a:pt x="14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4" y="84"/>
                  <a:pt x="0" y="77"/>
                  <a:pt x="0" y="69"/>
                </a:cubicBezTo>
                <a:cubicBezTo>
                  <a:pt x="0" y="61"/>
                  <a:pt x="4" y="53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4" y="43"/>
                  <a:pt x="22" y="39"/>
                  <a:pt x="30" y="39"/>
                </a:cubicBezTo>
                <a:cubicBezTo>
                  <a:pt x="33" y="39"/>
                  <a:pt x="37" y="40"/>
                  <a:pt x="40" y="41"/>
                </a:cubicBezTo>
                <a:cubicBezTo>
                  <a:pt x="42" y="42"/>
                  <a:pt x="43" y="43"/>
                  <a:pt x="45" y="44"/>
                </a:cubicBezTo>
                <a:cubicBezTo>
                  <a:pt x="46" y="32"/>
                  <a:pt x="52" y="22"/>
                  <a:pt x="59" y="14"/>
                </a:cubicBezTo>
                <a:cubicBezTo>
                  <a:pt x="65" y="9"/>
                  <a:pt x="71" y="5"/>
                  <a:pt x="79" y="2"/>
                </a:cubicBezTo>
                <a:lnTo>
                  <a:pt x="7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4" name="Freeform 105"/>
          <p:cNvSpPr>
            <a:spLocks noEditPoints="1"/>
          </p:cNvSpPr>
          <p:nvPr/>
        </p:nvSpPr>
        <p:spPr bwMode="auto">
          <a:xfrm>
            <a:off x="1943100" y="3024188"/>
            <a:ext cx="153988" cy="338137"/>
          </a:xfrm>
          <a:custGeom>
            <a:avLst/>
            <a:gdLst>
              <a:gd name="T0" fmla="*/ 75 w 84"/>
              <a:gd name="T1" fmla="*/ 31 h 183"/>
              <a:gd name="T2" fmla="*/ 55 w 84"/>
              <a:gd name="T3" fmla="*/ 28 h 183"/>
              <a:gd name="T4" fmla="*/ 57 w 84"/>
              <a:gd name="T5" fmla="*/ 18 h 183"/>
              <a:gd name="T6" fmla="*/ 78 w 84"/>
              <a:gd name="T7" fmla="*/ 12 h 183"/>
              <a:gd name="T8" fmla="*/ 77 w 84"/>
              <a:gd name="T9" fmla="*/ 6 h 183"/>
              <a:gd name="T10" fmla="*/ 51 w 84"/>
              <a:gd name="T11" fmla="*/ 10 h 183"/>
              <a:gd name="T12" fmla="*/ 72 w 84"/>
              <a:gd name="T13" fmla="*/ 1 h 183"/>
              <a:gd name="T14" fmla="*/ 83 w 84"/>
              <a:gd name="T15" fmla="*/ 8 h 183"/>
              <a:gd name="T16" fmla="*/ 76 w 84"/>
              <a:gd name="T17" fmla="*/ 19 h 183"/>
              <a:gd name="T18" fmla="*/ 78 w 84"/>
              <a:gd name="T19" fmla="*/ 26 h 183"/>
              <a:gd name="T20" fmla="*/ 78 w 84"/>
              <a:gd name="T21" fmla="*/ 183 h 183"/>
              <a:gd name="T22" fmla="*/ 51 w 84"/>
              <a:gd name="T23" fmla="*/ 167 h 183"/>
              <a:gd name="T24" fmla="*/ 65 w 84"/>
              <a:gd name="T25" fmla="*/ 60 h 183"/>
              <a:gd name="T26" fmla="*/ 57 w 84"/>
              <a:gd name="T27" fmla="*/ 58 h 183"/>
              <a:gd name="T28" fmla="*/ 55 w 84"/>
              <a:gd name="T29" fmla="*/ 95 h 183"/>
              <a:gd name="T30" fmla="*/ 51 w 84"/>
              <a:gd name="T31" fmla="*/ 99 h 183"/>
              <a:gd name="T32" fmla="*/ 51 w 84"/>
              <a:gd name="T33" fmla="*/ 99 h 183"/>
              <a:gd name="T34" fmla="*/ 52 w 84"/>
              <a:gd name="T35" fmla="*/ 104 h 183"/>
              <a:gd name="T36" fmla="*/ 60 w 84"/>
              <a:gd name="T37" fmla="*/ 95 h 183"/>
              <a:gd name="T38" fmla="*/ 60 w 84"/>
              <a:gd name="T39" fmla="*/ 63 h 183"/>
              <a:gd name="T40" fmla="*/ 51 w 84"/>
              <a:gd name="T41" fmla="*/ 167 h 183"/>
              <a:gd name="T42" fmla="*/ 46 w 84"/>
              <a:gd name="T43" fmla="*/ 17 h 183"/>
              <a:gd name="T44" fmla="*/ 44 w 84"/>
              <a:gd name="T45" fmla="*/ 31 h 183"/>
              <a:gd name="T46" fmla="*/ 42 w 84"/>
              <a:gd name="T47" fmla="*/ 12 h 183"/>
              <a:gd name="T48" fmla="*/ 50 w 84"/>
              <a:gd name="T49" fmla="*/ 6 h 183"/>
              <a:gd name="T50" fmla="*/ 51 w 84"/>
              <a:gd name="T51" fmla="*/ 11 h 183"/>
              <a:gd name="T52" fmla="*/ 42 w 84"/>
              <a:gd name="T53" fmla="*/ 178 h 183"/>
              <a:gd name="T54" fmla="*/ 42 w 84"/>
              <a:gd name="T55" fmla="*/ 183 h 183"/>
              <a:gd name="T56" fmla="*/ 51 w 84"/>
              <a:gd name="T57" fmla="*/ 99 h 183"/>
              <a:gd name="T58" fmla="*/ 51 w 84"/>
              <a:gd name="T59" fmla="*/ 104 h 183"/>
              <a:gd name="T60" fmla="*/ 44 w 84"/>
              <a:gd name="T61" fmla="*/ 102 h 183"/>
              <a:gd name="T62" fmla="*/ 44 w 84"/>
              <a:gd name="T63" fmla="*/ 58 h 183"/>
              <a:gd name="T64" fmla="*/ 46 w 84"/>
              <a:gd name="T65" fmla="*/ 84 h 183"/>
              <a:gd name="T66" fmla="*/ 47 w 84"/>
              <a:gd name="T67" fmla="*/ 98 h 183"/>
              <a:gd name="T68" fmla="*/ 51 w 84"/>
              <a:gd name="T69" fmla="*/ 99 h 183"/>
              <a:gd name="T70" fmla="*/ 51 w 84"/>
              <a:gd name="T71" fmla="*/ 162 h 183"/>
              <a:gd name="T72" fmla="*/ 42 w 84"/>
              <a:gd name="T73" fmla="*/ 162 h 183"/>
              <a:gd name="T74" fmla="*/ 5 w 84"/>
              <a:gd name="T75" fmla="*/ 31 h 183"/>
              <a:gd name="T76" fmla="*/ 42 w 84"/>
              <a:gd name="T77" fmla="*/ 183 h 183"/>
              <a:gd name="T78" fmla="*/ 0 w 84"/>
              <a:gd name="T79" fmla="*/ 29 h 183"/>
              <a:gd name="T80" fmla="*/ 41 w 84"/>
              <a:gd name="T81" fmla="*/ 17 h 183"/>
              <a:gd name="T82" fmla="*/ 42 w 84"/>
              <a:gd name="T83" fmla="*/ 12 h 183"/>
              <a:gd name="T84" fmla="*/ 18 w 84"/>
              <a:gd name="T85" fmla="*/ 58 h 183"/>
              <a:gd name="T86" fmla="*/ 18 w 84"/>
              <a:gd name="T87" fmla="*/ 167 h 183"/>
              <a:gd name="T88" fmla="*/ 20 w 84"/>
              <a:gd name="T89" fmla="*/ 162 h 183"/>
              <a:gd name="T90" fmla="*/ 41 w 84"/>
              <a:gd name="T91" fmla="*/ 84 h 183"/>
              <a:gd name="T92" fmla="*/ 42 w 84"/>
              <a:gd name="T93" fmla="*/ 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4" h="183">
                <a:moveTo>
                  <a:pt x="51" y="178"/>
                </a:moveTo>
                <a:cubicBezTo>
                  <a:pt x="75" y="178"/>
                  <a:pt x="75" y="178"/>
                  <a:pt x="75" y="178"/>
                </a:cubicBezTo>
                <a:cubicBezTo>
                  <a:pt x="75" y="31"/>
                  <a:pt x="75" y="31"/>
                  <a:pt x="75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6" y="31"/>
                  <a:pt x="55" y="30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0"/>
                  <a:pt x="56" y="19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75" y="14"/>
                  <a:pt x="75" y="14"/>
                  <a:pt x="75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76" y="14"/>
                  <a:pt x="77" y="13"/>
                  <a:pt x="78" y="12"/>
                </a:cubicBezTo>
                <a:cubicBezTo>
                  <a:pt x="79" y="11"/>
                  <a:pt x="79" y="10"/>
                  <a:pt x="79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78" y="8"/>
                  <a:pt x="78" y="7"/>
                  <a:pt x="77" y="6"/>
                </a:cubicBezTo>
                <a:cubicBezTo>
                  <a:pt x="76" y="5"/>
                  <a:pt x="74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5"/>
                  <a:pt x="51" y="5"/>
                  <a:pt x="51" y="5"/>
                </a:cubicBezTo>
                <a:cubicBezTo>
                  <a:pt x="72" y="1"/>
                  <a:pt x="72" y="1"/>
                  <a:pt x="72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5" y="0"/>
                  <a:pt x="77" y="1"/>
                  <a:pt x="79" y="2"/>
                </a:cubicBezTo>
                <a:cubicBezTo>
                  <a:pt x="81" y="3"/>
                  <a:pt x="83" y="5"/>
                  <a:pt x="83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4" y="10"/>
                  <a:pt x="83" y="13"/>
                  <a:pt x="82" y="15"/>
                </a:cubicBezTo>
                <a:cubicBezTo>
                  <a:pt x="81" y="17"/>
                  <a:pt x="79" y="18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6"/>
                  <a:pt x="60" y="26"/>
                  <a:pt x="60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9" y="26"/>
                  <a:pt x="80" y="27"/>
                  <a:pt x="80" y="29"/>
                </a:cubicBezTo>
                <a:cubicBezTo>
                  <a:pt x="80" y="180"/>
                  <a:pt x="80" y="180"/>
                  <a:pt x="80" y="180"/>
                </a:cubicBezTo>
                <a:cubicBezTo>
                  <a:pt x="80" y="182"/>
                  <a:pt x="79" y="183"/>
                  <a:pt x="78" y="183"/>
                </a:cubicBezTo>
                <a:cubicBezTo>
                  <a:pt x="51" y="183"/>
                  <a:pt x="51" y="183"/>
                  <a:pt x="51" y="183"/>
                </a:cubicBezTo>
                <a:cubicBezTo>
                  <a:pt x="51" y="178"/>
                  <a:pt x="51" y="178"/>
                  <a:pt x="51" y="178"/>
                </a:cubicBezTo>
                <a:close/>
                <a:moveTo>
                  <a:pt x="51" y="167"/>
                </a:moveTo>
                <a:cubicBezTo>
                  <a:pt x="62" y="167"/>
                  <a:pt x="62" y="167"/>
                  <a:pt x="62" y="167"/>
                </a:cubicBezTo>
                <a:cubicBezTo>
                  <a:pt x="64" y="167"/>
                  <a:pt x="65" y="166"/>
                  <a:pt x="65" y="164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59"/>
                  <a:pt x="64" y="58"/>
                  <a:pt x="62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5" y="59"/>
                  <a:pt x="55" y="60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6"/>
                  <a:pt x="55" y="97"/>
                  <a:pt x="54" y="98"/>
                </a:cubicBezTo>
                <a:cubicBezTo>
                  <a:pt x="53" y="99"/>
                  <a:pt x="53" y="99"/>
                  <a:pt x="52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2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4"/>
                  <a:pt x="52" y="104"/>
                  <a:pt x="53" y="104"/>
                </a:cubicBezTo>
                <a:cubicBezTo>
                  <a:pt x="55" y="104"/>
                  <a:pt x="57" y="102"/>
                  <a:pt x="58" y="101"/>
                </a:cubicBezTo>
                <a:cubicBezTo>
                  <a:pt x="59" y="99"/>
                  <a:pt x="60" y="97"/>
                  <a:pt x="60" y="95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162"/>
                  <a:pt x="60" y="162"/>
                  <a:pt x="60" y="162"/>
                </a:cubicBezTo>
                <a:cubicBezTo>
                  <a:pt x="51" y="162"/>
                  <a:pt x="51" y="162"/>
                  <a:pt x="51" y="162"/>
                </a:cubicBezTo>
                <a:lnTo>
                  <a:pt x="51" y="167"/>
                </a:lnTo>
                <a:close/>
                <a:moveTo>
                  <a:pt x="47" y="12"/>
                </a:moveTo>
                <a:cubicBezTo>
                  <a:pt x="46" y="14"/>
                  <a:pt x="46" y="15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0"/>
                  <a:pt x="45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1"/>
                  <a:pt x="43" y="10"/>
                  <a:pt x="43" y="9"/>
                </a:cubicBezTo>
                <a:cubicBezTo>
                  <a:pt x="44" y="8"/>
                  <a:pt x="45" y="7"/>
                  <a:pt x="46" y="7"/>
                </a:cubicBezTo>
                <a:cubicBezTo>
                  <a:pt x="47" y="6"/>
                  <a:pt x="49" y="6"/>
                  <a:pt x="50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1"/>
                  <a:pt x="51" y="11"/>
                  <a:pt x="51" y="11"/>
                </a:cubicBezTo>
                <a:cubicBezTo>
                  <a:pt x="50" y="11"/>
                  <a:pt x="49" y="11"/>
                  <a:pt x="48" y="11"/>
                </a:cubicBezTo>
                <a:cubicBezTo>
                  <a:pt x="48" y="12"/>
                  <a:pt x="47" y="12"/>
                  <a:pt x="47" y="12"/>
                </a:cubicBezTo>
                <a:close/>
                <a:moveTo>
                  <a:pt x="42" y="178"/>
                </a:moveTo>
                <a:cubicBezTo>
                  <a:pt x="51" y="178"/>
                  <a:pt x="51" y="178"/>
                  <a:pt x="51" y="178"/>
                </a:cubicBezTo>
                <a:cubicBezTo>
                  <a:pt x="51" y="183"/>
                  <a:pt x="51" y="183"/>
                  <a:pt x="51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2" y="178"/>
                  <a:pt x="42" y="178"/>
                  <a:pt x="42" y="178"/>
                </a:cubicBezTo>
                <a:close/>
                <a:moveTo>
                  <a:pt x="51" y="99"/>
                </a:move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48" y="104"/>
                  <a:pt x="46" y="103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3" y="101"/>
                  <a:pt x="42" y="100"/>
                  <a:pt x="42" y="98"/>
                </a:cubicBezTo>
                <a:cubicBezTo>
                  <a:pt x="42" y="58"/>
                  <a:pt x="42" y="58"/>
                  <a:pt x="42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58"/>
                  <a:pt x="46" y="59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7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8" y="99"/>
                  <a:pt x="49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99"/>
                  <a:pt x="51" y="99"/>
                  <a:pt x="51" y="99"/>
                </a:cubicBezTo>
                <a:close/>
                <a:moveTo>
                  <a:pt x="51" y="162"/>
                </a:moveTo>
                <a:cubicBezTo>
                  <a:pt x="51" y="167"/>
                  <a:pt x="51" y="167"/>
                  <a:pt x="51" y="167"/>
                </a:cubicBezTo>
                <a:cubicBezTo>
                  <a:pt x="42" y="167"/>
                  <a:pt x="42" y="167"/>
                  <a:pt x="42" y="167"/>
                </a:cubicBezTo>
                <a:cubicBezTo>
                  <a:pt x="42" y="162"/>
                  <a:pt x="42" y="162"/>
                  <a:pt x="42" y="162"/>
                </a:cubicBezTo>
                <a:lnTo>
                  <a:pt x="51" y="162"/>
                </a:lnTo>
                <a:close/>
                <a:moveTo>
                  <a:pt x="42" y="31"/>
                </a:moveTo>
                <a:cubicBezTo>
                  <a:pt x="5" y="31"/>
                  <a:pt x="5" y="31"/>
                  <a:pt x="5" y="31"/>
                </a:cubicBezTo>
                <a:cubicBezTo>
                  <a:pt x="5" y="178"/>
                  <a:pt x="5" y="178"/>
                  <a:pt x="5" y="178"/>
                </a:cubicBezTo>
                <a:cubicBezTo>
                  <a:pt x="42" y="178"/>
                  <a:pt x="42" y="178"/>
                  <a:pt x="42" y="178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1" y="183"/>
                  <a:pt x="0" y="182"/>
                  <a:pt x="0" y="1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3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5"/>
                  <a:pt x="41" y="14"/>
                  <a:pt x="42" y="12"/>
                </a:cubicBezTo>
                <a:cubicBezTo>
                  <a:pt x="42" y="31"/>
                  <a:pt x="42" y="31"/>
                  <a:pt x="42" y="31"/>
                </a:cubicBezTo>
                <a:close/>
                <a:moveTo>
                  <a:pt x="42" y="58"/>
                </a:moveTo>
                <a:cubicBezTo>
                  <a:pt x="18" y="58"/>
                  <a:pt x="18" y="58"/>
                  <a:pt x="18" y="58"/>
                </a:cubicBezTo>
                <a:cubicBezTo>
                  <a:pt x="17" y="58"/>
                  <a:pt x="16" y="59"/>
                  <a:pt x="16" y="60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6" y="166"/>
                  <a:pt x="17" y="167"/>
                  <a:pt x="18" y="167"/>
                </a:cubicBezTo>
                <a:cubicBezTo>
                  <a:pt x="42" y="167"/>
                  <a:pt x="42" y="167"/>
                  <a:pt x="42" y="167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63"/>
                  <a:pt x="20" y="63"/>
                  <a:pt x="20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95"/>
                  <a:pt x="41" y="95"/>
                  <a:pt x="41" y="95"/>
                </a:cubicBezTo>
                <a:cubicBezTo>
                  <a:pt x="41" y="96"/>
                  <a:pt x="41" y="97"/>
                  <a:pt x="42" y="98"/>
                </a:cubicBezTo>
                <a:lnTo>
                  <a:pt x="42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5" name="Freeform 112"/>
          <p:cNvSpPr>
            <a:spLocks noEditPoints="1"/>
          </p:cNvSpPr>
          <p:nvPr/>
        </p:nvSpPr>
        <p:spPr bwMode="auto">
          <a:xfrm>
            <a:off x="4306888" y="957263"/>
            <a:ext cx="169862" cy="106362"/>
          </a:xfrm>
          <a:custGeom>
            <a:avLst/>
            <a:gdLst>
              <a:gd name="T0" fmla="*/ 87 w 92"/>
              <a:gd name="T1" fmla="*/ 5 h 58"/>
              <a:gd name="T2" fmla="*/ 46 w 92"/>
              <a:gd name="T3" fmla="*/ 5 h 58"/>
              <a:gd name="T4" fmla="*/ 46 w 92"/>
              <a:gd name="T5" fmla="*/ 0 h 58"/>
              <a:gd name="T6" fmla="*/ 89 w 92"/>
              <a:gd name="T7" fmla="*/ 0 h 58"/>
              <a:gd name="T8" fmla="*/ 92 w 92"/>
              <a:gd name="T9" fmla="*/ 3 h 58"/>
              <a:gd name="T10" fmla="*/ 92 w 92"/>
              <a:gd name="T11" fmla="*/ 55 h 58"/>
              <a:gd name="T12" fmla="*/ 89 w 92"/>
              <a:gd name="T13" fmla="*/ 58 h 58"/>
              <a:gd name="T14" fmla="*/ 46 w 92"/>
              <a:gd name="T15" fmla="*/ 58 h 58"/>
              <a:gd name="T16" fmla="*/ 46 w 92"/>
              <a:gd name="T17" fmla="*/ 53 h 58"/>
              <a:gd name="T18" fmla="*/ 87 w 92"/>
              <a:gd name="T19" fmla="*/ 53 h 58"/>
              <a:gd name="T20" fmla="*/ 87 w 92"/>
              <a:gd name="T21" fmla="*/ 5 h 58"/>
              <a:gd name="T22" fmla="*/ 46 w 92"/>
              <a:gd name="T23" fmla="*/ 5 h 58"/>
              <a:gd name="T24" fmla="*/ 12 w 92"/>
              <a:gd name="T25" fmla="*/ 5 h 58"/>
              <a:gd name="T26" fmla="*/ 12 w 92"/>
              <a:gd name="T27" fmla="*/ 18 h 58"/>
              <a:gd name="T28" fmla="*/ 9 w 92"/>
              <a:gd name="T29" fmla="*/ 21 h 58"/>
              <a:gd name="T30" fmla="*/ 5 w 92"/>
              <a:gd name="T31" fmla="*/ 21 h 58"/>
              <a:gd name="T32" fmla="*/ 5 w 92"/>
              <a:gd name="T33" fmla="*/ 38 h 58"/>
              <a:gd name="T34" fmla="*/ 9 w 92"/>
              <a:gd name="T35" fmla="*/ 38 h 58"/>
              <a:gd name="T36" fmla="*/ 12 w 92"/>
              <a:gd name="T37" fmla="*/ 41 h 58"/>
              <a:gd name="T38" fmla="*/ 12 w 92"/>
              <a:gd name="T39" fmla="*/ 53 h 58"/>
              <a:gd name="T40" fmla="*/ 46 w 92"/>
              <a:gd name="T41" fmla="*/ 53 h 58"/>
              <a:gd name="T42" fmla="*/ 46 w 92"/>
              <a:gd name="T43" fmla="*/ 58 h 58"/>
              <a:gd name="T44" fmla="*/ 9 w 92"/>
              <a:gd name="T45" fmla="*/ 58 h 58"/>
              <a:gd name="T46" fmla="*/ 7 w 92"/>
              <a:gd name="T47" fmla="*/ 55 h 58"/>
              <a:gd name="T48" fmla="*/ 7 w 92"/>
              <a:gd name="T49" fmla="*/ 43 h 58"/>
              <a:gd name="T50" fmla="*/ 3 w 92"/>
              <a:gd name="T51" fmla="*/ 43 h 58"/>
              <a:gd name="T52" fmla="*/ 0 w 92"/>
              <a:gd name="T53" fmla="*/ 41 h 58"/>
              <a:gd name="T54" fmla="*/ 0 w 92"/>
              <a:gd name="T55" fmla="*/ 18 h 58"/>
              <a:gd name="T56" fmla="*/ 3 w 92"/>
              <a:gd name="T57" fmla="*/ 16 h 58"/>
              <a:gd name="T58" fmla="*/ 7 w 92"/>
              <a:gd name="T59" fmla="*/ 16 h 58"/>
              <a:gd name="T60" fmla="*/ 7 w 92"/>
              <a:gd name="T61" fmla="*/ 3 h 58"/>
              <a:gd name="T62" fmla="*/ 9 w 92"/>
              <a:gd name="T63" fmla="*/ 0 h 58"/>
              <a:gd name="T64" fmla="*/ 46 w 92"/>
              <a:gd name="T65" fmla="*/ 0 h 58"/>
              <a:gd name="T66" fmla="*/ 46 w 92"/>
              <a:gd name="T67" fmla="*/ 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2" h="58">
                <a:moveTo>
                  <a:pt x="87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0"/>
                  <a:pt x="46" y="0"/>
                  <a:pt x="4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1" y="0"/>
                  <a:pt x="92" y="1"/>
                  <a:pt x="92" y="3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57"/>
                  <a:pt x="91" y="58"/>
                  <a:pt x="89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3"/>
                  <a:pt x="46" y="53"/>
                  <a:pt x="46" y="53"/>
                </a:cubicBezTo>
                <a:cubicBezTo>
                  <a:pt x="87" y="53"/>
                  <a:pt x="87" y="53"/>
                  <a:pt x="87" y="53"/>
                </a:cubicBezTo>
                <a:lnTo>
                  <a:pt x="87" y="5"/>
                </a:lnTo>
                <a:close/>
                <a:moveTo>
                  <a:pt x="46" y="5"/>
                </a:moveTo>
                <a:cubicBezTo>
                  <a:pt x="12" y="5"/>
                  <a:pt x="12" y="5"/>
                  <a:pt x="12" y="5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0"/>
                  <a:pt x="11" y="21"/>
                  <a:pt x="9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8"/>
                  <a:pt x="5" y="38"/>
                  <a:pt x="5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38"/>
                  <a:pt x="12" y="39"/>
                  <a:pt x="12" y="41"/>
                </a:cubicBezTo>
                <a:cubicBezTo>
                  <a:pt x="12" y="53"/>
                  <a:pt x="12" y="53"/>
                  <a:pt x="12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8"/>
                  <a:pt x="46" y="58"/>
                  <a:pt x="4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8" y="58"/>
                  <a:pt x="7" y="57"/>
                  <a:pt x="7" y="55"/>
                </a:cubicBezTo>
                <a:cubicBezTo>
                  <a:pt x="7" y="43"/>
                  <a:pt x="7" y="43"/>
                  <a:pt x="7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1" y="16"/>
                  <a:pt x="3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8" y="0"/>
                  <a:pt x="9" y="0"/>
                </a:cubicBezTo>
                <a:cubicBezTo>
                  <a:pt x="46" y="0"/>
                  <a:pt x="46" y="0"/>
                  <a:pt x="46" y="0"/>
                </a:cubicBezTo>
                <a:lnTo>
                  <a:pt x="46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6" name="Freeform 116"/>
          <p:cNvSpPr>
            <a:spLocks noEditPoints="1"/>
          </p:cNvSpPr>
          <p:nvPr/>
        </p:nvSpPr>
        <p:spPr bwMode="auto">
          <a:xfrm>
            <a:off x="1847850" y="692150"/>
            <a:ext cx="109538" cy="42863"/>
          </a:xfrm>
          <a:custGeom>
            <a:avLst/>
            <a:gdLst>
              <a:gd name="T0" fmla="*/ 29 w 59"/>
              <a:gd name="T1" fmla="*/ 18 h 23"/>
              <a:gd name="T2" fmla="*/ 54 w 59"/>
              <a:gd name="T3" fmla="*/ 18 h 23"/>
              <a:gd name="T4" fmla="*/ 53 w 59"/>
              <a:gd name="T5" fmla="*/ 4 h 23"/>
              <a:gd name="T6" fmla="*/ 29 w 59"/>
              <a:gd name="T7" fmla="*/ 4 h 23"/>
              <a:gd name="T8" fmla="*/ 29 w 59"/>
              <a:gd name="T9" fmla="*/ 0 h 23"/>
              <a:gd name="T10" fmla="*/ 55 w 59"/>
              <a:gd name="T11" fmla="*/ 0 h 23"/>
              <a:gd name="T12" fmla="*/ 55 w 59"/>
              <a:gd name="T13" fmla="*/ 0 h 23"/>
              <a:gd name="T14" fmla="*/ 58 w 59"/>
              <a:gd name="T15" fmla="*/ 2 h 23"/>
              <a:gd name="T16" fmla="*/ 59 w 59"/>
              <a:gd name="T17" fmla="*/ 20 h 23"/>
              <a:gd name="T18" fmla="*/ 29 w 59"/>
              <a:gd name="T19" fmla="*/ 20 h 23"/>
              <a:gd name="T20" fmla="*/ 29 w 59"/>
              <a:gd name="T21" fmla="*/ 18 h 23"/>
              <a:gd name="T22" fmla="*/ 29 w 59"/>
              <a:gd name="T23" fmla="*/ 23 h 23"/>
              <a:gd name="T24" fmla="*/ 29 w 59"/>
              <a:gd name="T25" fmla="*/ 23 h 23"/>
              <a:gd name="T26" fmla="*/ 56 w 59"/>
              <a:gd name="T27" fmla="*/ 23 h 23"/>
              <a:gd name="T28" fmla="*/ 29 w 59"/>
              <a:gd name="T29" fmla="*/ 23 h 23"/>
              <a:gd name="T30" fmla="*/ 59 w 59"/>
              <a:gd name="T31" fmla="*/ 20 h 23"/>
              <a:gd name="T32" fmla="*/ 56 w 59"/>
              <a:gd name="T33" fmla="*/ 23 h 23"/>
              <a:gd name="T34" fmla="*/ 59 w 59"/>
              <a:gd name="T35" fmla="*/ 20 h 23"/>
              <a:gd name="T36" fmla="*/ 6 w 59"/>
              <a:gd name="T37" fmla="*/ 4 h 23"/>
              <a:gd name="T38" fmla="*/ 5 w 59"/>
              <a:gd name="T39" fmla="*/ 18 h 23"/>
              <a:gd name="T40" fmla="*/ 29 w 59"/>
              <a:gd name="T41" fmla="*/ 18 h 23"/>
              <a:gd name="T42" fmla="*/ 29 w 59"/>
              <a:gd name="T43" fmla="*/ 20 h 23"/>
              <a:gd name="T44" fmla="*/ 0 w 59"/>
              <a:gd name="T45" fmla="*/ 20 h 23"/>
              <a:gd name="T46" fmla="*/ 1 w 59"/>
              <a:gd name="T47" fmla="*/ 2 h 23"/>
              <a:gd name="T48" fmla="*/ 1 w 59"/>
              <a:gd name="T49" fmla="*/ 2 h 23"/>
              <a:gd name="T50" fmla="*/ 3 w 59"/>
              <a:gd name="T51" fmla="*/ 0 h 23"/>
              <a:gd name="T52" fmla="*/ 29 w 59"/>
              <a:gd name="T53" fmla="*/ 0 h 23"/>
              <a:gd name="T54" fmla="*/ 29 w 59"/>
              <a:gd name="T55" fmla="*/ 4 h 23"/>
              <a:gd name="T56" fmla="*/ 6 w 59"/>
              <a:gd name="T57" fmla="*/ 4 h 23"/>
              <a:gd name="T58" fmla="*/ 29 w 59"/>
              <a:gd name="T59" fmla="*/ 23 h 23"/>
              <a:gd name="T60" fmla="*/ 29 w 59"/>
              <a:gd name="T61" fmla="*/ 23 h 23"/>
              <a:gd name="T62" fmla="*/ 2 w 59"/>
              <a:gd name="T63" fmla="*/ 23 h 23"/>
              <a:gd name="T64" fmla="*/ 2 w 59"/>
              <a:gd name="T65" fmla="*/ 23 h 23"/>
              <a:gd name="T66" fmla="*/ 29 w 59"/>
              <a:gd name="T67" fmla="*/ 23 h 23"/>
              <a:gd name="T68" fmla="*/ 2 w 59"/>
              <a:gd name="T69" fmla="*/ 23 h 23"/>
              <a:gd name="T70" fmla="*/ 0 w 59"/>
              <a:gd name="T71" fmla="*/ 20 h 23"/>
              <a:gd name="T72" fmla="*/ 2 w 59"/>
              <a:gd name="T7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" h="23">
                <a:moveTo>
                  <a:pt x="29" y="18"/>
                </a:moveTo>
                <a:cubicBezTo>
                  <a:pt x="54" y="18"/>
                  <a:pt x="54" y="18"/>
                  <a:pt x="54" y="18"/>
                </a:cubicBezTo>
                <a:cubicBezTo>
                  <a:pt x="53" y="4"/>
                  <a:pt x="53" y="4"/>
                  <a:pt x="53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0"/>
                  <a:pt x="29" y="0"/>
                  <a:pt x="2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9" y="20"/>
                  <a:pt x="59" y="20"/>
                  <a:pt x="5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18"/>
                  <a:pt x="29" y="18"/>
                  <a:pt x="29" y="18"/>
                </a:cubicBezTo>
                <a:close/>
                <a:moveTo>
                  <a:pt x="29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29" y="23"/>
                  <a:pt x="29" y="23"/>
                  <a:pt x="29" y="23"/>
                </a:cubicBezTo>
                <a:close/>
                <a:moveTo>
                  <a:pt x="59" y="20"/>
                </a:moveTo>
                <a:cubicBezTo>
                  <a:pt x="56" y="23"/>
                  <a:pt x="56" y="23"/>
                  <a:pt x="56" y="23"/>
                </a:cubicBezTo>
                <a:cubicBezTo>
                  <a:pt x="57" y="23"/>
                  <a:pt x="59" y="22"/>
                  <a:pt x="59" y="20"/>
                </a:cubicBezTo>
                <a:close/>
                <a:moveTo>
                  <a:pt x="6" y="4"/>
                </a:moveTo>
                <a:cubicBezTo>
                  <a:pt x="5" y="18"/>
                  <a:pt x="5" y="18"/>
                  <a:pt x="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20"/>
                  <a:pt x="29" y="20"/>
                  <a:pt x="29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6" y="4"/>
                  <a:pt x="6" y="4"/>
                  <a:pt x="6" y="4"/>
                </a:cubicBezTo>
                <a:close/>
                <a:moveTo>
                  <a:pt x="29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9" y="23"/>
                  <a:pt x="29" y="23"/>
                  <a:pt x="29" y="23"/>
                </a:cubicBezTo>
                <a:close/>
                <a:moveTo>
                  <a:pt x="2" y="23"/>
                </a:move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1" y="23"/>
                  <a:pt x="2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7" name="Freeform 130"/>
          <p:cNvSpPr>
            <a:spLocks noEditPoints="1"/>
          </p:cNvSpPr>
          <p:nvPr/>
        </p:nvSpPr>
        <p:spPr bwMode="auto">
          <a:xfrm>
            <a:off x="1989138" y="133350"/>
            <a:ext cx="50800" cy="290513"/>
          </a:xfrm>
          <a:custGeom>
            <a:avLst/>
            <a:gdLst>
              <a:gd name="T0" fmla="*/ 23 w 28"/>
              <a:gd name="T1" fmla="*/ 5 h 157"/>
              <a:gd name="T2" fmla="*/ 14 w 28"/>
              <a:gd name="T3" fmla="*/ 5 h 157"/>
              <a:gd name="T4" fmla="*/ 14 w 28"/>
              <a:gd name="T5" fmla="*/ 0 h 157"/>
              <a:gd name="T6" fmla="*/ 25 w 28"/>
              <a:gd name="T7" fmla="*/ 0 h 157"/>
              <a:gd name="T8" fmla="*/ 28 w 28"/>
              <a:gd name="T9" fmla="*/ 3 h 157"/>
              <a:gd name="T10" fmla="*/ 28 w 28"/>
              <a:gd name="T11" fmla="*/ 154 h 157"/>
              <a:gd name="T12" fmla="*/ 25 w 28"/>
              <a:gd name="T13" fmla="*/ 157 h 157"/>
              <a:gd name="T14" fmla="*/ 14 w 28"/>
              <a:gd name="T15" fmla="*/ 157 h 157"/>
              <a:gd name="T16" fmla="*/ 14 w 28"/>
              <a:gd name="T17" fmla="*/ 152 h 157"/>
              <a:gd name="T18" fmla="*/ 23 w 28"/>
              <a:gd name="T19" fmla="*/ 152 h 157"/>
              <a:gd name="T20" fmla="*/ 23 w 28"/>
              <a:gd name="T21" fmla="*/ 5 h 157"/>
              <a:gd name="T22" fmla="*/ 14 w 28"/>
              <a:gd name="T23" fmla="*/ 5 h 157"/>
              <a:gd name="T24" fmla="*/ 5 w 28"/>
              <a:gd name="T25" fmla="*/ 5 h 157"/>
              <a:gd name="T26" fmla="*/ 5 w 28"/>
              <a:gd name="T27" fmla="*/ 152 h 157"/>
              <a:gd name="T28" fmla="*/ 14 w 28"/>
              <a:gd name="T29" fmla="*/ 152 h 157"/>
              <a:gd name="T30" fmla="*/ 14 w 28"/>
              <a:gd name="T31" fmla="*/ 157 h 157"/>
              <a:gd name="T32" fmla="*/ 3 w 28"/>
              <a:gd name="T33" fmla="*/ 157 h 157"/>
              <a:gd name="T34" fmla="*/ 0 w 28"/>
              <a:gd name="T35" fmla="*/ 154 h 157"/>
              <a:gd name="T36" fmla="*/ 0 w 28"/>
              <a:gd name="T37" fmla="*/ 3 h 157"/>
              <a:gd name="T38" fmla="*/ 3 w 28"/>
              <a:gd name="T39" fmla="*/ 0 h 157"/>
              <a:gd name="T40" fmla="*/ 14 w 28"/>
              <a:gd name="T41" fmla="*/ 0 h 157"/>
              <a:gd name="T42" fmla="*/ 14 w 28"/>
              <a:gd name="T43" fmla="*/ 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157">
                <a:moveTo>
                  <a:pt x="23" y="5"/>
                </a:moveTo>
                <a:cubicBezTo>
                  <a:pt x="14" y="5"/>
                  <a:pt x="14" y="5"/>
                  <a:pt x="14" y="5"/>
                </a:cubicBezTo>
                <a:cubicBezTo>
                  <a:pt x="14" y="0"/>
                  <a:pt x="14" y="0"/>
                  <a:pt x="1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7" y="0"/>
                  <a:pt x="28" y="1"/>
                  <a:pt x="28" y="3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6"/>
                  <a:pt x="27" y="157"/>
                  <a:pt x="25" y="157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3" y="152"/>
                  <a:pt x="23" y="152"/>
                  <a:pt x="23" y="152"/>
                </a:cubicBezTo>
                <a:lnTo>
                  <a:pt x="23" y="5"/>
                </a:lnTo>
                <a:close/>
                <a:moveTo>
                  <a:pt x="14" y="5"/>
                </a:moveTo>
                <a:cubicBezTo>
                  <a:pt x="5" y="5"/>
                  <a:pt x="5" y="5"/>
                  <a:pt x="5" y="5"/>
                </a:cubicBezTo>
                <a:cubicBezTo>
                  <a:pt x="5" y="152"/>
                  <a:pt x="5" y="152"/>
                  <a:pt x="5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3" y="157"/>
                  <a:pt x="3" y="157"/>
                  <a:pt x="3" y="157"/>
                </a:cubicBezTo>
                <a:cubicBezTo>
                  <a:pt x="1" y="157"/>
                  <a:pt x="0" y="156"/>
                  <a:pt x="0" y="1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lnTo>
                  <a:pt x="14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8" name="Freeform 131"/>
          <p:cNvSpPr>
            <a:spLocks noEditPoints="1"/>
          </p:cNvSpPr>
          <p:nvPr/>
        </p:nvSpPr>
        <p:spPr bwMode="auto">
          <a:xfrm>
            <a:off x="1927225" y="287338"/>
            <a:ext cx="50800" cy="136525"/>
          </a:xfrm>
          <a:custGeom>
            <a:avLst/>
            <a:gdLst>
              <a:gd name="T0" fmla="*/ 23 w 27"/>
              <a:gd name="T1" fmla="*/ 5 h 74"/>
              <a:gd name="T2" fmla="*/ 14 w 27"/>
              <a:gd name="T3" fmla="*/ 5 h 74"/>
              <a:gd name="T4" fmla="*/ 14 w 27"/>
              <a:gd name="T5" fmla="*/ 0 h 74"/>
              <a:gd name="T6" fmla="*/ 25 w 27"/>
              <a:gd name="T7" fmla="*/ 0 h 74"/>
              <a:gd name="T8" fmla="*/ 27 w 27"/>
              <a:gd name="T9" fmla="*/ 3 h 74"/>
              <a:gd name="T10" fmla="*/ 27 w 27"/>
              <a:gd name="T11" fmla="*/ 71 h 74"/>
              <a:gd name="T12" fmla="*/ 25 w 27"/>
              <a:gd name="T13" fmla="*/ 74 h 74"/>
              <a:gd name="T14" fmla="*/ 14 w 27"/>
              <a:gd name="T15" fmla="*/ 74 h 74"/>
              <a:gd name="T16" fmla="*/ 14 w 27"/>
              <a:gd name="T17" fmla="*/ 69 h 74"/>
              <a:gd name="T18" fmla="*/ 23 w 27"/>
              <a:gd name="T19" fmla="*/ 69 h 74"/>
              <a:gd name="T20" fmla="*/ 23 w 27"/>
              <a:gd name="T21" fmla="*/ 5 h 74"/>
              <a:gd name="T22" fmla="*/ 14 w 27"/>
              <a:gd name="T23" fmla="*/ 5 h 74"/>
              <a:gd name="T24" fmla="*/ 5 w 27"/>
              <a:gd name="T25" fmla="*/ 5 h 74"/>
              <a:gd name="T26" fmla="*/ 5 w 27"/>
              <a:gd name="T27" fmla="*/ 69 h 74"/>
              <a:gd name="T28" fmla="*/ 14 w 27"/>
              <a:gd name="T29" fmla="*/ 69 h 74"/>
              <a:gd name="T30" fmla="*/ 14 w 27"/>
              <a:gd name="T31" fmla="*/ 74 h 74"/>
              <a:gd name="T32" fmla="*/ 2 w 27"/>
              <a:gd name="T33" fmla="*/ 74 h 74"/>
              <a:gd name="T34" fmla="*/ 0 w 27"/>
              <a:gd name="T35" fmla="*/ 71 h 74"/>
              <a:gd name="T36" fmla="*/ 0 w 27"/>
              <a:gd name="T37" fmla="*/ 3 h 74"/>
              <a:gd name="T38" fmla="*/ 2 w 27"/>
              <a:gd name="T39" fmla="*/ 0 h 74"/>
              <a:gd name="T40" fmla="*/ 14 w 27"/>
              <a:gd name="T41" fmla="*/ 0 h 74"/>
              <a:gd name="T42" fmla="*/ 14 w 27"/>
              <a:gd name="T43" fmla="*/ 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74">
                <a:moveTo>
                  <a:pt x="23" y="5"/>
                </a:moveTo>
                <a:cubicBezTo>
                  <a:pt x="14" y="5"/>
                  <a:pt x="14" y="5"/>
                  <a:pt x="14" y="5"/>
                </a:cubicBezTo>
                <a:cubicBezTo>
                  <a:pt x="14" y="0"/>
                  <a:pt x="14" y="0"/>
                  <a:pt x="1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1"/>
                  <a:pt x="27" y="3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3"/>
                  <a:pt x="26" y="74"/>
                  <a:pt x="25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69"/>
                  <a:pt x="14" y="69"/>
                  <a:pt x="14" y="69"/>
                </a:cubicBezTo>
                <a:cubicBezTo>
                  <a:pt x="23" y="69"/>
                  <a:pt x="23" y="69"/>
                  <a:pt x="23" y="69"/>
                </a:cubicBezTo>
                <a:lnTo>
                  <a:pt x="23" y="5"/>
                </a:lnTo>
                <a:close/>
                <a:moveTo>
                  <a:pt x="14" y="5"/>
                </a:moveTo>
                <a:cubicBezTo>
                  <a:pt x="5" y="5"/>
                  <a:pt x="5" y="5"/>
                  <a:pt x="5" y="5"/>
                </a:cubicBezTo>
                <a:cubicBezTo>
                  <a:pt x="5" y="69"/>
                  <a:pt x="5" y="69"/>
                  <a:pt x="5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74"/>
                  <a:pt x="14" y="74"/>
                  <a:pt x="14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1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lnTo>
                  <a:pt x="14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19" name="Freeform 150"/>
          <p:cNvSpPr>
            <a:spLocks noEditPoints="1"/>
          </p:cNvSpPr>
          <p:nvPr/>
        </p:nvSpPr>
        <p:spPr bwMode="auto">
          <a:xfrm>
            <a:off x="955675" y="2351088"/>
            <a:ext cx="268288" cy="69850"/>
          </a:xfrm>
          <a:custGeom>
            <a:avLst/>
            <a:gdLst>
              <a:gd name="T0" fmla="*/ 130 w 145"/>
              <a:gd name="T1" fmla="*/ 25 h 38"/>
              <a:gd name="T2" fmla="*/ 73 w 145"/>
              <a:gd name="T3" fmla="*/ 25 h 38"/>
              <a:gd name="T4" fmla="*/ 73 w 145"/>
              <a:gd name="T5" fmla="*/ 20 h 38"/>
              <a:gd name="T6" fmla="*/ 128 w 145"/>
              <a:gd name="T7" fmla="*/ 20 h 38"/>
              <a:gd name="T8" fmla="*/ 128 w 145"/>
              <a:gd name="T9" fmla="*/ 2 h 38"/>
              <a:gd name="T10" fmla="*/ 130 w 145"/>
              <a:gd name="T11" fmla="*/ 0 h 38"/>
              <a:gd name="T12" fmla="*/ 143 w 145"/>
              <a:gd name="T13" fmla="*/ 0 h 38"/>
              <a:gd name="T14" fmla="*/ 145 w 145"/>
              <a:gd name="T15" fmla="*/ 2 h 38"/>
              <a:gd name="T16" fmla="*/ 145 w 145"/>
              <a:gd name="T17" fmla="*/ 36 h 38"/>
              <a:gd name="T18" fmla="*/ 143 w 145"/>
              <a:gd name="T19" fmla="*/ 38 h 38"/>
              <a:gd name="T20" fmla="*/ 73 w 145"/>
              <a:gd name="T21" fmla="*/ 38 h 38"/>
              <a:gd name="T22" fmla="*/ 73 w 145"/>
              <a:gd name="T23" fmla="*/ 33 h 38"/>
              <a:gd name="T24" fmla="*/ 141 w 145"/>
              <a:gd name="T25" fmla="*/ 33 h 38"/>
              <a:gd name="T26" fmla="*/ 141 w 145"/>
              <a:gd name="T27" fmla="*/ 4 h 38"/>
              <a:gd name="T28" fmla="*/ 132 w 145"/>
              <a:gd name="T29" fmla="*/ 4 h 38"/>
              <a:gd name="T30" fmla="*/ 132 w 145"/>
              <a:gd name="T31" fmla="*/ 23 h 38"/>
              <a:gd name="T32" fmla="*/ 130 w 145"/>
              <a:gd name="T33" fmla="*/ 25 h 38"/>
              <a:gd name="T34" fmla="*/ 73 w 145"/>
              <a:gd name="T35" fmla="*/ 25 h 38"/>
              <a:gd name="T36" fmla="*/ 15 w 145"/>
              <a:gd name="T37" fmla="*/ 25 h 38"/>
              <a:gd name="T38" fmla="*/ 13 w 145"/>
              <a:gd name="T39" fmla="*/ 23 h 38"/>
              <a:gd name="T40" fmla="*/ 13 w 145"/>
              <a:gd name="T41" fmla="*/ 5 h 38"/>
              <a:gd name="T42" fmla="*/ 4 w 145"/>
              <a:gd name="T43" fmla="*/ 5 h 38"/>
              <a:gd name="T44" fmla="*/ 4 w 145"/>
              <a:gd name="T45" fmla="*/ 33 h 38"/>
              <a:gd name="T46" fmla="*/ 73 w 145"/>
              <a:gd name="T47" fmla="*/ 33 h 38"/>
              <a:gd name="T48" fmla="*/ 73 w 145"/>
              <a:gd name="T49" fmla="*/ 38 h 38"/>
              <a:gd name="T50" fmla="*/ 2 w 145"/>
              <a:gd name="T51" fmla="*/ 38 h 38"/>
              <a:gd name="T52" fmla="*/ 0 w 145"/>
              <a:gd name="T53" fmla="*/ 36 h 38"/>
              <a:gd name="T54" fmla="*/ 0 w 145"/>
              <a:gd name="T55" fmla="*/ 2 h 38"/>
              <a:gd name="T56" fmla="*/ 2 w 145"/>
              <a:gd name="T57" fmla="*/ 0 h 38"/>
              <a:gd name="T58" fmla="*/ 15 w 145"/>
              <a:gd name="T59" fmla="*/ 0 h 38"/>
              <a:gd name="T60" fmla="*/ 17 w 145"/>
              <a:gd name="T61" fmla="*/ 2 h 38"/>
              <a:gd name="T62" fmla="*/ 17 w 145"/>
              <a:gd name="T63" fmla="*/ 20 h 38"/>
              <a:gd name="T64" fmla="*/ 73 w 145"/>
              <a:gd name="T65" fmla="*/ 20 h 38"/>
              <a:gd name="T66" fmla="*/ 73 w 145"/>
              <a:gd name="T6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5" h="38">
                <a:moveTo>
                  <a:pt x="130" y="25"/>
                </a:moveTo>
                <a:cubicBezTo>
                  <a:pt x="73" y="25"/>
                  <a:pt x="73" y="25"/>
                  <a:pt x="73" y="25"/>
                </a:cubicBezTo>
                <a:cubicBezTo>
                  <a:pt x="73" y="20"/>
                  <a:pt x="73" y="20"/>
                  <a:pt x="73" y="20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1"/>
                  <a:pt x="129" y="0"/>
                  <a:pt x="13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4" y="0"/>
                  <a:pt x="145" y="1"/>
                  <a:pt x="145" y="2"/>
                </a:cubicBezTo>
                <a:cubicBezTo>
                  <a:pt x="145" y="36"/>
                  <a:pt x="145" y="36"/>
                  <a:pt x="145" y="36"/>
                </a:cubicBezTo>
                <a:cubicBezTo>
                  <a:pt x="145" y="37"/>
                  <a:pt x="144" y="38"/>
                  <a:pt x="14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3"/>
                  <a:pt x="73" y="33"/>
                  <a:pt x="73" y="33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1" y="4"/>
                  <a:pt x="141" y="4"/>
                  <a:pt x="141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2" y="24"/>
                  <a:pt x="131" y="25"/>
                  <a:pt x="130" y="25"/>
                </a:cubicBezTo>
                <a:close/>
                <a:moveTo>
                  <a:pt x="73" y="25"/>
                </a:move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4"/>
                  <a:pt x="13" y="23"/>
                </a:cubicBezTo>
                <a:cubicBezTo>
                  <a:pt x="13" y="5"/>
                  <a:pt x="13" y="5"/>
                  <a:pt x="1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3"/>
                  <a:pt x="4" y="33"/>
                  <a:pt x="4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8"/>
                  <a:pt x="73" y="38"/>
                  <a:pt x="7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20"/>
                  <a:pt x="17" y="20"/>
                  <a:pt x="17" y="20"/>
                </a:cubicBezTo>
                <a:cubicBezTo>
                  <a:pt x="73" y="20"/>
                  <a:pt x="73" y="20"/>
                  <a:pt x="73" y="20"/>
                </a:cubicBezTo>
                <a:lnTo>
                  <a:pt x="73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0" name="Freeform 151"/>
          <p:cNvSpPr>
            <a:spLocks noEditPoints="1"/>
          </p:cNvSpPr>
          <p:nvPr/>
        </p:nvSpPr>
        <p:spPr bwMode="auto">
          <a:xfrm>
            <a:off x="990600" y="2165350"/>
            <a:ext cx="201613" cy="214313"/>
          </a:xfrm>
          <a:custGeom>
            <a:avLst/>
            <a:gdLst>
              <a:gd name="T0" fmla="*/ 55 w 109"/>
              <a:gd name="T1" fmla="*/ 111 h 116"/>
              <a:gd name="T2" fmla="*/ 86 w 109"/>
              <a:gd name="T3" fmla="*/ 111 h 116"/>
              <a:gd name="T4" fmla="*/ 86 w 109"/>
              <a:gd name="T5" fmla="*/ 67 h 116"/>
              <a:gd name="T6" fmla="*/ 89 w 109"/>
              <a:gd name="T7" fmla="*/ 64 h 116"/>
              <a:gd name="T8" fmla="*/ 102 w 109"/>
              <a:gd name="T9" fmla="*/ 64 h 116"/>
              <a:gd name="T10" fmla="*/ 55 w 109"/>
              <a:gd name="T11" fmla="*/ 6 h 116"/>
              <a:gd name="T12" fmla="*/ 55 w 109"/>
              <a:gd name="T13" fmla="*/ 6 h 116"/>
              <a:gd name="T14" fmla="*/ 55 w 109"/>
              <a:gd name="T15" fmla="*/ 0 h 116"/>
              <a:gd name="T16" fmla="*/ 57 w 109"/>
              <a:gd name="T17" fmla="*/ 1 h 116"/>
              <a:gd name="T18" fmla="*/ 109 w 109"/>
              <a:gd name="T19" fmla="*/ 65 h 116"/>
              <a:gd name="T20" fmla="*/ 109 w 109"/>
              <a:gd name="T21" fmla="*/ 67 h 116"/>
              <a:gd name="T22" fmla="*/ 107 w 109"/>
              <a:gd name="T23" fmla="*/ 69 h 116"/>
              <a:gd name="T24" fmla="*/ 91 w 109"/>
              <a:gd name="T25" fmla="*/ 69 h 116"/>
              <a:gd name="T26" fmla="*/ 91 w 109"/>
              <a:gd name="T27" fmla="*/ 113 h 116"/>
              <a:gd name="T28" fmla="*/ 89 w 109"/>
              <a:gd name="T29" fmla="*/ 116 h 116"/>
              <a:gd name="T30" fmla="*/ 55 w 109"/>
              <a:gd name="T31" fmla="*/ 116 h 116"/>
              <a:gd name="T32" fmla="*/ 55 w 109"/>
              <a:gd name="T33" fmla="*/ 111 h 116"/>
              <a:gd name="T34" fmla="*/ 23 w 109"/>
              <a:gd name="T35" fmla="*/ 67 h 116"/>
              <a:gd name="T36" fmla="*/ 23 w 109"/>
              <a:gd name="T37" fmla="*/ 111 h 116"/>
              <a:gd name="T38" fmla="*/ 55 w 109"/>
              <a:gd name="T39" fmla="*/ 111 h 116"/>
              <a:gd name="T40" fmla="*/ 55 w 109"/>
              <a:gd name="T41" fmla="*/ 116 h 116"/>
              <a:gd name="T42" fmla="*/ 21 w 109"/>
              <a:gd name="T43" fmla="*/ 116 h 116"/>
              <a:gd name="T44" fmla="*/ 19 w 109"/>
              <a:gd name="T45" fmla="*/ 113 h 116"/>
              <a:gd name="T46" fmla="*/ 19 w 109"/>
              <a:gd name="T47" fmla="*/ 69 h 116"/>
              <a:gd name="T48" fmla="*/ 3 w 109"/>
              <a:gd name="T49" fmla="*/ 69 h 116"/>
              <a:gd name="T50" fmla="*/ 3 w 109"/>
              <a:gd name="T51" fmla="*/ 69 h 116"/>
              <a:gd name="T52" fmla="*/ 1 w 109"/>
              <a:gd name="T53" fmla="*/ 69 h 116"/>
              <a:gd name="T54" fmla="*/ 1 w 109"/>
              <a:gd name="T55" fmla="*/ 65 h 116"/>
              <a:gd name="T56" fmla="*/ 53 w 109"/>
              <a:gd name="T57" fmla="*/ 1 h 116"/>
              <a:gd name="T58" fmla="*/ 53 w 109"/>
              <a:gd name="T59" fmla="*/ 0 h 116"/>
              <a:gd name="T60" fmla="*/ 55 w 109"/>
              <a:gd name="T61" fmla="*/ 0 h 116"/>
              <a:gd name="T62" fmla="*/ 55 w 109"/>
              <a:gd name="T63" fmla="*/ 6 h 116"/>
              <a:gd name="T64" fmla="*/ 8 w 109"/>
              <a:gd name="T65" fmla="*/ 64 h 116"/>
              <a:gd name="T66" fmla="*/ 21 w 109"/>
              <a:gd name="T67" fmla="*/ 64 h 116"/>
              <a:gd name="T68" fmla="*/ 23 w 109"/>
              <a:gd name="T69" fmla="*/ 6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9" h="116">
                <a:moveTo>
                  <a:pt x="55" y="111"/>
                </a:moveTo>
                <a:cubicBezTo>
                  <a:pt x="86" y="111"/>
                  <a:pt x="86" y="111"/>
                  <a:pt x="86" y="111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65"/>
                  <a:pt x="88" y="64"/>
                  <a:pt x="89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6" y="0"/>
                  <a:pt x="57" y="1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5"/>
                  <a:pt x="109" y="66"/>
                  <a:pt x="109" y="67"/>
                </a:cubicBezTo>
                <a:cubicBezTo>
                  <a:pt x="109" y="68"/>
                  <a:pt x="108" y="69"/>
                  <a:pt x="107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15"/>
                  <a:pt x="90" y="116"/>
                  <a:pt x="89" y="116"/>
                </a:cubicBezTo>
                <a:cubicBezTo>
                  <a:pt x="55" y="116"/>
                  <a:pt x="55" y="116"/>
                  <a:pt x="55" y="116"/>
                </a:cubicBezTo>
                <a:lnTo>
                  <a:pt x="55" y="111"/>
                </a:lnTo>
                <a:close/>
                <a:moveTo>
                  <a:pt x="23" y="67"/>
                </a:moveTo>
                <a:cubicBezTo>
                  <a:pt x="23" y="111"/>
                  <a:pt x="23" y="111"/>
                  <a:pt x="23" y="111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0" y="116"/>
                  <a:pt x="19" y="115"/>
                  <a:pt x="19" y="113"/>
                </a:cubicBezTo>
                <a:cubicBezTo>
                  <a:pt x="19" y="69"/>
                  <a:pt x="19" y="69"/>
                  <a:pt x="19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68"/>
                  <a:pt x="0" y="66"/>
                  <a:pt x="1" y="65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4" y="0"/>
                  <a:pt x="55" y="0"/>
                </a:cubicBezTo>
                <a:cubicBezTo>
                  <a:pt x="55" y="6"/>
                  <a:pt x="55" y="6"/>
                  <a:pt x="55" y="6"/>
                </a:cubicBezTo>
                <a:cubicBezTo>
                  <a:pt x="8" y="64"/>
                  <a:pt x="8" y="64"/>
                  <a:pt x="8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2" y="64"/>
                  <a:pt x="23" y="65"/>
                  <a:pt x="23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1" name="Freeform 162"/>
          <p:cNvSpPr>
            <a:spLocks noEditPoints="1"/>
          </p:cNvSpPr>
          <p:nvPr/>
        </p:nvSpPr>
        <p:spPr bwMode="auto">
          <a:xfrm>
            <a:off x="1638300" y="2065338"/>
            <a:ext cx="174625" cy="487362"/>
          </a:xfrm>
          <a:custGeom>
            <a:avLst/>
            <a:gdLst>
              <a:gd name="T0" fmla="*/ 57 w 94"/>
              <a:gd name="T1" fmla="*/ 260 h 264"/>
              <a:gd name="T2" fmla="*/ 58 w 94"/>
              <a:gd name="T3" fmla="*/ 119 h 264"/>
              <a:gd name="T4" fmla="*/ 82 w 94"/>
              <a:gd name="T5" fmla="*/ 91 h 264"/>
              <a:gd name="T6" fmla="*/ 88 w 94"/>
              <a:gd name="T7" fmla="*/ 79 h 264"/>
              <a:gd name="T8" fmla="*/ 81 w 94"/>
              <a:gd name="T9" fmla="*/ 38 h 264"/>
              <a:gd name="T10" fmla="*/ 78 w 94"/>
              <a:gd name="T11" fmla="*/ 31 h 264"/>
              <a:gd name="T12" fmla="*/ 71 w 94"/>
              <a:gd name="T13" fmla="*/ 63 h 264"/>
              <a:gd name="T14" fmla="*/ 68 w 94"/>
              <a:gd name="T15" fmla="*/ 66 h 264"/>
              <a:gd name="T16" fmla="*/ 60 w 94"/>
              <a:gd name="T17" fmla="*/ 66 h 264"/>
              <a:gd name="T18" fmla="*/ 51 w 94"/>
              <a:gd name="T19" fmla="*/ 5 h 264"/>
              <a:gd name="T20" fmla="*/ 47 w 94"/>
              <a:gd name="T21" fmla="*/ 0 h 264"/>
              <a:gd name="T22" fmla="*/ 53 w 94"/>
              <a:gd name="T23" fmla="*/ 0 h 264"/>
              <a:gd name="T24" fmla="*/ 62 w 94"/>
              <a:gd name="T25" fmla="*/ 61 h 264"/>
              <a:gd name="T26" fmla="*/ 59 w 94"/>
              <a:gd name="T27" fmla="*/ 3 h 264"/>
              <a:gd name="T28" fmla="*/ 62 w 94"/>
              <a:gd name="T29" fmla="*/ 0 h 264"/>
              <a:gd name="T30" fmla="*/ 84 w 94"/>
              <a:gd name="T31" fmla="*/ 32 h 264"/>
              <a:gd name="T32" fmla="*/ 93 w 94"/>
              <a:gd name="T33" fmla="*/ 65 h 264"/>
              <a:gd name="T34" fmla="*/ 87 w 94"/>
              <a:gd name="T35" fmla="*/ 94 h 264"/>
              <a:gd name="T36" fmla="*/ 74 w 94"/>
              <a:gd name="T37" fmla="*/ 112 h 264"/>
              <a:gd name="T38" fmla="*/ 62 w 94"/>
              <a:gd name="T39" fmla="*/ 262 h 264"/>
              <a:gd name="T40" fmla="*/ 47 w 94"/>
              <a:gd name="T41" fmla="*/ 264 h 264"/>
              <a:gd name="T42" fmla="*/ 15 w 94"/>
              <a:gd name="T43" fmla="*/ 34 h 264"/>
              <a:gd name="T44" fmla="*/ 6 w 94"/>
              <a:gd name="T45" fmla="*/ 66 h 264"/>
              <a:gd name="T46" fmla="*/ 12 w 94"/>
              <a:gd name="T47" fmla="*/ 91 h 264"/>
              <a:gd name="T48" fmla="*/ 36 w 94"/>
              <a:gd name="T49" fmla="*/ 119 h 264"/>
              <a:gd name="T50" fmla="*/ 37 w 94"/>
              <a:gd name="T51" fmla="*/ 121 h 264"/>
              <a:gd name="T52" fmla="*/ 47 w 94"/>
              <a:gd name="T53" fmla="*/ 260 h 264"/>
              <a:gd name="T54" fmla="*/ 35 w 94"/>
              <a:gd name="T55" fmla="*/ 264 h 264"/>
              <a:gd name="T56" fmla="*/ 32 w 94"/>
              <a:gd name="T57" fmla="*/ 122 h 264"/>
              <a:gd name="T58" fmla="*/ 7 w 94"/>
              <a:gd name="T59" fmla="*/ 94 h 264"/>
              <a:gd name="T60" fmla="*/ 1 w 94"/>
              <a:gd name="T61" fmla="*/ 65 h 264"/>
              <a:gd name="T62" fmla="*/ 10 w 94"/>
              <a:gd name="T63" fmla="*/ 32 h 264"/>
              <a:gd name="T64" fmla="*/ 32 w 94"/>
              <a:gd name="T65" fmla="*/ 0 h 264"/>
              <a:gd name="T66" fmla="*/ 33 w 94"/>
              <a:gd name="T67" fmla="*/ 0 h 264"/>
              <a:gd name="T68" fmla="*/ 29 w 94"/>
              <a:gd name="T69" fmla="*/ 61 h 264"/>
              <a:gd name="T70" fmla="*/ 38 w 94"/>
              <a:gd name="T71" fmla="*/ 2 h 264"/>
              <a:gd name="T72" fmla="*/ 47 w 94"/>
              <a:gd name="T73" fmla="*/ 0 h 264"/>
              <a:gd name="T74" fmla="*/ 47 w 94"/>
              <a:gd name="T75" fmla="*/ 5 h 264"/>
              <a:gd name="T76" fmla="*/ 43 w 94"/>
              <a:gd name="T77" fmla="*/ 5 h 264"/>
              <a:gd name="T78" fmla="*/ 34 w 94"/>
              <a:gd name="T79" fmla="*/ 66 h 264"/>
              <a:gd name="T80" fmla="*/ 26 w 94"/>
              <a:gd name="T81" fmla="*/ 66 h 264"/>
              <a:gd name="T82" fmla="*/ 24 w 94"/>
              <a:gd name="T83" fmla="*/ 63 h 264"/>
              <a:gd name="T84" fmla="*/ 16 w 94"/>
              <a:gd name="T85" fmla="*/ 3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4" h="264">
                <a:moveTo>
                  <a:pt x="47" y="260"/>
                </a:moveTo>
                <a:cubicBezTo>
                  <a:pt x="57" y="260"/>
                  <a:pt x="57" y="260"/>
                  <a:pt x="57" y="260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7" y="120"/>
                  <a:pt x="57" y="119"/>
                  <a:pt x="58" y="119"/>
                </a:cubicBezTo>
                <a:cubicBezTo>
                  <a:pt x="62" y="116"/>
                  <a:pt x="67" y="113"/>
                  <a:pt x="70" y="109"/>
                </a:cubicBezTo>
                <a:cubicBezTo>
                  <a:pt x="75" y="103"/>
                  <a:pt x="79" y="96"/>
                  <a:pt x="82" y="91"/>
                </a:cubicBezTo>
                <a:cubicBezTo>
                  <a:pt x="82" y="91"/>
                  <a:pt x="82" y="91"/>
                  <a:pt x="82" y="91"/>
                </a:cubicBezTo>
                <a:cubicBezTo>
                  <a:pt x="85" y="87"/>
                  <a:pt x="87" y="83"/>
                  <a:pt x="88" y="79"/>
                </a:cubicBezTo>
                <a:cubicBezTo>
                  <a:pt x="89" y="75"/>
                  <a:pt x="89" y="71"/>
                  <a:pt x="88" y="66"/>
                </a:cubicBezTo>
                <a:cubicBezTo>
                  <a:pt x="87" y="56"/>
                  <a:pt x="84" y="47"/>
                  <a:pt x="81" y="38"/>
                </a:cubicBezTo>
                <a:cubicBezTo>
                  <a:pt x="80" y="37"/>
                  <a:pt x="80" y="36"/>
                  <a:pt x="79" y="34"/>
                </a:cubicBezTo>
                <a:cubicBezTo>
                  <a:pt x="79" y="32"/>
                  <a:pt x="78" y="32"/>
                  <a:pt x="78" y="31"/>
                </a:cubicBezTo>
                <a:cubicBezTo>
                  <a:pt x="76" y="23"/>
                  <a:pt x="71" y="10"/>
                  <a:pt x="64" y="6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4"/>
                  <a:pt x="70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59" y="66"/>
                  <a:pt x="58" y="65"/>
                  <a:pt x="58" y="63"/>
                </a:cubicBezTo>
                <a:cubicBezTo>
                  <a:pt x="51" y="5"/>
                  <a:pt x="51" y="5"/>
                  <a:pt x="51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5" y="61"/>
                  <a:pt x="65" y="61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1"/>
                  <a:pt x="61" y="0"/>
                  <a:pt x="62" y="0"/>
                </a:cubicBezTo>
                <a:cubicBezTo>
                  <a:pt x="73" y="2"/>
                  <a:pt x="79" y="20"/>
                  <a:pt x="83" y="29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45"/>
                  <a:pt x="92" y="55"/>
                  <a:pt x="93" y="65"/>
                </a:cubicBezTo>
                <a:cubicBezTo>
                  <a:pt x="94" y="71"/>
                  <a:pt x="94" y="75"/>
                  <a:pt x="92" y="80"/>
                </a:cubicBezTo>
                <a:cubicBezTo>
                  <a:pt x="91" y="85"/>
                  <a:pt x="89" y="89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4" y="99"/>
                  <a:pt x="79" y="106"/>
                  <a:pt x="74" y="112"/>
                </a:cubicBezTo>
                <a:cubicBezTo>
                  <a:pt x="70" y="116"/>
                  <a:pt x="66" y="120"/>
                  <a:pt x="62" y="12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3"/>
                  <a:pt x="60" y="264"/>
                  <a:pt x="59" y="264"/>
                </a:cubicBezTo>
                <a:cubicBezTo>
                  <a:pt x="47" y="264"/>
                  <a:pt x="47" y="264"/>
                  <a:pt x="47" y="264"/>
                </a:cubicBezTo>
                <a:lnTo>
                  <a:pt x="47" y="260"/>
                </a:lnTo>
                <a:close/>
                <a:moveTo>
                  <a:pt x="15" y="34"/>
                </a:moveTo>
                <a:cubicBezTo>
                  <a:pt x="14" y="36"/>
                  <a:pt x="14" y="37"/>
                  <a:pt x="13" y="38"/>
                </a:cubicBezTo>
                <a:cubicBezTo>
                  <a:pt x="10" y="47"/>
                  <a:pt x="7" y="56"/>
                  <a:pt x="6" y="66"/>
                </a:cubicBezTo>
                <a:cubicBezTo>
                  <a:pt x="5" y="71"/>
                  <a:pt x="5" y="75"/>
                  <a:pt x="6" y="79"/>
                </a:cubicBezTo>
                <a:cubicBezTo>
                  <a:pt x="7" y="83"/>
                  <a:pt x="9" y="87"/>
                  <a:pt x="12" y="91"/>
                </a:cubicBezTo>
                <a:cubicBezTo>
                  <a:pt x="15" y="96"/>
                  <a:pt x="19" y="103"/>
                  <a:pt x="24" y="108"/>
                </a:cubicBezTo>
                <a:cubicBezTo>
                  <a:pt x="27" y="113"/>
                  <a:pt x="31" y="116"/>
                  <a:pt x="36" y="119"/>
                </a:cubicBezTo>
                <a:cubicBezTo>
                  <a:pt x="37" y="119"/>
                  <a:pt x="37" y="120"/>
                  <a:pt x="37" y="121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47" y="264"/>
                  <a:pt x="47" y="264"/>
                  <a:pt x="47" y="264"/>
                </a:cubicBezTo>
                <a:cubicBezTo>
                  <a:pt x="35" y="264"/>
                  <a:pt x="35" y="264"/>
                  <a:pt x="35" y="264"/>
                </a:cubicBezTo>
                <a:cubicBezTo>
                  <a:pt x="33" y="264"/>
                  <a:pt x="32" y="263"/>
                  <a:pt x="32" y="262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28" y="119"/>
                  <a:pt x="24" y="116"/>
                  <a:pt x="20" y="112"/>
                </a:cubicBezTo>
                <a:cubicBezTo>
                  <a:pt x="15" y="106"/>
                  <a:pt x="10" y="99"/>
                  <a:pt x="7" y="94"/>
                </a:cubicBezTo>
                <a:cubicBezTo>
                  <a:pt x="5" y="89"/>
                  <a:pt x="3" y="85"/>
                  <a:pt x="2" y="80"/>
                </a:cubicBezTo>
                <a:cubicBezTo>
                  <a:pt x="0" y="75"/>
                  <a:pt x="0" y="71"/>
                  <a:pt x="1" y="65"/>
                </a:cubicBezTo>
                <a:cubicBezTo>
                  <a:pt x="2" y="55"/>
                  <a:pt x="5" y="45"/>
                  <a:pt x="9" y="36"/>
                </a:cubicBezTo>
                <a:cubicBezTo>
                  <a:pt x="10" y="32"/>
                  <a:pt x="10" y="32"/>
                  <a:pt x="10" y="32"/>
                </a:cubicBezTo>
                <a:cubicBezTo>
                  <a:pt x="11" y="29"/>
                  <a:pt x="11" y="29"/>
                  <a:pt x="11" y="29"/>
                </a:cubicBezTo>
                <a:cubicBezTo>
                  <a:pt x="15" y="20"/>
                  <a:pt x="21" y="2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34" y="1"/>
                  <a:pt x="35" y="2"/>
                  <a:pt x="35" y="3"/>
                </a:cubicBezTo>
                <a:cubicBezTo>
                  <a:pt x="29" y="61"/>
                  <a:pt x="29" y="61"/>
                  <a:pt x="29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5"/>
                  <a:pt x="35" y="66"/>
                  <a:pt x="34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25" y="66"/>
                  <a:pt x="23" y="65"/>
                  <a:pt x="23" y="63"/>
                </a:cubicBezTo>
                <a:cubicBezTo>
                  <a:pt x="23" y="63"/>
                  <a:pt x="23" y="63"/>
                  <a:pt x="24" y="6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10"/>
                  <a:pt x="18" y="23"/>
                  <a:pt x="16" y="31"/>
                </a:cubicBezTo>
                <a:cubicBezTo>
                  <a:pt x="16" y="32"/>
                  <a:pt x="15" y="32"/>
                  <a:pt x="15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2" name="Freeform 171"/>
          <p:cNvSpPr>
            <a:spLocks noEditPoints="1"/>
          </p:cNvSpPr>
          <p:nvPr/>
        </p:nvSpPr>
        <p:spPr bwMode="auto">
          <a:xfrm>
            <a:off x="3646488" y="1525588"/>
            <a:ext cx="314325" cy="322262"/>
          </a:xfrm>
          <a:custGeom>
            <a:avLst/>
            <a:gdLst>
              <a:gd name="T0" fmla="*/ 140 w 170"/>
              <a:gd name="T1" fmla="*/ 0 h 174"/>
              <a:gd name="T2" fmla="*/ 170 w 170"/>
              <a:gd name="T3" fmla="*/ 2 h 174"/>
              <a:gd name="T4" fmla="*/ 140 w 170"/>
              <a:gd name="T5" fmla="*/ 174 h 174"/>
              <a:gd name="T6" fmla="*/ 165 w 170"/>
              <a:gd name="T7" fmla="*/ 4 h 174"/>
              <a:gd name="T8" fmla="*/ 157 w 170"/>
              <a:gd name="T9" fmla="*/ 152 h 174"/>
              <a:gd name="T10" fmla="*/ 140 w 170"/>
              <a:gd name="T11" fmla="*/ 134 h 174"/>
              <a:gd name="T12" fmla="*/ 152 w 170"/>
              <a:gd name="T13" fmla="*/ 149 h 174"/>
              <a:gd name="T14" fmla="*/ 140 w 170"/>
              <a:gd name="T15" fmla="*/ 123 h 174"/>
              <a:gd name="T16" fmla="*/ 157 w 170"/>
              <a:gd name="T17" fmla="*/ 37 h 174"/>
              <a:gd name="T18" fmla="*/ 140 w 170"/>
              <a:gd name="T19" fmla="*/ 40 h 174"/>
              <a:gd name="T20" fmla="*/ 140 w 170"/>
              <a:gd name="T21" fmla="*/ 118 h 174"/>
              <a:gd name="T22" fmla="*/ 85 w 170"/>
              <a:gd name="T23" fmla="*/ 4 h 174"/>
              <a:gd name="T24" fmla="*/ 140 w 170"/>
              <a:gd name="T25" fmla="*/ 4 h 174"/>
              <a:gd name="T26" fmla="*/ 140 w 170"/>
              <a:gd name="T27" fmla="*/ 174 h 174"/>
              <a:gd name="T28" fmla="*/ 140 w 170"/>
              <a:gd name="T29" fmla="*/ 35 h 174"/>
              <a:gd name="T30" fmla="*/ 85 w 170"/>
              <a:gd name="T31" fmla="*/ 35 h 174"/>
              <a:gd name="T32" fmla="*/ 140 w 170"/>
              <a:gd name="T33" fmla="*/ 123 h 174"/>
              <a:gd name="T34" fmla="*/ 140 w 170"/>
              <a:gd name="T35" fmla="*/ 118 h 174"/>
              <a:gd name="T36" fmla="*/ 128 w 170"/>
              <a:gd name="T37" fmla="*/ 139 h 174"/>
              <a:gd name="T38" fmla="*/ 140 w 170"/>
              <a:gd name="T39" fmla="*/ 154 h 174"/>
              <a:gd name="T40" fmla="*/ 123 w 170"/>
              <a:gd name="T41" fmla="*/ 136 h 174"/>
              <a:gd name="T42" fmla="*/ 85 w 170"/>
              <a:gd name="T43" fmla="*/ 26 h 174"/>
              <a:gd name="T44" fmla="*/ 131 w 170"/>
              <a:gd name="T45" fmla="*/ 16 h 174"/>
              <a:gd name="T46" fmla="*/ 133 w 170"/>
              <a:gd name="T47" fmla="*/ 11 h 174"/>
              <a:gd name="T48" fmla="*/ 133 w 170"/>
              <a:gd name="T49" fmla="*/ 26 h 174"/>
              <a:gd name="T50" fmla="*/ 30 w 170"/>
              <a:gd name="T51" fmla="*/ 4 h 174"/>
              <a:gd name="T52" fmla="*/ 85 w 170"/>
              <a:gd name="T53" fmla="*/ 4 h 174"/>
              <a:gd name="T54" fmla="*/ 85 w 170"/>
              <a:gd name="T55" fmla="*/ 174 h 174"/>
              <a:gd name="T56" fmla="*/ 85 w 170"/>
              <a:gd name="T57" fmla="*/ 11 h 174"/>
              <a:gd name="T58" fmla="*/ 40 w 170"/>
              <a:gd name="T59" fmla="*/ 22 h 174"/>
              <a:gd name="T60" fmla="*/ 37 w 170"/>
              <a:gd name="T61" fmla="*/ 26 h 174"/>
              <a:gd name="T62" fmla="*/ 37 w 170"/>
              <a:gd name="T63" fmla="*/ 11 h 174"/>
              <a:gd name="T64" fmla="*/ 85 w 170"/>
              <a:gd name="T65" fmla="*/ 40 h 174"/>
              <a:gd name="T66" fmla="*/ 85 w 170"/>
              <a:gd name="T67" fmla="*/ 35 h 174"/>
              <a:gd name="T68" fmla="*/ 30 w 170"/>
              <a:gd name="T69" fmla="*/ 123 h 174"/>
              <a:gd name="T70" fmla="*/ 30 w 170"/>
              <a:gd name="T71" fmla="*/ 154 h 174"/>
              <a:gd name="T72" fmla="*/ 42 w 170"/>
              <a:gd name="T73" fmla="*/ 139 h 174"/>
              <a:gd name="T74" fmla="*/ 45 w 170"/>
              <a:gd name="T75" fmla="*/ 134 h 174"/>
              <a:gd name="T76" fmla="*/ 45 w 170"/>
              <a:gd name="T77" fmla="*/ 154 h 174"/>
              <a:gd name="T78" fmla="*/ 5 w 170"/>
              <a:gd name="T79" fmla="*/ 4 h 174"/>
              <a:gd name="T80" fmla="*/ 30 w 170"/>
              <a:gd name="T81" fmla="*/ 174 h 174"/>
              <a:gd name="T82" fmla="*/ 0 w 170"/>
              <a:gd name="T83" fmla="*/ 2 h 174"/>
              <a:gd name="T84" fmla="*/ 30 w 170"/>
              <a:gd name="T85" fmla="*/ 4 h 174"/>
              <a:gd name="T86" fmla="*/ 13 w 170"/>
              <a:gd name="T87" fmla="*/ 37 h 174"/>
              <a:gd name="T88" fmla="*/ 30 w 170"/>
              <a:gd name="T89" fmla="*/ 123 h 174"/>
              <a:gd name="T90" fmla="*/ 18 w 170"/>
              <a:gd name="T91" fmla="*/ 40 h 174"/>
              <a:gd name="T92" fmla="*/ 30 w 170"/>
              <a:gd name="T93" fmla="*/ 134 h 174"/>
              <a:gd name="T94" fmla="*/ 13 w 170"/>
              <a:gd name="T95" fmla="*/ 152 h 174"/>
              <a:gd name="T96" fmla="*/ 30 w 170"/>
              <a:gd name="T97" fmla="*/ 149 h 174"/>
              <a:gd name="T98" fmla="*/ 30 w 170"/>
              <a:gd name="T99" fmla="*/ 1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74">
                <a:moveTo>
                  <a:pt x="165" y="4"/>
                </a:moveTo>
                <a:cubicBezTo>
                  <a:pt x="140" y="4"/>
                  <a:pt x="140" y="4"/>
                  <a:pt x="140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9" y="0"/>
                  <a:pt x="170" y="1"/>
                  <a:pt x="170" y="2"/>
                </a:cubicBezTo>
                <a:cubicBezTo>
                  <a:pt x="170" y="171"/>
                  <a:pt x="170" y="171"/>
                  <a:pt x="170" y="171"/>
                </a:cubicBezTo>
                <a:cubicBezTo>
                  <a:pt x="170" y="172"/>
                  <a:pt x="169" y="174"/>
                  <a:pt x="168" y="174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4"/>
                  <a:pt x="165" y="4"/>
                  <a:pt x="165" y="4"/>
                </a:cubicBezTo>
                <a:close/>
                <a:moveTo>
                  <a:pt x="140" y="154"/>
                </a:moveTo>
                <a:cubicBezTo>
                  <a:pt x="155" y="154"/>
                  <a:pt x="155" y="154"/>
                  <a:pt x="155" y="154"/>
                </a:cubicBezTo>
                <a:cubicBezTo>
                  <a:pt x="156" y="154"/>
                  <a:pt x="157" y="153"/>
                  <a:pt x="157" y="152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7" y="135"/>
                  <a:pt x="156" y="134"/>
                  <a:pt x="155" y="134"/>
                </a:cubicBezTo>
                <a:cubicBezTo>
                  <a:pt x="140" y="134"/>
                  <a:pt x="140" y="134"/>
                  <a:pt x="140" y="134"/>
                </a:cubicBezTo>
                <a:cubicBezTo>
                  <a:pt x="140" y="139"/>
                  <a:pt x="140" y="139"/>
                  <a:pt x="140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54"/>
                  <a:pt x="140" y="154"/>
                  <a:pt x="140" y="154"/>
                </a:cubicBezTo>
                <a:close/>
                <a:moveTo>
                  <a:pt x="140" y="123"/>
                </a:moveTo>
                <a:cubicBezTo>
                  <a:pt x="155" y="123"/>
                  <a:pt x="155" y="123"/>
                  <a:pt x="155" y="123"/>
                </a:cubicBezTo>
                <a:cubicBezTo>
                  <a:pt x="156" y="123"/>
                  <a:pt x="157" y="122"/>
                  <a:pt x="157" y="120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57" y="36"/>
                  <a:pt x="156" y="35"/>
                  <a:pt x="155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40" y="118"/>
                  <a:pt x="140" y="118"/>
                  <a:pt x="140" y="118"/>
                </a:cubicBezTo>
                <a:lnTo>
                  <a:pt x="140" y="123"/>
                </a:lnTo>
                <a:close/>
                <a:moveTo>
                  <a:pt x="140" y="4"/>
                </a:moveTo>
                <a:cubicBezTo>
                  <a:pt x="85" y="4"/>
                  <a:pt x="85" y="4"/>
                  <a:pt x="85" y="4"/>
                </a:cubicBezTo>
                <a:cubicBezTo>
                  <a:pt x="85" y="0"/>
                  <a:pt x="85" y="0"/>
                  <a:pt x="8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4"/>
                  <a:pt x="140" y="4"/>
                  <a:pt x="140" y="4"/>
                </a:cubicBezTo>
                <a:close/>
                <a:moveTo>
                  <a:pt x="85" y="169"/>
                </a:moveTo>
                <a:cubicBezTo>
                  <a:pt x="140" y="169"/>
                  <a:pt x="140" y="169"/>
                  <a:pt x="140" y="169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69"/>
                  <a:pt x="85" y="169"/>
                  <a:pt x="85" y="169"/>
                </a:cubicBezTo>
                <a:close/>
                <a:moveTo>
                  <a:pt x="140" y="35"/>
                </a:moveTo>
                <a:cubicBezTo>
                  <a:pt x="140" y="40"/>
                  <a:pt x="140" y="40"/>
                  <a:pt x="140" y="40"/>
                </a:cubicBezTo>
                <a:cubicBezTo>
                  <a:pt x="85" y="40"/>
                  <a:pt x="85" y="40"/>
                  <a:pt x="85" y="40"/>
                </a:cubicBezTo>
                <a:cubicBezTo>
                  <a:pt x="85" y="35"/>
                  <a:pt x="85" y="35"/>
                  <a:pt x="85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40" y="118"/>
                </a:moveTo>
                <a:cubicBezTo>
                  <a:pt x="140" y="123"/>
                  <a:pt x="140" y="123"/>
                  <a:pt x="140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140" y="118"/>
                  <a:pt x="140" y="118"/>
                  <a:pt x="140" y="118"/>
                </a:cubicBezTo>
                <a:close/>
                <a:moveTo>
                  <a:pt x="140" y="134"/>
                </a:moveTo>
                <a:cubicBezTo>
                  <a:pt x="140" y="139"/>
                  <a:pt x="140" y="139"/>
                  <a:pt x="140" y="139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26" y="154"/>
                  <a:pt x="126" y="154"/>
                  <a:pt x="126" y="154"/>
                </a:cubicBezTo>
                <a:cubicBezTo>
                  <a:pt x="124" y="154"/>
                  <a:pt x="123" y="153"/>
                  <a:pt x="123" y="15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5"/>
                  <a:pt x="124" y="134"/>
                  <a:pt x="126" y="134"/>
                </a:cubicBezTo>
                <a:cubicBezTo>
                  <a:pt x="140" y="134"/>
                  <a:pt x="140" y="134"/>
                  <a:pt x="140" y="134"/>
                </a:cubicBezTo>
                <a:close/>
                <a:moveTo>
                  <a:pt x="85" y="26"/>
                </a:moveTo>
                <a:cubicBezTo>
                  <a:pt x="85" y="22"/>
                  <a:pt x="85" y="22"/>
                  <a:pt x="85" y="2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1"/>
                  <a:pt x="85" y="11"/>
                  <a:pt x="85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5" y="11"/>
                  <a:pt x="136" y="12"/>
                  <a:pt x="136" y="13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25"/>
                  <a:pt x="135" y="26"/>
                  <a:pt x="133" y="26"/>
                </a:cubicBezTo>
                <a:lnTo>
                  <a:pt x="85" y="26"/>
                </a:lnTo>
                <a:close/>
                <a:moveTo>
                  <a:pt x="85" y="4"/>
                </a:moveTo>
                <a:cubicBezTo>
                  <a:pt x="30" y="4"/>
                  <a:pt x="30" y="4"/>
                  <a:pt x="30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"/>
                  <a:pt x="85" y="4"/>
                  <a:pt x="85" y="4"/>
                </a:cubicBezTo>
                <a:close/>
                <a:moveTo>
                  <a:pt x="30" y="169"/>
                </a:moveTo>
                <a:cubicBezTo>
                  <a:pt x="85" y="169"/>
                  <a:pt x="85" y="169"/>
                  <a:pt x="85" y="169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30" y="174"/>
                  <a:pt x="30" y="174"/>
                  <a:pt x="30" y="174"/>
                </a:cubicBezTo>
                <a:cubicBezTo>
                  <a:pt x="30" y="169"/>
                  <a:pt x="30" y="169"/>
                  <a:pt x="30" y="169"/>
                </a:cubicBezTo>
                <a:close/>
                <a:moveTo>
                  <a:pt x="85" y="11"/>
                </a:moveTo>
                <a:cubicBezTo>
                  <a:pt x="85" y="16"/>
                  <a:pt x="85" y="16"/>
                  <a:pt x="85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22"/>
                  <a:pt x="40" y="22"/>
                  <a:pt x="40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6"/>
                  <a:pt x="85" y="26"/>
                  <a:pt x="85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5" y="25"/>
                  <a:pt x="35" y="24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6" y="11"/>
                  <a:pt x="37" y="11"/>
                </a:cubicBezTo>
                <a:cubicBezTo>
                  <a:pt x="85" y="11"/>
                  <a:pt x="85" y="11"/>
                  <a:pt x="85" y="11"/>
                </a:cubicBezTo>
                <a:close/>
                <a:moveTo>
                  <a:pt x="85" y="35"/>
                </a:moveTo>
                <a:cubicBezTo>
                  <a:pt x="85" y="40"/>
                  <a:pt x="85" y="40"/>
                  <a:pt x="85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5"/>
                  <a:pt x="30" y="35"/>
                  <a:pt x="30" y="35"/>
                </a:cubicBezTo>
                <a:cubicBezTo>
                  <a:pt x="85" y="35"/>
                  <a:pt x="85" y="35"/>
                  <a:pt x="85" y="35"/>
                </a:cubicBezTo>
                <a:close/>
                <a:moveTo>
                  <a:pt x="85" y="118"/>
                </a:moveTo>
                <a:cubicBezTo>
                  <a:pt x="85" y="123"/>
                  <a:pt x="85" y="123"/>
                  <a:pt x="85" y="123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85" y="118"/>
                  <a:pt x="85" y="118"/>
                  <a:pt x="85" y="118"/>
                </a:cubicBezTo>
                <a:close/>
                <a:moveTo>
                  <a:pt x="30" y="154"/>
                </a:moveTo>
                <a:cubicBezTo>
                  <a:pt x="30" y="149"/>
                  <a:pt x="30" y="149"/>
                  <a:pt x="30" y="149"/>
                </a:cubicBezTo>
                <a:cubicBezTo>
                  <a:pt x="42" y="149"/>
                  <a:pt x="42" y="149"/>
                  <a:pt x="42" y="149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6" y="134"/>
                  <a:pt x="47" y="135"/>
                  <a:pt x="47" y="136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47" y="153"/>
                  <a:pt x="46" y="154"/>
                  <a:pt x="45" y="154"/>
                </a:cubicBezTo>
                <a:lnTo>
                  <a:pt x="30" y="154"/>
                </a:lnTo>
                <a:close/>
                <a:moveTo>
                  <a:pt x="30" y="4"/>
                </a:moveTo>
                <a:cubicBezTo>
                  <a:pt x="5" y="4"/>
                  <a:pt x="5" y="4"/>
                  <a:pt x="5" y="4"/>
                </a:cubicBezTo>
                <a:cubicBezTo>
                  <a:pt x="5" y="169"/>
                  <a:pt x="5" y="169"/>
                  <a:pt x="5" y="169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30" y="174"/>
                  <a:pt x="30" y="174"/>
                  <a:pt x="30" y="174"/>
                </a:cubicBezTo>
                <a:cubicBezTo>
                  <a:pt x="2" y="174"/>
                  <a:pt x="2" y="174"/>
                  <a:pt x="2" y="174"/>
                </a:cubicBezTo>
                <a:cubicBezTo>
                  <a:pt x="1" y="174"/>
                  <a:pt x="0" y="172"/>
                  <a:pt x="0" y="17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30" y="35"/>
                </a:moveTo>
                <a:cubicBezTo>
                  <a:pt x="16" y="35"/>
                  <a:pt x="16" y="35"/>
                  <a:pt x="16" y="35"/>
                </a:cubicBezTo>
                <a:cubicBezTo>
                  <a:pt x="14" y="35"/>
                  <a:pt x="13" y="36"/>
                  <a:pt x="13" y="37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22"/>
                  <a:pt x="14" y="123"/>
                  <a:pt x="16" y="123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8" y="40"/>
                  <a:pt x="18" y="40"/>
                  <a:pt x="18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5"/>
                  <a:pt x="30" y="35"/>
                  <a:pt x="30" y="35"/>
                </a:cubicBezTo>
                <a:close/>
                <a:moveTo>
                  <a:pt x="30" y="134"/>
                </a:moveTo>
                <a:cubicBezTo>
                  <a:pt x="16" y="134"/>
                  <a:pt x="16" y="134"/>
                  <a:pt x="16" y="134"/>
                </a:cubicBezTo>
                <a:cubicBezTo>
                  <a:pt x="14" y="134"/>
                  <a:pt x="13" y="135"/>
                  <a:pt x="13" y="13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3" y="153"/>
                  <a:pt x="14" y="154"/>
                  <a:pt x="16" y="154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0" y="139"/>
                  <a:pt x="30" y="139"/>
                  <a:pt x="30" y="139"/>
                </a:cubicBezTo>
                <a:lnTo>
                  <a:pt x="30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3" name="Freeform 181"/>
          <p:cNvSpPr>
            <a:spLocks noEditPoints="1"/>
          </p:cNvSpPr>
          <p:nvPr/>
        </p:nvSpPr>
        <p:spPr bwMode="auto">
          <a:xfrm>
            <a:off x="2857500" y="874713"/>
            <a:ext cx="295275" cy="127000"/>
          </a:xfrm>
          <a:custGeom>
            <a:avLst/>
            <a:gdLst>
              <a:gd name="T0" fmla="*/ 134 w 160"/>
              <a:gd name="T1" fmla="*/ 63 h 68"/>
              <a:gd name="T2" fmla="*/ 155 w 160"/>
              <a:gd name="T3" fmla="*/ 63 h 68"/>
              <a:gd name="T4" fmla="*/ 155 w 160"/>
              <a:gd name="T5" fmla="*/ 5 h 68"/>
              <a:gd name="T6" fmla="*/ 134 w 160"/>
              <a:gd name="T7" fmla="*/ 5 h 68"/>
              <a:gd name="T8" fmla="*/ 134 w 160"/>
              <a:gd name="T9" fmla="*/ 0 h 68"/>
              <a:gd name="T10" fmla="*/ 158 w 160"/>
              <a:gd name="T11" fmla="*/ 0 h 68"/>
              <a:gd name="T12" fmla="*/ 160 w 160"/>
              <a:gd name="T13" fmla="*/ 2 h 68"/>
              <a:gd name="T14" fmla="*/ 160 w 160"/>
              <a:gd name="T15" fmla="*/ 66 h 68"/>
              <a:gd name="T16" fmla="*/ 158 w 160"/>
              <a:gd name="T17" fmla="*/ 68 h 68"/>
              <a:gd name="T18" fmla="*/ 134 w 160"/>
              <a:gd name="T19" fmla="*/ 68 h 68"/>
              <a:gd name="T20" fmla="*/ 134 w 160"/>
              <a:gd name="T21" fmla="*/ 63 h 68"/>
              <a:gd name="T22" fmla="*/ 134 w 160"/>
              <a:gd name="T23" fmla="*/ 59 h 68"/>
              <a:gd name="T24" fmla="*/ 136 w 160"/>
              <a:gd name="T25" fmla="*/ 58 h 68"/>
              <a:gd name="T26" fmla="*/ 148 w 160"/>
              <a:gd name="T27" fmla="*/ 46 h 68"/>
              <a:gd name="T28" fmla="*/ 148 w 160"/>
              <a:gd name="T29" fmla="*/ 43 h 68"/>
              <a:gd name="T30" fmla="*/ 136 w 160"/>
              <a:gd name="T31" fmla="*/ 32 h 68"/>
              <a:gd name="T32" fmla="*/ 134 w 160"/>
              <a:gd name="T33" fmla="*/ 31 h 68"/>
              <a:gd name="T34" fmla="*/ 134 w 160"/>
              <a:gd name="T35" fmla="*/ 37 h 68"/>
              <a:gd name="T36" fmla="*/ 134 w 160"/>
              <a:gd name="T37" fmla="*/ 37 h 68"/>
              <a:gd name="T38" fmla="*/ 143 w 160"/>
              <a:gd name="T39" fmla="*/ 45 h 68"/>
              <a:gd name="T40" fmla="*/ 134 w 160"/>
              <a:gd name="T41" fmla="*/ 53 h 68"/>
              <a:gd name="T42" fmla="*/ 134 w 160"/>
              <a:gd name="T43" fmla="*/ 53 h 68"/>
              <a:gd name="T44" fmla="*/ 134 w 160"/>
              <a:gd name="T45" fmla="*/ 59 h 68"/>
              <a:gd name="T46" fmla="*/ 80 w 160"/>
              <a:gd name="T47" fmla="*/ 63 h 68"/>
              <a:gd name="T48" fmla="*/ 134 w 160"/>
              <a:gd name="T49" fmla="*/ 63 h 68"/>
              <a:gd name="T50" fmla="*/ 134 w 160"/>
              <a:gd name="T51" fmla="*/ 68 h 68"/>
              <a:gd name="T52" fmla="*/ 80 w 160"/>
              <a:gd name="T53" fmla="*/ 68 h 68"/>
              <a:gd name="T54" fmla="*/ 80 w 160"/>
              <a:gd name="T55" fmla="*/ 63 h 68"/>
              <a:gd name="T56" fmla="*/ 134 w 160"/>
              <a:gd name="T57" fmla="*/ 5 h 68"/>
              <a:gd name="T58" fmla="*/ 80 w 160"/>
              <a:gd name="T59" fmla="*/ 5 h 68"/>
              <a:gd name="T60" fmla="*/ 80 w 160"/>
              <a:gd name="T61" fmla="*/ 0 h 68"/>
              <a:gd name="T62" fmla="*/ 134 w 160"/>
              <a:gd name="T63" fmla="*/ 0 h 68"/>
              <a:gd name="T64" fmla="*/ 134 w 160"/>
              <a:gd name="T65" fmla="*/ 5 h 68"/>
              <a:gd name="T66" fmla="*/ 134 w 160"/>
              <a:gd name="T67" fmla="*/ 31 h 68"/>
              <a:gd name="T68" fmla="*/ 134 w 160"/>
              <a:gd name="T69" fmla="*/ 37 h 68"/>
              <a:gd name="T70" fmla="*/ 126 w 160"/>
              <a:gd name="T71" fmla="*/ 45 h 68"/>
              <a:gd name="T72" fmla="*/ 134 w 160"/>
              <a:gd name="T73" fmla="*/ 53 h 68"/>
              <a:gd name="T74" fmla="*/ 134 w 160"/>
              <a:gd name="T75" fmla="*/ 59 h 68"/>
              <a:gd name="T76" fmla="*/ 133 w 160"/>
              <a:gd name="T77" fmla="*/ 58 h 68"/>
              <a:gd name="T78" fmla="*/ 133 w 160"/>
              <a:gd name="T79" fmla="*/ 58 h 68"/>
              <a:gd name="T80" fmla="*/ 133 w 160"/>
              <a:gd name="T81" fmla="*/ 58 h 68"/>
              <a:gd name="T82" fmla="*/ 121 w 160"/>
              <a:gd name="T83" fmla="*/ 46 h 68"/>
              <a:gd name="T84" fmla="*/ 121 w 160"/>
              <a:gd name="T85" fmla="*/ 43 h 68"/>
              <a:gd name="T86" fmla="*/ 121 w 160"/>
              <a:gd name="T87" fmla="*/ 43 h 68"/>
              <a:gd name="T88" fmla="*/ 133 w 160"/>
              <a:gd name="T89" fmla="*/ 32 h 68"/>
              <a:gd name="T90" fmla="*/ 134 w 160"/>
              <a:gd name="T91" fmla="*/ 31 h 68"/>
              <a:gd name="T92" fmla="*/ 5 w 160"/>
              <a:gd name="T93" fmla="*/ 63 h 68"/>
              <a:gd name="T94" fmla="*/ 80 w 160"/>
              <a:gd name="T95" fmla="*/ 63 h 68"/>
              <a:gd name="T96" fmla="*/ 80 w 160"/>
              <a:gd name="T97" fmla="*/ 68 h 68"/>
              <a:gd name="T98" fmla="*/ 3 w 160"/>
              <a:gd name="T99" fmla="*/ 68 h 68"/>
              <a:gd name="T100" fmla="*/ 0 w 160"/>
              <a:gd name="T101" fmla="*/ 66 h 68"/>
              <a:gd name="T102" fmla="*/ 0 w 160"/>
              <a:gd name="T103" fmla="*/ 2 h 68"/>
              <a:gd name="T104" fmla="*/ 3 w 160"/>
              <a:gd name="T105" fmla="*/ 0 h 68"/>
              <a:gd name="T106" fmla="*/ 80 w 160"/>
              <a:gd name="T107" fmla="*/ 0 h 68"/>
              <a:gd name="T108" fmla="*/ 80 w 160"/>
              <a:gd name="T109" fmla="*/ 5 h 68"/>
              <a:gd name="T110" fmla="*/ 5 w 160"/>
              <a:gd name="T111" fmla="*/ 5 h 68"/>
              <a:gd name="T112" fmla="*/ 5 w 160"/>
              <a:gd name="T113" fmla="*/ 6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68">
                <a:moveTo>
                  <a:pt x="134" y="63"/>
                </a:moveTo>
                <a:cubicBezTo>
                  <a:pt x="155" y="63"/>
                  <a:pt x="155" y="63"/>
                  <a:pt x="155" y="63"/>
                </a:cubicBezTo>
                <a:cubicBezTo>
                  <a:pt x="155" y="5"/>
                  <a:pt x="155" y="5"/>
                  <a:pt x="155" y="5"/>
                </a:cubicBezTo>
                <a:cubicBezTo>
                  <a:pt x="134" y="5"/>
                  <a:pt x="134" y="5"/>
                  <a:pt x="134" y="5"/>
                </a:cubicBezTo>
                <a:cubicBezTo>
                  <a:pt x="134" y="0"/>
                  <a:pt x="134" y="0"/>
                  <a:pt x="134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9" y="0"/>
                  <a:pt x="160" y="1"/>
                  <a:pt x="160" y="2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0" y="67"/>
                  <a:pt x="159" y="68"/>
                  <a:pt x="158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4" y="63"/>
                  <a:pt x="134" y="63"/>
                  <a:pt x="134" y="63"/>
                </a:cubicBezTo>
                <a:close/>
                <a:moveTo>
                  <a:pt x="134" y="59"/>
                </a:moveTo>
                <a:cubicBezTo>
                  <a:pt x="135" y="59"/>
                  <a:pt x="136" y="58"/>
                  <a:pt x="136" y="58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9" y="46"/>
                  <a:pt x="149" y="44"/>
                  <a:pt x="148" y="43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31"/>
                  <a:pt x="135" y="31"/>
                  <a:pt x="134" y="31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3"/>
                  <a:pt x="134" y="53"/>
                  <a:pt x="134" y="53"/>
                </a:cubicBezTo>
                <a:lnTo>
                  <a:pt x="134" y="59"/>
                </a:lnTo>
                <a:close/>
                <a:moveTo>
                  <a:pt x="80" y="63"/>
                </a:moveTo>
                <a:cubicBezTo>
                  <a:pt x="134" y="63"/>
                  <a:pt x="134" y="63"/>
                  <a:pt x="134" y="63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3"/>
                  <a:pt x="80" y="63"/>
                  <a:pt x="80" y="63"/>
                </a:cubicBezTo>
                <a:close/>
                <a:moveTo>
                  <a:pt x="134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0"/>
                  <a:pt x="80" y="0"/>
                  <a:pt x="80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5"/>
                  <a:pt x="134" y="5"/>
                  <a:pt x="134" y="5"/>
                </a:cubicBezTo>
                <a:close/>
                <a:moveTo>
                  <a:pt x="134" y="31"/>
                </a:moveTo>
                <a:cubicBezTo>
                  <a:pt x="134" y="37"/>
                  <a:pt x="134" y="37"/>
                  <a:pt x="134" y="37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4" y="59"/>
                  <a:pt x="133" y="58"/>
                  <a:pt x="133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0" y="46"/>
                  <a:pt x="120" y="44"/>
                  <a:pt x="121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31"/>
                  <a:pt x="134" y="31"/>
                  <a:pt x="134" y="31"/>
                </a:cubicBezTo>
                <a:close/>
                <a:moveTo>
                  <a:pt x="5" y="63"/>
                </a:moveTo>
                <a:cubicBezTo>
                  <a:pt x="80" y="63"/>
                  <a:pt x="80" y="63"/>
                  <a:pt x="80" y="63"/>
                </a:cubicBezTo>
                <a:cubicBezTo>
                  <a:pt x="80" y="68"/>
                  <a:pt x="80" y="68"/>
                  <a:pt x="80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1" y="68"/>
                  <a:pt x="0" y="67"/>
                  <a:pt x="0" y="6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5"/>
                  <a:pt x="80" y="5"/>
                  <a:pt x="80" y="5"/>
                </a:cubicBezTo>
                <a:cubicBezTo>
                  <a:pt x="5" y="5"/>
                  <a:pt x="5" y="5"/>
                  <a:pt x="5" y="5"/>
                </a:cubicBezTo>
                <a:lnTo>
                  <a:pt x="5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4" name="Freeform 186"/>
          <p:cNvSpPr>
            <a:spLocks noEditPoints="1"/>
          </p:cNvSpPr>
          <p:nvPr/>
        </p:nvSpPr>
        <p:spPr bwMode="auto">
          <a:xfrm>
            <a:off x="1795463" y="1101725"/>
            <a:ext cx="277812" cy="176213"/>
          </a:xfrm>
          <a:custGeom>
            <a:avLst/>
            <a:gdLst>
              <a:gd name="T0" fmla="*/ 145 w 150"/>
              <a:gd name="T1" fmla="*/ 90 h 95"/>
              <a:gd name="T2" fmla="*/ 130 w 150"/>
              <a:gd name="T3" fmla="*/ 55 h 95"/>
              <a:gd name="T4" fmla="*/ 128 w 150"/>
              <a:gd name="T5" fmla="*/ 5 h 95"/>
              <a:gd name="T6" fmla="*/ 117 w 150"/>
              <a:gd name="T7" fmla="*/ 0 h 95"/>
              <a:gd name="T8" fmla="*/ 133 w 150"/>
              <a:gd name="T9" fmla="*/ 3 h 95"/>
              <a:gd name="T10" fmla="*/ 148 w 150"/>
              <a:gd name="T11" fmla="*/ 50 h 95"/>
              <a:gd name="T12" fmla="*/ 150 w 150"/>
              <a:gd name="T13" fmla="*/ 93 h 95"/>
              <a:gd name="T14" fmla="*/ 117 w 150"/>
              <a:gd name="T15" fmla="*/ 95 h 95"/>
              <a:gd name="T16" fmla="*/ 117 w 150"/>
              <a:gd name="T17" fmla="*/ 86 h 95"/>
              <a:gd name="T18" fmla="*/ 132 w 150"/>
              <a:gd name="T19" fmla="*/ 83 h 95"/>
              <a:gd name="T20" fmla="*/ 129 w 150"/>
              <a:gd name="T21" fmla="*/ 63 h 95"/>
              <a:gd name="T22" fmla="*/ 117 w 150"/>
              <a:gd name="T23" fmla="*/ 68 h 95"/>
              <a:gd name="T24" fmla="*/ 127 w 150"/>
              <a:gd name="T25" fmla="*/ 81 h 95"/>
              <a:gd name="T26" fmla="*/ 117 w 150"/>
              <a:gd name="T27" fmla="*/ 86 h 95"/>
              <a:gd name="T28" fmla="*/ 99 w 150"/>
              <a:gd name="T29" fmla="*/ 53 h 95"/>
              <a:gd name="T30" fmla="*/ 75 w 150"/>
              <a:gd name="T31" fmla="*/ 55 h 95"/>
              <a:gd name="T32" fmla="*/ 94 w 150"/>
              <a:gd name="T33" fmla="*/ 50 h 95"/>
              <a:gd name="T34" fmla="*/ 97 w 150"/>
              <a:gd name="T35" fmla="*/ 0 h 95"/>
              <a:gd name="T36" fmla="*/ 117 w 150"/>
              <a:gd name="T37" fmla="*/ 5 h 95"/>
              <a:gd name="T38" fmla="*/ 75 w 150"/>
              <a:gd name="T39" fmla="*/ 90 h 95"/>
              <a:gd name="T40" fmla="*/ 117 w 150"/>
              <a:gd name="T41" fmla="*/ 95 h 95"/>
              <a:gd name="T42" fmla="*/ 75 w 150"/>
              <a:gd name="T43" fmla="*/ 90 h 95"/>
              <a:gd name="T44" fmla="*/ 117 w 150"/>
              <a:gd name="T45" fmla="*/ 68 h 95"/>
              <a:gd name="T46" fmla="*/ 106 w 150"/>
              <a:gd name="T47" fmla="*/ 81 h 95"/>
              <a:gd name="T48" fmla="*/ 117 w 150"/>
              <a:gd name="T49" fmla="*/ 86 h 95"/>
              <a:gd name="T50" fmla="*/ 102 w 150"/>
              <a:gd name="T51" fmla="*/ 83 h 95"/>
              <a:gd name="T52" fmla="*/ 104 w 150"/>
              <a:gd name="T53" fmla="*/ 63 h 95"/>
              <a:gd name="T54" fmla="*/ 75 w 150"/>
              <a:gd name="T55" fmla="*/ 86 h 95"/>
              <a:gd name="T56" fmla="*/ 85 w 150"/>
              <a:gd name="T57" fmla="*/ 81 h 95"/>
              <a:gd name="T58" fmla="*/ 75 w 150"/>
              <a:gd name="T59" fmla="*/ 68 h 95"/>
              <a:gd name="T60" fmla="*/ 87 w 150"/>
              <a:gd name="T61" fmla="*/ 63 h 95"/>
              <a:gd name="T62" fmla="*/ 90 w 150"/>
              <a:gd name="T63" fmla="*/ 83 h 95"/>
              <a:gd name="T64" fmla="*/ 75 w 150"/>
              <a:gd name="T65" fmla="*/ 86 h 95"/>
              <a:gd name="T66" fmla="*/ 33 w 150"/>
              <a:gd name="T67" fmla="*/ 55 h 95"/>
              <a:gd name="T68" fmla="*/ 75 w 150"/>
              <a:gd name="T69" fmla="*/ 50 h 95"/>
              <a:gd name="T70" fmla="*/ 33 w 150"/>
              <a:gd name="T71" fmla="*/ 90 h 95"/>
              <a:gd name="T72" fmla="*/ 75 w 150"/>
              <a:gd name="T73" fmla="*/ 95 h 95"/>
              <a:gd name="T74" fmla="*/ 33 w 150"/>
              <a:gd name="T75" fmla="*/ 90 h 95"/>
              <a:gd name="T76" fmla="*/ 75 w 150"/>
              <a:gd name="T77" fmla="*/ 68 h 95"/>
              <a:gd name="T78" fmla="*/ 65 w 150"/>
              <a:gd name="T79" fmla="*/ 81 h 95"/>
              <a:gd name="T80" fmla="*/ 75 w 150"/>
              <a:gd name="T81" fmla="*/ 86 h 95"/>
              <a:gd name="T82" fmla="*/ 60 w 150"/>
              <a:gd name="T83" fmla="*/ 83 h 95"/>
              <a:gd name="T84" fmla="*/ 62 w 150"/>
              <a:gd name="T85" fmla="*/ 63 h 95"/>
              <a:gd name="T86" fmla="*/ 33 w 150"/>
              <a:gd name="T87" fmla="*/ 86 h 95"/>
              <a:gd name="T88" fmla="*/ 43 w 150"/>
              <a:gd name="T89" fmla="*/ 81 h 95"/>
              <a:gd name="T90" fmla="*/ 33 w 150"/>
              <a:gd name="T91" fmla="*/ 68 h 95"/>
              <a:gd name="T92" fmla="*/ 46 w 150"/>
              <a:gd name="T93" fmla="*/ 63 h 95"/>
              <a:gd name="T94" fmla="*/ 48 w 150"/>
              <a:gd name="T95" fmla="*/ 83 h 95"/>
              <a:gd name="T96" fmla="*/ 33 w 150"/>
              <a:gd name="T97" fmla="*/ 86 h 95"/>
              <a:gd name="T98" fmla="*/ 4 w 150"/>
              <a:gd name="T99" fmla="*/ 55 h 95"/>
              <a:gd name="T100" fmla="*/ 33 w 150"/>
              <a:gd name="T101" fmla="*/ 90 h 95"/>
              <a:gd name="T102" fmla="*/ 2 w 150"/>
              <a:gd name="T103" fmla="*/ 95 h 95"/>
              <a:gd name="T104" fmla="*/ 0 w 150"/>
              <a:gd name="T105" fmla="*/ 53 h 95"/>
              <a:gd name="T106" fmla="*/ 33 w 150"/>
              <a:gd name="T107" fmla="*/ 50 h 95"/>
              <a:gd name="T108" fmla="*/ 33 w 150"/>
              <a:gd name="T109" fmla="*/ 63 h 95"/>
              <a:gd name="T110" fmla="*/ 18 w 150"/>
              <a:gd name="T111" fmla="*/ 66 h 95"/>
              <a:gd name="T112" fmla="*/ 21 w 150"/>
              <a:gd name="T113" fmla="*/ 86 h 95"/>
              <a:gd name="T114" fmla="*/ 33 w 150"/>
              <a:gd name="T115" fmla="*/ 81 h 95"/>
              <a:gd name="T116" fmla="*/ 23 w 150"/>
              <a:gd name="T117" fmla="*/ 68 h 95"/>
              <a:gd name="T118" fmla="*/ 33 w 150"/>
              <a:gd name="T119" fmla="*/ 6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" h="95">
                <a:moveTo>
                  <a:pt x="117" y="90"/>
                </a:moveTo>
                <a:cubicBezTo>
                  <a:pt x="145" y="90"/>
                  <a:pt x="145" y="90"/>
                  <a:pt x="145" y="9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29" y="55"/>
                  <a:pt x="128" y="54"/>
                  <a:pt x="128" y="53"/>
                </a:cubicBezTo>
                <a:cubicBezTo>
                  <a:pt x="128" y="5"/>
                  <a:pt x="128" y="5"/>
                  <a:pt x="128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0"/>
                  <a:pt x="117" y="0"/>
                  <a:pt x="117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2" y="0"/>
                  <a:pt x="133" y="1"/>
                  <a:pt x="133" y="3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9" y="50"/>
                  <a:pt x="150" y="51"/>
                  <a:pt x="150" y="53"/>
                </a:cubicBezTo>
                <a:cubicBezTo>
                  <a:pt x="150" y="93"/>
                  <a:pt x="150" y="93"/>
                  <a:pt x="150" y="93"/>
                </a:cubicBezTo>
                <a:cubicBezTo>
                  <a:pt x="150" y="94"/>
                  <a:pt x="149" y="95"/>
                  <a:pt x="148" y="95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0"/>
                  <a:pt x="117" y="90"/>
                  <a:pt x="117" y="90"/>
                </a:cubicBezTo>
                <a:close/>
                <a:moveTo>
                  <a:pt x="117" y="86"/>
                </a:moveTo>
                <a:cubicBezTo>
                  <a:pt x="129" y="86"/>
                  <a:pt x="129" y="86"/>
                  <a:pt x="129" y="86"/>
                </a:cubicBezTo>
                <a:cubicBezTo>
                  <a:pt x="130" y="86"/>
                  <a:pt x="132" y="85"/>
                  <a:pt x="132" y="83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32" y="64"/>
                  <a:pt x="130" y="63"/>
                  <a:pt x="129" y="63"/>
                </a:cubicBezTo>
                <a:cubicBezTo>
                  <a:pt x="117" y="63"/>
                  <a:pt x="117" y="63"/>
                  <a:pt x="117" y="63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27" y="68"/>
                  <a:pt x="127" y="68"/>
                  <a:pt x="127" y="68"/>
                </a:cubicBezTo>
                <a:cubicBezTo>
                  <a:pt x="127" y="81"/>
                  <a:pt x="127" y="81"/>
                  <a:pt x="127" y="81"/>
                </a:cubicBezTo>
                <a:cubicBezTo>
                  <a:pt x="117" y="81"/>
                  <a:pt x="117" y="81"/>
                  <a:pt x="117" y="81"/>
                </a:cubicBezTo>
                <a:lnTo>
                  <a:pt x="117" y="86"/>
                </a:lnTo>
                <a:close/>
                <a:moveTo>
                  <a:pt x="99" y="5"/>
                </a:moveTo>
                <a:cubicBezTo>
                  <a:pt x="99" y="53"/>
                  <a:pt x="99" y="53"/>
                  <a:pt x="99" y="53"/>
                </a:cubicBezTo>
                <a:cubicBezTo>
                  <a:pt x="99" y="54"/>
                  <a:pt x="98" y="55"/>
                  <a:pt x="97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0"/>
                  <a:pt x="75" y="50"/>
                  <a:pt x="7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5" y="0"/>
                  <a:pt x="9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5"/>
                  <a:pt x="117" y="5"/>
                  <a:pt x="117" y="5"/>
                </a:cubicBezTo>
                <a:cubicBezTo>
                  <a:pt x="99" y="5"/>
                  <a:pt x="99" y="5"/>
                  <a:pt x="99" y="5"/>
                </a:cubicBezTo>
                <a:close/>
                <a:moveTo>
                  <a:pt x="75" y="90"/>
                </a:moveTo>
                <a:cubicBezTo>
                  <a:pt x="117" y="90"/>
                  <a:pt x="117" y="90"/>
                  <a:pt x="117" y="90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0"/>
                  <a:pt x="75" y="90"/>
                  <a:pt x="75" y="90"/>
                </a:cubicBezTo>
                <a:close/>
                <a:moveTo>
                  <a:pt x="117" y="63"/>
                </a:moveTo>
                <a:cubicBezTo>
                  <a:pt x="117" y="68"/>
                  <a:pt x="117" y="68"/>
                  <a:pt x="117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3" y="86"/>
                  <a:pt x="102" y="85"/>
                  <a:pt x="102" y="83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4"/>
                  <a:pt x="103" y="63"/>
                  <a:pt x="104" y="63"/>
                </a:cubicBezTo>
                <a:cubicBezTo>
                  <a:pt x="117" y="63"/>
                  <a:pt x="117" y="63"/>
                  <a:pt x="117" y="63"/>
                </a:cubicBezTo>
                <a:close/>
                <a:moveTo>
                  <a:pt x="75" y="86"/>
                </a:moveTo>
                <a:cubicBezTo>
                  <a:pt x="75" y="81"/>
                  <a:pt x="75" y="81"/>
                  <a:pt x="7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68"/>
                  <a:pt x="85" y="68"/>
                  <a:pt x="85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3"/>
                  <a:pt x="75" y="63"/>
                  <a:pt x="75" y="63"/>
                </a:cubicBezTo>
                <a:cubicBezTo>
                  <a:pt x="87" y="63"/>
                  <a:pt x="87" y="63"/>
                  <a:pt x="87" y="63"/>
                </a:cubicBezTo>
                <a:cubicBezTo>
                  <a:pt x="89" y="63"/>
                  <a:pt x="90" y="64"/>
                  <a:pt x="90" y="6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5"/>
                  <a:pt x="89" y="86"/>
                  <a:pt x="87" y="86"/>
                </a:cubicBezTo>
                <a:lnTo>
                  <a:pt x="75" y="86"/>
                </a:lnTo>
                <a:close/>
                <a:moveTo>
                  <a:pt x="75" y="55"/>
                </a:moveTo>
                <a:cubicBezTo>
                  <a:pt x="33" y="55"/>
                  <a:pt x="33" y="55"/>
                  <a:pt x="33" y="55"/>
                </a:cubicBezTo>
                <a:cubicBezTo>
                  <a:pt x="33" y="50"/>
                  <a:pt x="33" y="50"/>
                  <a:pt x="33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5"/>
                  <a:pt x="75" y="55"/>
                  <a:pt x="75" y="55"/>
                </a:cubicBezTo>
                <a:close/>
                <a:moveTo>
                  <a:pt x="3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5" y="95"/>
                  <a:pt x="75" y="95"/>
                  <a:pt x="75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3" y="90"/>
                  <a:pt x="33" y="90"/>
                  <a:pt x="33" y="90"/>
                </a:cubicBezTo>
                <a:close/>
                <a:moveTo>
                  <a:pt x="75" y="63"/>
                </a:moveTo>
                <a:cubicBezTo>
                  <a:pt x="75" y="68"/>
                  <a:pt x="75" y="68"/>
                  <a:pt x="7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81"/>
                  <a:pt x="65" y="81"/>
                  <a:pt x="65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1" y="86"/>
                  <a:pt x="60" y="85"/>
                  <a:pt x="60" y="83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4"/>
                  <a:pt x="61" y="63"/>
                  <a:pt x="62" y="63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33" y="86"/>
                </a:moveTo>
                <a:cubicBezTo>
                  <a:pt x="33" y="81"/>
                  <a:pt x="33" y="81"/>
                  <a:pt x="33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3" y="68"/>
                  <a:pt x="43" y="68"/>
                  <a:pt x="43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8" y="64"/>
                  <a:pt x="48" y="66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85"/>
                  <a:pt x="47" y="86"/>
                  <a:pt x="46" y="86"/>
                </a:cubicBezTo>
                <a:lnTo>
                  <a:pt x="33" y="86"/>
                </a:lnTo>
                <a:close/>
                <a:moveTo>
                  <a:pt x="33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90"/>
                  <a:pt x="4" y="90"/>
                  <a:pt x="4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5"/>
                  <a:pt x="33" y="95"/>
                  <a:pt x="33" y="95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5"/>
                  <a:pt x="0" y="94"/>
                  <a:pt x="0" y="9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1" y="50"/>
                  <a:pt x="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5"/>
                  <a:pt x="33" y="55"/>
                  <a:pt x="33" y="55"/>
                </a:cubicBezTo>
                <a:close/>
                <a:moveTo>
                  <a:pt x="33" y="63"/>
                </a:moveTo>
                <a:cubicBezTo>
                  <a:pt x="21" y="63"/>
                  <a:pt x="21" y="63"/>
                  <a:pt x="21" y="63"/>
                </a:cubicBezTo>
                <a:cubicBezTo>
                  <a:pt x="19" y="63"/>
                  <a:pt x="18" y="64"/>
                  <a:pt x="18" y="66"/>
                </a:cubicBezTo>
                <a:cubicBezTo>
                  <a:pt x="18" y="83"/>
                  <a:pt x="18" y="83"/>
                  <a:pt x="18" y="83"/>
                </a:cubicBezTo>
                <a:cubicBezTo>
                  <a:pt x="18" y="85"/>
                  <a:pt x="19" y="86"/>
                  <a:pt x="21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1"/>
                  <a:pt x="33" y="81"/>
                  <a:pt x="3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68"/>
                  <a:pt x="23" y="68"/>
                  <a:pt x="23" y="68"/>
                </a:cubicBezTo>
                <a:cubicBezTo>
                  <a:pt x="33" y="68"/>
                  <a:pt x="33" y="68"/>
                  <a:pt x="33" y="68"/>
                </a:cubicBezTo>
                <a:lnTo>
                  <a:pt x="33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5" name="Freeform 190"/>
          <p:cNvSpPr>
            <a:spLocks noEditPoints="1"/>
          </p:cNvSpPr>
          <p:nvPr/>
        </p:nvSpPr>
        <p:spPr bwMode="auto">
          <a:xfrm>
            <a:off x="3822700" y="1295400"/>
            <a:ext cx="300038" cy="85725"/>
          </a:xfrm>
          <a:custGeom>
            <a:avLst/>
            <a:gdLst>
              <a:gd name="T0" fmla="*/ 81 w 163"/>
              <a:gd name="T1" fmla="*/ 42 h 47"/>
              <a:gd name="T2" fmla="*/ 135 w 163"/>
              <a:gd name="T3" fmla="*/ 42 h 47"/>
              <a:gd name="T4" fmla="*/ 137 w 163"/>
              <a:gd name="T5" fmla="*/ 42 h 47"/>
              <a:gd name="T6" fmla="*/ 157 w 163"/>
              <a:gd name="T7" fmla="*/ 5 h 47"/>
              <a:gd name="T8" fmla="*/ 137 w 163"/>
              <a:gd name="T9" fmla="*/ 5 h 47"/>
              <a:gd name="T10" fmla="*/ 118 w 163"/>
              <a:gd name="T11" fmla="*/ 5 h 47"/>
              <a:gd name="T12" fmla="*/ 81 w 163"/>
              <a:gd name="T13" fmla="*/ 5 h 47"/>
              <a:gd name="T14" fmla="*/ 81 w 163"/>
              <a:gd name="T15" fmla="*/ 0 h 47"/>
              <a:gd name="T16" fmla="*/ 118 w 163"/>
              <a:gd name="T17" fmla="*/ 0 h 47"/>
              <a:gd name="T18" fmla="*/ 137 w 163"/>
              <a:gd name="T19" fmla="*/ 0 h 47"/>
              <a:gd name="T20" fmla="*/ 160 w 163"/>
              <a:gd name="T21" fmla="*/ 0 h 47"/>
              <a:gd name="T22" fmla="*/ 161 w 163"/>
              <a:gd name="T23" fmla="*/ 0 h 47"/>
              <a:gd name="T24" fmla="*/ 161 w 163"/>
              <a:gd name="T25" fmla="*/ 0 h 47"/>
              <a:gd name="T26" fmla="*/ 162 w 163"/>
              <a:gd name="T27" fmla="*/ 0 h 47"/>
              <a:gd name="T28" fmla="*/ 163 w 163"/>
              <a:gd name="T29" fmla="*/ 4 h 47"/>
              <a:gd name="T30" fmla="*/ 140 w 163"/>
              <a:gd name="T31" fmla="*/ 46 h 47"/>
              <a:gd name="T32" fmla="*/ 138 w 163"/>
              <a:gd name="T33" fmla="*/ 47 h 47"/>
              <a:gd name="T34" fmla="*/ 135 w 163"/>
              <a:gd name="T35" fmla="*/ 47 h 47"/>
              <a:gd name="T36" fmla="*/ 81 w 163"/>
              <a:gd name="T37" fmla="*/ 47 h 47"/>
              <a:gd name="T38" fmla="*/ 81 w 163"/>
              <a:gd name="T39" fmla="*/ 42 h 47"/>
              <a:gd name="T40" fmla="*/ 25 w 163"/>
              <a:gd name="T41" fmla="*/ 42 h 47"/>
              <a:gd name="T42" fmla="*/ 28 w 163"/>
              <a:gd name="T43" fmla="*/ 42 h 47"/>
              <a:gd name="T44" fmla="*/ 81 w 163"/>
              <a:gd name="T45" fmla="*/ 42 h 47"/>
              <a:gd name="T46" fmla="*/ 81 w 163"/>
              <a:gd name="T47" fmla="*/ 47 h 47"/>
              <a:gd name="T48" fmla="*/ 28 w 163"/>
              <a:gd name="T49" fmla="*/ 47 h 47"/>
              <a:gd name="T50" fmla="*/ 24 w 163"/>
              <a:gd name="T51" fmla="*/ 47 h 47"/>
              <a:gd name="T52" fmla="*/ 24 w 163"/>
              <a:gd name="T53" fmla="*/ 47 h 47"/>
              <a:gd name="T54" fmla="*/ 22 w 163"/>
              <a:gd name="T55" fmla="*/ 46 h 47"/>
              <a:gd name="T56" fmla="*/ 0 w 163"/>
              <a:gd name="T57" fmla="*/ 4 h 47"/>
              <a:gd name="T58" fmla="*/ 0 w 163"/>
              <a:gd name="T59" fmla="*/ 3 h 47"/>
              <a:gd name="T60" fmla="*/ 2 w 163"/>
              <a:gd name="T61" fmla="*/ 0 h 47"/>
              <a:gd name="T62" fmla="*/ 26 w 163"/>
              <a:gd name="T63" fmla="*/ 0 h 47"/>
              <a:gd name="T64" fmla="*/ 45 w 163"/>
              <a:gd name="T65" fmla="*/ 0 h 47"/>
              <a:gd name="T66" fmla="*/ 81 w 163"/>
              <a:gd name="T67" fmla="*/ 0 h 47"/>
              <a:gd name="T68" fmla="*/ 81 w 163"/>
              <a:gd name="T69" fmla="*/ 5 h 47"/>
              <a:gd name="T70" fmla="*/ 45 w 163"/>
              <a:gd name="T71" fmla="*/ 5 h 47"/>
              <a:gd name="T72" fmla="*/ 26 w 163"/>
              <a:gd name="T73" fmla="*/ 5 h 47"/>
              <a:gd name="T74" fmla="*/ 6 w 163"/>
              <a:gd name="T75" fmla="*/ 5 h 47"/>
              <a:gd name="T76" fmla="*/ 25 w 163"/>
              <a:gd name="T7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3" h="47">
                <a:moveTo>
                  <a:pt x="81" y="42"/>
                </a:moveTo>
                <a:cubicBezTo>
                  <a:pt x="135" y="42"/>
                  <a:pt x="135" y="42"/>
                  <a:pt x="135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57" y="5"/>
                  <a:pt x="157" y="5"/>
                  <a:pt x="157" y="5"/>
                </a:cubicBezTo>
                <a:cubicBezTo>
                  <a:pt x="137" y="5"/>
                  <a:pt x="137" y="5"/>
                  <a:pt x="137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0"/>
                  <a:pt x="81" y="0"/>
                  <a:pt x="81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61" y="0"/>
                  <a:pt x="162" y="0"/>
                </a:cubicBezTo>
                <a:cubicBezTo>
                  <a:pt x="163" y="1"/>
                  <a:pt x="163" y="3"/>
                  <a:pt x="163" y="4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0" y="46"/>
                  <a:pt x="139" y="47"/>
                  <a:pt x="138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81" y="47"/>
                  <a:pt x="81" y="47"/>
                  <a:pt x="81" y="47"/>
                </a:cubicBezTo>
                <a:lnTo>
                  <a:pt x="81" y="42"/>
                </a:lnTo>
                <a:close/>
                <a:moveTo>
                  <a:pt x="25" y="42"/>
                </a:moveTo>
                <a:cubicBezTo>
                  <a:pt x="28" y="42"/>
                  <a:pt x="28" y="42"/>
                  <a:pt x="28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7"/>
                  <a:pt x="81" y="47"/>
                  <a:pt x="81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3" y="47"/>
                  <a:pt x="22" y="47"/>
                  <a:pt x="22" y="4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5"/>
                  <a:pt x="81" y="5"/>
                  <a:pt x="81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6" y="5"/>
                  <a:pt x="6" y="5"/>
                  <a:pt x="6" y="5"/>
                </a:cubicBezTo>
                <a:lnTo>
                  <a:pt x="25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6" name="Freeform 193"/>
          <p:cNvSpPr>
            <a:spLocks noEditPoints="1"/>
          </p:cNvSpPr>
          <p:nvPr/>
        </p:nvSpPr>
        <p:spPr bwMode="auto">
          <a:xfrm>
            <a:off x="1641475" y="3271838"/>
            <a:ext cx="276225" cy="285750"/>
          </a:xfrm>
          <a:custGeom>
            <a:avLst/>
            <a:gdLst>
              <a:gd name="T0" fmla="*/ 115 w 150"/>
              <a:gd name="T1" fmla="*/ 79 h 154"/>
              <a:gd name="T2" fmla="*/ 111 w 150"/>
              <a:gd name="T3" fmla="*/ 76 h 154"/>
              <a:gd name="T4" fmla="*/ 96 w 150"/>
              <a:gd name="T5" fmla="*/ 54 h 154"/>
              <a:gd name="T6" fmla="*/ 75 w 150"/>
              <a:gd name="T7" fmla="*/ 36 h 154"/>
              <a:gd name="T8" fmla="*/ 84 w 150"/>
              <a:gd name="T9" fmla="*/ 37 h 154"/>
              <a:gd name="T10" fmla="*/ 114 w 150"/>
              <a:gd name="T11" fmla="*/ 73 h 154"/>
              <a:gd name="T12" fmla="*/ 118 w 150"/>
              <a:gd name="T13" fmla="*/ 76 h 154"/>
              <a:gd name="T14" fmla="*/ 148 w 150"/>
              <a:gd name="T15" fmla="*/ 105 h 154"/>
              <a:gd name="T16" fmla="*/ 148 w 150"/>
              <a:gd name="T17" fmla="*/ 118 h 154"/>
              <a:gd name="T18" fmla="*/ 114 w 150"/>
              <a:gd name="T19" fmla="*/ 152 h 154"/>
              <a:gd name="T20" fmla="*/ 114 w 150"/>
              <a:gd name="T21" fmla="*/ 152 h 154"/>
              <a:gd name="T22" fmla="*/ 108 w 150"/>
              <a:gd name="T23" fmla="*/ 154 h 154"/>
              <a:gd name="T24" fmla="*/ 101 w 150"/>
              <a:gd name="T25" fmla="*/ 152 h 154"/>
              <a:gd name="T26" fmla="*/ 101 w 150"/>
              <a:gd name="T27" fmla="*/ 152 h 154"/>
              <a:gd name="T28" fmla="*/ 99 w 150"/>
              <a:gd name="T29" fmla="*/ 149 h 154"/>
              <a:gd name="T30" fmla="*/ 94 w 150"/>
              <a:gd name="T31" fmla="*/ 146 h 154"/>
              <a:gd name="T32" fmla="*/ 75 w 150"/>
              <a:gd name="T33" fmla="*/ 145 h 154"/>
              <a:gd name="T34" fmla="*/ 89 w 150"/>
              <a:gd name="T35" fmla="*/ 140 h 154"/>
              <a:gd name="T36" fmla="*/ 96 w 150"/>
              <a:gd name="T37" fmla="*/ 142 h 154"/>
              <a:gd name="T38" fmla="*/ 102 w 150"/>
              <a:gd name="T39" fmla="*/ 146 h 154"/>
              <a:gd name="T40" fmla="*/ 105 w 150"/>
              <a:gd name="T41" fmla="*/ 148 h 154"/>
              <a:gd name="T42" fmla="*/ 105 w 150"/>
              <a:gd name="T43" fmla="*/ 148 h 154"/>
              <a:gd name="T44" fmla="*/ 108 w 150"/>
              <a:gd name="T45" fmla="*/ 150 h 154"/>
              <a:gd name="T46" fmla="*/ 111 w 150"/>
              <a:gd name="T47" fmla="*/ 148 h 154"/>
              <a:gd name="T48" fmla="*/ 111 w 150"/>
              <a:gd name="T49" fmla="*/ 148 h 154"/>
              <a:gd name="T50" fmla="*/ 145 w 150"/>
              <a:gd name="T51" fmla="*/ 112 h 154"/>
              <a:gd name="T52" fmla="*/ 75 w 150"/>
              <a:gd name="T53" fmla="*/ 36 h 154"/>
              <a:gd name="T54" fmla="*/ 67 w 150"/>
              <a:gd name="T55" fmla="*/ 10 h 154"/>
              <a:gd name="T56" fmla="*/ 64 w 150"/>
              <a:gd name="T57" fmla="*/ 5 h 154"/>
              <a:gd name="T58" fmla="*/ 55 w 150"/>
              <a:gd name="T59" fmla="*/ 10 h 154"/>
              <a:gd name="T60" fmla="*/ 51 w 150"/>
              <a:gd name="T61" fmla="*/ 21 h 154"/>
              <a:gd name="T62" fmla="*/ 59 w 150"/>
              <a:gd name="T63" fmla="*/ 42 h 154"/>
              <a:gd name="T64" fmla="*/ 62 w 150"/>
              <a:gd name="T65" fmla="*/ 50 h 154"/>
              <a:gd name="T66" fmla="*/ 58 w 150"/>
              <a:gd name="T67" fmla="*/ 60 h 154"/>
              <a:gd name="T68" fmla="*/ 14 w 150"/>
              <a:gd name="T69" fmla="*/ 60 h 154"/>
              <a:gd name="T70" fmla="*/ 6 w 150"/>
              <a:gd name="T71" fmla="*/ 64 h 154"/>
              <a:gd name="T72" fmla="*/ 5 w 150"/>
              <a:gd name="T73" fmla="*/ 72 h 154"/>
              <a:gd name="T74" fmla="*/ 31 w 150"/>
              <a:gd name="T75" fmla="*/ 139 h 154"/>
              <a:gd name="T76" fmla="*/ 75 w 150"/>
              <a:gd name="T77" fmla="*/ 140 h 154"/>
              <a:gd name="T78" fmla="*/ 35 w 150"/>
              <a:gd name="T79" fmla="*/ 145 h 154"/>
              <a:gd name="T80" fmla="*/ 24 w 150"/>
              <a:gd name="T81" fmla="*/ 137 h 154"/>
              <a:gd name="T82" fmla="*/ 0 w 150"/>
              <a:gd name="T83" fmla="*/ 68 h 154"/>
              <a:gd name="T84" fmla="*/ 8 w 150"/>
              <a:gd name="T85" fmla="*/ 57 h 154"/>
              <a:gd name="T86" fmla="*/ 56 w 150"/>
              <a:gd name="T87" fmla="*/ 56 h 154"/>
              <a:gd name="T88" fmla="*/ 55 w 150"/>
              <a:gd name="T89" fmla="*/ 45 h 154"/>
              <a:gd name="T90" fmla="*/ 54 w 150"/>
              <a:gd name="T91" fmla="*/ 43 h 154"/>
              <a:gd name="T92" fmla="*/ 48 w 150"/>
              <a:gd name="T93" fmla="*/ 14 h 154"/>
              <a:gd name="T94" fmla="*/ 60 w 150"/>
              <a:gd name="T95" fmla="*/ 1 h 154"/>
              <a:gd name="T96" fmla="*/ 70 w 150"/>
              <a:gd name="T97" fmla="*/ 4 h 154"/>
              <a:gd name="T98" fmla="*/ 72 w 150"/>
              <a:gd name="T99" fmla="*/ 15 h 154"/>
              <a:gd name="T100" fmla="*/ 75 w 150"/>
              <a:gd name="T101" fmla="*/ 3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0" h="154">
                <a:moveTo>
                  <a:pt x="144" y="109"/>
                </a:moveTo>
                <a:cubicBezTo>
                  <a:pt x="115" y="79"/>
                  <a:pt x="115" y="79"/>
                  <a:pt x="115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3" y="78"/>
                  <a:pt x="112" y="77"/>
                  <a:pt x="111" y="76"/>
                </a:cubicBezTo>
                <a:cubicBezTo>
                  <a:pt x="110" y="74"/>
                  <a:pt x="109" y="73"/>
                  <a:pt x="109" y="73"/>
                </a:cubicBezTo>
                <a:cubicBezTo>
                  <a:pt x="109" y="73"/>
                  <a:pt x="104" y="64"/>
                  <a:pt x="96" y="54"/>
                </a:cubicBezTo>
                <a:cubicBezTo>
                  <a:pt x="92" y="49"/>
                  <a:pt x="87" y="44"/>
                  <a:pt x="81" y="41"/>
                </a:cubicBezTo>
                <a:cubicBezTo>
                  <a:pt x="79" y="39"/>
                  <a:pt x="77" y="38"/>
                  <a:pt x="75" y="36"/>
                </a:cubicBezTo>
                <a:cubicBezTo>
                  <a:pt x="75" y="29"/>
                  <a:pt x="75" y="29"/>
                  <a:pt x="75" y="29"/>
                </a:cubicBezTo>
                <a:cubicBezTo>
                  <a:pt x="77" y="32"/>
                  <a:pt x="80" y="34"/>
                  <a:pt x="84" y="37"/>
                </a:cubicBezTo>
                <a:cubicBezTo>
                  <a:pt x="90" y="41"/>
                  <a:pt x="95" y="46"/>
                  <a:pt x="99" y="51"/>
                </a:cubicBezTo>
                <a:cubicBezTo>
                  <a:pt x="108" y="61"/>
                  <a:pt x="114" y="73"/>
                  <a:pt x="114" y="73"/>
                </a:cubicBezTo>
                <a:cubicBezTo>
                  <a:pt x="114" y="73"/>
                  <a:pt x="114" y="72"/>
                  <a:pt x="115" y="72"/>
                </a:cubicBezTo>
                <a:cubicBezTo>
                  <a:pt x="116" y="73"/>
                  <a:pt x="117" y="74"/>
                  <a:pt x="118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48" y="105"/>
                  <a:pt x="148" y="105"/>
                  <a:pt x="148" y="105"/>
                </a:cubicBezTo>
                <a:cubicBezTo>
                  <a:pt x="149" y="107"/>
                  <a:pt x="150" y="109"/>
                  <a:pt x="150" y="112"/>
                </a:cubicBezTo>
                <a:cubicBezTo>
                  <a:pt x="150" y="114"/>
                  <a:pt x="149" y="117"/>
                  <a:pt x="148" y="118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2" y="153"/>
                  <a:pt x="110" y="154"/>
                  <a:pt x="108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5" y="154"/>
                  <a:pt x="103" y="153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8" y="148"/>
                  <a:pt x="96" y="147"/>
                  <a:pt x="94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2" y="145"/>
                  <a:pt x="90" y="145"/>
                  <a:pt x="89" y="145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40"/>
                  <a:pt x="93" y="141"/>
                  <a:pt x="96" y="142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8" y="143"/>
                  <a:pt x="100" y="144"/>
                  <a:pt x="102" y="146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9"/>
                  <a:pt x="107" y="150"/>
                  <a:pt x="108" y="150"/>
                </a:cubicBezTo>
                <a:cubicBezTo>
                  <a:pt x="108" y="150"/>
                  <a:pt x="108" y="150"/>
                  <a:pt x="108" y="150"/>
                </a:cubicBezTo>
                <a:cubicBezTo>
                  <a:pt x="109" y="150"/>
                  <a:pt x="110" y="149"/>
                  <a:pt x="111" y="148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5" y="114"/>
                  <a:pt x="145" y="113"/>
                  <a:pt x="145" y="112"/>
                </a:cubicBezTo>
                <a:cubicBezTo>
                  <a:pt x="145" y="111"/>
                  <a:pt x="145" y="110"/>
                  <a:pt x="144" y="109"/>
                </a:cubicBezTo>
                <a:close/>
                <a:moveTo>
                  <a:pt x="75" y="36"/>
                </a:moveTo>
                <a:cubicBezTo>
                  <a:pt x="66" y="28"/>
                  <a:pt x="66" y="21"/>
                  <a:pt x="67" y="14"/>
                </a:cubicBezTo>
                <a:cubicBezTo>
                  <a:pt x="67" y="13"/>
                  <a:pt x="67" y="11"/>
                  <a:pt x="67" y="10"/>
                </a:cubicBezTo>
                <a:cubicBezTo>
                  <a:pt x="67" y="8"/>
                  <a:pt x="67" y="7"/>
                  <a:pt x="66" y="7"/>
                </a:cubicBezTo>
                <a:cubicBezTo>
                  <a:pt x="66" y="6"/>
                  <a:pt x="65" y="6"/>
                  <a:pt x="64" y="5"/>
                </a:cubicBezTo>
                <a:cubicBezTo>
                  <a:pt x="63" y="5"/>
                  <a:pt x="62" y="5"/>
                  <a:pt x="61" y="6"/>
                </a:cubicBezTo>
                <a:cubicBezTo>
                  <a:pt x="59" y="6"/>
                  <a:pt x="57" y="8"/>
                  <a:pt x="55" y="10"/>
                </a:cubicBezTo>
                <a:cubicBezTo>
                  <a:pt x="54" y="11"/>
                  <a:pt x="53" y="13"/>
                  <a:pt x="53" y="15"/>
                </a:cubicBezTo>
                <a:cubicBezTo>
                  <a:pt x="52" y="18"/>
                  <a:pt x="51" y="20"/>
                  <a:pt x="51" y="21"/>
                </a:cubicBezTo>
                <a:cubicBezTo>
                  <a:pt x="50" y="30"/>
                  <a:pt x="54" y="36"/>
                  <a:pt x="57" y="40"/>
                </a:cubicBezTo>
                <a:cubicBezTo>
                  <a:pt x="58" y="41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61" y="44"/>
                  <a:pt x="61" y="47"/>
                  <a:pt x="62" y="50"/>
                </a:cubicBezTo>
                <a:cubicBezTo>
                  <a:pt x="62" y="53"/>
                  <a:pt x="62" y="56"/>
                  <a:pt x="61" y="59"/>
                </a:cubicBezTo>
                <a:cubicBezTo>
                  <a:pt x="60" y="60"/>
                  <a:pt x="59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2" y="60"/>
                  <a:pt x="11" y="61"/>
                  <a:pt x="10" y="61"/>
                </a:cubicBezTo>
                <a:cubicBezTo>
                  <a:pt x="8" y="62"/>
                  <a:pt x="7" y="63"/>
                  <a:pt x="6" y="64"/>
                </a:cubicBezTo>
                <a:cubicBezTo>
                  <a:pt x="5" y="65"/>
                  <a:pt x="5" y="67"/>
                  <a:pt x="5" y="68"/>
                </a:cubicBezTo>
                <a:cubicBezTo>
                  <a:pt x="5" y="70"/>
                  <a:pt x="5" y="71"/>
                  <a:pt x="5" y="72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7"/>
                  <a:pt x="30" y="138"/>
                  <a:pt x="31" y="139"/>
                </a:cubicBezTo>
                <a:cubicBezTo>
                  <a:pt x="32" y="140"/>
                  <a:pt x="34" y="140"/>
                  <a:pt x="35" y="140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3" y="145"/>
                  <a:pt x="30" y="144"/>
                  <a:pt x="28" y="143"/>
                </a:cubicBezTo>
                <a:cubicBezTo>
                  <a:pt x="26" y="141"/>
                  <a:pt x="24" y="139"/>
                  <a:pt x="24" y="137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72"/>
                  <a:pt x="0" y="70"/>
                  <a:pt x="0" y="68"/>
                </a:cubicBezTo>
                <a:cubicBezTo>
                  <a:pt x="0" y="66"/>
                  <a:pt x="1" y="63"/>
                  <a:pt x="2" y="61"/>
                </a:cubicBezTo>
                <a:cubicBezTo>
                  <a:pt x="3" y="59"/>
                  <a:pt x="6" y="58"/>
                  <a:pt x="8" y="57"/>
                </a:cubicBezTo>
                <a:cubicBezTo>
                  <a:pt x="10" y="56"/>
                  <a:pt x="12" y="56"/>
                  <a:pt x="14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7" y="54"/>
                  <a:pt x="57" y="52"/>
                  <a:pt x="57" y="50"/>
                </a:cubicBezTo>
                <a:cubicBezTo>
                  <a:pt x="57" y="48"/>
                  <a:pt x="56" y="46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4" y="43"/>
                  <a:pt x="54" y="43"/>
                </a:cubicBezTo>
                <a:cubicBezTo>
                  <a:pt x="50" y="38"/>
                  <a:pt x="45" y="31"/>
                  <a:pt x="46" y="21"/>
                </a:cubicBezTo>
                <a:cubicBezTo>
                  <a:pt x="46" y="19"/>
                  <a:pt x="47" y="16"/>
                  <a:pt x="48" y="14"/>
                </a:cubicBezTo>
                <a:cubicBezTo>
                  <a:pt x="49" y="11"/>
                  <a:pt x="50" y="9"/>
                  <a:pt x="52" y="7"/>
                </a:cubicBezTo>
                <a:cubicBezTo>
                  <a:pt x="54" y="4"/>
                  <a:pt x="57" y="2"/>
                  <a:pt x="60" y="1"/>
                </a:cubicBezTo>
                <a:cubicBezTo>
                  <a:pt x="62" y="0"/>
                  <a:pt x="64" y="0"/>
                  <a:pt x="66" y="1"/>
                </a:cubicBezTo>
                <a:cubicBezTo>
                  <a:pt x="68" y="1"/>
                  <a:pt x="69" y="2"/>
                  <a:pt x="70" y="4"/>
                </a:cubicBezTo>
                <a:cubicBezTo>
                  <a:pt x="71" y="5"/>
                  <a:pt x="72" y="7"/>
                  <a:pt x="72" y="10"/>
                </a:cubicBezTo>
                <a:cubicBezTo>
                  <a:pt x="72" y="11"/>
                  <a:pt x="72" y="13"/>
                  <a:pt x="72" y="15"/>
                </a:cubicBezTo>
                <a:cubicBezTo>
                  <a:pt x="71" y="19"/>
                  <a:pt x="71" y="24"/>
                  <a:pt x="75" y="29"/>
                </a:cubicBezTo>
                <a:lnTo>
                  <a:pt x="75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7" name="Freeform 204"/>
          <p:cNvSpPr>
            <a:spLocks noEditPoints="1"/>
          </p:cNvSpPr>
          <p:nvPr/>
        </p:nvSpPr>
        <p:spPr bwMode="auto">
          <a:xfrm>
            <a:off x="1427163" y="2319338"/>
            <a:ext cx="195262" cy="117475"/>
          </a:xfrm>
          <a:custGeom>
            <a:avLst/>
            <a:gdLst>
              <a:gd name="T0" fmla="*/ 53 w 106"/>
              <a:gd name="T1" fmla="*/ 5 h 63"/>
              <a:gd name="T2" fmla="*/ 81 w 106"/>
              <a:gd name="T3" fmla="*/ 0 h 63"/>
              <a:gd name="T4" fmla="*/ 103 w 106"/>
              <a:gd name="T5" fmla="*/ 0 h 63"/>
              <a:gd name="T6" fmla="*/ 106 w 106"/>
              <a:gd name="T7" fmla="*/ 60 h 63"/>
              <a:gd name="T8" fmla="*/ 53 w 106"/>
              <a:gd name="T9" fmla="*/ 63 h 63"/>
              <a:gd name="T10" fmla="*/ 101 w 106"/>
              <a:gd name="T11" fmla="*/ 58 h 63"/>
              <a:gd name="T12" fmla="*/ 93 w 106"/>
              <a:gd name="T13" fmla="*/ 5 h 63"/>
              <a:gd name="T14" fmla="*/ 53 w 106"/>
              <a:gd name="T15" fmla="*/ 52 h 63"/>
              <a:gd name="T16" fmla="*/ 59 w 106"/>
              <a:gd name="T17" fmla="*/ 49 h 63"/>
              <a:gd name="T18" fmla="*/ 63 w 106"/>
              <a:gd name="T19" fmla="*/ 33 h 63"/>
              <a:gd name="T20" fmla="*/ 61 w 106"/>
              <a:gd name="T21" fmla="*/ 19 h 63"/>
              <a:gd name="T22" fmla="*/ 53 w 106"/>
              <a:gd name="T23" fmla="*/ 21 h 63"/>
              <a:gd name="T24" fmla="*/ 60 w 106"/>
              <a:gd name="T25" fmla="*/ 27 h 63"/>
              <a:gd name="T26" fmla="*/ 56 w 106"/>
              <a:gd name="T27" fmla="*/ 33 h 63"/>
              <a:gd name="T28" fmla="*/ 55 w 106"/>
              <a:gd name="T29" fmla="*/ 36 h 63"/>
              <a:gd name="T30" fmla="*/ 53 w 106"/>
              <a:gd name="T31" fmla="*/ 47 h 63"/>
              <a:gd name="T32" fmla="*/ 53 w 106"/>
              <a:gd name="T33" fmla="*/ 5 h 63"/>
              <a:gd name="T34" fmla="*/ 5 w 106"/>
              <a:gd name="T35" fmla="*/ 58 h 63"/>
              <a:gd name="T36" fmla="*/ 53 w 106"/>
              <a:gd name="T37" fmla="*/ 63 h 63"/>
              <a:gd name="T38" fmla="*/ 0 w 106"/>
              <a:gd name="T39" fmla="*/ 60 h 63"/>
              <a:gd name="T40" fmla="*/ 3 w 106"/>
              <a:gd name="T41" fmla="*/ 0 h 63"/>
              <a:gd name="T42" fmla="*/ 53 w 106"/>
              <a:gd name="T43" fmla="*/ 5 h 63"/>
              <a:gd name="T44" fmla="*/ 53 w 106"/>
              <a:gd name="T45" fmla="*/ 16 h 63"/>
              <a:gd name="T46" fmla="*/ 42 w 106"/>
              <a:gd name="T47" fmla="*/ 27 h 63"/>
              <a:gd name="T48" fmla="*/ 43 w 106"/>
              <a:gd name="T49" fmla="*/ 33 h 63"/>
              <a:gd name="T50" fmla="*/ 47 w 106"/>
              <a:gd name="T51" fmla="*/ 37 h 63"/>
              <a:gd name="T52" fmla="*/ 49 w 106"/>
              <a:gd name="T53" fmla="*/ 52 h 63"/>
              <a:gd name="T54" fmla="*/ 53 w 106"/>
              <a:gd name="T55" fmla="*/ 47 h 63"/>
              <a:gd name="T56" fmla="*/ 52 w 106"/>
              <a:gd name="T57" fmla="*/ 36 h 63"/>
              <a:gd name="T58" fmla="*/ 47 w 106"/>
              <a:gd name="T59" fmla="*/ 31 h 63"/>
              <a:gd name="T60" fmla="*/ 46 w 106"/>
              <a:gd name="T61" fmla="*/ 27 h 63"/>
              <a:gd name="T62" fmla="*/ 53 w 106"/>
              <a:gd name="T63" fmla="*/ 21 h 63"/>
              <a:gd name="T64" fmla="*/ 53 w 106"/>
              <a:gd name="T65" fmla="*/ 1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6" h="63">
                <a:moveTo>
                  <a:pt x="81" y="5"/>
                </a:moveTo>
                <a:cubicBezTo>
                  <a:pt x="53" y="5"/>
                  <a:pt x="53" y="5"/>
                  <a:pt x="53" y="5"/>
                </a:cubicBezTo>
                <a:cubicBezTo>
                  <a:pt x="53" y="0"/>
                  <a:pt x="53" y="0"/>
                  <a:pt x="5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0"/>
                  <a:pt x="106" y="1"/>
                  <a:pt x="106" y="2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61"/>
                  <a:pt x="105" y="63"/>
                  <a:pt x="10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58"/>
                  <a:pt x="53" y="58"/>
                  <a:pt x="53" y="58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"/>
                  <a:pt x="101" y="5"/>
                  <a:pt x="101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53" y="52"/>
                </a:move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9" y="51"/>
                  <a:pt x="59" y="49"/>
                </a:cubicBezTo>
                <a:cubicBezTo>
                  <a:pt x="59" y="37"/>
                  <a:pt x="59" y="37"/>
                  <a:pt x="59" y="37"/>
                </a:cubicBezTo>
                <a:cubicBezTo>
                  <a:pt x="61" y="36"/>
                  <a:pt x="62" y="35"/>
                  <a:pt x="63" y="33"/>
                </a:cubicBezTo>
                <a:cubicBezTo>
                  <a:pt x="64" y="32"/>
                  <a:pt x="65" y="30"/>
                  <a:pt x="65" y="27"/>
                </a:cubicBezTo>
                <a:cubicBezTo>
                  <a:pt x="65" y="24"/>
                  <a:pt x="63" y="21"/>
                  <a:pt x="61" y="19"/>
                </a:cubicBezTo>
                <a:cubicBezTo>
                  <a:pt x="59" y="17"/>
                  <a:pt x="56" y="16"/>
                  <a:pt x="53" y="16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21"/>
                  <a:pt x="57" y="21"/>
                  <a:pt x="58" y="23"/>
                </a:cubicBezTo>
                <a:cubicBezTo>
                  <a:pt x="59" y="24"/>
                  <a:pt x="60" y="25"/>
                  <a:pt x="60" y="27"/>
                </a:cubicBezTo>
                <a:cubicBezTo>
                  <a:pt x="60" y="29"/>
                  <a:pt x="59" y="30"/>
                  <a:pt x="59" y="31"/>
                </a:cubicBezTo>
                <a:cubicBezTo>
                  <a:pt x="58" y="32"/>
                  <a:pt x="57" y="33"/>
                  <a:pt x="56" y="33"/>
                </a:cubicBezTo>
                <a:cubicBezTo>
                  <a:pt x="55" y="34"/>
                  <a:pt x="55" y="35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7"/>
                  <a:pt x="55" y="47"/>
                  <a:pt x="55" y="47"/>
                </a:cubicBezTo>
                <a:cubicBezTo>
                  <a:pt x="53" y="47"/>
                  <a:pt x="53" y="47"/>
                  <a:pt x="53" y="47"/>
                </a:cubicBezTo>
                <a:lnTo>
                  <a:pt x="53" y="52"/>
                </a:ln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8"/>
                  <a:pt x="5" y="58"/>
                  <a:pt x="5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3" y="63"/>
                  <a:pt x="53" y="63"/>
                  <a:pt x="53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1"/>
                  <a:pt x="0" y="6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5"/>
                  <a:pt x="53" y="5"/>
                  <a:pt x="53" y="5"/>
                </a:cubicBezTo>
                <a:close/>
                <a:moveTo>
                  <a:pt x="53" y="16"/>
                </a:moveTo>
                <a:cubicBezTo>
                  <a:pt x="53" y="16"/>
                  <a:pt x="53" y="16"/>
                  <a:pt x="53" y="16"/>
                </a:cubicBezTo>
                <a:cubicBezTo>
                  <a:pt x="50" y="16"/>
                  <a:pt x="47" y="17"/>
                  <a:pt x="45" y="19"/>
                </a:cubicBezTo>
                <a:cubicBezTo>
                  <a:pt x="43" y="21"/>
                  <a:pt x="42" y="24"/>
                  <a:pt x="42" y="27"/>
                </a:cubicBezTo>
                <a:cubicBezTo>
                  <a:pt x="42" y="30"/>
                  <a:pt x="42" y="32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5"/>
                  <a:pt x="45" y="36"/>
                  <a:pt x="47" y="37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51"/>
                  <a:pt x="48" y="52"/>
                  <a:pt x="49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47"/>
                  <a:pt x="53" y="47"/>
                  <a:pt x="53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5"/>
                  <a:pt x="51" y="34"/>
                  <a:pt x="50" y="33"/>
                </a:cubicBezTo>
                <a:cubicBezTo>
                  <a:pt x="49" y="33"/>
                  <a:pt x="48" y="32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0"/>
                  <a:pt x="46" y="29"/>
                  <a:pt x="46" y="27"/>
                </a:cubicBezTo>
                <a:cubicBezTo>
                  <a:pt x="46" y="25"/>
                  <a:pt x="47" y="24"/>
                  <a:pt x="48" y="23"/>
                </a:cubicBezTo>
                <a:cubicBezTo>
                  <a:pt x="50" y="21"/>
                  <a:pt x="51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lnTo>
                  <a:pt x="53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8" name="Freeform 207"/>
          <p:cNvSpPr>
            <a:spLocks noEditPoints="1"/>
          </p:cNvSpPr>
          <p:nvPr/>
        </p:nvSpPr>
        <p:spPr bwMode="auto">
          <a:xfrm>
            <a:off x="3968750" y="1009650"/>
            <a:ext cx="84138" cy="69850"/>
          </a:xfrm>
          <a:custGeom>
            <a:avLst/>
            <a:gdLst>
              <a:gd name="T0" fmla="*/ 40 w 46"/>
              <a:gd name="T1" fmla="*/ 25 h 37"/>
              <a:gd name="T2" fmla="*/ 39 w 46"/>
              <a:gd name="T3" fmla="*/ 14 h 37"/>
              <a:gd name="T4" fmla="*/ 30 w 46"/>
              <a:gd name="T5" fmla="*/ 5 h 37"/>
              <a:gd name="T6" fmla="*/ 28 w 46"/>
              <a:gd name="T7" fmla="*/ 6 h 37"/>
              <a:gd name="T8" fmla="*/ 25 w 46"/>
              <a:gd name="T9" fmla="*/ 7 h 37"/>
              <a:gd name="T10" fmla="*/ 23 w 46"/>
              <a:gd name="T11" fmla="*/ 8 h 37"/>
              <a:gd name="T12" fmla="*/ 23 w 46"/>
              <a:gd name="T13" fmla="*/ 3 h 37"/>
              <a:gd name="T14" fmla="*/ 24 w 46"/>
              <a:gd name="T15" fmla="*/ 3 h 37"/>
              <a:gd name="T16" fmla="*/ 26 w 46"/>
              <a:gd name="T17" fmla="*/ 2 h 37"/>
              <a:gd name="T18" fmla="*/ 28 w 46"/>
              <a:gd name="T19" fmla="*/ 1 h 37"/>
              <a:gd name="T20" fmla="*/ 31 w 46"/>
              <a:gd name="T21" fmla="*/ 0 h 37"/>
              <a:gd name="T22" fmla="*/ 31 w 46"/>
              <a:gd name="T23" fmla="*/ 1 h 37"/>
              <a:gd name="T24" fmla="*/ 31 w 46"/>
              <a:gd name="T25" fmla="*/ 1 h 37"/>
              <a:gd name="T26" fmla="*/ 31 w 46"/>
              <a:gd name="T27" fmla="*/ 1 h 37"/>
              <a:gd name="T28" fmla="*/ 31 w 46"/>
              <a:gd name="T29" fmla="*/ 1 h 37"/>
              <a:gd name="T30" fmla="*/ 31 w 46"/>
              <a:gd name="T31" fmla="*/ 1 h 37"/>
              <a:gd name="T32" fmla="*/ 43 w 46"/>
              <a:gd name="T33" fmla="*/ 12 h 37"/>
              <a:gd name="T34" fmla="*/ 44 w 46"/>
              <a:gd name="T35" fmla="*/ 27 h 37"/>
              <a:gd name="T36" fmla="*/ 44 w 46"/>
              <a:gd name="T37" fmla="*/ 27 h 37"/>
              <a:gd name="T38" fmla="*/ 32 w 46"/>
              <a:gd name="T39" fmla="*/ 36 h 37"/>
              <a:gd name="T40" fmla="*/ 23 w 46"/>
              <a:gd name="T41" fmla="*/ 36 h 37"/>
              <a:gd name="T42" fmla="*/ 23 w 46"/>
              <a:gd name="T43" fmla="*/ 31 h 37"/>
              <a:gd name="T44" fmla="*/ 31 w 46"/>
              <a:gd name="T45" fmla="*/ 31 h 37"/>
              <a:gd name="T46" fmla="*/ 40 w 46"/>
              <a:gd name="T47" fmla="*/ 25 h 37"/>
              <a:gd name="T48" fmla="*/ 23 w 46"/>
              <a:gd name="T49" fmla="*/ 8 h 37"/>
              <a:gd name="T50" fmla="*/ 15 w 46"/>
              <a:gd name="T51" fmla="*/ 9 h 37"/>
              <a:gd name="T52" fmla="*/ 7 w 46"/>
              <a:gd name="T53" fmla="*/ 8 h 37"/>
              <a:gd name="T54" fmla="*/ 7 w 46"/>
              <a:gd name="T55" fmla="*/ 10 h 37"/>
              <a:gd name="T56" fmla="*/ 7 w 46"/>
              <a:gd name="T57" fmla="*/ 10 h 37"/>
              <a:gd name="T58" fmla="*/ 7 w 46"/>
              <a:gd name="T59" fmla="*/ 20 h 37"/>
              <a:gd name="T60" fmla="*/ 18 w 46"/>
              <a:gd name="T61" fmla="*/ 30 h 37"/>
              <a:gd name="T62" fmla="*/ 23 w 46"/>
              <a:gd name="T63" fmla="*/ 31 h 37"/>
              <a:gd name="T64" fmla="*/ 23 w 46"/>
              <a:gd name="T65" fmla="*/ 36 h 37"/>
              <a:gd name="T66" fmla="*/ 16 w 46"/>
              <a:gd name="T67" fmla="*/ 34 h 37"/>
              <a:gd name="T68" fmla="*/ 3 w 46"/>
              <a:gd name="T69" fmla="*/ 22 h 37"/>
              <a:gd name="T70" fmla="*/ 2 w 46"/>
              <a:gd name="T71" fmla="*/ 8 h 37"/>
              <a:gd name="T72" fmla="*/ 3 w 46"/>
              <a:gd name="T73" fmla="*/ 7 h 37"/>
              <a:gd name="T74" fmla="*/ 4 w 46"/>
              <a:gd name="T75" fmla="*/ 6 h 37"/>
              <a:gd name="T76" fmla="*/ 5 w 46"/>
              <a:gd name="T77" fmla="*/ 4 h 37"/>
              <a:gd name="T78" fmla="*/ 7 w 46"/>
              <a:gd name="T79" fmla="*/ 3 h 37"/>
              <a:gd name="T80" fmla="*/ 15 w 46"/>
              <a:gd name="T81" fmla="*/ 4 h 37"/>
              <a:gd name="T82" fmla="*/ 23 w 46"/>
              <a:gd name="T83" fmla="*/ 3 h 37"/>
              <a:gd name="T84" fmla="*/ 23 w 46"/>
              <a:gd name="T85" fmla="*/ 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" h="37">
                <a:moveTo>
                  <a:pt x="40" y="25"/>
                </a:moveTo>
                <a:cubicBezTo>
                  <a:pt x="41" y="22"/>
                  <a:pt x="41" y="18"/>
                  <a:pt x="39" y="14"/>
                </a:cubicBezTo>
                <a:cubicBezTo>
                  <a:pt x="37" y="11"/>
                  <a:pt x="34" y="8"/>
                  <a:pt x="30" y="5"/>
                </a:cubicBezTo>
                <a:cubicBezTo>
                  <a:pt x="29" y="6"/>
                  <a:pt x="29" y="6"/>
                  <a:pt x="28" y="6"/>
                </a:cubicBezTo>
                <a:cubicBezTo>
                  <a:pt x="27" y="7"/>
                  <a:pt x="26" y="7"/>
                  <a:pt x="25" y="7"/>
                </a:cubicBezTo>
                <a:cubicBezTo>
                  <a:pt x="25" y="7"/>
                  <a:pt x="24" y="8"/>
                  <a:pt x="23" y="8"/>
                </a:cubicBezTo>
                <a:cubicBezTo>
                  <a:pt x="23" y="3"/>
                  <a:pt x="23" y="3"/>
                  <a:pt x="23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5" y="2"/>
                  <a:pt x="25" y="2"/>
                  <a:pt x="26" y="2"/>
                </a:cubicBezTo>
                <a:cubicBezTo>
                  <a:pt x="27" y="1"/>
                  <a:pt x="28" y="1"/>
                  <a:pt x="28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7" y="3"/>
                  <a:pt x="41" y="8"/>
                  <a:pt x="43" y="12"/>
                </a:cubicBezTo>
                <a:cubicBezTo>
                  <a:pt x="46" y="17"/>
                  <a:pt x="46" y="22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2" y="32"/>
                  <a:pt x="38" y="35"/>
                  <a:pt x="32" y="36"/>
                </a:cubicBezTo>
                <a:cubicBezTo>
                  <a:pt x="29" y="37"/>
                  <a:pt x="26" y="37"/>
                  <a:pt x="23" y="36"/>
                </a:cubicBezTo>
                <a:cubicBezTo>
                  <a:pt x="23" y="31"/>
                  <a:pt x="23" y="31"/>
                  <a:pt x="23" y="31"/>
                </a:cubicBezTo>
                <a:cubicBezTo>
                  <a:pt x="26" y="32"/>
                  <a:pt x="29" y="32"/>
                  <a:pt x="31" y="31"/>
                </a:cubicBezTo>
                <a:cubicBezTo>
                  <a:pt x="35" y="30"/>
                  <a:pt x="38" y="28"/>
                  <a:pt x="40" y="25"/>
                </a:cubicBezTo>
                <a:close/>
                <a:moveTo>
                  <a:pt x="23" y="8"/>
                </a:moveTo>
                <a:cubicBezTo>
                  <a:pt x="21" y="9"/>
                  <a:pt x="18" y="9"/>
                  <a:pt x="15" y="9"/>
                </a:cubicBezTo>
                <a:cubicBezTo>
                  <a:pt x="13" y="9"/>
                  <a:pt x="10" y="9"/>
                  <a:pt x="7" y="8"/>
                </a:cubicBezTo>
                <a:cubicBezTo>
                  <a:pt x="7" y="9"/>
                  <a:pt x="7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3"/>
                  <a:pt x="6" y="17"/>
                  <a:pt x="7" y="20"/>
                </a:cubicBezTo>
                <a:cubicBezTo>
                  <a:pt x="9" y="24"/>
                  <a:pt x="13" y="27"/>
                  <a:pt x="18" y="30"/>
                </a:cubicBezTo>
                <a:cubicBezTo>
                  <a:pt x="19" y="30"/>
                  <a:pt x="21" y="31"/>
                  <a:pt x="23" y="31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36"/>
                  <a:pt x="18" y="35"/>
                  <a:pt x="16" y="34"/>
                </a:cubicBezTo>
                <a:cubicBezTo>
                  <a:pt x="10" y="31"/>
                  <a:pt x="6" y="27"/>
                  <a:pt x="3" y="22"/>
                </a:cubicBezTo>
                <a:cubicBezTo>
                  <a:pt x="1" y="18"/>
                  <a:pt x="0" y="12"/>
                  <a:pt x="2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4" y="5"/>
                  <a:pt x="5" y="4"/>
                </a:cubicBezTo>
                <a:cubicBezTo>
                  <a:pt x="5" y="3"/>
                  <a:pt x="6" y="3"/>
                  <a:pt x="7" y="3"/>
                </a:cubicBezTo>
                <a:cubicBezTo>
                  <a:pt x="10" y="4"/>
                  <a:pt x="13" y="5"/>
                  <a:pt x="15" y="4"/>
                </a:cubicBezTo>
                <a:cubicBezTo>
                  <a:pt x="18" y="4"/>
                  <a:pt x="21" y="4"/>
                  <a:pt x="23" y="3"/>
                </a:cubicBezTo>
                <a:lnTo>
                  <a:pt x="23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29" name="Freeform 209"/>
          <p:cNvSpPr>
            <a:spLocks noEditPoints="1"/>
          </p:cNvSpPr>
          <p:nvPr/>
        </p:nvSpPr>
        <p:spPr bwMode="auto">
          <a:xfrm>
            <a:off x="3895725" y="922338"/>
            <a:ext cx="90488" cy="171450"/>
          </a:xfrm>
          <a:custGeom>
            <a:avLst/>
            <a:gdLst>
              <a:gd name="T0" fmla="*/ 29 w 49"/>
              <a:gd name="T1" fmla="*/ 28 h 93"/>
              <a:gd name="T2" fmla="*/ 48 w 49"/>
              <a:gd name="T3" fmla="*/ 82 h 93"/>
              <a:gd name="T4" fmla="*/ 48 w 49"/>
              <a:gd name="T5" fmla="*/ 88 h 93"/>
              <a:gd name="T6" fmla="*/ 43 w 49"/>
              <a:gd name="T7" fmla="*/ 92 h 93"/>
              <a:gd name="T8" fmla="*/ 37 w 49"/>
              <a:gd name="T9" fmla="*/ 92 h 93"/>
              <a:gd name="T10" fmla="*/ 28 w 49"/>
              <a:gd name="T11" fmla="*/ 72 h 93"/>
              <a:gd name="T12" fmla="*/ 38 w 49"/>
              <a:gd name="T13" fmla="*/ 86 h 93"/>
              <a:gd name="T14" fmla="*/ 39 w 49"/>
              <a:gd name="T15" fmla="*/ 87 h 93"/>
              <a:gd name="T16" fmla="*/ 28 w 49"/>
              <a:gd name="T17" fmla="*/ 45 h 93"/>
              <a:gd name="T18" fmla="*/ 42 w 49"/>
              <a:gd name="T19" fmla="*/ 87 h 93"/>
              <a:gd name="T20" fmla="*/ 43 w 49"/>
              <a:gd name="T21" fmla="*/ 86 h 93"/>
              <a:gd name="T22" fmla="*/ 44 w 49"/>
              <a:gd name="T23" fmla="*/ 83 h 93"/>
              <a:gd name="T24" fmla="*/ 28 w 49"/>
              <a:gd name="T25" fmla="*/ 40 h 93"/>
              <a:gd name="T26" fmla="*/ 25 w 49"/>
              <a:gd name="T27" fmla="*/ 2 h 93"/>
              <a:gd name="T28" fmla="*/ 26 w 49"/>
              <a:gd name="T29" fmla="*/ 7 h 93"/>
              <a:gd name="T30" fmla="*/ 23 w 49"/>
              <a:gd name="T31" fmla="*/ 15 h 93"/>
              <a:gd name="T32" fmla="*/ 24 w 49"/>
              <a:gd name="T33" fmla="*/ 15 h 93"/>
              <a:gd name="T34" fmla="*/ 28 w 49"/>
              <a:gd name="T35" fmla="*/ 26 h 93"/>
              <a:gd name="T36" fmla="*/ 24 w 49"/>
              <a:gd name="T37" fmla="*/ 30 h 93"/>
              <a:gd name="T38" fmla="*/ 20 w 49"/>
              <a:gd name="T39" fmla="*/ 18 h 93"/>
              <a:gd name="T40" fmla="*/ 20 w 49"/>
              <a:gd name="T41" fmla="*/ 18 h 93"/>
              <a:gd name="T42" fmla="*/ 19 w 49"/>
              <a:gd name="T43" fmla="*/ 16 h 93"/>
              <a:gd name="T44" fmla="*/ 28 w 49"/>
              <a:gd name="T45" fmla="*/ 45 h 93"/>
              <a:gd name="T46" fmla="*/ 17 w 49"/>
              <a:gd name="T47" fmla="*/ 16 h 93"/>
              <a:gd name="T48" fmla="*/ 17 w 49"/>
              <a:gd name="T49" fmla="*/ 16 h 93"/>
              <a:gd name="T50" fmla="*/ 16 w 49"/>
              <a:gd name="T51" fmla="*/ 17 h 93"/>
              <a:gd name="T52" fmla="*/ 14 w 49"/>
              <a:gd name="T53" fmla="*/ 18 h 93"/>
              <a:gd name="T54" fmla="*/ 14 w 49"/>
              <a:gd name="T55" fmla="*/ 19 h 93"/>
              <a:gd name="T56" fmla="*/ 14 w 49"/>
              <a:gd name="T57" fmla="*/ 20 h 93"/>
              <a:gd name="T58" fmla="*/ 19 w 49"/>
              <a:gd name="T59" fmla="*/ 32 h 93"/>
              <a:gd name="T60" fmla="*/ 28 w 49"/>
              <a:gd name="T61" fmla="*/ 58 h 93"/>
              <a:gd name="T62" fmla="*/ 19 w 49"/>
              <a:gd name="T63" fmla="*/ 47 h 93"/>
              <a:gd name="T64" fmla="*/ 10 w 49"/>
              <a:gd name="T65" fmla="*/ 22 h 93"/>
              <a:gd name="T66" fmla="*/ 9 w 49"/>
              <a:gd name="T67" fmla="*/ 20 h 93"/>
              <a:gd name="T68" fmla="*/ 9 w 49"/>
              <a:gd name="T69" fmla="*/ 20 h 93"/>
              <a:gd name="T70" fmla="*/ 3 w 49"/>
              <a:gd name="T71" fmla="*/ 15 h 93"/>
              <a:gd name="T72" fmla="*/ 0 w 49"/>
              <a:gd name="T73" fmla="*/ 9 h 93"/>
              <a:gd name="T74" fmla="*/ 6 w 49"/>
              <a:gd name="T75" fmla="*/ 7 h 93"/>
              <a:gd name="T76" fmla="*/ 6 w 49"/>
              <a:gd name="T77" fmla="*/ 7 h 93"/>
              <a:gd name="T78" fmla="*/ 14 w 49"/>
              <a:gd name="T79" fmla="*/ 12 h 93"/>
              <a:gd name="T80" fmla="*/ 15 w 49"/>
              <a:gd name="T81" fmla="*/ 12 h 93"/>
              <a:gd name="T82" fmla="*/ 16 w 49"/>
              <a:gd name="T83" fmla="*/ 8 h 93"/>
              <a:gd name="T84" fmla="*/ 18 w 49"/>
              <a:gd name="T85" fmla="*/ 3 h 93"/>
              <a:gd name="T86" fmla="*/ 22 w 49"/>
              <a:gd name="T87" fmla="*/ 0 h 93"/>
              <a:gd name="T88" fmla="*/ 24 w 49"/>
              <a:gd name="T89" fmla="*/ 1 h 93"/>
              <a:gd name="T90" fmla="*/ 25 w 49"/>
              <a:gd name="T91" fmla="*/ 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" h="93">
                <a:moveTo>
                  <a:pt x="28" y="26"/>
                </a:moveTo>
                <a:cubicBezTo>
                  <a:pt x="29" y="28"/>
                  <a:pt x="29" y="28"/>
                  <a:pt x="29" y="28"/>
                </a:cubicBezTo>
                <a:cubicBezTo>
                  <a:pt x="34" y="42"/>
                  <a:pt x="34" y="42"/>
                  <a:pt x="34" y="4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82"/>
                  <a:pt x="48" y="82"/>
                  <a:pt x="48" y="82"/>
                </a:cubicBezTo>
                <a:cubicBezTo>
                  <a:pt x="49" y="84"/>
                  <a:pt x="49" y="86"/>
                  <a:pt x="48" y="88"/>
                </a:cubicBezTo>
                <a:cubicBezTo>
                  <a:pt x="47" y="90"/>
                  <a:pt x="45" y="91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1" y="93"/>
                  <a:pt x="39" y="92"/>
                  <a:pt x="38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4" y="89"/>
                  <a:pt x="33" y="87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58"/>
                  <a:pt x="28" y="58"/>
                  <a:pt x="28" y="58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9" y="87"/>
                  <a:pt x="39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40" y="88"/>
                  <a:pt x="41" y="88"/>
                  <a:pt x="42" y="8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7"/>
                  <a:pt x="42" y="87"/>
                  <a:pt x="42" y="87"/>
                </a:cubicBezTo>
                <a:cubicBezTo>
                  <a:pt x="42" y="87"/>
                  <a:pt x="43" y="86"/>
                  <a:pt x="43" y="86"/>
                </a:cubicBezTo>
                <a:cubicBezTo>
                  <a:pt x="44" y="85"/>
                  <a:pt x="44" y="84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29" y="44"/>
                  <a:pt x="29" y="44"/>
                  <a:pt x="29" y="44"/>
                </a:cubicBezTo>
                <a:cubicBezTo>
                  <a:pt x="28" y="40"/>
                  <a:pt x="28" y="40"/>
                  <a:pt x="28" y="40"/>
                </a:cubicBezTo>
                <a:lnTo>
                  <a:pt x="28" y="26"/>
                </a:lnTo>
                <a:close/>
                <a:moveTo>
                  <a:pt x="25" y="2"/>
                </a:moveTo>
                <a:cubicBezTo>
                  <a:pt x="26" y="3"/>
                  <a:pt x="27" y="5"/>
                  <a:pt x="26" y="6"/>
                </a:cubicBezTo>
                <a:cubicBezTo>
                  <a:pt x="26" y="6"/>
                  <a:pt x="26" y="7"/>
                  <a:pt x="26" y="7"/>
                </a:cubicBez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4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5" y="1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0"/>
                  <a:pt x="28" y="40"/>
                  <a:pt x="28" y="40"/>
                </a:cubicBezTo>
                <a:cubicBezTo>
                  <a:pt x="24" y="30"/>
                  <a:pt x="24" y="30"/>
                  <a:pt x="24" y="30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19" y="17"/>
                  <a:pt x="19" y="17"/>
                </a:cubicBezTo>
                <a:cubicBezTo>
                  <a:pt x="19" y="17"/>
                  <a:pt x="19" y="16"/>
                  <a:pt x="19" y="16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6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5" y="17"/>
                  <a:pt x="15" y="17"/>
                </a:cubicBezTo>
                <a:cubicBezTo>
                  <a:pt x="15" y="17"/>
                  <a:pt x="14" y="18"/>
                  <a:pt x="14" y="18"/>
                </a:cubicBezTo>
                <a:cubicBezTo>
                  <a:pt x="14" y="18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9" y="32"/>
                  <a:pt x="19" y="32"/>
                  <a:pt x="19" y="32"/>
                </a:cubicBezTo>
                <a:cubicBezTo>
                  <a:pt x="23" y="46"/>
                  <a:pt x="23" y="46"/>
                  <a:pt x="23" y="46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72"/>
                  <a:pt x="28" y="72"/>
                  <a:pt x="28" y="72"/>
                </a:cubicBezTo>
                <a:cubicBezTo>
                  <a:pt x="19" y="47"/>
                  <a:pt x="19" y="47"/>
                  <a:pt x="19" y="47"/>
                </a:cubicBezTo>
                <a:cubicBezTo>
                  <a:pt x="14" y="34"/>
                  <a:pt x="14" y="34"/>
                  <a:pt x="14" y="34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10" y="21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8" y="18"/>
                  <a:pt x="7" y="17"/>
                </a:cubicBezTo>
                <a:cubicBezTo>
                  <a:pt x="5" y="16"/>
                  <a:pt x="4" y="16"/>
                  <a:pt x="3" y="15"/>
                </a:cubicBezTo>
                <a:cubicBezTo>
                  <a:pt x="1" y="14"/>
                  <a:pt x="0" y="13"/>
                  <a:pt x="0" y="11"/>
                </a:cubicBezTo>
                <a:cubicBezTo>
                  <a:pt x="0" y="10"/>
                  <a:pt x="0" y="10"/>
                  <a:pt x="0" y="9"/>
                </a:cubicBezTo>
                <a:cubicBezTo>
                  <a:pt x="1" y="9"/>
                  <a:pt x="1" y="8"/>
                  <a:pt x="1" y="8"/>
                </a:cubicBezTo>
                <a:cubicBezTo>
                  <a:pt x="2" y="7"/>
                  <a:pt x="4" y="6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8" y="8"/>
                  <a:pt x="10" y="9"/>
                  <a:pt x="11" y="10"/>
                </a:cubicBezTo>
                <a:cubicBezTo>
                  <a:pt x="12" y="11"/>
                  <a:pt x="13" y="11"/>
                  <a:pt x="14" y="12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9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6"/>
                  <a:pt x="17" y="5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1"/>
                  <a:pt x="21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3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0" name="Freeform 210"/>
          <p:cNvSpPr>
            <a:spLocks noEditPoints="1"/>
          </p:cNvSpPr>
          <p:nvPr/>
        </p:nvSpPr>
        <p:spPr bwMode="auto">
          <a:xfrm>
            <a:off x="2730500" y="460375"/>
            <a:ext cx="295275" cy="280988"/>
          </a:xfrm>
          <a:custGeom>
            <a:avLst/>
            <a:gdLst>
              <a:gd name="T0" fmla="*/ 83 w 160"/>
              <a:gd name="T1" fmla="*/ 133 h 152"/>
              <a:gd name="T2" fmla="*/ 82 w 160"/>
              <a:gd name="T3" fmla="*/ 106 h 152"/>
              <a:gd name="T4" fmla="*/ 94 w 160"/>
              <a:gd name="T5" fmla="*/ 97 h 152"/>
              <a:gd name="T6" fmla="*/ 94 w 160"/>
              <a:gd name="T7" fmla="*/ 97 h 152"/>
              <a:gd name="T8" fmla="*/ 136 w 160"/>
              <a:gd name="T9" fmla="*/ 119 h 152"/>
              <a:gd name="T10" fmla="*/ 153 w 160"/>
              <a:gd name="T11" fmla="*/ 72 h 152"/>
              <a:gd name="T12" fmla="*/ 89 w 160"/>
              <a:gd name="T13" fmla="*/ 87 h 152"/>
              <a:gd name="T14" fmla="*/ 83 w 160"/>
              <a:gd name="T15" fmla="*/ 83 h 152"/>
              <a:gd name="T16" fmla="*/ 84 w 160"/>
              <a:gd name="T17" fmla="*/ 79 h 152"/>
              <a:gd name="T18" fmla="*/ 88 w 160"/>
              <a:gd name="T19" fmla="*/ 69 h 152"/>
              <a:gd name="T20" fmla="*/ 112 w 160"/>
              <a:gd name="T21" fmla="*/ 20 h 152"/>
              <a:gd name="T22" fmla="*/ 80 w 160"/>
              <a:gd name="T23" fmla="*/ 5 h 152"/>
              <a:gd name="T24" fmla="*/ 116 w 160"/>
              <a:gd name="T25" fmla="*/ 20 h 152"/>
              <a:gd name="T26" fmla="*/ 92 w 160"/>
              <a:gd name="T27" fmla="*/ 72 h 152"/>
              <a:gd name="T28" fmla="*/ 89 w 160"/>
              <a:gd name="T29" fmla="*/ 80 h 152"/>
              <a:gd name="T30" fmla="*/ 89 w 160"/>
              <a:gd name="T31" fmla="*/ 82 h 152"/>
              <a:gd name="T32" fmla="*/ 158 w 160"/>
              <a:gd name="T33" fmla="*/ 71 h 152"/>
              <a:gd name="T34" fmla="*/ 136 w 160"/>
              <a:gd name="T35" fmla="*/ 124 h 152"/>
              <a:gd name="T36" fmla="*/ 92 w 160"/>
              <a:gd name="T37" fmla="*/ 101 h 152"/>
              <a:gd name="T38" fmla="*/ 92 w 160"/>
              <a:gd name="T39" fmla="*/ 101 h 152"/>
              <a:gd name="T40" fmla="*/ 87 w 160"/>
              <a:gd name="T41" fmla="*/ 106 h 152"/>
              <a:gd name="T42" fmla="*/ 88 w 160"/>
              <a:gd name="T43" fmla="*/ 124 h 152"/>
              <a:gd name="T44" fmla="*/ 89 w 160"/>
              <a:gd name="T45" fmla="*/ 150 h 152"/>
              <a:gd name="T46" fmla="*/ 80 w 160"/>
              <a:gd name="T47" fmla="*/ 148 h 152"/>
              <a:gd name="T48" fmla="*/ 77 w 160"/>
              <a:gd name="T49" fmla="*/ 97 h 152"/>
              <a:gd name="T50" fmla="*/ 77 w 160"/>
              <a:gd name="T51" fmla="*/ 115 h 152"/>
              <a:gd name="T52" fmla="*/ 76 w 160"/>
              <a:gd name="T53" fmla="*/ 148 h 152"/>
              <a:gd name="T54" fmla="*/ 75 w 160"/>
              <a:gd name="T55" fmla="*/ 152 h 152"/>
              <a:gd name="T56" fmla="*/ 80 w 160"/>
              <a:gd name="T57" fmla="*/ 5 h 152"/>
              <a:gd name="T58" fmla="*/ 75 w 160"/>
              <a:gd name="T59" fmla="*/ 0 h 152"/>
              <a:gd name="T60" fmla="*/ 80 w 160"/>
              <a:gd name="T61" fmla="*/ 5 h 152"/>
              <a:gd name="T62" fmla="*/ 76 w 160"/>
              <a:gd name="T63" fmla="*/ 79 h 152"/>
              <a:gd name="T64" fmla="*/ 76 w 160"/>
              <a:gd name="T65" fmla="*/ 83 h 152"/>
              <a:gd name="T66" fmla="*/ 76 w 160"/>
              <a:gd name="T67" fmla="*/ 79 h 152"/>
              <a:gd name="T68" fmla="*/ 24 w 160"/>
              <a:gd name="T69" fmla="*/ 119 h 152"/>
              <a:gd name="T70" fmla="*/ 66 w 160"/>
              <a:gd name="T71" fmla="*/ 97 h 152"/>
              <a:gd name="T72" fmla="*/ 75 w 160"/>
              <a:gd name="T73" fmla="*/ 95 h 152"/>
              <a:gd name="T74" fmla="*/ 73 w 160"/>
              <a:gd name="T75" fmla="*/ 152 h 152"/>
              <a:gd name="T76" fmla="*/ 72 w 160"/>
              <a:gd name="T77" fmla="*/ 133 h 152"/>
              <a:gd name="T78" fmla="*/ 73 w 160"/>
              <a:gd name="T79" fmla="*/ 106 h 152"/>
              <a:gd name="T80" fmla="*/ 73 w 160"/>
              <a:gd name="T81" fmla="*/ 99 h 152"/>
              <a:gd name="T82" fmla="*/ 68 w 160"/>
              <a:gd name="T83" fmla="*/ 101 h 152"/>
              <a:gd name="T84" fmla="*/ 56 w 160"/>
              <a:gd name="T85" fmla="*/ 110 h 152"/>
              <a:gd name="T86" fmla="*/ 4 w 160"/>
              <a:gd name="T87" fmla="*/ 105 h 152"/>
              <a:gd name="T88" fmla="*/ 51 w 160"/>
              <a:gd name="T89" fmla="*/ 64 h 152"/>
              <a:gd name="T90" fmla="*/ 72 w 160"/>
              <a:gd name="T91" fmla="*/ 83 h 152"/>
              <a:gd name="T92" fmla="*/ 71 w 160"/>
              <a:gd name="T93" fmla="*/ 80 h 152"/>
              <a:gd name="T94" fmla="*/ 67 w 160"/>
              <a:gd name="T95" fmla="*/ 72 h 152"/>
              <a:gd name="T96" fmla="*/ 44 w 160"/>
              <a:gd name="T97" fmla="*/ 20 h 152"/>
              <a:gd name="T98" fmla="*/ 75 w 160"/>
              <a:gd name="T99" fmla="*/ 5 h 152"/>
              <a:gd name="T100" fmla="*/ 65 w 160"/>
              <a:gd name="T101" fmla="*/ 59 h 152"/>
              <a:gd name="T102" fmla="*/ 75 w 160"/>
              <a:gd name="T103" fmla="*/ 77 h 152"/>
              <a:gd name="T104" fmla="*/ 75 w 160"/>
              <a:gd name="T105" fmla="*/ 81 h 152"/>
              <a:gd name="T106" fmla="*/ 71 w 160"/>
              <a:gd name="T107" fmla="*/ 87 h 152"/>
              <a:gd name="T108" fmla="*/ 19 w 160"/>
              <a:gd name="T109" fmla="*/ 52 h 152"/>
              <a:gd name="T110" fmla="*/ 15 w 160"/>
              <a:gd name="T111" fmla="*/ 1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52">
                <a:moveTo>
                  <a:pt x="80" y="148"/>
                </a:moveTo>
                <a:cubicBezTo>
                  <a:pt x="84" y="148"/>
                  <a:pt x="84" y="148"/>
                  <a:pt x="84" y="148"/>
                </a:cubicBezTo>
                <a:cubicBezTo>
                  <a:pt x="84" y="143"/>
                  <a:pt x="84" y="138"/>
                  <a:pt x="83" y="133"/>
                </a:cubicBezTo>
                <a:cubicBezTo>
                  <a:pt x="83" y="130"/>
                  <a:pt x="83" y="127"/>
                  <a:pt x="83" y="124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83" y="118"/>
                  <a:pt x="82" y="112"/>
                  <a:pt x="82" y="106"/>
                </a:cubicBezTo>
                <a:cubicBezTo>
                  <a:pt x="82" y="106"/>
                  <a:pt x="82" y="105"/>
                  <a:pt x="82" y="105"/>
                </a:cubicBezTo>
                <a:cubicBezTo>
                  <a:pt x="82" y="102"/>
                  <a:pt x="82" y="99"/>
                  <a:pt x="83" y="97"/>
                </a:cubicBezTo>
                <a:cubicBezTo>
                  <a:pt x="86" y="92"/>
                  <a:pt x="92" y="96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4" y="97"/>
                  <a:pt x="94" y="97"/>
                  <a:pt x="94" y="97"/>
                </a:cubicBezTo>
                <a:cubicBezTo>
                  <a:pt x="98" y="99"/>
                  <a:pt x="103" y="103"/>
                  <a:pt x="107" y="106"/>
                </a:cubicBezTo>
                <a:cubicBezTo>
                  <a:pt x="116" y="113"/>
                  <a:pt x="125" y="120"/>
                  <a:pt x="136" y="119"/>
                </a:cubicBezTo>
                <a:cubicBezTo>
                  <a:pt x="139" y="118"/>
                  <a:pt x="142" y="117"/>
                  <a:pt x="144" y="114"/>
                </a:cubicBezTo>
                <a:cubicBezTo>
                  <a:pt x="147" y="111"/>
                  <a:pt x="150" y="107"/>
                  <a:pt x="151" y="103"/>
                </a:cubicBezTo>
                <a:cubicBezTo>
                  <a:pt x="154" y="95"/>
                  <a:pt x="155" y="83"/>
                  <a:pt x="153" y="72"/>
                </a:cubicBezTo>
                <a:cubicBezTo>
                  <a:pt x="151" y="64"/>
                  <a:pt x="148" y="56"/>
                  <a:pt x="141" y="52"/>
                </a:cubicBezTo>
                <a:cubicBezTo>
                  <a:pt x="129" y="45"/>
                  <a:pt x="121" y="56"/>
                  <a:pt x="113" y="67"/>
                </a:cubicBezTo>
                <a:cubicBezTo>
                  <a:pt x="106" y="76"/>
                  <a:pt x="99" y="86"/>
                  <a:pt x="89" y="87"/>
                </a:cubicBezTo>
                <a:cubicBezTo>
                  <a:pt x="89" y="87"/>
                  <a:pt x="89" y="87"/>
                  <a:pt x="89" y="87"/>
                </a:cubicBezTo>
                <a:cubicBezTo>
                  <a:pt x="85" y="87"/>
                  <a:pt x="84" y="86"/>
                  <a:pt x="83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2"/>
                  <a:pt x="84" y="81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8"/>
                  <a:pt x="84" y="78"/>
                  <a:pt x="84" y="78"/>
                </a:cubicBezTo>
                <a:cubicBezTo>
                  <a:pt x="85" y="75"/>
                  <a:pt x="87" y="72"/>
                  <a:pt x="88" y="69"/>
                </a:cubicBezTo>
                <a:cubicBezTo>
                  <a:pt x="90" y="66"/>
                  <a:pt x="92" y="63"/>
                  <a:pt x="94" y="60"/>
                </a:cubicBezTo>
                <a:cubicBezTo>
                  <a:pt x="95" y="59"/>
                  <a:pt x="95" y="59"/>
                  <a:pt x="95" y="59"/>
                </a:cubicBezTo>
                <a:cubicBezTo>
                  <a:pt x="103" y="48"/>
                  <a:pt x="114" y="34"/>
                  <a:pt x="112" y="20"/>
                </a:cubicBezTo>
                <a:cubicBezTo>
                  <a:pt x="111" y="15"/>
                  <a:pt x="107" y="11"/>
                  <a:pt x="103" y="9"/>
                </a:cubicBezTo>
                <a:cubicBezTo>
                  <a:pt x="96" y="6"/>
                  <a:pt x="88" y="4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0"/>
                  <a:pt x="98" y="1"/>
                  <a:pt x="105" y="5"/>
                </a:cubicBezTo>
                <a:cubicBezTo>
                  <a:pt x="111" y="8"/>
                  <a:pt x="115" y="13"/>
                  <a:pt x="116" y="20"/>
                </a:cubicBezTo>
                <a:cubicBezTo>
                  <a:pt x="119" y="36"/>
                  <a:pt x="107" y="51"/>
                  <a:pt x="99" y="62"/>
                </a:cubicBezTo>
                <a:cubicBezTo>
                  <a:pt x="98" y="63"/>
                  <a:pt x="98" y="63"/>
                  <a:pt x="98" y="63"/>
                </a:cubicBezTo>
                <a:cubicBezTo>
                  <a:pt x="96" y="66"/>
                  <a:pt x="94" y="69"/>
                  <a:pt x="92" y="72"/>
                </a:cubicBezTo>
                <a:cubicBezTo>
                  <a:pt x="91" y="74"/>
                  <a:pt x="90" y="77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1"/>
                  <a:pt x="88" y="81"/>
                  <a:pt x="88" y="82"/>
                </a:cubicBezTo>
                <a:cubicBezTo>
                  <a:pt x="88" y="82"/>
                  <a:pt x="89" y="82"/>
                  <a:pt x="89" y="82"/>
                </a:cubicBezTo>
                <a:cubicBezTo>
                  <a:pt x="96" y="81"/>
                  <a:pt x="103" y="73"/>
                  <a:pt x="109" y="64"/>
                </a:cubicBezTo>
                <a:cubicBezTo>
                  <a:pt x="118" y="51"/>
                  <a:pt x="128" y="39"/>
                  <a:pt x="144" y="48"/>
                </a:cubicBezTo>
                <a:cubicBezTo>
                  <a:pt x="152" y="53"/>
                  <a:pt x="156" y="61"/>
                  <a:pt x="158" y="71"/>
                </a:cubicBezTo>
                <a:cubicBezTo>
                  <a:pt x="160" y="83"/>
                  <a:pt x="159" y="96"/>
                  <a:pt x="155" y="105"/>
                </a:cubicBezTo>
                <a:cubicBezTo>
                  <a:pt x="154" y="110"/>
                  <a:pt x="151" y="114"/>
                  <a:pt x="148" y="118"/>
                </a:cubicBezTo>
                <a:cubicBezTo>
                  <a:pt x="145" y="121"/>
                  <a:pt x="141" y="123"/>
                  <a:pt x="136" y="124"/>
                </a:cubicBezTo>
                <a:cubicBezTo>
                  <a:pt x="124" y="125"/>
                  <a:pt x="114" y="117"/>
                  <a:pt x="104" y="110"/>
                </a:cubicBezTo>
                <a:cubicBezTo>
                  <a:pt x="100" y="106"/>
                  <a:pt x="96" y="103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0" y="100"/>
                  <a:pt x="87" y="99"/>
                  <a:pt x="87" y="99"/>
                </a:cubicBezTo>
                <a:cubicBezTo>
                  <a:pt x="87" y="100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2"/>
                  <a:pt x="87" y="118"/>
                  <a:pt x="88" y="12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88" y="126"/>
                  <a:pt x="88" y="129"/>
                  <a:pt x="88" y="132"/>
                </a:cubicBezTo>
                <a:cubicBezTo>
                  <a:pt x="88" y="138"/>
                  <a:pt x="89" y="145"/>
                  <a:pt x="89" y="15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1"/>
                  <a:pt x="88" y="152"/>
                  <a:pt x="87" y="152"/>
                </a:cubicBezTo>
                <a:cubicBezTo>
                  <a:pt x="80" y="152"/>
                  <a:pt x="80" y="152"/>
                  <a:pt x="80" y="152"/>
                </a:cubicBezTo>
                <a:lnTo>
                  <a:pt x="80" y="148"/>
                </a:lnTo>
                <a:close/>
                <a:moveTo>
                  <a:pt x="75" y="95"/>
                </a:moveTo>
                <a:cubicBezTo>
                  <a:pt x="76" y="95"/>
                  <a:pt x="76" y="96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9"/>
                  <a:pt x="78" y="102"/>
                  <a:pt x="78" y="105"/>
                </a:cubicBezTo>
                <a:cubicBezTo>
                  <a:pt x="78" y="105"/>
                  <a:pt x="78" y="106"/>
                  <a:pt x="78" y="106"/>
                </a:cubicBezTo>
                <a:cubicBezTo>
                  <a:pt x="77" y="109"/>
                  <a:pt x="77" y="112"/>
                  <a:pt x="77" y="115"/>
                </a:cubicBezTo>
                <a:cubicBezTo>
                  <a:pt x="77" y="118"/>
                  <a:pt x="77" y="121"/>
                  <a:pt x="77" y="124"/>
                </a:cubicBezTo>
                <a:cubicBezTo>
                  <a:pt x="77" y="127"/>
                  <a:pt x="77" y="130"/>
                  <a:pt x="76" y="133"/>
                </a:cubicBezTo>
                <a:cubicBezTo>
                  <a:pt x="76" y="138"/>
                  <a:pt x="76" y="143"/>
                  <a:pt x="76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5" y="95"/>
                  <a:pt x="75" y="95"/>
                  <a:pt x="75" y="95"/>
                </a:cubicBezTo>
                <a:close/>
                <a:moveTo>
                  <a:pt x="80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8" y="5"/>
                  <a:pt x="77" y="5"/>
                  <a:pt x="75" y="5"/>
                </a:cubicBezTo>
                <a:cubicBezTo>
                  <a:pt x="75" y="0"/>
                  <a:pt x="75" y="0"/>
                  <a:pt x="75" y="0"/>
                </a:cubicBezTo>
                <a:cubicBezTo>
                  <a:pt x="77" y="0"/>
                  <a:pt x="78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5"/>
                  <a:pt x="80" y="5"/>
                  <a:pt x="80" y="5"/>
                </a:cubicBezTo>
                <a:close/>
                <a:moveTo>
                  <a:pt x="75" y="77"/>
                </a:moveTo>
                <a:cubicBezTo>
                  <a:pt x="75" y="77"/>
                  <a:pt x="75" y="78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81"/>
                  <a:pt x="77" y="82"/>
                  <a:pt x="76" y="83"/>
                </a:cubicBezTo>
                <a:cubicBezTo>
                  <a:pt x="76" y="85"/>
                  <a:pt x="76" y="86"/>
                  <a:pt x="75" y="86"/>
                </a:cubicBezTo>
                <a:cubicBezTo>
                  <a:pt x="75" y="81"/>
                  <a:pt x="75" y="81"/>
                  <a:pt x="75" y="81"/>
                </a:cubicBezTo>
                <a:cubicBezTo>
                  <a:pt x="76" y="81"/>
                  <a:pt x="76" y="80"/>
                  <a:pt x="76" y="79"/>
                </a:cubicBezTo>
                <a:cubicBezTo>
                  <a:pt x="75" y="80"/>
                  <a:pt x="75" y="80"/>
                  <a:pt x="75" y="80"/>
                </a:cubicBezTo>
                <a:lnTo>
                  <a:pt x="75" y="77"/>
                </a:lnTo>
                <a:close/>
                <a:moveTo>
                  <a:pt x="24" y="119"/>
                </a:moveTo>
                <a:cubicBezTo>
                  <a:pt x="34" y="120"/>
                  <a:pt x="44" y="113"/>
                  <a:pt x="53" y="106"/>
                </a:cubicBezTo>
                <a:cubicBezTo>
                  <a:pt x="57" y="103"/>
                  <a:pt x="61" y="99"/>
                  <a:pt x="66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8" y="96"/>
                  <a:pt x="72" y="94"/>
                  <a:pt x="75" y="95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2" y="152"/>
                  <a:pt x="71" y="151"/>
                  <a:pt x="71" y="150"/>
                </a:cubicBezTo>
                <a:cubicBezTo>
                  <a:pt x="71" y="145"/>
                  <a:pt x="71" y="139"/>
                  <a:pt x="72" y="133"/>
                </a:cubicBezTo>
                <a:cubicBezTo>
                  <a:pt x="72" y="129"/>
                  <a:pt x="72" y="126"/>
                  <a:pt x="72" y="124"/>
                </a:cubicBezTo>
                <a:cubicBezTo>
                  <a:pt x="72" y="121"/>
                  <a:pt x="72" y="118"/>
                  <a:pt x="72" y="115"/>
                </a:cubicBezTo>
                <a:cubicBezTo>
                  <a:pt x="73" y="112"/>
                  <a:pt x="73" y="109"/>
                  <a:pt x="73" y="106"/>
                </a:cubicBezTo>
                <a:cubicBezTo>
                  <a:pt x="73" y="105"/>
                  <a:pt x="73" y="105"/>
                  <a:pt x="73" y="104"/>
                </a:cubicBezTo>
                <a:cubicBezTo>
                  <a:pt x="73" y="102"/>
                  <a:pt x="73" y="100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2" y="99"/>
                  <a:pt x="69" y="100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4" y="103"/>
                  <a:pt x="60" y="106"/>
                  <a:pt x="56" y="110"/>
                </a:cubicBezTo>
                <a:cubicBezTo>
                  <a:pt x="46" y="117"/>
                  <a:pt x="36" y="125"/>
                  <a:pt x="23" y="124"/>
                </a:cubicBezTo>
                <a:cubicBezTo>
                  <a:pt x="19" y="123"/>
                  <a:pt x="15" y="121"/>
                  <a:pt x="12" y="118"/>
                </a:cubicBezTo>
                <a:cubicBezTo>
                  <a:pt x="8" y="114"/>
                  <a:pt x="6" y="110"/>
                  <a:pt x="4" y="105"/>
                </a:cubicBezTo>
                <a:cubicBezTo>
                  <a:pt x="1" y="96"/>
                  <a:pt x="0" y="83"/>
                  <a:pt x="2" y="71"/>
                </a:cubicBezTo>
                <a:cubicBezTo>
                  <a:pt x="4" y="61"/>
                  <a:pt x="8" y="53"/>
                  <a:pt x="16" y="48"/>
                </a:cubicBezTo>
                <a:cubicBezTo>
                  <a:pt x="32" y="39"/>
                  <a:pt x="41" y="51"/>
                  <a:pt x="51" y="64"/>
                </a:cubicBezTo>
                <a:cubicBezTo>
                  <a:pt x="57" y="73"/>
                  <a:pt x="63" y="81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3"/>
                  <a:pt x="72" y="83"/>
                </a:cubicBezTo>
                <a:cubicBezTo>
                  <a:pt x="72" y="82"/>
                  <a:pt x="71" y="82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0" y="77"/>
                  <a:pt x="69" y="74"/>
                  <a:pt x="67" y="72"/>
                </a:cubicBezTo>
                <a:cubicBezTo>
                  <a:pt x="66" y="69"/>
                  <a:pt x="64" y="66"/>
                  <a:pt x="62" y="63"/>
                </a:cubicBezTo>
                <a:cubicBezTo>
                  <a:pt x="61" y="62"/>
                  <a:pt x="61" y="62"/>
                  <a:pt x="61" y="62"/>
                </a:cubicBezTo>
                <a:cubicBezTo>
                  <a:pt x="52" y="51"/>
                  <a:pt x="41" y="36"/>
                  <a:pt x="44" y="20"/>
                </a:cubicBezTo>
                <a:cubicBezTo>
                  <a:pt x="45" y="13"/>
                  <a:pt x="49" y="8"/>
                  <a:pt x="55" y="5"/>
                </a:cubicBezTo>
                <a:cubicBezTo>
                  <a:pt x="61" y="2"/>
                  <a:pt x="68" y="0"/>
                  <a:pt x="75" y="0"/>
                </a:cubicBezTo>
                <a:cubicBezTo>
                  <a:pt x="75" y="5"/>
                  <a:pt x="75" y="5"/>
                  <a:pt x="75" y="5"/>
                </a:cubicBezTo>
                <a:cubicBezTo>
                  <a:pt x="69" y="5"/>
                  <a:pt x="62" y="6"/>
                  <a:pt x="57" y="9"/>
                </a:cubicBezTo>
                <a:cubicBezTo>
                  <a:pt x="53" y="11"/>
                  <a:pt x="49" y="15"/>
                  <a:pt x="48" y="20"/>
                </a:cubicBezTo>
                <a:cubicBezTo>
                  <a:pt x="46" y="34"/>
                  <a:pt x="57" y="48"/>
                  <a:pt x="65" y="59"/>
                </a:cubicBezTo>
                <a:cubicBezTo>
                  <a:pt x="66" y="60"/>
                  <a:pt x="66" y="60"/>
                  <a:pt x="66" y="60"/>
                </a:cubicBezTo>
                <a:cubicBezTo>
                  <a:pt x="68" y="63"/>
                  <a:pt x="70" y="66"/>
                  <a:pt x="72" y="69"/>
                </a:cubicBezTo>
                <a:cubicBezTo>
                  <a:pt x="73" y="72"/>
                  <a:pt x="74" y="74"/>
                  <a:pt x="75" y="77"/>
                </a:cubicBezTo>
                <a:cubicBezTo>
                  <a:pt x="75" y="80"/>
                  <a:pt x="75" y="80"/>
                  <a:pt x="75" y="80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2"/>
                  <a:pt x="75" y="82"/>
                  <a:pt x="75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7"/>
                  <a:pt x="73" y="87"/>
                  <a:pt x="71" y="87"/>
                </a:cubicBezTo>
                <a:cubicBezTo>
                  <a:pt x="71" y="87"/>
                  <a:pt x="71" y="87"/>
                  <a:pt x="71" y="87"/>
                </a:cubicBezTo>
                <a:cubicBezTo>
                  <a:pt x="71" y="87"/>
                  <a:pt x="71" y="87"/>
                  <a:pt x="71" y="87"/>
                </a:cubicBezTo>
                <a:cubicBezTo>
                  <a:pt x="61" y="86"/>
                  <a:pt x="54" y="76"/>
                  <a:pt x="47" y="67"/>
                </a:cubicBezTo>
                <a:cubicBezTo>
                  <a:pt x="39" y="56"/>
                  <a:pt x="31" y="45"/>
                  <a:pt x="19" y="52"/>
                </a:cubicBezTo>
                <a:cubicBezTo>
                  <a:pt x="12" y="56"/>
                  <a:pt x="8" y="64"/>
                  <a:pt x="7" y="72"/>
                </a:cubicBezTo>
                <a:cubicBezTo>
                  <a:pt x="5" y="83"/>
                  <a:pt x="6" y="95"/>
                  <a:pt x="9" y="103"/>
                </a:cubicBezTo>
                <a:cubicBezTo>
                  <a:pt x="10" y="107"/>
                  <a:pt x="12" y="111"/>
                  <a:pt x="15" y="114"/>
                </a:cubicBezTo>
                <a:cubicBezTo>
                  <a:pt x="18" y="117"/>
                  <a:pt x="21" y="118"/>
                  <a:pt x="24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1" name="Freeform 221"/>
          <p:cNvSpPr>
            <a:spLocks noEditPoints="1"/>
          </p:cNvSpPr>
          <p:nvPr/>
        </p:nvSpPr>
        <p:spPr bwMode="auto">
          <a:xfrm>
            <a:off x="996950" y="501650"/>
            <a:ext cx="301625" cy="223838"/>
          </a:xfrm>
          <a:custGeom>
            <a:avLst/>
            <a:gdLst>
              <a:gd name="T0" fmla="*/ 103 w 164"/>
              <a:gd name="T1" fmla="*/ 5 h 121"/>
              <a:gd name="T2" fmla="*/ 164 w 164"/>
              <a:gd name="T3" fmla="*/ 118 h 121"/>
              <a:gd name="T4" fmla="*/ 103 w 164"/>
              <a:gd name="T5" fmla="*/ 107 h 121"/>
              <a:gd name="T6" fmla="*/ 149 w 164"/>
              <a:gd name="T7" fmla="*/ 103 h 121"/>
              <a:gd name="T8" fmla="*/ 103 w 164"/>
              <a:gd name="T9" fmla="*/ 48 h 121"/>
              <a:gd name="T10" fmla="*/ 82 w 164"/>
              <a:gd name="T11" fmla="*/ 116 h 121"/>
              <a:gd name="T12" fmla="*/ 82 w 164"/>
              <a:gd name="T13" fmla="*/ 116 h 121"/>
              <a:gd name="T14" fmla="*/ 103 w 164"/>
              <a:gd name="T15" fmla="*/ 0 h 121"/>
              <a:gd name="T16" fmla="*/ 103 w 164"/>
              <a:gd name="T17" fmla="*/ 39 h 121"/>
              <a:gd name="T18" fmla="*/ 101 w 164"/>
              <a:gd name="T19" fmla="*/ 45 h 121"/>
              <a:gd name="T20" fmla="*/ 103 w 164"/>
              <a:gd name="T21" fmla="*/ 39 h 121"/>
              <a:gd name="T22" fmla="*/ 103 w 164"/>
              <a:gd name="T23" fmla="*/ 107 h 121"/>
              <a:gd name="T24" fmla="*/ 82 w 164"/>
              <a:gd name="T25" fmla="*/ 96 h 121"/>
              <a:gd name="T26" fmla="*/ 103 w 164"/>
              <a:gd name="T27" fmla="*/ 102 h 121"/>
              <a:gd name="T28" fmla="*/ 74 w 164"/>
              <a:gd name="T29" fmla="*/ 121 h 121"/>
              <a:gd name="T30" fmla="*/ 74 w 164"/>
              <a:gd name="T31" fmla="*/ 0 h 121"/>
              <a:gd name="T32" fmla="*/ 82 w 164"/>
              <a:gd name="T33" fmla="*/ 71 h 121"/>
              <a:gd name="T34" fmla="*/ 82 w 164"/>
              <a:gd name="T35" fmla="*/ 96 h 121"/>
              <a:gd name="T36" fmla="*/ 79 w 164"/>
              <a:gd name="T37" fmla="*/ 107 h 121"/>
              <a:gd name="T38" fmla="*/ 75 w 164"/>
              <a:gd name="T39" fmla="*/ 102 h 121"/>
              <a:gd name="T40" fmla="*/ 68 w 164"/>
              <a:gd name="T41" fmla="*/ 116 h 121"/>
              <a:gd name="T42" fmla="*/ 68 w 164"/>
              <a:gd name="T43" fmla="*/ 116 h 121"/>
              <a:gd name="T44" fmla="*/ 74 w 164"/>
              <a:gd name="T45" fmla="*/ 0 h 121"/>
              <a:gd name="T46" fmla="*/ 73 w 164"/>
              <a:gd name="T47" fmla="*/ 84 h 121"/>
              <a:gd name="T48" fmla="*/ 68 w 164"/>
              <a:gd name="T49" fmla="*/ 82 h 121"/>
              <a:gd name="T50" fmla="*/ 74 w 164"/>
              <a:gd name="T51" fmla="*/ 74 h 121"/>
              <a:gd name="T52" fmla="*/ 68 w 164"/>
              <a:gd name="T53" fmla="*/ 102 h 121"/>
              <a:gd name="T54" fmla="*/ 68 w 164"/>
              <a:gd name="T55" fmla="*/ 121 h 121"/>
              <a:gd name="T56" fmla="*/ 50 w 164"/>
              <a:gd name="T57" fmla="*/ 5 h 121"/>
              <a:gd name="T58" fmla="*/ 68 w 164"/>
              <a:gd name="T59" fmla="*/ 82 h 121"/>
              <a:gd name="T60" fmla="*/ 68 w 164"/>
              <a:gd name="T61" fmla="*/ 93 h 121"/>
              <a:gd name="T62" fmla="*/ 50 w 164"/>
              <a:gd name="T63" fmla="*/ 59 h 121"/>
              <a:gd name="T64" fmla="*/ 68 w 164"/>
              <a:gd name="T65" fmla="*/ 82 h 121"/>
              <a:gd name="T66" fmla="*/ 50 w 164"/>
              <a:gd name="T67" fmla="*/ 107 h 121"/>
              <a:gd name="T68" fmla="*/ 50 w 164"/>
              <a:gd name="T69" fmla="*/ 39 h 121"/>
              <a:gd name="T70" fmla="*/ 48 w 164"/>
              <a:gd name="T71" fmla="*/ 116 h 121"/>
              <a:gd name="T72" fmla="*/ 48 w 164"/>
              <a:gd name="T73" fmla="*/ 116 h 121"/>
              <a:gd name="T74" fmla="*/ 50 w 164"/>
              <a:gd name="T75" fmla="*/ 0 h 121"/>
              <a:gd name="T76" fmla="*/ 48 w 164"/>
              <a:gd name="T77" fmla="*/ 41 h 121"/>
              <a:gd name="T78" fmla="*/ 48 w 164"/>
              <a:gd name="T79" fmla="*/ 27 h 121"/>
              <a:gd name="T80" fmla="*/ 50 w 164"/>
              <a:gd name="T81" fmla="*/ 59 h 121"/>
              <a:gd name="T82" fmla="*/ 50 w 164"/>
              <a:gd name="T83" fmla="*/ 61 h 121"/>
              <a:gd name="T84" fmla="*/ 49 w 164"/>
              <a:gd name="T85" fmla="*/ 58 h 121"/>
              <a:gd name="T86" fmla="*/ 50 w 164"/>
              <a:gd name="T87" fmla="*/ 107 h 121"/>
              <a:gd name="T88" fmla="*/ 5 w 164"/>
              <a:gd name="T89" fmla="*/ 116 h 121"/>
              <a:gd name="T90" fmla="*/ 0 w 164"/>
              <a:gd name="T91" fmla="*/ 118 h 121"/>
              <a:gd name="T92" fmla="*/ 48 w 164"/>
              <a:gd name="T93" fmla="*/ 5 h 121"/>
              <a:gd name="T94" fmla="*/ 38 w 164"/>
              <a:gd name="T95" fmla="*/ 15 h 121"/>
              <a:gd name="T96" fmla="*/ 23 w 164"/>
              <a:gd name="T97" fmla="*/ 30 h 121"/>
              <a:gd name="T98" fmla="*/ 38 w 164"/>
              <a:gd name="T99" fmla="*/ 45 h 121"/>
              <a:gd name="T100" fmla="*/ 38 w 164"/>
              <a:gd name="T101" fmla="*/ 40 h 121"/>
              <a:gd name="T102" fmla="*/ 27 w 164"/>
              <a:gd name="T103" fmla="*/ 30 h 121"/>
              <a:gd name="T104" fmla="*/ 38 w 164"/>
              <a:gd name="T105" fmla="*/ 20 h 121"/>
              <a:gd name="T106" fmla="*/ 48 w 164"/>
              <a:gd name="T107" fmla="*/ 58 h 121"/>
              <a:gd name="T108" fmla="*/ 16 w 164"/>
              <a:gd name="T109" fmla="*/ 107 h 121"/>
              <a:gd name="T110" fmla="*/ 48 w 164"/>
              <a:gd name="T111" fmla="*/ 6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4" h="121">
                <a:moveTo>
                  <a:pt x="103" y="116"/>
                </a:moveTo>
                <a:cubicBezTo>
                  <a:pt x="160" y="116"/>
                  <a:pt x="160" y="116"/>
                  <a:pt x="160" y="116"/>
                </a:cubicBezTo>
                <a:cubicBezTo>
                  <a:pt x="160" y="5"/>
                  <a:pt x="160" y="5"/>
                  <a:pt x="160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0"/>
                  <a:pt x="103" y="0"/>
                  <a:pt x="103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1"/>
                  <a:pt x="164" y="2"/>
                </a:cubicBezTo>
                <a:cubicBezTo>
                  <a:pt x="164" y="118"/>
                  <a:pt x="164" y="118"/>
                  <a:pt x="164" y="118"/>
                </a:cubicBezTo>
                <a:cubicBezTo>
                  <a:pt x="164" y="120"/>
                  <a:pt x="163" y="121"/>
                  <a:pt x="16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16"/>
                  <a:pt x="103" y="116"/>
                  <a:pt x="103" y="116"/>
                </a:cubicBezTo>
                <a:close/>
                <a:moveTo>
                  <a:pt x="103" y="107"/>
                </a:moveTo>
                <a:cubicBezTo>
                  <a:pt x="147" y="107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8" y="107"/>
                  <a:pt x="148" y="107"/>
                  <a:pt x="149" y="107"/>
                </a:cubicBezTo>
                <a:cubicBezTo>
                  <a:pt x="150" y="106"/>
                  <a:pt x="150" y="104"/>
                  <a:pt x="149" y="103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4" y="40"/>
                  <a:pt x="104" y="41"/>
                  <a:pt x="103" y="41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03" y="102"/>
                  <a:pt x="103" y="102"/>
                  <a:pt x="103" y="102"/>
                </a:cubicBezTo>
                <a:lnTo>
                  <a:pt x="103" y="107"/>
                </a:lnTo>
                <a:close/>
                <a:moveTo>
                  <a:pt x="82" y="116"/>
                </a:moveTo>
                <a:cubicBezTo>
                  <a:pt x="103" y="116"/>
                  <a:pt x="103" y="116"/>
                  <a:pt x="103" y="116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82" y="121"/>
                  <a:pt x="82" y="121"/>
                  <a:pt x="82" y="121"/>
                </a:cubicBezTo>
                <a:cubicBezTo>
                  <a:pt x="82" y="116"/>
                  <a:pt x="82" y="116"/>
                  <a:pt x="82" y="116"/>
                </a:cubicBezTo>
                <a:close/>
                <a:moveTo>
                  <a:pt x="103" y="5"/>
                </a:moveTo>
                <a:cubicBezTo>
                  <a:pt x="82" y="5"/>
                  <a:pt x="82" y="5"/>
                  <a:pt x="82" y="5"/>
                </a:cubicBezTo>
                <a:cubicBezTo>
                  <a:pt x="82" y="0"/>
                  <a:pt x="82" y="0"/>
                  <a:pt x="8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5"/>
                  <a:pt x="103" y="5"/>
                  <a:pt x="103" y="5"/>
                </a:cubicBezTo>
                <a:close/>
                <a:moveTo>
                  <a:pt x="103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103" y="42"/>
                  <a:pt x="103" y="41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63"/>
                  <a:pt x="82" y="63"/>
                  <a:pt x="82" y="63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1" y="38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lose/>
                <a:moveTo>
                  <a:pt x="103" y="102"/>
                </a:moveTo>
                <a:cubicBezTo>
                  <a:pt x="103" y="107"/>
                  <a:pt x="103" y="107"/>
                  <a:pt x="103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4" y="107"/>
                  <a:pt x="84" y="107"/>
                  <a:pt x="83" y="106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82" y="96"/>
                  <a:pt x="82" y="96"/>
                  <a:pt x="82" y="96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6" y="102"/>
                  <a:pt x="86" y="102"/>
                  <a:pt x="86" y="102"/>
                </a:cubicBezTo>
                <a:lnTo>
                  <a:pt x="103" y="102"/>
                </a:lnTo>
                <a:close/>
                <a:moveTo>
                  <a:pt x="74" y="116"/>
                </a:moveTo>
                <a:cubicBezTo>
                  <a:pt x="82" y="116"/>
                  <a:pt x="82" y="116"/>
                  <a:pt x="82" y="116"/>
                </a:cubicBezTo>
                <a:cubicBezTo>
                  <a:pt x="82" y="121"/>
                  <a:pt x="82" y="121"/>
                  <a:pt x="82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16"/>
                  <a:pt x="74" y="116"/>
                  <a:pt x="74" y="116"/>
                </a:cubicBezTo>
                <a:close/>
                <a:moveTo>
                  <a:pt x="82" y="5"/>
                </a:moveTo>
                <a:cubicBezTo>
                  <a:pt x="74" y="5"/>
                  <a:pt x="74" y="5"/>
                  <a:pt x="74" y="5"/>
                </a:cubicBezTo>
                <a:cubicBezTo>
                  <a:pt x="74" y="0"/>
                  <a:pt x="74" y="0"/>
                  <a:pt x="7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5"/>
                  <a:pt x="82" y="5"/>
                  <a:pt x="82" y="5"/>
                </a:cubicBezTo>
                <a:close/>
                <a:moveTo>
                  <a:pt x="82" y="63"/>
                </a:moveTo>
                <a:cubicBezTo>
                  <a:pt x="82" y="71"/>
                  <a:pt x="82" y="71"/>
                  <a:pt x="82" y="71"/>
                </a:cubicBezTo>
                <a:cubicBezTo>
                  <a:pt x="74" y="83"/>
                  <a:pt x="74" y="83"/>
                  <a:pt x="74" y="83"/>
                </a:cubicBezTo>
                <a:cubicBezTo>
                  <a:pt x="74" y="74"/>
                  <a:pt x="74" y="74"/>
                  <a:pt x="74" y="74"/>
                </a:cubicBezTo>
                <a:cubicBezTo>
                  <a:pt x="82" y="63"/>
                  <a:pt x="82" y="63"/>
                  <a:pt x="82" y="63"/>
                </a:cubicBezTo>
                <a:close/>
                <a:moveTo>
                  <a:pt x="82" y="96"/>
                </a:moveTo>
                <a:cubicBezTo>
                  <a:pt x="82" y="105"/>
                  <a:pt x="82" y="105"/>
                  <a:pt x="82" y="105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05"/>
                  <a:pt x="82" y="106"/>
                  <a:pt x="81" y="107"/>
                </a:cubicBezTo>
                <a:cubicBezTo>
                  <a:pt x="80" y="107"/>
                  <a:pt x="80" y="107"/>
                  <a:pt x="79" y="107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4" y="85"/>
                  <a:pt x="74" y="85"/>
                  <a:pt x="74" y="85"/>
                </a:cubicBezTo>
                <a:lnTo>
                  <a:pt x="82" y="96"/>
                </a:lnTo>
                <a:close/>
                <a:moveTo>
                  <a:pt x="68" y="116"/>
                </a:moveTo>
                <a:cubicBezTo>
                  <a:pt x="74" y="116"/>
                  <a:pt x="74" y="116"/>
                  <a:pt x="74" y="116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68" y="116"/>
                  <a:pt x="68" y="116"/>
                  <a:pt x="68" y="116"/>
                </a:cubicBezTo>
                <a:close/>
                <a:moveTo>
                  <a:pt x="74" y="5"/>
                </a:moveTo>
                <a:cubicBezTo>
                  <a:pt x="68" y="5"/>
                  <a:pt x="68" y="5"/>
                  <a:pt x="68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5"/>
                  <a:pt x="74" y="5"/>
                  <a:pt x="74" y="5"/>
                </a:cubicBezTo>
                <a:close/>
                <a:moveTo>
                  <a:pt x="74" y="74"/>
                </a:moveTo>
                <a:cubicBezTo>
                  <a:pt x="74" y="83"/>
                  <a:pt x="74" y="83"/>
                  <a:pt x="74" y="83"/>
                </a:cubicBezTo>
                <a:cubicBezTo>
                  <a:pt x="73" y="84"/>
                  <a:pt x="73" y="84"/>
                  <a:pt x="73" y="84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82"/>
                  <a:pt x="68" y="82"/>
                  <a:pt x="68" y="82"/>
                </a:cubicBezTo>
                <a:cubicBezTo>
                  <a:pt x="69" y="82"/>
                  <a:pt x="69" y="82"/>
                  <a:pt x="69" y="82"/>
                </a:cubicBezTo>
                <a:cubicBezTo>
                  <a:pt x="69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74" y="74"/>
                  <a:pt x="74" y="74"/>
                  <a:pt x="74" y="74"/>
                </a:cubicBezTo>
                <a:close/>
                <a:moveTo>
                  <a:pt x="74" y="102"/>
                </a:moveTo>
                <a:cubicBezTo>
                  <a:pt x="74" y="107"/>
                  <a:pt x="74" y="107"/>
                  <a:pt x="74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2"/>
                  <a:pt x="68" y="102"/>
                  <a:pt x="68" y="102"/>
                </a:cubicBezTo>
                <a:lnTo>
                  <a:pt x="74" y="102"/>
                </a:lnTo>
                <a:close/>
                <a:moveTo>
                  <a:pt x="50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16"/>
                  <a:pt x="50" y="116"/>
                  <a:pt x="50" y="116"/>
                </a:cubicBezTo>
                <a:close/>
                <a:moveTo>
                  <a:pt x="68" y="5"/>
                </a:moveTo>
                <a:cubicBezTo>
                  <a:pt x="50" y="5"/>
                  <a:pt x="50" y="5"/>
                  <a:pt x="50" y="5"/>
                </a:cubicBezTo>
                <a:cubicBezTo>
                  <a:pt x="50" y="0"/>
                  <a:pt x="50" y="0"/>
                  <a:pt x="50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5"/>
                  <a:pt x="68" y="5"/>
                  <a:pt x="68" y="5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93"/>
                  <a:pt x="68" y="93"/>
                  <a:pt x="68" y="93"/>
                </a:cubicBezTo>
                <a:cubicBezTo>
                  <a:pt x="65" y="89"/>
                  <a:pt x="65" y="89"/>
                  <a:pt x="65" y="89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50" y="60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4"/>
                  <a:pt x="68" y="83"/>
                  <a:pt x="68" y="82"/>
                </a:cubicBezTo>
                <a:cubicBezTo>
                  <a:pt x="68" y="82"/>
                  <a:pt x="68" y="82"/>
                  <a:pt x="68" y="82"/>
                </a:cubicBezTo>
                <a:close/>
                <a:moveTo>
                  <a:pt x="68" y="102"/>
                </a:moveTo>
                <a:cubicBezTo>
                  <a:pt x="68" y="107"/>
                  <a:pt x="68" y="107"/>
                  <a:pt x="68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68" y="102"/>
                  <a:pt x="68" y="102"/>
                  <a:pt x="68" y="102"/>
                </a:cubicBezTo>
                <a:close/>
                <a:moveTo>
                  <a:pt x="50" y="39"/>
                </a:moveTo>
                <a:cubicBezTo>
                  <a:pt x="50" y="21"/>
                  <a:pt x="50" y="21"/>
                  <a:pt x="50" y="21"/>
                </a:cubicBezTo>
                <a:cubicBezTo>
                  <a:pt x="52" y="24"/>
                  <a:pt x="53" y="27"/>
                  <a:pt x="53" y="30"/>
                </a:cubicBezTo>
                <a:cubicBezTo>
                  <a:pt x="53" y="33"/>
                  <a:pt x="52" y="37"/>
                  <a:pt x="50" y="39"/>
                </a:cubicBezTo>
                <a:close/>
                <a:moveTo>
                  <a:pt x="48" y="116"/>
                </a:moveTo>
                <a:cubicBezTo>
                  <a:pt x="50" y="116"/>
                  <a:pt x="50" y="116"/>
                  <a:pt x="50" y="116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16"/>
                  <a:pt x="48" y="116"/>
                  <a:pt x="48" y="116"/>
                </a:cubicBezTo>
                <a:close/>
                <a:moveTo>
                  <a:pt x="50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5"/>
                  <a:pt x="50" y="5"/>
                  <a:pt x="50" y="5"/>
                </a:cubicBezTo>
                <a:close/>
                <a:moveTo>
                  <a:pt x="50" y="21"/>
                </a:moveTo>
                <a:cubicBezTo>
                  <a:pt x="50" y="39"/>
                  <a:pt x="50" y="39"/>
                  <a:pt x="50" y="39"/>
                </a:cubicBezTo>
                <a:cubicBezTo>
                  <a:pt x="49" y="40"/>
                  <a:pt x="49" y="40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2"/>
                  <a:pt x="48" y="31"/>
                  <a:pt x="48" y="30"/>
                </a:cubicBezTo>
                <a:cubicBezTo>
                  <a:pt x="48" y="29"/>
                  <a:pt x="48" y="28"/>
                  <a:pt x="48" y="27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20"/>
                  <a:pt x="49" y="20"/>
                  <a:pt x="50" y="21"/>
                </a:cubicBezTo>
                <a:close/>
                <a:moveTo>
                  <a:pt x="50" y="59"/>
                </a:move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49" y="5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2"/>
                  <a:pt x="50" y="61"/>
                  <a:pt x="50" y="61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58"/>
                  <a:pt x="48" y="58"/>
                  <a:pt x="48" y="58"/>
                </a:cubicBezTo>
                <a:cubicBezTo>
                  <a:pt x="48" y="58"/>
                  <a:pt x="48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lose/>
                <a:moveTo>
                  <a:pt x="50" y="102"/>
                </a:moveTo>
                <a:cubicBezTo>
                  <a:pt x="50" y="107"/>
                  <a:pt x="50" y="107"/>
                  <a:pt x="50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8" y="102"/>
                  <a:pt x="48" y="102"/>
                  <a:pt x="48" y="102"/>
                </a:cubicBezTo>
                <a:lnTo>
                  <a:pt x="50" y="102"/>
                </a:lnTo>
                <a:close/>
                <a:moveTo>
                  <a:pt x="5" y="116"/>
                </a:moveTo>
                <a:cubicBezTo>
                  <a:pt x="48" y="116"/>
                  <a:pt x="48" y="116"/>
                  <a:pt x="48" y="116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1"/>
                  <a:pt x="0" y="120"/>
                  <a:pt x="0" y="1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5"/>
                  <a:pt x="48" y="5"/>
                  <a:pt x="4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16"/>
                  <a:pt x="5" y="116"/>
                  <a:pt x="5" y="116"/>
                </a:cubicBezTo>
                <a:close/>
                <a:moveTo>
                  <a:pt x="48" y="19"/>
                </a:moveTo>
                <a:cubicBezTo>
                  <a:pt x="45" y="16"/>
                  <a:pt x="41" y="15"/>
                  <a:pt x="38" y="15"/>
                </a:cubicBezTo>
                <a:cubicBezTo>
                  <a:pt x="34" y="15"/>
                  <a:pt x="30" y="17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22"/>
                  <a:pt x="23" y="26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4"/>
                  <a:pt x="24" y="38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0" y="43"/>
                  <a:pt x="34" y="45"/>
                  <a:pt x="38" y="45"/>
                </a:cubicBezTo>
                <a:cubicBezTo>
                  <a:pt x="41" y="45"/>
                  <a:pt x="45" y="44"/>
                  <a:pt x="48" y="41"/>
                </a:cubicBezTo>
                <a:cubicBezTo>
                  <a:pt x="48" y="33"/>
                  <a:pt x="48" y="33"/>
                  <a:pt x="48" y="33"/>
                </a:cubicBezTo>
                <a:cubicBezTo>
                  <a:pt x="47" y="34"/>
                  <a:pt x="46" y="36"/>
                  <a:pt x="45" y="37"/>
                </a:cubicBezTo>
                <a:cubicBezTo>
                  <a:pt x="43" y="39"/>
                  <a:pt x="41" y="40"/>
                  <a:pt x="38" y="40"/>
                </a:cubicBezTo>
                <a:cubicBezTo>
                  <a:pt x="35" y="40"/>
                  <a:pt x="32" y="39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29" y="35"/>
                  <a:pt x="27" y="33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27"/>
                  <a:pt x="29" y="25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1"/>
                  <a:pt x="35" y="20"/>
                  <a:pt x="38" y="20"/>
                </a:cubicBezTo>
                <a:cubicBezTo>
                  <a:pt x="41" y="20"/>
                  <a:pt x="43" y="21"/>
                  <a:pt x="45" y="23"/>
                </a:cubicBezTo>
                <a:cubicBezTo>
                  <a:pt x="46" y="24"/>
                  <a:pt x="47" y="26"/>
                  <a:pt x="48" y="27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48" y="58"/>
                </a:moveTo>
                <a:cubicBezTo>
                  <a:pt x="47" y="58"/>
                  <a:pt x="46" y="58"/>
                  <a:pt x="46" y="59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3" y="103"/>
                  <a:pt x="13" y="104"/>
                  <a:pt x="13" y="105"/>
                </a:cubicBezTo>
                <a:cubicBezTo>
                  <a:pt x="13" y="106"/>
                  <a:pt x="14" y="107"/>
                  <a:pt x="16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48" y="64"/>
                  <a:pt x="48" y="64"/>
                  <a:pt x="48" y="64"/>
                </a:cubicBezTo>
                <a:lnTo>
                  <a:pt x="48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2" name="Freeform 224"/>
          <p:cNvSpPr>
            <a:spLocks noEditPoints="1"/>
          </p:cNvSpPr>
          <p:nvPr/>
        </p:nvSpPr>
        <p:spPr bwMode="auto">
          <a:xfrm>
            <a:off x="3614738" y="560388"/>
            <a:ext cx="293687" cy="296862"/>
          </a:xfrm>
          <a:custGeom>
            <a:avLst/>
            <a:gdLst>
              <a:gd name="T0" fmla="*/ 145 w 160"/>
              <a:gd name="T1" fmla="*/ 55 h 160"/>
              <a:gd name="T2" fmla="*/ 104 w 160"/>
              <a:gd name="T3" fmla="*/ 11 h 160"/>
              <a:gd name="T4" fmla="*/ 136 w 160"/>
              <a:gd name="T5" fmla="*/ 110 h 160"/>
              <a:gd name="T6" fmla="*/ 99 w 160"/>
              <a:gd name="T7" fmla="*/ 153 h 160"/>
              <a:gd name="T8" fmla="*/ 123 w 160"/>
              <a:gd name="T9" fmla="*/ 96 h 160"/>
              <a:gd name="T10" fmla="*/ 99 w 160"/>
              <a:gd name="T11" fmla="*/ 33 h 160"/>
              <a:gd name="T12" fmla="*/ 103 w 160"/>
              <a:gd name="T13" fmla="*/ 132 h 160"/>
              <a:gd name="T14" fmla="*/ 109 w 160"/>
              <a:gd name="T15" fmla="*/ 102 h 160"/>
              <a:gd name="T16" fmla="*/ 104 w 160"/>
              <a:gd name="T17" fmla="*/ 104 h 160"/>
              <a:gd name="T18" fmla="*/ 112 w 160"/>
              <a:gd name="T19" fmla="*/ 89 h 160"/>
              <a:gd name="T20" fmla="*/ 118 w 160"/>
              <a:gd name="T21" fmla="*/ 56 h 160"/>
              <a:gd name="T22" fmla="*/ 121 w 160"/>
              <a:gd name="T23" fmla="*/ 36 h 160"/>
              <a:gd name="T24" fmla="*/ 99 w 160"/>
              <a:gd name="T25" fmla="*/ 47 h 160"/>
              <a:gd name="T26" fmla="*/ 114 w 160"/>
              <a:gd name="T27" fmla="*/ 53 h 160"/>
              <a:gd name="T28" fmla="*/ 107 w 160"/>
              <a:gd name="T29" fmla="*/ 88 h 160"/>
              <a:gd name="T30" fmla="*/ 99 w 160"/>
              <a:gd name="T31" fmla="*/ 92 h 160"/>
              <a:gd name="T32" fmla="*/ 80 w 160"/>
              <a:gd name="T33" fmla="*/ 158 h 160"/>
              <a:gd name="T34" fmla="*/ 99 w 160"/>
              <a:gd name="T35" fmla="*/ 12 h 160"/>
              <a:gd name="T36" fmla="*/ 80 w 160"/>
              <a:gd name="T37" fmla="*/ 32 h 160"/>
              <a:gd name="T38" fmla="*/ 85 w 160"/>
              <a:gd name="T39" fmla="*/ 64 h 160"/>
              <a:gd name="T40" fmla="*/ 87 w 160"/>
              <a:gd name="T41" fmla="*/ 44 h 160"/>
              <a:gd name="T42" fmla="*/ 99 w 160"/>
              <a:gd name="T43" fmla="*/ 47 h 160"/>
              <a:gd name="T44" fmla="*/ 96 w 160"/>
              <a:gd name="T45" fmla="*/ 71 h 160"/>
              <a:gd name="T46" fmla="*/ 98 w 160"/>
              <a:gd name="T47" fmla="*/ 87 h 160"/>
              <a:gd name="T48" fmla="*/ 95 w 160"/>
              <a:gd name="T49" fmla="*/ 92 h 160"/>
              <a:gd name="T50" fmla="*/ 92 w 160"/>
              <a:gd name="T51" fmla="*/ 87 h 160"/>
              <a:gd name="T52" fmla="*/ 99 w 160"/>
              <a:gd name="T53" fmla="*/ 99 h 160"/>
              <a:gd name="T54" fmla="*/ 99 w 160"/>
              <a:gd name="T55" fmla="*/ 115 h 160"/>
              <a:gd name="T56" fmla="*/ 80 w 160"/>
              <a:gd name="T57" fmla="*/ 119 h 160"/>
              <a:gd name="T58" fmla="*/ 99 w 160"/>
              <a:gd name="T59" fmla="*/ 115 h 160"/>
              <a:gd name="T60" fmla="*/ 80 w 160"/>
              <a:gd name="T61" fmla="*/ 135 h 160"/>
              <a:gd name="T62" fmla="*/ 72 w 160"/>
              <a:gd name="T63" fmla="*/ 150 h 160"/>
              <a:gd name="T64" fmla="*/ 66 w 160"/>
              <a:gd name="T65" fmla="*/ 146 h 160"/>
              <a:gd name="T66" fmla="*/ 80 w 160"/>
              <a:gd name="T67" fmla="*/ 21 h 160"/>
              <a:gd name="T68" fmla="*/ 80 w 160"/>
              <a:gd name="T69" fmla="*/ 32 h 160"/>
              <a:gd name="T70" fmla="*/ 73 w 160"/>
              <a:gd name="T71" fmla="*/ 65 h 160"/>
              <a:gd name="T72" fmla="*/ 66 w 160"/>
              <a:gd name="T73" fmla="*/ 80 h 160"/>
              <a:gd name="T74" fmla="*/ 68 w 160"/>
              <a:gd name="T75" fmla="*/ 65 h 160"/>
              <a:gd name="T76" fmla="*/ 80 w 160"/>
              <a:gd name="T77" fmla="*/ 94 h 160"/>
              <a:gd name="T78" fmla="*/ 66 w 160"/>
              <a:gd name="T79" fmla="*/ 102 h 160"/>
              <a:gd name="T80" fmla="*/ 79 w 160"/>
              <a:gd name="T81" fmla="*/ 88 h 160"/>
              <a:gd name="T82" fmla="*/ 80 w 160"/>
              <a:gd name="T83" fmla="*/ 115 h 160"/>
              <a:gd name="T84" fmla="*/ 80 w 160"/>
              <a:gd name="T85" fmla="*/ 140 h 160"/>
              <a:gd name="T86" fmla="*/ 67 w 160"/>
              <a:gd name="T87" fmla="*/ 117 h 160"/>
              <a:gd name="T88" fmla="*/ 20 w 160"/>
              <a:gd name="T89" fmla="*/ 147 h 160"/>
              <a:gd name="T90" fmla="*/ 66 w 160"/>
              <a:gd name="T91" fmla="*/ 146 h 160"/>
              <a:gd name="T92" fmla="*/ 22 w 160"/>
              <a:gd name="T93" fmla="*/ 152 h 160"/>
              <a:gd name="T94" fmla="*/ 8 w 160"/>
              <a:gd name="T95" fmla="*/ 141 h 160"/>
              <a:gd name="T96" fmla="*/ 2 w 160"/>
              <a:gd name="T97" fmla="*/ 61 h 160"/>
              <a:gd name="T98" fmla="*/ 66 w 160"/>
              <a:gd name="T99" fmla="*/ 25 h 160"/>
              <a:gd name="T100" fmla="*/ 10 w 160"/>
              <a:gd name="T101" fmla="*/ 88 h 160"/>
              <a:gd name="T102" fmla="*/ 39 w 160"/>
              <a:gd name="T103" fmla="*/ 113 h 160"/>
              <a:gd name="T104" fmla="*/ 57 w 160"/>
              <a:gd name="T105" fmla="*/ 39 h 160"/>
              <a:gd name="T106" fmla="*/ 28 w 160"/>
              <a:gd name="T107" fmla="*/ 91 h 160"/>
              <a:gd name="T108" fmla="*/ 45 w 160"/>
              <a:gd name="T109" fmla="*/ 65 h 160"/>
              <a:gd name="T110" fmla="*/ 56 w 160"/>
              <a:gd name="T111" fmla="*/ 91 h 160"/>
              <a:gd name="T112" fmla="*/ 61 w 160"/>
              <a:gd name="T113" fmla="*/ 85 h 160"/>
              <a:gd name="T114" fmla="*/ 44 w 160"/>
              <a:gd name="T115" fmla="*/ 55 h 160"/>
              <a:gd name="T116" fmla="*/ 41 w 160"/>
              <a:gd name="T117" fmla="*/ 92 h 160"/>
              <a:gd name="T118" fmla="*/ 53 w 160"/>
              <a:gd name="T119" fmla="*/ 44 h 160"/>
              <a:gd name="T120" fmla="*/ 66 w 160"/>
              <a:gd name="T121" fmla="*/ 115 h 160"/>
              <a:gd name="T122" fmla="*/ 66 w 160"/>
              <a:gd name="T123" fmla="*/ 1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60">
                <a:moveTo>
                  <a:pt x="99" y="153"/>
                </a:moveTo>
                <a:cubicBezTo>
                  <a:pt x="101" y="153"/>
                  <a:pt x="103" y="152"/>
                  <a:pt x="106" y="151"/>
                </a:cubicBezTo>
                <a:cubicBezTo>
                  <a:pt x="114" y="147"/>
                  <a:pt x="119" y="141"/>
                  <a:pt x="123" y="134"/>
                </a:cubicBezTo>
                <a:cubicBezTo>
                  <a:pt x="127" y="126"/>
                  <a:pt x="129" y="118"/>
                  <a:pt x="131" y="109"/>
                </a:cubicBezTo>
                <a:cubicBezTo>
                  <a:pt x="136" y="91"/>
                  <a:pt x="141" y="73"/>
                  <a:pt x="145" y="55"/>
                </a:cubicBezTo>
                <a:cubicBezTo>
                  <a:pt x="148" y="38"/>
                  <a:pt x="152" y="22"/>
                  <a:pt x="155" y="5"/>
                </a:cubicBezTo>
                <a:cubicBezTo>
                  <a:pt x="138" y="8"/>
                  <a:pt x="122" y="12"/>
                  <a:pt x="105" y="15"/>
                </a:cubicBezTo>
                <a:cubicBezTo>
                  <a:pt x="103" y="16"/>
                  <a:pt x="101" y="16"/>
                  <a:pt x="99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101" y="12"/>
                  <a:pt x="102" y="11"/>
                  <a:pt x="104" y="11"/>
                </a:cubicBezTo>
                <a:cubicBezTo>
                  <a:pt x="122" y="7"/>
                  <a:pt x="140" y="3"/>
                  <a:pt x="157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0" y="0"/>
                  <a:pt x="160" y="1"/>
                  <a:pt x="160" y="3"/>
                </a:cubicBezTo>
                <a:cubicBezTo>
                  <a:pt x="157" y="20"/>
                  <a:pt x="153" y="38"/>
                  <a:pt x="149" y="56"/>
                </a:cubicBezTo>
                <a:cubicBezTo>
                  <a:pt x="145" y="74"/>
                  <a:pt x="141" y="92"/>
                  <a:pt x="136" y="110"/>
                </a:cubicBezTo>
                <a:cubicBezTo>
                  <a:pt x="134" y="119"/>
                  <a:pt x="131" y="128"/>
                  <a:pt x="127" y="136"/>
                </a:cubicBezTo>
                <a:cubicBezTo>
                  <a:pt x="123" y="144"/>
                  <a:pt x="117" y="151"/>
                  <a:pt x="108" y="155"/>
                </a:cubicBezTo>
                <a:cubicBezTo>
                  <a:pt x="105" y="156"/>
                  <a:pt x="102" y="157"/>
                  <a:pt x="99" y="158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99" y="140"/>
                </a:moveTo>
                <a:cubicBezTo>
                  <a:pt x="101" y="139"/>
                  <a:pt x="104" y="138"/>
                  <a:pt x="106" y="136"/>
                </a:cubicBezTo>
                <a:cubicBezTo>
                  <a:pt x="115" y="129"/>
                  <a:pt x="118" y="118"/>
                  <a:pt x="120" y="108"/>
                </a:cubicBezTo>
                <a:cubicBezTo>
                  <a:pt x="121" y="106"/>
                  <a:pt x="121" y="105"/>
                  <a:pt x="121" y="103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30" y="72"/>
                  <a:pt x="136" y="47"/>
                  <a:pt x="140" y="23"/>
                </a:cubicBezTo>
                <a:cubicBezTo>
                  <a:pt x="140" y="22"/>
                  <a:pt x="140" y="22"/>
                  <a:pt x="140" y="22"/>
                </a:cubicBezTo>
                <a:cubicBezTo>
                  <a:pt x="140" y="21"/>
                  <a:pt x="139" y="20"/>
                  <a:pt x="137" y="20"/>
                </a:cubicBezTo>
                <a:cubicBezTo>
                  <a:pt x="124" y="22"/>
                  <a:pt x="112" y="25"/>
                  <a:pt x="99" y="28"/>
                </a:cubicBezTo>
                <a:cubicBezTo>
                  <a:pt x="99" y="33"/>
                  <a:pt x="99" y="33"/>
                  <a:pt x="99" y="33"/>
                </a:cubicBezTo>
                <a:cubicBezTo>
                  <a:pt x="111" y="30"/>
                  <a:pt x="123" y="27"/>
                  <a:pt x="135" y="25"/>
                </a:cubicBezTo>
                <a:cubicBezTo>
                  <a:pt x="131" y="49"/>
                  <a:pt x="125" y="72"/>
                  <a:pt x="119" y="9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6" y="104"/>
                  <a:pt x="116" y="105"/>
                  <a:pt x="116" y="107"/>
                </a:cubicBezTo>
                <a:cubicBezTo>
                  <a:pt x="113" y="116"/>
                  <a:pt x="111" y="126"/>
                  <a:pt x="103" y="132"/>
                </a:cubicBezTo>
                <a:cubicBezTo>
                  <a:pt x="102" y="133"/>
                  <a:pt x="100" y="134"/>
                  <a:pt x="99" y="135"/>
                </a:cubicBezTo>
                <a:cubicBezTo>
                  <a:pt x="99" y="140"/>
                  <a:pt x="99" y="140"/>
                  <a:pt x="99" y="140"/>
                </a:cubicBezTo>
                <a:close/>
                <a:moveTo>
                  <a:pt x="99" y="120"/>
                </a:moveTo>
                <a:cubicBezTo>
                  <a:pt x="102" y="120"/>
                  <a:pt x="104" y="120"/>
                  <a:pt x="105" y="116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10" y="101"/>
                  <a:pt x="109" y="100"/>
                  <a:pt x="108" y="99"/>
                </a:cubicBezTo>
                <a:cubicBezTo>
                  <a:pt x="108" y="99"/>
                  <a:pt x="107" y="99"/>
                  <a:pt x="107" y="99"/>
                </a:cubicBezTo>
                <a:cubicBezTo>
                  <a:pt x="99" y="99"/>
                  <a:pt x="99" y="99"/>
                  <a:pt x="99" y="99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15"/>
                  <a:pt x="100" y="115"/>
                  <a:pt x="99" y="115"/>
                </a:cubicBezTo>
                <a:cubicBezTo>
                  <a:pt x="99" y="120"/>
                  <a:pt x="99" y="120"/>
                  <a:pt x="99" y="120"/>
                </a:cubicBezTo>
                <a:close/>
                <a:moveTo>
                  <a:pt x="99" y="92"/>
                </a:moveTo>
                <a:cubicBezTo>
                  <a:pt x="104" y="92"/>
                  <a:pt x="111" y="92"/>
                  <a:pt x="112" y="89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2"/>
                  <a:pt x="116" y="71"/>
                  <a:pt x="115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22" y="52"/>
                  <a:pt x="123" y="47"/>
                  <a:pt x="123" y="42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8"/>
                  <a:pt x="123" y="36"/>
                  <a:pt x="122" y="36"/>
                </a:cubicBezTo>
                <a:cubicBezTo>
                  <a:pt x="122" y="36"/>
                  <a:pt x="121" y="36"/>
                  <a:pt x="121" y="36"/>
                </a:cubicBezTo>
                <a:cubicBezTo>
                  <a:pt x="120" y="36"/>
                  <a:pt x="119" y="36"/>
                  <a:pt x="118" y="37"/>
                </a:cubicBezTo>
                <a:cubicBezTo>
                  <a:pt x="113" y="37"/>
                  <a:pt x="108" y="38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9" y="47"/>
                  <a:pt x="99" y="47"/>
                  <a:pt x="99" y="47"/>
                </a:cubicBezTo>
                <a:cubicBezTo>
                  <a:pt x="99" y="54"/>
                  <a:pt x="99" y="54"/>
                  <a:pt x="99" y="54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0" y="43"/>
                  <a:pt x="114" y="42"/>
                  <a:pt x="119" y="41"/>
                </a:cubicBezTo>
                <a:cubicBezTo>
                  <a:pt x="118" y="46"/>
                  <a:pt x="117" y="50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99" y="68"/>
                  <a:pt x="99" y="68"/>
                  <a:pt x="99" y="68"/>
                </a:cubicBezTo>
                <a:cubicBezTo>
                  <a:pt x="99" y="75"/>
                  <a:pt x="99" y="75"/>
                  <a:pt x="99" y="75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88"/>
                  <a:pt x="102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9" y="88"/>
                  <a:pt x="100" y="89"/>
                  <a:pt x="100" y="89"/>
                </a:cubicBezTo>
                <a:cubicBezTo>
                  <a:pt x="99" y="88"/>
                  <a:pt x="99" y="88"/>
                  <a:pt x="99" y="88"/>
                </a:cubicBezTo>
                <a:lnTo>
                  <a:pt x="99" y="92"/>
                </a:lnTo>
                <a:close/>
                <a:moveTo>
                  <a:pt x="80" y="153"/>
                </a:moveTo>
                <a:cubicBezTo>
                  <a:pt x="86" y="155"/>
                  <a:pt x="92" y="155"/>
                  <a:pt x="98" y="153"/>
                </a:cubicBezTo>
                <a:cubicBezTo>
                  <a:pt x="98" y="153"/>
                  <a:pt x="98" y="153"/>
                  <a:pt x="99" y="15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2" y="160"/>
                  <a:pt x="86" y="159"/>
                  <a:pt x="80" y="158"/>
                </a:cubicBezTo>
                <a:cubicBezTo>
                  <a:pt x="80" y="153"/>
                  <a:pt x="80" y="153"/>
                  <a:pt x="80" y="153"/>
                </a:cubicBezTo>
                <a:close/>
                <a:moveTo>
                  <a:pt x="99" y="17"/>
                </a:moveTo>
                <a:cubicBezTo>
                  <a:pt x="93" y="18"/>
                  <a:pt x="86" y="20"/>
                  <a:pt x="80" y="21"/>
                </a:cubicBezTo>
                <a:cubicBezTo>
                  <a:pt x="80" y="16"/>
                  <a:pt x="80" y="16"/>
                  <a:pt x="80" y="16"/>
                </a:cubicBezTo>
                <a:cubicBezTo>
                  <a:pt x="86" y="15"/>
                  <a:pt x="93" y="13"/>
                  <a:pt x="99" y="12"/>
                </a:cubicBezTo>
                <a:cubicBezTo>
                  <a:pt x="99" y="17"/>
                  <a:pt x="99" y="17"/>
                  <a:pt x="99" y="17"/>
                </a:cubicBezTo>
                <a:close/>
                <a:moveTo>
                  <a:pt x="99" y="28"/>
                </a:moveTo>
                <a:cubicBezTo>
                  <a:pt x="99" y="33"/>
                  <a:pt x="99" y="33"/>
                  <a:pt x="99" y="33"/>
                </a:cubicBezTo>
                <a:cubicBezTo>
                  <a:pt x="93" y="34"/>
                  <a:pt x="86" y="36"/>
                  <a:pt x="80" y="37"/>
                </a:cubicBezTo>
                <a:cubicBezTo>
                  <a:pt x="80" y="32"/>
                  <a:pt x="80" y="32"/>
                  <a:pt x="80" y="32"/>
                </a:cubicBezTo>
                <a:cubicBezTo>
                  <a:pt x="86" y="31"/>
                  <a:pt x="93" y="29"/>
                  <a:pt x="99" y="28"/>
                </a:cubicBezTo>
                <a:close/>
                <a:moveTo>
                  <a:pt x="99" y="47"/>
                </a:moveTo>
                <a:cubicBezTo>
                  <a:pt x="99" y="54"/>
                  <a:pt x="99" y="54"/>
                  <a:pt x="99" y="54"/>
                </a:cubicBezTo>
                <a:cubicBezTo>
                  <a:pt x="89" y="64"/>
                  <a:pt x="89" y="64"/>
                  <a:pt x="89" y="64"/>
                </a:cubicBezTo>
                <a:cubicBezTo>
                  <a:pt x="88" y="65"/>
                  <a:pt x="86" y="65"/>
                  <a:pt x="85" y="64"/>
                </a:cubicBezTo>
                <a:cubicBezTo>
                  <a:pt x="85" y="63"/>
                  <a:pt x="85" y="63"/>
                  <a:pt x="85" y="62"/>
                </a:cubicBezTo>
                <a:cubicBezTo>
                  <a:pt x="85" y="49"/>
                  <a:pt x="85" y="49"/>
                  <a:pt x="85" y="49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46"/>
                  <a:pt x="80" y="46"/>
                  <a:pt x="80" y="46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9" y="44"/>
                  <a:pt x="90" y="45"/>
                  <a:pt x="90" y="46"/>
                </a:cubicBezTo>
                <a:cubicBezTo>
                  <a:pt x="90" y="56"/>
                  <a:pt x="90" y="56"/>
                  <a:pt x="90" y="56"/>
                </a:cubicBezTo>
                <a:cubicBezTo>
                  <a:pt x="99" y="47"/>
                  <a:pt x="99" y="47"/>
                  <a:pt x="99" y="47"/>
                </a:cubicBezTo>
                <a:close/>
                <a:moveTo>
                  <a:pt x="99" y="68"/>
                </a:moveTo>
                <a:cubicBezTo>
                  <a:pt x="99" y="75"/>
                  <a:pt x="99" y="75"/>
                  <a:pt x="99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96" y="75"/>
                  <a:pt x="95" y="74"/>
                  <a:pt x="95" y="73"/>
                </a:cubicBezTo>
                <a:cubicBezTo>
                  <a:pt x="95" y="72"/>
                  <a:pt x="96" y="72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9" y="68"/>
                  <a:pt x="99" y="68"/>
                  <a:pt x="99" y="68"/>
                </a:cubicBezTo>
                <a:close/>
                <a:moveTo>
                  <a:pt x="99" y="87"/>
                </a:move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92"/>
                  <a:pt x="99" y="92"/>
                  <a:pt x="99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6" y="92"/>
                  <a:pt x="95" y="92"/>
                  <a:pt x="95" y="92"/>
                </a:cubicBezTo>
                <a:cubicBezTo>
                  <a:pt x="94" y="92"/>
                  <a:pt x="93" y="91"/>
                  <a:pt x="92" y="91"/>
                </a:cubicBezTo>
                <a:cubicBezTo>
                  <a:pt x="89" y="91"/>
                  <a:pt x="83" y="91"/>
                  <a:pt x="83" y="91"/>
                </a:cubicBezTo>
                <a:cubicBezTo>
                  <a:pt x="80" y="94"/>
                  <a:pt x="80" y="94"/>
                  <a:pt x="80" y="94"/>
                </a:cubicBezTo>
                <a:cubicBezTo>
                  <a:pt x="80" y="87"/>
                  <a:pt x="80" y="87"/>
                  <a:pt x="80" y="87"/>
                </a:cubicBezTo>
                <a:cubicBezTo>
                  <a:pt x="83" y="86"/>
                  <a:pt x="89" y="86"/>
                  <a:pt x="92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6" y="87"/>
                  <a:pt x="97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9" y="87"/>
                  <a:pt x="99" y="87"/>
                  <a:pt x="99" y="87"/>
                </a:cubicBezTo>
                <a:close/>
                <a:moveTo>
                  <a:pt x="99" y="99"/>
                </a:moveTo>
                <a:cubicBezTo>
                  <a:pt x="99" y="104"/>
                  <a:pt x="99" y="104"/>
                  <a:pt x="99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9"/>
                  <a:pt x="80" y="99"/>
                  <a:pt x="80" y="99"/>
                </a:cubicBezTo>
                <a:cubicBezTo>
                  <a:pt x="99" y="99"/>
                  <a:pt x="99" y="99"/>
                  <a:pt x="99" y="99"/>
                </a:cubicBezTo>
                <a:close/>
                <a:moveTo>
                  <a:pt x="99" y="115"/>
                </a:moveTo>
                <a:cubicBezTo>
                  <a:pt x="99" y="120"/>
                  <a:pt x="99" y="120"/>
                  <a:pt x="99" y="120"/>
                </a:cubicBezTo>
                <a:cubicBezTo>
                  <a:pt x="98" y="120"/>
                  <a:pt x="98" y="120"/>
                  <a:pt x="97" y="120"/>
                </a:cubicBezTo>
                <a:cubicBezTo>
                  <a:pt x="97" y="120"/>
                  <a:pt x="96" y="120"/>
                  <a:pt x="95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6" y="115"/>
                  <a:pt x="97" y="115"/>
                  <a:pt x="98" y="115"/>
                </a:cubicBezTo>
                <a:cubicBezTo>
                  <a:pt x="98" y="115"/>
                  <a:pt x="98" y="115"/>
                  <a:pt x="99" y="115"/>
                </a:cubicBezTo>
                <a:close/>
                <a:moveTo>
                  <a:pt x="99" y="135"/>
                </a:moveTo>
                <a:cubicBezTo>
                  <a:pt x="99" y="140"/>
                  <a:pt x="99" y="140"/>
                  <a:pt x="99" y="140"/>
                </a:cubicBezTo>
                <a:cubicBezTo>
                  <a:pt x="96" y="141"/>
                  <a:pt x="94" y="142"/>
                  <a:pt x="92" y="142"/>
                </a:cubicBezTo>
                <a:cubicBezTo>
                  <a:pt x="88" y="142"/>
                  <a:pt x="84" y="142"/>
                  <a:pt x="80" y="140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84" y="137"/>
                  <a:pt x="88" y="138"/>
                  <a:pt x="91" y="137"/>
                </a:cubicBezTo>
                <a:cubicBezTo>
                  <a:pt x="94" y="137"/>
                  <a:pt x="96" y="136"/>
                  <a:pt x="99" y="135"/>
                </a:cubicBezTo>
                <a:close/>
                <a:moveTo>
                  <a:pt x="66" y="146"/>
                </a:moveTo>
                <a:cubicBezTo>
                  <a:pt x="68" y="148"/>
                  <a:pt x="70" y="149"/>
                  <a:pt x="72" y="150"/>
                </a:cubicBezTo>
                <a:cubicBezTo>
                  <a:pt x="75" y="151"/>
                  <a:pt x="77" y="152"/>
                  <a:pt x="80" y="153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77" y="157"/>
                  <a:pt x="73" y="156"/>
                  <a:pt x="70" y="154"/>
                </a:cubicBezTo>
                <a:cubicBezTo>
                  <a:pt x="69" y="153"/>
                  <a:pt x="67" y="153"/>
                  <a:pt x="66" y="152"/>
                </a:cubicBezTo>
                <a:cubicBezTo>
                  <a:pt x="66" y="146"/>
                  <a:pt x="66" y="146"/>
                  <a:pt x="66" y="146"/>
                </a:cubicBezTo>
                <a:close/>
                <a:moveTo>
                  <a:pt x="80" y="21"/>
                </a:moveTo>
                <a:cubicBezTo>
                  <a:pt x="76" y="22"/>
                  <a:pt x="71" y="23"/>
                  <a:pt x="66" y="25"/>
                </a:cubicBezTo>
                <a:cubicBezTo>
                  <a:pt x="66" y="20"/>
                  <a:pt x="66" y="20"/>
                  <a:pt x="66" y="20"/>
                </a:cubicBezTo>
                <a:cubicBezTo>
                  <a:pt x="71" y="18"/>
                  <a:pt x="76" y="17"/>
                  <a:pt x="80" y="16"/>
                </a:cubicBezTo>
                <a:cubicBezTo>
                  <a:pt x="80" y="21"/>
                  <a:pt x="80" y="21"/>
                  <a:pt x="80" y="21"/>
                </a:cubicBezTo>
                <a:close/>
                <a:moveTo>
                  <a:pt x="80" y="32"/>
                </a:moveTo>
                <a:cubicBezTo>
                  <a:pt x="80" y="37"/>
                  <a:pt x="80" y="37"/>
                  <a:pt x="80" y="37"/>
                </a:cubicBezTo>
                <a:cubicBezTo>
                  <a:pt x="76" y="39"/>
                  <a:pt x="71" y="40"/>
                  <a:pt x="66" y="41"/>
                </a:cubicBezTo>
                <a:cubicBezTo>
                  <a:pt x="66" y="36"/>
                  <a:pt x="66" y="36"/>
                  <a:pt x="66" y="36"/>
                </a:cubicBezTo>
                <a:cubicBezTo>
                  <a:pt x="71" y="35"/>
                  <a:pt x="76" y="34"/>
                  <a:pt x="80" y="32"/>
                </a:cubicBezTo>
                <a:close/>
                <a:moveTo>
                  <a:pt x="80" y="46"/>
                </a:moveTo>
                <a:cubicBezTo>
                  <a:pt x="80" y="51"/>
                  <a:pt x="80" y="51"/>
                  <a:pt x="80" y="51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3" y="59"/>
                  <a:pt x="73" y="62"/>
                </a:cubicBezTo>
                <a:cubicBezTo>
                  <a:pt x="73" y="63"/>
                  <a:pt x="73" y="64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6"/>
                  <a:pt x="73" y="68"/>
                </a:cubicBezTo>
                <a:cubicBezTo>
                  <a:pt x="74" y="72"/>
                  <a:pt x="74" y="79"/>
                  <a:pt x="72" y="81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0"/>
                  <a:pt x="66" y="80"/>
                  <a:pt x="66" y="80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1"/>
                  <a:pt x="69" y="68"/>
                </a:cubicBezTo>
                <a:cubicBezTo>
                  <a:pt x="69" y="67"/>
                  <a:pt x="68" y="66"/>
                  <a:pt x="68" y="65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5"/>
                  <a:pt x="68" y="64"/>
                  <a:pt x="68" y="63"/>
                </a:cubicBezTo>
                <a:cubicBezTo>
                  <a:pt x="68" y="58"/>
                  <a:pt x="68" y="49"/>
                  <a:pt x="71" y="48"/>
                </a:cubicBezTo>
                <a:cubicBezTo>
                  <a:pt x="80" y="46"/>
                  <a:pt x="80" y="46"/>
                  <a:pt x="80" y="46"/>
                </a:cubicBezTo>
                <a:close/>
                <a:moveTo>
                  <a:pt x="80" y="87"/>
                </a:moveTo>
                <a:cubicBezTo>
                  <a:pt x="80" y="94"/>
                  <a:pt x="80" y="94"/>
                  <a:pt x="80" y="94"/>
                </a:cubicBezTo>
                <a:cubicBezTo>
                  <a:pt x="75" y="99"/>
                  <a:pt x="75" y="99"/>
                  <a:pt x="75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7" y="104"/>
                  <a:pt x="66" y="103"/>
                  <a:pt x="66" y="102"/>
                </a:cubicBezTo>
                <a:cubicBezTo>
                  <a:pt x="66" y="101"/>
                  <a:pt x="67" y="100"/>
                  <a:pt x="67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79" y="88"/>
                  <a:pt x="79" y="88"/>
                  <a:pt x="79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7"/>
                  <a:pt x="80" y="87"/>
                  <a:pt x="80" y="87"/>
                </a:cubicBezTo>
                <a:close/>
                <a:moveTo>
                  <a:pt x="80" y="115"/>
                </a:moveTo>
                <a:cubicBezTo>
                  <a:pt x="80" y="119"/>
                  <a:pt x="80" y="119"/>
                  <a:pt x="80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69" y="123"/>
                  <a:pt x="70" y="126"/>
                  <a:pt x="72" y="129"/>
                </a:cubicBezTo>
                <a:cubicBezTo>
                  <a:pt x="75" y="132"/>
                  <a:pt x="77" y="134"/>
                  <a:pt x="80" y="135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80" y="140"/>
                  <a:pt x="79" y="140"/>
                  <a:pt x="79" y="140"/>
                </a:cubicBezTo>
                <a:cubicBezTo>
                  <a:pt x="75" y="138"/>
                  <a:pt x="71" y="136"/>
                  <a:pt x="69" y="132"/>
                </a:cubicBezTo>
                <a:cubicBezTo>
                  <a:pt x="68" y="131"/>
                  <a:pt x="67" y="130"/>
                  <a:pt x="66" y="129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7" y="116"/>
                  <a:pt x="67" y="115"/>
                  <a:pt x="66" y="115"/>
                </a:cubicBezTo>
                <a:cubicBezTo>
                  <a:pt x="66" y="115"/>
                  <a:pt x="66" y="115"/>
                  <a:pt x="66" y="115"/>
                </a:cubicBezTo>
                <a:lnTo>
                  <a:pt x="80" y="115"/>
                </a:lnTo>
                <a:close/>
                <a:moveTo>
                  <a:pt x="17" y="143"/>
                </a:moveTo>
                <a:cubicBezTo>
                  <a:pt x="20" y="147"/>
                  <a:pt x="20" y="147"/>
                  <a:pt x="20" y="147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48" y="120"/>
                  <a:pt x="49" y="120"/>
                  <a:pt x="50" y="121"/>
                </a:cubicBezTo>
                <a:cubicBezTo>
                  <a:pt x="50" y="121"/>
                  <a:pt x="51" y="121"/>
                  <a:pt x="51" y="122"/>
                </a:cubicBezTo>
                <a:cubicBezTo>
                  <a:pt x="51" y="125"/>
                  <a:pt x="52" y="128"/>
                  <a:pt x="54" y="130"/>
                </a:cubicBezTo>
                <a:cubicBezTo>
                  <a:pt x="57" y="137"/>
                  <a:pt x="61" y="142"/>
                  <a:pt x="66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9" y="147"/>
                  <a:pt x="53" y="141"/>
                  <a:pt x="49" y="133"/>
                </a:cubicBezTo>
                <a:cubicBezTo>
                  <a:pt x="48" y="131"/>
                  <a:pt x="48" y="129"/>
                  <a:pt x="47" y="127"/>
                </a:cubicBezTo>
                <a:cubicBezTo>
                  <a:pt x="22" y="152"/>
                  <a:pt x="22" y="152"/>
                  <a:pt x="22" y="152"/>
                </a:cubicBezTo>
                <a:cubicBezTo>
                  <a:pt x="22" y="152"/>
                  <a:pt x="22" y="152"/>
                  <a:pt x="22" y="152"/>
                </a:cubicBezTo>
                <a:cubicBezTo>
                  <a:pt x="21" y="153"/>
                  <a:pt x="20" y="153"/>
                  <a:pt x="19" y="152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8" y="141"/>
                  <a:pt x="8" y="141"/>
                  <a:pt x="8" y="141"/>
                </a:cubicBezTo>
                <a:cubicBezTo>
                  <a:pt x="8" y="141"/>
                  <a:pt x="8" y="141"/>
                  <a:pt x="8" y="141"/>
                </a:cubicBezTo>
                <a:cubicBezTo>
                  <a:pt x="7" y="140"/>
                  <a:pt x="7" y="139"/>
                  <a:pt x="8" y="138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29" y="112"/>
                  <a:pt x="27" y="111"/>
                </a:cubicBezTo>
                <a:cubicBezTo>
                  <a:pt x="18" y="106"/>
                  <a:pt x="11" y="99"/>
                  <a:pt x="6" y="90"/>
                </a:cubicBezTo>
                <a:cubicBezTo>
                  <a:pt x="1" y="82"/>
                  <a:pt x="0" y="71"/>
                  <a:pt x="2" y="61"/>
                </a:cubicBezTo>
                <a:cubicBezTo>
                  <a:pt x="3" y="58"/>
                  <a:pt x="4" y="55"/>
                  <a:pt x="5" y="52"/>
                </a:cubicBezTo>
                <a:cubicBezTo>
                  <a:pt x="9" y="43"/>
                  <a:pt x="16" y="37"/>
                  <a:pt x="24" y="33"/>
                </a:cubicBezTo>
                <a:cubicBezTo>
                  <a:pt x="32" y="29"/>
                  <a:pt x="41" y="26"/>
                  <a:pt x="50" y="24"/>
                </a:cubicBezTo>
                <a:cubicBezTo>
                  <a:pt x="55" y="22"/>
                  <a:pt x="61" y="21"/>
                  <a:pt x="66" y="20"/>
                </a:cubicBezTo>
                <a:cubicBezTo>
                  <a:pt x="66" y="25"/>
                  <a:pt x="66" y="25"/>
                  <a:pt x="66" y="25"/>
                </a:cubicBezTo>
                <a:cubicBezTo>
                  <a:pt x="61" y="26"/>
                  <a:pt x="56" y="27"/>
                  <a:pt x="51" y="29"/>
                </a:cubicBezTo>
                <a:cubicBezTo>
                  <a:pt x="42" y="31"/>
                  <a:pt x="34" y="33"/>
                  <a:pt x="26" y="37"/>
                </a:cubicBezTo>
                <a:cubicBezTo>
                  <a:pt x="19" y="41"/>
                  <a:pt x="13" y="46"/>
                  <a:pt x="9" y="54"/>
                </a:cubicBezTo>
                <a:cubicBezTo>
                  <a:pt x="8" y="57"/>
                  <a:pt x="7" y="59"/>
                  <a:pt x="7" y="62"/>
                </a:cubicBezTo>
                <a:cubicBezTo>
                  <a:pt x="5" y="71"/>
                  <a:pt x="6" y="80"/>
                  <a:pt x="10" y="88"/>
                </a:cubicBezTo>
                <a:cubicBezTo>
                  <a:pt x="14" y="96"/>
                  <a:pt x="21" y="102"/>
                  <a:pt x="30" y="106"/>
                </a:cubicBezTo>
                <a:cubicBezTo>
                  <a:pt x="32" y="108"/>
                  <a:pt x="35" y="109"/>
                  <a:pt x="38" y="109"/>
                </a:cubicBezTo>
                <a:cubicBezTo>
                  <a:pt x="40" y="110"/>
                  <a:pt x="40" y="111"/>
                  <a:pt x="40" y="112"/>
                </a:cubicBezTo>
                <a:cubicBezTo>
                  <a:pt x="40" y="113"/>
                  <a:pt x="40" y="113"/>
                  <a:pt x="39" y="113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7" y="143"/>
                  <a:pt x="17" y="143"/>
                  <a:pt x="17" y="143"/>
                </a:cubicBezTo>
                <a:close/>
                <a:moveTo>
                  <a:pt x="66" y="36"/>
                </a:moveTo>
                <a:cubicBezTo>
                  <a:pt x="63" y="37"/>
                  <a:pt x="63" y="37"/>
                  <a:pt x="63" y="37"/>
                </a:cubicBezTo>
                <a:cubicBezTo>
                  <a:pt x="57" y="39"/>
                  <a:pt x="57" y="39"/>
                  <a:pt x="57" y="39"/>
                </a:cubicBezTo>
                <a:cubicBezTo>
                  <a:pt x="55" y="39"/>
                  <a:pt x="54" y="39"/>
                  <a:pt x="52" y="40"/>
                </a:cubicBezTo>
                <a:cubicBezTo>
                  <a:pt x="42" y="42"/>
                  <a:pt x="31" y="45"/>
                  <a:pt x="24" y="54"/>
                </a:cubicBezTo>
                <a:cubicBezTo>
                  <a:pt x="20" y="58"/>
                  <a:pt x="18" y="63"/>
                  <a:pt x="18" y="68"/>
                </a:cubicBezTo>
                <a:cubicBezTo>
                  <a:pt x="18" y="73"/>
                  <a:pt x="18" y="77"/>
                  <a:pt x="20" y="81"/>
                </a:cubicBezTo>
                <a:cubicBezTo>
                  <a:pt x="22" y="85"/>
                  <a:pt x="24" y="89"/>
                  <a:pt x="28" y="91"/>
                </a:cubicBezTo>
                <a:cubicBezTo>
                  <a:pt x="32" y="95"/>
                  <a:pt x="37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4" y="97"/>
                  <a:pt x="45" y="96"/>
                  <a:pt x="45" y="9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4"/>
                  <a:pt x="45" y="63"/>
                  <a:pt x="45" y="62"/>
                </a:cubicBezTo>
                <a:cubicBezTo>
                  <a:pt x="45" y="61"/>
                  <a:pt x="45" y="59"/>
                  <a:pt x="45" y="59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92"/>
                  <a:pt x="56" y="92"/>
                  <a:pt x="57" y="93"/>
                </a:cubicBezTo>
                <a:cubicBezTo>
                  <a:pt x="58" y="94"/>
                  <a:pt x="59" y="94"/>
                  <a:pt x="60" y="9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0"/>
                  <a:pt x="66" y="80"/>
                  <a:pt x="66" y="80"/>
                </a:cubicBezTo>
                <a:cubicBezTo>
                  <a:pt x="61" y="85"/>
                  <a:pt x="61" y="85"/>
                  <a:pt x="61" y="85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2"/>
                  <a:pt x="60" y="50"/>
                  <a:pt x="58" y="50"/>
                </a:cubicBezTo>
                <a:cubicBezTo>
                  <a:pt x="58" y="50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44" y="55"/>
                  <a:pt x="44" y="55"/>
                  <a:pt x="44" y="55"/>
                </a:cubicBezTo>
                <a:cubicBezTo>
                  <a:pt x="40" y="56"/>
                  <a:pt x="40" y="59"/>
                  <a:pt x="40" y="63"/>
                </a:cubicBezTo>
                <a:cubicBezTo>
                  <a:pt x="40" y="63"/>
                  <a:pt x="41" y="64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92"/>
                  <a:pt x="41" y="92"/>
                  <a:pt x="41" y="92"/>
                </a:cubicBezTo>
                <a:cubicBezTo>
                  <a:pt x="37" y="91"/>
                  <a:pt x="34" y="90"/>
                  <a:pt x="31" y="88"/>
                </a:cubicBezTo>
                <a:cubicBezTo>
                  <a:pt x="28" y="85"/>
                  <a:pt x="26" y="82"/>
                  <a:pt x="24" y="79"/>
                </a:cubicBezTo>
                <a:cubicBezTo>
                  <a:pt x="23" y="76"/>
                  <a:pt x="22" y="72"/>
                  <a:pt x="23" y="69"/>
                </a:cubicBezTo>
                <a:cubicBezTo>
                  <a:pt x="23" y="64"/>
                  <a:pt x="25" y="60"/>
                  <a:pt x="28" y="57"/>
                </a:cubicBezTo>
                <a:cubicBezTo>
                  <a:pt x="34" y="49"/>
                  <a:pt x="44" y="47"/>
                  <a:pt x="53" y="44"/>
                </a:cubicBezTo>
                <a:cubicBezTo>
                  <a:pt x="55" y="44"/>
                  <a:pt x="56" y="44"/>
                  <a:pt x="58" y="43"/>
                </a:cubicBezTo>
                <a:cubicBezTo>
                  <a:pt x="65" y="41"/>
                  <a:pt x="65" y="41"/>
                  <a:pt x="65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36"/>
                  <a:pt x="66" y="36"/>
                  <a:pt x="66" y="36"/>
                </a:cubicBezTo>
                <a:close/>
                <a:moveTo>
                  <a:pt x="66" y="115"/>
                </a:moveTo>
                <a:cubicBezTo>
                  <a:pt x="65" y="115"/>
                  <a:pt x="65" y="115"/>
                  <a:pt x="65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4" y="115"/>
                  <a:pt x="63" y="116"/>
                  <a:pt x="63" y="117"/>
                </a:cubicBezTo>
                <a:cubicBezTo>
                  <a:pt x="63" y="122"/>
                  <a:pt x="64" y="126"/>
                  <a:pt x="66" y="129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6" y="115"/>
                  <a:pt x="66" y="115"/>
                  <a:pt x="6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3" name="Freeform 226"/>
          <p:cNvSpPr>
            <a:spLocks noEditPoints="1"/>
          </p:cNvSpPr>
          <p:nvPr/>
        </p:nvSpPr>
        <p:spPr bwMode="auto">
          <a:xfrm>
            <a:off x="254000" y="238125"/>
            <a:ext cx="293688" cy="222250"/>
          </a:xfrm>
          <a:custGeom>
            <a:avLst/>
            <a:gdLst>
              <a:gd name="T0" fmla="*/ 154 w 159"/>
              <a:gd name="T1" fmla="*/ 41 h 120"/>
              <a:gd name="T2" fmla="*/ 151 w 159"/>
              <a:gd name="T3" fmla="*/ 22 h 120"/>
              <a:gd name="T4" fmla="*/ 145 w 159"/>
              <a:gd name="T5" fmla="*/ 6 h 120"/>
              <a:gd name="T6" fmla="*/ 114 w 159"/>
              <a:gd name="T7" fmla="*/ 23 h 120"/>
              <a:gd name="T8" fmla="*/ 112 w 159"/>
              <a:gd name="T9" fmla="*/ 23 h 120"/>
              <a:gd name="T10" fmla="*/ 80 w 159"/>
              <a:gd name="T11" fmla="*/ 6 h 120"/>
              <a:gd name="T12" fmla="*/ 80 w 159"/>
              <a:gd name="T13" fmla="*/ 6 h 120"/>
              <a:gd name="T14" fmla="*/ 80 w 159"/>
              <a:gd name="T15" fmla="*/ 0 h 120"/>
              <a:gd name="T16" fmla="*/ 81 w 159"/>
              <a:gd name="T17" fmla="*/ 1 h 120"/>
              <a:gd name="T18" fmla="*/ 113 w 159"/>
              <a:gd name="T19" fmla="*/ 19 h 120"/>
              <a:gd name="T20" fmla="*/ 145 w 159"/>
              <a:gd name="T21" fmla="*/ 1 h 120"/>
              <a:gd name="T22" fmla="*/ 145 w 159"/>
              <a:gd name="T23" fmla="*/ 1 h 120"/>
              <a:gd name="T24" fmla="*/ 148 w 159"/>
              <a:gd name="T25" fmla="*/ 2 h 120"/>
              <a:gd name="T26" fmla="*/ 156 w 159"/>
              <a:gd name="T27" fmla="*/ 21 h 120"/>
              <a:gd name="T28" fmla="*/ 159 w 159"/>
              <a:gd name="T29" fmla="*/ 41 h 120"/>
              <a:gd name="T30" fmla="*/ 138 w 159"/>
              <a:gd name="T31" fmla="*/ 94 h 120"/>
              <a:gd name="T32" fmla="*/ 88 w 159"/>
              <a:gd name="T33" fmla="*/ 120 h 120"/>
              <a:gd name="T34" fmla="*/ 84 w 159"/>
              <a:gd name="T35" fmla="*/ 120 h 120"/>
              <a:gd name="T36" fmla="*/ 80 w 159"/>
              <a:gd name="T37" fmla="*/ 120 h 120"/>
              <a:gd name="T38" fmla="*/ 80 w 159"/>
              <a:gd name="T39" fmla="*/ 120 h 120"/>
              <a:gd name="T40" fmla="*/ 80 w 159"/>
              <a:gd name="T41" fmla="*/ 115 h 120"/>
              <a:gd name="T42" fmla="*/ 80 w 159"/>
              <a:gd name="T43" fmla="*/ 115 h 120"/>
              <a:gd name="T44" fmla="*/ 83 w 159"/>
              <a:gd name="T45" fmla="*/ 115 h 120"/>
              <a:gd name="T46" fmla="*/ 87 w 159"/>
              <a:gd name="T47" fmla="*/ 115 h 120"/>
              <a:gd name="T48" fmla="*/ 135 w 159"/>
              <a:gd name="T49" fmla="*/ 91 h 120"/>
              <a:gd name="T50" fmla="*/ 154 w 159"/>
              <a:gd name="T51" fmla="*/ 41 h 120"/>
              <a:gd name="T52" fmla="*/ 80 w 159"/>
              <a:gd name="T53" fmla="*/ 6 h 120"/>
              <a:gd name="T54" fmla="*/ 47 w 159"/>
              <a:gd name="T55" fmla="*/ 23 h 120"/>
              <a:gd name="T56" fmla="*/ 45 w 159"/>
              <a:gd name="T57" fmla="*/ 23 h 120"/>
              <a:gd name="T58" fmla="*/ 45 w 159"/>
              <a:gd name="T59" fmla="*/ 23 h 120"/>
              <a:gd name="T60" fmla="*/ 14 w 159"/>
              <a:gd name="T61" fmla="*/ 6 h 120"/>
              <a:gd name="T62" fmla="*/ 8 w 159"/>
              <a:gd name="T63" fmla="*/ 22 h 120"/>
              <a:gd name="T64" fmla="*/ 5 w 159"/>
              <a:gd name="T65" fmla="*/ 41 h 120"/>
              <a:gd name="T66" fmla="*/ 24 w 159"/>
              <a:gd name="T67" fmla="*/ 91 h 120"/>
              <a:gd name="T68" fmla="*/ 72 w 159"/>
              <a:gd name="T69" fmla="*/ 115 h 120"/>
              <a:gd name="T70" fmla="*/ 76 w 159"/>
              <a:gd name="T71" fmla="*/ 115 h 120"/>
              <a:gd name="T72" fmla="*/ 80 w 159"/>
              <a:gd name="T73" fmla="*/ 115 h 120"/>
              <a:gd name="T74" fmla="*/ 80 w 159"/>
              <a:gd name="T75" fmla="*/ 115 h 120"/>
              <a:gd name="T76" fmla="*/ 80 w 159"/>
              <a:gd name="T77" fmla="*/ 120 h 120"/>
              <a:gd name="T78" fmla="*/ 80 w 159"/>
              <a:gd name="T79" fmla="*/ 120 h 120"/>
              <a:gd name="T80" fmla="*/ 75 w 159"/>
              <a:gd name="T81" fmla="*/ 120 h 120"/>
              <a:gd name="T82" fmla="*/ 71 w 159"/>
              <a:gd name="T83" fmla="*/ 120 h 120"/>
              <a:gd name="T84" fmla="*/ 21 w 159"/>
              <a:gd name="T85" fmla="*/ 94 h 120"/>
              <a:gd name="T86" fmla="*/ 0 w 159"/>
              <a:gd name="T87" fmla="*/ 41 h 120"/>
              <a:gd name="T88" fmla="*/ 3 w 159"/>
              <a:gd name="T89" fmla="*/ 21 h 120"/>
              <a:gd name="T90" fmla="*/ 11 w 159"/>
              <a:gd name="T91" fmla="*/ 2 h 120"/>
              <a:gd name="T92" fmla="*/ 11 w 159"/>
              <a:gd name="T93" fmla="*/ 2 h 120"/>
              <a:gd name="T94" fmla="*/ 14 w 159"/>
              <a:gd name="T95" fmla="*/ 1 h 120"/>
              <a:gd name="T96" fmla="*/ 46 w 159"/>
              <a:gd name="T97" fmla="*/ 19 h 120"/>
              <a:gd name="T98" fmla="*/ 78 w 159"/>
              <a:gd name="T99" fmla="*/ 1 h 120"/>
              <a:gd name="T100" fmla="*/ 78 w 159"/>
              <a:gd name="T101" fmla="*/ 1 h 120"/>
              <a:gd name="T102" fmla="*/ 78 w 159"/>
              <a:gd name="T103" fmla="*/ 1 h 120"/>
              <a:gd name="T104" fmla="*/ 80 w 159"/>
              <a:gd name="T105" fmla="*/ 0 h 120"/>
              <a:gd name="T106" fmla="*/ 80 w 159"/>
              <a:gd name="T107" fmla="*/ 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9" h="120">
                <a:moveTo>
                  <a:pt x="154" y="41"/>
                </a:moveTo>
                <a:cubicBezTo>
                  <a:pt x="154" y="34"/>
                  <a:pt x="153" y="28"/>
                  <a:pt x="151" y="22"/>
                </a:cubicBezTo>
                <a:cubicBezTo>
                  <a:pt x="150" y="16"/>
                  <a:pt x="148" y="11"/>
                  <a:pt x="145" y="6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3" y="24"/>
                  <a:pt x="112" y="24"/>
                  <a:pt x="112" y="23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1" y="1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45" y="1"/>
                  <a:pt x="145" y="1"/>
                  <a:pt x="145" y="1"/>
                </a:cubicBezTo>
                <a:cubicBezTo>
                  <a:pt x="145" y="1"/>
                  <a:pt x="145" y="1"/>
                  <a:pt x="145" y="1"/>
                </a:cubicBezTo>
                <a:cubicBezTo>
                  <a:pt x="146" y="0"/>
                  <a:pt x="148" y="0"/>
                  <a:pt x="148" y="2"/>
                </a:cubicBezTo>
                <a:cubicBezTo>
                  <a:pt x="152" y="7"/>
                  <a:pt x="154" y="14"/>
                  <a:pt x="156" y="21"/>
                </a:cubicBezTo>
                <a:cubicBezTo>
                  <a:pt x="158" y="27"/>
                  <a:pt x="159" y="34"/>
                  <a:pt x="159" y="41"/>
                </a:cubicBezTo>
                <a:cubicBezTo>
                  <a:pt x="159" y="61"/>
                  <a:pt x="151" y="80"/>
                  <a:pt x="138" y="94"/>
                </a:cubicBezTo>
                <a:cubicBezTo>
                  <a:pt x="126" y="108"/>
                  <a:pt x="108" y="118"/>
                  <a:pt x="88" y="120"/>
                </a:cubicBezTo>
                <a:cubicBezTo>
                  <a:pt x="87" y="120"/>
                  <a:pt x="85" y="120"/>
                  <a:pt x="84" y="120"/>
                </a:cubicBezTo>
                <a:cubicBezTo>
                  <a:pt x="82" y="120"/>
                  <a:pt x="81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81" y="115"/>
                  <a:pt x="82" y="115"/>
                  <a:pt x="83" y="115"/>
                </a:cubicBezTo>
                <a:cubicBezTo>
                  <a:pt x="85" y="115"/>
                  <a:pt x="86" y="115"/>
                  <a:pt x="87" y="115"/>
                </a:cubicBezTo>
                <a:cubicBezTo>
                  <a:pt x="106" y="113"/>
                  <a:pt x="123" y="104"/>
                  <a:pt x="135" y="91"/>
                </a:cubicBezTo>
                <a:cubicBezTo>
                  <a:pt x="147" y="77"/>
                  <a:pt x="154" y="60"/>
                  <a:pt x="154" y="41"/>
                </a:cubicBezTo>
                <a:close/>
                <a:moveTo>
                  <a:pt x="80" y="6"/>
                </a:moveTo>
                <a:cubicBezTo>
                  <a:pt x="47" y="23"/>
                  <a:pt x="47" y="23"/>
                  <a:pt x="47" y="23"/>
                </a:cubicBezTo>
                <a:cubicBezTo>
                  <a:pt x="47" y="24"/>
                  <a:pt x="46" y="24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11"/>
                  <a:pt x="9" y="16"/>
                  <a:pt x="8" y="22"/>
                </a:cubicBezTo>
                <a:cubicBezTo>
                  <a:pt x="6" y="28"/>
                  <a:pt x="5" y="34"/>
                  <a:pt x="5" y="41"/>
                </a:cubicBezTo>
                <a:cubicBezTo>
                  <a:pt x="5" y="60"/>
                  <a:pt x="12" y="77"/>
                  <a:pt x="24" y="91"/>
                </a:cubicBezTo>
                <a:cubicBezTo>
                  <a:pt x="36" y="104"/>
                  <a:pt x="53" y="113"/>
                  <a:pt x="72" y="115"/>
                </a:cubicBezTo>
                <a:cubicBezTo>
                  <a:pt x="73" y="115"/>
                  <a:pt x="74" y="115"/>
                  <a:pt x="76" y="115"/>
                </a:cubicBezTo>
                <a:cubicBezTo>
                  <a:pt x="77" y="115"/>
                  <a:pt x="78" y="115"/>
                  <a:pt x="80" y="115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20"/>
                  <a:pt x="77" y="120"/>
                  <a:pt x="75" y="120"/>
                </a:cubicBezTo>
                <a:cubicBezTo>
                  <a:pt x="74" y="120"/>
                  <a:pt x="72" y="120"/>
                  <a:pt x="71" y="120"/>
                </a:cubicBezTo>
                <a:cubicBezTo>
                  <a:pt x="51" y="118"/>
                  <a:pt x="33" y="108"/>
                  <a:pt x="21" y="94"/>
                </a:cubicBezTo>
                <a:cubicBezTo>
                  <a:pt x="8" y="80"/>
                  <a:pt x="0" y="61"/>
                  <a:pt x="0" y="41"/>
                </a:cubicBezTo>
                <a:cubicBezTo>
                  <a:pt x="0" y="34"/>
                  <a:pt x="1" y="27"/>
                  <a:pt x="3" y="21"/>
                </a:cubicBezTo>
                <a:cubicBezTo>
                  <a:pt x="5" y="14"/>
                  <a:pt x="7" y="8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0"/>
                  <a:pt x="13" y="0"/>
                  <a:pt x="14" y="1"/>
                </a:cubicBezTo>
                <a:cubicBezTo>
                  <a:pt x="46" y="19"/>
                  <a:pt x="46" y="19"/>
                  <a:pt x="46" y="19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1"/>
                  <a:pt x="79" y="0"/>
                  <a:pt x="80" y="0"/>
                </a:cubicBezTo>
                <a:lnTo>
                  <a:pt x="8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4" name="Freeform 267"/>
          <p:cNvSpPr>
            <a:spLocks noEditPoints="1"/>
          </p:cNvSpPr>
          <p:nvPr/>
        </p:nvSpPr>
        <p:spPr bwMode="auto">
          <a:xfrm>
            <a:off x="2951163" y="3078163"/>
            <a:ext cx="44450" cy="100012"/>
          </a:xfrm>
          <a:custGeom>
            <a:avLst/>
            <a:gdLst>
              <a:gd name="T0" fmla="*/ 17 w 24"/>
              <a:gd name="T1" fmla="*/ 42 h 53"/>
              <a:gd name="T2" fmla="*/ 14 w 24"/>
              <a:gd name="T3" fmla="*/ 24 h 53"/>
              <a:gd name="T4" fmla="*/ 12 w 24"/>
              <a:gd name="T5" fmla="*/ 19 h 53"/>
              <a:gd name="T6" fmla="*/ 13 w 24"/>
              <a:gd name="T7" fmla="*/ 10 h 53"/>
              <a:gd name="T8" fmla="*/ 14 w 24"/>
              <a:gd name="T9" fmla="*/ 6 h 53"/>
              <a:gd name="T10" fmla="*/ 13 w 24"/>
              <a:gd name="T11" fmla="*/ 5 h 53"/>
              <a:gd name="T12" fmla="*/ 12 w 24"/>
              <a:gd name="T13" fmla="*/ 0 h 53"/>
              <a:gd name="T14" fmla="*/ 18 w 24"/>
              <a:gd name="T15" fmla="*/ 3 h 53"/>
              <a:gd name="T16" fmla="*/ 20 w 24"/>
              <a:gd name="T17" fmla="*/ 6 h 53"/>
              <a:gd name="T18" fmla="*/ 16 w 24"/>
              <a:gd name="T19" fmla="*/ 16 h 53"/>
              <a:gd name="T20" fmla="*/ 18 w 24"/>
              <a:gd name="T21" fmla="*/ 22 h 53"/>
              <a:gd name="T22" fmla="*/ 21 w 24"/>
              <a:gd name="T23" fmla="*/ 44 h 53"/>
              <a:gd name="T24" fmla="*/ 12 w 24"/>
              <a:gd name="T25" fmla="*/ 52 h 53"/>
              <a:gd name="T26" fmla="*/ 12 w 24"/>
              <a:gd name="T27" fmla="*/ 40 h 53"/>
              <a:gd name="T28" fmla="*/ 12 w 24"/>
              <a:gd name="T29" fmla="*/ 32 h 53"/>
              <a:gd name="T30" fmla="*/ 9 w 24"/>
              <a:gd name="T31" fmla="*/ 41 h 53"/>
              <a:gd name="T32" fmla="*/ 8 w 24"/>
              <a:gd name="T33" fmla="*/ 45 h 53"/>
              <a:gd name="T34" fmla="*/ 8 w 24"/>
              <a:gd name="T35" fmla="*/ 47 h 53"/>
              <a:gd name="T36" fmla="*/ 12 w 24"/>
              <a:gd name="T37" fmla="*/ 47 h 53"/>
              <a:gd name="T38" fmla="*/ 5 w 24"/>
              <a:gd name="T39" fmla="*/ 50 h 53"/>
              <a:gd name="T40" fmla="*/ 3 w 24"/>
              <a:gd name="T41" fmla="*/ 47 h 53"/>
              <a:gd name="T42" fmla="*/ 8 w 24"/>
              <a:gd name="T43" fmla="*/ 37 h 53"/>
              <a:gd name="T44" fmla="*/ 3 w 24"/>
              <a:gd name="T45" fmla="*/ 26 h 53"/>
              <a:gd name="T46" fmla="*/ 1 w 24"/>
              <a:gd name="T47" fmla="*/ 22 h 53"/>
              <a:gd name="T48" fmla="*/ 8 w 24"/>
              <a:gd name="T49" fmla="*/ 1 h 53"/>
              <a:gd name="T50" fmla="*/ 12 w 24"/>
              <a:gd name="T51" fmla="*/ 5 h 53"/>
              <a:gd name="T52" fmla="*/ 6 w 24"/>
              <a:gd name="T53" fmla="*/ 11 h 53"/>
              <a:gd name="T54" fmla="*/ 6 w 24"/>
              <a:gd name="T55" fmla="*/ 21 h 53"/>
              <a:gd name="T56" fmla="*/ 12 w 24"/>
              <a:gd name="T57" fmla="*/ 19 h 53"/>
              <a:gd name="T58" fmla="*/ 11 w 24"/>
              <a:gd name="T59" fmla="*/ 17 h 53"/>
              <a:gd name="T60" fmla="*/ 12 w 24"/>
              <a:gd name="T61" fmla="*/ 32 h 53"/>
              <a:gd name="T62" fmla="*/ 9 w 24"/>
              <a:gd name="T63" fmla="*/ 41 h 53"/>
              <a:gd name="T64" fmla="*/ 12 w 24"/>
              <a:gd name="T65" fmla="*/ 3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53">
                <a:moveTo>
                  <a:pt x="12" y="47"/>
                </a:moveTo>
                <a:cubicBezTo>
                  <a:pt x="14" y="46"/>
                  <a:pt x="16" y="44"/>
                  <a:pt x="17" y="42"/>
                </a:cubicBezTo>
                <a:cubicBezTo>
                  <a:pt x="18" y="39"/>
                  <a:pt x="19" y="35"/>
                  <a:pt x="18" y="32"/>
                </a:cubicBezTo>
                <a:cubicBezTo>
                  <a:pt x="17" y="29"/>
                  <a:pt x="16" y="27"/>
                  <a:pt x="14" y="24"/>
                </a:cubicBezTo>
                <a:cubicBezTo>
                  <a:pt x="14" y="23"/>
                  <a:pt x="13" y="22"/>
                  <a:pt x="13" y="22"/>
                </a:cubicBezTo>
                <a:cubicBezTo>
                  <a:pt x="13" y="21"/>
                  <a:pt x="12" y="20"/>
                  <a:pt x="12" y="19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3" y="11"/>
                  <a:pt x="13" y="10"/>
                </a:cubicBezTo>
                <a:cubicBezTo>
                  <a:pt x="15" y="10"/>
                  <a:pt x="15" y="8"/>
                  <a:pt x="15" y="7"/>
                </a:cubicBezTo>
                <a:cubicBezTo>
                  <a:pt x="15" y="7"/>
                  <a:pt x="15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13" y="5"/>
                  <a:pt x="12" y="4"/>
                  <a:pt x="12" y="5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5" y="0"/>
                  <a:pt x="16" y="1"/>
                </a:cubicBezTo>
                <a:cubicBezTo>
                  <a:pt x="17" y="2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4"/>
                  <a:pt x="19" y="5"/>
                  <a:pt x="20" y="6"/>
                </a:cubicBezTo>
                <a:cubicBezTo>
                  <a:pt x="20" y="9"/>
                  <a:pt x="19" y="12"/>
                  <a:pt x="16" y="14"/>
                </a:cubicBezTo>
                <a:cubicBezTo>
                  <a:pt x="16" y="15"/>
                  <a:pt x="16" y="15"/>
                  <a:pt x="16" y="16"/>
                </a:cubicBezTo>
                <a:cubicBezTo>
                  <a:pt x="16" y="17"/>
                  <a:pt x="17" y="18"/>
                  <a:pt x="17" y="19"/>
                </a:cubicBezTo>
                <a:cubicBezTo>
                  <a:pt x="18" y="20"/>
                  <a:pt x="18" y="21"/>
                  <a:pt x="18" y="22"/>
                </a:cubicBezTo>
                <a:cubicBezTo>
                  <a:pt x="20" y="24"/>
                  <a:pt x="22" y="27"/>
                  <a:pt x="22" y="31"/>
                </a:cubicBezTo>
                <a:cubicBezTo>
                  <a:pt x="24" y="35"/>
                  <a:pt x="23" y="40"/>
                  <a:pt x="21" y="44"/>
                </a:cubicBezTo>
                <a:cubicBezTo>
                  <a:pt x="20" y="47"/>
                  <a:pt x="17" y="50"/>
                  <a:pt x="1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47"/>
                  <a:pt x="12" y="47"/>
                  <a:pt x="12" y="47"/>
                </a:cubicBezTo>
                <a:close/>
                <a:moveTo>
                  <a:pt x="12" y="40"/>
                </a:moveTo>
                <a:cubicBezTo>
                  <a:pt x="13" y="38"/>
                  <a:pt x="13" y="35"/>
                  <a:pt x="12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40"/>
                </a:lnTo>
                <a:close/>
                <a:moveTo>
                  <a:pt x="9" y="41"/>
                </a:moveTo>
                <a:cubicBezTo>
                  <a:pt x="8" y="42"/>
                  <a:pt x="7" y="43"/>
                  <a:pt x="7" y="44"/>
                </a:cubicBezTo>
                <a:cubicBezTo>
                  <a:pt x="7" y="44"/>
                  <a:pt x="7" y="45"/>
                  <a:pt x="8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47"/>
                  <a:pt x="10" y="47"/>
                  <a:pt x="11" y="47"/>
                </a:cubicBezTo>
                <a:cubicBezTo>
                  <a:pt x="11" y="47"/>
                  <a:pt x="11" y="47"/>
                  <a:pt x="12" y="47"/>
                </a:cubicBezTo>
                <a:cubicBezTo>
                  <a:pt x="12" y="52"/>
                  <a:pt x="12" y="52"/>
                  <a:pt x="12" y="52"/>
                </a:cubicBezTo>
                <a:cubicBezTo>
                  <a:pt x="9" y="53"/>
                  <a:pt x="6" y="52"/>
                  <a:pt x="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3" y="47"/>
                </a:cubicBezTo>
                <a:cubicBezTo>
                  <a:pt x="3" y="46"/>
                  <a:pt x="3" y="45"/>
                  <a:pt x="3" y="44"/>
                </a:cubicBezTo>
                <a:cubicBezTo>
                  <a:pt x="3" y="41"/>
                  <a:pt x="4" y="38"/>
                  <a:pt x="8" y="37"/>
                </a:cubicBezTo>
                <a:cubicBezTo>
                  <a:pt x="8" y="37"/>
                  <a:pt x="8" y="35"/>
                  <a:pt x="7" y="34"/>
                </a:cubicBezTo>
                <a:cubicBezTo>
                  <a:pt x="6" y="31"/>
                  <a:pt x="5" y="28"/>
                  <a:pt x="3" y="26"/>
                </a:cubicBezTo>
                <a:cubicBezTo>
                  <a:pt x="2" y="24"/>
                  <a:pt x="2" y="23"/>
                  <a:pt x="2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4"/>
                  <a:pt x="1" y="10"/>
                </a:cubicBezTo>
                <a:cubicBezTo>
                  <a:pt x="2" y="6"/>
                  <a:pt x="4" y="3"/>
                  <a:pt x="8" y="1"/>
                </a:cubicBezTo>
                <a:cubicBezTo>
                  <a:pt x="9" y="0"/>
                  <a:pt x="10" y="0"/>
                  <a:pt x="12" y="0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0" y="5"/>
                </a:cubicBezTo>
                <a:cubicBezTo>
                  <a:pt x="8" y="7"/>
                  <a:pt x="6" y="9"/>
                  <a:pt x="6" y="11"/>
                </a:cubicBezTo>
                <a:cubicBezTo>
                  <a:pt x="5" y="14"/>
                  <a:pt x="5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9" y="41"/>
                  <a:pt x="9" y="41"/>
                  <a:pt x="9" y="41"/>
                </a:cubicBezTo>
                <a:close/>
                <a:moveTo>
                  <a:pt x="12" y="19"/>
                </a:moveTo>
                <a:cubicBezTo>
                  <a:pt x="12" y="12"/>
                  <a:pt x="12" y="12"/>
                  <a:pt x="12" y="12"/>
                </a:cubicBezTo>
                <a:cubicBezTo>
                  <a:pt x="11" y="13"/>
                  <a:pt x="11" y="15"/>
                  <a:pt x="11" y="17"/>
                </a:cubicBezTo>
                <a:cubicBezTo>
                  <a:pt x="11" y="17"/>
                  <a:pt x="11" y="18"/>
                  <a:pt x="12" y="19"/>
                </a:cubicBezTo>
                <a:close/>
                <a:moveTo>
                  <a:pt x="12" y="32"/>
                </a:moveTo>
                <a:cubicBezTo>
                  <a:pt x="11" y="29"/>
                  <a:pt x="9" y="26"/>
                  <a:pt x="7" y="23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1"/>
                  <a:pt x="11" y="40"/>
                  <a:pt x="12" y="40"/>
                </a:cubicBezTo>
                <a:lnTo>
                  <a:pt x="12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5" name="Freeform 285"/>
          <p:cNvSpPr>
            <a:spLocks noEditPoints="1"/>
          </p:cNvSpPr>
          <p:nvPr/>
        </p:nvSpPr>
        <p:spPr bwMode="auto">
          <a:xfrm>
            <a:off x="2079625" y="3432175"/>
            <a:ext cx="69850" cy="179388"/>
          </a:xfrm>
          <a:custGeom>
            <a:avLst/>
            <a:gdLst>
              <a:gd name="T0" fmla="*/ 21 w 38"/>
              <a:gd name="T1" fmla="*/ 92 h 97"/>
              <a:gd name="T2" fmla="*/ 21 w 38"/>
              <a:gd name="T3" fmla="*/ 47 h 97"/>
              <a:gd name="T4" fmla="*/ 23 w 38"/>
              <a:gd name="T5" fmla="*/ 44 h 97"/>
              <a:gd name="T6" fmla="*/ 30 w 38"/>
              <a:gd name="T7" fmla="*/ 38 h 97"/>
              <a:gd name="T8" fmla="*/ 33 w 38"/>
              <a:gd name="T9" fmla="*/ 27 h 97"/>
              <a:gd name="T10" fmla="*/ 28 w 38"/>
              <a:gd name="T11" fmla="*/ 11 h 97"/>
              <a:gd name="T12" fmla="*/ 19 w 38"/>
              <a:gd name="T13" fmla="*/ 5 h 97"/>
              <a:gd name="T14" fmla="*/ 19 w 38"/>
              <a:gd name="T15" fmla="*/ 0 h 97"/>
              <a:gd name="T16" fmla="*/ 32 w 38"/>
              <a:gd name="T17" fmla="*/ 9 h 97"/>
              <a:gd name="T18" fmla="*/ 38 w 38"/>
              <a:gd name="T19" fmla="*/ 27 h 97"/>
              <a:gd name="T20" fmla="*/ 34 w 38"/>
              <a:gd name="T21" fmla="*/ 41 h 97"/>
              <a:gd name="T22" fmla="*/ 26 w 38"/>
              <a:gd name="T23" fmla="*/ 48 h 97"/>
              <a:gd name="T24" fmla="*/ 26 w 38"/>
              <a:gd name="T25" fmla="*/ 95 h 97"/>
              <a:gd name="T26" fmla="*/ 23 w 38"/>
              <a:gd name="T27" fmla="*/ 97 h 97"/>
              <a:gd name="T28" fmla="*/ 19 w 38"/>
              <a:gd name="T29" fmla="*/ 97 h 97"/>
              <a:gd name="T30" fmla="*/ 19 w 38"/>
              <a:gd name="T31" fmla="*/ 92 h 97"/>
              <a:gd name="T32" fmla="*/ 21 w 38"/>
              <a:gd name="T33" fmla="*/ 92 h 97"/>
              <a:gd name="T34" fmla="*/ 19 w 38"/>
              <a:gd name="T35" fmla="*/ 5 h 97"/>
              <a:gd name="T36" fmla="*/ 10 w 38"/>
              <a:gd name="T37" fmla="*/ 11 h 97"/>
              <a:gd name="T38" fmla="*/ 5 w 38"/>
              <a:gd name="T39" fmla="*/ 27 h 97"/>
              <a:gd name="T40" fmla="*/ 8 w 38"/>
              <a:gd name="T41" fmla="*/ 38 h 97"/>
              <a:gd name="T42" fmla="*/ 16 w 38"/>
              <a:gd name="T43" fmla="*/ 44 h 97"/>
              <a:gd name="T44" fmla="*/ 17 w 38"/>
              <a:gd name="T45" fmla="*/ 47 h 97"/>
              <a:gd name="T46" fmla="*/ 17 w 38"/>
              <a:gd name="T47" fmla="*/ 47 h 97"/>
              <a:gd name="T48" fmla="*/ 17 w 38"/>
              <a:gd name="T49" fmla="*/ 92 h 97"/>
              <a:gd name="T50" fmla="*/ 19 w 38"/>
              <a:gd name="T51" fmla="*/ 92 h 97"/>
              <a:gd name="T52" fmla="*/ 19 w 38"/>
              <a:gd name="T53" fmla="*/ 97 h 97"/>
              <a:gd name="T54" fmla="*/ 15 w 38"/>
              <a:gd name="T55" fmla="*/ 97 h 97"/>
              <a:gd name="T56" fmla="*/ 12 w 38"/>
              <a:gd name="T57" fmla="*/ 95 h 97"/>
              <a:gd name="T58" fmla="*/ 12 w 38"/>
              <a:gd name="T59" fmla="*/ 48 h 97"/>
              <a:gd name="T60" fmla="*/ 4 w 38"/>
              <a:gd name="T61" fmla="*/ 41 h 97"/>
              <a:gd name="T62" fmla="*/ 0 w 38"/>
              <a:gd name="T63" fmla="*/ 27 h 97"/>
              <a:gd name="T64" fmla="*/ 6 w 38"/>
              <a:gd name="T65" fmla="*/ 9 h 97"/>
              <a:gd name="T66" fmla="*/ 19 w 38"/>
              <a:gd name="T67" fmla="*/ 0 h 97"/>
              <a:gd name="T68" fmla="*/ 19 w 38"/>
              <a:gd name="T69" fmla="*/ 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" h="97">
                <a:moveTo>
                  <a:pt x="21" y="92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45"/>
                  <a:pt x="22" y="44"/>
                  <a:pt x="23" y="44"/>
                </a:cubicBezTo>
                <a:cubicBezTo>
                  <a:pt x="26" y="43"/>
                  <a:pt x="28" y="41"/>
                  <a:pt x="30" y="38"/>
                </a:cubicBezTo>
                <a:cubicBezTo>
                  <a:pt x="32" y="35"/>
                  <a:pt x="33" y="31"/>
                  <a:pt x="33" y="27"/>
                </a:cubicBezTo>
                <a:cubicBezTo>
                  <a:pt x="33" y="22"/>
                  <a:pt x="31" y="16"/>
                  <a:pt x="28" y="11"/>
                </a:cubicBezTo>
                <a:cubicBezTo>
                  <a:pt x="26" y="8"/>
                  <a:pt x="23" y="5"/>
                  <a:pt x="19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9" y="4"/>
                  <a:pt x="32" y="9"/>
                </a:cubicBezTo>
                <a:cubicBezTo>
                  <a:pt x="36" y="14"/>
                  <a:pt x="38" y="21"/>
                  <a:pt x="38" y="27"/>
                </a:cubicBezTo>
                <a:cubicBezTo>
                  <a:pt x="38" y="32"/>
                  <a:pt x="37" y="37"/>
                  <a:pt x="34" y="41"/>
                </a:cubicBezTo>
                <a:cubicBezTo>
                  <a:pt x="32" y="44"/>
                  <a:pt x="29" y="47"/>
                  <a:pt x="26" y="48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3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92"/>
                  <a:pt x="19" y="92"/>
                  <a:pt x="19" y="92"/>
                </a:cubicBezTo>
                <a:lnTo>
                  <a:pt x="21" y="92"/>
                </a:lnTo>
                <a:close/>
                <a:moveTo>
                  <a:pt x="19" y="5"/>
                </a:moveTo>
                <a:cubicBezTo>
                  <a:pt x="16" y="5"/>
                  <a:pt x="12" y="8"/>
                  <a:pt x="10" y="11"/>
                </a:cubicBezTo>
                <a:cubicBezTo>
                  <a:pt x="7" y="16"/>
                  <a:pt x="5" y="22"/>
                  <a:pt x="5" y="27"/>
                </a:cubicBezTo>
                <a:cubicBezTo>
                  <a:pt x="5" y="31"/>
                  <a:pt x="6" y="35"/>
                  <a:pt x="8" y="38"/>
                </a:cubicBezTo>
                <a:cubicBezTo>
                  <a:pt x="10" y="41"/>
                  <a:pt x="13" y="43"/>
                  <a:pt x="16" y="44"/>
                </a:cubicBezTo>
                <a:cubicBezTo>
                  <a:pt x="17" y="45"/>
                  <a:pt x="17" y="46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92"/>
                  <a:pt x="17" y="92"/>
                  <a:pt x="17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7"/>
                  <a:pt x="19" y="97"/>
                  <a:pt x="19" y="97"/>
                </a:cubicBezTo>
                <a:cubicBezTo>
                  <a:pt x="15" y="97"/>
                  <a:pt x="15" y="97"/>
                  <a:pt x="15" y="97"/>
                </a:cubicBezTo>
                <a:cubicBezTo>
                  <a:pt x="14" y="97"/>
                  <a:pt x="12" y="96"/>
                  <a:pt x="12" y="95"/>
                </a:cubicBezTo>
                <a:cubicBezTo>
                  <a:pt x="12" y="48"/>
                  <a:pt x="12" y="48"/>
                  <a:pt x="12" y="48"/>
                </a:cubicBezTo>
                <a:cubicBezTo>
                  <a:pt x="9" y="47"/>
                  <a:pt x="6" y="44"/>
                  <a:pt x="4" y="41"/>
                </a:cubicBezTo>
                <a:cubicBezTo>
                  <a:pt x="2" y="37"/>
                  <a:pt x="0" y="32"/>
                  <a:pt x="0" y="27"/>
                </a:cubicBezTo>
                <a:cubicBezTo>
                  <a:pt x="0" y="21"/>
                  <a:pt x="2" y="14"/>
                  <a:pt x="6" y="9"/>
                </a:cubicBezTo>
                <a:cubicBezTo>
                  <a:pt x="9" y="4"/>
                  <a:pt x="14" y="0"/>
                  <a:pt x="19" y="0"/>
                </a:cubicBezTo>
                <a:lnTo>
                  <a:pt x="1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6" name="Freeform 288"/>
          <p:cNvSpPr>
            <a:spLocks noEditPoints="1"/>
          </p:cNvSpPr>
          <p:nvPr/>
        </p:nvSpPr>
        <p:spPr bwMode="auto">
          <a:xfrm>
            <a:off x="4864100" y="63500"/>
            <a:ext cx="296863" cy="293688"/>
          </a:xfrm>
          <a:custGeom>
            <a:avLst/>
            <a:gdLst>
              <a:gd name="T0" fmla="*/ 145 w 161"/>
              <a:gd name="T1" fmla="*/ 55 h 159"/>
              <a:gd name="T2" fmla="*/ 105 w 161"/>
              <a:gd name="T3" fmla="*/ 11 h 159"/>
              <a:gd name="T4" fmla="*/ 137 w 161"/>
              <a:gd name="T5" fmla="*/ 110 h 159"/>
              <a:gd name="T6" fmla="*/ 99 w 161"/>
              <a:gd name="T7" fmla="*/ 153 h 159"/>
              <a:gd name="T8" fmla="*/ 124 w 161"/>
              <a:gd name="T9" fmla="*/ 96 h 159"/>
              <a:gd name="T10" fmla="*/ 99 w 161"/>
              <a:gd name="T11" fmla="*/ 33 h 159"/>
              <a:gd name="T12" fmla="*/ 104 w 161"/>
              <a:gd name="T13" fmla="*/ 132 h 159"/>
              <a:gd name="T14" fmla="*/ 110 w 161"/>
              <a:gd name="T15" fmla="*/ 102 h 159"/>
              <a:gd name="T16" fmla="*/ 104 w 161"/>
              <a:gd name="T17" fmla="*/ 104 h 159"/>
              <a:gd name="T18" fmla="*/ 112 w 161"/>
              <a:gd name="T19" fmla="*/ 89 h 159"/>
              <a:gd name="T20" fmla="*/ 118 w 161"/>
              <a:gd name="T21" fmla="*/ 56 h 159"/>
              <a:gd name="T22" fmla="*/ 122 w 161"/>
              <a:gd name="T23" fmla="*/ 36 h 159"/>
              <a:gd name="T24" fmla="*/ 99 w 161"/>
              <a:gd name="T25" fmla="*/ 47 h 159"/>
              <a:gd name="T26" fmla="*/ 115 w 161"/>
              <a:gd name="T27" fmla="*/ 53 h 159"/>
              <a:gd name="T28" fmla="*/ 108 w 161"/>
              <a:gd name="T29" fmla="*/ 88 h 159"/>
              <a:gd name="T30" fmla="*/ 99 w 161"/>
              <a:gd name="T31" fmla="*/ 92 h 159"/>
              <a:gd name="T32" fmla="*/ 81 w 161"/>
              <a:gd name="T33" fmla="*/ 158 h 159"/>
              <a:gd name="T34" fmla="*/ 99 w 161"/>
              <a:gd name="T35" fmla="*/ 12 h 159"/>
              <a:gd name="T36" fmla="*/ 81 w 161"/>
              <a:gd name="T37" fmla="*/ 32 h 159"/>
              <a:gd name="T38" fmla="*/ 86 w 161"/>
              <a:gd name="T39" fmla="*/ 64 h 159"/>
              <a:gd name="T40" fmla="*/ 87 w 161"/>
              <a:gd name="T41" fmla="*/ 44 h 159"/>
              <a:gd name="T42" fmla="*/ 99 w 161"/>
              <a:gd name="T43" fmla="*/ 47 h 159"/>
              <a:gd name="T44" fmla="*/ 96 w 161"/>
              <a:gd name="T45" fmla="*/ 71 h 159"/>
              <a:gd name="T46" fmla="*/ 98 w 161"/>
              <a:gd name="T47" fmla="*/ 87 h 159"/>
              <a:gd name="T48" fmla="*/ 96 w 161"/>
              <a:gd name="T49" fmla="*/ 92 h 159"/>
              <a:gd name="T50" fmla="*/ 93 w 161"/>
              <a:gd name="T51" fmla="*/ 87 h 159"/>
              <a:gd name="T52" fmla="*/ 99 w 161"/>
              <a:gd name="T53" fmla="*/ 99 h 159"/>
              <a:gd name="T54" fmla="*/ 99 w 161"/>
              <a:gd name="T55" fmla="*/ 115 h 159"/>
              <a:gd name="T56" fmla="*/ 81 w 161"/>
              <a:gd name="T57" fmla="*/ 119 h 159"/>
              <a:gd name="T58" fmla="*/ 99 w 161"/>
              <a:gd name="T59" fmla="*/ 115 h 159"/>
              <a:gd name="T60" fmla="*/ 81 w 161"/>
              <a:gd name="T61" fmla="*/ 135 h 159"/>
              <a:gd name="T62" fmla="*/ 72 w 161"/>
              <a:gd name="T63" fmla="*/ 150 h 159"/>
              <a:gd name="T64" fmla="*/ 67 w 161"/>
              <a:gd name="T65" fmla="*/ 146 h 159"/>
              <a:gd name="T66" fmla="*/ 81 w 161"/>
              <a:gd name="T67" fmla="*/ 21 h 159"/>
              <a:gd name="T68" fmla="*/ 81 w 161"/>
              <a:gd name="T69" fmla="*/ 32 h 159"/>
              <a:gd name="T70" fmla="*/ 74 w 161"/>
              <a:gd name="T71" fmla="*/ 65 h 159"/>
              <a:gd name="T72" fmla="*/ 67 w 161"/>
              <a:gd name="T73" fmla="*/ 80 h 159"/>
              <a:gd name="T74" fmla="*/ 69 w 161"/>
              <a:gd name="T75" fmla="*/ 65 h 159"/>
              <a:gd name="T76" fmla="*/ 81 w 161"/>
              <a:gd name="T77" fmla="*/ 94 h 159"/>
              <a:gd name="T78" fmla="*/ 67 w 161"/>
              <a:gd name="T79" fmla="*/ 102 h 159"/>
              <a:gd name="T80" fmla="*/ 80 w 161"/>
              <a:gd name="T81" fmla="*/ 88 h 159"/>
              <a:gd name="T82" fmla="*/ 81 w 161"/>
              <a:gd name="T83" fmla="*/ 115 h 159"/>
              <a:gd name="T84" fmla="*/ 81 w 161"/>
              <a:gd name="T85" fmla="*/ 140 h 159"/>
              <a:gd name="T86" fmla="*/ 68 w 161"/>
              <a:gd name="T87" fmla="*/ 117 h 159"/>
              <a:gd name="T88" fmla="*/ 21 w 161"/>
              <a:gd name="T89" fmla="*/ 147 h 159"/>
              <a:gd name="T90" fmla="*/ 67 w 161"/>
              <a:gd name="T91" fmla="*/ 146 h 159"/>
              <a:gd name="T92" fmla="*/ 23 w 161"/>
              <a:gd name="T93" fmla="*/ 152 h 159"/>
              <a:gd name="T94" fmla="*/ 9 w 161"/>
              <a:gd name="T95" fmla="*/ 141 h 159"/>
              <a:gd name="T96" fmla="*/ 2 w 161"/>
              <a:gd name="T97" fmla="*/ 61 h 159"/>
              <a:gd name="T98" fmla="*/ 67 w 161"/>
              <a:gd name="T99" fmla="*/ 25 h 159"/>
              <a:gd name="T100" fmla="*/ 11 w 161"/>
              <a:gd name="T101" fmla="*/ 88 h 159"/>
              <a:gd name="T102" fmla="*/ 40 w 161"/>
              <a:gd name="T103" fmla="*/ 113 h 159"/>
              <a:gd name="T104" fmla="*/ 57 w 161"/>
              <a:gd name="T105" fmla="*/ 39 h 159"/>
              <a:gd name="T106" fmla="*/ 28 w 161"/>
              <a:gd name="T107" fmla="*/ 91 h 159"/>
              <a:gd name="T108" fmla="*/ 46 w 161"/>
              <a:gd name="T109" fmla="*/ 65 h 159"/>
              <a:gd name="T110" fmla="*/ 56 w 161"/>
              <a:gd name="T111" fmla="*/ 91 h 159"/>
              <a:gd name="T112" fmla="*/ 61 w 161"/>
              <a:gd name="T113" fmla="*/ 85 h 159"/>
              <a:gd name="T114" fmla="*/ 45 w 161"/>
              <a:gd name="T115" fmla="*/ 55 h 159"/>
              <a:gd name="T116" fmla="*/ 41 w 161"/>
              <a:gd name="T117" fmla="*/ 92 h 159"/>
              <a:gd name="T118" fmla="*/ 54 w 161"/>
              <a:gd name="T119" fmla="*/ 44 h 159"/>
              <a:gd name="T120" fmla="*/ 67 w 161"/>
              <a:gd name="T121" fmla="*/ 115 h 159"/>
              <a:gd name="T122" fmla="*/ 67 w 161"/>
              <a:gd name="T123" fmla="*/ 11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1" h="159">
                <a:moveTo>
                  <a:pt x="99" y="153"/>
                </a:moveTo>
                <a:cubicBezTo>
                  <a:pt x="102" y="153"/>
                  <a:pt x="104" y="152"/>
                  <a:pt x="106" y="151"/>
                </a:cubicBezTo>
                <a:cubicBezTo>
                  <a:pt x="115" y="147"/>
                  <a:pt x="120" y="141"/>
                  <a:pt x="124" y="134"/>
                </a:cubicBezTo>
                <a:cubicBezTo>
                  <a:pt x="127" y="126"/>
                  <a:pt x="130" y="118"/>
                  <a:pt x="132" y="109"/>
                </a:cubicBezTo>
                <a:cubicBezTo>
                  <a:pt x="137" y="91"/>
                  <a:pt x="141" y="73"/>
                  <a:pt x="145" y="55"/>
                </a:cubicBezTo>
                <a:cubicBezTo>
                  <a:pt x="149" y="38"/>
                  <a:pt x="152" y="22"/>
                  <a:pt x="155" y="5"/>
                </a:cubicBezTo>
                <a:cubicBezTo>
                  <a:pt x="139" y="8"/>
                  <a:pt x="122" y="12"/>
                  <a:pt x="106" y="15"/>
                </a:cubicBezTo>
                <a:cubicBezTo>
                  <a:pt x="104" y="16"/>
                  <a:pt x="101" y="16"/>
                  <a:pt x="99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101" y="11"/>
                  <a:pt x="103" y="11"/>
                  <a:pt x="105" y="11"/>
                </a:cubicBezTo>
                <a:cubicBezTo>
                  <a:pt x="122" y="7"/>
                  <a:pt x="140" y="3"/>
                  <a:pt x="158" y="0"/>
                </a:cubicBezTo>
                <a:cubicBezTo>
                  <a:pt x="158" y="0"/>
                  <a:pt x="158" y="0"/>
                  <a:pt x="159" y="0"/>
                </a:cubicBezTo>
                <a:cubicBezTo>
                  <a:pt x="160" y="0"/>
                  <a:pt x="161" y="1"/>
                  <a:pt x="161" y="3"/>
                </a:cubicBezTo>
                <a:cubicBezTo>
                  <a:pt x="157" y="20"/>
                  <a:pt x="154" y="38"/>
                  <a:pt x="150" y="56"/>
                </a:cubicBezTo>
                <a:cubicBezTo>
                  <a:pt x="146" y="74"/>
                  <a:pt x="141" y="92"/>
                  <a:pt x="137" y="110"/>
                </a:cubicBezTo>
                <a:cubicBezTo>
                  <a:pt x="134" y="119"/>
                  <a:pt x="132" y="128"/>
                  <a:pt x="128" y="136"/>
                </a:cubicBezTo>
                <a:cubicBezTo>
                  <a:pt x="124" y="144"/>
                  <a:pt x="118" y="151"/>
                  <a:pt x="108" y="155"/>
                </a:cubicBezTo>
                <a:cubicBezTo>
                  <a:pt x="105" y="156"/>
                  <a:pt x="102" y="157"/>
                  <a:pt x="99" y="158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9" y="153"/>
                  <a:pt x="99" y="153"/>
                  <a:pt x="99" y="153"/>
                </a:cubicBezTo>
                <a:close/>
                <a:moveTo>
                  <a:pt x="99" y="140"/>
                </a:moveTo>
                <a:cubicBezTo>
                  <a:pt x="102" y="139"/>
                  <a:pt x="104" y="138"/>
                  <a:pt x="107" y="136"/>
                </a:cubicBezTo>
                <a:cubicBezTo>
                  <a:pt x="116" y="129"/>
                  <a:pt x="118" y="118"/>
                  <a:pt x="121" y="108"/>
                </a:cubicBezTo>
                <a:cubicBezTo>
                  <a:pt x="121" y="106"/>
                  <a:pt x="122" y="105"/>
                  <a:pt x="122" y="103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30" y="72"/>
                  <a:pt x="136" y="47"/>
                  <a:pt x="141" y="23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40" y="20"/>
                  <a:pt x="139" y="20"/>
                  <a:pt x="138" y="20"/>
                </a:cubicBezTo>
                <a:cubicBezTo>
                  <a:pt x="125" y="22"/>
                  <a:pt x="112" y="25"/>
                  <a:pt x="99" y="28"/>
                </a:cubicBezTo>
                <a:cubicBezTo>
                  <a:pt x="99" y="33"/>
                  <a:pt x="99" y="33"/>
                  <a:pt x="99" y="33"/>
                </a:cubicBezTo>
                <a:cubicBezTo>
                  <a:pt x="111" y="30"/>
                  <a:pt x="123" y="27"/>
                  <a:pt x="135" y="25"/>
                </a:cubicBezTo>
                <a:cubicBezTo>
                  <a:pt x="131" y="49"/>
                  <a:pt x="125" y="72"/>
                  <a:pt x="119" y="95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4"/>
                  <a:pt x="117" y="105"/>
                  <a:pt x="116" y="107"/>
                </a:cubicBezTo>
                <a:cubicBezTo>
                  <a:pt x="114" y="116"/>
                  <a:pt x="111" y="126"/>
                  <a:pt x="104" y="132"/>
                </a:cubicBezTo>
                <a:cubicBezTo>
                  <a:pt x="102" y="133"/>
                  <a:pt x="101" y="134"/>
                  <a:pt x="99" y="135"/>
                </a:cubicBezTo>
                <a:cubicBezTo>
                  <a:pt x="99" y="140"/>
                  <a:pt x="99" y="140"/>
                  <a:pt x="99" y="140"/>
                </a:cubicBezTo>
                <a:close/>
                <a:moveTo>
                  <a:pt x="99" y="120"/>
                </a:moveTo>
                <a:cubicBezTo>
                  <a:pt x="102" y="120"/>
                  <a:pt x="105" y="120"/>
                  <a:pt x="106" y="116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101"/>
                  <a:pt x="110" y="100"/>
                  <a:pt x="108" y="99"/>
                </a:cubicBezTo>
                <a:cubicBezTo>
                  <a:pt x="108" y="99"/>
                  <a:pt x="108" y="99"/>
                  <a:pt x="107" y="99"/>
                </a:cubicBezTo>
                <a:cubicBezTo>
                  <a:pt x="99" y="99"/>
                  <a:pt x="99" y="99"/>
                  <a:pt x="99" y="99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15"/>
                  <a:pt x="100" y="115"/>
                  <a:pt x="99" y="115"/>
                </a:cubicBezTo>
                <a:cubicBezTo>
                  <a:pt x="99" y="120"/>
                  <a:pt x="99" y="120"/>
                  <a:pt x="99" y="120"/>
                </a:cubicBezTo>
                <a:close/>
                <a:moveTo>
                  <a:pt x="99" y="92"/>
                </a:moveTo>
                <a:cubicBezTo>
                  <a:pt x="104" y="92"/>
                  <a:pt x="111" y="92"/>
                  <a:pt x="112" y="89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2"/>
                  <a:pt x="116" y="71"/>
                  <a:pt x="115" y="70"/>
                </a:cubicBezTo>
                <a:cubicBezTo>
                  <a:pt x="115" y="70"/>
                  <a:pt x="114" y="70"/>
                  <a:pt x="11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22" y="52"/>
                  <a:pt x="123" y="47"/>
                  <a:pt x="124" y="42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5" y="37"/>
                  <a:pt x="124" y="36"/>
                  <a:pt x="123" y="36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0" y="36"/>
                  <a:pt x="119" y="36"/>
                  <a:pt x="118" y="37"/>
                </a:cubicBezTo>
                <a:cubicBezTo>
                  <a:pt x="113" y="37"/>
                  <a:pt x="108" y="38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9" y="47"/>
                  <a:pt x="99" y="47"/>
                  <a:pt x="99" y="47"/>
                </a:cubicBezTo>
                <a:cubicBezTo>
                  <a:pt x="99" y="54"/>
                  <a:pt x="99" y="54"/>
                  <a:pt x="99" y="54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3"/>
                  <a:pt x="115" y="42"/>
                  <a:pt x="119" y="41"/>
                </a:cubicBezTo>
                <a:cubicBezTo>
                  <a:pt x="118" y="46"/>
                  <a:pt x="118" y="50"/>
                  <a:pt x="115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99" y="68"/>
                  <a:pt x="99" y="68"/>
                  <a:pt x="99" y="68"/>
                </a:cubicBezTo>
                <a:cubicBezTo>
                  <a:pt x="99" y="75"/>
                  <a:pt x="99" y="75"/>
                  <a:pt x="99" y="75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7" y="88"/>
                  <a:pt x="103" y="87"/>
                  <a:pt x="99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100" y="88"/>
                  <a:pt x="100" y="88"/>
                  <a:pt x="100" y="89"/>
                </a:cubicBezTo>
                <a:cubicBezTo>
                  <a:pt x="99" y="88"/>
                  <a:pt x="99" y="88"/>
                  <a:pt x="99" y="88"/>
                </a:cubicBezTo>
                <a:lnTo>
                  <a:pt x="99" y="92"/>
                </a:lnTo>
                <a:close/>
                <a:moveTo>
                  <a:pt x="81" y="153"/>
                </a:moveTo>
                <a:cubicBezTo>
                  <a:pt x="86" y="154"/>
                  <a:pt x="92" y="155"/>
                  <a:pt x="98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3" y="159"/>
                  <a:pt x="87" y="159"/>
                  <a:pt x="81" y="158"/>
                </a:cubicBezTo>
                <a:cubicBezTo>
                  <a:pt x="81" y="153"/>
                  <a:pt x="81" y="153"/>
                  <a:pt x="81" y="153"/>
                </a:cubicBezTo>
                <a:close/>
                <a:moveTo>
                  <a:pt x="99" y="17"/>
                </a:moveTo>
                <a:cubicBezTo>
                  <a:pt x="93" y="18"/>
                  <a:pt x="87" y="20"/>
                  <a:pt x="81" y="21"/>
                </a:cubicBezTo>
                <a:cubicBezTo>
                  <a:pt x="81" y="16"/>
                  <a:pt x="81" y="16"/>
                  <a:pt x="81" y="16"/>
                </a:cubicBezTo>
                <a:cubicBezTo>
                  <a:pt x="87" y="15"/>
                  <a:pt x="93" y="13"/>
                  <a:pt x="99" y="12"/>
                </a:cubicBezTo>
                <a:cubicBezTo>
                  <a:pt x="99" y="17"/>
                  <a:pt x="99" y="17"/>
                  <a:pt x="99" y="17"/>
                </a:cubicBezTo>
                <a:close/>
                <a:moveTo>
                  <a:pt x="99" y="28"/>
                </a:moveTo>
                <a:cubicBezTo>
                  <a:pt x="99" y="33"/>
                  <a:pt x="99" y="33"/>
                  <a:pt x="99" y="33"/>
                </a:cubicBezTo>
                <a:cubicBezTo>
                  <a:pt x="93" y="34"/>
                  <a:pt x="87" y="36"/>
                  <a:pt x="81" y="37"/>
                </a:cubicBezTo>
                <a:cubicBezTo>
                  <a:pt x="81" y="32"/>
                  <a:pt x="81" y="32"/>
                  <a:pt x="81" y="32"/>
                </a:cubicBezTo>
                <a:cubicBezTo>
                  <a:pt x="87" y="31"/>
                  <a:pt x="93" y="29"/>
                  <a:pt x="99" y="28"/>
                </a:cubicBezTo>
                <a:close/>
                <a:moveTo>
                  <a:pt x="99" y="47"/>
                </a:moveTo>
                <a:cubicBezTo>
                  <a:pt x="99" y="54"/>
                  <a:pt x="99" y="54"/>
                  <a:pt x="99" y="54"/>
                </a:cubicBezTo>
                <a:cubicBezTo>
                  <a:pt x="89" y="64"/>
                  <a:pt x="89" y="64"/>
                  <a:pt x="89" y="64"/>
                </a:cubicBezTo>
                <a:cubicBezTo>
                  <a:pt x="88" y="65"/>
                  <a:pt x="87" y="65"/>
                  <a:pt x="86" y="64"/>
                </a:cubicBezTo>
                <a:cubicBezTo>
                  <a:pt x="85" y="63"/>
                  <a:pt x="85" y="63"/>
                  <a:pt x="85" y="62"/>
                </a:cubicBezTo>
                <a:cubicBezTo>
                  <a:pt x="85" y="49"/>
                  <a:pt x="85" y="49"/>
                  <a:pt x="85" y="49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46"/>
                  <a:pt x="81" y="46"/>
                  <a:pt x="81" y="46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8" y="44"/>
                  <a:pt x="88" y="44"/>
                </a:cubicBezTo>
                <a:cubicBezTo>
                  <a:pt x="89" y="44"/>
                  <a:pt x="90" y="45"/>
                  <a:pt x="90" y="46"/>
                </a:cubicBezTo>
                <a:cubicBezTo>
                  <a:pt x="90" y="56"/>
                  <a:pt x="90" y="56"/>
                  <a:pt x="90" y="56"/>
                </a:cubicBezTo>
                <a:cubicBezTo>
                  <a:pt x="99" y="47"/>
                  <a:pt x="99" y="47"/>
                  <a:pt x="99" y="47"/>
                </a:cubicBezTo>
                <a:close/>
                <a:moveTo>
                  <a:pt x="99" y="68"/>
                </a:moveTo>
                <a:cubicBezTo>
                  <a:pt x="99" y="75"/>
                  <a:pt x="99" y="75"/>
                  <a:pt x="99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97" y="75"/>
                  <a:pt x="96" y="74"/>
                  <a:pt x="96" y="73"/>
                </a:cubicBezTo>
                <a:cubicBezTo>
                  <a:pt x="96" y="72"/>
                  <a:pt x="96" y="72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9" y="68"/>
                  <a:pt x="99" y="68"/>
                  <a:pt x="99" y="68"/>
                </a:cubicBezTo>
                <a:close/>
                <a:moveTo>
                  <a:pt x="99" y="87"/>
                </a:moveTo>
                <a:cubicBezTo>
                  <a:pt x="99" y="87"/>
                  <a:pt x="99" y="87"/>
                  <a:pt x="99" y="87"/>
                </a:cubicBezTo>
                <a:cubicBezTo>
                  <a:pt x="99" y="87"/>
                  <a:pt x="99" y="87"/>
                  <a:pt x="98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92"/>
                  <a:pt x="99" y="92"/>
                  <a:pt x="99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7" y="92"/>
                  <a:pt x="96" y="92"/>
                  <a:pt x="96" y="92"/>
                </a:cubicBezTo>
                <a:cubicBezTo>
                  <a:pt x="95" y="92"/>
                  <a:pt x="94" y="91"/>
                  <a:pt x="92" y="91"/>
                </a:cubicBezTo>
                <a:cubicBezTo>
                  <a:pt x="89" y="91"/>
                  <a:pt x="84" y="91"/>
                  <a:pt x="83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87"/>
                  <a:pt x="81" y="87"/>
                  <a:pt x="81" y="87"/>
                </a:cubicBezTo>
                <a:cubicBezTo>
                  <a:pt x="83" y="86"/>
                  <a:pt x="89" y="86"/>
                  <a:pt x="93" y="87"/>
                </a:cubicBezTo>
                <a:cubicBezTo>
                  <a:pt x="94" y="87"/>
                  <a:pt x="95" y="87"/>
                  <a:pt x="96" y="87"/>
                </a:cubicBezTo>
                <a:cubicBezTo>
                  <a:pt x="96" y="87"/>
                  <a:pt x="97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9" y="87"/>
                  <a:pt x="99" y="87"/>
                  <a:pt x="99" y="87"/>
                </a:cubicBezTo>
                <a:close/>
                <a:moveTo>
                  <a:pt x="99" y="99"/>
                </a:moveTo>
                <a:cubicBezTo>
                  <a:pt x="99" y="104"/>
                  <a:pt x="99" y="104"/>
                  <a:pt x="99" y="104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99"/>
                  <a:pt x="81" y="99"/>
                  <a:pt x="81" y="99"/>
                </a:cubicBezTo>
                <a:cubicBezTo>
                  <a:pt x="99" y="99"/>
                  <a:pt x="99" y="99"/>
                  <a:pt x="99" y="99"/>
                </a:cubicBezTo>
                <a:close/>
                <a:moveTo>
                  <a:pt x="99" y="115"/>
                </a:moveTo>
                <a:cubicBezTo>
                  <a:pt x="99" y="120"/>
                  <a:pt x="99" y="120"/>
                  <a:pt x="99" y="120"/>
                </a:cubicBezTo>
                <a:cubicBezTo>
                  <a:pt x="99" y="120"/>
                  <a:pt x="98" y="120"/>
                  <a:pt x="98" y="120"/>
                </a:cubicBezTo>
                <a:cubicBezTo>
                  <a:pt x="97" y="120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7" y="115"/>
                  <a:pt x="98" y="115"/>
                  <a:pt x="98" y="115"/>
                </a:cubicBezTo>
                <a:cubicBezTo>
                  <a:pt x="99" y="115"/>
                  <a:pt x="99" y="115"/>
                  <a:pt x="99" y="115"/>
                </a:cubicBezTo>
                <a:close/>
                <a:moveTo>
                  <a:pt x="99" y="135"/>
                </a:moveTo>
                <a:cubicBezTo>
                  <a:pt x="99" y="140"/>
                  <a:pt x="99" y="140"/>
                  <a:pt x="99" y="140"/>
                </a:cubicBezTo>
                <a:cubicBezTo>
                  <a:pt x="97" y="141"/>
                  <a:pt x="95" y="142"/>
                  <a:pt x="92" y="142"/>
                </a:cubicBezTo>
                <a:cubicBezTo>
                  <a:pt x="88" y="142"/>
                  <a:pt x="84" y="142"/>
                  <a:pt x="81" y="140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5" y="137"/>
                  <a:pt x="88" y="137"/>
                  <a:pt x="92" y="137"/>
                </a:cubicBezTo>
                <a:cubicBezTo>
                  <a:pt x="94" y="137"/>
                  <a:pt x="97" y="136"/>
                  <a:pt x="99" y="135"/>
                </a:cubicBezTo>
                <a:close/>
                <a:moveTo>
                  <a:pt x="67" y="146"/>
                </a:moveTo>
                <a:cubicBezTo>
                  <a:pt x="69" y="148"/>
                  <a:pt x="71" y="149"/>
                  <a:pt x="72" y="150"/>
                </a:cubicBezTo>
                <a:cubicBezTo>
                  <a:pt x="75" y="151"/>
                  <a:pt x="78" y="152"/>
                  <a:pt x="81" y="15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77" y="157"/>
                  <a:pt x="74" y="156"/>
                  <a:pt x="70" y="154"/>
                </a:cubicBezTo>
                <a:cubicBezTo>
                  <a:pt x="69" y="153"/>
                  <a:pt x="68" y="153"/>
                  <a:pt x="67" y="152"/>
                </a:cubicBezTo>
                <a:cubicBezTo>
                  <a:pt x="67" y="146"/>
                  <a:pt x="67" y="146"/>
                  <a:pt x="67" y="146"/>
                </a:cubicBezTo>
                <a:close/>
                <a:moveTo>
                  <a:pt x="81" y="21"/>
                </a:moveTo>
                <a:cubicBezTo>
                  <a:pt x="76" y="22"/>
                  <a:pt x="71" y="23"/>
                  <a:pt x="67" y="25"/>
                </a:cubicBezTo>
                <a:cubicBezTo>
                  <a:pt x="67" y="20"/>
                  <a:pt x="67" y="20"/>
                  <a:pt x="67" y="20"/>
                </a:cubicBezTo>
                <a:cubicBezTo>
                  <a:pt x="71" y="18"/>
                  <a:pt x="76" y="17"/>
                  <a:pt x="81" y="16"/>
                </a:cubicBezTo>
                <a:cubicBezTo>
                  <a:pt x="81" y="21"/>
                  <a:pt x="81" y="21"/>
                  <a:pt x="81" y="21"/>
                </a:cubicBezTo>
                <a:close/>
                <a:moveTo>
                  <a:pt x="81" y="32"/>
                </a:moveTo>
                <a:cubicBezTo>
                  <a:pt x="81" y="37"/>
                  <a:pt x="81" y="37"/>
                  <a:pt x="81" y="37"/>
                </a:cubicBezTo>
                <a:cubicBezTo>
                  <a:pt x="76" y="39"/>
                  <a:pt x="71" y="40"/>
                  <a:pt x="67" y="41"/>
                </a:cubicBezTo>
                <a:cubicBezTo>
                  <a:pt x="67" y="36"/>
                  <a:pt x="67" y="36"/>
                  <a:pt x="67" y="36"/>
                </a:cubicBezTo>
                <a:cubicBezTo>
                  <a:pt x="71" y="35"/>
                  <a:pt x="76" y="34"/>
                  <a:pt x="81" y="32"/>
                </a:cubicBezTo>
                <a:close/>
                <a:moveTo>
                  <a:pt x="81" y="46"/>
                </a:moveTo>
                <a:cubicBezTo>
                  <a:pt x="81" y="51"/>
                  <a:pt x="81" y="51"/>
                  <a:pt x="81" y="51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3"/>
                  <a:pt x="73" y="59"/>
                  <a:pt x="74" y="62"/>
                </a:cubicBezTo>
                <a:cubicBezTo>
                  <a:pt x="74" y="63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8"/>
                </a:cubicBezTo>
                <a:cubicBezTo>
                  <a:pt x="74" y="72"/>
                  <a:pt x="75" y="78"/>
                  <a:pt x="73" y="81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0"/>
                  <a:pt x="67" y="80"/>
                  <a:pt x="67" y="80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0" y="77"/>
                  <a:pt x="69" y="71"/>
                  <a:pt x="69" y="68"/>
                </a:cubicBezTo>
                <a:cubicBezTo>
                  <a:pt x="69" y="67"/>
                  <a:pt x="69" y="66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4"/>
                  <a:pt x="69" y="64"/>
                  <a:pt x="69" y="63"/>
                </a:cubicBezTo>
                <a:cubicBezTo>
                  <a:pt x="69" y="58"/>
                  <a:pt x="68" y="49"/>
                  <a:pt x="72" y="48"/>
                </a:cubicBezTo>
                <a:cubicBezTo>
                  <a:pt x="81" y="46"/>
                  <a:pt x="81" y="46"/>
                  <a:pt x="81" y="46"/>
                </a:cubicBezTo>
                <a:close/>
                <a:moveTo>
                  <a:pt x="81" y="87"/>
                </a:moveTo>
                <a:cubicBezTo>
                  <a:pt x="81" y="94"/>
                  <a:pt x="81" y="94"/>
                  <a:pt x="81" y="94"/>
                </a:cubicBezTo>
                <a:cubicBezTo>
                  <a:pt x="75" y="99"/>
                  <a:pt x="75" y="99"/>
                  <a:pt x="75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8" y="104"/>
                  <a:pt x="67" y="103"/>
                  <a:pt x="67" y="102"/>
                </a:cubicBezTo>
                <a:cubicBezTo>
                  <a:pt x="67" y="101"/>
                  <a:pt x="67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7"/>
                  <a:pt x="81" y="87"/>
                  <a:pt x="81" y="87"/>
                </a:cubicBezTo>
                <a:close/>
                <a:moveTo>
                  <a:pt x="81" y="115"/>
                </a:moveTo>
                <a:cubicBezTo>
                  <a:pt x="81" y="119"/>
                  <a:pt x="81" y="119"/>
                  <a:pt x="81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69" y="123"/>
                  <a:pt x="71" y="126"/>
                  <a:pt x="73" y="129"/>
                </a:cubicBezTo>
                <a:cubicBezTo>
                  <a:pt x="75" y="132"/>
                  <a:pt x="78" y="134"/>
                  <a:pt x="81" y="135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76" y="138"/>
                  <a:pt x="72" y="136"/>
                  <a:pt x="69" y="132"/>
                </a:cubicBezTo>
                <a:cubicBezTo>
                  <a:pt x="68" y="131"/>
                  <a:pt x="68" y="130"/>
                  <a:pt x="67" y="129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68" y="116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lnTo>
                  <a:pt x="81" y="115"/>
                </a:lnTo>
                <a:close/>
                <a:moveTo>
                  <a:pt x="17" y="143"/>
                </a:moveTo>
                <a:cubicBezTo>
                  <a:pt x="21" y="147"/>
                  <a:pt x="21" y="147"/>
                  <a:pt x="21" y="147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8" y="120"/>
                  <a:pt x="50" y="120"/>
                  <a:pt x="50" y="120"/>
                </a:cubicBezTo>
                <a:cubicBezTo>
                  <a:pt x="51" y="121"/>
                  <a:pt x="51" y="121"/>
                  <a:pt x="51" y="122"/>
                </a:cubicBezTo>
                <a:cubicBezTo>
                  <a:pt x="52" y="125"/>
                  <a:pt x="53" y="128"/>
                  <a:pt x="54" y="130"/>
                </a:cubicBezTo>
                <a:cubicBezTo>
                  <a:pt x="57" y="137"/>
                  <a:pt x="62" y="142"/>
                  <a:pt x="67" y="146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0" y="147"/>
                  <a:pt x="54" y="141"/>
                  <a:pt x="50" y="132"/>
                </a:cubicBezTo>
                <a:cubicBezTo>
                  <a:pt x="49" y="131"/>
                  <a:pt x="48" y="129"/>
                  <a:pt x="48" y="127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22" y="153"/>
                  <a:pt x="20" y="153"/>
                  <a:pt x="19" y="152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9" y="141"/>
                  <a:pt x="9" y="141"/>
                  <a:pt x="9" y="141"/>
                </a:cubicBezTo>
                <a:cubicBezTo>
                  <a:pt x="9" y="141"/>
                  <a:pt x="9" y="141"/>
                  <a:pt x="9" y="141"/>
                </a:cubicBezTo>
                <a:cubicBezTo>
                  <a:pt x="8" y="140"/>
                  <a:pt x="8" y="139"/>
                  <a:pt x="9" y="138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2" y="112"/>
                  <a:pt x="30" y="112"/>
                  <a:pt x="28" y="111"/>
                </a:cubicBezTo>
                <a:cubicBezTo>
                  <a:pt x="19" y="106"/>
                  <a:pt x="11" y="99"/>
                  <a:pt x="6" y="90"/>
                </a:cubicBezTo>
                <a:cubicBezTo>
                  <a:pt x="2" y="81"/>
                  <a:pt x="0" y="71"/>
                  <a:pt x="2" y="61"/>
                </a:cubicBezTo>
                <a:cubicBezTo>
                  <a:pt x="3" y="58"/>
                  <a:pt x="4" y="55"/>
                  <a:pt x="5" y="52"/>
                </a:cubicBezTo>
                <a:cubicBezTo>
                  <a:pt x="10" y="43"/>
                  <a:pt x="17" y="37"/>
                  <a:pt x="25" y="33"/>
                </a:cubicBezTo>
                <a:cubicBezTo>
                  <a:pt x="32" y="29"/>
                  <a:pt x="41" y="26"/>
                  <a:pt x="50" y="24"/>
                </a:cubicBezTo>
                <a:cubicBezTo>
                  <a:pt x="56" y="22"/>
                  <a:pt x="61" y="21"/>
                  <a:pt x="67" y="20"/>
                </a:cubicBezTo>
                <a:cubicBezTo>
                  <a:pt x="67" y="25"/>
                  <a:pt x="67" y="25"/>
                  <a:pt x="67" y="25"/>
                </a:cubicBezTo>
                <a:cubicBezTo>
                  <a:pt x="62" y="26"/>
                  <a:pt x="56" y="27"/>
                  <a:pt x="51" y="29"/>
                </a:cubicBezTo>
                <a:cubicBezTo>
                  <a:pt x="43" y="31"/>
                  <a:pt x="34" y="33"/>
                  <a:pt x="27" y="37"/>
                </a:cubicBezTo>
                <a:cubicBezTo>
                  <a:pt x="20" y="41"/>
                  <a:pt x="14" y="46"/>
                  <a:pt x="10" y="54"/>
                </a:cubicBezTo>
                <a:cubicBezTo>
                  <a:pt x="9" y="57"/>
                  <a:pt x="8" y="59"/>
                  <a:pt x="7" y="62"/>
                </a:cubicBezTo>
                <a:cubicBezTo>
                  <a:pt x="5" y="71"/>
                  <a:pt x="7" y="80"/>
                  <a:pt x="11" y="88"/>
                </a:cubicBezTo>
                <a:cubicBezTo>
                  <a:pt x="15" y="96"/>
                  <a:pt x="22" y="102"/>
                  <a:pt x="30" y="106"/>
                </a:cubicBezTo>
                <a:cubicBezTo>
                  <a:pt x="33" y="108"/>
                  <a:pt x="36" y="109"/>
                  <a:pt x="39" y="109"/>
                </a:cubicBezTo>
                <a:cubicBezTo>
                  <a:pt x="40" y="110"/>
                  <a:pt x="41" y="111"/>
                  <a:pt x="41" y="112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14" y="139"/>
                  <a:pt x="14" y="139"/>
                  <a:pt x="14" y="139"/>
                </a:cubicBezTo>
                <a:cubicBezTo>
                  <a:pt x="17" y="143"/>
                  <a:pt x="17" y="143"/>
                  <a:pt x="17" y="143"/>
                </a:cubicBezTo>
                <a:close/>
                <a:moveTo>
                  <a:pt x="67" y="36"/>
                </a:moveTo>
                <a:cubicBezTo>
                  <a:pt x="64" y="37"/>
                  <a:pt x="64" y="37"/>
                  <a:pt x="64" y="37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9"/>
                  <a:pt x="54" y="39"/>
                  <a:pt x="53" y="40"/>
                </a:cubicBezTo>
                <a:cubicBezTo>
                  <a:pt x="42" y="42"/>
                  <a:pt x="32" y="45"/>
                  <a:pt x="25" y="54"/>
                </a:cubicBezTo>
                <a:cubicBezTo>
                  <a:pt x="21" y="58"/>
                  <a:pt x="19" y="63"/>
                  <a:pt x="19" y="68"/>
                </a:cubicBezTo>
                <a:cubicBezTo>
                  <a:pt x="18" y="73"/>
                  <a:pt x="19" y="77"/>
                  <a:pt x="21" y="81"/>
                </a:cubicBezTo>
                <a:cubicBezTo>
                  <a:pt x="22" y="85"/>
                  <a:pt x="25" y="89"/>
                  <a:pt x="28" y="91"/>
                </a:cubicBezTo>
                <a:cubicBezTo>
                  <a:pt x="32" y="95"/>
                  <a:pt x="37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3" y="97"/>
                  <a:pt x="43" y="97"/>
                  <a:pt x="43" y="97"/>
                </a:cubicBezTo>
                <a:cubicBezTo>
                  <a:pt x="45" y="97"/>
                  <a:pt x="46" y="96"/>
                  <a:pt x="46" y="9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4"/>
                  <a:pt x="46" y="63"/>
                  <a:pt x="46" y="62"/>
                </a:cubicBezTo>
                <a:cubicBezTo>
                  <a:pt x="45" y="61"/>
                  <a:pt x="45" y="59"/>
                  <a:pt x="46" y="59"/>
                </a:cubicBezTo>
                <a:cubicBezTo>
                  <a:pt x="57" y="56"/>
                  <a:pt x="57" y="56"/>
                  <a:pt x="57" y="56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92"/>
                  <a:pt x="57" y="92"/>
                  <a:pt x="57" y="93"/>
                </a:cubicBezTo>
                <a:cubicBezTo>
                  <a:pt x="58" y="94"/>
                  <a:pt x="60" y="94"/>
                  <a:pt x="60" y="93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0"/>
                  <a:pt x="67" y="80"/>
                  <a:pt x="67" y="80"/>
                </a:cubicBezTo>
                <a:cubicBezTo>
                  <a:pt x="61" y="85"/>
                  <a:pt x="61" y="85"/>
                  <a:pt x="61" y="85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2"/>
                  <a:pt x="60" y="50"/>
                  <a:pt x="59" y="50"/>
                </a:cubicBezTo>
                <a:cubicBezTo>
                  <a:pt x="59" y="50"/>
                  <a:pt x="58" y="50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45" y="55"/>
                  <a:pt x="45" y="55"/>
                  <a:pt x="45" y="55"/>
                </a:cubicBezTo>
                <a:cubicBezTo>
                  <a:pt x="40" y="56"/>
                  <a:pt x="40" y="59"/>
                  <a:pt x="41" y="63"/>
                </a:cubicBezTo>
                <a:cubicBezTo>
                  <a:pt x="41" y="63"/>
                  <a:pt x="41" y="64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92"/>
                  <a:pt x="41" y="92"/>
                  <a:pt x="41" y="92"/>
                </a:cubicBezTo>
                <a:cubicBezTo>
                  <a:pt x="37" y="91"/>
                  <a:pt x="34" y="90"/>
                  <a:pt x="31" y="88"/>
                </a:cubicBezTo>
                <a:cubicBezTo>
                  <a:pt x="29" y="85"/>
                  <a:pt x="26" y="82"/>
                  <a:pt x="25" y="79"/>
                </a:cubicBezTo>
                <a:cubicBezTo>
                  <a:pt x="24" y="76"/>
                  <a:pt x="23" y="72"/>
                  <a:pt x="23" y="69"/>
                </a:cubicBezTo>
                <a:cubicBezTo>
                  <a:pt x="24" y="64"/>
                  <a:pt x="25" y="60"/>
                  <a:pt x="28" y="57"/>
                </a:cubicBezTo>
                <a:cubicBezTo>
                  <a:pt x="34" y="49"/>
                  <a:pt x="44" y="47"/>
                  <a:pt x="54" y="44"/>
                </a:cubicBezTo>
                <a:cubicBezTo>
                  <a:pt x="55" y="44"/>
                  <a:pt x="57" y="44"/>
                  <a:pt x="58" y="43"/>
                </a:cubicBezTo>
                <a:cubicBezTo>
                  <a:pt x="65" y="41"/>
                  <a:pt x="65" y="41"/>
                  <a:pt x="65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6"/>
                  <a:pt x="67" y="36"/>
                  <a:pt x="67" y="36"/>
                </a:cubicBezTo>
                <a:close/>
                <a:moveTo>
                  <a:pt x="67" y="115"/>
                </a:moveTo>
                <a:cubicBezTo>
                  <a:pt x="66" y="115"/>
                  <a:pt x="66" y="115"/>
                  <a:pt x="66" y="115"/>
                </a:cubicBezTo>
                <a:cubicBezTo>
                  <a:pt x="66" y="115"/>
                  <a:pt x="66" y="115"/>
                  <a:pt x="65" y="115"/>
                </a:cubicBezTo>
                <a:cubicBezTo>
                  <a:pt x="64" y="115"/>
                  <a:pt x="63" y="116"/>
                  <a:pt x="63" y="117"/>
                </a:cubicBezTo>
                <a:cubicBezTo>
                  <a:pt x="64" y="122"/>
                  <a:pt x="65" y="125"/>
                  <a:pt x="67" y="129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66" y="115"/>
                  <a:pt x="67" y="115"/>
                  <a:pt x="67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7" name="Freeform 289"/>
          <p:cNvSpPr>
            <a:spLocks noEditPoints="1"/>
          </p:cNvSpPr>
          <p:nvPr/>
        </p:nvSpPr>
        <p:spPr bwMode="auto">
          <a:xfrm>
            <a:off x="3713163" y="1970088"/>
            <a:ext cx="212725" cy="212725"/>
          </a:xfrm>
          <a:custGeom>
            <a:avLst/>
            <a:gdLst>
              <a:gd name="T0" fmla="*/ 58 w 115"/>
              <a:gd name="T1" fmla="*/ 110 h 115"/>
              <a:gd name="T2" fmla="*/ 95 w 115"/>
              <a:gd name="T3" fmla="*/ 95 h 115"/>
              <a:gd name="T4" fmla="*/ 111 w 115"/>
              <a:gd name="T5" fmla="*/ 57 h 115"/>
              <a:gd name="T6" fmla="*/ 95 w 115"/>
              <a:gd name="T7" fmla="*/ 20 h 115"/>
              <a:gd name="T8" fmla="*/ 58 w 115"/>
              <a:gd name="T9" fmla="*/ 4 h 115"/>
              <a:gd name="T10" fmla="*/ 58 w 115"/>
              <a:gd name="T11" fmla="*/ 4 h 115"/>
              <a:gd name="T12" fmla="*/ 58 w 115"/>
              <a:gd name="T13" fmla="*/ 0 h 115"/>
              <a:gd name="T14" fmla="*/ 58 w 115"/>
              <a:gd name="T15" fmla="*/ 0 h 115"/>
              <a:gd name="T16" fmla="*/ 98 w 115"/>
              <a:gd name="T17" fmla="*/ 17 h 115"/>
              <a:gd name="T18" fmla="*/ 115 w 115"/>
              <a:gd name="T19" fmla="*/ 57 h 115"/>
              <a:gd name="T20" fmla="*/ 98 w 115"/>
              <a:gd name="T21" fmla="*/ 98 h 115"/>
              <a:gd name="T22" fmla="*/ 58 w 115"/>
              <a:gd name="T23" fmla="*/ 115 h 115"/>
              <a:gd name="T24" fmla="*/ 58 w 115"/>
              <a:gd name="T25" fmla="*/ 115 h 115"/>
              <a:gd name="T26" fmla="*/ 58 w 115"/>
              <a:gd name="T27" fmla="*/ 110 h 115"/>
              <a:gd name="T28" fmla="*/ 58 w 115"/>
              <a:gd name="T29" fmla="*/ 110 h 115"/>
              <a:gd name="T30" fmla="*/ 58 w 115"/>
              <a:gd name="T31" fmla="*/ 76 h 115"/>
              <a:gd name="T32" fmla="*/ 70 w 115"/>
              <a:gd name="T33" fmla="*/ 71 h 115"/>
              <a:gd name="T34" fmla="*/ 71 w 115"/>
              <a:gd name="T35" fmla="*/ 69 h 115"/>
              <a:gd name="T36" fmla="*/ 88 w 115"/>
              <a:gd name="T37" fmla="*/ 30 h 115"/>
              <a:gd name="T38" fmla="*/ 88 w 115"/>
              <a:gd name="T39" fmla="*/ 30 h 115"/>
              <a:gd name="T40" fmla="*/ 88 w 115"/>
              <a:gd name="T41" fmla="*/ 30 h 115"/>
              <a:gd name="T42" fmla="*/ 88 w 115"/>
              <a:gd name="T43" fmla="*/ 28 h 115"/>
              <a:gd name="T44" fmla="*/ 85 w 115"/>
              <a:gd name="T45" fmla="*/ 27 h 115"/>
              <a:gd name="T46" fmla="*/ 58 w 115"/>
              <a:gd name="T47" fmla="*/ 39 h 115"/>
              <a:gd name="T48" fmla="*/ 58 w 115"/>
              <a:gd name="T49" fmla="*/ 44 h 115"/>
              <a:gd name="T50" fmla="*/ 81 w 115"/>
              <a:gd name="T51" fmla="*/ 34 h 115"/>
              <a:gd name="T52" fmla="*/ 67 w 115"/>
              <a:gd name="T53" fmla="*/ 67 h 115"/>
              <a:gd name="T54" fmla="*/ 58 w 115"/>
              <a:gd name="T55" fmla="*/ 71 h 115"/>
              <a:gd name="T56" fmla="*/ 58 w 115"/>
              <a:gd name="T57" fmla="*/ 76 h 115"/>
              <a:gd name="T58" fmla="*/ 58 w 115"/>
              <a:gd name="T59" fmla="*/ 4 h 115"/>
              <a:gd name="T60" fmla="*/ 20 w 115"/>
              <a:gd name="T61" fmla="*/ 20 h 115"/>
              <a:gd name="T62" fmla="*/ 5 w 115"/>
              <a:gd name="T63" fmla="*/ 57 h 115"/>
              <a:gd name="T64" fmla="*/ 20 w 115"/>
              <a:gd name="T65" fmla="*/ 95 h 115"/>
              <a:gd name="T66" fmla="*/ 58 w 115"/>
              <a:gd name="T67" fmla="*/ 110 h 115"/>
              <a:gd name="T68" fmla="*/ 58 w 115"/>
              <a:gd name="T69" fmla="*/ 115 h 115"/>
              <a:gd name="T70" fmla="*/ 17 w 115"/>
              <a:gd name="T71" fmla="*/ 98 h 115"/>
              <a:gd name="T72" fmla="*/ 0 w 115"/>
              <a:gd name="T73" fmla="*/ 57 h 115"/>
              <a:gd name="T74" fmla="*/ 17 w 115"/>
              <a:gd name="T75" fmla="*/ 17 h 115"/>
              <a:gd name="T76" fmla="*/ 58 w 115"/>
              <a:gd name="T77" fmla="*/ 0 h 115"/>
              <a:gd name="T78" fmla="*/ 58 w 115"/>
              <a:gd name="T79" fmla="*/ 4 h 115"/>
              <a:gd name="T80" fmla="*/ 58 w 115"/>
              <a:gd name="T81" fmla="*/ 39 h 115"/>
              <a:gd name="T82" fmla="*/ 46 w 115"/>
              <a:gd name="T83" fmla="*/ 44 h 115"/>
              <a:gd name="T84" fmla="*/ 44 w 115"/>
              <a:gd name="T85" fmla="*/ 45 h 115"/>
              <a:gd name="T86" fmla="*/ 27 w 115"/>
              <a:gd name="T87" fmla="*/ 85 h 115"/>
              <a:gd name="T88" fmla="*/ 27 w 115"/>
              <a:gd name="T89" fmla="*/ 85 h 115"/>
              <a:gd name="T90" fmla="*/ 27 w 115"/>
              <a:gd name="T91" fmla="*/ 85 h 115"/>
              <a:gd name="T92" fmla="*/ 27 w 115"/>
              <a:gd name="T93" fmla="*/ 87 h 115"/>
              <a:gd name="T94" fmla="*/ 30 w 115"/>
              <a:gd name="T95" fmla="*/ 88 h 115"/>
              <a:gd name="T96" fmla="*/ 58 w 115"/>
              <a:gd name="T97" fmla="*/ 76 h 115"/>
              <a:gd name="T98" fmla="*/ 58 w 115"/>
              <a:gd name="T99" fmla="*/ 71 h 115"/>
              <a:gd name="T100" fmla="*/ 34 w 115"/>
              <a:gd name="T101" fmla="*/ 81 h 115"/>
              <a:gd name="T102" fmla="*/ 48 w 115"/>
              <a:gd name="T103" fmla="*/ 48 h 115"/>
              <a:gd name="T104" fmla="*/ 58 w 115"/>
              <a:gd name="T105" fmla="*/ 44 h 115"/>
              <a:gd name="T106" fmla="*/ 58 w 115"/>
              <a:gd name="T107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5" h="115">
                <a:moveTo>
                  <a:pt x="58" y="110"/>
                </a:moveTo>
                <a:cubicBezTo>
                  <a:pt x="72" y="110"/>
                  <a:pt x="85" y="104"/>
                  <a:pt x="95" y="95"/>
                </a:cubicBezTo>
                <a:cubicBezTo>
                  <a:pt x="105" y="85"/>
                  <a:pt x="111" y="72"/>
                  <a:pt x="111" y="57"/>
                </a:cubicBezTo>
                <a:cubicBezTo>
                  <a:pt x="111" y="43"/>
                  <a:pt x="105" y="30"/>
                  <a:pt x="95" y="20"/>
                </a:cubicBezTo>
                <a:cubicBezTo>
                  <a:pt x="85" y="10"/>
                  <a:pt x="72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4" y="0"/>
                  <a:pt x="88" y="6"/>
                  <a:pt x="98" y="17"/>
                </a:cubicBezTo>
                <a:cubicBezTo>
                  <a:pt x="109" y="27"/>
                  <a:pt x="115" y="41"/>
                  <a:pt x="115" y="57"/>
                </a:cubicBezTo>
                <a:cubicBezTo>
                  <a:pt x="115" y="73"/>
                  <a:pt x="109" y="88"/>
                  <a:pt x="98" y="98"/>
                </a:cubicBezTo>
                <a:cubicBezTo>
                  <a:pt x="88" y="109"/>
                  <a:pt x="74" y="115"/>
                  <a:pt x="58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8" y="110"/>
                  <a:pt x="58" y="110"/>
                  <a:pt x="58" y="110"/>
                </a:cubicBezTo>
                <a:close/>
                <a:moveTo>
                  <a:pt x="58" y="76"/>
                </a:moveTo>
                <a:cubicBezTo>
                  <a:pt x="70" y="71"/>
                  <a:pt x="70" y="71"/>
                  <a:pt x="70" y="71"/>
                </a:cubicBezTo>
                <a:cubicBezTo>
                  <a:pt x="70" y="70"/>
                  <a:pt x="71" y="70"/>
                  <a:pt x="71" y="69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29"/>
                  <a:pt x="88" y="29"/>
                  <a:pt x="88" y="28"/>
                </a:cubicBezTo>
                <a:cubicBezTo>
                  <a:pt x="88" y="27"/>
                  <a:pt x="86" y="26"/>
                  <a:pt x="85" y="27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8" y="44"/>
                  <a:pt x="58" y="44"/>
                </a:cubicBezTo>
                <a:cubicBezTo>
                  <a:pt x="81" y="34"/>
                  <a:pt x="81" y="34"/>
                  <a:pt x="81" y="34"/>
                </a:cubicBezTo>
                <a:cubicBezTo>
                  <a:pt x="67" y="67"/>
                  <a:pt x="67" y="67"/>
                  <a:pt x="67" y="67"/>
                </a:cubicBezTo>
                <a:cubicBezTo>
                  <a:pt x="58" y="71"/>
                  <a:pt x="58" y="71"/>
                  <a:pt x="58" y="71"/>
                </a:cubicBezTo>
                <a:lnTo>
                  <a:pt x="58" y="76"/>
                </a:lnTo>
                <a:close/>
                <a:moveTo>
                  <a:pt x="58" y="4"/>
                </a:moveTo>
                <a:cubicBezTo>
                  <a:pt x="43" y="4"/>
                  <a:pt x="30" y="10"/>
                  <a:pt x="20" y="20"/>
                </a:cubicBezTo>
                <a:cubicBezTo>
                  <a:pt x="11" y="30"/>
                  <a:pt x="5" y="43"/>
                  <a:pt x="5" y="57"/>
                </a:cubicBezTo>
                <a:cubicBezTo>
                  <a:pt x="5" y="72"/>
                  <a:pt x="11" y="85"/>
                  <a:pt x="20" y="95"/>
                </a:cubicBezTo>
                <a:cubicBezTo>
                  <a:pt x="30" y="104"/>
                  <a:pt x="43" y="110"/>
                  <a:pt x="58" y="110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42" y="115"/>
                  <a:pt x="27" y="109"/>
                  <a:pt x="17" y="98"/>
                </a:cubicBezTo>
                <a:cubicBezTo>
                  <a:pt x="6" y="88"/>
                  <a:pt x="0" y="73"/>
                  <a:pt x="0" y="57"/>
                </a:cubicBezTo>
                <a:cubicBezTo>
                  <a:pt x="0" y="41"/>
                  <a:pt x="6" y="27"/>
                  <a:pt x="17" y="17"/>
                </a:cubicBezTo>
                <a:cubicBezTo>
                  <a:pt x="27" y="6"/>
                  <a:pt x="42" y="0"/>
                  <a:pt x="58" y="0"/>
                </a:cubicBezTo>
                <a:cubicBezTo>
                  <a:pt x="58" y="4"/>
                  <a:pt x="58" y="4"/>
                  <a:pt x="58" y="4"/>
                </a:cubicBezTo>
                <a:close/>
                <a:moveTo>
                  <a:pt x="58" y="39"/>
                </a:moveTo>
                <a:cubicBezTo>
                  <a:pt x="46" y="44"/>
                  <a:pt x="46" y="44"/>
                  <a:pt x="46" y="44"/>
                </a:cubicBezTo>
                <a:cubicBezTo>
                  <a:pt x="45" y="44"/>
                  <a:pt x="45" y="45"/>
                  <a:pt x="44" y="4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5"/>
                  <a:pt x="27" y="86"/>
                  <a:pt x="27" y="87"/>
                </a:cubicBezTo>
                <a:cubicBezTo>
                  <a:pt x="28" y="88"/>
                  <a:pt x="29" y="88"/>
                  <a:pt x="30" y="88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1"/>
                  <a:pt x="58" y="71"/>
                  <a:pt x="58" y="71"/>
                </a:cubicBezTo>
                <a:cubicBezTo>
                  <a:pt x="34" y="81"/>
                  <a:pt x="34" y="81"/>
                  <a:pt x="34" y="81"/>
                </a:cubicBezTo>
                <a:cubicBezTo>
                  <a:pt x="48" y="48"/>
                  <a:pt x="48" y="48"/>
                  <a:pt x="48" y="48"/>
                </a:cubicBezTo>
                <a:cubicBezTo>
                  <a:pt x="58" y="44"/>
                  <a:pt x="58" y="44"/>
                  <a:pt x="58" y="44"/>
                </a:cubicBezTo>
                <a:lnTo>
                  <a:pt x="58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8" name="Freeform 291"/>
          <p:cNvSpPr>
            <a:spLocks noEditPoints="1"/>
          </p:cNvSpPr>
          <p:nvPr/>
        </p:nvSpPr>
        <p:spPr bwMode="auto">
          <a:xfrm>
            <a:off x="173038" y="1044575"/>
            <a:ext cx="255587" cy="254000"/>
          </a:xfrm>
          <a:custGeom>
            <a:avLst/>
            <a:gdLst>
              <a:gd name="T0" fmla="*/ 98 w 138"/>
              <a:gd name="T1" fmla="*/ 66 h 137"/>
              <a:gd name="T2" fmla="*/ 102 w 138"/>
              <a:gd name="T3" fmla="*/ 39 h 137"/>
              <a:gd name="T4" fmla="*/ 99 w 138"/>
              <a:gd name="T5" fmla="*/ 36 h 137"/>
              <a:gd name="T6" fmla="*/ 115 w 138"/>
              <a:gd name="T7" fmla="*/ 31 h 137"/>
              <a:gd name="T8" fmla="*/ 135 w 138"/>
              <a:gd name="T9" fmla="*/ 51 h 137"/>
              <a:gd name="T10" fmla="*/ 113 w 138"/>
              <a:gd name="T11" fmla="*/ 78 h 137"/>
              <a:gd name="T12" fmla="*/ 115 w 138"/>
              <a:gd name="T13" fmla="*/ 120 h 137"/>
              <a:gd name="T14" fmla="*/ 106 w 138"/>
              <a:gd name="T15" fmla="*/ 107 h 137"/>
              <a:gd name="T16" fmla="*/ 98 w 138"/>
              <a:gd name="T17" fmla="*/ 90 h 137"/>
              <a:gd name="T18" fmla="*/ 107 w 138"/>
              <a:gd name="T19" fmla="*/ 70 h 137"/>
              <a:gd name="T20" fmla="*/ 86 w 138"/>
              <a:gd name="T21" fmla="*/ 62 h 137"/>
              <a:gd name="T22" fmla="*/ 96 w 138"/>
              <a:gd name="T23" fmla="*/ 46 h 137"/>
              <a:gd name="T24" fmla="*/ 84 w 138"/>
              <a:gd name="T25" fmla="*/ 46 h 137"/>
              <a:gd name="T26" fmla="*/ 79 w 138"/>
              <a:gd name="T27" fmla="*/ 16 h 137"/>
              <a:gd name="T28" fmla="*/ 86 w 138"/>
              <a:gd name="T29" fmla="*/ 127 h 137"/>
              <a:gd name="T30" fmla="*/ 84 w 138"/>
              <a:gd name="T31" fmla="*/ 91 h 137"/>
              <a:gd name="T32" fmla="*/ 91 w 138"/>
              <a:gd name="T33" fmla="*/ 101 h 137"/>
              <a:gd name="T34" fmla="*/ 84 w 138"/>
              <a:gd name="T35" fmla="*/ 82 h 137"/>
              <a:gd name="T36" fmla="*/ 96 w 138"/>
              <a:gd name="T37" fmla="*/ 88 h 137"/>
              <a:gd name="T38" fmla="*/ 79 w 138"/>
              <a:gd name="T39" fmla="*/ 25 h 137"/>
              <a:gd name="T40" fmla="*/ 79 w 138"/>
              <a:gd name="T41" fmla="*/ 121 h 137"/>
              <a:gd name="T42" fmla="*/ 79 w 138"/>
              <a:gd name="T43" fmla="*/ 89 h 137"/>
              <a:gd name="T44" fmla="*/ 75 w 138"/>
              <a:gd name="T45" fmla="*/ 46 h 137"/>
              <a:gd name="T46" fmla="*/ 75 w 138"/>
              <a:gd name="T47" fmla="*/ 17 h 137"/>
              <a:gd name="T48" fmla="*/ 78 w 138"/>
              <a:gd name="T49" fmla="*/ 104 h 137"/>
              <a:gd name="T50" fmla="*/ 75 w 138"/>
              <a:gd name="T51" fmla="*/ 52 h 137"/>
              <a:gd name="T52" fmla="*/ 75 w 138"/>
              <a:gd name="T53" fmla="*/ 32 h 137"/>
              <a:gd name="T54" fmla="*/ 69 w 138"/>
              <a:gd name="T55" fmla="*/ 5 h 137"/>
              <a:gd name="T56" fmla="*/ 75 w 138"/>
              <a:gd name="T57" fmla="*/ 135 h 137"/>
              <a:gd name="T58" fmla="*/ 70 w 138"/>
              <a:gd name="T59" fmla="*/ 96 h 137"/>
              <a:gd name="T60" fmla="*/ 63 w 138"/>
              <a:gd name="T61" fmla="*/ 17 h 137"/>
              <a:gd name="T62" fmla="*/ 63 w 138"/>
              <a:gd name="T63" fmla="*/ 20 h 137"/>
              <a:gd name="T64" fmla="*/ 68 w 138"/>
              <a:gd name="T65" fmla="*/ 89 h 137"/>
              <a:gd name="T66" fmla="*/ 67 w 138"/>
              <a:gd name="T67" fmla="*/ 104 h 137"/>
              <a:gd name="T68" fmla="*/ 66 w 138"/>
              <a:gd name="T69" fmla="*/ 137 h 137"/>
              <a:gd name="T70" fmla="*/ 61 w 138"/>
              <a:gd name="T71" fmla="*/ 18 h 137"/>
              <a:gd name="T72" fmla="*/ 63 w 138"/>
              <a:gd name="T73" fmla="*/ 52 h 137"/>
              <a:gd name="T74" fmla="*/ 63 w 138"/>
              <a:gd name="T75" fmla="*/ 102 h 137"/>
              <a:gd name="T76" fmla="*/ 61 w 138"/>
              <a:gd name="T77" fmla="*/ 8 h 137"/>
              <a:gd name="T78" fmla="*/ 59 w 138"/>
              <a:gd name="T79" fmla="*/ 54 h 137"/>
              <a:gd name="T80" fmla="*/ 59 w 138"/>
              <a:gd name="T81" fmla="*/ 83 h 137"/>
              <a:gd name="T82" fmla="*/ 61 w 138"/>
              <a:gd name="T83" fmla="*/ 129 h 137"/>
              <a:gd name="T84" fmla="*/ 59 w 138"/>
              <a:gd name="T85" fmla="*/ 6 h 137"/>
              <a:gd name="T86" fmla="*/ 42 w 138"/>
              <a:gd name="T87" fmla="*/ 10 h 137"/>
              <a:gd name="T88" fmla="*/ 42 w 138"/>
              <a:gd name="T89" fmla="*/ 43 h 137"/>
              <a:gd name="T90" fmla="*/ 49 w 138"/>
              <a:gd name="T91" fmla="*/ 57 h 137"/>
              <a:gd name="T92" fmla="*/ 46 w 138"/>
              <a:gd name="T93" fmla="*/ 83 h 137"/>
              <a:gd name="T94" fmla="*/ 45 w 138"/>
              <a:gd name="T95" fmla="*/ 106 h 137"/>
              <a:gd name="T96" fmla="*/ 50 w 138"/>
              <a:gd name="T97" fmla="*/ 90 h 137"/>
              <a:gd name="T98" fmla="*/ 52 w 138"/>
              <a:gd name="T99" fmla="*/ 134 h 137"/>
              <a:gd name="T100" fmla="*/ 25 w 138"/>
              <a:gd name="T101" fmla="*/ 22 h 137"/>
              <a:gd name="T102" fmla="*/ 40 w 138"/>
              <a:gd name="T103" fmla="*/ 47 h 137"/>
              <a:gd name="T104" fmla="*/ 32 w 138"/>
              <a:gd name="T105" fmla="*/ 67 h 137"/>
              <a:gd name="T106" fmla="*/ 10 w 138"/>
              <a:gd name="T107" fmla="*/ 85 h 137"/>
              <a:gd name="T108" fmla="*/ 42 w 138"/>
              <a:gd name="T109" fmla="*/ 83 h 137"/>
              <a:gd name="T110" fmla="*/ 31 w 138"/>
              <a:gd name="T111" fmla="*/ 105 h 137"/>
              <a:gd name="T112" fmla="*/ 32 w 138"/>
              <a:gd name="T113" fmla="*/ 125 h 137"/>
              <a:gd name="T114" fmla="*/ 32 w 138"/>
              <a:gd name="T115" fmla="*/ 84 h 137"/>
              <a:gd name="T116" fmla="*/ 11 w 138"/>
              <a:gd name="T117" fmla="*/ 62 h 137"/>
              <a:gd name="T118" fmla="*/ 13 w 138"/>
              <a:gd name="T119" fmla="*/ 44 h 137"/>
              <a:gd name="T120" fmla="*/ 42 w 138"/>
              <a:gd name="T121" fmla="*/ 3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37">
                <a:moveTo>
                  <a:pt x="133" y="67"/>
                </a:moveTo>
                <a:cubicBezTo>
                  <a:pt x="122" y="67"/>
                  <a:pt x="122" y="67"/>
                  <a:pt x="122" y="67"/>
                </a:cubicBezTo>
                <a:cubicBezTo>
                  <a:pt x="121" y="67"/>
                  <a:pt x="119" y="66"/>
                  <a:pt x="119" y="65"/>
                </a:cubicBezTo>
                <a:cubicBezTo>
                  <a:pt x="119" y="64"/>
                  <a:pt x="120" y="63"/>
                  <a:pt x="120" y="6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7"/>
                  <a:pt x="112" y="67"/>
                  <a:pt x="112" y="67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6" y="67"/>
                  <a:pt x="105" y="66"/>
                  <a:pt x="105" y="65"/>
                </a:cubicBezTo>
                <a:cubicBezTo>
                  <a:pt x="105" y="64"/>
                  <a:pt x="105" y="63"/>
                  <a:pt x="105" y="63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98" y="66"/>
                  <a:pt x="98" y="66"/>
                  <a:pt x="98" y="66"/>
                </a:cubicBezTo>
                <a:cubicBezTo>
                  <a:pt x="98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2"/>
                  <a:pt x="96" y="62"/>
                  <a:pt x="96" y="62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49"/>
                  <a:pt x="96" y="49"/>
                  <a:pt x="96" y="49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7" y="46"/>
                  <a:pt x="96" y="46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100" y="39"/>
                  <a:pt x="101" y="39"/>
                  <a:pt x="102" y="39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123" y="39"/>
                  <a:pt x="123" y="39"/>
                  <a:pt x="123" y="39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8" y="36"/>
                  <a:pt x="107" y="35"/>
                  <a:pt x="107" y="34"/>
                </a:cubicBezTo>
                <a:cubicBezTo>
                  <a:pt x="107" y="33"/>
                  <a:pt x="107" y="33"/>
                  <a:pt x="107" y="32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4" y="22"/>
                  <a:pt x="114" y="22"/>
                  <a:pt x="114" y="22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05" y="31"/>
                  <a:pt x="103" y="31"/>
                  <a:pt x="102" y="30"/>
                </a:cubicBezTo>
                <a:cubicBezTo>
                  <a:pt x="102" y="30"/>
                  <a:pt x="101" y="29"/>
                  <a:pt x="101" y="29"/>
                </a:cubicBezTo>
                <a:cubicBezTo>
                  <a:pt x="101" y="29"/>
                  <a:pt x="101" y="29"/>
                  <a:pt x="101" y="29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36"/>
                  <a:pt x="99" y="36"/>
                  <a:pt x="99" y="36"/>
                </a:cubicBezTo>
                <a:cubicBezTo>
                  <a:pt x="99" y="37"/>
                  <a:pt x="99" y="37"/>
                  <a:pt x="98" y="38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10"/>
                  <a:pt x="96" y="10"/>
                  <a:pt x="9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5" y="10"/>
                  <a:pt x="106" y="11"/>
                  <a:pt x="106" y="1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3" y="16"/>
                  <a:pt x="114" y="16"/>
                  <a:pt x="115" y="17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1" y="23"/>
                  <a:pt x="121" y="25"/>
                  <a:pt x="120" y="26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25" y="31"/>
                  <a:pt x="125" y="31"/>
                  <a:pt x="125" y="31"/>
                </a:cubicBezTo>
                <a:cubicBezTo>
                  <a:pt x="127" y="31"/>
                  <a:pt x="128" y="32"/>
                  <a:pt x="128" y="34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8" y="42"/>
                  <a:pt x="127" y="44"/>
                  <a:pt x="125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2"/>
                  <a:pt x="107" y="53"/>
                  <a:pt x="107" y="53"/>
                </a:cubicBezTo>
                <a:cubicBezTo>
                  <a:pt x="107" y="53"/>
                  <a:pt x="107" y="53"/>
                  <a:pt x="108" y="54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5"/>
                  <a:pt x="129" y="45"/>
                  <a:pt x="130" y="46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6" y="52"/>
                  <a:pt x="136" y="54"/>
                  <a:pt x="135" y="55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62"/>
                  <a:pt x="138" y="63"/>
                  <a:pt x="138" y="65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73"/>
                  <a:pt x="137" y="75"/>
                  <a:pt x="136" y="75"/>
                </a:cubicBezTo>
                <a:cubicBezTo>
                  <a:pt x="128" y="75"/>
                  <a:pt x="128" y="75"/>
                  <a:pt x="128" y="75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6" y="83"/>
                  <a:pt x="136" y="84"/>
                  <a:pt x="135" y="85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9" y="92"/>
                  <a:pt x="128" y="92"/>
                  <a:pt x="127" y="91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07" y="84"/>
                  <a:pt x="107" y="85"/>
                  <a:pt x="107" y="8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7" y="93"/>
                  <a:pt x="128" y="94"/>
                  <a:pt x="128" y="96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8" y="104"/>
                  <a:pt x="127" y="105"/>
                  <a:pt x="125" y="105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1" y="112"/>
                  <a:pt x="121" y="114"/>
                  <a:pt x="120" y="114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1"/>
                  <a:pt x="113" y="121"/>
                  <a:pt x="112" y="12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6" y="126"/>
                  <a:pt x="105" y="127"/>
                  <a:pt x="104" y="127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9"/>
                  <a:pt x="98" y="99"/>
                  <a:pt x="98" y="99"/>
                </a:cubicBezTo>
                <a:cubicBezTo>
                  <a:pt x="99" y="100"/>
                  <a:pt x="99" y="100"/>
                  <a:pt x="99" y="101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1" y="107"/>
                  <a:pt x="103" y="106"/>
                  <a:pt x="104" y="106"/>
                </a:cubicBezTo>
                <a:cubicBezTo>
                  <a:pt x="105" y="106"/>
                  <a:pt x="105" y="106"/>
                  <a:pt x="106" y="107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5" y="113"/>
                  <a:pt x="115" y="113"/>
                  <a:pt x="115" y="113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6" y="104"/>
                  <a:pt x="106" y="102"/>
                  <a:pt x="107" y="101"/>
                </a:cubicBezTo>
                <a:cubicBezTo>
                  <a:pt x="108" y="101"/>
                  <a:pt x="108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0" y="98"/>
                  <a:pt x="100" y="97"/>
                </a:cubicBezTo>
                <a:cubicBezTo>
                  <a:pt x="97" y="94"/>
                  <a:pt x="97" y="94"/>
                  <a:pt x="97" y="94"/>
                </a:cubicBezTo>
                <a:cubicBezTo>
                  <a:pt x="97" y="94"/>
                  <a:pt x="97" y="94"/>
                  <a:pt x="96" y="94"/>
                </a:cubicBezTo>
                <a:cubicBezTo>
                  <a:pt x="96" y="91"/>
                  <a:pt x="96" y="91"/>
                  <a:pt x="96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7" y="90"/>
                  <a:pt x="98" y="90"/>
                  <a:pt x="98" y="90"/>
                </a:cubicBezTo>
                <a:cubicBezTo>
                  <a:pt x="98" y="90"/>
                  <a:pt x="98" y="90"/>
                  <a:pt x="98" y="9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6" y="83"/>
                  <a:pt x="96" y="83"/>
                  <a:pt x="96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70"/>
                  <a:pt x="96" y="70"/>
                  <a:pt x="9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8" y="70"/>
                  <a:pt x="98" y="70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04" y="73"/>
                  <a:pt x="104" y="71"/>
                  <a:pt x="105" y="70"/>
                </a:cubicBezTo>
                <a:cubicBezTo>
                  <a:pt x="106" y="70"/>
                  <a:pt x="106" y="70"/>
                  <a:pt x="107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70"/>
                  <a:pt x="113" y="70"/>
                  <a:pt x="113" y="70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30" y="84"/>
                  <a:pt x="130" y="84"/>
                  <a:pt x="130" y="8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1"/>
                  <a:pt x="120" y="70"/>
                </a:cubicBezTo>
                <a:cubicBezTo>
                  <a:pt x="121" y="70"/>
                  <a:pt x="121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33" y="70"/>
                  <a:pt x="133" y="70"/>
                  <a:pt x="133" y="70"/>
                </a:cubicBezTo>
                <a:lnTo>
                  <a:pt x="133" y="67"/>
                </a:lnTo>
                <a:close/>
                <a:moveTo>
                  <a:pt x="96" y="67"/>
                </a:moveTo>
                <a:cubicBezTo>
                  <a:pt x="89" y="67"/>
                  <a:pt x="89" y="67"/>
                  <a:pt x="89" y="67"/>
                </a:cubicBezTo>
                <a:cubicBezTo>
                  <a:pt x="88" y="67"/>
                  <a:pt x="87" y="66"/>
                  <a:pt x="87" y="65"/>
                </a:cubicBezTo>
                <a:cubicBezTo>
                  <a:pt x="87" y="64"/>
                  <a:pt x="86" y="63"/>
                  <a:pt x="86" y="62"/>
                </a:cubicBezTo>
                <a:cubicBezTo>
                  <a:pt x="85" y="60"/>
                  <a:pt x="85" y="59"/>
                  <a:pt x="84" y="58"/>
                </a:cubicBezTo>
                <a:cubicBezTo>
                  <a:pt x="83" y="57"/>
                  <a:pt x="84" y="56"/>
                  <a:pt x="84" y="55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50"/>
                  <a:pt x="91" y="49"/>
                  <a:pt x="91" y="49"/>
                </a:cubicBezTo>
                <a:cubicBezTo>
                  <a:pt x="91" y="49"/>
                  <a:pt x="91" y="49"/>
                  <a:pt x="91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54"/>
                  <a:pt x="96" y="54"/>
                  <a:pt x="96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89" y="57"/>
                  <a:pt x="89" y="57"/>
                  <a:pt x="89" y="57"/>
                </a:cubicBezTo>
                <a:cubicBezTo>
                  <a:pt x="90" y="58"/>
                  <a:pt x="90" y="59"/>
                  <a:pt x="90" y="60"/>
                </a:cubicBezTo>
                <a:cubicBezTo>
                  <a:pt x="91" y="61"/>
                  <a:pt x="91" y="61"/>
                  <a:pt x="91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96" y="46"/>
                </a:moveTo>
                <a:cubicBezTo>
                  <a:pt x="96" y="45"/>
                  <a:pt x="96" y="45"/>
                  <a:pt x="96" y="44"/>
                </a:cubicBezTo>
                <a:cubicBezTo>
                  <a:pt x="96" y="44"/>
                  <a:pt x="96" y="43"/>
                  <a:pt x="96" y="43"/>
                </a:cubicBezTo>
                <a:cubicBezTo>
                  <a:pt x="96" y="46"/>
                  <a:pt x="96" y="46"/>
                  <a:pt x="96" y="46"/>
                </a:cubicBezTo>
                <a:close/>
                <a:moveTo>
                  <a:pt x="96" y="39"/>
                </a:moveTo>
                <a:cubicBezTo>
                  <a:pt x="96" y="10"/>
                  <a:pt x="96" y="10"/>
                  <a:pt x="96" y="10"/>
                </a:cubicBezTo>
                <a:cubicBezTo>
                  <a:pt x="95" y="10"/>
                  <a:pt x="94" y="11"/>
                  <a:pt x="94" y="12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31"/>
                  <a:pt x="94" y="31"/>
                  <a:pt x="93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4" y="30"/>
                  <a:pt x="84" y="30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38"/>
                  <a:pt x="79" y="38"/>
                  <a:pt x="79" y="38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46"/>
                  <a:pt x="84" y="46"/>
                  <a:pt x="84" y="46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8"/>
                  <a:pt x="80" y="48"/>
                  <a:pt x="79" y="48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2" y="54"/>
                  <a:pt x="83" y="53"/>
                </a:cubicBezTo>
                <a:cubicBezTo>
                  <a:pt x="87" y="48"/>
                  <a:pt x="87" y="48"/>
                  <a:pt x="87" y="48"/>
                </a:cubicBezTo>
                <a:cubicBezTo>
                  <a:pt x="88" y="48"/>
                  <a:pt x="88" y="47"/>
                  <a:pt x="88" y="47"/>
                </a:cubicBezTo>
                <a:cubicBezTo>
                  <a:pt x="88" y="36"/>
                  <a:pt x="88" y="36"/>
                  <a:pt x="88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40"/>
                  <a:pt x="91" y="40"/>
                  <a:pt x="92" y="41"/>
                </a:cubicBezTo>
                <a:cubicBezTo>
                  <a:pt x="93" y="42"/>
                  <a:pt x="94" y="42"/>
                  <a:pt x="95" y="41"/>
                </a:cubicBezTo>
                <a:cubicBezTo>
                  <a:pt x="96" y="39"/>
                  <a:pt x="96" y="39"/>
                  <a:pt x="96" y="39"/>
                </a:cubicBezTo>
                <a:close/>
                <a:moveTo>
                  <a:pt x="79" y="16"/>
                </a:moveTo>
                <a:cubicBezTo>
                  <a:pt x="86" y="9"/>
                  <a:pt x="86" y="9"/>
                  <a:pt x="86" y="9"/>
                </a:cubicBezTo>
                <a:cubicBezTo>
                  <a:pt x="84" y="8"/>
                  <a:pt x="84" y="8"/>
                  <a:pt x="84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6"/>
                  <a:pt x="79" y="6"/>
                  <a:pt x="79" y="6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4" y="2"/>
                  <a:pt x="85" y="2"/>
                  <a:pt x="86" y="3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2" y="9"/>
                  <a:pt x="92" y="10"/>
                  <a:pt x="91" y="11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16"/>
                  <a:pt x="79" y="16"/>
                  <a:pt x="79" y="16"/>
                </a:cubicBezTo>
                <a:close/>
                <a:moveTo>
                  <a:pt x="79" y="124"/>
                </a:moveTo>
                <a:cubicBezTo>
                  <a:pt x="84" y="129"/>
                  <a:pt x="84" y="129"/>
                  <a:pt x="84" y="129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2" y="127"/>
                  <a:pt x="92" y="128"/>
                  <a:pt x="91" y="129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5" y="135"/>
                  <a:pt x="84" y="135"/>
                  <a:pt x="83" y="13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79" y="124"/>
                  <a:pt x="79" y="124"/>
                  <a:pt x="79" y="124"/>
                </a:cubicBezTo>
                <a:close/>
                <a:moveTo>
                  <a:pt x="79" y="83"/>
                </a:moveTo>
                <a:cubicBezTo>
                  <a:pt x="79" y="89"/>
                  <a:pt x="79" y="89"/>
                  <a:pt x="79" y="89"/>
                </a:cubicBezTo>
                <a:cubicBezTo>
                  <a:pt x="80" y="89"/>
                  <a:pt x="80" y="88"/>
                  <a:pt x="80" y="88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4" y="107"/>
                  <a:pt x="85" y="106"/>
                  <a:pt x="85" y="106"/>
                </a:cubicBezTo>
                <a:cubicBezTo>
                  <a:pt x="85" y="106"/>
                  <a:pt x="85" y="106"/>
                  <a:pt x="86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5" y="127"/>
                  <a:pt x="96" y="127"/>
                </a:cubicBezTo>
                <a:cubicBezTo>
                  <a:pt x="96" y="97"/>
                  <a:pt x="96" y="97"/>
                  <a:pt x="96" y="97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96"/>
                  <a:pt x="94" y="95"/>
                  <a:pt x="93" y="95"/>
                </a:cubicBezTo>
                <a:cubicBezTo>
                  <a:pt x="92" y="95"/>
                  <a:pt x="91" y="96"/>
                  <a:pt x="91" y="98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90"/>
                  <a:pt x="88" y="89"/>
                  <a:pt x="88" y="89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3"/>
                  <a:pt x="80" y="83"/>
                  <a:pt x="79" y="83"/>
                </a:cubicBezTo>
                <a:cubicBezTo>
                  <a:pt x="79" y="83"/>
                  <a:pt x="79" y="83"/>
                  <a:pt x="79" y="83"/>
                </a:cubicBezTo>
                <a:close/>
                <a:moveTo>
                  <a:pt x="96" y="94"/>
                </a:moveTo>
                <a:cubicBezTo>
                  <a:pt x="96" y="93"/>
                  <a:pt x="96" y="92"/>
                  <a:pt x="96" y="91"/>
                </a:cubicBezTo>
                <a:cubicBezTo>
                  <a:pt x="96" y="94"/>
                  <a:pt x="96" y="94"/>
                  <a:pt x="96" y="94"/>
                </a:cubicBezTo>
                <a:close/>
                <a:moveTo>
                  <a:pt x="96" y="88"/>
                </a:moveTo>
                <a:cubicBezTo>
                  <a:pt x="91" y="88"/>
                  <a:pt x="91" y="88"/>
                  <a:pt x="91" y="88"/>
                </a:cubicBezTo>
                <a:cubicBezTo>
                  <a:pt x="90" y="88"/>
                  <a:pt x="90" y="87"/>
                  <a:pt x="89" y="87"/>
                </a:cubicBezTo>
                <a:cubicBezTo>
                  <a:pt x="84" y="82"/>
                  <a:pt x="84" y="82"/>
                  <a:pt x="84" y="82"/>
                </a:cubicBezTo>
                <a:cubicBezTo>
                  <a:pt x="83" y="81"/>
                  <a:pt x="83" y="80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78"/>
                  <a:pt x="85" y="77"/>
                  <a:pt x="86" y="75"/>
                </a:cubicBezTo>
                <a:cubicBezTo>
                  <a:pt x="86" y="74"/>
                  <a:pt x="87" y="73"/>
                  <a:pt x="87" y="72"/>
                </a:cubicBezTo>
                <a:cubicBezTo>
                  <a:pt x="87" y="71"/>
                  <a:pt x="88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75"/>
                  <a:pt x="96" y="75"/>
                  <a:pt x="96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75"/>
                  <a:pt x="91" y="76"/>
                  <a:pt x="90" y="77"/>
                </a:cubicBezTo>
                <a:cubicBezTo>
                  <a:pt x="90" y="78"/>
                  <a:pt x="90" y="79"/>
                  <a:pt x="89" y="80"/>
                </a:cubicBezTo>
                <a:cubicBezTo>
                  <a:pt x="92" y="83"/>
                  <a:pt x="92" y="83"/>
                  <a:pt x="92" y="83"/>
                </a:cubicBezTo>
                <a:cubicBezTo>
                  <a:pt x="96" y="83"/>
                  <a:pt x="96" y="83"/>
                  <a:pt x="96" y="83"/>
                </a:cubicBezTo>
                <a:lnTo>
                  <a:pt x="96" y="88"/>
                </a:lnTo>
                <a:close/>
                <a:moveTo>
                  <a:pt x="79" y="54"/>
                </a:moveTo>
                <a:cubicBezTo>
                  <a:pt x="79" y="53"/>
                  <a:pt x="78" y="53"/>
                  <a:pt x="78" y="53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8"/>
                  <a:pt x="79" y="48"/>
                  <a:pt x="79" y="48"/>
                </a:cubicBezTo>
                <a:cubicBezTo>
                  <a:pt x="79" y="54"/>
                  <a:pt x="79" y="54"/>
                  <a:pt x="79" y="54"/>
                </a:cubicBezTo>
                <a:close/>
                <a:moveTo>
                  <a:pt x="78" y="33"/>
                </a:moveTo>
                <a:cubicBezTo>
                  <a:pt x="79" y="32"/>
                  <a:pt x="79" y="32"/>
                  <a:pt x="79" y="32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9" y="25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38"/>
                  <a:pt x="79" y="38"/>
                  <a:pt x="79" y="38"/>
                </a:cubicBezTo>
                <a:cubicBezTo>
                  <a:pt x="78" y="40"/>
                  <a:pt x="78" y="40"/>
                  <a:pt x="78" y="40"/>
                </a:cubicBezTo>
                <a:cubicBezTo>
                  <a:pt x="78" y="33"/>
                  <a:pt x="78" y="33"/>
                  <a:pt x="78" y="33"/>
                </a:cubicBezTo>
                <a:close/>
                <a:moveTo>
                  <a:pt x="79" y="13"/>
                </a:moveTo>
                <a:cubicBezTo>
                  <a:pt x="78" y="14"/>
                  <a:pt x="78" y="14"/>
                  <a:pt x="78" y="14"/>
                </a:cubicBezTo>
                <a:cubicBezTo>
                  <a:pt x="78" y="8"/>
                  <a:pt x="78" y="8"/>
                  <a:pt x="78" y="8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3"/>
                  <a:pt x="79" y="13"/>
                  <a:pt x="79" y="13"/>
                </a:cubicBezTo>
                <a:close/>
                <a:moveTo>
                  <a:pt x="78" y="123"/>
                </a:moveTo>
                <a:cubicBezTo>
                  <a:pt x="79" y="124"/>
                  <a:pt x="79" y="124"/>
                  <a:pt x="79" y="12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78" y="129"/>
                  <a:pt x="78" y="129"/>
                  <a:pt x="78" y="129"/>
                </a:cubicBezTo>
                <a:cubicBezTo>
                  <a:pt x="78" y="123"/>
                  <a:pt x="78" y="123"/>
                  <a:pt x="78" y="123"/>
                </a:cubicBezTo>
                <a:close/>
                <a:moveTo>
                  <a:pt x="79" y="121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7"/>
                  <a:pt x="78" y="97"/>
                  <a:pt x="78" y="97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112"/>
                  <a:pt x="78" y="113"/>
                  <a:pt x="78" y="113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9" y="121"/>
                  <a:pt x="79" y="121"/>
                  <a:pt x="79" y="121"/>
                </a:cubicBezTo>
                <a:close/>
                <a:moveTo>
                  <a:pt x="78" y="84"/>
                </a:moveTo>
                <a:cubicBezTo>
                  <a:pt x="78" y="84"/>
                  <a:pt x="79" y="84"/>
                  <a:pt x="79" y="83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89"/>
                  <a:pt x="79" y="89"/>
                  <a:pt x="78" y="89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86"/>
                  <a:pt x="78" y="86"/>
                  <a:pt x="78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6"/>
                  <a:pt x="78" y="85"/>
                  <a:pt x="78" y="85"/>
                </a:cubicBezTo>
                <a:lnTo>
                  <a:pt x="78" y="84"/>
                </a:lnTo>
                <a:close/>
                <a:moveTo>
                  <a:pt x="78" y="53"/>
                </a:moveTo>
                <a:cubicBezTo>
                  <a:pt x="77" y="52"/>
                  <a:pt x="77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5" y="5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2"/>
                  <a:pt x="76" y="52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6"/>
                  <a:pt x="75" y="46"/>
                  <a:pt x="75" y="46"/>
                </a:cubicBezTo>
                <a:cubicBezTo>
                  <a:pt x="76" y="47"/>
                  <a:pt x="77" y="47"/>
                  <a:pt x="78" y="47"/>
                </a:cubicBezTo>
                <a:cubicBezTo>
                  <a:pt x="78" y="53"/>
                  <a:pt x="78" y="53"/>
                  <a:pt x="78" y="53"/>
                </a:cubicBezTo>
                <a:close/>
                <a:moveTo>
                  <a:pt x="75" y="35"/>
                </a:moveTo>
                <a:cubicBezTo>
                  <a:pt x="78" y="33"/>
                  <a:pt x="78" y="33"/>
                  <a:pt x="78" y="33"/>
                </a:cubicBezTo>
                <a:cubicBezTo>
                  <a:pt x="78" y="40"/>
                  <a:pt x="78" y="40"/>
                  <a:pt x="78" y="40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35"/>
                  <a:pt x="75" y="35"/>
                  <a:pt x="75" y="35"/>
                </a:cubicBezTo>
                <a:close/>
                <a:moveTo>
                  <a:pt x="78" y="30"/>
                </a:moveTo>
                <a:cubicBezTo>
                  <a:pt x="77" y="30"/>
                  <a:pt x="77" y="30"/>
                  <a:pt x="77" y="30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20"/>
                  <a:pt x="75" y="20"/>
                  <a:pt x="75" y="20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30"/>
                  <a:pt x="78" y="30"/>
                  <a:pt x="78" y="30"/>
                </a:cubicBezTo>
                <a:close/>
                <a:moveTo>
                  <a:pt x="78" y="14"/>
                </a:moveTo>
                <a:cubicBezTo>
                  <a:pt x="75" y="17"/>
                  <a:pt x="75" y="17"/>
                  <a:pt x="75" y="17"/>
                </a:cubicBezTo>
                <a:cubicBezTo>
                  <a:pt x="75" y="10"/>
                  <a:pt x="75" y="10"/>
                  <a:pt x="75" y="10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4"/>
                  <a:pt x="78" y="14"/>
                  <a:pt x="78" y="14"/>
                </a:cubicBezTo>
                <a:close/>
                <a:moveTo>
                  <a:pt x="75" y="120"/>
                </a:moveTo>
                <a:cubicBezTo>
                  <a:pt x="78" y="123"/>
                  <a:pt x="78" y="123"/>
                  <a:pt x="78" y="123"/>
                </a:cubicBezTo>
                <a:cubicBezTo>
                  <a:pt x="78" y="129"/>
                  <a:pt x="78" y="129"/>
                  <a:pt x="78" y="129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0"/>
                  <a:pt x="75" y="120"/>
                  <a:pt x="75" y="120"/>
                </a:cubicBezTo>
                <a:close/>
                <a:moveTo>
                  <a:pt x="78" y="119"/>
                </a:moveTo>
                <a:cubicBezTo>
                  <a:pt x="75" y="117"/>
                  <a:pt x="75" y="117"/>
                  <a:pt x="75" y="117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8" y="119"/>
                  <a:pt x="78" y="119"/>
                  <a:pt x="78" y="119"/>
                </a:cubicBezTo>
                <a:close/>
                <a:moveTo>
                  <a:pt x="78" y="104"/>
                </a:moveTo>
                <a:cubicBezTo>
                  <a:pt x="75" y="102"/>
                  <a:pt x="75" y="102"/>
                  <a:pt x="75" y="102"/>
                </a:cubicBezTo>
                <a:cubicBezTo>
                  <a:pt x="75" y="95"/>
                  <a:pt x="75" y="95"/>
                  <a:pt x="75" y="95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75" y="85"/>
                </a:moveTo>
                <a:cubicBezTo>
                  <a:pt x="76" y="85"/>
                  <a:pt x="76" y="85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7" y="85"/>
                  <a:pt x="77" y="85"/>
                  <a:pt x="78" y="84"/>
                </a:cubicBezTo>
                <a:cubicBezTo>
                  <a:pt x="78" y="85"/>
                  <a:pt x="78" y="85"/>
                  <a:pt x="78" y="85"/>
                </a:cubicBezTo>
                <a:cubicBezTo>
                  <a:pt x="77" y="85"/>
                  <a:pt x="77" y="85"/>
                  <a:pt x="76" y="85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90"/>
                  <a:pt x="78" y="90"/>
                  <a:pt x="78" y="90"/>
                </a:cubicBezTo>
                <a:cubicBezTo>
                  <a:pt x="77" y="90"/>
                  <a:pt x="76" y="90"/>
                  <a:pt x="75" y="90"/>
                </a:cubicBezTo>
                <a:lnTo>
                  <a:pt x="75" y="85"/>
                </a:lnTo>
                <a:close/>
                <a:moveTo>
                  <a:pt x="75" y="52"/>
                </a:moveTo>
                <a:cubicBezTo>
                  <a:pt x="74" y="51"/>
                  <a:pt x="73" y="51"/>
                  <a:pt x="72" y="51"/>
                </a:cubicBezTo>
                <a:cubicBezTo>
                  <a:pt x="71" y="51"/>
                  <a:pt x="70" y="50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0"/>
                  <a:pt x="71" y="40"/>
                  <a:pt x="71" y="39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9"/>
                  <a:pt x="75" y="49"/>
                  <a:pt x="75" y="49"/>
                </a:cubicBezTo>
                <a:cubicBezTo>
                  <a:pt x="74" y="50"/>
                  <a:pt x="75" y="51"/>
                  <a:pt x="75" y="51"/>
                </a:cubicBezTo>
                <a:cubicBezTo>
                  <a:pt x="75" y="52"/>
                  <a:pt x="75" y="52"/>
                  <a:pt x="75" y="52"/>
                </a:cubicBezTo>
                <a:close/>
                <a:moveTo>
                  <a:pt x="75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74" y="33"/>
                  <a:pt x="72" y="33"/>
                  <a:pt x="71" y="32"/>
                </a:cubicBezTo>
                <a:cubicBezTo>
                  <a:pt x="71" y="32"/>
                  <a:pt x="70" y="31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5"/>
                  <a:pt x="71" y="25"/>
                  <a:pt x="71" y="24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32"/>
                  <a:pt x="75" y="32"/>
                  <a:pt x="75" y="32"/>
                </a:cubicBezTo>
                <a:close/>
                <a:moveTo>
                  <a:pt x="75" y="17"/>
                </a:moveTo>
                <a:cubicBezTo>
                  <a:pt x="75" y="18"/>
                  <a:pt x="75" y="18"/>
                  <a:pt x="75" y="18"/>
                </a:cubicBezTo>
                <a:cubicBezTo>
                  <a:pt x="74" y="18"/>
                  <a:pt x="72" y="18"/>
                  <a:pt x="71" y="18"/>
                </a:cubicBezTo>
                <a:cubicBezTo>
                  <a:pt x="71" y="17"/>
                  <a:pt x="70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"/>
                  <a:pt x="70" y="5"/>
                  <a:pt x="70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4" y="0"/>
                  <a:pt x="75" y="1"/>
                  <a:pt x="75" y="2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7"/>
                  <a:pt x="75" y="17"/>
                  <a:pt x="75" y="17"/>
                </a:cubicBezTo>
                <a:close/>
                <a:moveTo>
                  <a:pt x="69" y="132"/>
                </a:moveTo>
                <a:cubicBezTo>
                  <a:pt x="70" y="132"/>
                  <a:pt x="70" y="132"/>
                  <a:pt x="70" y="132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0"/>
                  <a:pt x="72" y="119"/>
                  <a:pt x="73" y="119"/>
                </a:cubicBezTo>
                <a:cubicBezTo>
                  <a:pt x="74" y="119"/>
                  <a:pt x="74" y="119"/>
                  <a:pt x="75" y="119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5" y="135"/>
                  <a:pt x="75" y="135"/>
                  <a:pt x="75" y="135"/>
                </a:cubicBezTo>
                <a:cubicBezTo>
                  <a:pt x="75" y="136"/>
                  <a:pt x="74" y="137"/>
                  <a:pt x="73" y="137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2"/>
                  <a:pt x="69" y="132"/>
                  <a:pt x="69" y="132"/>
                </a:cubicBezTo>
                <a:close/>
                <a:moveTo>
                  <a:pt x="75" y="117"/>
                </a:move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05"/>
                  <a:pt x="72" y="104"/>
                  <a:pt x="73" y="104"/>
                </a:cubicBezTo>
                <a:cubicBezTo>
                  <a:pt x="74" y="104"/>
                  <a:pt x="74" y="104"/>
                  <a:pt x="75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17"/>
                  <a:pt x="75" y="117"/>
                  <a:pt x="75" y="117"/>
                </a:cubicBezTo>
                <a:close/>
                <a:moveTo>
                  <a:pt x="75" y="102"/>
                </a:moveTo>
                <a:cubicBezTo>
                  <a:pt x="71" y="97"/>
                  <a:pt x="71" y="97"/>
                  <a:pt x="71" y="97"/>
                </a:cubicBezTo>
                <a:cubicBezTo>
                  <a:pt x="71" y="97"/>
                  <a:pt x="70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7"/>
                  <a:pt x="71" y="86"/>
                  <a:pt x="73" y="86"/>
                </a:cubicBezTo>
                <a:cubicBezTo>
                  <a:pt x="74" y="86"/>
                  <a:pt x="74" y="86"/>
                  <a:pt x="75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5"/>
                  <a:pt x="75" y="95"/>
                  <a:pt x="75" y="95"/>
                </a:cubicBezTo>
                <a:lnTo>
                  <a:pt x="75" y="102"/>
                </a:lnTo>
                <a:close/>
                <a:moveTo>
                  <a:pt x="69" y="5"/>
                </a:moveTo>
                <a:cubicBezTo>
                  <a:pt x="68" y="5"/>
                  <a:pt x="68" y="5"/>
                  <a:pt x="68" y="5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7"/>
                  <a:pt x="67" y="18"/>
                  <a:pt x="66" y="18"/>
                </a:cubicBezTo>
                <a:cubicBezTo>
                  <a:pt x="65" y="18"/>
                  <a:pt x="64" y="18"/>
                  <a:pt x="64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4" y="0"/>
                  <a:pt x="6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5"/>
                  <a:pt x="69" y="5"/>
                  <a:pt x="69" y="5"/>
                </a:cubicBezTo>
                <a:close/>
                <a:moveTo>
                  <a:pt x="63" y="20"/>
                </a:moveTo>
                <a:cubicBezTo>
                  <a:pt x="67" y="24"/>
                  <a:pt x="67" y="24"/>
                  <a:pt x="67" y="24"/>
                </a:cubicBezTo>
                <a:cubicBezTo>
                  <a:pt x="68" y="25"/>
                  <a:pt x="68" y="26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2"/>
                  <a:pt x="67" y="33"/>
                  <a:pt x="66" y="33"/>
                </a:cubicBezTo>
                <a:cubicBezTo>
                  <a:pt x="65" y="33"/>
                  <a:pt x="64" y="33"/>
                  <a:pt x="64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20"/>
                  <a:pt x="63" y="20"/>
                  <a:pt x="63" y="20"/>
                </a:cubicBezTo>
                <a:close/>
                <a:moveTo>
                  <a:pt x="63" y="35"/>
                </a:moveTo>
                <a:cubicBezTo>
                  <a:pt x="67" y="39"/>
                  <a:pt x="67" y="39"/>
                  <a:pt x="67" y="39"/>
                </a:cubicBezTo>
                <a:cubicBezTo>
                  <a:pt x="68" y="40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50"/>
                  <a:pt x="67" y="51"/>
                  <a:pt x="66" y="51"/>
                </a:cubicBezTo>
                <a:cubicBezTo>
                  <a:pt x="65" y="51"/>
                  <a:pt x="64" y="51"/>
                  <a:pt x="63" y="52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35"/>
                  <a:pt x="63" y="35"/>
                  <a:pt x="63" y="35"/>
                </a:cubicBezTo>
                <a:close/>
                <a:moveTo>
                  <a:pt x="63" y="85"/>
                </a:moveTo>
                <a:cubicBezTo>
                  <a:pt x="64" y="86"/>
                  <a:pt x="65" y="86"/>
                  <a:pt x="66" y="86"/>
                </a:cubicBezTo>
                <a:cubicBezTo>
                  <a:pt x="67" y="86"/>
                  <a:pt x="68" y="87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7"/>
                  <a:pt x="67" y="98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87"/>
                  <a:pt x="63" y="87"/>
                  <a:pt x="63" y="87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7"/>
                  <a:pt x="64" y="86"/>
                  <a:pt x="63" y="86"/>
                </a:cubicBezTo>
                <a:cubicBezTo>
                  <a:pt x="63" y="85"/>
                  <a:pt x="63" y="85"/>
                  <a:pt x="63" y="85"/>
                </a:cubicBezTo>
                <a:close/>
                <a:moveTo>
                  <a:pt x="63" y="105"/>
                </a:moveTo>
                <a:cubicBezTo>
                  <a:pt x="64" y="104"/>
                  <a:pt x="64" y="104"/>
                  <a:pt x="64" y="104"/>
                </a:cubicBezTo>
                <a:cubicBezTo>
                  <a:pt x="65" y="104"/>
                  <a:pt x="66" y="104"/>
                  <a:pt x="67" y="104"/>
                </a:cubicBezTo>
                <a:cubicBezTo>
                  <a:pt x="68" y="105"/>
                  <a:pt x="68" y="106"/>
                  <a:pt x="68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68" y="111"/>
                  <a:pt x="68" y="112"/>
                  <a:pt x="67" y="112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05"/>
                  <a:pt x="63" y="105"/>
                  <a:pt x="63" y="105"/>
                </a:cubicBezTo>
                <a:close/>
                <a:moveTo>
                  <a:pt x="63" y="120"/>
                </a:moveTo>
                <a:cubicBezTo>
                  <a:pt x="64" y="119"/>
                  <a:pt x="64" y="119"/>
                  <a:pt x="64" y="119"/>
                </a:cubicBezTo>
                <a:cubicBezTo>
                  <a:pt x="65" y="118"/>
                  <a:pt x="66" y="118"/>
                  <a:pt x="67" y="119"/>
                </a:cubicBezTo>
                <a:cubicBezTo>
                  <a:pt x="68" y="120"/>
                  <a:pt x="68" y="120"/>
                  <a:pt x="68" y="121"/>
                </a:cubicBezTo>
                <a:cubicBezTo>
                  <a:pt x="68" y="121"/>
                  <a:pt x="68" y="121"/>
                  <a:pt x="68" y="121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4" y="137"/>
                  <a:pt x="63" y="136"/>
                  <a:pt x="63" y="135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3" y="127"/>
                  <a:pt x="63" y="127"/>
                  <a:pt x="63" y="127"/>
                </a:cubicBezTo>
                <a:lnTo>
                  <a:pt x="63" y="120"/>
                </a:lnTo>
                <a:close/>
                <a:moveTo>
                  <a:pt x="63" y="17"/>
                </a:moveTo>
                <a:cubicBezTo>
                  <a:pt x="61" y="14"/>
                  <a:pt x="61" y="14"/>
                  <a:pt x="61" y="14"/>
                </a:cubicBezTo>
                <a:cubicBezTo>
                  <a:pt x="61" y="8"/>
                  <a:pt x="61" y="8"/>
                  <a:pt x="61" y="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17"/>
                  <a:pt x="63" y="17"/>
                  <a:pt x="63" y="17"/>
                </a:cubicBezTo>
                <a:close/>
                <a:moveTo>
                  <a:pt x="61" y="18"/>
                </a:moveTo>
                <a:cubicBezTo>
                  <a:pt x="63" y="20"/>
                  <a:pt x="63" y="20"/>
                  <a:pt x="63" y="20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18"/>
                  <a:pt x="61" y="18"/>
                  <a:pt x="61" y="18"/>
                </a:cubicBezTo>
                <a:close/>
                <a:moveTo>
                  <a:pt x="61" y="33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33"/>
                  <a:pt x="61" y="33"/>
                  <a:pt x="61" y="33"/>
                </a:cubicBezTo>
                <a:close/>
                <a:moveTo>
                  <a:pt x="63" y="52"/>
                </a:moveTo>
                <a:cubicBezTo>
                  <a:pt x="63" y="52"/>
                  <a:pt x="63" y="52"/>
                  <a:pt x="62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2"/>
                  <a:pt x="61" y="52"/>
                  <a:pt x="61" y="53"/>
                </a:cubicBezTo>
                <a:cubicBezTo>
                  <a:pt x="61" y="52"/>
                  <a:pt x="61" y="52"/>
                  <a:pt x="61" y="52"/>
                </a:cubicBezTo>
                <a:cubicBezTo>
                  <a:pt x="61" y="52"/>
                  <a:pt x="62" y="52"/>
                  <a:pt x="62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2" y="47"/>
                  <a:pt x="63" y="46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61" y="84"/>
                </a:moveTo>
                <a:cubicBezTo>
                  <a:pt x="61" y="85"/>
                  <a:pt x="62" y="85"/>
                  <a:pt x="62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85"/>
                  <a:pt x="63" y="85"/>
                  <a:pt x="62" y="85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90"/>
                  <a:pt x="63" y="90"/>
                  <a:pt x="63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61" y="84"/>
                  <a:pt x="61" y="84"/>
                  <a:pt x="61" y="84"/>
                </a:cubicBezTo>
                <a:close/>
                <a:moveTo>
                  <a:pt x="63" y="102"/>
                </a:moveTo>
                <a:cubicBezTo>
                  <a:pt x="61" y="104"/>
                  <a:pt x="61" y="104"/>
                  <a:pt x="61" y="104"/>
                </a:cubicBezTo>
                <a:cubicBezTo>
                  <a:pt x="61" y="97"/>
                  <a:pt x="61" y="97"/>
                  <a:pt x="61" y="97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1" y="107"/>
                </a:moveTo>
                <a:cubicBezTo>
                  <a:pt x="61" y="107"/>
                  <a:pt x="61" y="107"/>
                  <a:pt x="61" y="107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1" y="107"/>
                  <a:pt x="61" y="107"/>
                  <a:pt x="61" y="107"/>
                </a:cubicBezTo>
                <a:close/>
                <a:moveTo>
                  <a:pt x="61" y="123"/>
                </a:moveTo>
                <a:cubicBezTo>
                  <a:pt x="63" y="120"/>
                  <a:pt x="63" y="120"/>
                  <a:pt x="63" y="120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1" y="129"/>
                  <a:pt x="61" y="129"/>
                  <a:pt x="61" y="129"/>
                </a:cubicBezTo>
                <a:lnTo>
                  <a:pt x="61" y="123"/>
                </a:lnTo>
                <a:close/>
                <a:moveTo>
                  <a:pt x="61" y="14"/>
                </a:moveTo>
                <a:cubicBezTo>
                  <a:pt x="59" y="13"/>
                  <a:pt x="59" y="13"/>
                  <a:pt x="59" y="13"/>
                </a:cubicBezTo>
                <a:cubicBezTo>
                  <a:pt x="59" y="6"/>
                  <a:pt x="59" y="6"/>
                  <a:pt x="59" y="6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14"/>
                  <a:pt x="61" y="14"/>
                  <a:pt x="61" y="14"/>
                </a:cubicBezTo>
                <a:close/>
                <a:moveTo>
                  <a:pt x="59" y="16"/>
                </a:moveTo>
                <a:cubicBezTo>
                  <a:pt x="61" y="18"/>
                  <a:pt x="61" y="18"/>
                  <a:pt x="61" y="18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32"/>
                  <a:pt x="59" y="32"/>
                  <a:pt x="59" y="32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40"/>
                  <a:pt x="61" y="40"/>
                  <a:pt x="61" y="40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4"/>
                  <a:pt x="60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61" y="53"/>
                </a:moveTo>
                <a:cubicBezTo>
                  <a:pt x="60" y="53"/>
                  <a:pt x="60" y="53"/>
                  <a:pt x="59" y="54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60" y="48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60" y="52"/>
                  <a:pt x="61" y="52"/>
                </a:cubicBezTo>
                <a:cubicBezTo>
                  <a:pt x="61" y="53"/>
                  <a:pt x="61" y="53"/>
                  <a:pt x="61" y="53"/>
                </a:cubicBezTo>
                <a:close/>
                <a:moveTo>
                  <a:pt x="59" y="83"/>
                </a:moveTo>
                <a:cubicBezTo>
                  <a:pt x="60" y="84"/>
                  <a:pt x="60" y="84"/>
                  <a:pt x="61" y="84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9"/>
                  <a:pt x="60" y="89"/>
                  <a:pt x="59" y="89"/>
                </a:cubicBezTo>
                <a:cubicBezTo>
                  <a:pt x="59" y="83"/>
                  <a:pt x="59" y="83"/>
                  <a:pt x="59" y="83"/>
                </a:cubicBezTo>
                <a:close/>
                <a:moveTo>
                  <a:pt x="61" y="104"/>
                </a:moveTo>
                <a:cubicBezTo>
                  <a:pt x="59" y="105"/>
                  <a:pt x="59" y="105"/>
                  <a:pt x="59" y="105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0" y="113"/>
                  <a:pt x="60" y="112"/>
                  <a:pt x="60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9"/>
                  <a:pt x="59" y="99"/>
                  <a:pt x="59" y="99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104"/>
                  <a:pt x="61" y="104"/>
                  <a:pt x="61" y="104"/>
                </a:cubicBezTo>
                <a:close/>
                <a:moveTo>
                  <a:pt x="59" y="124"/>
                </a:moveTo>
                <a:cubicBezTo>
                  <a:pt x="61" y="123"/>
                  <a:pt x="61" y="123"/>
                  <a:pt x="61" y="123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59" y="131"/>
                  <a:pt x="59" y="131"/>
                  <a:pt x="59" y="131"/>
                </a:cubicBezTo>
                <a:lnTo>
                  <a:pt x="59" y="124"/>
                </a:lnTo>
                <a:close/>
                <a:moveTo>
                  <a:pt x="59" y="13"/>
                </a:moveTo>
                <a:cubicBezTo>
                  <a:pt x="54" y="8"/>
                  <a:pt x="54" y="8"/>
                  <a:pt x="54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23"/>
                  <a:pt x="59" y="23"/>
                  <a:pt x="59" y="23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0"/>
                  <a:pt x="46" y="9"/>
                  <a:pt x="47" y="8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2"/>
                  <a:pt x="55" y="2"/>
                  <a:pt x="56" y="3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13"/>
                  <a:pt x="59" y="13"/>
                  <a:pt x="59" y="13"/>
                </a:cubicBezTo>
                <a:close/>
                <a:moveTo>
                  <a:pt x="59" y="54"/>
                </a:move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9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34"/>
                  <a:pt x="55" y="34"/>
                  <a:pt x="5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25"/>
                  <a:pt x="59" y="25"/>
                  <a:pt x="59" y="25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1"/>
                  <a:pt x="54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1"/>
                  <a:pt x="45" y="31"/>
                  <a:pt x="44" y="3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3" y="10"/>
                  <a:pt x="42" y="10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2"/>
                  <a:pt x="45" y="42"/>
                </a:cubicBezTo>
                <a:cubicBezTo>
                  <a:pt x="46" y="42"/>
                  <a:pt x="48" y="41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8"/>
                  <a:pt x="51" y="48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42" y="43"/>
                </a:moveTo>
                <a:cubicBezTo>
                  <a:pt x="43" y="44"/>
                  <a:pt x="43" y="45"/>
                  <a:pt x="42" y="46"/>
                </a:cubicBezTo>
                <a:cubicBezTo>
                  <a:pt x="42" y="43"/>
                  <a:pt x="42" y="43"/>
                  <a:pt x="42" y="43"/>
                </a:cubicBezTo>
                <a:close/>
                <a:moveTo>
                  <a:pt x="42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9" y="50"/>
                  <a:pt x="49" y="50"/>
                </a:cubicBezTo>
                <a:cubicBezTo>
                  <a:pt x="54" y="55"/>
                  <a:pt x="54" y="55"/>
                  <a:pt x="54" y="55"/>
                </a:cubicBezTo>
                <a:cubicBezTo>
                  <a:pt x="55" y="56"/>
                  <a:pt x="55" y="57"/>
                  <a:pt x="54" y="58"/>
                </a:cubicBezTo>
                <a:cubicBezTo>
                  <a:pt x="54" y="59"/>
                  <a:pt x="53" y="60"/>
                  <a:pt x="53" y="62"/>
                </a:cubicBezTo>
                <a:cubicBezTo>
                  <a:pt x="52" y="63"/>
                  <a:pt x="52" y="64"/>
                  <a:pt x="52" y="65"/>
                </a:cubicBezTo>
                <a:cubicBezTo>
                  <a:pt x="51" y="66"/>
                  <a:pt x="50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2"/>
                  <a:pt x="42" y="62"/>
                  <a:pt x="42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8" y="61"/>
                  <a:pt x="48" y="61"/>
                  <a:pt x="48" y="60"/>
                </a:cubicBezTo>
                <a:cubicBezTo>
                  <a:pt x="49" y="59"/>
                  <a:pt x="49" y="58"/>
                  <a:pt x="49" y="57"/>
                </a:cubicBezTo>
                <a:cubicBezTo>
                  <a:pt x="46" y="54"/>
                  <a:pt x="46" y="54"/>
                  <a:pt x="46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49"/>
                  <a:pt x="42" y="49"/>
                  <a:pt x="42" y="49"/>
                </a:cubicBezTo>
                <a:close/>
                <a:moveTo>
                  <a:pt x="42" y="70"/>
                </a:moveTo>
                <a:cubicBezTo>
                  <a:pt x="49" y="70"/>
                  <a:pt x="49" y="70"/>
                  <a:pt x="49" y="70"/>
                </a:cubicBezTo>
                <a:cubicBezTo>
                  <a:pt x="50" y="70"/>
                  <a:pt x="51" y="71"/>
                  <a:pt x="52" y="72"/>
                </a:cubicBezTo>
                <a:cubicBezTo>
                  <a:pt x="52" y="73"/>
                  <a:pt x="52" y="74"/>
                  <a:pt x="53" y="75"/>
                </a:cubicBezTo>
                <a:cubicBezTo>
                  <a:pt x="53" y="77"/>
                  <a:pt x="54" y="78"/>
                  <a:pt x="54" y="79"/>
                </a:cubicBezTo>
                <a:cubicBezTo>
                  <a:pt x="55" y="80"/>
                  <a:pt x="55" y="81"/>
                  <a:pt x="54" y="82"/>
                </a:cubicBezTo>
                <a:cubicBezTo>
                  <a:pt x="49" y="87"/>
                  <a:pt x="49" y="87"/>
                  <a:pt x="49" y="87"/>
                </a:cubicBezTo>
                <a:cubicBezTo>
                  <a:pt x="49" y="87"/>
                  <a:pt x="48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3"/>
                  <a:pt x="42" y="83"/>
                  <a:pt x="42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79"/>
                  <a:pt x="49" y="78"/>
                  <a:pt x="48" y="77"/>
                </a:cubicBezTo>
                <a:cubicBezTo>
                  <a:pt x="48" y="76"/>
                  <a:pt x="48" y="75"/>
                  <a:pt x="47" y="75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2" y="70"/>
                  <a:pt x="42" y="70"/>
                  <a:pt x="42" y="70"/>
                </a:cubicBezTo>
                <a:close/>
                <a:moveTo>
                  <a:pt x="42" y="91"/>
                </a:moveTo>
                <a:cubicBezTo>
                  <a:pt x="42" y="92"/>
                  <a:pt x="42" y="92"/>
                  <a:pt x="42" y="93"/>
                </a:cubicBezTo>
                <a:cubicBezTo>
                  <a:pt x="42" y="93"/>
                  <a:pt x="42" y="93"/>
                  <a:pt x="42" y="94"/>
                </a:cubicBezTo>
                <a:cubicBezTo>
                  <a:pt x="42" y="91"/>
                  <a:pt x="42" y="91"/>
                  <a:pt x="42" y="91"/>
                </a:cubicBezTo>
                <a:close/>
                <a:moveTo>
                  <a:pt x="42" y="97"/>
                </a:moveTo>
                <a:cubicBezTo>
                  <a:pt x="42" y="127"/>
                  <a:pt x="42" y="127"/>
                  <a:pt x="42" y="127"/>
                </a:cubicBezTo>
                <a:cubicBezTo>
                  <a:pt x="43" y="127"/>
                  <a:pt x="44" y="126"/>
                  <a:pt x="44" y="125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4" y="106"/>
                  <a:pt x="54" y="107"/>
                  <a:pt x="54" y="107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9"/>
                  <a:pt x="59" y="99"/>
                  <a:pt x="59" y="99"/>
                </a:cubicBezTo>
                <a:cubicBezTo>
                  <a:pt x="55" y="103"/>
                  <a:pt x="55" y="103"/>
                  <a:pt x="55" y="103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8"/>
                  <a:pt x="59" y="89"/>
                  <a:pt x="59" y="89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3"/>
                  <a:pt x="57" y="83"/>
                  <a:pt x="56" y="84"/>
                </a:cubicBezTo>
                <a:cubicBezTo>
                  <a:pt x="51" y="89"/>
                  <a:pt x="51" y="89"/>
                  <a:pt x="51" y="89"/>
                </a:cubicBezTo>
                <a:cubicBezTo>
                  <a:pt x="50" y="89"/>
                  <a:pt x="50" y="90"/>
                  <a:pt x="50" y="90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97"/>
                  <a:pt x="47" y="96"/>
                  <a:pt x="47" y="96"/>
                </a:cubicBezTo>
                <a:cubicBezTo>
                  <a:pt x="46" y="95"/>
                  <a:pt x="44" y="95"/>
                  <a:pt x="43" y="96"/>
                </a:cubicBezTo>
                <a:cubicBezTo>
                  <a:pt x="42" y="97"/>
                  <a:pt x="42" y="97"/>
                  <a:pt x="42" y="97"/>
                </a:cubicBezTo>
                <a:close/>
                <a:moveTo>
                  <a:pt x="59" y="121"/>
                </a:moveTo>
                <a:cubicBezTo>
                  <a:pt x="52" y="127"/>
                  <a:pt x="52" y="127"/>
                  <a:pt x="52" y="127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5" y="135"/>
                  <a:pt x="53" y="135"/>
                  <a:pt x="52" y="13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46" y="128"/>
                  <a:pt x="46" y="127"/>
                  <a:pt x="47" y="126"/>
                </a:cubicBezTo>
                <a:cubicBezTo>
                  <a:pt x="59" y="114"/>
                  <a:pt x="59" y="114"/>
                  <a:pt x="59" y="114"/>
                </a:cubicBezTo>
                <a:lnTo>
                  <a:pt x="59" y="121"/>
                </a:lnTo>
                <a:close/>
                <a:moveTo>
                  <a:pt x="42" y="39"/>
                </a:moveTo>
                <a:cubicBezTo>
                  <a:pt x="40" y="38"/>
                  <a:pt x="40" y="38"/>
                  <a:pt x="40" y="38"/>
                </a:cubicBezTo>
                <a:cubicBezTo>
                  <a:pt x="40" y="37"/>
                  <a:pt x="40" y="37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15"/>
                  <a:pt x="40" y="15"/>
                  <a:pt x="40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30"/>
                  <a:pt x="36" y="31"/>
                  <a:pt x="35" y="31"/>
                </a:cubicBezTo>
                <a:cubicBezTo>
                  <a:pt x="34" y="31"/>
                  <a:pt x="33" y="31"/>
                  <a:pt x="33" y="30"/>
                </a:cubicBezTo>
                <a:cubicBezTo>
                  <a:pt x="25" y="22"/>
                  <a:pt x="25" y="22"/>
                  <a:pt x="25" y="22"/>
                </a:cubicBezTo>
                <a:cubicBezTo>
                  <a:pt x="23" y="24"/>
                  <a:pt x="23" y="24"/>
                  <a:pt x="23" y="24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3"/>
                  <a:pt x="32" y="35"/>
                  <a:pt x="31" y="36"/>
                </a:cubicBezTo>
                <a:cubicBezTo>
                  <a:pt x="31" y="36"/>
                  <a:pt x="30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9"/>
                  <a:pt x="15" y="39"/>
                  <a:pt x="15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8" y="39"/>
                  <a:pt x="39" y="40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7"/>
                  <a:pt x="41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9"/>
                  <a:pt x="36" y="49"/>
                  <a:pt x="36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54"/>
                  <a:pt x="42" y="54"/>
                  <a:pt x="42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1" y="67"/>
                  <a:pt x="41" y="67"/>
                  <a:pt x="40" y="66"/>
                </a:cubicBezTo>
                <a:cubicBezTo>
                  <a:pt x="32" y="59"/>
                  <a:pt x="32" y="59"/>
                  <a:pt x="32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6"/>
                  <a:pt x="33" y="66"/>
                </a:cubicBezTo>
                <a:cubicBezTo>
                  <a:pt x="33" y="67"/>
                  <a:pt x="32" y="67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6" y="67"/>
                  <a:pt x="26" y="67"/>
                  <a:pt x="25" y="66"/>
                </a:cubicBezTo>
                <a:cubicBezTo>
                  <a:pt x="10" y="51"/>
                  <a:pt x="10" y="51"/>
                  <a:pt x="10" y="51"/>
                </a:cubicBezTo>
                <a:cubicBezTo>
                  <a:pt x="8" y="53"/>
                  <a:pt x="8" y="53"/>
                  <a:pt x="8" y="53"/>
                </a:cubicBezTo>
                <a:cubicBezTo>
                  <a:pt x="18" y="63"/>
                  <a:pt x="18" y="63"/>
                  <a:pt x="18" y="63"/>
                </a:cubicBezTo>
                <a:cubicBezTo>
                  <a:pt x="19" y="64"/>
                  <a:pt x="19" y="66"/>
                  <a:pt x="18" y="66"/>
                </a:cubicBezTo>
                <a:cubicBezTo>
                  <a:pt x="18" y="67"/>
                  <a:pt x="17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70"/>
                  <a:pt x="5" y="70"/>
                  <a:pt x="5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8" y="70"/>
                  <a:pt x="19" y="71"/>
                  <a:pt x="19" y="72"/>
                </a:cubicBezTo>
                <a:cubicBezTo>
                  <a:pt x="19" y="73"/>
                  <a:pt x="19" y="73"/>
                  <a:pt x="18" y="7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85"/>
                  <a:pt x="10" y="85"/>
                  <a:pt x="10" y="85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3" y="70"/>
                  <a:pt x="34" y="71"/>
                  <a:pt x="34" y="72"/>
                </a:cubicBezTo>
                <a:cubicBezTo>
                  <a:pt x="34" y="73"/>
                  <a:pt x="34" y="74"/>
                  <a:pt x="33" y="74"/>
                </a:cubicBezTo>
                <a:cubicBezTo>
                  <a:pt x="31" y="76"/>
                  <a:pt x="31" y="76"/>
                  <a:pt x="31" y="76"/>
                </a:cubicBezTo>
                <a:cubicBezTo>
                  <a:pt x="32" y="78"/>
                  <a:pt x="32" y="78"/>
                  <a:pt x="32" y="78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0"/>
                  <a:pt x="41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5"/>
                  <a:pt x="42" y="75"/>
                  <a:pt x="42" y="75"/>
                </a:cubicBezTo>
                <a:cubicBezTo>
                  <a:pt x="35" y="83"/>
                  <a:pt x="35" y="83"/>
                  <a:pt x="35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8"/>
                  <a:pt x="42" y="88"/>
                  <a:pt x="42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90"/>
                  <a:pt x="36" y="90"/>
                  <a:pt x="36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1" y="90"/>
                  <a:pt x="42" y="91"/>
                  <a:pt x="42" y="91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94"/>
                  <a:pt x="42" y="94"/>
                  <a:pt x="42" y="94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1" y="101"/>
                  <a:pt x="32" y="102"/>
                  <a:pt x="32" y="103"/>
                </a:cubicBezTo>
                <a:cubicBezTo>
                  <a:pt x="32" y="104"/>
                  <a:pt x="31" y="104"/>
                  <a:pt x="31" y="105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4" y="106"/>
                  <a:pt x="35" y="106"/>
                  <a:pt x="36" y="107"/>
                </a:cubicBezTo>
                <a:cubicBezTo>
                  <a:pt x="37" y="107"/>
                  <a:pt x="37" y="108"/>
                  <a:pt x="37" y="108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0" y="100"/>
                  <a:pt x="40" y="100"/>
                  <a:pt x="40" y="99"/>
                </a:cubicBezTo>
                <a:cubicBezTo>
                  <a:pt x="42" y="97"/>
                  <a:pt x="42" y="97"/>
                  <a:pt x="42" y="9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26" y="121"/>
                  <a:pt x="24" y="121"/>
                  <a:pt x="23" y="120"/>
                </a:cubicBezTo>
                <a:cubicBezTo>
                  <a:pt x="18" y="114"/>
                  <a:pt x="18" y="114"/>
                  <a:pt x="18" y="114"/>
                </a:cubicBezTo>
                <a:cubicBezTo>
                  <a:pt x="17" y="114"/>
                  <a:pt x="17" y="112"/>
                  <a:pt x="18" y="111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12" y="105"/>
                  <a:pt x="11" y="104"/>
                  <a:pt x="11" y="103"/>
                </a:cubicBezTo>
                <a:cubicBezTo>
                  <a:pt x="11" y="96"/>
                  <a:pt x="11" y="96"/>
                  <a:pt x="11" y="96"/>
                </a:cubicBezTo>
                <a:cubicBezTo>
                  <a:pt x="11" y="94"/>
                  <a:pt x="12" y="93"/>
                  <a:pt x="13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3"/>
                </a:cubicBezTo>
                <a:cubicBezTo>
                  <a:pt x="31" y="85"/>
                  <a:pt x="31" y="85"/>
                  <a:pt x="31" y="85"/>
                </a:cubicBezTo>
                <a:cubicBezTo>
                  <a:pt x="31" y="85"/>
                  <a:pt x="32" y="84"/>
                  <a:pt x="32" y="84"/>
                </a:cubicBezTo>
                <a:cubicBezTo>
                  <a:pt x="31" y="84"/>
                  <a:pt x="31" y="84"/>
                  <a:pt x="31" y="83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5" y="78"/>
                  <a:pt x="25" y="77"/>
                </a:cubicBezTo>
                <a:cubicBezTo>
                  <a:pt x="12" y="91"/>
                  <a:pt x="12" y="91"/>
                  <a:pt x="1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1" y="92"/>
                  <a:pt x="9" y="92"/>
                  <a:pt x="8" y="91"/>
                </a:cubicBezTo>
                <a:cubicBezTo>
                  <a:pt x="3" y="86"/>
                  <a:pt x="3" y="86"/>
                  <a:pt x="3" y="86"/>
                </a:cubicBezTo>
                <a:cubicBezTo>
                  <a:pt x="3" y="85"/>
                  <a:pt x="3" y="85"/>
                  <a:pt x="3" y="85"/>
                </a:cubicBezTo>
                <a:cubicBezTo>
                  <a:pt x="2" y="84"/>
                  <a:pt x="2" y="83"/>
                  <a:pt x="3" y="82"/>
                </a:cubicBezTo>
                <a:cubicBezTo>
                  <a:pt x="11" y="75"/>
                  <a:pt x="11" y="75"/>
                  <a:pt x="11" y="75"/>
                </a:cubicBezTo>
                <a:cubicBezTo>
                  <a:pt x="3" y="75"/>
                  <a:pt x="3" y="75"/>
                  <a:pt x="3" y="75"/>
                </a:cubicBezTo>
                <a:cubicBezTo>
                  <a:pt x="2" y="75"/>
                  <a:pt x="0" y="73"/>
                  <a:pt x="0" y="7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3"/>
                  <a:pt x="2" y="62"/>
                  <a:pt x="3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2" y="54"/>
                  <a:pt x="2" y="52"/>
                  <a:pt x="3" y="52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5"/>
                  <a:pt x="11" y="45"/>
                  <a:pt x="12" y="46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59"/>
                  <a:pt x="25" y="59"/>
                  <a:pt x="26" y="59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1" y="53"/>
                  <a:pt x="32" y="53"/>
                </a:cubicBezTo>
                <a:cubicBezTo>
                  <a:pt x="32" y="53"/>
                  <a:pt x="31" y="52"/>
                  <a:pt x="31" y="52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1" y="42"/>
                  <a:pt x="11" y="41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2"/>
                  <a:pt x="12" y="31"/>
                  <a:pt x="13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5"/>
                  <a:pt x="17" y="23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6"/>
                  <a:pt x="26" y="16"/>
                  <a:pt x="27" y="17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1"/>
                  <a:pt x="33" y="10"/>
                  <a:pt x="35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lnTo>
                  <a:pt x="42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39" name="Freeform 298"/>
          <p:cNvSpPr>
            <a:spLocks noEditPoints="1"/>
          </p:cNvSpPr>
          <p:nvPr/>
        </p:nvSpPr>
        <p:spPr bwMode="auto">
          <a:xfrm>
            <a:off x="1393825" y="115888"/>
            <a:ext cx="77788" cy="134937"/>
          </a:xfrm>
          <a:custGeom>
            <a:avLst/>
            <a:gdLst>
              <a:gd name="T0" fmla="*/ 21 w 42"/>
              <a:gd name="T1" fmla="*/ 67 h 73"/>
              <a:gd name="T2" fmla="*/ 29 w 42"/>
              <a:gd name="T3" fmla="*/ 68 h 73"/>
              <a:gd name="T4" fmla="*/ 38 w 42"/>
              <a:gd name="T5" fmla="*/ 68 h 73"/>
              <a:gd name="T6" fmla="*/ 38 w 42"/>
              <a:gd name="T7" fmla="*/ 5 h 73"/>
              <a:gd name="T8" fmla="*/ 29 w 42"/>
              <a:gd name="T9" fmla="*/ 5 h 73"/>
              <a:gd name="T10" fmla="*/ 21 w 42"/>
              <a:gd name="T11" fmla="*/ 6 h 73"/>
              <a:gd name="T12" fmla="*/ 21 w 42"/>
              <a:gd name="T13" fmla="*/ 1 h 73"/>
              <a:gd name="T14" fmla="*/ 29 w 42"/>
              <a:gd name="T15" fmla="*/ 0 h 73"/>
              <a:gd name="T16" fmla="*/ 40 w 42"/>
              <a:gd name="T17" fmla="*/ 0 h 73"/>
              <a:gd name="T18" fmla="*/ 42 w 42"/>
              <a:gd name="T19" fmla="*/ 2 h 73"/>
              <a:gd name="T20" fmla="*/ 42 w 42"/>
              <a:gd name="T21" fmla="*/ 71 h 73"/>
              <a:gd name="T22" fmla="*/ 40 w 42"/>
              <a:gd name="T23" fmla="*/ 73 h 73"/>
              <a:gd name="T24" fmla="*/ 29 w 42"/>
              <a:gd name="T25" fmla="*/ 73 h 73"/>
              <a:gd name="T26" fmla="*/ 21 w 42"/>
              <a:gd name="T27" fmla="*/ 72 h 73"/>
              <a:gd name="T28" fmla="*/ 21 w 42"/>
              <a:gd name="T29" fmla="*/ 67 h 73"/>
              <a:gd name="T30" fmla="*/ 5 w 42"/>
              <a:gd name="T31" fmla="*/ 17 h 73"/>
              <a:gd name="T32" fmla="*/ 5 w 42"/>
              <a:gd name="T33" fmla="*/ 19 h 73"/>
              <a:gd name="T34" fmla="*/ 5 w 42"/>
              <a:gd name="T35" fmla="*/ 19 h 73"/>
              <a:gd name="T36" fmla="*/ 5 w 42"/>
              <a:gd name="T37" fmla="*/ 19 h 73"/>
              <a:gd name="T38" fmla="*/ 5 w 42"/>
              <a:gd name="T39" fmla="*/ 20 h 73"/>
              <a:gd name="T40" fmla="*/ 5 w 42"/>
              <a:gd name="T41" fmla="*/ 42 h 73"/>
              <a:gd name="T42" fmla="*/ 5 w 42"/>
              <a:gd name="T43" fmla="*/ 53 h 73"/>
              <a:gd name="T44" fmla="*/ 11 w 42"/>
              <a:gd name="T45" fmla="*/ 63 h 73"/>
              <a:gd name="T46" fmla="*/ 21 w 42"/>
              <a:gd name="T47" fmla="*/ 67 h 73"/>
              <a:gd name="T48" fmla="*/ 21 w 42"/>
              <a:gd name="T49" fmla="*/ 72 h 73"/>
              <a:gd name="T50" fmla="*/ 9 w 42"/>
              <a:gd name="T51" fmla="*/ 67 h 73"/>
              <a:gd name="T52" fmla="*/ 0 w 42"/>
              <a:gd name="T53" fmla="*/ 53 h 73"/>
              <a:gd name="T54" fmla="*/ 0 w 42"/>
              <a:gd name="T55" fmla="*/ 42 h 73"/>
              <a:gd name="T56" fmla="*/ 0 w 42"/>
              <a:gd name="T57" fmla="*/ 20 h 73"/>
              <a:gd name="T58" fmla="*/ 0 w 42"/>
              <a:gd name="T59" fmla="*/ 18 h 73"/>
              <a:gd name="T60" fmla="*/ 0 w 42"/>
              <a:gd name="T61" fmla="*/ 18 h 73"/>
              <a:gd name="T62" fmla="*/ 1 w 42"/>
              <a:gd name="T63" fmla="*/ 16 h 73"/>
              <a:gd name="T64" fmla="*/ 11 w 42"/>
              <a:gd name="T65" fmla="*/ 4 h 73"/>
              <a:gd name="T66" fmla="*/ 21 w 42"/>
              <a:gd name="T67" fmla="*/ 1 h 73"/>
              <a:gd name="T68" fmla="*/ 21 w 42"/>
              <a:gd name="T69" fmla="*/ 6 h 73"/>
              <a:gd name="T70" fmla="*/ 13 w 42"/>
              <a:gd name="T71" fmla="*/ 8 h 73"/>
              <a:gd name="T72" fmla="*/ 5 w 42"/>
              <a:gd name="T73" fmla="*/ 1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" h="73">
                <a:moveTo>
                  <a:pt x="21" y="67"/>
                </a:moveTo>
                <a:cubicBezTo>
                  <a:pt x="24" y="68"/>
                  <a:pt x="26" y="68"/>
                  <a:pt x="29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5"/>
                  <a:pt x="38" y="5"/>
                  <a:pt x="38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6" y="5"/>
                  <a:pt x="24" y="5"/>
                  <a:pt x="21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4" y="0"/>
                  <a:pt x="26" y="0"/>
                  <a:pt x="2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2"/>
                  <a:pt x="41" y="73"/>
                  <a:pt x="40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6" y="73"/>
                  <a:pt x="24" y="73"/>
                  <a:pt x="21" y="72"/>
                </a:cubicBezTo>
                <a:lnTo>
                  <a:pt x="21" y="67"/>
                </a:lnTo>
                <a:close/>
                <a:moveTo>
                  <a:pt x="5" y="17"/>
                </a:moveTo>
                <a:cubicBezTo>
                  <a:pt x="5" y="18"/>
                  <a:pt x="5" y="18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20"/>
                  <a:pt x="5" y="20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7"/>
                  <a:pt x="7" y="61"/>
                  <a:pt x="11" y="63"/>
                </a:cubicBezTo>
                <a:cubicBezTo>
                  <a:pt x="14" y="65"/>
                  <a:pt x="17" y="67"/>
                  <a:pt x="21" y="67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1"/>
                  <a:pt x="12" y="70"/>
                  <a:pt x="9" y="67"/>
                </a:cubicBezTo>
                <a:cubicBezTo>
                  <a:pt x="3" y="64"/>
                  <a:pt x="0" y="58"/>
                  <a:pt x="0" y="53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0" y="17"/>
                  <a:pt x="1" y="16"/>
                </a:cubicBezTo>
                <a:cubicBezTo>
                  <a:pt x="2" y="11"/>
                  <a:pt x="6" y="7"/>
                  <a:pt x="11" y="4"/>
                </a:cubicBezTo>
                <a:cubicBezTo>
                  <a:pt x="14" y="3"/>
                  <a:pt x="17" y="1"/>
                  <a:pt x="21" y="1"/>
                </a:cubicBezTo>
                <a:cubicBezTo>
                  <a:pt x="21" y="6"/>
                  <a:pt x="21" y="6"/>
                  <a:pt x="21" y="6"/>
                </a:cubicBezTo>
                <a:cubicBezTo>
                  <a:pt x="18" y="6"/>
                  <a:pt x="16" y="7"/>
                  <a:pt x="13" y="8"/>
                </a:cubicBezTo>
                <a:cubicBezTo>
                  <a:pt x="9" y="11"/>
                  <a:pt x="6" y="14"/>
                  <a:pt x="5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0" name="Freeform 316"/>
          <p:cNvSpPr>
            <a:spLocks noEditPoints="1"/>
          </p:cNvSpPr>
          <p:nvPr/>
        </p:nvSpPr>
        <p:spPr bwMode="auto">
          <a:xfrm>
            <a:off x="430213" y="0"/>
            <a:ext cx="195262" cy="117475"/>
          </a:xfrm>
          <a:custGeom>
            <a:avLst/>
            <a:gdLst>
              <a:gd name="T0" fmla="*/ 101 w 106"/>
              <a:gd name="T1" fmla="*/ 0 h 63"/>
              <a:gd name="T2" fmla="*/ 104 w 106"/>
              <a:gd name="T3" fmla="*/ 63 h 63"/>
              <a:gd name="T4" fmla="*/ 83 w 106"/>
              <a:gd name="T5" fmla="*/ 52 h 63"/>
              <a:gd name="T6" fmla="*/ 95 w 106"/>
              <a:gd name="T7" fmla="*/ 37 h 63"/>
              <a:gd name="T8" fmla="*/ 83 w 106"/>
              <a:gd name="T9" fmla="*/ 39 h 63"/>
              <a:gd name="T10" fmla="*/ 83 w 106"/>
              <a:gd name="T11" fmla="*/ 47 h 63"/>
              <a:gd name="T12" fmla="*/ 93 w 106"/>
              <a:gd name="T13" fmla="*/ 30 h 63"/>
              <a:gd name="T14" fmla="*/ 93 w 106"/>
              <a:gd name="T15" fmla="*/ 12 h 63"/>
              <a:gd name="T16" fmla="*/ 91 w 106"/>
              <a:gd name="T17" fmla="*/ 17 h 63"/>
              <a:gd name="T18" fmla="*/ 83 w 106"/>
              <a:gd name="T19" fmla="*/ 30 h 63"/>
              <a:gd name="T20" fmla="*/ 95 w 106"/>
              <a:gd name="T21" fmla="*/ 3 h 63"/>
              <a:gd name="T22" fmla="*/ 83 w 106"/>
              <a:gd name="T23" fmla="*/ 0 h 63"/>
              <a:gd name="T24" fmla="*/ 83 w 106"/>
              <a:gd name="T25" fmla="*/ 58 h 63"/>
              <a:gd name="T26" fmla="*/ 53 w 106"/>
              <a:gd name="T27" fmla="*/ 58 h 63"/>
              <a:gd name="T28" fmla="*/ 53 w 106"/>
              <a:gd name="T29" fmla="*/ 5 h 63"/>
              <a:gd name="T30" fmla="*/ 83 w 106"/>
              <a:gd name="T31" fmla="*/ 12 h 63"/>
              <a:gd name="T32" fmla="*/ 76 w 106"/>
              <a:gd name="T33" fmla="*/ 25 h 63"/>
              <a:gd name="T34" fmla="*/ 73 w 106"/>
              <a:gd name="T35" fmla="*/ 30 h 63"/>
              <a:gd name="T36" fmla="*/ 73 w 106"/>
              <a:gd name="T37" fmla="*/ 12 h 63"/>
              <a:gd name="T38" fmla="*/ 83 w 106"/>
              <a:gd name="T39" fmla="*/ 39 h 63"/>
              <a:gd name="T40" fmla="*/ 83 w 106"/>
              <a:gd name="T41" fmla="*/ 47 h 63"/>
              <a:gd name="T42" fmla="*/ 71 w 106"/>
              <a:gd name="T43" fmla="*/ 50 h 63"/>
              <a:gd name="T44" fmla="*/ 83 w 106"/>
              <a:gd name="T45" fmla="*/ 34 h 63"/>
              <a:gd name="T46" fmla="*/ 60 w 106"/>
              <a:gd name="T47" fmla="*/ 47 h 63"/>
              <a:gd name="T48" fmla="*/ 53 w 106"/>
              <a:gd name="T49" fmla="*/ 34 h 63"/>
              <a:gd name="T50" fmla="*/ 65 w 106"/>
              <a:gd name="T51" fmla="*/ 50 h 63"/>
              <a:gd name="T52" fmla="*/ 53 w 106"/>
              <a:gd name="T53" fmla="*/ 30 h 63"/>
              <a:gd name="T54" fmla="*/ 60 w 106"/>
              <a:gd name="T55" fmla="*/ 17 h 63"/>
              <a:gd name="T56" fmla="*/ 63 w 106"/>
              <a:gd name="T57" fmla="*/ 12 h 63"/>
              <a:gd name="T58" fmla="*/ 63 w 106"/>
              <a:gd name="T59" fmla="*/ 30 h 63"/>
              <a:gd name="T60" fmla="*/ 53 w 106"/>
              <a:gd name="T61" fmla="*/ 58 h 63"/>
              <a:gd name="T62" fmla="*/ 23 w 106"/>
              <a:gd name="T63" fmla="*/ 58 h 63"/>
              <a:gd name="T64" fmla="*/ 23 w 106"/>
              <a:gd name="T65" fmla="*/ 5 h 63"/>
              <a:gd name="T66" fmla="*/ 53 w 106"/>
              <a:gd name="T67" fmla="*/ 12 h 63"/>
              <a:gd name="T68" fmla="*/ 46 w 106"/>
              <a:gd name="T69" fmla="*/ 25 h 63"/>
              <a:gd name="T70" fmla="*/ 43 w 106"/>
              <a:gd name="T71" fmla="*/ 30 h 63"/>
              <a:gd name="T72" fmla="*/ 43 w 106"/>
              <a:gd name="T73" fmla="*/ 12 h 63"/>
              <a:gd name="T74" fmla="*/ 53 w 106"/>
              <a:gd name="T75" fmla="*/ 39 h 63"/>
              <a:gd name="T76" fmla="*/ 53 w 106"/>
              <a:gd name="T77" fmla="*/ 47 h 63"/>
              <a:gd name="T78" fmla="*/ 41 w 106"/>
              <a:gd name="T79" fmla="*/ 50 h 63"/>
              <a:gd name="T80" fmla="*/ 53 w 106"/>
              <a:gd name="T81" fmla="*/ 34 h 63"/>
              <a:gd name="T82" fmla="*/ 30 w 106"/>
              <a:gd name="T83" fmla="*/ 47 h 63"/>
              <a:gd name="T84" fmla="*/ 23 w 106"/>
              <a:gd name="T85" fmla="*/ 34 h 63"/>
              <a:gd name="T86" fmla="*/ 35 w 106"/>
              <a:gd name="T87" fmla="*/ 50 h 63"/>
              <a:gd name="T88" fmla="*/ 23 w 106"/>
              <a:gd name="T89" fmla="*/ 30 h 63"/>
              <a:gd name="T90" fmla="*/ 30 w 106"/>
              <a:gd name="T91" fmla="*/ 17 h 63"/>
              <a:gd name="T92" fmla="*/ 33 w 106"/>
              <a:gd name="T93" fmla="*/ 12 h 63"/>
              <a:gd name="T94" fmla="*/ 33 w 106"/>
              <a:gd name="T95" fmla="*/ 30 h 63"/>
              <a:gd name="T96" fmla="*/ 5 w 106"/>
              <a:gd name="T97" fmla="*/ 58 h 63"/>
              <a:gd name="T98" fmla="*/ 2 w 106"/>
              <a:gd name="T99" fmla="*/ 63 h 63"/>
              <a:gd name="T100" fmla="*/ 5 w 106"/>
              <a:gd name="T101" fmla="*/ 0 h 63"/>
              <a:gd name="T102" fmla="*/ 11 w 106"/>
              <a:gd name="T103" fmla="*/ 0 h 63"/>
              <a:gd name="T104" fmla="*/ 23 w 106"/>
              <a:gd name="T105" fmla="*/ 5 h 63"/>
              <a:gd name="T106" fmla="*/ 13 w 106"/>
              <a:gd name="T107" fmla="*/ 12 h 63"/>
              <a:gd name="T108" fmla="*/ 13 w 106"/>
              <a:gd name="T109" fmla="*/ 30 h 63"/>
              <a:gd name="T110" fmla="*/ 16 w 106"/>
              <a:gd name="T111" fmla="*/ 25 h 63"/>
              <a:gd name="T112" fmla="*/ 23 w 106"/>
              <a:gd name="T113" fmla="*/ 12 h 63"/>
              <a:gd name="T114" fmla="*/ 11 w 106"/>
              <a:gd name="T115" fmla="*/ 37 h 63"/>
              <a:gd name="T116" fmla="*/ 23 w 106"/>
              <a:gd name="T117" fmla="*/ 52 h 63"/>
              <a:gd name="T118" fmla="*/ 16 w 106"/>
              <a:gd name="T119" fmla="*/ 3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" h="63">
                <a:moveTo>
                  <a:pt x="83" y="58"/>
                </a:moveTo>
                <a:cubicBezTo>
                  <a:pt x="101" y="58"/>
                  <a:pt x="101" y="58"/>
                  <a:pt x="101" y="58"/>
                </a:cubicBezTo>
                <a:cubicBezTo>
                  <a:pt x="101" y="0"/>
                  <a:pt x="101" y="0"/>
                  <a:pt x="10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62"/>
                  <a:pt x="105" y="63"/>
                  <a:pt x="104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58"/>
                  <a:pt x="83" y="58"/>
                  <a:pt x="83" y="58"/>
                </a:cubicBezTo>
                <a:close/>
                <a:moveTo>
                  <a:pt x="83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4" y="52"/>
                  <a:pt x="95" y="51"/>
                  <a:pt x="95" y="50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5"/>
                  <a:pt x="94" y="34"/>
                  <a:pt x="9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9"/>
                  <a:pt x="83" y="39"/>
                  <a:pt x="83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47"/>
                  <a:pt x="91" y="47"/>
                  <a:pt x="91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52"/>
                  <a:pt x="83" y="52"/>
                  <a:pt x="83" y="52"/>
                </a:cubicBezTo>
                <a:close/>
                <a:moveTo>
                  <a:pt x="83" y="30"/>
                </a:moveTo>
                <a:cubicBezTo>
                  <a:pt x="93" y="30"/>
                  <a:pt x="93" y="30"/>
                  <a:pt x="93" y="30"/>
                </a:cubicBezTo>
                <a:cubicBezTo>
                  <a:pt x="94" y="30"/>
                  <a:pt x="95" y="29"/>
                  <a:pt x="95" y="27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3"/>
                  <a:pt x="94" y="12"/>
                  <a:pt x="93" y="12"/>
                </a:cubicBezTo>
                <a:cubicBezTo>
                  <a:pt x="83" y="12"/>
                  <a:pt x="83" y="12"/>
                  <a:pt x="83" y="12"/>
                </a:cubicBezTo>
                <a:cubicBezTo>
                  <a:pt x="83" y="17"/>
                  <a:pt x="83" y="17"/>
                  <a:pt x="83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25"/>
                  <a:pt x="91" y="25"/>
                  <a:pt x="91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30"/>
                  <a:pt x="83" y="30"/>
                  <a:pt x="83" y="30"/>
                </a:cubicBezTo>
                <a:close/>
                <a:moveTo>
                  <a:pt x="83" y="5"/>
                </a:moveTo>
                <a:cubicBezTo>
                  <a:pt x="93" y="5"/>
                  <a:pt x="93" y="5"/>
                  <a:pt x="93" y="5"/>
                </a:cubicBezTo>
                <a:cubicBezTo>
                  <a:pt x="94" y="5"/>
                  <a:pt x="95" y="4"/>
                  <a:pt x="95" y="3"/>
                </a:cubicBezTo>
                <a:cubicBezTo>
                  <a:pt x="95" y="0"/>
                  <a:pt x="95" y="0"/>
                  <a:pt x="95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3" y="0"/>
                  <a:pt x="83" y="0"/>
                  <a:pt x="83" y="0"/>
                </a:cubicBezTo>
                <a:lnTo>
                  <a:pt x="83" y="5"/>
                </a:lnTo>
                <a:close/>
                <a:moveTo>
                  <a:pt x="53" y="58"/>
                </a:moveTo>
                <a:cubicBezTo>
                  <a:pt x="83" y="58"/>
                  <a:pt x="83" y="58"/>
                  <a:pt x="83" y="58"/>
                </a:cubicBezTo>
                <a:cubicBezTo>
                  <a:pt x="83" y="63"/>
                  <a:pt x="83" y="63"/>
                  <a:pt x="8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58"/>
                  <a:pt x="53" y="58"/>
                  <a:pt x="53" y="58"/>
                </a:cubicBezTo>
                <a:close/>
                <a:moveTo>
                  <a:pt x="83" y="0"/>
                </a:moveTo>
                <a:cubicBezTo>
                  <a:pt x="83" y="5"/>
                  <a:pt x="83" y="5"/>
                  <a:pt x="8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0"/>
                  <a:pt x="53" y="0"/>
                  <a:pt x="53" y="0"/>
                </a:cubicBezTo>
                <a:cubicBezTo>
                  <a:pt x="83" y="0"/>
                  <a:pt x="83" y="0"/>
                  <a:pt x="83" y="0"/>
                </a:cubicBezTo>
                <a:close/>
                <a:moveTo>
                  <a:pt x="83" y="12"/>
                </a:moveTo>
                <a:cubicBezTo>
                  <a:pt x="83" y="17"/>
                  <a:pt x="83" y="17"/>
                  <a:pt x="83" y="17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30"/>
                  <a:pt x="83" y="30"/>
                  <a:pt x="8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30"/>
                  <a:pt x="71" y="29"/>
                  <a:pt x="71" y="27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3"/>
                  <a:pt x="72" y="12"/>
                  <a:pt x="73" y="12"/>
                </a:cubicBezTo>
                <a:cubicBezTo>
                  <a:pt x="83" y="12"/>
                  <a:pt x="83" y="12"/>
                  <a:pt x="83" y="12"/>
                </a:cubicBezTo>
                <a:close/>
                <a:moveTo>
                  <a:pt x="83" y="34"/>
                </a:moveTo>
                <a:cubicBezTo>
                  <a:pt x="83" y="39"/>
                  <a:pt x="83" y="39"/>
                  <a:pt x="83" y="39"/>
                </a:cubicBezTo>
                <a:cubicBezTo>
                  <a:pt x="76" y="39"/>
                  <a:pt x="76" y="39"/>
                  <a:pt x="76" y="39"/>
                </a:cubicBezTo>
                <a:cubicBezTo>
                  <a:pt x="76" y="47"/>
                  <a:pt x="76" y="47"/>
                  <a:pt x="76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52"/>
                  <a:pt x="83" y="52"/>
                  <a:pt x="83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2" y="52"/>
                  <a:pt x="71" y="51"/>
                  <a:pt x="71" y="50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5"/>
                  <a:pt x="72" y="34"/>
                  <a:pt x="73" y="34"/>
                </a:cubicBezTo>
                <a:cubicBezTo>
                  <a:pt x="83" y="34"/>
                  <a:pt x="83" y="34"/>
                  <a:pt x="83" y="34"/>
                </a:cubicBezTo>
                <a:close/>
                <a:moveTo>
                  <a:pt x="53" y="52"/>
                </a:moveTo>
                <a:cubicBezTo>
                  <a:pt x="53" y="47"/>
                  <a:pt x="53" y="47"/>
                  <a:pt x="5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39"/>
                  <a:pt x="60" y="39"/>
                  <a:pt x="60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4"/>
                  <a:pt x="53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4" y="34"/>
                  <a:pt x="65" y="35"/>
                  <a:pt x="65" y="37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1"/>
                  <a:pt x="64" y="52"/>
                  <a:pt x="63" y="52"/>
                </a:cubicBezTo>
                <a:cubicBezTo>
                  <a:pt x="53" y="52"/>
                  <a:pt x="53" y="52"/>
                  <a:pt x="53" y="52"/>
                </a:cubicBezTo>
                <a:close/>
                <a:moveTo>
                  <a:pt x="53" y="30"/>
                </a:moveTo>
                <a:cubicBezTo>
                  <a:pt x="53" y="25"/>
                  <a:pt x="53" y="25"/>
                  <a:pt x="53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2"/>
                  <a:pt x="53" y="12"/>
                  <a:pt x="5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4" y="12"/>
                  <a:pt x="65" y="13"/>
                  <a:pt x="65" y="14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9"/>
                  <a:pt x="64" y="30"/>
                  <a:pt x="63" y="30"/>
                </a:cubicBezTo>
                <a:lnTo>
                  <a:pt x="53" y="30"/>
                </a:lnTo>
                <a:close/>
                <a:moveTo>
                  <a:pt x="23" y="58"/>
                </a:moveTo>
                <a:cubicBezTo>
                  <a:pt x="53" y="58"/>
                  <a:pt x="53" y="58"/>
                  <a:pt x="53" y="58"/>
                </a:cubicBezTo>
                <a:cubicBezTo>
                  <a:pt x="53" y="63"/>
                  <a:pt x="53" y="63"/>
                  <a:pt x="5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58"/>
                  <a:pt x="23" y="58"/>
                  <a:pt x="23" y="58"/>
                </a:cubicBezTo>
                <a:close/>
                <a:moveTo>
                  <a:pt x="53" y="0"/>
                </a:moveTo>
                <a:cubicBezTo>
                  <a:pt x="53" y="5"/>
                  <a:pt x="53" y="5"/>
                  <a:pt x="5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0"/>
                  <a:pt x="23" y="0"/>
                  <a:pt x="23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12"/>
                </a:moveTo>
                <a:cubicBezTo>
                  <a:pt x="53" y="17"/>
                  <a:pt x="53" y="17"/>
                  <a:pt x="53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25"/>
                  <a:pt x="46" y="25"/>
                  <a:pt x="46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30"/>
                  <a:pt x="53" y="30"/>
                  <a:pt x="5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0"/>
                  <a:pt x="41" y="29"/>
                  <a:pt x="41" y="2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3"/>
                  <a:pt x="42" y="12"/>
                  <a:pt x="43" y="12"/>
                </a:cubicBezTo>
                <a:cubicBezTo>
                  <a:pt x="53" y="12"/>
                  <a:pt x="53" y="12"/>
                  <a:pt x="53" y="12"/>
                </a:cubicBezTo>
                <a:close/>
                <a:moveTo>
                  <a:pt x="53" y="34"/>
                </a:moveTo>
                <a:cubicBezTo>
                  <a:pt x="53" y="39"/>
                  <a:pt x="53" y="39"/>
                  <a:pt x="53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7"/>
                  <a:pt x="46" y="47"/>
                  <a:pt x="46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52"/>
                  <a:pt x="53" y="52"/>
                  <a:pt x="5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2" y="52"/>
                  <a:pt x="41" y="51"/>
                  <a:pt x="41" y="50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2" y="34"/>
                  <a:pt x="4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23" y="52"/>
                </a:moveTo>
                <a:cubicBezTo>
                  <a:pt x="23" y="47"/>
                  <a:pt x="23" y="47"/>
                  <a:pt x="23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39"/>
                  <a:pt x="30" y="39"/>
                  <a:pt x="30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4"/>
                  <a:pt x="23" y="34"/>
                  <a:pt x="2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4"/>
                  <a:pt x="35" y="35"/>
                  <a:pt x="35" y="37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1"/>
                  <a:pt x="34" y="52"/>
                  <a:pt x="33" y="52"/>
                </a:cubicBezTo>
                <a:cubicBezTo>
                  <a:pt x="23" y="52"/>
                  <a:pt x="23" y="52"/>
                  <a:pt x="23" y="52"/>
                </a:cubicBezTo>
                <a:close/>
                <a:moveTo>
                  <a:pt x="23" y="30"/>
                </a:moveTo>
                <a:cubicBezTo>
                  <a:pt x="23" y="25"/>
                  <a:pt x="23" y="25"/>
                  <a:pt x="23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2"/>
                  <a:pt x="23" y="12"/>
                  <a:pt x="2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5" y="13"/>
                  <a:pt x="35" y="1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9"/>
                  <a:pt x="34" y="30"/>
                  <a:pt x="33" y="30"/>
                </a:cubicBezTo>
                <a:lnTo>
                  <a:pt x="23" y="30"/>
                </a:lnTo>
                <a:close/>
                <a:moveTo>
                  <a:pt x="5" y="0"/>
                </a:moveTo>
                <a:cubicBezTo>
                  <a:pt x="5" y="58"/>
                  <a:pt x="5" y="58"/>
                  <a:pt x="5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3"/>
                  <a:pt x="23" y="63"/>
                  <a:pt x="23" y="63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23" y="0"/>
                </a:move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2" y="5"/>
                  <a:pt x="1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23" y="12"/>
                </a:move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3"/>
                  <a:pt x="11" y="1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9"/>
                  <a:pt x="12" y="30"/>
                  <a:pt x="1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5"/>
                  <a:pt x="23" y="25"/>
                  <a:pt x="23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17"/>
                  <a:pt x="16" y="17"/>
                  <a:pt x="16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2"/>
                  <a:pt x="23" y="12"/>
                  <a:pt x="23" y="12"/>
                </a:cubicBezTo>
                <a:close/>
                <a:moveTo>
                  <a:pt x="2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2" y="34"/>
                  <a:pt x="11" y="35"/>
                  <a:pt x="11" y="37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1"/>
                  <a:pt x="12" y="52"/>
                  <a:pt x="1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39"/>
                  <a:pt x="16" y="39"/>
                  <a:pt x="16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1" name="Freeform 317"/>
          <p:cNvSpPr/>
          <p:nvPr/>
        </p:nvSpPr>
        <p:spPr bwMode="auto">
          <a:xfrm>
            <a:off x="1012825" y="0"/>
            <a:ext cx="260350" cy="107950"/>
          </a:xfrm>
          <a:custGeom>
            <a:avLst/>
            <a:gdLst>
              <a:gd name="T0" fmla="*/ 135 w 141"/>
              <a:gd name="T1" fmla="*/ 12 h 58"/>
              <a:gd name="T2" fmla="*/ 123 w 141"/>
              <a:gd name="T3" fmla="*/ 0 h 58"/>
              <a:gd name="T4" fmla="*/ 130 w 141"/>
              <a:gd name="T5" fmla="*/ 0 h 58"/>
              <a:gd name="T6" fmla="*/ 139 w 141"/>
              <a:gd name="T7" fmla="*/ 9 h 58"/>
              <a:gd name="T8" fmla="*/ 141 w 141"/>
              <a:gd name="T9" fmla="*/ 15 h 58"/>
              <a:gd name="T10" fmla="*/ 139 w 141"/>
              <a:gd name="T11" fmla="*/ 22 h 58"/>
              <a:gd name="T12" fmla="*/ 105 w 141"/>
              <a:gd name="T13" fmla="*/ 55 h 58"/>
              <a:gd name="T14" fmla="*/ 105 w 141"/>
              <a:gd name="T15" fmla="*/ 55 h 58"/>
              <a:gd name="T16" fmla="*/ 105 w 141"/>
              <a:gd name="T17" fmla="*/ 55 h 58"/>
              <a:gd name="T18" fmla="*/ 105 w 141"/>
              <a:gd name="T19" fmla="*/ 55 h 58"/>
              <a:gd name="T20" fmla="*/ 99 w 141"/>
              <a:gd name="T21" fmla="*/ 58 h 58"/>
              <a:gd name="T22" fmla="*/ 99 w 141"/>
              <a:gd name="T23" fmla="*/ 58 h 58"/>
              <a:gd name="T24" fmla="*/ 92 w 141"/>
              <a:gd name="T25" fmla="*/ 55 h 58"/>
              <a:gd name="T26" fmla="*/ 92 w 141"/>
              <a:gd name="T27" fmla="*/ 55 h 58"/>
              <a:gd name="T28" fmla="*/ 92 w 141"/>
              <a:gd name="T29" fmla="*/ 55 h 58"/>
              <a:gd name="T30" fmla="*/ 92 w 141"/>
              <a:gd name="T31" fmla="*/ 55 h 58"/>
              <a:gd name="T32" fmla="*/ 90 w 141"/>
              <a:gd name="T33" fmla="*/ 53 h 58"/>
              <a:gd name="T34" fmla="*/ 90 w 141"/>
              <a:gd name="T35" fmla="*/ 53 h 58"/>
              <a:gd name="T36" fmla="*/ 85 w 141"/>
              <a:gd name="T37" fmla="*/ 50 h 58"/>
              <a:gd name="T38" fmla="*/ 85 w 141"/>
              <a:gd name="T39" fmla="*/ 50 h 58"/>
              <a:gd name="T40" fmla="*/ 80 w 141"/>
              <a:gd name="T41" fmla="*/ 49 h 58"/>
              <a:gd name="T42" fmla="*/ 26 w 141"/>
              <a:gd name="T43" fmla="*/ 49 h 58"/>
              <a:gd name="T44" fmla="*/ 19 w 141"/>
              <a:gd name="T45" fmla="*/ 46 h 58"/>
              <a:gd name="T46" fmla="*/ 15 w 141"/>
              <a:gd name="T47" fmla="*/ 40 h 58"/>
              <a:gd name="T48" fmla="*/ 0 w 141"/>
              <a:gd name="T49" fmla="*/ 0 h 58"/>
              <a:gd name="T50" fmla="*/ 5 w 141"/>
              <a:gd name="T51" fmla="*/ 0 h 58"/>
              <a:gd name="T52" fmla="*/ 19 w 141"/>
              <a:gd name="T53" fmla="*/ 39 h 58"/>
              <a:gd name="T54" fmla="*/ 22 w 141"/>
              <a:gd name="T55" fmla="*/ 42 h 58"/>
              <a:gd name="T56" fmla="*/ 26 w 141"/>
              <a:gd name="T57" fmla="*/ 44 h 58"/>
              <a:gd name="T58" fmla="*/ 80 w 141"/>
              <a:gd name="T59" fmla="*/ 44 h 58"/>
              <a:gd name="T60" fmla="*/ 87 w 141"/>
              <a:gd name="T61" fmla="*/ 45 h 58"/>
              <a:gd name="T62" fmla="*/ 87 w 141"/>
              <a:gd name="T63" fmla="*/ 45 h 58"/>
              <a:gd name="T64" fmla="*/ 87 w 141"/>
              <a:gd name="T65" fmla="*/ 45 h 58"/>
              <a:gd name="T66" fmla="*/ 93 w 141"/>
              <a:gd name="T67" fmla="*/ 49 h 58"/>
              <a:gd name="T68" fmla="*/ 96 w 141"/>
              <a:gd name="T69" fmla="*/ 52 h 58"/>
              <a:gd name="T70" fmla="*/ 96 w 141"/>
              <a:gd name="T71" fmla="*/ 52 h 58"/>
              <a:gd name="T72" fmla="*/ 96 w 141"/>
              <a:gd name="T73" fmla="*/ 52 h 58"/>
              <a:gd name="T74" fmla="*/ 96 w 141"/>
              <a:gd name="T75" fmla="*/ 52 h 58"/>
              <a:gd name="T76" fmla="*/ 96 w 141"/>
              <a:gd name="T77" fmla="*/ 52 h 58"/>
              <a:gd name="T78" fmla="*/ 99 w 141"/>
              <a:gd name="T79" fmla="*/ 53 h 58"/>
              <a:gd name="T80" fmla="*/ 99 w 141"/>
              <a:gd name="T81" fmla="*/ 53 h 58"/>
              <a:gd name="T82" fmla="*/ 102 w 141"/>
              <a:gd name="T83" fmla="*/ 52 h 58"/>
              <a:gd name="T84" fmla="*/ 102 w 141"/>
              <a:gd name="T85" fmla="*/ 52 h 58"/>
              <a:gd name="T86" fmla="*/ 102 w 141"/>
              <a:gd name="T87" fmla="*/ 52 h 58"/>
              <a:gd name="T88" fmla="*/ 135 w 141"/>
              <a:gd name="T89" fmla="*/ 19 h 58"/>
              <a:gd name="T90" fmla="*/ 137 w 141"/>
              <a:gd name="T91" fmla="*/ 15 h 58"/>
              <a:gd name="T92" fmla="*/ 135 w 141"/>
              <a:gd name="T93" fmla="*/ 1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1" h="58">
                <a:moveTo>
                  <a:pt x="135" y="12"/>
                </a:moveTo>
                <a:cubicBezTo>
                  <a:pt x="123" y="0"/>
                  <a:pt x="123" y="0"/>
                  <a:pt x="12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9" y="9"/>
                  <a:pt x="139" y="9"/>
                  <a:pt x="139" y="9"/>
                </a:cubicBezTo>
                <a:cubicBezTo>
                  <a:pt x="140" y="11"/>
                  <a:pt x="141" y="13"/>
                  <a:pt x="141" y="15"/>
                </a:cubicBezTo>
                <a:cubicBezTo>
                  <a:pt x="141" y="18"/>
                  <a:pt x="140" y="20"/>
                  <a:pt x="139" y="22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4" y="57"/>
                  <a:pt x="101" y="58"/>
                  <a:pt x="99" y="58"/>
                </a:cubicBezTo>
                <a:cubicBezTo>
                  <a:pt x="99" y="58"/>
                  <a:pt x="99" y="58"/>
                  <a:pt x="99" y="58"/>
                </a:cubicBezTo>
                <a:cubicBezTo>
                  <a:pt x="97" y="58"/>
                  <a:pt x="94" y="57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9" y="52"/>
                  <a:pt x="87" y="51"/>
                  <a:pt x="85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3" y="49"/>
                  <a:pt x="81" y="49"/>
                  <a:pt x="80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4" y="49"/>
                  <a:pt x="21" y="48"/>
                  <a:pt x="19" y="46"/>
                </a:cubicBezTo>
                <a:cubicBezTo>
                  <a:pt x="17" y="45"/>
                  <a:pt x="15" y="43"/>
                  <a:pt x="15" y="40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40"/>
                  <a:pt x="21" y="41"/>
                  <a:pt x="22" y="42"/>
                </a:cubicBezTo>
                <a:cubicBezTo>
                  <a:pt x="23" y="43"/>
                  <a:pt x="25" y="44"/>
                  <a:pt x="26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2" y="44"/>
                  <a:pt x="85" y="44"/>
                  <a:pt x="87" y="45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5"/>
                  <a:pt x="87" y="45"/>
                  <a:pt x="87" y="45"/>
                </a:cubicBezTo>
                <a:cubicBezTo>
                  <a:pt x="89" y="46"/>
                  <a:pt x="92" y="48"/>
                  <a:pt x="93" y="49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7" y="53"/>
                  <a:pt x="98" y="53"/>
                  <a:pt x="99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3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6" y="18"/>
                  <a:pt x="137" y="16"/>
                  <a:pt x="137" y="15"/>
                </a:cubicBezTo>
                <a:cubicBezTo>
                  <a:pt x="137" y="14"/>
                  <a:pt x="136" y="13"/>
                  <a:pt x="13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2" name="Freeform 327"/>
          <p:cNvSpPr>
            <a:spLocks noEditPoints="1"/>
          </p:cNvSpPr>
          <p:nvPr/>
        </p:nvSpPr>
        <p:spPr bwMode="auto">
          <a:xfrm>
            <a:off x="2393950" y="3043238"/>
            <a:ext cx="182563" cy="139700"/>
          </a:xfrm>
          <a:custGeom>
            <a:avLst/>
            <a:gdLst>
              <a:gd name="T0" fmla="*/ 49 w 99"/>
              <a:gd name="T1" fmla="*/ 7 h 75"/>
              <a:gd name="T2" fmla="*/ 79 w 99"/>
              <a:gd name="T3" fmla="*/ 20 h 75"/>
              <a:gd name="T4" fmla="*/ 91 w 99"/>
              <a:gd name="T5" fmla="*/ 49 h 75"/>
              <a:gd name="T6" fmla="*/ 91 w 99"/>
              <a:gd name="T7" fmla="*/ 51 h 75"/>
              <a:gd name="T8" fmla="*/ 91 w 99"/>
              <a:gd name="T9" fmla="*/ 51 h 75"/>
              <a:gd name="T10" fmla="*/ 91 w 99"/>
              <a:gd name="T11" fmla="*/ 53 h 75"/>
              <a:gd name="T12" fmla="*/ 92 w 99"/>
              <a:gd name="T13" fmla="*/ 55 h 75"/>
              <a:gd name="T14" fmla="*/ 93 w 99"/>
              <a:gd name="T15" fmla="*/ 59 h 75"/>
              <a:gd name="T16" fmla="*/ 93 w 99"/>
              <a:gd name="T17" fmla="*/ 60 h 75"/>
              <a:gd name="T18" fmla="*/ 94 w 99"/>
              <a:gd name="T19" fmla="*/ 49 h 75"/>
              <a:gd name="T20" fmla="*/ 81 w 99"/>
              <a:gd name="T21" fmla="*/ 18 h 75"/>
              <a:gd name="T22" fmla="*/ 49 w 99"/>
              <a:gd name="T23" fmla="*/ 4 h 75"/>
              <a:gd name="T24" fmla="*/ 49 w 99"/>
              <a:gd name="T25" fmla="*/ 0 h 75"/>
              <a:gd name="T26" fmla="*/ 84 w 99"/>
              <a:gd name="T27" fmla="*/ 14 h 75"/>
              <a:gd name="T28" fmla="*/ 99 w 99"/>
              <a:gd name="T29" fmla="*/ 49 h 75"/>
              <a:gd name="T30" fmla="*/ 97 w 99"/>
              <a:gd name="T31" fmla="*/ 62 h 75"/>
              <a:gd name="T32" fmla="*/ 92 w 99"/>
              <a:gd name="T33" fmla="*/ 73 h 75"/>
              <a:gd name="T34" fmla="*/ 90 w 99"/>
              <a:gd name="T35" fmla="*/ 75 h 75"/>
              <a:gd name="T36" fmla="*/ 88 w 99"/>
              <a:gd name="T37" fmla="*/ 72 h 75"/>
              <a:gd name="T38" fmla="*/ 88 w 99"/>
              <a:gd name="T39" fmla="*/ 59 h 75"/>
              <a:gd name="T40" fmla="*/ 87 w 99"/>
              <a:gd name="T41" fmla="*/ 57 h 75"/>
              <a:gd name="T42" fmla="*/ 86 w 99"/>
              <a:gd name="T43" fmla="*/ 55 h 75"/>
              <a:gd name="T44" fmla="*/ 86 w 99"/>
              <a:gd name="T45" fmla="*/ 55 h 75"/>
              <a:gd name="T46" fmla="*/ 86 w 99"/>
              <a:gd name="T47" fmla="*/ 53 h 75"/>
              <a:gd name="T48" fmla="*/ 86 w 99"/>
              <a:gd name="T49" fmla="*/ 51 h 75"/>
              <a:gd name="T50" fmla="*/ 86 w 99"/>
              <a:gd name="T51" fmla="*/ 51 h 75"/>
              <a:gd name="T52" fmla="*/ 86 w 99"/>
              <a:gd name="T53" fmla="*/ 49 h 75"/>
              <a:gd name="T54" fmla="*/ 75 w 99"/>
              <a:gd name="T55" fmla="*/ 23 h 75"/>
              <a:gd name="T56" fmla="*/ 49 w 99"/>
              <a:gd name="T57" fmla="*/ 12 h 75"/>
              <a:gd name="T58" fmla="*/ 49 w 99"/>
              <a:gd name="T59" fmla="*/ 7 h 75"/>
              <a:gd name="T60" fmla="*/ 49 w 99"/>
              <a:gd name="T61" fmla="*/ 4 h 75"/>
              <a:gd name="T62" fmla="*/ 18 w 99"/>
              <a:gd name="T63" fmla="*/ 18 h 75"/>
              <a:gd name="T64" fmla="*/ 5 w 99"/>
              <a:gd name="T65" fmla="*/ 49 h 75"/>
              <a:gd name="T66" fmla="*/ 6 w 99"/>
              <a:gd name="T67" fmla="*/ 58 h 75"/>
              <a:gd name="T68" fmla="*/ 6 w 99"/>
              <a:gd name="T69" fmla="*/ 55 h 75"/>
              <a:gd name="T70" fmla="*/ 8 w 99"/>
              <a:gd name="T71" fmla="*/ 52 h 75"/>
              <a:gd name="T72" fmla="*/ 8 w 99"/>
              <a:gd name="T73" fmla="*/ 51 h 75"/>
              <a:gd name="T74" fmla="*/ 8 w 99"/>
              <a:gd name="T75" fmla="*/ 49 h 75"/>
              <a:gd name="T76" fmla="*/ 20 w 99"/>
              <a:gd name="T77" fmla="*/ 20 h 75"/>
              <a:gd name="T78" fmla="*/ 49 w 99"/>
              <a:gd name="T79" fmla="*/ 7 h 75"/>
              <a:gd name="T80" fmla="*/ 49 w 99"/>
              <a:gd name="T81" fmla="*/ 7 h 75"/>
              <a:gd name="T82" fmla="*/ 49 w 99"/>
              <a:gd name="T83" fmla="*/ 7 h 75"/>
              <a:gd name="T84" fmla="*/ 49 w 99"/>
              <a:gd name="T85" fmla="*/ 12 h 75"/>
              <a:gd name="T86" fmla="*/ 49 w 99"/>
              <a:gd name="T87" fmla="*/ 12 h 75"/>
              <a:gd name="T88" fmla="*/ 23 w 99"/>
              <a:gd name="T89" fmla="*/ 23 h 75"/>
              <a:gd name="T90" fmla="*/ 13 w 99"/>
              <a:gd name="T91" fmla="*/ 49 h 75"/>
              <a:gd name="T92" fmla="*/ 13 w 99"/>
              <a:gd name="T93" fmla="*/ 51 h 75"/>
              <a:gd name="T94" fmla="*/ 13 w 99"/>
              <a:gd name="T95" fmla="*/ 52 h 75"/>
              <a:gd name="T96" fmla="*/ 12 w 99"/>
              <a:gd name="T97" fmla="*/ 54 h 75"/>
              <a:gd name="T98" fmla="*/ 11 w 99"/>
              <a:gd name="T99" fmla="*/ 57 h 75"/>
              <a:gd name="T100" fmla="*/ 10 w 99"/>
              <a:gd name="T101" fmla="*/ 59 h 75"/>
              <a:gd name="T102" fmla="*/ 10 w 99"/>
              <a:gd name="T103" fmla="*/ 72 h 75"/>
              <a:gd name="T104" fmla="*/ 10 w 99"/>
              <a:gd name="T105" fmla="*/ 72 h 75"/>
              <a:gd name="T106" fmla="*/ 9 w 99"/>
              <a:gd name="T107" fmla="*/ 74 h 75"/>
              <a:gd name="T108" fmla="*/ 6 w 99"/>
              <a:gd name="T109" fmla="*/ 73 h 75"/>
              <a:gd name="T110" fmla="*/ 2 w 99"/>
              <a:gd name="T111" fmla="*/ 61 h 75"/>
              <a:gd name="T112" fmla="*/ 0 w 99"/>
              <a:gd name="T113" fmla="*/ 49 h 75"/>
              <a:gd name="T114" fmla="*/ 14 w 99"/>
              <a:gd name="T115" fmla="*/ 14 h 75"/>
              <a:gd name="T116" fmla="*/ 49 w 99"/>
              <a:gd name="T117" fmla="*/ 0 h 75"/>
              <a:gd name="T118" fmla="*/ 49 w 99"/>
              <a:gd name="T119" fmla="*/ 0 h 75"/>
              <a:gd name="T120" fmla="*/ 49 w 99"/>
              <a:gd name="T121" fmla="*/ 0 h 75"/>
              <a:gd name="T122" fmla="*/ 49 w 99"/>
              <a:gd name="T123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9" h="75">
                <a:moveTo>
                  <a:pt x="49" y="7"/>
                </a:moveTo>
                <a:cubicBezTo>
                  <a:pt x="61" y="7"/>
                  <a:pt x="71" y="12"/>
                  <a:pt x="79" y="20"/>
                </a:cubicBezTo>
                <a:cubicBezTo>
                  <a:pt x="86" y="27"/>
                  <a:pt x="91" y="38"/>
                  <a:pt x="91" y="49"/>
                </a:cubicBezTo>
                <a:cubicBezTo>
                  <a:pt x="91" y="50"/>
                  <a:pt x="91" y="51"/>
                  <a:pt x="91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1" y="52"/>
                  <a:pt x="91" y="52"/>
                  <a:pt x="91" y="53"/>
                </a:cubicBezTo>
                <a:cubicBezTo>
                  <a:pt x="91" y="53"/>
                  <a:pt x="92" y="54"/>
                  <a:pt x="92" y="55"/>
                </a:cubicBezTo>
                <a:cubicBezTo>
                  <a:pt x="92" y="57"/>
                  <a:pt x="93" y="58"/>
                  <a:pt x="93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3" y="56"/>
                  <a:pt x="94" y="53"/>
                  <a:pt x="94" y="49"/>
                </a:cubicBezTo>
                <a:cubicBezTo>
                  <a:pt x="94" y="37"/>
                  <a:pt x="89" y="26"/>
                  <a:pt x="81" y="18"/>
                </a:cubicBezTo>
                <a:cubicBezTo>
                  <a:pt x="73" y="10"/>
                  <a:pt x="62" y="4"/>
                  <a:pt x="49" y="4"/>
                </a:cubicBezTo>
                <a:cubicBezTo>
                  <a:pt x="49" y="0"/>
                  <a:pt x="49" y="0"/>
                  <a:pt x="49" y="0"/>
                </a:cubicBezTo>
                <a:cubicBezTo>
                  <a:pt x="63" y="0"/>
                  <a:pt x="75" y="5"/>
                  <a:pt x="84" y="14"/>
                </a:cubicBezTo>
                <a:cubicBezTo>
                  <a:pt x="93" y="23"/>
                  <a:pt x="99" y="36"/>
                  <a:pt x="99" y="49"/>
                </a:cubicBezTo>
                <a:cubicBezTo>
                  <a:pt x="99" y="53"/>
                  <a:pt x="98" y="58"/>
                  <a:pt x="97" y="62"/>
                </a:cubicBezTo>
                <a:cubicBezTo>
                  <a:pt x="96" y="66"/>
                  <a:pt x="94" y="70"/>
                  <a:pt x="92" y="73"/>
                </a:cubicBezTo>
                <a:cubicBezTo>
                  <a:pt x="92" y="74"/>
                  <a:pt x="91" y="75"/>
                  <a:pt x="90" y="75"/>
                </a:cubicBezTo>
                <a:cubicBezTo>
                  <a:pt x="89" y="75"/>
                  <a:pt x="88" y="73"/>
                  <a:pt x="88" y="72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8"/>
                  <a:pt x="88" y="58"/>
                  <a:pt x="87" y="57"/>
                </a:cubicBezTo>
                <a:cubicBezTo>
                  <a:pt x="87" y="56"/>
                  <a:pt x="87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4"/>
                  <a:pt x="86" y="54"/>
                  <a:pt x="86" y="53"/>
                </a:cubicBezTo>
                <a:cubicBezTo>
                  <a:pt x="86" y="52"/>
                  <a:pt x="86" y="52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0"/>
                  <a:pt x="86" y="50"/>
                  <a:pt x="86" y="49"/>
                </a:cubicBezTo>
                <a:cubicBezTo>
                  <a:pt x="86" y="39"/>
                  <a:pt x="82" y="30"/>
                  <a:pt x="75" y="23"/>
                </a:cubicBezTo>
                <a:cubicBezTo>
                  <a:pt x="69" y="16"/>
                  <a:pt x="59" y="12"/>
                  <a:pt x="49" y="12"/>
                </a:cubicBezTo>
                <a:lnTo>
                  <a:pt x="49" y="7"/>
                </a:lnTo>
                <a:close/>
                <a:moveTo>
                  <a:pt x="49" y="4"/>
                </a:moveTo>
                <a:cubicBezTo>
                  <a:pt x="37" y="4"/>
                  <a:pt x="26" y="10"/>
                  <a:pt x="18" y="18"/>
                </a:cubicBezTo>
                <a:cubicBezTo>
                  <a:pt x="10" y="26"/>
                  <a:pt x="5" y="37"/>
                  <a:pt x="5" y="49"/>
                </a:cubicBezTo>
                <a:cubicBezTo>
                  <a:pt x="5" y="52"/>
                  <a:pt x="5" y="55"/>
                  <a:pt x="6" y="58"/>
                </a:cubicBezTo>
                <a:cubicBezTo>
                  <a:pt x="6" y="57"/>
                  <a:pt x="6" y="56"/>
                  <a:pt x="6" y="55"/>
                </a:cubicBezTo>
                <a:cubicBezTo>
                  <a:pt x="7" y="54"/>
                  <a:pt x="7" y="53"/>
                  <a:pt x="8" y="52"/>
                </a:cubicBezTo>
                <a:cubicBezTo>
                  <a:pt x="8" y="52"/>
                  <a:pt x="8" y="51"/>
                  <a:pt x="8" y="51"/>
                </a:cubicBezTo>
                <a:cubicBezTo>
                  <a:pt x="8" y="50"/>
                  <a:pt x="8" y="50"/>
                  <a:pt x="8" y="49"/>
                </a:cubicBezTo>
                <a:cubicBezTo>
                  <a:pt x="8" y="38"/>
                  <a:pt x="12" y="27"/>
                  <a:pt x="20" y="20"/>
                </a:cubicBezTo>
                <a:cubicBezTo>
                  <a:pt x="27" y="12"/>
                  <a:pt x="38" y="7"/>
                  <a:pt x="49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39" y="12"/>
                  <a:pt x="30" y="16"/>
                  <a:pt x="23" y="23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0"/>
                  <a:pt x="13" y="50"/>
                  <a:pt x="13" y="51"/>
                </a:cubicBezTo>
                <a:cubicBezTo>
                  <a:pt x="13" y="51"/>
                  <a:pt x="13" y="52"/>
                  <a:pt x="13" y="52"/>
                </a:cubicBezTo>
                <a:cubicBezTo>
                  <a:pt x="13" y="53"/>
                  <a:pt x="13" y="54"/>
                  <a:pt x="12" y="54"/>
                </a:cubicBezTo>
                <a:cubicBezTo>
                  <a:pt x="12" y="55"/>
                  <a:pt x="11" y="56"/>
                  <a:pt x="11" y="57"/>
                </a:cubicBezTo>
                <a:cubicBezTo>
                  <a:pt x="11" y="57"/>
                  <a:pt x="10" y="58"/>
                  <a:pt x="10" y="59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0" y="73"/>
                  <a:pt x="9" y="74"/>
                </a:cubicBezTo>
                <a:cubicBezTo>
                  <a:pt x="8" y="74"/>
                  <a:pt x="7" y="74"/>
                  <a:pt x="6" y="73"/>
                </a:cubicBezTo>
                <a:cubicBezTo>
                  <a:pt x="4" y="69"/>
                  <a:pt x="3" y="65"/>
                  <a:pt x="2" y="61"/>
                </a:cubicBezTo>
                <a:cubicBezTo>
                  <a:pt x="1" y="57"/>
                  <a:pt x="0" y="53"/>
                  <a:pt x="0" y="49"/>
                </a:cubicBezTo>
                <a:cubicBezTo>
                  <a:pt x="0" y="36"/>
                  <a:pt x="6" y="23"/>
                  <a:pt x="14" y="14"/>
                </a:cubicBezTo>
                <a:cubicBezTo>
                  <a:pt x="23" y="5"/>
                  <a:pt x="36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4"/>
                  <a:pt x="49" y="4"/>
                  <a:pt x="49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3" name="Freeform 336"/>
          <p:cNvSpPr>
            <a:spLocks noEditPoints="1"/>
          </p:cNvSpPr>
          <p:nvPr/>
        </p:nvSpPr>
        <p:spPr bwMode="auto">
          <a:xfrm>
            <a:off x="-33338" y="0"/>
            <a:ext cx="363538" cy="163513"/>
          </a:xfrm>
          <a:custGeom>
            <a:avLst/>
            <a:gdLst>
              <a:gd name="T0" fmla="*/ 139 w 197"/>
              <a:gd name="T1" fmla="*/ 79 h 88"/>
              <a:gd name="T2" fmla="*/ 180 w 197"/>
              <a:gd name="T3" fmla="*/ 37 h 88"/>
              <a:gd name="T4" fmla="*/ 171 w 197"/>
              <a:gd name="T5" fmla="*/ 39 h 88"/>
              <a:gd name="T6" fmla="*/ 165 w 197"/>
              <a:gd name="T7" fmla="*/ 36 h 88"/>
              <a:gd name="T8" fmla="*/ 159 w 197"/>
              <a:gd name="T9" fmla="*/ 34 h 88"/>
              <a:gd name="T10" fmla="*/ 156 w 197"/>
              <a:gd name="T11" fmla="*/ 31 h 88"/>
              <a:gd name="T12" fmla="*/ 154 w 197"/>
              <a:gd name="T13" fmla="*/ 27 h 88"/>
              <a:gd name="T14" fmla="*/ 152 w 197"/>
              <a:gd name="T15" fmla="*/ 24 h 88"/>
              <a:gd name="T16" fmla="*/ 148 w 197"/>
              <a:gd name="T17" fmla="*/ 22 h 88"/>
              <a:gd name="T18" fmla="*/ 139 w 197"/>
              <a:gd name="T19" fmla="*/ 12 h 88"/>
              <a:gd name="T20" fmla="*/ 149 w 197"/>
              <a:gd name="T21" fmla="*/ 17 h 88"/>
              <a:gd name="T22" fmla="*/ 156 w 197"/>
              <a:gd name="T23" fmla="*/ 21 h 88"/>
              <a:gd name="T24" fmla="*/ 158 w 197"/>
              <a:gd name="T25" fmla="*/ 25 h 88"/>
              <a:gd name="T26" fmla="*/ 162 w 197"/>
              <a:gd name="T27" fmla="*/ 31 h 88"/>
              <a:gd name="T28" fmla="*/ 166 w 197"/>
              <a:gd name="T29" fmla="*/ 32 h 88"/>
              <a:gd name="T30" fmla="*/ 167 w 197"/>
              <a:gd name="T31" fmla="*/ 32 h 88"/>
              <a:gd name="T32" fmla="*/ 176 w 197"/>
              <a:gd name="T33" fmla="*/ 35 h 88"/>
              <a:gd name="T34" fmla="*/ 180 w 197"/>
              <a:gd name="T35" fmla="*/ 36 h 88"/>
              <a:gd name="T36" fmla="*/ 139 w 197"/>
              <a:gd name="T37" fmla="*/ 79 h 88"/>
              <a:gd name="T38" fmla="*/ 0 w 197"/>
              <a:gd name="T39" fmla="*/ 0 h 88"/>
              <a:gd name="T40" fmla="*/ 99 w 197"/>
              <a:gd name="T41" fmla="*/ 83 h 88"/>
              <a:gd name="T42" fmla="*/ 114 w 197"/>
              <a:gd name="T43" fmla="*/ 68 h 88"/>
              <a:gd name="T44" fmla="*/ 104 w 197"/>
              <a:gd name="T45" fmla="*/ 60 h 88"/>
              <a:gd name="T46" fmla="*/ 102 w 197"/>
              <a:gd name="T47" fmla="*/ 57 h 88"/>
              <a:gd name="T48" fmla="*/ 93 w 197"/>
              <a:gd name="T49" fmla="*/ 40 h 88"/>
              <a:gd name="T50" fmla="*/ 94 w 197"/>
              <a:gd name="T51" fmla="*/ 37 h 88"/>
              <a:gd name="T52" fmla="*/ 95 w 197"/>
              <a:gd name="T53" fmla="*/ 32 h 88"/>
              <a:gd name="T54" fmla="*/ 98 w 197"/>
              <a:gd name="T55" fmla="*/ 27 h 88"/>
              <a:gd name="T56" fmla="*/ 94 w 197"/>
              <a:gd name="T57" fmla="*/ 18 h 88"/>
              <a:gd name="T58" fmla="*/ 88 w 197"/>
              <a:gd name="T59" fmla="*/ 14 h 88"/>
              <a:gd name="T60" fmla="*/ 77 w 197"/>
              <a:gd name="T61" fmla="*/ 6 h 88"/>
              <a:gd name="T62" fmla="*/ 61 w 197"/>
              <a:gd name="T63" fmla="*/ 0 h 88"/>
              <a:gd name="T64" fmla="*/ 103 w 197"/>
              <a:gd name="T65" fmla="*/ 11 h 88"/>
              <a:gd name="T66" fmla="*/ 105 w 197"/>
              <a:gd name="T67" fmla="*/ 11 h 88"/>
              <a:gd name="T68" fmla="*/ 112 w 197"/>
              <a:gd name="T69" fmla="*/ 6 h 88"/>
              <a:gd name="T70" fmla="*/ 113 w 197"/>
              <a:gd name="T71" fmla="*/ 5 h 88"/>
              <a:gd name="T72" fmla="*/ 122 w 197"/>
              <a:gd name="T73" fmla="*/ 7 h 88"/>
              <a:gd name="T74" fmla="*/ 134 w 197"/>
              <a:gd name="T75" fmla="*/ 8 h 88"/>
              <a:gd name="T76" fmla="*/ 139 w 197"/>
              <a:gd name="T77" fmla="*/ 18 h 88"/>
              <a:gd name="T78" fmla="*/ 134 w 197"/>
              <a:gd name="T79" fmla="*/ 14 h 88"/>
              <a:gd name="T80" fmla="*/ 120 w 197"/>
              <a:gd name="T81" fmla="*/ 11 h 88"/>
              <a:gd name="T82" fmla="*/ 114 w 197"/>
              <a:gd name="T83" fmla="*/ 11 h 88"/>
              <a:gd name="T84" fmla="*/ 113 w 197"/>
              <a:gd name="T85" fmla="*/ 11 h 88"/>
              <a:gd name="T86" fmla="*/ 107 w 197"/>
              <a:gd name="T87" fmla="*/ 15 h 88"/>
              <a:gd name="T88" fmla="*/ 102 w 197"/>
              <a:gd name="T89" fmla="*/ 29 h 88"/>
              <a:gd name="T90" fmla="*/ 100 w 197"/>
              <a:gd name="T91" fmla="*/ 32 h 88"/>
              <a:gd name="T92" fmla="*/ 98 w 197"/>
              <a:gd name="T93" fmla="*/ 35 h 88"/>
              <a:gd name="T94" fmla="*/ 98 w 197"/>
              <a:gd name="T95" fmla="*/ 41 h 88"/>
              <a:gd name="T96" fmla="*/ 100 w 197"/>
              <a:gd name="T97" fmla="*/ 44 h 88"/>
              <a:gd name="T98" fmla="*/ 106 w 197"/>
              <a:gd name="T99" fmla="*/ 54 h 88"/>
              <a:gd name="T100" fmla="*/ 115 w 197"/>
              <a:gd name="T101" fmla="*/ 63 h 88"/>
              <a:gd name="T102" fmla="*/ 121 w 197"/>
              <a:gd name="T103" fmla="*/ 68 h 88"/>
              <a:gd name="T104" fmla="*/ 120 w 197"/>
              <a:gd name="T105" fmla="*/ 8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88">
                <a:moveTo>
                  <a:pt x="197" y="0"/>
                </a:moveTo>
                <a:cubicBezTo>
                  <a:pt x="195" y="23"/>
                  <a:pt x="184" y="43"/>
                  <a:pt x="169" y="59"/>
                </a:cubicBezTo>
                <a:cubicBezTo>
                  <a:pt x="160" y="67"/>
                  <a:pt x="150" y="74"/>
                  <a:pt x="139" y="79"/>
                </a:cubicBezTo>
                <a:cubicBezTo>
                  <a:pt x="139" y="74"/>
                  <a:pt x="139" y="74"/>
                  <a:pt x="139" y="74"/>
                </a:cubicBezTo>
                <a:cubicBezTo>
                  <a:pt x="149" y="69"/>
                  <a:pt x="158" y="63"/>
                  <a:pt x="166" y="55"/>
                </a:cubicBezTo>
                <a:cubicBezTo>
                  <a:pt x="171" y="50"/>
                  <a:pt x="176" y="44"/>
                  <a:pt x="180" y="37"/>
                </a:cubicBezTo>
                <a:cubicBezTo>
                  <a:pt x="178" y="38"/>
                  <a:pt x="177" y="39"/>
                  <a:pt x="176" y="40"/>
                </a:cubicBezTo>
                <a:cubicBezTo>
                  <a:pt x="174" y="40"/>
                  <a:pt x="173" y="39"/>
                  <a:pt x="171" y="39"/>
                </a:cubicBezTo>
                <a:cubicBezTo>
                  <a:pt x="171" y="39"/>
                  <a:pt x="171" y="39"/>
                  <a:pt x="171" y="39"/>
                </a:cubicBezTo>
                <a:cubicBezTo>
                  <a:pt x="169" y="39"/>
                  <a:pt x="167" y="39"/>
                  <a:pt x="166" y="37"/>
                </a:cubicBezTo>
                <a:cubicBezTo>
                  <a:pt x="165" y="36"/>
                  <a:pt x="165" y="36"/>
                  <a:pt x="165" y="36"/>
                </a:cubicBezTo>
                <a:cubicBezTo>
                  <a:pt x="165" y="36"/>
                  <a:pt x="165" y="36"/>
                  <a:pt x="165" y="36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62" y="35"/>
                  <a:pt x="160" y="36"/>
                  <a:pt x="159" y="34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58" y="33"/>
                  <a:pt x="156" y="33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5" y="28"/>
                  <a:pt x="154" y="28"/>
                  <a:pt x="154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3" y="25"/>
                  <a:pt x="153" y="25"/>
                  <a:pt x="153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1" y="23"/>
                  <a:pt x="150" y="22"/>
                  <a:pt x="148" y="22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44" y="22"/>
                  <a:pt x="143" y="23"/>
                  <a:pt x="139" y="18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45" y="18"/>
                  <a:pt x="145" y="17"/>
                  <a:pt x="149" y="17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52" y="17"/>
                  <a:pt x="153" y="19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7" y="22"/>
                  <a:pt x="158" y="23"/>
                  <a:pt x="158" y="25"/>
                </a:cubicBezTo>
                <a:cubicBezTo>
                  <a:pt x="158" y="25"/>
                  <a:pt x="158" y="25"/>
                  <a:pt x="158" y="25"/>
                </a:cubicBezTo>
                <a:cubicBezTo>
                  <a:pt x="158" y="25"/>
                  <a:pt x="158" y="25"/>
                  <a:pt x="158" y="25"/>
                </a:cubicBezTo>
                <a:cubicBezTo>
                  <a:pt x="159" y="27"/>
                  <a:pt x="160" y="27"/>
                  <a:pt x="160" y="30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8" y="32"/>
                  <a:pt x="170" y="33"/>
                  <a:pt x="171" y="34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178" y="35"/>
                  <a:pt x="179" y="35"/>
                  <a:pt x="180" y="36"/>
                </a:cubicBezTo>
                <a:cubicBezTo>
                  <a:pt x="187" y="25"/>
                  <a:pt x="191" y="13"/>
                  <a:pt x="193" y="0"/>
                </a:cubicBezTo>
                <a:lnTo>
                  <a:pt x="197" y="0"/>
                </a:lnTo>
                <a:close/>
                <a:moveTo>
                  <a:pt x="139" y="79"/>
                </a:moveTo>
                <a:cubicBezTo>
                  <a:pt x="127" y="85"/>
                  <a:pt x="113" y="88"/>
                  <a:pt x="99" y="88"/>
                </a:cubicBezTo>
                <a:cubicBezTo>
                  <a:pt x="71" y="88"/>
                  <a:pt x="46" y="77"/>
                  <a:pt x="28" y="59"/>
                </a:cubicBezTo>
                <a:cubicBezTo>
                  <a:pt x="13" y="43"/>
                  <a:pt x="3" y="23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22"/>
                  <a:pt x="17" y="41"/>
                  <a:pt x="32" y="55"/>
                </a:cubicBezTo>
                <a:cubicBezTo>
                  <a:pt x="49" y="72"/>
                  <a:pt x="73" y="83"/>
                  <a:pt x="99" y="83"/>
                </a:cubicBezTo>
                <a:cubicBezTo>
                  <a:pt x="105" y="83"/>
                  <a:pt x="112" y="82"/>
                  <a:pt x="118" y="81"/>
                </a:cubicBezTo>
                <a:cubicBezTo>
                  <a:pt x="118" y="78"/>
                  <a:pt x="119" y="74"/>
                  <a:pt x="117" y="71"/>
                </a:cubicBezTo>
                <a:cubicBezTo>
                  <a:pt x="114" y="68"/>
                  <a:pt x="114" y="68"/>
                  <a:pt x="114" y="68"/>
                </a:cubicBezTo>
                <a:cubicBezTo>
                  <a:pt x="114" y="68"/>
                  <a:pt x="114" y="68"/>
                  <a:pt x="114" y="68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06" y="64"/>
                  <a:pt x="106" y="64"/>
                  <a:pt x="104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4"/>
                  <a:pt x="99" y="50"/>
                  <a:pt x="9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2" y="45"/>
                  <a:pt x="93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9"/>
                  <a:pt x="94" y="38"/>
                  <a:pt x="95" y="38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4"/>
                  <a:pt x="94" y="33"/>
                  <a:pt x="95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0"/>
                  <a:pt x="96" y="29"/>
                  <a:pt x="97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9" y="25"/>
                  <a:pt x="103" y="24"/>
                  <a:pt x="100" y="18"/>
                </a:cubicBezTo>
                <a:cubicBezTo>
                  <a:pt x="99" y="20"/>
                  <a:pt x="95" y="19"/>
                  <a:pt x="94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88" y="16"/>
                  <a:pt x="89" y="15"/>
                  <a:pt x="88" y="14"/>
                </a:cubicBezTo>
                <a:cubicBezTo>
                  <a:pt x="84" y="13"/>
                  <a:pt x="86" y="12"/>
                  <a:pt x="85" y="10"/>
                </a:cubicBezTo>
                <a:cubicBezTo>
                  <a:pt x="83" y="7"/>
                  <a:pt x="83" y="7"/>
                  <a:pt x="83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4" y="5"/>
                  <a:pt x="72" y="1"/>
                  <a:pt x="70" y="2"/>
                </a:cubicBezTo>
                <a:cubicBezTo>
                  <a:pt x="67" y="3"/>
                  <a:pt x="64" y="1"/>
                  <a:pt x="6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4"/>
                  <a:pt x="92" y="7"/>
                  <a:pt x="95" y="10"/>
                </a:cubicBezTo>
                <a:cubicBezTo>
                  <a:pt x="97" y="13"/>
                  <a:pt x="99" y="9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3" y="11"/>
                  <a:pt x="104" y="11"/>
                  <a:pt x="104" y="12"/>
                </a:cubicBezTo>
                <a:cubicBezTo>
                  <a:pt x="104" y="11"/>
                  <a:pt x="105" y="11"/>
                  <a:pt x="105" y="11"/>
                </a:cubicBezTo>
                <a:cubicBezTo>
                  <a:pt x="107" y="7"/>
                  <a:pt x="107" y="8"/>
                  <a:pt x="111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4" y="4"/>
                  <a:pt x="116" y="3"/>
                  <a:pt x="118" y="5"/>
                </a:cubicBezTo>
                <a:cubicBezTo>
                  <a:pt x="119" y="5"/>
                  <a:pt x="121" y="6"/>
                  <a:pt x="122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7"/>
                  <a:pt x="123" y="7"/>
                  <a:pt x="124" y="8"/>
                </a:cubicBezTo>
                <a:cubicBezTo>
                  <a:pt x="124" y="8"/>
                  <a:pt x="127" y="8"/>
                  <a:pt x="128" y="9"/>
                </a:cubicBezTo>
                <a:cubicBezTo>
                  <a:pt x="130" y="7"/>
                  <a:pt x="133" y="7"/>
                  <a:pt x="134" y="8"/>
                </a:cubicBezTo>
                <a:cubicBezTo>
                  <a:pt x="137" y="7"/>
                  <a:pt x="138" y="10"/>
                  <a:pt x="139" y="12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8" y="16"/>
                  <a:pt x="137" y="17"/>
                  <a:pt x="135" y="16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3" y="14"/>
                  <a:pt x="132" y="12"/>
                  <a:pt x="131" y="12"/>
                </a:cubicBezTo>
                <a:cubicBezTo>
                  <a:pt x="128" y="15"/>
                  <a:pt x="127" y="12"/>
                  <a:pt x="125" y="13"/>
                </a:cubicBezTo>
                <a:cubicBezTo>
                  <a:pt x="122" y="13"/>
                  <a:pt x="121" y="12"/>
                  <a:pt x="120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8" y="11"/>
                  <a:pt x="117" y="12"/>
                  <a:pt x="114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0" y="12"/>
                  <a:pt x="111" y="10"/>
                  <a:pt x="109" y="13"/>
                </a:cubicBezTo>
                <a:cubicBezTo>
                  <a:pt x="109" y="14"/>
                  <a:pt x="108" y="15"/>
                  <a:pt x="107" y="15"/>
                </a:cubicBezTo>
                <a:cubicBezTo>
                  <a:pt x="107" y="16"/>
                  <a:pt x="106" y="17"/>
                  <a:pt x="105" y="17"/>
                </a:cubicBezTo>
                <a:cubicBezTo>
                  <a:pt x="107" y="20"/>
                  <a:pt x="106" y="26"/>
                  <a:pt x="103" y="28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8" y="35"/>
                  <a:pt x="98" y="35"/>
                </a:cubicBezTo>
                <a:cubicBezTo>
                  <a:pt x="99" y="35"/>
                  <a:pt x="101" y="38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3"/>
                  <a:pt x="98" y="43"/>
                  <a:pt x="98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3"/>
                  <a:pt x="100" y="44"/>
                  <a:pt x="100" y="44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3" y="47"/>
                  <a:pt x="104" y="51"/>
                  <a:pt x="106" y="54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0" y="60"/>
                  <a:pt x="109" y="61"/>
                  <a:pt x="115" y="63"/>
                </a:cubicBezTo>
                <a:cubicBezTo>
                  <a:pt x="115" y="63"/>
                  <a:pt x="116" y="64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8" y="65"/>
                  <a:pt x="121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3" y="71"/>
                  <a:pt x="123" y="75"/>
                  <a:pt x="123" y="78"/>
                </a:cubicBezTo>
                <a:cubicBezTo>
                  <a:pt x="122" y="79"/>
                  <a:pt x="121" y="80"/>
                  <a:pt x="120" y="81"/>
                </a:cubicBezTo>
                <a:cubicBezTo>
                  <a:pt x="127" y="79"/>
                  <a:pt x="133" y="77"/>
                  <a:pt x="139" y="74"/>
                </a:cubicBezTo>
                <a:lnTo>
                  <a:pt x="139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4" name="Freeform 337"/>
          <p:cNvSpPr>
            <a:spLocks noEditPoints="1"/>
          </p:cNvSpPr>
          <p:nvPr/>
        </p:nvSpPr>
        <p:spPr bwMode="auto">
          <a:xfrm>
            <a:off x="2473325" y="1287463"/>
            <a:ext cx="534988" cy="534987"/>
          </a:xfrm>
          <a:custGeom>
            <a:avLst/>
            <a:gdLst>
              <a:gd name="T0" fmla="*/ 258 w 290"/>
              <a:gd name="T1" fmla="*/ 220 h 290"/>
              <a:gd name="T2" fmla="*/ 232 w 290"/>
              <a:gd name="T3" fmla="*/ 211 h 290"/>
              <a:gd name="T4" fmla="*/ 227 w 290"/>
              <a:gd name="T5" fmla="*/ 191 h 290"/>
              <a:gd name="T6" fmla="*/ 237 w 290"/>
              <a:gd name="T7" fmla="*/ 206 h 290"/>
              <a:gd name="T8" fmla="*/ 259 w 290"/>
              <a:gd name="T9" fmla="*/ 212 h 290"/>
              <a:gd name="T10" fmla="*/ 248 w 290"/>
              <a:gd name="T11" fmla="*/ 68 h 290"/>
              <a:gd name="T12" fmla="*/ 236 w 290"/>
              <a:gd name="T13" fmla="*/ 71 h 290"/>
              <a:gd name="T14" fmla="*/ 232 w 290"/>
              <a:gd name="T15" fmla="*/ 54 h 290"/>
              <a:gd name="T16" fmla="*/ 230 w 290"/>
              <a:gd name="T17" fmla="*/ 38 h 290"/>
              <a:gd name="T18" fmla="*/ 225 w 290"/>
              <a:gd name="T19" fmla="*/ 24 h 290"/>
              <a:gd name="T20" fmla="*/ 217 w 290"/>
              <a:gd name="T21" fmla="*/ 34 h 290"/>
              <a:gd name="T22" fmla="*/ 204 w 290"/>
              <a:gd name="T23" fmla="*/ 35 h 290"/>
              <a:gd name="T24" fmla="*/ 203 w 290"/>
              <a:gd name="T25" fmla="*/ 277 h 290"/>
              <a:gd name="T26" fmla="*/ 209 w 290"/>
              <a:gd name="T27" fmla="*/ 71 h 290"/>
              <a:gd name="T28" fmla="*/ 225 w 290"/>
              <a:gd name="T29" fmla="*/ 198 h 290"/>
              <a:gd name="T30" fmla="*/ 209 w 290"/>
              <a:gd name="T31" fmla="*/ 183 h 290"/>
              <a:gd name="T32" fmla="*/ 170 w 290"/>
              <a:gd name="T33" fmla="*/ 24 h 290"/>
              <a:gd name="T34" fmla="*/ 185 w 290"/>
              <a:gd name="T35" fmla="*/ 14 h 290"/>
              <a:gd name="T36" fmla="*/ 170 w 290"/>
              <a:gd name="T37" fmla="*/ 287 h 290"/>
              <a:gd name="T38" fmla="*/ 178 w 290"/>
              <a:gd name="T39" fmla="*/ 261 h 290"/>
              <a:gd name="T40" fmla="*/ 170 w 290"/>
              <a:gd name="T41" fmla="*/ 38 h 290"/>
              <a:gd name="T42" fmla="*/ 203 w 290"/>
              <a:gd name="T43" fmla="*/ 28 h 290"/>
              <a:gd name="T44" fmla="*/ 181 w 290"/>
              <a:gd name="T45" fmla="*/ 94 h 290"/>
              <a:gd name="T46" fmla="*/ 174 w 290"/>
              <a:gd name="T47" fmla="*/ 90 h 290"/>
              <a:gd name="T48" fmla="*/ 203 w 290"/>
              <a:gd name="T49" fmla="*/ 179 h 290"/>
              <a:gd name="T50" fmla="*/ 176 w 290"/>
              <a:gd name="T51" fmla="*/ 177 h 290"/>
              <a:gd name="T52" fmla="*/ 197 w 290"/>
              <a:gd name="T53" fmla="*/ 174 h 290"/>
              <a:gd name="T54" fmla="*/ 170 w 290"/>
              <a:gd name="T55" fmla="*/ 287 h 290"/>
              <a:gd name="T56" fmla="*/ 170 w 290"/>
              <a:gd name="T57" fmla="*/ 46 h 290"/>
              <a:gd name="T58" fmla="*/ 170 w 290"/>
              <a:gd name="T59" fmla="*/ 24 h 290"/>
              <a:gd name="T60" fmla="*/ 168 w 290"/>
              <a:gd name="T61" fmla="*/ 95 h 290"/>
              <a:gd name="T62" fmla="*/ 166 w 290"/>
              <a:gd name="T63" fmla="*/ 177 h 290"/>
              <a:gd name="T64" fmla="*/ 165 w 290"/>
              <a:gd name="T65" fmla="*/ 169 h 290"/>
              <a:gd name="T66" fmla="*/ 159 w 290"/>
              <a:gd name="T67" fmla="*/ 246 h 290"/>
              <a:gd name="T68" fmla="*/ 156 w 290"/>
              <a:gd name="T69" fmla="*/ 8 h 290"/>
              <a:gd name="T70" fmla="*/ 118 w 290"/>
              <a:gd name="T71" fmla="*/ 9 h 290"/>
              <a:gd name="T72" fmla="*/ 159 w 290"/>
              <a:gd name="T73" fmla="*/ 282 h 290"/>
              <a:gd name="T74" fmla="*/ 159 w 290"/>
              <a:gd name="T75" fmla="*/ 114 h 290"/>
              <a:gd name="T76" fmla="*/ 119 w 290"/>
              <a:gd name="T77" fmla="*/ 124 h 290"/>
              <a:gd name="T78" fmla="*/ 103 w 290"/>
              <a:gd name="T79" fmla="*/ 145 h 290"/>
              <a:gd name="T80" fmla="*/ 130 w 290"/>
              <a:gd name="T81" fmla="*/ 151 h 290"/>
              <a:gd name="T82" fmla="*/ 151 w 290"/>
              <a:gd name="T83" fmla="*/ 177 h 290"/>
              <a:gd name="T84" fmla="*/ 150 w 290"/>
              <a:gd name="T85" fmla="*/ 204 h 290"/>
              <a:gd name="T86" fmla="*/ 143 w 290"/>
              <a:gd name="T87" fmla="*/ 221 h 290"/>
              <a:gd name="T88" fmla="*/ 153 w 290"/>
              <a:gd name="T89" fmla="*/ 249 h 290"/>
              <a:gd name="T90" fmla="*/ 138 w 290"/>
              <a:gd name="T91" fmla="*/ 215 h 290"/>
              <a:gd name="T92" fmla="*/ 138 w 290"/>
              <a:gd name="T93" fmla="*/ 188 h 290"/>
              <a:gd name="T94" fmla="*/ 90 w 290"/>
              <a:gd name="T95" fmla="*/ 162 h 290"/>
              <a:gd name="T96" fmla="*/ 99 w 290"/>
              <a:gd name="T97" fmla="*/ 131 h 290"/>
              <a:gd name="T98" fmla="*/ 157 w 290"/>
              <a:gd name="T99" fmla="*/ 107 h 290"/>
              <a:gd name="T100" fmla="*/ 61 w 290"/>
              <a:gd name="T101" fmla="*/ 36 h 290"/>
              <a:gd name="T102" fmla="*/ 64 w 290"/>
              <a:gd name="T103" fmla="*/ 51 h 290"/>
              <a:gd name="T104" fmla="*/ 49 w 290"/>
              <a:gd name="T105" fmla="*/ 100 h 290"/>
              <a:gd name="T106" fmla="*/ 68 w 290"/>
              <a:gd name="T107" fmla="*/ 123 h 290"/>
              <a:gd name="T108" fmla="*/ 89 w 290"/>
              <a:gd name="T109" fmla="*/ 162 h 290"/>
              <a:gd name="T110" fmla="*/ 66 w 290"/>
              <a:gd name="T111" fmla="*/ 142 h 290"/>
              <a:gd name="T112" fmla="*/ 50 w 290"/>
              <a:gd name="T113" fmla="*/ 116 h 290"/>
              <a:gd name="T114" fmla="*/ 46 w 290"/>
              <a:gd name="T115" fmla="*/ 82 h 290"/>
              <a:gd name="T116" fmla="*/ 7 w 290"/>
              <a:gd name="T117" fmla="*/ 14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0" h="290">
                <a:moveTo>
                  <a:pt x="225" y="24"/>
                </a:moveTo>
                <a:cubicBezTo>
                  <a:pt x="233" y="29"/>
                  <a:pt x="241" y="35"/>
                  <a:pt x="247" y="42"/>
                </a:cubicBezTo>
                <a:cubicBezTo>
                  <a:pt x="274" y="68"/>
                  <a:pt x="290" y="105"/>
                  <a:pt x="290" y="145"/>
                </a:cubicBezTo>
                <a:cubicBezTo>
                  <a:pt x="290" y="185"/>
                  <a:pt x="274" y="221"/>
                  <a:pt x="247" y="247"/>
                </a:cubicBezTo>
                <a:cubicBezTo>
                  <a:pt x="241" y="254"/>
                  <a:pt x="233" y="260"/>
                  <a:pt x="225" y="266"/>
                </a:cubicBezTo>
                <a:cubicBezTo>
                  <a:pt x="225" y="257"/>
                  <a:pt x="225" y="257"/>
                  <a:pt x="225" y="257"/>
                </a:cubicBezTo>
                <a:cubicBezTo>
                  <a:pt x="231" y="253"/>
                  <a:pt x="237" y="248"/>
                  <a:pt x="242" y="242"/>
                </a:cubicBezTo>
                <a:cubicBezTo>
                  <a:pt x="250" y="234"/>
                  <a:pt x="257" y="225"/>
                  <a:pt x="263" y="215"/>
                </a:cubicBezTo>
                <a:cubicBezTo>
                  <a:pt x="261" y="217"/>
                  <a:pt x="259" y="218"/>
                  <a:pt x="258" y="220"/>
                </a:cubicBezTo>
                <a:cubicBezTo>
                  <a:pt x="255" y="220"/>
                  <a:pt x="253" y="219"/>
                  <a:pt x="251" y="218"/>
                </a:cubicBezTo>
                <a:cubicBezTo>
                  <a:pt x="251" y="218"/>
                  <a:pt x="251" y="218"/>
                  <a:pt x="251" y="218"/>
                </a:cubicBezTo>
                <a:cubicBezTo>
                  <a:pt x="247" y="218"/>
                  <a:pt x="245" y="218"/>
                  <a:pt x="244" y="215"/>
                </a:cubicBezTo>
                <a:cubicBezTo>
                  <a:pt x="242" y="214"/>
                  <a:pt x="242" y="214"/>
                  <a:pt x="242" y="214"/>
                </a:cubicBezTo>
                <a:cubicBezTo>
                  <a:pt x="242" y="214"/>
                  <a:pt x="242" y="214"/>
                  <a:pt x="242" y="214"/>
                </a:cubicBezTo>
                <a:cubicBezTo>
                  <a:pt x="241" y="214"/>
                  <a:pt x="241" y="214"/>
                  <a:pt x="241" y="214"/>
                </a:cubicBezTo>
                <a:cubicBezTo>
                  <a:pt x="241" y="214"/>
                  <a:pt x="241" y="214"/>
                  <a:pt x="241" y="214"/>
                </a:cubicBezTo>
                <a:cubicBezTo>
                  <a:pt x="238" y="213"/>
                  <a:pt x="235" y="214"/>
                  <a:pt x="232" y="211"/>
                </a:cubicBezTo>
                <a:cubicBezTo>
                  <a:pt x="232" y="211"/>
                  <a:pt x="232" y="211"/>
                  <a:pt x="232" y="211"/>
                </a:cubicBezTo>
                <a:cubicBezTo>
                  <a:pt x="231" y="210"/>
                  <a:pt x="229" y="210"/>
                  <a:pt x="228" y="207"/>
                </a:cubicBezTo>
                <a:cubicBezTo>
                  <a:pt x="228" y="207"/>
                  <a:pt x="228" y="207"/>
                  <a:pt x="228" y="207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6" y="203"/>
                  <a:pt x="226" y="202"/>
                  <a:pt x="225" y="201"/>
                </a:cubicBezTo>
                <a:cubicBezTo>
                  <a:pt x="225" y="201"/>
                  <a:pt x="225" y="201"/>
                  <a:pt x="225" y="201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25" y="189"/>
                  <a:pt x="225" y="189"/>
                  <a:pt x="225" y="189"/>
                </a:cubicBezTo>
                <a:cubicBezTo>
                  <a:pt x="225" y="190"/>
                  <a:pt x="226" y="190"/>
                  <a:pt x="227" y="191"/>
                </a:cubicBezTo>
                <a:cubicBezTo>
                  <a:pt x="227" y="191"/>
                  <a:pt x="227" y="191"/>
                  <a:pt x="227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30" y="193"/>
                  <a:pt x="231" y="195"/>
                  <a:pt x="232" y="198"/>
                </a:cubicBezTo>
                <a:cubicBezTo>
                  <a:pt x="232" y="198"/>
                  <a:pt x="232" y="198"/>
                  <a:pt x="232" y="198"/>
                </a:cubicBezTo>
                <a:cubicBezTo>
                  <a:pt x="232" y="198"/>
                  <a:pt x="232" y="198"/>
                  <a:pt x="232" y="198"/>
                </a:cubicBezTo>
                <a:cubicBezTo>
                  <a:pt x="233" y="201"/>
                  <a:pt x="235" y="201"/>
                  <a:pt x="235" y="205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43" y="208"/>
                  <a:pt x="243" y="208"/>
                  <a:pt x="243" y="208"/>
                </a:cubicBezTo>
                <a:cubicBezTo>
                  <a:pt x="243" y="208"/>
                  <a:pt x="243" y="208"/>
                  <a:pt x="243" y="208"/>
                </a:cubicBezTo>
                <a:cubicBezTo>
                  <a:pt x="244" y="208"/>
                  <a:pt x="244" y="208"/>
                  <a:pt x="244" y="208"/>
                </a:cubicBezTo>
                <a:cubicBezTo>
                  <a:pt x="244" y="208"/>
                  <a:pt x="244" y="208"/>
                  <a:pt x="244" y="208"/>
                </a:cubicBezTo>
                <a:cubicBezTo>
                  <a:pt x="247" y="209"/>
                  <a:pt x="249" y="209"/>
                  <a:pt x="250" y="212"/>
                </a:cubicBezTo>
                <a:cubicBezTo>
                  <a:pt x="251" y="212"/>
                  <a:pt x="251" y="212"/>
                  <a:pt x="251" y="212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59" y="212"/>
                  <a:pt x="259" y="212"/>
                  <a:pt x="259" y="212"/>
                </a:cubicBezTo>
                <a:cubicBezTo>
                  <a:pt x="259" y="212"/>
                  <a:pt x="259" y="212"/>
                  <a:pt x="259" y="212"/>
                </a:cubicBezTo>
                <a:cubicBezTo>
                  <a:pt x="261" y="213"/>
                  <a:pt x="263" y="213"/>
                  <a:pt x="264" y="214"/>
                </a:cubicBezTo>
                <a:cubicBezTo>
                  <a:pt x="276" y="194"/>
                  <a:pt x="283" y="170"/>
                  <a:pt x="283" y="145"/>
                </a:cubicBezTo>
                <a:cubicBezTo>
                  <a:pt x="283" y="109"/>
                  <a:pt x="269" y="76"/>
                  <a:pt x="247" y="51"/>
                </a:cubicBezTo>
                <a:cubicBezTo>
                  <a:pt x="247" y="54"/>
                  <a:pt x="246" y="54"/>
                  <a:pt x="244" y="58"/>
                </a:cubicBezTo>
                <a:cubicBezTo>
                  <a:pt x="245" y="59"/>
                  <a:pt x="246" y="60"/>
                  <a:pt x="247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8" y="63"/>
                  <a:pt x="247" y="64"/>
                  <a:pt x="247" y="66"/>
                </a:cubicBezTo>
                <a:cubicBezTo>
                  <a:pt x="247" y="66"/>
                  <a:pt x="248" y="67"/>
                  <a:pt x="248" y="68"/>
                </a:cubicBezTo>
                <a:cubicBezTo>
                  <a:pt x="248" y="68"/>
                  <a:pt x="248" y="68"/>
                  <a:pt x="248" y="68"/>
                </a:cubicBezTo>
                <a:cubicBezTo>
                  <a:pt x="246" y="72"/>
                  <a:pt x="246" y="72"/>
                  <a:pt x="246" y="72"/>
                </a:cubicBezTo>
                <a:cubicBezTo>
                  <a:pt x="246" y="72"/>
                  <a:pt x="246" y="72"/>
                  <a:pt x="246" y="72"/>
                </a:cubicBezTo>
                <a:cubicBezTo>
                  <a:pt x="245" y="73"/>
                  <a:pt x="244" y="73"/>
                  <a:pt x="242" y="73"/>
                </a:cubicBezTo>
                <a:cubicBezTo>
                  <a:pt x="242" y="73"/>
                  <a:pt x="242" y="73"/>
                  <a:pt x="242" y="73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4" y="71"/>
                  <a:pt x="234" y="71"/>
                  <a:pt x="234" y="71"/>
                </a:cubicBezTo>
                <a:cubicBezTo>
                  <a:pt x="234" y="71"/>
                  <a:pt x="234" y="71"/>
                  <a:pt x="234" y="71"/>
                </a:cubicBezTo>
                <a:cubicBezTo>
                  <a:pt x="231" y="70"/>
                  <a:pt x="229" y="71"/>
                  <a:pt x="227" y="70"/>
                </a:cubicBezTo>
                <a:cubicBezTo>
                  <a:pt x="228" y="72"/>
                  <a:pt x="227" y="74"/>
                  <a:pt x="225" y="7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6"/>
                  <a:pt x="229" y="56"/>
                  <a:pt x="231" y="55"/>
                </a:cubicBezTo>
                <a:cubicBezTo>
                  <a:pt x="231" y="55"/>
                  <a:pt x="231" y="55"/>
                  <a:pt x="231" y="55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4" y="53"/>
                  <a:pt x="236" y="52"/>
                  <a:pt x="238" y="53"/>
                </a:cubicBezTo>
                <a:cubicBezTo>
                  <a:pt x="239" y="53"/>
                  <a:pt x="239" y="52"/>
                  <a:pt x="239" y="52"/>
                </a:cubicBezTo>
                <a:cubicBezTo>
                  <a:pt x="237" y="49"/>
                  <a:pt x="237" y="49"/>
                  <a:pt x="237" y="49"/>
                </a:cubicBezTo>
                <a:cubicBezTo>
                  <a:pt x="234" y="48"/>
                  <a:pt x="232" y="47"/>
                  <a:pt x="231" y="43"/>
                </a:cubicBezTo>
                <a:cubicBezTo>
                  <a:pt x="231" y="43"/>
                  <a:pt x="231" y="43"/>
                  <a:pt x="231" y="43"/>
                </a:cubicBezTo>
                <a:cubicBezTo>
                  <a:pt x="231" y="41"/>
                  <a:pt x="231" y="41"/>
                  <a:pt x="231" y="41"/>
                </a:cubicBezTo>
                <a:cubicBezTo>
                  <a:pt x="231" y="40"/>
                  <a:pt x="231" y="40"/>
                  <a:pt x="231" y="39"/>
                </a:cubicBezTo>
                <a:cubicBezTo>
                  <a:pt x="231" y="39"/>
                  <a:pt x="231" y="39"/>
                  <a:pt x="231" y="39"/>
                </a:cubicBezTo>
                <a:cubicBezTo>
                  <a:pt x="230" y="38"/>
                  <a:pt x="230" y="38"/>
                  <a:pt x="230" y="38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5" y="33"/>
                  <a:pt x="225" y="33"/>
                  <a:pt x="225" y="33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lnTo>
                  <a:pt x="225" y="24"/>
                </a:lnTo>
                <a:close/>
                <a:moveTo>
                  <a:pt x="203" y="12"/>
                </a:moveTo>
                <a:cubicBezTo>
                  <a:pt x="211" y="15"/>
                  <a:pt x="218" y="19"/>
                  <a:pt x="225" y="24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32"/>
                  <a:pt x="224" y="33"/>
                  <a:pt x="224" y="33"/>
                </a:cubicBezTo>
                <a:cubicBezTo>
                  <a:pt x="225" y="33"/>
                  <a:pt x="225" y="33"/>
                  <a:pt x="225" y="33"/>
                </a:cubicBezTo>
                <a:cubicBezTo>
                  <a:pt x="225" y="40"/>
                  <a:pt x="225" y="40"/>
                  <a:pt x="225" y="40"/>
                </a:cubicBezTo>
                <a:cubicBezTo>
                  <a:pt x="222" y="41"/>
                  <a:pt x="220" y="40"/>
                  <a:pt x="218" y="38"/>
                </a:cubicBezTo>
                <a:cubicBezTo>
                  <a:pt x="218" y="38"/>
                  <a:pt x="218" y="38"/>
                  <a:pt x="218" y="38"/>
                </a:cubicBezTo>
                <a:cubicBezTo>
                  <a:pt x="217" y="34"/>
                  <a:pt x="217" y="34"/>
                  <a:pt x="217" y="34"/>
                </a:cubicBezTo>
                <a:cubicBezTo>
                  <a:pt x="217" y="34"/>
                  <a:pt x="217" y="34"/>
                  <a:pt x="217" y="34"/>
                </a:cubicBezTo>
                <a:cubicBezTo>
                  <a:pt x="216" y="33"/>
                  <a:pt x="217" y="32"/>
                  <a:pt x="217" y="32"/>
                </a:cubicBezTo>
                <a:cubicBezTo>
                  <a:pt x="216" y="31"/>
                  <a:pt x="216" y="31"/>
                  <a:pt x="215" y="30"/>
                </a:cubicBezTo>
                <a:cubicBezTo>
                  <a:pt x="215" y="30"/>
                  <a:pt x="215" y="30"/>
                  <a:pt x="215" y="30"/>
                </a:cubicBezTo>
                <a:cubicBezTo>
                  <a:pt x="215" y="30"/>
                  <a:pt x="215" y="30"/>
                  <a:pt x="215" y="30"/>
                </a:cubicBezTo>
                <a:cubicBezTo>
                  <a:pt x="213" y="30"/>
                  <a:pt x="210" y="30"/>
                  <a:pt x="208" y="29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4" y="38"/>
                  <a:pt x="204" y="40"/>
                  <a:pt x="203" y="42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205" y="26"/>
                  <a:pt x="207" y="24"/>
                  <a:pt x="208" y="22"/>
                </a:cubicBezTo>
                <a:cubicBezTo>
                  <a:pt x="208" y="22"/>
                  <a:pt x="206" y="21"/>
                  <a:pt x="203" y="20"/>
                </a:cubicBezTo>
                <a:cubicBezTo>
                  <a:pt x="203" y="12"/>
                  <a:pt x="203" y="12"/>
                  <a:pt x="203" y="12"/>
                </a:cubicBezTo>
                <a:close/>
                <a:moveTo>
                  <a:pt x="225" y="266"/>
                </a:moveTo>
                <a:cubicBezTo>
                  <a:pt x="218" y="270"/>
                  <a:pt x="211" y="274"/>
                  <a:pt x="203" y="277"/>
                </a:cubicBezTo>
                <a:cubicBezTo>
                  <a:pt x="203" y="270"/>
                  <a:pt x="203" y="270"/>
                  <a:pt x="203" y="270"/>
                </a:cubicBezTo>
                <a:cubicBezTo>
                  <a:pt x="211" y="266"/>
                  <a:pt x="218" y="262"/>
                  <a:pt x="225" y="257"/>
                </a:cubicBezTo>
                <a:cubicBezTo>
                  <a:pt x="225" y="266"/>
                  <a:pt x="225" y="266"/>
                  <a:pt x="225" y="266"/>
                </a:cubicBezTo>
                <a:close/>
                <a:moveTo>
                  <a:pt x="225" y="56"/>
                </a:moveTo>
                <a:cubicBezTo>
                  <a:pt x="225" y="76"/>
                  <a:pt x="225" y="76"/>
                  <a:pt x="225" y="76"/>
                </a:cubicBezTo>
                <a:cubicBezTo>
                  <a:pt x="222" y="77"/>
                  <a:pt x="218" y="78"/>
                  <a:pt x="216" y="79"/>
                </a:cubicBezTo>
                <a:cubicBezTo>
                  <a:pt x="212" y="80"/>
                  <a:pt x="206" y="85"/>
                  <a:pt x="203" y="81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5" y="71"/>
                  <a:pt x="207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10" y="72"/>
                  <a:pt x="210" y="72"/>
                  <a:pt x="210" y="72"/>
                </a:cubicBezTo>
                <a:cubicBezTo>
                  <a:pt x="210" y="71"/>
                  <a:pt x="209" y="71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10" y="66"/>
                  <a:pt x="210" y="66"/>
                  <a:pt x="210" y="66"/>
                </a:cubicBezTo>
                <a:cubicBezTo>
                  <a:pt x="201" y="64"/>
                  <a:pt x="210" y="53"/>
                  <a:pt x="220" y="57"/>
                </a:cubicBezTo>
                <a:cubicBezTo>
                  <a:pt x="221" y="56"/>
                  <a:pt x="223" y="56"/>
                  <a:pt x="225" y="56"/>
                </a:cubicBezTo>
                <a:close/>
                <a:moveTo>
                  <a:pt x="225" y="189"/>
                </a:moveTo>
                <a:cubicBezTo>
                  <a:pt x="225" y="198"/>
                  <a:pt x="225" y="198"/>
                  <a:pt x="225" y="198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6"/>
                  <a:pt x="223" y="196"/>
                  <a:pt x="223" y="196"/>
                </a:cubicBezTo>
                <a:cubicBezTo>
                  <a:pt x="223" y="196"/>
                  <a:pt x="223" y="196"/>
                  <a:pt x="223" y="196"/>
                </a:cubicBezTo>
                <a:cubicBezTo>
                  <a:pt x="221" y="195"/>
                  <a:pt x="219" y="194"/>
                  <a:pt x="217" y="193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12" y="193"/>
                  <a:pt x="209" y="196"/>
                  <a:pt x="203" y="188"/>
                </a:cubicBezTo>
                <a:cubicBezTo>
                  <a:pt x="203" y="179"/>
                  <a:pt x="203" y="179"/>
                  <a:pt x="203" y="179"/>
                </a:cubicBezTo>
                <a:cubicBezTo>
                  <a:pt x="203" y="179"/>
                  <a:pt x="203" y="179"/>
                  <a:pt x="203" y="179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12" y="188"/>
                  <a:pt x="213" y="186"/>
                  <a:pt x="218" y="187"/>
                </a:cubicBezTo>
                <a:cubicBezTo>
                  <a:pt x="218" y="187"/>
                  <a:pt x="218" y="187"/>
                  <a:pt x="218" y="187"/>
                </a:cubicBezTo>
                <a:cubicBezTo>
                  <a:pt x="221" y="187"/>
                  <a:pt x="223" y="188"/>
                  <a:pt x="225" y="189"/>
                </a:cubicBezTo>
                <a:close/>
                <a:moveTo>
                  <a:pt x="170" y="2"/>
                </a:moveTo>
                <a:cubicBezTo>
                  <a:pt x="182" y="4"/>
                  <a:pt x="193" y="7"/>
                  <a:pt x="203" y="12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201" y="19"/>
                  <a:pt x="198" y="18"/>
                  <a:pt x="197" y="17"/>
                </a:cubicBezTo>
                <a:cubicBezTo>
                  <a:pt x="186" y="22"/>
                  <a:pt x="175" y="27"/>
                  <a:pt x="170" y="31"/>
                </a:cubicBezTo>
                <a:cubicBezTo>
                  <a:pt x="170" y="24"/>
                  <a:pt x="170" y="24"/>
                  <a:pt x="170" y="24"/>
                </a:cubicBezTo>
                <a:cubicBezTo>
                  <a:pt x="173" y="22"/>
                  <a:pt x="176" y="22"/>
                  <a:pt x="178" y="20"/>
                </a:cubicBezTo>
                <a:cubicBezTo>
                  <a:pt x="179" y="20"/>
                  <a:pt x="180" y="19"/>
                  <a:pt x="181" y="19"/>
                </a:cubicBezTo>
                <a:cubicBezTo>
                  <a:pt x="181" y="19"/>
                  <a:pt x="181" y="19"/>
                  <a:pt x="181" y="19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191" y="16"/>
                  <a:pt x="191" y="16"/>
                  <a:pt x="191" y="16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4" y="14"/>
                  <a:pt x="183" y="14"/>
                  <a:pt x="183" y="15"/>
                </a:cubicBezTo>
                <a:cubicBezTo>
                  <a:pt x="183" y="15"/>
                  <a:pt x="183" y="15"/>
                  <a:pt x="183" y="15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8" y="14"/>
                  <a:pt x="178" y="14"/>
                  <a:pt x="178" y="14"/>
                </a:cubicBezTo>
                <a:cubicBezTo>
                  <a:pt x="177" y="14"/>
                  <a:pt x="177" y="14"/>
                  <a:pt x="177" y="13"/>
                </a:cubicBezTo>
                <a:cubicBezTo>
                  <a:pt x="175" y="15"/>
                  <a:pt x="172" y="16"/>
                  <a:pt x="170" y="15"/>
                </a:cubicBezTo>
                <a:cubicBezTo>
                  <a:pt x="170" y="2"/>
                  <a:pt x="170" y="2"/>
                  <a:pt x="170" y="2"/>
                </a:cubicBezTo>
                <a:close/>
                <a:moveTo>
                  <a:pt x="203" y="277"/>
                </a:moveTo>
                <a:cubicBezTo>
                  <a:pt x="193" y="282"/>
                  <a:pt x="182" y="285"/>
                  <a:pt x="170" y="287"/>
                </a:cubicBezTo>
                <a:cubicBezTo>
                  <a:pt x="170" y="280"/>
                  <a:pt x="170" y="280"/>
                  <a:pt x="170" y="280"/>
                </a:cubicBezTo>
                <a:cubicBezTo>
                  <a:pt x="171" y="280"/>
                  <a:pt x="172" y="280"/>
                  <a:pt x="174" y="280"/>
                </a:cubicBezTo>
                <a:cubicBezTo>
                  <a:pt x="173" y="275"/>
                  <a:pt x="174" y="269"/>
                  <a:pt x="172" y="264"/>
                </a:cubicBezTo>
                <a:cubicBezTo>
                  <a:pt x="170" y="263"/>
                  <a:pt x="170" y="263"/>
                  <a:pt x="170" y="263"/>
                </a:cubicBezTo>
                <a:cubicBezTo>
                  <a:pt x="170" y="254"/>
                  <a:pt x="170" y="254"/>
                  <a:pt x="170" y="254"/>
                </a:cubicBezTo>
                <a:cubicBezTo>
                  <a:pt x="170" y="254"/>
                  <a:pt x="171" y="255"/>
                  <a:pt x="171" y="255"/>
                </a:cubicBezTo>
                <a:cubicBezTo>
                  <a:pt x="171" y="255"/>
                  <a:pt x="171" y="255"/>
                  <a:pt x="171" y="255"/>
                </a:cubicBezTo>
                <a:cubicBezTo>
                  <a:pt x="173" y="256"/>
                  <a:pt x="177" y="259"/>
                  <a:pt x="178" y="261"/>
                </a:cubicBezTo>
                <a:cubicBezTo>
                  <a:pt x="178" y="261"/>
                  <a:pt x="178" y="261"/>
                  <a:pt x="178" y="261"/>
                </a:cubicBezTo>
                <a:cubicBezTo>
                  <a:pt x="181" y="265"/>
                  <a:pt x="180" y="271"/>
                  <a:pt x="180" y="276"/>
                </a:cubicBezTo>
                <a:cubicBezTo>
                  <a:pt x="179" y="277"/>
                  <a:pt x="178" y="278"/>
                  <a:pt x="176" y="279"/>
                </a:cubicBezTo>
                <a:cubicBezTo>
                  <a:pt x="186" y="277"/>
                  <a:pt x="195" y="274"/>
                  <a:pt x="203" y="270"/>
                </a:cubicBezTo>
                <a:cubicBezTo>
                  <a:pt x="203" y="277"/>
                  <a:pt x="203" y="277"/>
                  <a:pt x="203" y="277"/>
                </a:cubicBezTo>
                <a:close/>
                <a:moveTo>
                  <a:pt x="203" y="28"/>
                </a:moveTo>
                <a:cubicBezTo>
                  <a:pt x="202" y="30"/>
                  <a:pt x="200" y="32"/>
                  <a:pt x="198" y="34"/>
                </a:cubicBezTo>
                <a:cubicBezTo>
                  <a:pt x="196" y="36"/>
                  <a:pt x="198" y="41"/>
                  <a:pt x="195" y="43"/>
                </a:cubicBezTo>
                <a:cubicBezTo>
                  <a:pt x="190" y="47"/>
                  <a:pt x="180" y="46"/>
                  <a:pt x="174" y="41"/>
                </a:cubicBezTo>
                <a:cubicBezTo>
                  <a:pt x="173" y="40"/>
                  <a:pt x="171" y="39"/>
                  <a:pt x="170" y="38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2" y="47"/>
                  <a:pt x="174" y="49"/>
                  <a:pt x="176" y="49"/>
                </a:cubicBezTo>
                <a:cubicBezTo>
                  <a:pt x="176" y="51"/>
                  <a:pt x="176" y="51"/>
                  <a:pt x="176" y="51"/>
                </a:cubicBezTo>
                <a:cubicBezTo>
                  <a:pt x="171" y="58"/>
                  <a:pt x="185" y="65"/>
                  <a:pt x="189" y="55"/>
                </a:cubicBezTo>
                <a:cubicBezTo>
                  <a:pt x="189" y="55"/>
                  <a:pt x="189" y="55"/>
                  <a:pt x="189" y="55"/>
                </a:cubicBezTo>
                <a:cubicBezTo>
                  <a:pt x="189" y="53"/>
                  <a:pt x="189" y="52"/>
                  <a:pt x="190" y="51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6" y="50"/>
                  <a:pt x="201" y="47"/>
                  <a:pt x="203" y="42"/>
                </a:cubicBezTo>
                <a:cubicBezTo>
                  <a:pt x="203" y="28"/>
                  <a:pt x="203" y="28"/>
                  <a:pt x="203" y="28"/>
                </a:cubicBezTo>
                <a:close/>
                <a:moveTo>
                  <a:pt x="203" y="72"/>
                </a:moveTo>
                <a:cubicBezTo>
                  <a:pt x="203" y="81"/>
                  <a:pt x="203" y="81"/>
                  <a:pt x="203" y="81"/>
                </a:cubicBezTo>
                <a:cubicBezTo>
                  <a:pt x="203" y="81"/>
                  <a:pt x="203" y="80"/>
                  <a:pt x="203" y="80"/>
                </a:cubicBezTo>
                <a:cubicBezTo>
                  <a:pt x="201" y="80"/>
                  <a:pt x="195" y="82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6" y="88"/>
                  <a:pt x="190" y="89"/>
                </a:cubicBezTo>
                <a:cubicBezTo>
                  <a:pt x="183" y="91"/>
                  <a:pt x="183" y="91"/>
                  <a:pt x="183" y="91"/>
                </a:cubicBezTo>
                <a:cubicBezTo>
                  <a:pt x="181" y="94"/>
                  <a:pt x="181" y="94"/>
                  <a:pt x="181" y="94"/>
                </a:cubicBezTo>
                <a:cubicBezTo>
                  <a:pt x="181" y="94"/>
                  <a:pt x="181" y="94"/>
                  <a:pt x="181" y="94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79" y="96"/>
                  <a:pt x="176" y="99"/>
                  <a:pt x="175" y="99"/>
                </a:cubicBezTo>
                <a:cubicBezTo>
                  <a:pt x="175" y="104"/>
                  <a:pt x="173" y="106"/>
                  <a:pt x="170" y="10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1" y="92"/>
                  <a:pt x="172" y="92"/>
                  <a:pt x="173" y="92"/>
                </a:cubicBezTo>
                <a:cubicBezTo>
                  <a:pt x="173" y="91"/>
                  <a:pt x="173" y="91"/>
                  <a:pt x="174" y="90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80" y="85"/>
                  <a:pt x="178" y="85"/>
                  <a:pt x="183" y="84"/>
                </a:cubicBezTo>
                <a:cubicBezTo>
                  <a:pt x="188" y="82"/>
                  <a:pt x="188" y="82"/>
                  <a:pt x="188" y="82"/>
                </a:cubicBezTo>
                <a:cubicBezTo>
                  <a:pt x="189" y="75"/>
                  <a:pt x="197" y="75"/>
                  <a:pt x="201" y="73"/>
                </a:cubicBezTo>
                <a:cubicBezTo>
                  <a:pt x="202" y="72"/>
                  <a:pt x="203" y="72"/>
                  <a:pt x="203" y="72"/>
                </a:cubicBezTo>
                <a:close/>
                <a:moveTo>
                  <a:pt x="203" y="179"/>
                </a:moveTo>
                <a:cubicBezTo>
                  <a:pt x="203" y="188"/>
                  <a:pt x="203" y="188"/>
                  <a:pt x="203" y="188"/>
                </a:cubicBezTo>
                <a:cubicBezTo>
                  <a:pt x="203" y="187"/>
                  <a:pt x="203" y="187"/>
                  <a:pt x="203" y="187"/>
                </a:cubicBezTo>
                <a:cubicBezTo>
                  <a:pt x="202" y="185"/>
                  <a:pt x="200" y="186"/>
                  <a:pt x="198" y="184"/>
                </a:cubicBezTo>
                <a:cubicBezTo>
                  <a:pt x="198" y="184"/>
                  <a:pt x="198" y="184"/>
                  <a:pt x="198" y="184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5" y="181"/>
                  <a:pt x="193" y="179"/>
                  <a:pt x="192" y="180"/>
                </a:cubicBezTo>
                <a:cubicBezTo>
                  <a:pt x="187" y="184"/>
                  <a:pt x="186" y="179"/>
                  <a:pt x="183" y="180"/>
                </a:cubicBezTo>
                <a:cubicBezTo>
                  <a:pt x="179" y="180"/>
                  <a:pt x="178" y="179"/>
                  <a:pt x="176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3" y="178"/>
                  <a:pt x="172" y="179"/>
                  <a:pt x="170" y="179"/>
                </a:cubicBezTo>
                <a:cubicBezTo>
                  <a:pt x="170" y="168"/>
                  <a:pt x="170" y="168"/>
                  <a:pt x="170" y="168"/>
                </a:cubicBezTo>
                <a:cubicBezTo>
                  <a:pt x="171" y="168"/>
                  <a:pt x="172" y="168"/>
                  <a:pt x="173" y="169"/>
                </a:cubicBezTo>
                <a:cubicBezTo>
                  <a:pt x="175" y="169"/>
                  <a:pt x="178" y="170"/>
                  <a:pt x="179" y="171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80" y="172"/>
                  <a:pt x="181" y="172"/>
                  <a:pt x="181" y="173"/>
                </a:cubicBezTo>
                <a:cubicBezTo>
                  <a:pt x="181" y="173"/>
                  <a:pt x="186" y="173"/>
                  <a:pt x="188" y="174"/>
                </a:cubicBezTo>
                <a:cubicBezTo>
                  <a:pt x="190" y="172"/>
                  <a:pt x="194" y="172"/>
                  <a:pt x="197" y="174"/>
                </a:cubicBezTo>
                <a:cubicBezTo>
                  <a:pt x="201" y="171"/>
                  <a:pt x="202" y="177"/>
                  <a:pt x="203" y="179"/>
                </a:cubicBezTo>
                <a:close/>
                <a:moveTo>
                  <a:pt x="159" y="0"/>
                </a:moveTo>
                <a:cubicBezTo>
                  <a:pt x="162" y="1"/>
                  <a:pt x="166" y="1"/>
                  <a:pt x="170" y="2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70" y="15"/>
                  <a:pt x="170" y="15"/>
                  <a:pt x="170" y="15"/>
                </a:cubicBezTo>
                <a:cubicBezTo>
                  <a:pt x="167" y="15"/>
                  <a:pt x="162" y="15"/>
                  <a:pt x="159" y="14"/>
                </a:cubicBezTo>
                <a:cubicBezTo>
                  <a:pt x="159" y="0"/>
                  <a:pt x="159" y="0"/>
                  <a:pt x="159" y="0"/>
                </a:cubicBezTo>
                <a:close/>
                <a:moveTo>
                  <a:pt x="170" y="287"/>
                </a:moveTo>
                <a:cubicBezTo>
                  <a:pt x="166" y="288"/>
                  <a:pt x="162" y="289"/>
                  <a:pt x="159" y="289"/>
                </a:cubicBezTo>
                <a:cubicBezTo>
                  <a:pt x="159" y="282"/>
                  <a:pt x="159" y="282"/>
                  <a:pt x="159" y="282"/>
                </a:cubicBezTo>
                <a:cubicBezTo>
                  <a:pt x="162" y="282"/>
                  <a:pt x="166" y="281"/>
                  <a:pt x="170" y="280"/>
                </a:cubicBezTo>
                <a:cubicBezTo>
                  <a:pt x="170" y="287"/>
                  <a:pt x="170" y="287"/>
                  <a:pt x="170" y="287"/>
                </a:cubicBezTo>
                <a:close/>
                <a:moveTo>
                  <a:pt x="170" y="24"/>
                </a:moveTo>
                <a:cubicBezTo>
                  <a:pt x="170" y="31"/>
                  <a:pt x="170" y="31"/>
                  <a:pt x="170" y="31"/>
                </a:cubicBezTo>
                <a:cubicBezTo>
                  <a:pt x="168" y="32"/>
                  <a:pt x="167" y="34"/>
                  <a:pt x="166" y="35"/>
                </a:cubicBezTo>
                <a:cubicBezTo>
                  <a:pt x="166" y="37"/>
                  <a:pt x="168" y="37"/>
                  <a:pt x="170" y="38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68" y="45"/>
                  <a:pt x="166" y="44"/>
                  <a:pt x="165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3" y="43"/>
                  <a:pt x="161" y="44"/>
                  <a:pt x="159" y="42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9" y="42"/>
                  <a:pt x="159" y="41"/>
                  <a:pt x="159" y="4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0"/>
                  <a:pt x="160" y="29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4" y="26"/>
                  <a:pt x="167" y="25"/>
                  <a:pt x="170" y="24"/>
                </a:cubicBezTo>
                <a:close/>
                <a:moveTo>
                  <a:pt x="170" y="92"/>
                </a:moveTo>
                <a:cubicBezTo>
                  <a:pt x="170" y="107"/>
                  <a:pt x="170" y="107"/>
                  <a:pt x="170" y="107"/>
                </a:cubicBezTo>
                <a:cubicBezTo>
                  <a:pt x="167" y="109"/>
                  <a:pt x="164" y="110"/>
                  <a:pt x="161" y="112"/>
                </a:cubicBezTo>
                <a:cubicBezTo>
                  <a:pt x="160" y="113"/>
                  <a:pt x="160" y="113"/>
                  <a:pt x="159" y="114"/>
                </a:cubicBezTo>
                <a:cubicBezTo>
                  <a:pt x="159" y="105"/>
                  <a:pt x="159" y="105"/>
                  <a:pt x="159" y="105"/>
                </a:cubicBezTo>
                <a:cubicBezTo>
                  <a:pt x="159" y="105"/>
                  <a:pt x="159" y="105"/>
                  <a:pt x="159" y="105"/>
                </a:cubicBezTo>
                <a:cubicBezTo>
                  <a:pt x="159" y="105"/>
                  <a:pt x="159" y="105"/>
                  <a:pt x="159" y="105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68" y="95"/>
                  <a:pt x="168" y="95"/>
                  <a:pt x="168" y="95"/>
                </a:cubicBezTo>
                <a:cubicBezTo>
                  <a:pt x="168" y="95"/>
                  <a:pt x="168" y="95"/>
                  <a:pt x="168" y="95"/>
                </a:cubicBezTo>
                <a:cubicBezTo>
                  <a:pt x="168" y="94"/>
                  <a:pt x="169" y="93"/>
                  <a:pt x="170" y="92"/>
                </a:cubicBezTo>
                <a:close/>
                <a:moveTo>
                  <a:pt x="170" y="168"/>
                </a:moveTo>
                <a:cubicBezTo>
                  <a:pt x="170" y="179"/>
                  <a:pt x="170" y="179"/>
                  <a:pt x="170" y="179"/>
                </a:cubicBezTo>
                <a:cubicBezTo>
                  <a:pt x="169" y="179"/>
                  <a:pt x="169" y="178"/>
                  <a:pt x="168" y="178"/>
                </a:cubicBezTo>
                <a:cubicBezTo>
                  <a:pt x="168" y="178"/>
                  <a:pt x="168" y="178"/>
                  <a:pt x="168" y="178"/>
                </a:cubicBezTo>
                <a:cubicBezTo>
                  <a:pt x="167" y="177"/>
                  <a:pt x="167" y="177"/>
                  <a:pt x="167" y="177"/>
                </a:cubicBezTo>
                <a:cubicBezTo>
                  <a:pt x="166" y="177"/>
                  <a:pt x="166" y="177"/>
                  <a:pt x="166" y="177"/>
                </a:cubicBezTo>
                <a:cubicBezTo>
                  <a:pt x="166" y="177"/>
                  <a:pt x="166" y="177"/>
                  <a:pt x="166" y="177"/>
                </a:cubicBezTo>
                <a:cubicBezTo>
                  <a:pt x="161" y="179"/>
                  <a:pt x="162" y="177"/>
                  <a:pt x="160" y="181"/>
                </a:cubicBezTo>
                <a:cubicBezTo>
                  <a:pt x="160" y="181"/>
                  <a:pt x="159" y="182"/>
                  <a:pt x="159" y="183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0" y="172"/>
                  <a:pt x="161" y="171"/>
                  <a:pt x="163" y="171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7" y="168"/>
                  <a:pt x="168" y="167"/>
                  <a:pt x="170" y="168"/>
                </a:cubicBezTo>
                <a:close/>
                <a:moveTo>
                  <a:pt x="170" y="254"/>
                </a:moveTo>
                <a:cubicBezTo>
                  <a:pt x="170" y="263"/>
                  <a:pt x="170" y="263"/>
                  <a:pt x="170" y="263"/>
                </a:cubicBezTo>
                <a:cubicBezTo>
                  <a:pt x="168" y="261"/>
                  <a:pt x="168" y="261"/>
                  <a:pt x="168" y="261"/>
                </a:cubicBezTo>
                <a:cubicBezTo>
                  <a:pt x="168" y="261"/>
                  <a:pt x="168" y="261"/>
                  <a:pt x="168" y="261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62" y="258"/>
                  <a:pt x="160" y="257"/>
                  <a:pt x="159" y="257"/>
                </a:cubicBezTo>
                <a:cubicBezTo>
                  <a:pt x="159" y="245"/>
                  <a:pt x="159" y="245"/>
                  <a:pt x="159" y="245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61" y="249"/>
                  <a:pt x="161" y="251"/>
                  <a:pt x="168" y="254"/>
                </a:cubicBezTo>
                <a:cubicBezTo>
                  <a:pt x="169" y="254"/>
                  <a:pt x="169" y="254"/>
                  <a:pt x="170" y="254"/>
                </a:cubicBezTo>
                <a:close/>
                <a:moveTo>
                  <a:pt x="145" y="0"/>
                </a:moveTo>
                <a:cubicBezTo>
                  <a:pt x="150" y="0"/>
                  <a:pt x="154" y="0"/>
                  <a:pt x="159" y="0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57" y="13"/>
                  <a:pt x="156" y="11"/>
                  <a:pt x="156" y="8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8"/>
                  <a:pt x="156" y="8"/>
                  <a:pt x="156" y="8"/>
                </a:cubicBezTo>
                <a:cubicBezTo>
                  <a:pt x="152" y="8"/>
                  <a:pt x="148" y="8"/>
                  <a:pt x="144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3" y="8"/>
                  <a:pt x="143" y="8"/>
                  <a:pt x="143" y="8"/>
                </a:cubicBezTo>
                <a:cubicBezTo>
                  <a:pt x="140" y="13"/>
                  <a:pt x="140" y="15"/>
                  <a:pt x="131" y="11"/>
                </a:cubicBezTo>
                <a:cubicBezTo>
                  <a:pt x="128" y="10"/>
                  <a:pt x="126" y="11"/>
                  <a:pt x="123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1"/>
                  <a:pt x="119" y="11"/>
                  <a:pt x="118" y="10"/>
                </a:cubicBezTo>
                <a:cubicBezTo>
                  <a:pt x="118" y="9"/>
                  <a:pt x="118" y="9"/>
                  <a:pt x="118" y="9"/>
                </a:cubicBezTo>
                <a:cubicBezTo>
                  <a:pt x="109" y="11"/>
                  <a:pt x="99" y="14"/>
                  <a:pt x="90" y="18"/>
                </a:cubicBezTo>
                <a:cubicBezTo>
                  <a:pt x="90" y="10"/>
                  <a:pt x="90" y="10"/>
                  <a:pt x="90" y="10"/>
                </a:cubicBezTo>
                <a:cubicBezTo>
                  <a:pt x="107" y="3"/>
                  <a:pt x="126" y="0"/>
                  <a:pt x="145" y="0"/>
                </a:cubicBezTo>
                <a:close/>
                <a:moveTo>
                  <a:pt x="159" y="289"/>
                </a:moveTo>
                <a:cubicBezTo>
                  <a:pt x="154" y="289"/>
                  <a:pt x="150" y="290"/>
                  <a:pt x="145" y="290"/>
                </a:cubicBezTo>
                <a:cubicBezTo>
                  <a:pt x="126" y="290"/>
                  <a:pt x="107" y="286"/>
                  <a:pt x="90" y="279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107" y="279"/>
                  <a:pt x="126" y="283"/>
                  <a:pt x="145" y="283"/>
                </a:cubicBezTo>
                <a:cubicBezTo>
                  <a:pt x="150" y="283"/>
                  <a:pt x="154" y="282"/>
                  <a:pt x="159" y="282"/>
                </a:cubicBezTo>
                <a:cubicBezTo>
                  <a:pt x="159" y="289"/>
                  <a:pt x="159" y="289"/>
                  <a:pt x="159" y="289"/>
                </a:cubicBezTo>
                <a:close/>
                <a:moveTo>
                  <a:pt x="159" y="31"/>
                </a:moveTo>
                <a:cubicBezTo>
                  <a:pt x="159" y="41"/>
                  <a:pt x="159" y="41"/>
                  <a:pt x="159" y="41"/>
                </a:cubicBezTo>
                <a:cubicBezTo>
                  <a:pt x="158" y="40"/>
                  <a:pt x="158" y="39"/>
                  <a:pt x="158" y="38"/>
                </a:cubicBezTo>
                <a:cubicBezTo>
                  <a:pt x="158" y="37"/>
                  <a:pt x="157" y="37"/>
                  <a:pt x="157" y="35"/>
                </a:cubicBezTo>
                <a:cubicBezTo>
                  <a:pt x="157" y="35"/>
                  <a:pt x="157" y="35"/>
                  <a:pt x="157" y="35"/>
                </a:cubicBezTo>
                <a:cubicBezTo>
                  <a:pt x="157" y="34"/>
                  <a:pt x="158" y="32"/>
                  <a:pt x="159" y="31"/>
                </a:cubicBezTo>
                <a:close/>
                <a:moveTo>
                  <a:pt x="159" y="105"/>
                </a:moveTo>
                <a:cubicBezTo>
                  <a:pt x="159" y="114"/>
                  <a:pt x="159" y="114"/>
                  <a:pt x="159" y="114"/>
                </a:cubicBezTo>
                <a:cubicBezTo>
                  <a:pt x="156" y="115"/>
                  <a:pt x="154" y="117"/>
                  <a:pt x="154" y="119"/>
                </a:cubicBezTo>
                <a:cubicBezTo>
                  <a:pt x="154" y="119"/>
                  <a:pt x="154" y="119"/>
                  <a:pt x="154" y="119"/>
                </a:cubicBezTo>
                <a:cubicBezTo>
                  <a:pt x="154" y="119"/>
                  <a:pt x="154" y="120"/>
                  <a:pt x="154" y="120"/>
                </a:cubicBezTo>
                <a:cubicBezTo>
                  <a:pt x="156" y="127"/>
                  <a:pt x="156" y="135"/>
                  <a:pt x="148" y="132"/>
                </a:cubicBezTo>
                <a:cubicBezTo>
                  <a:pt x="141" y="130"/>
                  <a:pt x="139" y="125"/>
                  <a:pt x="142" y="123"/>
                </a:cubicBezTo>
                <a:cubicBezTo>
                  <a:pt x="140" y="124"/>
                  <a:pt x="138" y="123"/>
                  <a:pt x="136" y="122"/>
                </a:cubicBezTo>
                <a:cubicBezTo>
                  <a:pt x="135" y="121"/>
                  <a:pt x="131" y="121"/>
                  <a:pt x="130" y="122"/>
                </a:cubicBezTo>
                <a:cubicBezTo>
                  <a:pt x="125" y="126"/>
                  <a:pt x="124" y="125"/>
                  <a:pt x="119" y="124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6" y="123"/>
                  <a:pt x="115" y="123"/>
                  <a:pt x="112" y="125"/>
                </a:cubicBezTo>
                <a:cubicBezTo>
                  <a:pt x="103" y="131"/>
                  <a:pt x="108" y="126"/>
                  <a:pt x="106" y="133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5" y="134"/>
                  <a:pt x="105" y="134"/>
                  <a:pt x="105" y="135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3" y="138"/>
                  <a:pt x="102" y="142"/>
                  <a:pt x="103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104" y="150"/>
                  <a:pt x="105" y="150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1" y="149"/>
                  <a:pt x="112" y="149"/>
                </a:cubicBezTo>
                <a:cubicBezTo>
                  <a:pt x="116" y="149"/>
                  <a:pt x="115" y="144"/>
                  <a:pt x="119" y="142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21" y="141"/>
                  <a:pt x="127" y="139"/>
                  <a:pt x="129" y="14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2" y="144"/>
                  <a:pt x="131" y="147"/>
                  <a:pt x="130" y="151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7"/>
                  <a:pt x="127" y="157"/>
                  <a:pt x="127" y="157"/>
                </a:cubicBezTo>
                <a:cubicBezTo>
                  <a:pt x="127" y="157"/>
                  <a:pt x="127" y="157"/>
                  <a:pt x="127" y="157"/>
                </a:cubicBezTo>
                <a:cubicBezTo>
                  <a:pt x="127" y="157"/>
                  <a:pt x="127" y="157"/>
                  <a:pt x="127" y="157"/>
                </a:cubicBezTo>
                <a:cubicBezTo>
                  <a:pt x="131" y="157"/>
                  <a:pt x="135" y="156"/>
                  <a:pt x="138" y="160"/>
                </a:cubicBezTo>
                <a:cubicBezTo>
                  <a:pt x="144" y="165"/>
                  <a:pt x="135" y="172"/>
                  <a:pt x="139" y="177"/>
                </a:cubicBezTo>
                <a:cubicBezTo>
                  <a:pt x="143" y="180"/>
                  <a:pt x="145" y="174"/>
                  <a:pt x="151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2" y="177"/>
                  <a:pt x="152" y="178"/>
                  <a:pt x="153" y="178"/>
                </a:cubicBezTo>
                <a:cubicBezTo>
                  <a:pt x="153" y="178"/>
                  <a:pt x="154" y="178"/>
                  <a:pt x="154" y="177"/>
                </a:cubicBezTo>
                <a:cubicBezTo>
                  <a:pt x="156" y="174"/>
                  <a:pt x="157" y="173"/>
                  <a:pt x="159" y="172"/>
                </a:cubicBezTo>
                <a:cubicBezTo>
                  <a:pt x="159" y="183"/>
                  <a:pt x="159" y="183"/>
                  <a:pt x="159" y="183"/>
                </a:cubicBezTo>
                <a:cubicBezTo>
                  <a:pt x="158" y="183"/>
                  <a:pt x="158" y="184"/>
                  <a:pt x="157" y="184"/>
                </a:cubicBezTo>
                <a:cubicBezTo>
                  <a:pt x="156" y="185"/>
                  <a:pt x="155" y="186"/>
                  <a:pt x="154" y="186"/>
                </a:cubicBezTo>
                <a:cubicBezTo>
                  <a:pt x="157" y="190"/>
                  <a:pt x="156" y="199"/>
                  <a:pt x="151" y="202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5" y="211"/>
                  <a:pt x="145" y="211"/>
                  <a:pt x="145" y="211"/>
                </a:cubicBezTo>
                <a:cubicBezTo>
                  <a:pt x="145" y="211"/>
                  <a:pt x="145" y="211"/>
                  <a:pt x="145" y="211"/>
                </a:cubicBezTo>
                <a:cubicBezTo>
                  <a:pt x="145" y="211"/>
                  <a:pt x="144" y="212"/>
                  <a:pt x="145" y="213"/>
                </a:cubicBezTo>
                <a:cubicBezTo>
                  <a:pt x="145" y="212"/>
                  <a:pt x="149" y="217"/>
                  <a:pt x="144" y="221"/>
                </a:cubicBezTo>
                <a:cubicBezTo>
                  <a:pt x="144" y="222"/>
                  <a:pt x="144" y="221"/>
                  <a:pt x="143" y="221"/>
                </a:cubicBezTo>
                <a:cubicBezTo>
                  <a:pt x="143" y="221"/>
                  <a:pt x="143" y="221"/>
                  <a:pt x="143" y="221"/>
                </a:cubicBezTo>
                <a:cubicBezTo>
                  <a:pt x="145" y="225"/>
                  <a:pt x="145" y="225"/>
                  <a:pt x="145" y="225"/>
                </a:cubicBezTo>
                <a:cubicBezTo>
                  <a:pt x="145" y="225"/>
                  <a:pt x="145" y="225"/>
                  <a:pt x="145" y="225"/>
                </a:cubicBezTo>
                <a:cubicBezTo>
                  <a:pt x="145" y="224"/>
                  <a:pt x="146" y="225"/>
                  <a:pt x="147" y="226"/>
                </a:cubicBezTo>
                <a:cubicBezTo>
                  <a:pt x="147" y="226"/>
                  <a:pt x="147" y="226"/>
                  <a:pt x="147" y="226"/>
                </a:cubicBezTo>
                <a:cubicBezTo>
                  <a:pt x="151" y="230"/>
                  <a:pt x="153" y="236"/>
                  <a:pt x="156" y="241"/>
                </a:cubicBezTo>
                <a:cubicBezTo>
                  <a:pt x="156" y="241"/>
                  <a:pt x="156" y="241"/>
                  <a:pt x="156" y="241"/>
                </a:cubicBezTo>
                <a:cubicBezTo>
                  <a:pt x="159" y="245"/>
                  <a:pt x="159" y="245"/>
                  <a:pt x="159" y="245"/>
                </a:cubicBezTo>
                <a:cubicBezTo>
                  <a:pt x="159" y="257"/>
                  <a:pt x="159" y="257"/>
                  <a:pt x="159" y="257"/>
                </a:cubicBezTo>
                <a:cubicBezTo>
                  <a:pt x="155" y="254"/>
                  <a:pt x="155" y="253"/>
                  <a:pt x="153" y="249"/>
                </a:cubicBezTo>
                <a:cubicBezTo>
                  <a:pt x="153" y="249"/>
                  <a:pt x="153" y="249"/>
                  <a:pt x="153" y="249"/>
                </a:cubicBezTo>
                <a:cubicBezTo>
                  <a:pt x="150" y="245"/>
                  <a:pt x="150" y="245"/>
                  <a:pt x="150" y="245"/>
                </a:cubicBezTo>
                <a:cubicBezTo>
                  <a:pt x="150" y="245"/>
                  <a:pt x="150" y="245"/>
                  <a:pt x="150" y="245"/>
                </a:cubicBezTo>
                <a:cubicBezTo>
                  <a:pt x="147" y="240"/>
                  <a:pt x="145" y="234"/>
                  <a:pt x="142" y="230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142" y="230"/>
                  <a:pt x="136" y="226"/>
                  <a:pt x="137" y="220"/>
                </a:cubicBezTo>
                <a:cubicBezTo>
                  <a:pt x="137" y="220"/>
                  <a:pt x="137" y="220"/>
                  <a:pt x="137" y="220"/>
                </a:cubicBezTo>
                <a:cubicBezTo>
                  <a:pt x="137" y="219"/>
                  <a:pt x="138" y="218"/>
                  <a:pt x="139" y="217"/>
                </a:cubicBezTo>
                <a:cubicBezTo>
                  <a:pt x="138" y="215"/>
                  <a:pt x="138" y="215"/>
                  <a:pt x="138" y="215"/>
                </a:cubicBezTo>
                <a:cubicBezTo>
                  <a:pt x="138" y="215"/>
                  <a:pt x="138" y="215"/>
                  <a:pt x="138" y="215"/>
                </a:cubicBezTo>
                <a:cubicBezTo>
                  <a:pt x="137" y="212"/>
                  <a:pt x="138" y="210"/>
                  <a:pt x="139" y="207"/>
                </a:cubicBezTo>
                <a:cubicBezTo>
                  <a:pt x="139" y="207"/>
                  <a:pt x="139" y="207"/>
                  <a:pt x="139" y="207"/>
                </a:cubicBezTo>
                <a:cubicBezTo>
                  <a:pt x="140" y="205"/>
                  <a:pt x="141" y="203"/>
                  <a:pt x="143" y="202"/>
                </a:cubicBezTo>
                <a:cubicBezTo>
                  <a:pt x="143" y="202"/>
                  <a:pt x="143" y="202"/>
                  <a:pt x="143" y="202"/>
                </a:cubicBezTo>
                <a:cubicBezTo>
                  <a:pt x="144" y="201"/>
                  <a:pt x="144" y="201"/>
                  <a:pt x="144" y="201"/>
                </a:cubicBezTo>
                <a:cubicBezTo>
                  <a:pt x="144" y="201"/>
                  <a:pt x="144" y="201"/>
                  <a:pt x="144" y="201"/>
                </a:cubicBezTo>
                <a:cubicBezTo>
                  <a:pt x="145" y="197"/>
                  <a:pt x="152" y="197"/>
                  <a:pt x="147" y="187"/>
                </a:cubicBezTo>
                <a:cubicBezTo>
                  <a:pt x="145" y="191"/>
                  <a:pt x="140" y="190"/>
                  <a:pt x="138" y="188"/>
                </a:cubicBezTo>
                <a:cubicBezTo>
                  <a:pt x="138" y="188"/>
                  <a:pt x="138" y="188"/>
                  <a:pt x="138" y="188"/>
                </a:cubicBezTo>
                <a:cubicBezTo>
                  <a:pt x="137" y="187"/>
                  <a:pt x="137" y="187"/>
                  <a:pt x="137" y="187"/>
                </a:cubicBezTo>
                <a:cubicBezTo>
                  <a:pt x="129" y="185"/>
                  <a:pt x="131" y="183"/>
                  <a:pt x="129" y="182"/>
                </a:cubicBezTo>
                <a:cubicBezTo>
                  <a:pt x="124" y="181"/>
                  <a:pt x="126" y="180"/>
                  <a:pt x="125" y="176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09" y="170"/>
                  <a:pt x="106" y="162"/>
                  <a:pt x="103" y="164"/>
                </a:cubicBezTo>
                <a:cubicBezTo>
                  <a:pt x="98" y="166"/>
                  <a:pt x="95" y="164"/>
                  <a:pt x="90" y="162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06" y="160"/>
                  <a:pt x="95" y="157"/>
                  <a:pt x="103" y="156"/>
                </a:cubicBezTo>
                <a:cubicBezTo>
                  <a:pt x="99" y="155"/>
                  <a:pt x="97" y="151"/>
                  <a:pt x="96" y="147"/>
                </a:cubicBezTo>
                <a:cubicBezTo>
                  <a:pt x="96" y="147"/>
                  <a:pt x="96" y="147"/>
                  <a:pt x="96" y="147"/>
                </a:cubicBezTo>
                <a:cubicBezTo>
                  <a:pt x="94" y="142"/>
                  <a:pt x="96" y="136"/>
                  <a:pt x="98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101" y="126"/>
                  <a:pt x="97" y="125"/>
                  <a:pt x="107" y="120"/>
                </a:cubicBezTo>
                <a:cubicBezTo>
                  <a:pt x="113" y="117"/>
                  <a:pt x="114" y="115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6" y="118"/>
                  <a:pt x="122" y="118"/>
                  <a:pt x="128" y="115"/>
                </a:cubicBezTo>
                <a:cubicBezTo>
                  <a:pt x="130" y="114"/>
                  <a:pt x="138" y="114"/>
                  <a:pt x="140" y="116"/>
                </a:cubicBezTo>
                <a:cubicBezTo>
                  <a:pt x="143" y="115"/>
                  <a:pt x="145" y="116"/>
                  <a:pt x="147" y="118"/>
                </a:cubicBezTo>
                <a:cubicBezTo>
                  <a:pt x="147" y="111"/>
                  <a:pt x="153" y="110"/>
                  <a:pt x="157" y="107"/>
                </a:cubicBezTo>
                <a:cubicBezTo>
                  <a:pt x="157" y="106"/>
                  <a:pt x="158" y="106"/>
                  <a:pt x="159" y="105"/>
                </a:cubicBezTo>
                <a:close/>
                <a:moveTo>
                  <a:pt x="90" y="279"/>
                </a:moveTo>
                <a:cubicBezTo>
                  <a:pt x="72" y="272"/>
                  <a:pt x="56" y="261"/>
                  <a:pt x="42" y="247"/>
                </a:cubicBezTo>
                <a:cubicBezTo>
                  <a:pt x="16" y="221"/>
                  <a:pt x="0" y="185"/>
                  <a:pt x="0" y="145"/>
                </a:cubicBezTo>
                <a:cubicBezTo>
                  <a:pt x="0" y="105"/>
                  <a:pt x="16" y="68"/>
                  <a:pt x="42" y="42"/>
                </a:cubicBezTo>
                <a:cubicBezTo>
                  <a:pt x="56" y="29"/>
                  <a:pt x="72" y="18"/>
                  <a:pt x="90" y="10"/>
                </a:cubicBezTo>
                <a:cubicBezTo>
                  <a:pt x="90" y="18"/>
                  <a:pt x="90" y="18"/>
                  <a:pt x="90" y="18"/>
                </a:cubicBezTo>
                <a:cubicBezTo>
                  <a:pt x="80" y="23"/>
                  <a:pt x="70" y="28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2" y="36"/>
                  <a:pt x="62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1" y="41"/>
                  <a:pt x="62" y="42"/>
                  <a:pt x="62" y="42"/>
                </a:cubicBezTo>
                <a:cubicBezTo>
                  <a:pt x="63" y="42"/>
                  <a:pt x="64" y="43"/>
                  <a:pt x="65" y="44"/>
                </a:cubicBezTo>
                <a:cubicBezTo>
                  <a:pt x="65" y="44"/>
                  <a:pt x="65" y="44"/>
                  <a:pt x="65" y="44"/>
                </a:cubicBezTo>
                <a:cubicBezTo>
                  <a:pt x="67" y="48"/>
                  <a:pt x="66" y="49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3"/>
                  <a:pt x="65" y="56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60"/>
                  <a:pt x="63" y="60"/>
                  <a:pt x="63" y="60"/>
                </a:cubicBezTo>
                <a:cubicBezTo>
                  <a:pt x="70" y="68"/>
                  <a:pt x="54" y="79"/>
                  <a:pt x="53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1" y="89"/>
                  <a:pt x="49" y="87"/>
                  <a:pt x="49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50" y="103"/>
                  <a:pt x="51" y="103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5" y="105"/>
                  <a:pt x="57" y="108"/>
                  <a:pt x="57" y="112"/>
                </a:cubicBezTo>
                <a:cubicBezTo>
                  <a:pt x="57" y="112"/>
                  <a:pt x="58" y="112"/>
                  <a:pt x="58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67" y="109"/>
                  <a:pt x="65" y="120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73" y="130"/>
                  <a:pt x="70" y="127"/>
                  <a:pt x="72" y="130"/>
                </a:cubicBezTo>
                <a:cubicBezTo>
                  <a:pt x="73" y="134"/>
                  <a:pt x="84" y="139"/>
                  <a:pt x="79" y="148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85" y="152"/>
                  <a:pt x="85" y="152"/>
                  <a:pt x="85" y="152"/>
                </a:cubicBezTo>
                <a:cubicBezTo>
                  <a:pt x="85" y="152"/>
                  <a:pt x="85" y="152"/>
                  <a:pt x="85" y="152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68" y="146"/>
                  <a:pt x="77" y="148"/>
                  <a:pt x="69" y="138"/>
                </a:cubicBezTo>
                <a:cubicBezTo>
                  <a:pt x="69" y="139"/>
                  <a:pt x="68" y="142"/>
                  <a:pt x="66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2" y="143"/>
                  <a:pt x="61" y="141"/>
                  <a:pt x="60" y="139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59" y="138"/>
                  <a:pt x="57" y="138"/>
                  <a:pt x="56" y="135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1" y="131"/>
                  <a:pt x="51" y="126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51" y="125"/>
                  <a:pt x="52" y="124"/>
                  <a:pt x="52" y="123"/>
                </a:cubicBezTo>
                <a:cubicBezTo>
                  <a:pt x="51" y="121"/>
                  <a:pt x="50" y="119"/>
                  <a:pt x="50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0" y="114"/>
                  <a:pt x="50" y="111"/>
                  <a:pt x="48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4" y="108"/>
                  <a:pt x="43" y="105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98"/>
                  <a:pt x="41" y="89"/>
                  <a:pt x="42" y="87"/>
                </a:cubicBezTo>
                <a:cubicBezTo>
                  <a:pt x="42" y="87"/>
                  <a:pt x="42" y="87"/>
                  <a:pt x="42" y="87"/>
                </a:cubicBezTo>
                <a:cubicBezTo>
                  <a:pt x="46" y="82"/>
                  <a:pt x="46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47" y="78"/>
                  <a:pt x="58" y="68"/>
                  <a:pt x="58" y="65"/>
                </a:cubicBezTo>
                <a:cubicBezTo>
                  <a:pt x="58" y="65"/>
                  <a:pt x="51" y="59"/>
                  <a:pt x="57" y="56"/>
                </a:cubicBezTo>
                <a:cubicBezTo>
                  <a:pt x="57" y="50"/>
                  <a:pt x="57" y="50"/>
                  <a:pt x="57" y="50"/>
                </a:cubicBezTo>
                <a:cubicBezTo>
                  <a:pt x="53" y="48"/>
                  <a:pt x="54" y="45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0"/>
                  <a:pt x="55" y="40"/>
                  <a:pt x="55" y="40"/>
                </a:cubicBezTo>
                <a:cubicBezTo>
                  <a:pt x="52" y="42"/>
                  <a:pt x="50" y="45"/>
                  <a:pt x="47" y="47"/>
                </a:cubicBezTo>
                <a:cubicBezTo>
                  <a:pt x="22" y="72"/>
                  <a:pt x="7" y="107"/>
                  <a:pt x="7" y="145"/>
                </a:cubicBezTo>
                <a:cubicBezTo>
                  <a:pt x="7" y="183"/>
                  <a:pt x="22" y="217"/>
                  <a:pt x="47" y="242"/>
                </a:cubicBezTo>
                <a:cubicBezTo>
                  <a:pt x="60" y="254"/>
                  <a:pt x="74" y="264"/>
                  <a:pt x="90" y="271"/>
                </a:cubicBezTo>
                <a:lnTo>
                  <a:pt x="90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5" name="Freeform 338"/>
          <p:cNvSpPr>
            <a:spLocks noEditPoints="1"/>
          </p:cNvSpPr>
          <p:nvPr/>
        </p:nvSpPr>
        <p:spPr bwMode="auto">
          <a:xfrm>
            <a:off x="1390650" y="679450"/>
            <a:ext cx="276225" cy="209550"/>
          </a:xfrm>
          <a:custGeom>
            <a:avLst/>
            <a:gdLst>
              <a:gd name="T0" fmla="*/ 119 w 149"/>
              <a:gd name="T1" fmla="*/ 30 h 113"/>
              <a:gd name="T2" fmla="*/ 137 w 149"/>
              <a:gd name="T3" fmla="*/ 78 h 113"/>
              <a:gd name="T4" fmla="*/ 137 w 149"/>
              <a:gd name="T5" fmla="*/ 81 h 113"/>
              <a:gd name="T6" fmla="*/ 140 w 149"/>
              <a:gd name="T7" fmla="*/ 90 h 113"/>
              <a:gd name="T8" fmla="*/ 144 w 149"/>
              <a:gd name="T9" fmla="*/ 75 h 113"/>
              <a:gd name="T10" fmla="*/ 109 w 149"/>
              <a:gd name="T11" fmla="*/ 13 h 113"/>
              <a:gd name="T12" fmla="*/ 75 w 149"/>
              <a:gd name="T13" fmla="*/ 0 h 113"/>
              <a:gd name="T14" fmla="*/ 139 w 149"/>
              <a:gd name="T15" fmla="*/ 37 h 113"/>
              <a:gd name="T16" fmla="*/ 140 w 149"/>
              <a:gd name="T17" fmla="*/ 111 h 113"/>
              <a:gd name="T18" fmla="*/ 135 w 149"/>
              <a:gd name="T19" fmla="*/ 110 h 113"/>
              <a:gd name="T20" fmla="*/ 135 w 149"/>
              <a:gd name="T21" fmla="*/ 86 h 113"/>
              <a:gd name="T22" fmla="*/ 132 w 149"/>
              <a:gd name="T23" fmla="*/ 81 h 113"/>
              <a:gd name="T24" fmla="*/ 132 w 149"/>
              <a:gd name="T25" fmla="*/ 78 h 113"/>
              <a:gd name="T26" fmla="*/ 115 w 149"/>
              <a:gd name="T27" fmla="*/ 34 h 113"/>
              <a:gd name="T28" fmla="*/ 75 w 149"/>
              <a:gd name="T29" fmla="*/ 12 h 113"/>
              <a:gd name="T30" fmla="*/ 42 w 149"/>
              <a:gd name="T31" fmla="*/ 13 h 113"/>
              <a:gd name="T32" fmla="*/ 5 w 149"/>
              <a:gd name="T33" fmla="*/ 75 h 113"/>
              <a:gd name="T34" fmla="*/ 9 w 149"/>
              <a:gd name="T35" fmla="*/ 90 h 113"/>
              <a:gd name="T36" fmla="*/ 12 w 149"/>
              <a:gd name="T37" fmla="*/ 80 h 113"/>
              <a:gd name="T38" fmla="*/ 12 w 149"/>
              <a:gd name="T39" fmla="*/ 75 h 113"/>
              <a:gd name="T40" fmla="*/ 75 w 149"/>
              <a:gd name="T41" fmla="*/ 12 h 113"/>
              <a:gd name="T42" fmla="*/ 75 w 149"/>
              <a:gd name="T43" fmla="*/ 12 h 113"/>
              <a:gd name="T44" fmla="*/ 75 w 149"/>
              <a:gd name="T45" fmla="*/ 17 h 113"/>
              <a:gd name="T46" fmla="*/ 17 w 149"/>
              <a:gd name="T47" fmla="*/ 75 h 113"/>
              <a:gd name="T48" fmla="*/ 17 w 149"/>
              <a:gd name="T49" fmla="*/ 80 h 113"/>
              <a:gd name="T50" fmla="*/ 16 w 149"/>
              <a:gd name="T51" fmla="*/ 82 h 113"/>
              <a:gd name="T52" fmla="*/ 13 w 149"/>
              <a:gd name="T53" fmla="*/ 90 h 113"/>
              <a:gd name="T54" fmla="*/ 13 w 149"/>
              <a:gd name="T55" fmla="*/ 109 h 113"/>
              <a:gd name="T56" fmla="*/ 9 w 149"/>
              <a:gd name="T57" fmla="*/ 110 h 113"/>
              <a:gd name="T58" fmla="*/ 10 w 149"/>
              <a:gd name="T59" fmla="*/ 37 h 113"/>
              <a:gd name="T60" fmla="*/ 75 w 149"/>
              <a:gd name="T61" fmla="*/ 0 h 113"/>
              <a:gd name="T62" fmla="*/ 75 w 149"/>
              <a:gd name="T6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113">
                <a:moveTo>
                  <a:pt x="75" y="12"/>
                </a:moveTo>
                <a:cubicBezTo>
                  <a:pt x="92" y="12"/>
                  <a:pt x="108" y="19"/>
                  <a:pt x="119" y="30"/>
                </a:cubicBezTo>
                <a:cubicBezTo>
                  <a:pt x="130" y="42"/>
                  <a:pt x="137" y="57"/>
                  <a:pt x="137" y="75"/>
                </a:cubicBezTo>
                <a:cubicBezTo>
                  <a:pt x="137" y="76"/>
                  <a:pt x="137" y="77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9"/>
                  <a:pt x="137" y="80"/>
                  <a:pt x="137" y="81"/>
                </a:cubicBezTo>
                <a:cubicBezTo>
                  <a:pt x="138" y="82"/>
                  <a:pt x="139" y="83"/>
                  <a:pt x="139" y="85"/>
                </a:cubicBezTo>
                <a:cubicBezTo>
                  <a:pt x="140" y="86"/>
                  <a:pt x="140" y="88"/>
                  <a:pt x="140" y="9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3" y="92"/>
                  <a:pt x="144" y="83"/>
                  <a:pt x="144" y="75"/>
                </a:cubicBezTo>
                <a:cubicBezTo>
                  <a:pt x="145" y="63"/>
                  <a:pt x="141" y="50"/>
                  <a:pt x="135" y="40"/>
                </a:cubicBezTo>
                <a:cubicBezTo>
                  <a:pt x="129" y="29"/>
                  <a:pt x="120" y="20"/>
                  <a:pt x="109" y="13"/>
                </a:cubicBezTo>
                <a:cubicBezTo>
                  <a:pt x="99" y="8"/>
                  <a:pt x="87" y="5"/>
                  <a:pt x="75" y="5"/>
                </a:cubicBezTo>
                <a:cubicBezTo>
                  <a:pt x="75" y="0"/>
                  <a:pt x="75" y="0"/>
                  <a:pt x="75" y="0"/>
                </a:cubicBezTo>
                <a:cubicBezTo>
                  <a:pt x="88" y="0"/>
                  <a:pt x="100" y="3"/>
                  <a:pt x="111" y="9"/>
                </a:cubicBezTo>
                <a:cubicBezTo>
                  <a:pt x="123" y="16"/>
                  <a:pt x="132" y="26"/>
                  <a:pt x="139" y="37"/>
                </a:cubicBezTo>
                <a:cubicBezTo>
                  <a:pt x="146" y="49"/>
                  <a:pt x="149" y="62"/>
                  <a:pt x="149" y="75"/>
                </a:cubicBezTo>
                <a:cubicBezTo>
                  <a:pt x="149" y="87"/>
                  <a:pt x="146" y="100"/>
                  <a:pt x="140" y="111"/>
                </a:cubicBezTo>
                <a:cubicBezTo>
                  <a:pt x="139" y="112"/>
                  <a:pt x="138" y="113"/>
                  <a:pt x="138" y="113"/>
                </a:cubicBezTo>
                <a:cubicBezTo>
                  <a:pt x="136" y="113"/>
                  <a:pt x="135" y="112"/>
                  <a:pt x="135" y="110"/>
                </a:cubicBezTo>
                <a:cubicBezTo>
                  <a:pt x="135" y="90"/>
                  <a:pt x="135" y="90"/>
                  <a:pt x="135" y="90"/>
                </a:cubicBezTo>
                <a:cubicBezTo>
                  <a:pt x="135" y="89"/>
                  <a:pt x="135" y="87"/>
                  <a:pt x="135" y="86"/>
                </a:cubicBezTo>
                <a:cubicBezTo>
                  <a:pt x="134" y="85"/>
                  <a:pt x="133" y="84"/>
                  <a:pt x="133" y="83"/>
                </a:cubicBezTo>
                <a:cubicBezTo>
                  <a:pt x="132" y="82"/>
                  <a:pt x="132" y="82"/>
                  <a:pt x="132" y="81"/>
                </a:cubicBezTo>
                <a:cubicBezTo>
                  <a:pt x="132" y="80"/>
                  <a:pt x="132" y="79"/>
                  <a:pt x="132" y="7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2" y="77"/>
                  <a:pt x="132" y="76"/>
                  <a:pt x="132" y="75"/>
                </a:cubicBezTo>
                <a:cubicBezTo>
                  <a:pt x="132" y="59"/>
                  <a:pt x="126" y="44"/>
                  <a:pt x="115" y="34"/>
                </a:cubicBezTo>
                <a:cubicBezTo>
                  <a:pt x="105" y="23"/>
                  <a:pt x="91" y="17"/>
                  <a:pt x="75" y="17"/>
                </a:cubicBezTo>
                <a:lnTo>
                  <a:pt x="75" y="12"/>
                </a:lnTo>
                <a:close/>
                <a:moveTo>
                  <a:pt x="75" y="5"/>
                </a:moveTo>
                <a:cubicBezTo>
                  <a:pt x="62" y="5"/>
                  <a:pt x="51" y="8"/>
                  <a:pt x="42" y="13"/>
                </a:cubicBezTo>
                <a:cubicBezTo>
                  <a:pt x="30" y="19"/>
                  <a:pt x="21" y="28"/>
                  <a:pt x="15" y="39"/>
                </a:cubicBezTo>
                <a:cubicBezTo>
                  <a:pt x="8" y="50"/>
                  <a:pt x="5" y="62"/>
                  <a:pt x="5" y="75"/>
                </a:cubicBezTo>
                <a:cubicBezTo>
                  <a:pt x="5" y="83"/>
                  <a:pt x="6" y="91"/>
                  <a:pt x="9" y="98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88"/>
                  <a:pt x="9" y="86"/>
                  <a:pt x="10" y="84"/>
                </a:cubicBezTo>
                <a:cubicBezTo>
                  <a:pt x="10" y="83"/>
                  <a:pt x="11" y="81"/>
                  <a:pt x="12" y="80"/>
                </a:cubicBezTo>
                <a:cubicBezTo>
                  <a:pt x="12" y="79"/>
                  <a:pt x="12" y="78"/>
                  <a:pt x="12" y="78"/>
                </a:cubicBezTo>
                <a:cubicBezTo>
                  <a:pt x="12" y="77"/>
                  <a:pt x="12" y="76"/>
                  <a:pt x="12" y="75"/>
                </a:cubicBezTo>
                <a:cubicBezTo>
                  <a:pt x="12" y="57"/>
                  <a:pt x="19" y="42"/>
                  <a:pt x="30" y="30"/>
                </a:cubicBezTo>
                <a:cubicBezTo>
                  <a:pt x="42" y="19"/>
                  <a:pt x="57" y="12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59" y="17"/>
                  <a:pt x="44" y="23"/>
                  <a:pt x="34" y="34"/>
                </a:cubicBezTo>
                <a:cubicBezTo>
                  <a:pt x="23" y="44"/>
                  <a:pt x="17" y="59"/>
                  <a:pt x="17" y="75"/>
                </a:cubicBezTo>
                <a:cubicBezTo>
                  <a:pt x="17" y="76"/>
                  <a:pt x="17" y="77"/>
                  <a:pt x="17" y="78"/>
                </a:cubicBezTo>
                <a:cubicBezTo>
                  <a:pt x="17" y="78"/>
                  <a:pt x="17" y="79"/>
                  <a:pt x="17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1"/>
                  <a:pt x="17" y="81"/>
                  <a:pt x="16" y="82"/>
                </a:cubicBezTo>
                <a:cubicBezTo>
                  <a:pt x="15" y="83"/>
                  <a:pt x="15" y="85"/>
                  <a:pt x="14" y="86"/>
                </a:cubicBezTo>
                <a:cubicBezTo>
                  <a:pt x="14" y="87"/>
                  <a:pt x="13" y="89"/>
                  <a:pt x="13" y="90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3" y="110"/>
                  <a:pt x="13" y="111"/>
                  <a:pt x="12" y="111"/>
                </a:cubicBezTo>
                <a:cubicBezTo>
                  <a:pt x="11" y="112"/>
                  <a:pt x="10" y="112"/>
                  <a:pt x="9" y="110"/>
                </a:cubicBezTo>
                <a:cubicBezTo>
                  <a:pt x="3" y="99"/>
                  <a:pt x="0" y="87"/>
                  <a:pt x="0" y="75"/>
                </a:cubicBezTo>
                <a:cubicBezTo>
                  <a:pt x="0" y="62"/>
                  <a:pt x="4" y="48"/>
                  <a:pt x="10" y="37"/>
                </a:cubicBezTo>
                <a:cubicBezTo>
                  <a:pt x="17" y="25"/>
                  <a:pt x="27" y="15"/>
                  <a:pt x="39" y="9"/>
                </a:cubicBezTo>
                <a:cubicBezTo>
                  <a:pt x="50" y="3"/>
                  <a:pt x="61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5"/>
                  <a:pt x="75" y="5"/>
                  <a:pt x="75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sp>
        <p:nvSpPr>
          <p:cNvPr id="646" name="Freeform 341"/>
          <p:cNvSpPr>
            <a:spLocks noEditPoints="1"/>
          </p:cNvSpPr>
          <p:nvPr/>
        </p:nvSpPr>
        <p:spPr bwMode="auto">
          <a:xfrm>
            <a:off x="4229100" y="1174750"/>
            <a:ext cx="242888" cy="249238"/>
          </a:xfrm>
          <a:custGeom>
            <a:avLst/>
            <a:gdLst>
              <a:gd name="T0" fmla="*/ 68 w 132"/>
              <a:gd name="T1" fmla="*/ 13 h 135"/>
              <a:gd name="T2" fmla="*/ 70 w 132"/>
              <a:gd name="T3" fmla="*/ 3 h 135"/>
              <a:gd name="T4" fmla="*/ 79 w 132"/>
              <a:gd name="T5" fmla="*/ 1 h 135"/>
              <a:gd name="T6" fmla="*/ 90 w 132"/>
              <a:gd name="T7" fmla="*/ 12 h 135"/>
              <a:gd name="T8" fmla="*/ 85 w 132"/>
              <a:gd name="T9" fmla="*/ 37 h 135"/>
              <a:gd name="T10" fmla="*/ 83 w 132"/>
              <a:gd name="T11" fmla="*/ 40 h 135"/>
              <a:gd name="T12" fmla="*/ 82 w 132"/>
              <a:gd name="T13" fmla="*/ 48 h 135"/>
              <a:gd name="T14" fmla="*/ 124 w 132"/>
              <a:gd name="T15" fmla="*/ 49 h 135"/>
              <a:gd name="T16" fmla="*/ 132 w 132"/>
              <a:gd name="T17" fmla="*/ 60 h 135"/>
              <a:gd name="T18" fmla="*/ 111 w 132"/>
              <a:gd name="T19" fmla="*/ 120 h 135"/>
              <a:gd name="T20" fmla="*/ 101 w 132"/>
              <a:gd name="T21" fmla="*/ 127 h 135"/>
              <a:gd name="T22" fmla="*/ 66 w 132"/>
              <a:gd name="T23" fmla="*/ 122 h 135"/>
              <a:gd name="T24" fmla="*/ 104 w 132"/>
              <a:gd name="T25" fmla="*/ 121 h 135"/>
              <a:gd name="T26" fmla="*/ 126 w 132"/>
              <a:gd name="T27" fmla="*/ 63 h 135"/>
              <a:gd name="T28" fmla="*/ 126 w 132"/>
              <a:gd name="T29" fmla="*/ 56 h 135"/>
              <a:gd name="T30" fmla="*/ 119 w 132"/>
              <a:gd name="T31" fmla="*/ 53 h 135"/>
              <a:gd name="T32" fmla="*/ 80 w 132"/>
              <a:gd name="T33" fmla="*/ 53 h 135"/>
              <a:gd name="T34" fmla="*/ 77 w 132"/>
              <a:gd name="T35" fmla="*/ 44 h 135"/>
              <a:gd name="T36" fmla="*/ 79 w 132"/>
              <a:gd name="T37" fmla="*/ 37 h 135"/>
              <a:gd name="T38" fmla="*/ 87 w 132"/>
              <a:gd name="T39" fmla="*/ 19 h 135"/>
              <a:gd name="T40" fmla="*/ 83 w 132"/>
              <a:gd name="T41" fmla="*/ 9 h 135"/>
              <a:gd name="T42" fmla="*/ 75 w 132"/>
              <a:gd name="T43" fmla="*/ 5 h 135"/>
              <a:gd name="T44" fmla="*/ 73 w 132"/>
              <a:gd name="T45" fmla="*/ 8 h 135"/>
              <a:gd name="T46" fmla="*/ 66 w 132"/>
              <a:gd name="T47" fmla="*/ 32 h 135"/>
              <a:gd name="T48" fmla="*/ 2 w 132"/>
              <a:gd name="T49" fmla="*/ 92 h 135"/>
              <a:gd name="T50" fmla="*/ 28 w 132"/>
              <a:gd name="T51" fmla="*/ 66 h 135"/>
              <a:gd name="T52" fmla="*/ 32 w 132"/>
              <a:gd name="T53" fmla="*/ 63 h 135"/>
              <a:gd name="T54" fmla="*/ 58 w 132"/>
              <a:gd name="T55" fmla="*/ 32 h 135"/>
              <a:gd name="T56" fmla="*/ 66 w 132"/>
              <a:gd name="T57" fmla="*/ 32 h 135"/>
              <a:gd name="T58" fmla="*/ 48 w 132"/>
              <a:gd name="T59" fmla="*/ 48 h 135"/>
              <a:gd name="T60" fmla="*/ 34 w 132"/>
              <a:gd name="T61" fmla="*/ 66 h 135"/>
              <a:gd name="T62" fmla="*/ 31 w 132"/>
              <a:gd name="T63" fmla="*/ 69 h 135"/>
              <a:gd name="T64" fmla="*/ 6 w 132"/>
              <a:gd name="T65" fmla="*/ 95 h 135"/>
              <a:gd name="T66" fmla="*/ 6 w 132"/>
              <a:gd name="T67" fmla="*/ 100 h 135"/>
              <a:gd name="T68" fmla="*/ 35 w 132"/>
              <a:gd name="T69" fmla="*/ 129 h 135"/>
              <a:gd name="T70" fmla="*/ 35 w 132"/>
              <a:gd name="T71" fmla="*/ 129 h 135"/>
              <a:gd name="T72" fmla="*/ 40 w 132"/>
              <a:gd name="T73" fmla="*/ 129 h 135"/>
              <a:gd name="T74" fmla="*/ 40 w 132"/>
              <a:gd name="T75" fmla="*/ 129 h 135"/>
              <a:gd name="T76" fmla="*/ 42 w 132"/>
              <a:gd name="T77" fmla="*/ 127 h 135"/>
              <a:gd name="T78" fmla="*/ 48 w 132"/>
              <a:gd name="T79" fmla="*/ 124 h 135"/>
              <a:gd name="T80" fmla="*/ 54 w 132"/>
              <a:gd name="T81" fmla="*/ 122 h 135"/>
              <a:gd name="T82" fmla="*/ 66 w 132"/>
              <a:gd name="T83" fmla="*/ 127 h 135"/>
              <a:gd name="T84" fmla="*/ 49 w 132"/>
              <a:gd name="T85" fmla="*/ 128 h 135"/>
              <a:gd name="T86" fmla="*/ 45 w 132"/>
              <a:gd name="T87" fmla="*/ 131 h 135"/>
              <a:gd name="T88" fmla="*/ 43 w 132"/>
              <a:gd name="T89" fmla="*/ 133 h 135"/>
              <a:gd name="T90" fmla="*/ 43 w 132"/>
              <a:gd name="T91" fmla="*/ 133 h 135"/>
              <a:gd name="T92" fmla="*/ 31 w 132"/>
              <a:gd name="T93" fmla="*/ 133 h 135"/>
              <a:gd name="T94" fmla="*/ 31 w 132"/>
              <a:gd name="T95" fmla="*/ 133 h 135"/>
              <a:gd name="T96" fmla="*/ 2 w 132"/>
              <a:gd name="T97" fmla="*/ 104 h 135"/>
              <a:gd name="T98" fmla="*/ 0 w 132"/>
              <a:gd name="T99" fmla="*/ 98 h 135"/>
              <a:gd name="T100" fmla="*/ 2 w 132"/>
              <a:gd name="T101" fmla="*/ 9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135">
                <a:moveTo>
                  <a:pt x="66" y="25"/>
                </a:moveTo>
                <a:cubicBezTo>
                  <a:pt x="69" y="21"/>
                  <a:pt x="69" y="17"/>
                  <a:pt x="68" y="13"/>
                </a:cubicBezTo>
                <a:cubicBezTo>
                  <a:pt x="68" y="11"/>
                  <a:pt x="68" y="10"/>
                  <a:pt x="68" y="8"/>
                </a:cubicBezTo>
                <a:cubicBezTo>
                  <a:pt x="68" y="6"/>
                  <a:pt x="69" y="5"/>
                  <a:pt x="70" y="3"/>
                </a:cubicBezTo>
                <a:cubicBezTo>
                  <a:pt x="71" y="2"/>
                  <a:pt x="72" y="1"/>
                  <a:pt x="74" y="0"/>
                </a:cubicBezTo>
                <a:cubicBezTo>
                  <a:pt x="76" y="0"/>
                  <a:pt x="77" y="0"/>
                  <a:pt x="79" y="1"/>
                </a:cubicBezTo>
                <a:cubicBezTo>
                  <a:pt x="82" y="1"/>
                  <a:pt x="84" y="3"/>
                  <a:pt x="87" y="6"/>
                </a:cubicBezTo>
                <a:cubicBezTo>
                  <a:pt x="88" y="7"/>
                  <a:pt x="89" y="10"/>
                  <a:pt x="90" y="12"/>
                </a:cubicBezTo>
                <a:cubicBezTo>
                  <a:pt x="91" y="14"/>
                  <a:pt x="91" y="16"/>
                  <a:pt x="91" y="18"/>
                </a:cubicBezTo>
                <a:cubicBezTo>
                  <a:pt x="93" y="27"/>
                  <a:pt x="88" y="33"/>
                  <a:pt x="85" y="37"/>
                </a:cubicBezTo>
                <a:cubicBezTo>
                  <a:pt x="84" y="38"/>
                  <a:pt x="84" y="39"/>
                  <a:pt x="83" y="39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41"/>
                  <a:pt x="82" y="42"/>
                  <a:pt x="82" y="44"/>
                </a:cubicBezTo>
                <a:cubicBezTo>
                  <a:pt x="82" y="45"/>
                  <a:pt x="82" y="47"/>
                  <a:pt x="82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21" y="48"/>
                  <a:pt x="123" y="49"/>
                  <a:pt x="124" y="49"/>
                </a:cubicBezTo>
                <a:cubicBezTo>
                  <a:pt x="127" y="50"/>
                  <a:pt x="129" y="51"/>
                  <a:pt x="130" y="53"/>
                </a:cubicBezTo>
                <a:cubicBezTo>
                  <a:pt x="131" y="55"/>
                  <a:pt x="132" y="57"/>
                  <a:pt x="132" y="60"/>
                </a:cubicBezTo>
                <a:cubicBezTo>
                  <a:pt x="132" y="61"/>
                  <a:pt x="132" y="63"/>
                  <a:pt x="131" y="65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10" y="122"/>
                  <a:pt x="109" y="124"/>
                  <a:pt x="107" y="125"/>
                </a:cubicBezTo>
                <a:cubicBezTo>
                  <a:pt x="105" y="126"/>
                  <a:pt x="103" y="127"/>
                  <a:pt x="101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2" y="122"/>
                  <a:pt x="103" y="122"/>
                  <a:pt x="104" y="121"/>
                </a:cubicBezTo>
                <a:cubicBezTo>
                  <a:pt x="105" y="120"/>
                  <a:pt x="106" y="119"/>
                  <a:pt x="107" y="118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7" y="62"/>
                  <a:pt x="127" y="61"/>
                  <a:pt x="127" y="60"/>
                </a:cubicBezTo>
                <a:cubicBezTo>
                  <a:pt x="127" y="58"/>
                  <a:pt x="127" y="57"/>
                  <a:pt x="126" y="56"/>
                </a:cubicBezTo>
                <a:cubicBezTo>
                  <a:pt x="125" y="55"/>
                  <a:pt x="124" y="54"/>
                  <a:pt x="123" y="54"/>
                </a:cubicBezTo>
                <a:cubicBezTo>
                  <a:pt x="122" y="53"/>
                  <a:pt x="121" y="53"/>
                  <a:pt x="119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3"/>
                  <a:pt x="78" y="52"/>
                  <a:pt x="78" y="51"/>
                </a:cubicBezTo>
                <a:cubicBezTo>
                  <a:pt x="77" y="49"/>
                  <a:pt x="77" y="46"/>
                  <a:pt x="77" y="44"/>
                </a:cubicBezTo>
                <a:cubicBezTo>
                  <a:pt x="77" y="41"/>
                  <a:pt x="78" y="39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36"/>
                  <a:pt x="80" y="35"/>
                  <a:pt x="81" y="35"/>
                </a:cubicBezTo>
                <a:cubicBezTo>
                  <a:pt x="84" y="31"/>
                  <a:pt x="88" y="26"/>
                  <a:pt x="87" y="19"/>
                </a:cubicBezTo>
                <a:cubicBezTo>
                  <a:pt x="87" y="17"/>
                  <a:pt x="86" y="15"/>
                  <a:pt x="85" y="14"/>
                </a:cubicBezTo>
                <a:cubicBezTo>
                  <a:pt x="85" y="12"/>
                  <a:pt x="84" y="10"/>
                  <a:pt x="83" y="9"/>
                </a:cubicBezTo>
                <a:cubicBezTo>
                  <a:pt x="81" y="7"/>
                  <a:pt x="79" y="6"/>
                  <a:pt x="78" y="5"/>
                </a:cubicBezTo>
                <a:cubicBezTo>
                  <a:pt x="77" y="5"/>
                  <a:pt x="76" y="5"/>
                  <a:pt x="75" y="5"/>
                </a:cubicBezTo>
                <a:cubicBezTo>
                  <a:pt x="75" y="5"/>
                  <a:pt x="74" y="6"/>
                  <a:pt x="74" y="6"/>
                </a:cubicBezTo>
                <a:cubicBezTo>
                  <a:pt x="73" y="7"/>
                  <a:pt x="73" y="7"/>
                  <a:pt x="73" y="8"/>
                </a:cubicBezTo>
                <a:cubicBezTo>
                  <a:pt x="73" y="10"/>
                  <a:pt x="73" y="11"/>
                  <a:pt x="73" y="13"/>
                </a:cubicBezTo>
                <a:cubicBezTo>
                  <a:pt x="74" y="19"/>
                  <a:pt x="74" y="25"/>
                  <a:pt x="66" y="32"/>
                </a:cubicBezTo>
                <a:lnTo>
                  <a:pt x="66" y="25"/>
                </a:lnTo>
                <a:close/>
                <a:moveTo>
                  <a:pt x="2" y="92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29" y="65"/>
                  <a:pt x="30" y="64"/>
                  <a:pt x="31" y="63"/>
                </a:cubicBezTo>
                <a:cubicBezTo>
                  <a:pt x="31" y="63"/>
                  <a:pt x="32" y="64"/>
                  <a:pt x="32" y="63"/>
                </a:cubicBezTo>
                <a:cubicBezTo>
                  <a:pt x="32" y="63"/>
                  <a:pt x="36" y="54"/>
                  <a:pt x="44" y="44"/>
                </a:cubicBezTo>
                <a:cubicBezTo>
                  <a:pt x="48" y="40"/>
                  <a:pt x="53" y="35"/>
                  <a:pt x="58" y="32"/>
                </a:cubicBezTo>
                <a:cubicBezTo>
                  <a:pt x="62" y="29"/>
                  <a:pt x="64" y="27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3"/>
                  <a:pt x="63" y="35"/>
                  <a:pt x="61" y="36"/>
                </a:cubicBezTo>
                <a:cubicBezTo>
                  <a:pt x="56" y="39"/>
                  <a:pt x="52" y="43"/>
                  <a:pt x="48" y="48"/>
                </a:cubicBezTo>
                <a:cubicBezTo>
                  <a:pt x="41" y="56"/>
                  <a:pt x="36" y="63"/>
                  <a:pt x="36" y="63"/>
                </a:cubicBezTo>
                <a:cubicBezTo>
                  <a:pt x="36" y="64"/>
                  <a:pt x="36" y="65"/>
                  <a:pt x="34" y="66"/>
                </a:cubicBezTo>
                <a:cubicBezTo>
                  <a:pt x="34" y="67"/>
                  <a:pt x="33" y="68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6" y="95"/>
                  <a:pt x="6" y="95"/>
                  <a:pt x="6" y="95"/>
                </a:cubicBezTo>
                <a:cubicBezTo>
                  <a:pt x="6" y="95"/>
                  <a:pt x="6" y="95"/>
                  <a:pt x="6" y="95"/>
                </a:cubicBezTo>
                <a:cubicBezTo>
                  <a:pt x="5" y="96"/>
                  <a:pt x="5" y="97"/>
                  <a:pt x="5" y="98"/>
                </a:cubicBezTo>
                <a:cubicBezTo>
                  <a:pt x="5" y="99"/>
                  <a:pt x="5" y="100"/>
                  <a:pt x="6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0"/>
                  <a:pt x="36" y="130"/>
                  <a:pt x="37" y="130"/>
                </a:cubicBezTo>
                <a:cubicBezTo>
                  <a:pt x="38" y="130"/>
                  <a:pt x="39" y="130"/>
                  <a:pt x="40" y="129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3" y="126"/>
                  <a:pt x="45" y="125"/>
                  <a:pt x="48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50" y="123"/>
                  <a:pt x="52" y="122"/>
                  <a:pt x="54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53" y="127"/>
                  <a:pt x="51" y="127"/>
                  <a:pt x="49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8" y="129"/>
                  <a:pt x="46" y="130"/>
                  <a:pt x="45" y="131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2" y="134"/>
                  <a:pt x="39" y="135"/>
                  <a:pt x="37" y="135"/>
                </a:cubicBezTo>
                <a:cubicBezTo>
                  <a:pt x="35" y="135"/>
                  <a:pt x="33" y="134"/>
                  <a:pt x="3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96"/>
                  <a:pt x="1" y="93"/>
                  <a:pt x="2" y="92"/>
                </a:cubicBezTo>
                <a:cubicBezTo>
                  <a:pt x="2" y="92"/>
                  <a:pt x="2" y="92"/>
                  <a:pt x="2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latin typeface="+mn-lt"/>
              <a:ea typeface="+mn-ea"/>
            </a:endParaRPr>
          </a:p>
        </p:txBody>
      </p:sp>
      <p:grpSp>
        <p:nvGrpSpPr>
          <p:cNvPr id="647" name="Group 353"/>
          <p:cNvGrpSpPr/>
          <p:nvPr/>
        </p:nvGrpSpPr>
        <p:grpSpPr>
          <a:xfrm>
            <a:off x="-456870" y="0"/>
            <a:ext cx="5389107" cy="4364527"/>
            <a:chOff x="4689482" y="1589"/>
            <a:chExt cx="6588135" cy="5335617"/>
          </a:xfrm>
          <a:solidFill>
            <a:schemeClr val="bg1"/>
          </a:solidFill>
        </p:grpSpPr>
        <p:sp>
          <p:nvSpPr>
            <p:cNvPr id="648" name="Freeform 13"/>
            <p:cNvSpPr>
              <a:spLocks noEditPoints="1"/>
            </p:cNvSpPr>
            <p:nvPr/>
          </p:nvSpPr>
          <p:spPr bwMode="auto">
            <a:xfrm>
              <a:off x="9283715" y="2282839"/>
              <a:ext cx="400050" cy="303214"/>
            </a:xfrm>
            <a:custGeom>
              <a:avLst/>
              <a:gdLst>
                <a:gd name="T0" fmla="*/ 141 w 177"/>
                <a:gd name="T1" fmla="*/ 36 h 134"/>
                <a:gd name="T2" fmla="*/ 163 w 177"/>
                <a:gd name="T3" fmla="*/ 93 h 134"/>
                <a:gd name="T4" fmla="*/ 163 w 177"/>
                <a:gd name="T5" fmla="*/ 96 h 134"/>
                <a:gd name="T6" fmla="*/ 166 w 177"/>
                <a:gd name="T7" fmla="*/ 108 h 134"/>
                <a:gd name="T8" fmla="*/ 172 w 177"/>
                <a:gd name="T9" fmla="*/ 90 h 134"/>
                <a:gd name="T10" fmla="*/ 129 w 177"/>
                <a:gd name="T11" fmla="*/ 16 h 134"/>
                <a:gd name="T12" fmla="*/ 89 w 177"/>
                <a:gd name="T13" fmla="*/ 0 h 134"/>
                <a:gd name="T14" fmla="*/ 165 w 177"/>
                <a:gd name="T15" fmla="*/ 45 h 134"/>
                <a:gd name="T16" fmla="*/ 166 w 177"/>
                <a:gd name="T17" fmla="*/ 133 h 134"/>
                <a:gd name="T18" fmla="*/ 161 w 177"/>
                <a:gd name="T19" fmla="*/ 132 h 134"/>
                <a:gd name="T20" fmla="*/ 160 w 177"/>
                <a:gd name="T21" fmla="*/ 103 h 134"/>
                <a:gd name="T22" fmla="*/ 157 w 177"/>
                <a:gd name="T23" fmla="*/ 97 h 134"/>
                <a:gd name="T24" fmla="*/ 157 w 177"/>
                <a:gd name="T25" fmla="*/ 93 h 134"/>
                <a:gd name="T26" fmla="*/ 137 w 177"/>
                <a:gd name="T27" fmla="*/ 40 h 134"/>
                <a:gd name="T28" fmla="*/ 89 w 177"/>
                <a:gd name="T29" fmla="*/ 14 h 134"/>
                <a:gd name="T30" fmla="*/ 49 w 177"/>
                <a:gd name="T31" fmla="*/ 16 h 134"/>
                <a:gd name="T32" fmla="*/ 5 w 177"/>
                <a:gd name="T33" fmla="*/ 90 h 134"/>
                <a:gd name="T34" fmla="*/ 10 w 177"/>
                <a:gd name="T35" fmla="*/ 108 h 134"/>
                <a:gd name="T36" fmla="*/ 14 w 177"/>
                <a:gd name="T37" fmla="*/ 95 h 134"/>
                <a:gd name="T38" fmla="*/ 14 w 177"/>
                <a:gd name="T39" fmla="*/ 89 h 134"/>
                <a:gd name="T40" fmla="*/ 88 w 177"/>
                <a:gd name="T41" fmla="*/ 14 h 134"/>
                <a:gd name="T42" fmla="*/ 89 w 177"/>
                <a:gd name="T43" fmla="*/ 14 h 134"/>
                <a:gd name="T44" fmla="*/ 88 w 177"/>
                <a:gd name="T45" fmla="*/ 20 h 134"/>
                <a:gd name="T46" fmla="*/ 20 w 177"/>
                <a:gd name="T47" fmla="*/ 89 h 134"/>
                <a:gd name="T48" fmla="*/ 20 w 177"/>
                <a:gd name="T49" fmla="*/ 96 h 134"/>
                <a:gd name="T50" fmla="*/ 19 w 177"/>
                <a:gd name="T51" fmla="*/ 98 h 134"/>
                <a:gd name="T52" fmla="*/ 16 w 177"/>
                <a:gd name="T53" fmla="*/ 108 h 134"/>
                <a:gd name="T54" fmla="*/ 16 w 177"/>
                <a:gd name="T55" fmla="*/ 130 h 134"/>
                <a:gd name="T56" fmla="*/ 10 w 177"/>
                <a:gd name="T57" fmla="*/ 132 h 134"/>
                <a:gd name="T58" fmla="*/ 12 w 177"/>
                <a:gd name="T59" fmla="*/ 44 h 134"/>
                <a:gd name="T60" fmla="*/ 88 w 177"/>
                <a:gd name="T61" fmla="*/ 0 h 134"/>
                <a:gd name="T62" fmla="*/ 89 w 177"/>
                <a:gd name="T63" fmla="*/ 0 h 134"/>
                <a:gd name="T64" fmla="*/ 88 w 177"/>
                <a:gd name="T6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34">
                  <a:moveTo>
                    <a:pt x="89" y="14"/>
                  </a:moveTo>
                  <a:cubicBezTo>
                    <a:pt x="109" y="14"/>
                    <a:pt x="128" y="23"/>
                    <a:pt x="141" y="36"/>
                  </a:cubicBezTo>
                  <a:cubicBezTo>
                    <a:pt x="155" y="50"/>
                    <a:pt x="163" y="69"/>
                    <a:pt x="163" y="89"/>
                  </a:cubicBezTo>
                  <a:cubicBezTo>
                    <a:pt x="163" y="90"/>
                    <a:pt x="163" y="92"/>
                    <a:pt x="163" y="93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3" y="94"/>
                    <a:pt x="163" y="95"/>
                    <a:pt x="163" y="96"/>
                  </a:cubicBezTo>
                  <a:cubicBezTo>
                    <a:pt x="164" y="98"/>
                    <a:pt x="165" y="99"/>
                    <a:pt x="165" y="101"/>
                  </a:cubicBezTo>
                  <a:cubicBezTo>
                    <a:pt x="166" y="103"/>
                    <a:pt x="166" y="105"/>
                    <a:pt x="166" y="10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70" y="109"/>
                    <a:pt x="172" y="100"/>
                    <a:pt x="172" y="90"/>
                  </a:cubicBezTo>
                  <a:cubicBezTo>
                    <a:pt x="172" y="75"/>
                    <a:pt x="168" y="60"/>
                    <a:pt x="160" y="47"/>
                  </a:cubicBezTo>
                  <a:cubicBezTo>
                    <a:pt x="153" y="35"/>
                    <a:pt x="142" y="24"/>
                    <a:pt x="129" y="16"/>
                  </a:cubicBezTo>
                  <a:cubicBezTo>
                    <a:pt x="117" y="10"/>
                    <a:pt x="104" y="6"/>
                    <a:pt x="89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5" y="0"/>
                    <a:pt x="119" y="4"/>
                    <a:pt x="132" y="11"/>
                  </a:cubicBezTo>
                  <a:cubicBezTo>
                    <a:pt x="146" y="19"/>
                    <a:pt x="157" y="31"/>
                    <a:pt x="165" y="45"/>
                  </a:cubicBezTo>
                  <a:cubicBezTo>
                    <a:pt x="173" y="58"/>
                    <a:pt x="177" y="74"/>
                    <a:pt x="177" y="90"/>
                  </a:cubicBezTo>
                  <a:cubicBezTo>
                    <a:pt x="177" y="104"/>
                    <a:pt x="174" y="119"/>
                    <a:pt x="166" y="133"/>
                  </a:cubicBezTo>
                  <a:cubicBezTo>
                    <a:pt x="166" y="134"/>
                    <a:pt x="165" y="134"/>
                    <a:pt x="163" y="134"/>
                  </a:cubicBezTo>
                  <a:cubicBezTo>
                    <a:pt x="162" y="134"/>
                    <a:pt x="161" y="133"/>
                    <a:pt x="161" y="13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6"/>
                    <a:pt x="160" y="104"/>
                    <a:pt x="160" y="103"/>
                  </a:cubicBezTo>
                  <a:cubicBezTo>
                    <a:pt x="159" y="101"/>
                    <a:pt x="159" y="100"/>
                    <a:pt x="158" y="99"/>
                  </a:cubicBezTo>
                  <a:cubicBezTo>
                    <a:pt x="157" y="98"/>
                    <a:pt x="157" y="97"/>
                    <a:pt x="157" y="97"/>
                  </a:cubicBezTo>
                  <a:cubicBezTo>
                    <a:pt x="157" y="95"/>
                    <a:pt x="157" y="94"/>
                    <a:pt x="157" y="93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7" y="92"/>
                    <a:pt x="157" y="91"/>
                    <a:pt x="157" y="89"/>
                  </a:cubicBezTo>
                  <a:cubicBezTo>
                    <a:pt x="157" y="70"/>
                    <a:pt x="150" y="53"/>
                    <a:pt x="137" y="40"/>
                  </a:cubicBezTo>
                  <a:cubicBezTo>
                    <a:pt x="125" y="28"/>
                    <a:pt x="108" y="20"/>
                    <a:pt x="89" y="20"/>
                  </a:cubicBezTo>
                  <a:lnTo>
                    <a:pt x="89" y="14"/>
                  </a:lnTo>
                  <a:close/>
                  <a:moveTo>
                    <a:pt x="88" y="6"/>
                  </a:moveTo>
                  <a:cubicBezTo>
                    <a:pt x="74" y="6"/>
                    <a:pt x="61" y="9"/>
                    <a:pt x="49" y="16"/>
                  </a:cubicBezTo>
                  <a:cubicBezTo>
                    <a:pt x="36" y="23"/>
                    <a:pt x="25" y="34"/>
                    <a:pt x="17" y="47"/>
                  </a:cubicBezTo>
                  <a:cubicBezTo>
                    <a:pt x="9" y="60"/>
                    <a:pt x="5" y="75"/>
                    <a:pt x="5" y="90"/>
                  </a:cubicBezTo>
                  <a:cubicBezTo>
                    <a:pt x="5" y="99"/>
                    <a:pt x="7" y="108"/>
                    <a:pt x="10" y="117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0" y="105"/>
                    <a:pt x="11" y="103"/>
                    <a:pt x="11" y="101"/>
                  </a:cubicBezTo>
                  <a:cubicBezTo>
                    <a:pt x="12" y="99"/>
                    <a:pt x="13" y="97"/>
                    <a:pt x="14" y="95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2"/>
                    <a:pt x="14" y="90"/>
                    <a:pt x="14" y="89"/>
                  </a:cubicBezTo>
                  <a:cubicBezTo>
                    <a:pt x="14" y="69"/>
                    <a:pt x="22" y="50"/>
                    <a:pt x="36" y="36"/>
                  </a:cubicBezTo>
                  <a:cubicBezTo>
                    <a:pt x="49" y="23"/>
                    <a:pt x="6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70" y="20"/>
                    <a:pt x="52" y="28"/>
                    <a:pt x="40" y="40"/>
                  </a:cubicBezTo>
                  <a:cubicBezTo>
                    <a:pt x="27" y="53"/>
                    <a:pt x="20" y="70"/>
                    <a:pt x="20" y="89"/>
                  </a:cubicBezTo>
                  <a:cubicBezTo>
                    <a:pt x="20" y="90"/>
                    <a:pt x="20" y="92"/>
                    <a:pt x="20" y="93"/>
                  </a:cubicBezTo>
                  <a:cubicBezTo>
                    <a:pt x="20" y="94"/>
                    <a:pt x="20" y="95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7"/>
                    <a:pt x="20" y="97"/>
                    <a:pt x="19" y="98"/>
                  </a:cubicBezTo>
                  <a:cubicBezTo>
                    <a:pt x="18" y="99"/>
                    <a:pt x="17" y="101"/>
                    <a:pt x="17" y="103"/>
                  </a:cubicBezTo>
                  <a:cubicBezTo>
                    <a:pt x="16" y="104"/>
                    <a:pt x="16" y="106"/>
                    <a:pt x="16" y="108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1"/>
                    <a:pt x="15" y="132"/>
                    <a:pt x="14" y="133"/>
                  </a:cubicBezTo>
                  <a:cubicBezTo>
                    <a:pt x="13" y="134"/>
                    <a:pt x="11" y="133"/>
                    <a:pt x="10" y="132"/>
                  </a:cubicBezTo>
                  <a:cubicBezTo>
                    <a:pt x="3" y="118"/>
                    <a:pt x="0" y="104"/>
                    <a:pt x="0" y="90"/>
                  </a:cubicBezTo>
                  <a:cubicBezTo>
                    <a:pt x="0" y="74"/>
                    <a:pt x="4" y="58"/>
                    <a:pt x="12" y="44"/>
                  </a:cubicBezTo>
                  <a:cubicBezTo>
                    <a:pt x="20" y="30"/>
                    <a:pt x="32" y="18"/>
                    <a:pt x="47" y="11"/>
                  </a:cubicBezTo>
                  <a:cubicBezTo>
                    <a:pt x="59" y="4"/>
                    <a:pt x="73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6"/>
                    <a:pt x="89" y="6"/>
                    <a:pt x="89" y="6"/>
                  </a:cubicBezTo>
                  <a:lnTo>
                    <a:pt x="8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49" name="Freeform 14"/>
            <p:cNvSpPr>
              <a:spLocks noEditPoints="1"/>
            </p:cNvSpPr>
            <p:nvPr/>
          </p:nvSpPr>
          <p:spPr bwMode="auto">
            <a:xfrm>
              <a:off x="9539302" y="2479690"/>
              <a:ext cx="96838" cy="166689"/>
            </a:xfrm>
            <a:custGeom>
              <a:avLst/>
              <a:gdLst>
                <a:gd name="T0" fmla="*/ 38 w 43"/>
                <a:gd name="T1" fmla="*/ 53 h 74"/>
                <a:gd name="T2" fmla="*/ 38 w 43"/>
                <a:gd name="T3" fmla="*/ 43 h 74"/>
                <a:gd name="T4" fmla="*/ 38 w 43"/>
                <a:gd name="T5" fmla="*/ 21 h 74"/>
                <a:gd name="T6" fmla="*/ 38 w 43"/>
                <a:gd name="T7" fmla="*/ 20 h 74"/>
                <a:gd name="T8" fmla="*/ 37 w 43"/>
                <a:gd name="T9" fmla="*/ 19 h 74"/>
                <a:gd name="T10" fmla="*/ 37 w 43"/>
                <a:gd name="T11" fmla="*/ 19 h 74"/>
                <a:gd name="T12" fmla="*/ 30 w 43"/>
                <a:gd name="T13" fmla="*/ 10 h 74"/>
                <a:gd name="T14" fmla="*/ 22 w 43"/>
                <a:gd name="T15" fmla="*/ 7 h 74"/>
                <a:gd name="T16" fmla="*/ 22 w 43"/>
                <a:gd name="T17" fmla="*/ 1 h 74"/>
                <a:gd name="T18" fmla="*/ 33 w 43"/>
                <a:gd name="T19" fmla="*/ 5 h 74"/>
                <a:gd name="T20" fmla="*/ 43 w 43"/>
                <a:gd name="T21" fmla="*/ 18 h 74"/>
                <a:gd name="T22" fmla="*/ 43 w 43"/>
                <a:gd name="T23" fmla="*/ 18 h 74"/>
                <a:gd name="T24" fmla="*/ 43 w 43"/>
                <a:gd name="T25" fmla="*/ 20 h 74"/>
                <a:gd name="T26" fmla="*/ 43 w 43"/>
                <a:gd name="T27" fmla="*/ 21 h 74"/>
                <a:gd name="T28" fmla="*/ 43 w 43"/>
                <a:gd name="T29" fmla="*/ 43 h 74"/>
                <a:gd name="T30" fmla="*/ 43 w 43"/>
                <a:gd name="T31" fmla="*/ 53 h 74"/>
                <a:gd name="T32" fmla="*/ 34 w 43"/>
                <a:gd name="T33" fmla="*/ 69 h 74"/>
                <a:gd name="T34" fmla="*/ 22 w 43"/>
                <a:gd name="T35" fmla="*/ 74 h 74"/>
                <a:gd name="T36" fmla="*/ 22 w 43"/>
                <a:gd name="T37" fmla="*/ 68 h 74"/>
                <a:gd name="T38" fmla="*/ 31 w 43"/>
                <a:gd name="T39" fmla="*/ 64 h 74"/>
                <a:gd name="T40" fmla="*/ 38 w 43"/>
                <a:gd name="T41" fmla="*/ 53 h 74"/>
                <a:gd name="T42" fmla="*/ 22 w 43"/>
                <a:gd name="T43" fmla="*/ 7 h 74"/>
                <a:gd name="T44" fmla="*/ 14 w 43"/>
                <a:gd name="T45" fmla="*/ 6 h 74"/>
                <a:gd name="T46" fmla="*/ 6 w 43"/>
                <a:gd name="T47" fmla="*/ 6 h 74"/>
                <a:gd name="T48" fmla="*/ 6 w 43"/>
                <a:gd name="T49" fmla="*/ 69 h 74"/>
                <a:gd name="T50" fmla="*/ 14 w 43"/>
                <a:gd name="T51" fmla="*/ 69 h 74"/>
                <a:gd name="T52" fmla="*/ 22 w 43"/>
                <a:gd name="T53" fmla="*/ 68 h 74"/>
                <a:gd name="T54" fmla="*/ 22 w 43"/>
                <a:gd name="T55" fmla="*/ 74 h 74"/>
                <a:gd name="T56" fmla="*/ 14 w 43"/>
                <a:gd name="T57" fmla="*/ 74 h 74"/>
                <a:gd name="T58" fmla="*/ 3 w 43"/>
                <a:gd name="T59" fmla="*/ 74 h 74"/>
                <a:gd name="T60" fmla="*/ 0 w 43"/>
                <a:gd name="T61" fmla="*/ 71 h 74"/>
                <a:gd name="T62" fmla="*/ 0 w 43"/>
                <a:gd name="T63" fmla="*/ 3 h 74"/>
                <a:gd name="T64" fmla="*/ 3 w 43"/>
                <a:gd name="T65" fmla="*/ 0 h 74"/>
                <a:gd name="T66" fmla="*/ 14 w 43"/>
                <a:gd name="T67" fmla="*/ 0 h 74"/>
                <a:gd name="T68" fmla="*/ 22 w 43"/>
                <a:gd name="T69" fmla="*/ 1 h 74"/>
                <a:gd name="T70" fmla="*/ 22 w 43"/>
                <a:gd name="T7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38" y="5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6"/>
                    <a:pt x="34" y="12"/>
                    <a:pt x="30" y="10"/>
                  </a:cubicBezTo>
                  <a:cubicBezTo>
                    <a:pt x="28" y="9"/>
                    <a:pt x="25" y="8"/>
                    <a:pt x="22" y="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2"/>
                    <a:pt x="30" y="3"/>
                    <a:pt x="33" y="5"/>
                  </a:cubicBezTo>
                  <a:cubicBezTo>
                    <a:pt x="38" y="8"/>
                    <a:pt x="42" y="13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9"/>
                    <a:pt x="40" y="65"/>
                    <a:pt x="34" y="69"/>
                  </a:cubicBezTo>
                  <a:cubicBezTo>
                    <a:pt x="31" y="71"/>
                    <a:pt x="26" y="73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67"/>
                    <a:pt x="28" y="66"/>
                    <a:pt x="31" y="64"/>
                  </a:cubicBezTo>
                  <a:cubicBezTo>
                    <a:pt x="35" y="61"/>
                    <a:pt x="38" y="57"/>
                    <a:pt x="38" y="53"/>
                  </a:cubicBezTo>
                  <a:close/>
                  <a:moveTo>
                    <a:pt x="22" y="7"/>
                  </a:moveTo>
                  <a:cubicBezTo>
                    <a:pt x="19" y="6"/>
                    <a:pt x="17" y="6"/>
                    <a:pt x="1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7" y="69"/>
                    <a:pt x="19" y="68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74"/>
                    <a:pt x="17" y="74"/>
                    <a:pt x="14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2" y="1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0" name="Freeform 15"/>
            <p:cNvSpPr>
              <a:spLocks noEditPoints="1"/>
            </p:cNvSpPr>
            <p:nvPr/>
          </p:nvSpPr>
          <p:spPr bwMode="auto">
            <a:xfrm>
              <a:off x="9331340" y="2479690"/>
              <a:ext cx="96838" cy="166689"/>
            </a:xfrm>
            <a:custGeom>
              <a:avLst/>
              <a:gdLst>
                <a:gd name="T0" fmla="*/ 22 w 43"/>
                <a:gd name="T1" fmla="*/ 1 h 74"/>
                <a:gd name="T2" fmla="*/ 29 w 43"/>
                <a:gd name="T3" fmla="*/ 0 h 74"/>
                <a:gd name="T4" fmla="*/ 40 w 43"/>
                <a:gd name="T5" fmla="*/ 0 h 74"/>
                <a:gd name="T6" fmla="*/ 43 w 43"/>
                <a:gd name="T7" fmla="*/ 3 h 74"/>
                <a:gd name="T8" fmla="*/ 43 w 43"/>
                <a:gd name="T9" fmla="*/ 71 h 74"/>
                <a:gd name="T10" fmla="*/ 40 w 43"/>
                <a:gd name="T11" fmla="*/ 74 h 74"/>
                <a:gd name="T12" fmla="*/ 29 w 43"/>
                <a:gd name="T13" fmla="*/ 74 h 74"/>
                <a:gd name="T14" fmla="*/ 22 w 43"/>
                <a:gd name="T15" fmla="*/ 74 h 74"/>
                <a:gd name="T16" fmla="*/ 22 w 43"/>
                <a:gd name="T17" fmla="*/ 68 h 74"/>
                <a:gd name="T18" fmla="*/ 29 w 43"/>
                <a:gd name="T19" fmla="*/ 69 h 74"/>
                <a:gd name="T20" fmla="*/ 37 w 43"/>
                <a:gd name="T21" fmla="*/ 69 h 74"/>
                <a:gd name="T22" fmla="*/ 37 w 43"/>
                <a:gd name="T23" fmla="*/ 6 h 74"/>
                <a:gd name="T24" fmla="*/ 29 w 43"/>
                <a:gd name="T25" fmla="*/ 6 h 74"/>
                <a:gd name="T26" fmla="*/ 22 w 43"/>
                <a:gd name="T27" fmla="*/ 7 h 74"/>
                <a:gd name="T28" fmla="*/ 22 w 43"/>
                <a:gd name="T29" fmla="*/ 1 h 74"/>
                <a:gd name="T30" fmla="*/ 0 w 43"/>
                <a:gd name="T31" fmla="*/ 53 h 74"/>
                <a:gd name="T32" fmla="*/ 0 w 43"/>
                <a:gd name="T33" fmla="*/ 43 h 74"/>
                <a:gd name="T34" fmla="*/ 0 w 43"/>
                <a:gd name="T35" fmla="*/ 21 h 74"/>
                <a:gd name="T36" fmla="*/ 0 w 43"/>
                <a:gd name="T37" fmla="*/ 20 h 74"/>
                <a:gd name="T38" fmla="*/ 0 w 43"/>
                <a:gd name="T39" fmla="*/ 18 h 74"/>
                <a:gd name="T40" fmla="*/ 0 w 43"/>
                <a:gd name="T41" fmla="*/ 18 h 74"/>
                <a:gd name="T42" fmla="*/ 10 w 43"/>
                <a:gd name="T43" fmla="*/ 5 h 74"/>
                <a:gd name="T44" fmla="*/ 22 w 43"/>
                <a:gd name="T45" fmla="*/ 1 h 74"/>
                <a:gd name="T46" fmla="*/ 22 w 43"/>
                <a:gd name="T47" fmla="*/ 7 h 74"/>
                <a:gd name="T48" fmla="*/ 13 w 43"/>
                <a:gd name="T49" fmla="*/ 10 h 74"/>
                <a:gd name="T50" fmla="*/ 6 w 43"/>
                <a:gd name="T51" fmla="*/ 19 h 74"/>
                <a:gd name="T52" fmla="*/ 6 w 43"/>
                <a:gd name="T53" fmla="*/ 19 h 74"/>
                <a:gd name="T54" fmla="*/ 6 w 43"/>
                <a:gd name="T55" fmla="*/ 20 h 74"/>
                <a:gd name="T56" fmla="*/ 6 w 43"/>
                <a:gd name="T57" fmla="*/ 21 h 74"/>
                <a:gd name="T58" fmla="*/ 6 w 43"/>
                <a:gd name="T59" fmla="*/ 43 h 74"/>
                <a:gd name="T60" fmla="*/ 6 w 43"/>
                <a:gd name="T61" fmla="*/ 53 h 74"/>
                <a:gd name="T62" fmla="*/ 12 w 43"/>
                <a:gd name="T63" fmla="*/ 64 h 74"/>
                <a:gd name="T64" fmla="*/ 22 w 43"/>
                <a:gd name="T65" fmla="*/ 68 h 74"/>
                <a:gd name="T66" fmla="*/ 22 w 43"/>
                <a:gd name="T67" fmla="*/ 74 h 74"/>
                <a:gd name="T68" fmla="*/ 9 w 43"/>
                <a:gd name="T69" fmla="*/ 69 h 74"/>
                <a:gd name="T70" fmla="*/ 0 w 43"/>
                <a:gd name="T7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22" y="1"/>
                  </a:moveTo>
                  <a:cubicBezTo>
                    <a:pt x="24" y="1"/>
                    <a:pt x="27" y="0"/>
                    <a:pt x="2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2"/>
                    <a:pt x="43" y="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3"/>
                    <a:pt x="42" y="74"/>
                    <a:pt x="40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7" y="74"/>
                    <a:pt x="24" y="74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8"/>
                    <a:pt x="27" y="69"/>
                    <a:pt x="29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6"/>
                    <a:pt x="24" y="6"/>
                    <a:pt x="22" y="7"/>
                  </a:cubicBezTo>
                  <a:lnTo>
                    <a:pt x="22" y="1"/>
                  </a:lnTo>
                  <a:close/>
                  <a:moveTo>
                    <a:pt x="0" y="5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3"/>
                    <a:pt x="5" y="8"/>
                    <a:pt x="10" y="5"/>
                  </a:cubicBezTo>
                  <a:cubicBezTo>
                    <a:pt x="13" y="3"/>
                    <a:pt x="17" y="2"/>
                    <a:pt x="22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8" y="8"/>
                    <a:pt x="16" y="9"/>
                    <a:pt x="13" y="10"/>
                  </a:cubicBezTo>
                  <a:cubicBezTo>
                    <a:pt x="9" y="12"/>
                    <a:pt x="6" y="16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7"/>
                    <a:pt x="8" y="61"/>
                    <a:pt x="12" y="64"/>
                  </a:cubicBezTo>
                  <a:cubicBezTo>
                    <a:pt x="15" y="66"/>
                    <a:pt x="18" y="67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7" y="73"/>
                    <a:pt x="12" y="71"/>
                    <a:pt x="9" y="69"/>
                  </a:cubicBezTo>
                  <a:cubicBezTo>
                    <a:pt x="3" y="65"/>
                    <a:pt x="0" y="59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1" name="Freeform 16"/>
            <p:cNvSpPr>
              <a:spLocks noEditPoints="1"/>
            </p:cNvSpPr>
            <p:nvPr/>
          </p:nvSpPr>
          <p:spPr bwMode="auto">
            <a:xfrm>
              <a:off x="8424875" y="2344752"/>
              <a:ext cx="250826" cy="223839"/>
            </a:xfrm>
            <a:custGeom>
              <a:avLst/>
              <a:gdLst>
                <a:gd name="T0" fmla="*/ 56 w 111"/>
                <a:gd name="T1" fmla="*/ 89 h 99"/>
                <a:gd name="T2" fmla="*/ 65 w 111"/>
                <a:gd name="T3" fmla="*/ 91 h 99"/>
                <a:gd name="T4" fmla="*/ 72 w 111"/>
                <a:gd name="T5" fmla="*/ 93 h 99"/>
                <a:gd name="T6" fmla="*/ 77 w 111"/>
                <a:gd name="T7" fmla="*/ 94 h 99"/>
                <a:gd name="T8" fmla="*/ 83 w 111"/>
                <a:gd name="T9" fmla="*/ 92 h 99"/>
                <a:gd name="T10" fmla="*/ 90 w 111"/>
                <a:gd name="T11" fmla="*/ 84 h 99"/>
                <a:gd name="T12" fmla="*/ 91 w 111"/>
                <a:gd name="T13" fmla="*/ 83 h 99"/>
                <a:gd name="T14" fmla="*/ 106 w 111"/>
                <a:gd name="T15" fmla="*/ 46 h 99"/>
                <a:gd name="T16" fmla="*/ 106 w 111"/>
                <a:gd name="T17" fmla="*/ 37 h 99"/>
                <a:gd name="T18" fmla="*/ 106 w 111"/>
                <a:gd name="T19" fmla="*/ 35 h 99"/>
                <a:gd name="T20" fmla="*/ 95 w 111"/>
                <a:gd name="T21" fmla="*/ 12 h 99"/>
                <a:gd name="T22" fmla="*/ 94 w 111"/>
                <a:gd name="T23" fmla="*/ 11 h 99"/>
                <a:gd name="T24" fmla="*/ 65 w 111"/>
                <a:gd name="T25" fmla="*/ 7 h 99"/>
                <a:gd name="T26" fmla="*/ 55 w 111"/>
                <a:gd name="T27" fmla="*/ 5 h 99"/>
                <a:gd name="T28" fmla="*/ 72 w 111"/>
                <a:gd name="T29" fmla="*/ 0 h 99"/>
                <a:gd name="T30" fmla="*/ 98 w 111"/>
                <a:gd name="T31" fmla="*/ 8 h 99"/>
                <a:gd name="T32" fmla="*/ 106 w 111"/>
                <a:gd name="T33" fmla="*/ 19 h 99"/>
                <a:gd name="T34" fmla="*/ 111 w 111"/>
                <a:gd name="T35" fmla="*/ 36 h 99"/>
                <a:gd name="T36" fmla="*/ 111 w 111"/>
                <a:gd name="T37" fmla="*/ 36 h 99"/>
                <a:gd name="T38" fmla="*/ 111 w 111"/>
                <a:gd name="T39" fmla="*/ 43 h 99"/>
                <a:gd name="T40" fmla="*/ 109 w 111"/>
                <a:gd name="T41" fmla="*/ 56 h 99"/>
                <a:gd name="T42" fmla="*/ 94 w 111"/>
                <a:gd name="T43" fmla="*/ 86 h 99"/>
                <a:gd name="T44" fmla="*/ 91 w 111"/>
                <a:gd name="T45" fmla="*/ 91 h 99"/>
                <a:gd name="T46" fmla="*/ 78 w 111"/>
                <a:gd name="T47" fmla="*/ 99 h 99"/>
                <a:gd name="T48" fmla="*/ 71 w 111"/>
                <a:gd name="T49" fmla="*/ 98 h 99"/>
                <a:gd name="T50" fmla="*/ 62 w 111"/>
                <a:gd name="T51" fmla="*/ 95 h 99"/>
                <a:gd name="T52" fmla="*/ 56 w 111"/>
                <a:gd name="T53" fmla="*/ 94 h 99"/>
                <a:gd name="T54" fmla="*/ 29 w 111"/>
                <a:gd name="T55" fmla="*/ 92 h 99"/>
                <a:gd name="T56" fmla="*/ 39 w 111"/>
                <a:gd name="T57" fmla="*/ 93 h 99"/>
                <a:gd name="T58" fmla="*/ 42 w 111"/>
                <a:gd name="T59" fmla="*/ 93 h 99"/>
                <a:gd name="T60" fmla="*/ 48 w 111"/>
                <a:gd name="T61" fmla="*/ 90 h 99"/>
                <a:gd name="T62" fmla="*/ 55 w 111"/>
                <a:gd name="T63" fmla="*/ 94 h 99"/>
                <a:gd name="T64" fmla="*/ 46 w 111"/>
                <a:gd name="T65" fmla="*/ 96 h 99"/>
                <a:gd name="T66" fmla="*/ 40 w 111"/>
                <a:gd name="T67" fmla="*/ 98 h 99"/>
                <a:gd name="T68" fmla="*/ 55 w 111"/>
                <a:gd name="T69" fmla="*/ 10 h 99"/>
                <a:gd name="T70" fmla="*/ 55 w 111"/>
                <a:gd name="T71" fmla="*/ 10 h 99"/>
                <a:gd name="T72" fmla="*/ 46 w 111"/>
                <a:gd name="T73" fmla="*/ 7 h 99"/>
                <a:gd name="T74" fmla="*/ 29 w 111"/>
                <a:gd name="T75" fmla="*/ 1 h 99"/>
                <a:gd name="T76" fmla="*/ 52 w 111"/>
                <a:gd name="T77" fmla="*/ 4 h 99"/>
                <a:gd name="T78" fmla="*/ 29 w 111"/>
                <a:gd name="T79" fmla="*/ 92 h 99"/>
                <a:gd name="T80" fmla="*/ 5 w 111"/>
                <a:gd name="T81" fmla="*/ 35 h 99"/>
                <a:gd name="T82" fmla="*/ 5 w 111"/>
                <a:gd name="T83" fmla="*/ 37 h 99"/>
                <a:gd name="T84" fmla="*/ 5 w 111"/>
                <a:gd name="T85" fmla="*/ 46 h 99"/>
                <a:gd name="T86" fmla="*/ 20 w 111"/>
                <a:gd name="T87" fmla="*/ 83 h 99"/>
                <a:gd name="T88" fmla="*/ 24 w 111"/>
                <a:gd name="T89" fmla="*/ 88 h 99"/>
                <a:gd name="T90" fmla="*/ 29 w 111"/>
                <a:gd name="T91" fmla="*/ 92 h 99"/>
                <a:gd name="T92" fmla="*/ 24 w 111"/>
                <a:gd name="T93" fmla="*/ 95 h 99"/>
                <a:gd name="T94" fmla="*/ 17 w 111"/>
                <a:gd name="T95" fmla="*/ 87 h 99"/>
                <a:gd name="T96" fmla="*/ 5 w 111"/>
                <a:gd name="T97" fmla="*/ 64 h 99"/>
                <a:gd name="T98" fmla="*/ 0 w 111"/>
                <a:gd name="T99" fmla="*/ 43 h 99"/>
                <a:gd name="T100" fmla="*/ 0 w 111"/>
                <a:gd name="T101" fmla="*/ 37 h 99"/>
                <a:gd name="T102" fmla="*/ 1 w 111"/>
                <a:gd name="T103" fmla="*/ 30 h 99"/>
                <a:gd name="T104" fmla="*/ 13 w 111"/>
                <a:gd name="T105" fmla="*/ 8 h 99"/>
                <a:gd name="T106" fmla="*/ 29 w 111"/>
                <a:gd name="T107" fmla="*/ 1 h 99"/>
                <a:gd name="T108" fmla="*/ 17 w 111"/>
                <a:gd name="T109" fmla="*/ 11 h 99"/>
                <a:gd name="T110" fmla="*/ 29 w 111"/>
                <a:gd name="T111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99">
                  <a:moveTo>
                    <a:pt x="55" y="89"/>
                  </a:moveTo>
                  <a:cubicBezTo>
                    <a:pt x="55" y="89"/>
                    <a:pt x="55" y="89"/>
                    <a:pt x="55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89"/>
                    <a:pt x="58" y="89"/>
                    <a:pt x="59" y="89"/>
                  </a:cubicBezTo>
                  <a:cubicBezTo>
                    <a:pt x="61" y="90"/>
                    <a:pt x="62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1"/>
                    <a:pt x="65" y="91"/>
                  </a:cubicBezTo>
                  <a:cubicBezTo>
                    <a:pt x="65" y="91"/>
                    <a:pt x="66" y="91"/>
                    <a:pt x="67" y="92"/>
                  </a:cubicBezTo>
                  <a:cubicBezTo>
                    <a:pt x="68" y="92"/>
                    <a:pt x="68" y="92"/>
                    <a:pt x="69" y="93"/>
                  </a:cubicBezTo>
                  <a:cubicBezTo>
                    <a:pt x="70" y="93"/>
                    <a:pt x="71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4" y="94"/>
                    <a:pt x="76" y="94"/>
                    <a:pt x="77" y="94"/>
                  </a:cubicBezTo>
                  <a:cubicBezTo>
                    <a:pt x="79" y="94"/>
                    <a:pt x="80" y="93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3" y="92"/>
                  </a:cubicBezTo>
                  <a:cubicBezTo>
                    <a:pt x="83" y="91"/>
                    <a:pt x="83" y="91"/>
                    <a:pt x="84" y="91"/>
                  </a:cubicBezTo>
                  <a:cubicBezTo>
                    <a:pt x="85" y="90"/>
                    <a:pt x="86" y="89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8" y="86"/>
                    <a:pt x="89" y="85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3" y="80"/>
                    <a:pt x="95" y="77"/>
                    <a:pt x="97" y="74"/>
                  </a:cubicBezTo>
                  <a:cubicBezTo>
                    <a:pt x="99" y="70"/>
                    <a:pt x="100" y="67"/>
                    <a:pt x="102" y="63"/>
                  </a:cubicBezTo>
                  <a:cubicBezTo>
                    <a:pt x="103" y="60"/>
                    <a:pt x="103" y="57"/>
                    <a:pt x="104" y="55"/>
                  </a:cubicBezTo>
                  <a:cubicBezTo>
                    <a:pt x="105" y="52"/>
                    <a:pt x="105" y="49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6"/>
                    <a:pt x="106" y="35"/>
                    <a:pt x="106" y="35"/>
                  </a:cubicBezTo>
                  <a:cubicBezTo>
                    <a:pt x="106" y="34"/>
                    <a:pt x="105" y="32"/>
                    <a:pt x="105" y="31"/>
                  </a:cubicBezTo>
                  <a:cubicBezTo>
                    <a:pt x="105" y="28"/>
                    <a:pt x="104" y="24"/>
                    <a:pt x="102" y="21"/>
                  </a:cubicBezTo>
                  <a:cubicBezTo>
                    <a:pt x="100" y="18"/>
                    <a:pt x="99" y="15"/>
                    <a:pt x="96" y="13"/>
                  </a:cubicBezTo>
                  <a:cubicBezTo>
                    <a:pt x="96" y="13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9"/>
                    <a:pt x="90" y="8"/>
                    <a:pt x="87" y="7"/>
                  </a:cubicBezTo>
                  <a:cubicBezTo>
                    <a:pt x="85" y="6"/>
                    <a:pt x="83" y="6"/>
                    <a:pt x="80" y="5"/>
                  </a:cubicBezTo>
                  <a:cubicBezTo>
                    <a:pt x="77" y="5"/>
                    <a:pt x="75" y="5"/>
                    <a:pt x="72" y="5"/>
                  </a:cubicBezTo>
                  <a:cubicBezTo>
                    <a:pt x="70" y="6"/>
                    <a:pt x="67" y="6"/>
                    <a:pt x="65" y="7"/>
                  </a:cubicBezTo>
                  <a:cubicBezTo>
                    <a:pt x="64" y="8"/>
                    <a:pt x="62" y="8"/>
                    <a:pt x="61" y="9"/>
                  </a:cubicBezTo>
                  <a:cubicBezTo>
                    <a:pt x="59" y="9"/>
                    <a:pt x="56" y="10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3"/>
                    <a:pt x="62" y="3"/>
                    <a:pt x="63" y="3"/>
                  </a:cubicBezTo>
                  <a:cubicBezTo>
                    <a:pt x="66" y="2"/>
                    <a:pt x="69" y="1"/>
                    <a:pt x="72" y="0"/>
                  </a:cubicBezTo>
                  <a:cubicBezTo>
                    <a:pt x="75" y="0"/>
                    <a:pt x="78" y="0"/>
                    <a:pt x="81" y="0"/>
                  </a:cubicBezTo>
                  <a:cubicBezTo>
                    <a:pt x="84" y="1"/>
                    <a:pt x="87" y="2"/>
                    <a:pt x="89" y="3"/>
                  </a:cubicBezTo>
                  <a:cubicBezTo>
                    <a:pt x="92" y="4"/>
                    <a:pt x="95" y="5"/>
                    <a:pt x="97" y="7"/>
                  </a:cubicBezTo>
                  <a:cubicBezTo>
                    <a:pt x="97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2" y="12"/>
                    <a:pt x="105" y="16"/>
                    <a:pt x="106" y="19"/>
                  </a:cubicBezTo>
                  <a:cubicBezTo>
                    <a:pt x="108" y="23"/>
                    <a:pt x="109" y="26"/>
                    <a:pt x="110" y="30"/>
                  </a:cubicBezTo>
                  <a:cubicBezTo>
                    <a:pt x="110" y="32"/>
                    <a:pt x="110" y="33"/>
                    <a:pt x="110" y="34"/>
                  </a:cubicBezTo>
                  <a:cubicBezTo>
                    <a:pt x="110" y="35"/>
                    <a:pt x="111" y="35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50"/>
                    <a:pt x="110" y="53"/>
                    <a:pt x="109" y="56"/>
                  </a:cubicBezTo>
                  <a:cubicBezTo>
                    <a:pt x="108" y="59"/>
                    <a:pt x="107" y="62"/>
                    <a:pt x="106" y="64"/>
                  </a:cubicBezTo>
                  <a:cubicBezTo>
                    <a:pt x="105" y="68"/>
                    <a:pt x="103" y="72"/>
                    <a:pt x="101" y="76"/>
                  </a:cubicBezTo>
                  <a:cubicBezTo>
                    <a:pt x="99" y="79"/>
                    <a:pt x="97" y="83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2" y="89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9" y="92"/>
                    <a:pt x="88" y="94"/>
                    <a:pt x="87" y="95"/>
                  </a:cubicBezTo>
                  <a:cubicBezTo>
                    <a:pt x="86" y="95"/>
                    <a:pt x="86" y="95"/>
                    <a:pt x="85" y="96"/>
                  </a:cubicBezTo>
                  <a:cubicBezTo>
                    <a:pt x="85" y="96"/>
                    <a:pt x="85" y="96"/>
                    <a:pt x="84" y="96"/>
                  </a:cubicBezTo>
                  <a:cubicBezTo>
                    <a:pt x="82" y="98"/>
                    <a:pt x="80" y="98"/>
                    <a:pt x="78" y="99"/>
                  </a:cubicBezTo>
                  <a:cubicBezTo>
                    <a:pt x="76" y="99"/>
                    <a:pt x="73" y="99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0" y="98"/>
                    <a:pt x="69" y="97"/>
                    <a:pt x="68" y="97"/>
                  </a:cubicBezTo>
                  <a:cubicBezTo>
                    <a:pt x="67" y="97"/>
                    <a:pt x="66" y="96"/>
                    <a:pt x="65" y="96"/>
                  </a:cubicBezTo>
                  <a:cubicBezTo>
                    <a:pt x="64" y="96"/>
                    <a:pt x="64" y="96"/>
                    <a:pt x="63" y="95"/>
                  </a:cubicBezTo>
                  <a:cubicBezTo>
                    <a:pt x="63" y="95"/>
                    <a:pt x="62" y="95"/>
                    <a:pt x="62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1" y="94"/>
                    <a:pt x="60" y="94"/>
                    <a:pt x="59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lnTo>
                    <a:pt x="55" y="89"/>
                  </a:ln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31" y="93"/>
                    <a:pt x="32" y="94"/>
                    <a:pt x="34" y="94"/>
                  </a:cubicBezTo>
                  <a:cubicBezTo>
                    <a:pt x="35" y="94"/>
                    <a:pt x="37" y="94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0" y="93"/>
                    <a:pt x="41" y="93"/>
                    <a:pt x="42" y="93"/>
                  </a:cubicBezTo>
                  <a:cubicBezTo>
                    <a:pt x="42" y="92"/>
                    <a:pt x="43" y="92"/>
                    <a:pt x="44" y="92"/>
                  </a:cubicBezTo>
                  <a:cubicBezTo>
                    <a:pt x="45" y="91"/>
                    <a:pt x="46" y="91"/>
                    <a:pt x="46" y="91"/>
                  </a:cubicBezTo>
                  <a:cubicBezTo>
                    <a:pt x="47" y="91"/>
                    <a:pt x="47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9" y="90"/>
                    <a:pt x="50" y="90"/>
                    <a:pt x="51" y="90"/>
                  </a:cubicBezTo>
                  <a:cubicBezTo>
                    <a:pt x="53" y="89"/>
                    <a:pt x="55" y="89"/>
                    <a:pt x="55" y="89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4" y="94"/>
                    <a:pt x="52" y="94"/>
                  </a:cubicBezTo>
                  <a:cubicBezTo>
                    <a:pt x="51" y="94"/>
                    <a:pt x="50" y="95"/>
                    <a:pt x="49" y="95"/>
                  </a:cubicBezTo>
                  <a:cubicBezTo>
                    <a:pt x="49" y="95"/>
                    <a:pt x="48" y="95"/>
                    <a:pt x="48" y="95"/>
                  </a:cubicBezTo>
                  <a:cubicBezTo>
                    <a:pt x="47" y="96"/>
                    <a:pt x="47" y="96"/>
                    <a:pt x="46" y="96"/>
                  </a:cubicBezTo>
                  <a:cubicBezTo>
                    <a:pt x="45" y="96"/>
                    <a:pt x="44" y="97"/>
                    <a:pt x="43" y="97"/>
                  </a:cubicBezTo>
                  <a:cubicBezTo>
                    <a:pt x="42" y="97"/>
                    <a:pt x="41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99"/>
                    <a:pt x="35" y="99"/>
                    <a:pt x="33" y="99"/>
                  </a:cubicBezTo>
                  <a:cubicBezTo>
                    <a:pt x="32" y="99"/>
                    <a:pt x="30" y="98"/>
                    <a:pt x="29" y="98"/>
                  </a:cubicBez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0"/>
                    <a:pt x="52" y="9"/>
                    <a:pt x="50" y="9"/>
                  </a:cubicBezTo>
                  <a:cubicBezTo>
                    <a:pt x="49" y="8"/>
                    <a:pt x="47" y="8"/>
                    <a:pt x="46" y="7"/>
                  </a:cubicBezTo>
                  <a:cubicBezTo>
                    <a:pt x="44" y="6"/>
                    <a:pt x="41" y="6"/>
                    <a:pt x="39" y="5"/>
                  </a:cubicBezTo>
                  <a:cubicBezTo>
                    <a:pt x="36" y="5"/>
                    <a:pt x="34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0"/>
                    <a:pt x="39" y="0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49" y="3"/>
                    <a:pt x="50" y="3"/>
                    <a:pt x="52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10"/>
                    <a:pt x="55" y="10"/>
                    <a:pt x="55" y="10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15" y="13"/>
                  </a:moveTo>
                  <a:cubicBezTo>
                    <a:pt x="12" y="15"/>
                    <a:pt x="10" y="18"/>
                    <a:pt x="9" y="21"/>
                  </a:cubicBezTo>
                  <a:cubicBezTo>
                    <a:pt x="7" y="24"/>
                    <a:pt x="6" y="28"/>
                    <a:pt x="6" y="31"/>
                  </a:cubicBezTo>
                  <a:cubicBezTo>
                    <a:pt x="6" y="32"/>
                    <a:pt x="5" y="34"/>
                    <a:pt x="5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9"/>
                    <a:pt x="6" y="52"/>
                    <a:pt x="7" y="55"/>
                  </a:cubicBezTo>
                  <a:cubicBezTo>
                    <a:pt x="7" y="57"/>
                    <a:pt x="8" y="60"/>
                    <a:pt x="9" y="63"/>
                  </a:cubicBezTo>
                  <a:cubicBezTo>
                    <a:pt x="11" y="67"/>
                    <a:pt x="12" y="70"/>
                    <a:pt x="14" y="74"/>
                  </a:cubicBezTo>
                  <a:cubicBezTo>
                    <a:pt x="16" y="77"/>
                    <a:pt x="18" y="80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5"/>
                    <a:pt x="23" y="87"/>
                    <a:pt x="24" y="88"/>
                  </a:cubicBezTo>
                  <a:cubicBezTo>
                    <a:pt x="25" y="89"/>
                    <a:pt x="26" y="90"/>
                    <a:pt x="27" y="91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8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8" y="97"/>
                    <a:pt x="27" y="97"/>
                    <a:pt x="27" y="96"/>
                  </a:cubicBezTo>
                  <a:cubicBezTo>
                    <a:pt x="26" y="96"/>
                    <a:pt x="26" y="96"/>
                    <a:pt x="25" y="96"/>
                  </a:cubicBezTo>
                  <a:cubicBezTo>
                    <a:pt x="25" y="95"/>
                    <a:pt x="25" y="95"/>
                    <a:pt x="24" y="95"/>
                  </a:cubicBezTo>
                  <a:cubicBezTo>
                    <a:pt x="23" y="94"/>
                    <a:pt x="22" y="92"/>
                    <a:pt x="20" y="91"/>
                  </a:cubicBezTo>
                  <a:cubicBezTo>
                    <a:pt x="19" y="90"/>
                    <a:pt x="18" y="8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4" y="83"/>
                    <a:pt x="12" y="79"/>
                    <a:pt x="10" y="76"/>
                  </a:cubicBezTo>
                  <a:cubicBezTo>
                    <a:pt x="8" y="72"/>
                    <a:pt x="6" y="68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ubicBezTo>
                    <a:pt x="1" y="53"/>
                    <a:pt x="1" y="50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1" y="33"/>
                    <a:pt x="1" y="32"/>
                    <a:pt x="1" y="30"/>
                  </a:cubicBezTo>
                  <a:cubicBezTo>
                    <a:pt x="2" y="26"/>
                    <a:pt x="3" y="23"/>
                    <a:pt x="5" y="19"/>
                  </a:cubicBezTo>
                  <a:cubicBezTo>
                    <a:pt x="6" y="16"/>
                    <a:pt x="9" y="12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9" y="4"/>
                    <a:pt x="22" y="3"/>
                  </a:cubicBezTo>
                  <a:cubicBezTo>
                    <a:pt x="24" y="2"/>
                    <a:pt x="27" y="1"/>
                    <a:pt x="29" y="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5" y="6"/>
                    <a:pt x="24" y="7"/>
                  </a:cubicBezTo>
                  <a:cubicBezTo>
                    <a:pt x="21" y="8"/>
                    <a:pt x="19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2" name="Freeform 17"/>
            <p:cNvSpPr>
              <a:spLocks noEditPoints="1"/>
            </p:cNvSpPr>
            <p:nvPr/>
          </p:nvSpPr>
          <p:spPr bwMode="auto">
            <a:xfrm>
              <a:off x="8488375" y="2276489"/>
              <a:ext cx="68263" cy="76201"/>
            </a:xfrm>
            <a:custGeom>
              <a:avLst/>
              <a:gdLst>
                <a:gd name="T0" fmla="*/ 15 w 30"/>
                <a:gd name="T1" fmla="*/ 25 h 34"/>
                <a:gd name="T2" fmla="*/ 16 w 30"/>
                <a:gd name="T3" fmla="*/ 26 h 34"/>
                <a:gd name="T4" fmla="*/ 16 w 30"/>
                <a:gd name="T5" fmla="*/ 26 h 34"/>
                <a:gd name="T6" fmla="*/ 21 w 30"/>
                <a:gd name="T7" fmla="*/ 28 h 34"/>
                <a:gd name="T8" fmla="*/ 24 w 30"/>
                <a:gd name="T9" fmla="*/ 29 h 34"/>
                <a:gd name="T10" fmla="*/ 24 w 30"/>
                <a:gd name="T11" fmla="*/ 29 h 34"/>
                <a:gd name="T12" fmla="*/ 25 w 30"/>
                <a:gd name="T13" fmla="*/ 29 h 34"/>
                <a:gd name="T14" fmla="*/ 24 w 30"/>
                <a:gd name="T15" fmla="*/ 22 h 34"/>
                <a:gd name="T16" fmla="*/ 20 w 30"/>
                <a:gd name="T17" fmla="*/ 15 h 34"/>
                <a:gd name="T18" fmla="*/ 15 w 30"/>
                <a:gd name="T19" fmla="*/ 10 h 34"/>
                <a:gd name="T20" fmla="*/ 15 w 30"/>
                <a:gd name="T21" fmla="*/ 4 h 34"/>
                <a:gd name="T22" fmla="*/ 16 w 30"/>
                <a:gd name="T23" fmla="*/ 4 h 34"/>
                <a:gd name="T24" fmla="*/ 24 w 30"/>
                <a:gd name="T25" fmla="*/ 12 h 34"/>
                <a:gd name="T26" fmla="*/ 29 w 30"/>
                <a:gd name="T27" fmla="*/ 21 h 34"/>
                <a:gd name="T28" fmla="*/ 30 w 30"/>
                <a:gd name="T29" fmla="*/ 31 h 34"/>
                <a:gd name="T30" fmla="*/ 30 w 30"/>
                <a:gd name="T31" fmla="*/ 31 h 34"/>
                <a:gd name="T32" fmla="*/ 29 w 30"/>
                <a:gd name="T33" fmla="*/ 33 h 34"/>
                <a:gd name="T34" fmla="*/ 29 w 30"/>
                <a:gd name="T35" fmla="*/ 33 h 34"/>
                <a:gd name="T36" fmla="*/ 27 w 30"/>
                <a:gd name="T37" fmla="*/ 34 h 34"/>
                <a:gd name="T38" fmla="*/ 23 w 30"/>
                <a:gd name="T39" fmla="*/ 33 h 34"/>
                <a:gd name="T40" fmla="*/ 23 w 30"/>
                <a:gd name="T41" fmla="*/ 33 h 34"/>
                <a:gd name="T42" fmla="*/ 20 w 30"/>
                <a:gd name="T43" fmla="*/ 33 h 34"/>
                <a:gd name="T44" fmla="*/ 15 w 30"/>
                <a:gd name="T45" fmla="*/ 31 h 34"/>
                <a:gd name="T46" fmla="*/ 15 w 30"/>
                <a:gd name="T47" fmla="*/ 25 h 34"/>
                <a:gd name="T48" fmla="*/ 12 w 30"/>
                <a:gd name="T49" fmla="*/ 22 h 34"/>
                <a:gd name="T50" fmla="*/ 15 w 30"/>
                <a:gd name="T51" fmla="*/ 25 h 34"/>
                <a:gd name="T52" fmla="*/ 15 w 30"/>
                <a:gd name="T53" fmla="*/ 31 h 34"/>
                <a:gd name="T54" fmla="*/ 14 w 30"/>
                <a:gd name="T55" fmla="*/ 30 h 34"/>
                <a:gd name="T56" fmla="*/ 14 w 30"/>
                <a:gd name="T57" fmla="*/ 30 h 34"/>
                <a:gd name="T58" fmla="*/ 9 w 30"/>
                <a:gd name="T59" fmla="*/ 26 h 34"/>
                <a:gd name="T60" fmla="*/ 8 w 30"/>
                <a:gd name="T61" fmla="*/ 25 h 34"/>
                <a:gd name="T62" fmla="*/ 3 w 30"/>
                <a:gd name="T63" fmla="*/ 18 h 34"/>
                <a:gd name="T64" fmla="*/ 0 w 30"/>
                <a:gd name="T65" fmla="*/ 10 h 34"/>
                <a:gd name="T66" fmla="*/ 0 w 30"/>
                <a:gd name="T67" fmla="*/ 6 h 34"/>
                <a:gd name="T68" fmla="*/ 0 w 30"/>
                <a:gd name="T69" fmla="*/ 3 h 34"/>
                <a:gd name="T70" fmla="*/ 3 w 30"/>
                <a:gd name="T71" fmla="*/ 0 h 34"/>
                <a:gd name="T72" fmla="*/ 3 w 30"/>
                <a:gd name="T73" fmla="*/ 0 h 34"/>
                <a:gd name="T74" fmla="*/ 3 w 30"/>
                <a:gd name="T75" fmla="*/ 0 h 34"/>
                <a:gd name="T76" fmla="*/ 4 w 30"/>
                <a:gd name="T77" fmla="*/ 0 h 34"/>
                <a:gd name="T78" fmla="*/ 4 w 30"/>
                <a:gd name="T79" fmla="*/ 0 h 34"/>
                <a:gd name="T80" fmla="*/ 4 w 30"/>
                <a:gd name="T81" fmla="*/ 0 h 34"/>
                <a:gd name="T82" fmla="*/ 5 w 30"/>
                <a:gd name="T83" fmla="*/ 0 h 34"/>
                <a:gd name="T84" fmla="*/ 5 w 30"/>
                <a:gd name="T85" fmla="*/ 0 h 34"/>
                <a:gd name="T86" fmla="*/ 15 w 30"/>
                <a:gd name="T87" fmla="*/ 4 h 34"/>
                <a:gd name="T88" fmla="*/ 15 w 30"/>
                <a:gd name="T89" fmla="*/ 10 h 34"/>
                <a:gd name="T90" fmla="*/ 13 w 30"/>
                <a:gd name="T91" fmla="*/ 9 h 34"/>
                <a:gd name="T92" fmla="*/ 5 w 30"/>
                <a:gd name="T93" fmla="*/ 5 h 34"/>
                <a:gd name="T94" fmla="*/ 5 w 30"/>
                <a:gd name="T95" fmla="*/ 6 h 34"/>
                <a:gd name="T96" fmla="*/ 5 w 30"/>
                <a:gd name="T97" fmla="*/ 9 h 34"/>
                <a:gd name="T98" fmla="*/ 8 w 30"/>
                <a:gd name="T99" fmla="*/ 16 h 34"/>
                <a:gd name="T100" fmla="*/ 12 w 30"/>
                <a:gd name="T10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34">
                  <a:moveTo>
                    <a:pt x="15" y="25"/>
                  </a:moveTo>
                  <a:cubicBezTo>
                    <a:pt x="15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8" y="27"/>
                    <a:pt x="19" y="28"/>
                    <a:pt x="21" y="28"/>
                  </a:cubicBezTo>
                  <a:cubicBezTo>
                    <a:pt x="22" y="28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7"/>
                    <a:pt x="25" y="24"/>
                    <a:pt x="24" y="22"/>
                  </a:cubicBezTo>
                  <a:cubicBezTo>
                    <a:pt x="23" y="20"/>
                    <a:pt x="22" y="17"/>
                    <a:pt x="20" y="15"/>
                  </a:cubicBezTo>
                  <a:cubicBezTo>
                    <a:pt x="19" y="13"/>
                    <a:pt x="17" y="11"/>
                    <a:pt x="15" y="1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6"/>
                    <a:pt x="22" y="9"/>
                    <a:pt x="24" y="12"/>
                  </a:cubicBezTo>
                  <a:cubicBezTo>
                    <a:pt x="26" y="15"/>
                    <a:pt x="28" y="18"/>
                    <a:pt x="29" y="21"/>
                  </a:cubicBezTo>
                  <a:cubicBezTo>
                    <a:pt x="30" y="24"/>
                    <a:pt x="30" y="27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8" y="33"/>
                    <a:pt x="27" y="34"/>
                  </a:cubicBezTo>
                  <a:cubicBezTo>
                    <a:pt x="26" y="34"/>
                    <a:pt x="25" y="34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18" y="32"/>
                    <a:pt x="17" y="32"/>
                    <a:pt x="15" y="31"/>
                  </a:cubicBezTo>
                  <a:lnTo>
                    <a:pt x="15" y="25"/>
                  </a:lnTo>
                  <a:close/>
                  <a:moveTo>
                    <a:pt x="12" y="22"/>
                  </a:moveTo>
                  <a:cubicBezTo>
                    <a:pt x="13" y="23"/>
                    <a:pt x="14" y="24"/>
                    <a:pt x="15" y="2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29"/>
                    <a:pt x="10" y="27"/>
                    <a:pt x="9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3"/>
                    <a:pt x="5" y="21"/>
                    <a:pt x="3" y="18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1"/>
                    <a:pt x="12" y="2"/>
                    <a:pt x="15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1" y="7"/>
                    <a:pt x="8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6" y="12"/>
                    <a:pt x="7" y="14"/>
                    <a:pt x="8" y="16"/>
                  </a:cubicBezTo>
                  <a:cubicBezTo>
                    <a:pt x="9" y="18"/>
                    <a:pt x="10" y="20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3" name="Freeform 19"/>
            <p:cNvSpPr>
              <a:spLocks noEditPoints="1"/>
            </p:cNvSpPr>
            <p:nvPr/>
          </p:nvSpPr>
          <p:spPr bwMode="auto">
            <a:xfrm>
              <a:off x="7901000" y="3168669"/>
              <a:ext cx="322263" cy="87313"/>
            </a:xfrm>
            <a:custGeom>
              <a:avLst/>
              <a:gdLst>
                <a:gd name="T0" fmla="*/ 139 w 143"/>
                <a:gd name="T1" fmla="*/ 5 h 38"/>
                <a:gd name="T2" fmla="*/ 131 w 143"/>
                <a:gd name="T3" fmla="*/ 5 h 38"/>
                <a:gd name="T4" fmla="*/ 131 w 143"/>
                <a:gd name="T5" fmla="*/ 23 h 38"/>
                <a:gd name="T6" fmla="*/ 128 w 143"/>
                <a:gd name="T7" fmla="*/ 25 h 38"/>
                <a:gd name="T8" fmla="*/ 71 w 143"/>
                <a:gd name="T9" fmla="*/ 25 h 38"/>
                <a:gd name="T10" fmla="*/ 71 w 143"/>
                <a:gd name="T11" fmla="*/ 21 h 38"/>
                <a:gd name="T12" fmla="*/ 126 w 143"/>
                <a:gd name="T13" fmla="*/ 21 h 38"/>
                <a:gd name="T14" fmla="*/ 126 w 143"/>
                <a:gd name="T15" fmla="*/ 2 h 38"/>
                <a:gd name="T16" fmla="*/ 128 w 143"/>
                <a:gd name="T17" fmla="*/ 0 h 38"/>
                <a:gd name="T18" fmla="*/ 141 w 143"/>
                <a:gd name="T19" fmla="*/ 0 h 38"/>
                <a:gd name="T20" fmla="*/ 143 w 143"/>
                <a:gd name="T21" fmla="*/ 2 h 38"/>
                <a:gd name="T22" fmla="*/ 143 w 143"/>
                <a:gd name="T23" fmla="*/ 36 h 38"/>
                <a:gd name="T24" fmla="*/ 141 w 143"/>
                <a:gd name="T25" fmla="*/ 38 h 38"/>
                <a:gd name="T26" fmla="*/ 71 w 143"/>
                <a:gd name="T27" fmla="*/ 38 h 38"/>
                <a:gd name="T28" fmla="*/ 71 w 143"/>
                <a:gd name="T29" fmla="*/ 33 h 38"/>
                <a:gd name="T30" fmla="*/ 139 w 143"/>
                <a:gd name="T31" fmla="*/ 33 h 38"/>
                <a:gd name="T32" fmla="*/ 139 w 143"/>
                <a:gd name="T33" fmla="*/ 5 h 38"/>
                <a:gd name="T34" fmla="*/ 71 w 143"/>
                <a:gd name="T35" fmla="*/ 25 h 38"/>
                <a:gd name="T36" fmla="*/ 15 w 143"/>
                <a:gd name="T37" fmla="*/ 25 h 38"/>
                <a:gd name="T38" fmla="*/ 12 w 143"/>
                <a:gd name="T39" fmla="*/ 23 h 38"/>
                <a:gd name="T40" fmla="*/ 12 w 143"/>
                <a:gd name="T41" fmla="*/ 5 h 38"/>
                <a:gd name="T42" fmla="*/ 4 w 143"/>
                <a:gd name="T43" fmla="*/ 5 h 38"/>
                <a:gd name="T44" fmla="*/ 4 w 143"/>
                <a:gd name="T45" fmla="*/ 33 h 38"/>
                <a:gd name="T46" fmla="*/ 71 w 143"/>
                <a:gd name="T47" fmla="*/ 33 h 38"/>
                <a:gd name="T48" fmla="*/ 71 w 143"/>
                <a:gd name="T49" fmla="*/ 38 h 38"/>
                <a:gd name="T50" fmla="*/ 2 w 143"/>
                <a:gd name="T51" fmla="*/ 38 h 38"/>
                <a:gd name="T52" fmla="*/ 0 w 143"/>
                <a:gd name="T53" fmla="*/ 36 h 38"/>
                <a:gd name="T54" fmla="*/ 0 w 143"/>
                <a:gd name="T55" fmla="*/ 3 h 38"/>
                <a:gd name="T56" fmla="*/ 2 w 143"/>
                <a:gd name="T57" fmla="*/ 1 h 38"/>
                <a:gd name="T58" fmla="*/ 15 w 143"/>
                <a:gd name="T59" fmla="*/ 1 h 38"/>
                <a:gd name="T60" fmla="*/ 17 w 143"/>
                <a:gd name="T61" fmla="*/ 3 h 38"/>
                <a:gd name="T62" fmla="*/ 17 w 143"/>
                <a:gd name="T63" fmla="*/ 21 h 38"/>
                <a:gd name="T64" fmla="*/ 71 w 143"/>
                <a:gd name="T65" fmla="*/ 21 h 38"/>
                <a:gd name="T66" fmla="*/ 71 w 143"/>
                <a:gd name="T6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38">
                  <a:moveTo>
                    <a:pt x="139" y="5"/>
                  </a:moveTo>
                  <a:cubicBezTo>
                    <a:pt x="131" y="5"/>
                    <a:pt x="131" y="5"/>
                    <a:pt x="131" y="5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4"/>
                    <a:pt x="129" y="25"/>
                    <a:pt x="128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7" y="0"/>
                    <a:pt x="12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2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37"/>
                    <a:pt x="142" y="38"/>
                    <a:pt x="14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139" y="33"/>
                    <a:pt x="139" y="33"/>
                    <a:pt x="139" y="33"/>
                  </a:cubicBezTo>
                  <a:lnTo>
                    <a:pt x="139" y="5"/>
                  </a:lnTo>
                  <a:close/>
                  <a:moveTo>
                    <a:pt x="71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3" y="25"/>
                    <a:pt x="12" y="24"/>
                    <a:pt x="12" y="2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2"/>
                    <a:pt x="17" y="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7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4" name="Freeform 22"/>
            <p:cNvSpPr>
              <a:spLocks noEditPoints="1"/>
            </p:cNvSpPr>
            <p:nvPr/>
          </p:nvSpPr>
          <p:spPr bwMode="auto">
            <a:xfrm>
              <a:off x="8359789" y="2949593"/>
              <a:ext cx="287338" cy="174626"/>
            </a:xfrm>
            <a:custGeom>
              <a:avLst/>
              <a:gdLst>
                <a:gd name="T0" fmla="*/ 73 w 127"/>
                <a:gd name="T1" fmla="*/ 7 h 77"/>
                <a:gd name="T2" fmla="*/ 73 w 127"/>
                <a:gd name="T3" fmla="*/ 15 h 77"/>
                <a:gd name="T4" fmla="*/ 71 w 127"/>
                <a:gd name="T5" fmla="*/ 17 h 77"/>
                <a:gd name="T6" fmla="*/ 63 w 127"/>
                <a:gd name="T7" fmla="*/ 17 h 77"/>
                <a:gd name="T8" fmla="*/ 63 w 127"/>
                <a:gd name="T9" fmla="*/ 13 h 77"/>
                <a:gd name="T10" fmla="*/ 69 w 127"/>
                <a:gd name="T11" fmla="*/ 12 h 77"/>
                <a:gd name="T12" fmla="*/ 69 w 127"/>
                <a:gd name="T13" fmla="*/ 2 h 77"/>
                <a:gd name="T14" fmla="*/ 69 w 127"/>
                <a:gd name="T15" fmla="*/ 2 h 77"/>
                <a:gd name="T16" fmla="*/ 69 w 127"/>
                <a:gd name="T17" fmla="*/ 1 h 77"/>
                <a:gd name="T18" fmla="*/ 72 w 127"/>
                <a:gd name="T19" fmla="*/ 0 h 77"/>
                <a:gd name="T20" fmla="*/ 126 w 127"/>
                <a:gd name="T21" fmla="*/ 36 h 77"/>
                <a:gd name="T22" fmla="*/ 127 w 127"/>
                <a:gd name="T23" fmla="*/ 36 h 77"/>
                <a:gd name="T24" fmla="*/ 126 w 127"/>
                <a:gd name="T25" fmla="*/ 40 h 77"/>
                <a:gd name="T26" fmla="*/ 73 w 127"/>
                <a:gd name="T27" fmla="*/ 75 h 77"/>
                <a:gd name="T28" fmla="*/ 71 w 127"/>
                <a:gd name="T29" fmla="*/ 75 h 77"/>
                <a:gd name="T30" fmla="*/ 69 w 127"/>
                <a:gd name="T31" fmla="*/ 73 h 77"/>
                <a:gd name="T32" fmla="*/ 69 w 127"/>
                <a:gd name="T33" fmla="*/ 63 h 77"/>
                <a:gd name="T34" fmla="*/ 63 w 127"/>
                <a:gd name="T35" fmla="*/ 63 h 77"/>
                <a:gd name="T36" fmla="*/ 63 w 127"/>
                <a:gd name="T37" fmla="*/ 58 h 77"/>
                <a:gd name="T38" fmla="*/ 71 w 127"/>
                <a:gd name="T39" fmla="*/ 58 h 77"/>
                <a:gd name="T40" fmla="*/ 73 w 127"/>
                <a:gd name="T41" fmla="*/ 61 h 77"/>
                <a:gd name="T42" fmla="*/ 73 w 127"/>
                <a:gd name="T43" fmla="*/ 68 h 77"/>
                <a:gd name="T44" fmla="*/ 120 w 127"/>
                <a:gd name="T45" fmla="*/ 38 h 77"/>
                <a:gd name="T46" fmla="*/ 73 w 127"/>
                <a:gd name="T47" fmla="*/ 7 h 77"/>
                <a:gd name="T48" fmla="*/ 63 w 127"/>
                <a:gd name="T49" fmla="*/ 17 h 77"/>
                <a:gd name="T50" fmla="*/ 5 w 127"/>
                <a:gd name="T51" fmla="*/ 70 h 77"/>
                <a:gd name="T52" fmla="*/ 63 w 127"/>
                <a:gd name="T53" fmla="*/ 58 h 77"/>
                <a:gd name="T54" fmla="*/ 63 w 127"/>
                <a:gd name="T55" fmla="*/ 63 h 77"/>
                <a:gd name="T56" fmla="*/ 4 w 127"/>
                <a:gd name="T57" fmla="*/ 76 h 77"/>
                <a:gd name="T58" fmla="*/ 2 w 127"/>
                <a:gd name="T59" fmla="*/ 77 h 77"/>
                <a:gd name="T60" fmla="*/ 0 w 127"/>
                <a:gd name="T61" fmla="*/ 74 h 77"/>
                <a:gd name="T62" fmla="*/ 63 w 127"/>
                <a:gd name="T63" fmla="*/ 13 h 77"/>
                <a:gd name="T64" fmla="*/ 63 w 127"/>
                <a:gd name="T65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73" y="7"/>
                  </a:moveTo>
                  <a:cubicBezTo>
                    <a:pt x="73" y="15"/>
                    <a:pt x="73" y="15"/>
                    <a:pt x="73" y="15"/>
                  </a:cubicBezTo>
                  <a:cubicBezTo>
                    <a:pt x="73" y="16"/>
                    <a:pt x="72" y="17"/>
                    <a:pt x="71" y="17"/>
                  </a:cubicBezTo>
                  <a:cubicBezTo>
                    <a:pt x="68" y="17"/>
                    <a:pt x="65" y="17"/>
                    <a:pt x="63" y="17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2"/>
                    <a:pt x="67" y="12"/>
                    <a:pt x="69" y="1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69" y="1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6"/>
                    <a:pt x="126" y="36"/>
                    <a:pt x="127" y="36"/>
                  </a:cubicBezTo>
                  <a:cubicBezTo>
                    <a:pt x="127" y="37"/>
                    <a:pt x="127" y="39"/>
                    <a:pt x="126" y="40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5"/>
                    <a:pt x="72" y="75"/>
                    <a:pt x="71" y="75"/>
                  </a:cubicBezTo>
                  <a:cubicBezTo>
                    <a:pt x="70" y="75"/>
                    <a:pt x="69" y="74"/>
                    <a:pt x="69" y="7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7" y="63"/>
                    <a:pt x="65" y="63"/>
                    <a:pt x="63" y="6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5" y="58"/>
                    <a:pt x="68" y="58"/>
                    <a:pt x="71" y="58"/>
                  </a:cubicBezTo>
                  <a:cubicBezTo>
                    <a:pt x="72" y="58"/>
                    <a:pt x="73" y="59"/>
                    <a:pt x="73" y="6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120" y="38"/>
                    <a:pt x="120" y="38"/>
                    <a:pt x="120" y="38"/>
                  </a:cubicBezTo>
                  <a:lnTo>
                    <a:pt x="73" y="7"/>
                  </a:lnTo>
                  <a:close/>
                  <a:moveTo>
                    <a:pt x="63" y="17"/>
                  </a:moveTo>
                  <a:cubicBezTo>
                    <a:pt x="21" y="21"/>
                    <a:pt x="9" y="57"/>
                    <a:pt x="5" y="70"/>
                  </a:cubicBezTo>
                  <a:cubicBezTo>
                    <a:pt x="13" y="66"/>
                    <a:pt x="31" y="59"/>
                    <a:pt x="63" y="5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22" y="64"/>
                    <a:pt x="5" y="75"/>
                    <a:pt x="4" y="76"/>
                  </a:cubicBezTo>
                  <a:cubicBezTo>
                    <a:pt x="3" y="77"/>
                    <a:pt x="2" y="77"/>
                    <a:pt x="2" y="77"/>
                  </a:cubicBezTo>
                  <a:cubicBezTo>
                    <a:pt x="0" y="76"/>
                    <a:pt x="0" y="75"/>
                    <a:pt x="0" y="74"/>
                  </a:cubicBezTo>
                  <a:cubicBezTo>
                    <a:pt x="0" y="74"/>
                    <a:pt x="7" y="18"/>
                    <a:pt x="63" y="13"/>
                  </a:cubicBezTo>
                  <a:lnTo>
                    <a:pt x="6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5" name="Freeform 23"/>
            <p:cNvSpPr>
              <a:spLocks noEditPoints="1"/>
            </p:cNvSpPr>
            <p:nvPr/>
          </p:nvSpPr>
          <p:spPr bwMode="auto">
            <a:xfrm>
              <a:off x="8329625" y="3094057"/>
              <a:ext cx="287338" cy="174626"/>
            </a:xfrm>
            <a:custGeom>
              <a:avLst/>
              <a:gdLst>
                <a:gd name="T0" fmla="*/ 64 w 127"/>
                <a:gd name="T1" fmla="*/ 60 h 77"/>
                <a:gd name="T2" fmla="*/ 121 w 127"/>
                <a:gd name="T3" fmla="*/ 7 h 77"/>
                <a:gd name="T4" fmla="*/ 64 w 127"/>
                <a:gd name="T5" fmla="*/ 18 h 77"/>
                <a:gd name="T6" fmla="*/ 64 w 127"/>
                <a:gd name="T7" fmla="*/ 14 h 77"/>
                <a:gd name="T8" fmla="*/ 123 w 127"/>
                <a:gd name="T9" fmla="*/ 1 h 77"/>
                <a:gd name="T10" fmla="*/ 125 w 127"/>
                <a:gd name="T11" fmla="*/ 0 h 77"/>
                <a:gd name="T12" fmla="*/ 127 w 127"/>
                <a:gd name="T13" fmla="*/ 3 h 77"/>
                <a:gd name="T14" fmla="*/ 64 w 127"/>
                <a:gd name="T15" fmla="*/ 64 h 77"/>
                <a:gd name="T16" fmla="*/ 64 w 127"/>
                <a:gd name="T17" fmla="*/ 60 h 77"/>
                <a:gd name="T18" fmla="*/ 54 w 127"/>
                <a:gd name="T19" fmla="*/ 70 h 77"/>
                <a:gd name="T20" fmla="*/ 54 w 127"/>
                <a:gd name="T21" fmla="*/ 62 h 77"/>
                <a:gd name="T22" fmla="*/ 56 w 127"/>
                <a:gd name="T23" fmla="*/ 60 h 77"/>
                <a:gd name="T24" fmla="*/ 64 w 127"/>
                <a:gd name="T25" fmla="*/ 60 h 77"/>
                <a:gd name="T26" fmla="*/ 64 w 127"/>
                <a:gd name="T27" fmla="*/ 64 h 77"/>
                <a:gd name="T28" fmla="*/ 59 w 127"/>
                <a:gd name="T29" fmla="*/ 65 h 77"/>
                <a:gd name="T30" fmla="*/ 59 w 127"/>
                <a:gd name="T31" fmla="*/ 75 h 77"/>
                <a:gd name="T32" fmla="*/ 59 w 127"/>
                <a:gd name="T33" fmla="*/ 75 h 77"/>
                <a:gd name="T34" fmla="*/ 58 w 127"/>
                <a:gd name="T35" fmla="*/ 76 h 77"/>
                <a:gd name="T36" fmla="*/ 55 w 127"/>
                <a:gd name="T37" fmla="*/ 76 h 77"/>
                <a:gd name="T38" fmla="*/ 2 w 127"/>
                <a:gd name="T39" fmla="*/ 41 h 77"/>
                <a:gd name="T40" fmla="*/ 1 w 127"/>
                <a:gd name="T41" fmla="*/ 41 h 77"/>
                <a:gd name="T42" fmla="*/ 2 w 127"/>
                <a:gd name="T43" fmla="*/ 37 h 77"/>
                <a:gd name="T44" fmla="*/ 55 w 127"/>
                <a:gd name="T45" fmla="*/ 2 h 77"/>
                <a:gd name="T46" fmla="*/ 56 w 127"/>
                <a:gd name="T47" fmla="*/ 2 h 77"/>
                <a:gd name="T48" fmla="*/ 59 w 127"/>
                <a:gd name="T49" fmla="*/ 4 h 77"/>
                <a:gd name="T50" fmla="*/ 59 w 127"/>
                <a:gd name="T51" fmla="*/ 14 h 77"/>
                <a:gd name="T52" fmla="*/ 64 w 127"/>
                <a:gd name="T53" fmla="*/ 14 h 77"/>
                <a:gd name="T54" fmla="*/ 64 w 127"/>
                <a:gd name="T55" fmla="*/ 18 h 77"/>
                <a:gd name="T56" fmla="*/ 56 w 127"/>
                <a:gd name="T57" fmla="*/ 19 h 77"/>
                <a:gd name="T58" fmla="*/ 54 w 127"/>
                <a:gd name="T59" fmla="*/ 16 h 77"/>
                <a:gd name="T60" fmla="*/ 54 w 127"/>
                <a:gd name="T61" fmla="*/ 8 h 77"/>
                <a:gd name="T62" fmla="*/ 7 w 127"/>
                <a:gd name="T63" fmla="*/ 39 h 77"/>
                <a:gd name="T64" fmla="*/ 54 w 127"/>
                <a:gd name="T65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64" y="60"/>
                  </a:moveTo>
                  <a:cubicBezTo>
                    <a:pt x="107" y="56"/>
                    <a:pt x="118" y="20"/>
                    <a:pt x="121" y="7"/>
                  </a:cubicBezTo>
                  <a:cubicBezTo>
                    <a:pt x="114" y="11"/>
                    <a:pt x="96" y="17"/>
                    <a:pt x="64" y="1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106" y="12"/>
                    <a:pt x="122" y="1"/>
                    <a:pt x="123" y="1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26" y="0"/>
                    <a:pt x="127" y="2"/>
                    <a:pt x="127" y="3"/>
                  </a:cubicBezTo>
                  <a:cubicBezTo>
                    <a:pt x="127" y="3"/>
                    <a:pt x="120" y="59"/>
                    <a:pt x="64" y="64"/>
                  </a:cubicBezTo>
                  <a:lnTo>
                    <a:pt x="64" y="60"/>
                  </a:lnTo>
                  <a:close/>
                  <a:moveTo>
                    <a:pt x="54" y="70"/>
                  </a:moveTo>
                  <a:cubicBezTo>
                    <a:pt x="54" y="62"/>
                    <a:pt x="54" y="62"/>
                    <a:pt x="54" y="62"/>
                  </a:cubicBezTo>
                  <a:cubicBezTo>
                    <a:pt x="54" y="61"/>
                    <a:pt x="55" y="60"/>
                    <a:pt x="56" y="60"/>
                  </a:cubicBezTo>
                  <a:cubicBezTo>
                    <a:pt x="59" y="60"/>
                    <a:pt x="62" y="60"/>
                    <a:pt x="64" y="6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3" y="64"/>
                    <a:pt x="61" y="65"/>
                    <a:pt x="59" y="6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8" y="76"/>
                  </a:cubicBezTo>
                  <a:cubicBezTo>
                    <a:pt x="58" y="77"/>
                    <a:pt x="56" y="77"/>
                    <a:pt x="55" y="76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39"/>
                    <a:pt x="1" y="38"/>
                    <a:pt x="2" y="37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1" y="14"/>
                    <a:pt x="63" y="14"/>
                    <a:pt x="64" y="1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59" y="19"/>
                    <a:pt x="56" y="19"/>
                  </a:cubicBezTo>
                  <a:cubicBezTo>
                    <a:pt x="55" y="19"/>
                    <a:pt x="54" y="17"/>
                    <a:pt x="54" y="1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7" y="39"/>
                    <a:pt x="7" y="39"/>
                    <a:pt x="7" y="39"/>
                  </a:cubicBezTo>
                  <a:lnTo>
                    <a:pt x="5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6" name="Freeform 24"/>
            <p:cNvSpPr>
              <a:spLocks noEditPoints="1"/>
            </p:cNvSpPr>
            <p:nvPr/>
          </p:nvSpPr>
          <p:spPr bwMode="auto">
            <a:xfrm>
              <a:off x="7458087" y="2038363"/>
              <a:ext cx="90488" cy="90488"/>
            </a:xfrm>
            <a:custGeom>
              <a:avLst/>
              <a:gdLst>
                <a:gd name="T0" fmla="*/ 20 w 40"/>
                <a:gd name="T1" fmla="*/ 0 h 40"/>
                <a:gd name="T2" fmla="*/ 34 w 40"/>
                <a:gd name="T3" fmla="*/ 6 h 40"/>
                <a:gd name="T4" fmla="*/ 34 w 40"/>
                <a:gd name="T5" fmla="*/ 6 h 40"/>
                <a:gd name="T6" fmla="*/ 34 w 40"/>
                <a:gd name="T7" fmla="*/ 6 h 40"/>
                <a:gd name="T8" fmla="*/ 40 w 40"/>
                <a:gd name="T9" fmla="*/ 20 h 40"/>
                <a:gd name="T10" fmla="*/ 34 w 40"/>
                <a:gd name="T11" fmla="*/ 35 h 40"/>
                <a:gd name="T12" fmla="*/ 20 w 40"/>
                <a:gd name="T13" fmla="*/ 40 h 40"/>
                <a:gd name="T14" fmla="*/ 20 w 40"/>
                <a:gd name="T15" fmla="*/ 36 h 40"/>
                <a:gd name="T16" fmla="*/ 31 w 40"/>
                <a:gd name="T17" fmla="*/ 31 h 40"/>
                <a:gd name="T18" fmla="*/ 35 w 40"/>
                <a:gd name="T19" fmla="*/ 20 h 40"/>
                <a:gd name="T20" fmla="*/ 31 w 40"/>
                <a:gd name="T21" fmla="*/ 10 h 40"/>
                <a:gd name="T22" fmla="*/ 31 w 40"/>
                <a:gd name="T23" fmla="*/ 10 h 40"/>
                <a:gd name="T24" fmla="*/ 20 w 40"/>
                <a:gd name="T25" fmla="*/ 5 h 40"/>
                <a:gd name="T26" fmla="*/ 20 w 40"/>
                <a:gd name="T27" fmla="*/ 0 h 40"/>
                <a:gd name="T28" fmla="*/ 20 w 40"/>
                <a:gd name="T29" fmla="*/ 40 h 40"/>
                <a:gd name="T30" fmla="*/ 6 w 40"/>
                <a:gd name="T31" fmla="*/ 35 h 40"/>
                <a:gd name="T32" fmla="*/ 0 w 40"/>
                <a:gd name="T33" fmla="*/ 20 h 40"/>
                <a:gd name="T34" fmla="*/ 6 w 40"/>
                <a:gd name="T35" fmla="*/ 6 h 40"/>
                <a:gd name="T36" fmla="*/ 6 w 40"/>
                <a:gd name="T37" fmla="*/ 6 h 40"/>
                <a:gd name="T38" fmla="*/ 20 w 40"/>
                <a:gd name="T39" fmla="*/ 0 h 40"/>
                <a:gd name="T40" fmla="*/ 20 w 40"/>
                <a:gd name="T41" fmla="*/ 5 h 40"/>
                <a:gd name="T42" fmla="*/ 9 w 40"/>
                <a:gd name="T43" fmla="*/ 10 h 40"/>
                <a:gd name="T44" fmla="*/ 9 w 40"/>
                <a:gd name="T45" fmla="*/ 10 h 40"/>
                <a:gd name="T46" fmla="*/ 9 w 40"/>
                <a:gd name="T47" fmla="*/ 10 h 40"/>
                <a:gd name="T48" fmla="*/ 5 w 40"/>
                <a:gd name="T49" fmla="*/ 20 h 40"/>
                <a:gd name="T50" fmla="*/ 9 w 40"/>
                <a:gd name="T51" fmla="*/ 31 h 40"/>
                <a:gd name="T52" fmla="*/ 20 w 40"/>
                <a:gd name="T53" fmla="*/ 36 h 40"/>
                <a:gd name="T54" fmla="*/ 20 w 40"/>
                <a:gd name="T5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25" y="0"/>
                    <a:pt x="30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26"/>
                    <a:pt x="38" y="31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6"/>
                    <a:pt x="28" y="34"/>
                    <a:pt x="31" y="31"/>
                  </a:cubicBezTo>
                  <a:cubicBezTo>
                    <a:pt x="33" y="28"/>
                    <a:pt x="35" y="25"/>
                    <a:pt x="35" y="20"/>
                  </a:cubicBezTo>
                  <a:cubicBezTo>
                    <a:pt x="35" y="16"/>
                    <a:pt x="33" y="12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8" y="7"/>
                    <a:pt x="24" y="5"/>
                    <a:pt x="20" y="5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14" y="40"/>
                    <a:pt x="9" y="38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5"/>
                    <a:pt x="12" y="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2"/>
                    <a:pt x="5" y="16"/>
                    <a:pt x="5" y="20"/>
                  </a:cubicBezTo>
                  <a:cubicBezTo>
                    <a:pt x="5" y="25"/>
                    <a:pt x="6" y="28"/>
                    <a:pt x="9" y="31"/>
                  </a:cubicBezTo>
                  <a:cubicBezTo>
                    <a:pt x="12" y="34"/>
                    <a:pt x="16" y="36"/>
                    <a:pt x="20" y="36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7" name="Freeform 25"/>
            <p:cNvSpPr>
              <a:spLocks noEditPoints="1"/>
            </p:cNvSpPr>
            <p:nvPr/>
          </p:nvSpPr>
          <p:spPr bwMode="auto">
            <a:xfrm>
              <a:off x="7399349" y="2133614"/>
              <a:ext cx="204788" cy="309565"/>
            </a:xfrm>
            <a:custGeom>
              <a:avLst/>
              <a:gdLst>
                <a:gd name="T0" fmla="*/ 49 w 91"/>
                <a:gd name="T1" fmla="*/ 63 h 137"/>
                <a:gd name="T2" fmla="*/ 51 w 91"/>
                <a:gd name="T3" fmla="*/ 133 h 137"/>
                <a:gd name="T4" fmla="*/ 67 w 91"/>
                <a:gd name="T5" fmla="*/ 66 h 137"/>
                <a:gd name="T6" fmla="*/ 67 w 91"/>
                <a:gd name="T7" fmla="*/ 27 h 137"/>
                <a:gd name="T8" fmla="*/ 75 w 91"/>
                <a:gd name="T9" fmla="*/ 25 h 137"/>
                <a:gd name="T10" fmla="*/ 77 w 91"/>
                <a:gd name="T11" fmla="*/ 63 h 137"/>
                <a:gd name="T12" fmla="*/ 86 w 91"/>
                <a:gd name="T13" fmla="*/ 5 h 137"/>
                <a:gd name="T14" fmla="*/ 45 w 91"/>
                <a:gd name="T15" fmla="*/ 0 h 137"/>
                <a:gd name="T16" fmla="*/ 91 w 91"/>
                <a:gd name="T17" fmla="*/ 3 h 137"/>
                <a:gd name="T18" fmla="*/ 88 w 91"/>
                <a:gd name="T19" fmla="*/ 68 h 137"/>
                <a:gd name="T20" fmla="*/ 72 w 91"/>
                <a:gd name="T21" fmla="*/ 66 h 137"/>
                <a:gd name="T22" fmla="*/ 72 w 91"/>
                <a:gd name="T23" fmla="*/ 30 h 137"/>
                <a:gd name="T24" fmla="*/ 72 w 91"/>
                <a:gd name="T25" fmla="*/ 66 h 137"/>
                <a:gd name="T26" fmla="*/ 70 w 91"/>
                <a:gd name="T27" fmla="*/ 137 h 137"/>
                <a:gd name="T28" fmla="*/ 47 w 91"/>
                <a:gd name="T29" fmla="*/ 135 h 137"/>
                <a:gd name="T30" fmla="*/ 45 w 91"/>
                <a:gd name="T31" fmla="*/ 68 h 137"/>
                <a:gd name="T32" fmla="*/ 17 w 91"/>
                <a:gd name="T33" fmla="*/ 25 h 137"/>
                <a:gd name="T34" fmla="*/ 25 w 91"/>
                <a:gd name="T35" fmla="*/ 27 h 137"/>
                <a:gd name="T36" fmla="*/ 25 w 91"/>
                <a:gd name="T37" fmla="*/ 70 h 137"/>
                <a:gd name="T38" fmla="*/ 41 w 91"/>
                <a:gd name="T39" fmla="*/ 133 h 137"/>
                <a:gd name="T40" fmla="*/ 43 w 91"/>
                <a:gd name="T41" fmla="*/ 63 h 137"/>
                <a:gd name="T42" fmla="*/ 45 w 91"/>
                <a:gd name="T43" fmla="*/ 68 h 137"/>
                <a:gd name="T44" fmla="*/ 45 w 91"/>
                <a:gd name="T45" fmla="*/ 135 h 137"/>
                <a:gd name="T46" fmla="*/ 22 w 91"/>
                <a:gd name="T47" fmla="*/ 137 h 137"/>
                <a:gd name="T48" fmla="*/ 20 w 91"/>
                <a:gd name="T49" fmla="*/ 70 h 137"/>
                <a:gd name="T50" fmla="*/ 20 w 91"/>
                <a:gd name="T51" fmla="*/ 30 h 137"/>
                <a:gd name="T52" fmla="*/ 20 w 91"/>
                <a:gd name="T53" fmla="*/ 66 h 137"/>
                <a:gd name="T54" fmla="*/ 3 w 91"/>
                <a:gd name="T55" fmla="*/ 68 h 137"/>
                <a:gd name="T56" fmla="*/ 0 w 91"/>
                <a:gd name="T57" fmla="*/ 3 h 137"/>
                <a:gd name="T58" fmla="*/ 45 w 91"/>
                <a:gd name="T59" fmla="*/ 0 h 137"/>
                <a:gd name="T60" fmla="*/ 5 w 91"/>
                <a:gd name="T61" fmla="*/ 5 h 137"/>
                <a:gd name="T62" fmla="*/ 15 w 91"/>
                <a:gd name="T63" fmla="*/ 63 h 137"/>
                <a:gd name="T64" fmla="*/ 17 w 91"/>
                <a:gd name="T65" fmla="*/ 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137">
                  <a:moveTo>
                    <a:pt x="45" y="63"/>
                  </a:moveTo>
                  <a:cubicBezTo>
                    <a:pt x="49" y="63"/>
                    <a:pt x="49" y="63"/>
                    <a:pt x="49" y="63"/>
                  </a:cubicBezTo>
                  <a:cubicBezTo>
                    <a:pt x="50" y="63"/>
                    <a:pt x="51" y="64"/>
                    <a:pt x="51" y="66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6"/>
                    <a:pt x="68" y="25"/>
                    <a:pt x="70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7" y="26"/>
                    <a:pt x="77" y="27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7"/>
                    <a:pt x="90" y="68"/>
                    <a:pt x="88" y="68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3" y="68"/>
                    <a:pt x="72" y="67"/>
                    <a:pt x="72" y="66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2" y="136"/>
                    <a:pt x="71" y="137"/>
                    <a:pt x="70" y="137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8" y="137"/>
                    <a:pt x="47" y="136"/>
                    <a:pt x="47" y="13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5" y="68"/>
                    <a:pt x="45" y="68"/>
                    <a:pt x="45" y="68"/>
                  </a:cubicBezTo>
                  <a:lnTo>
                    <a:pt x="45" y="63"/>
                  </a:lnTo>
                  <a:close/>
                  <a:moveTo>
                    <a:pt x="17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4" y="25"/>
                    <a:pt x="25" y="26"/>
                    <a:pt x="25" y="27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4"/>
                    <a:pt x="42" y="63"/>
                    <a:pt x="43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6"/>
                    <a:pt x="44" y="137"/>
                    <a:pt x="43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1" y="137"/>
                    <a:pt x="20" y="136"/>
                    <a:pt x="20" y="135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19" y="68"/>
                    <a:pt x="17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8" name="Freeform 26"/>
            <p:cNvSpPr>
              <a:spLocks noEditPoints="1"/>
            </p:cNvSpPr>
            <p:nvPr/>
          </p:nvSpPr>
          <p:spPr bwMode="auto">
            <a:xfrm>
              <a:off x="7677162" y="2038363"/>
              <a:ext cx="90488" cy="90488"/>
            </a:xfrm>
            <a:custGeom>
              <a:avLst/>
              <a:gdLst>
                <a:gd name="T0" fmla="*/ 20 w 40"/>
                <a:gd name="T1" fmla="*/ 0 h 40"/>
                <a:gd name="T2" fmla="*/ 34 w 40"/>
                <a:gd name="T3" fmla="*/ 6 h 40"/>
                <a:gd name="T4" fmla="*/ 34 w 40"/>
                <a:gd name="T5" fmla="*/ 6 h 40"/>
                <a:gd name="T6" fmla="*/ 40 w 40"/>
                <a:gd name="T7" fmla="*/ 20 h 40"/>
                <a:gd name="T8" fmla="*/ 34 w 40"/>
                <a:gd name="T9" fmla="*/ 35 h 40"/>
                <a:gd name="T10" fmla="*/ 20 w 40"/>
                <a:gd name="T11" fmla="*/ 40 h 40"/>
                <a:gd name="T12" fmla="*/ 20 w 40"/>
                <a:gd name="T13" fmla="*/ 36 h 40"/>
                <a:gd name="T14" fmla="*/ 31 w 40"/>
                <a:gd name="T15" fmla="*/ 31 h 40"/>
                <a:gd name="T16" fmla="*/ 35 w 40"/>
                <a:gd name="T17" fmla="*/ 20 h 40"/>
                <a:gd name="T18" fmla="*/ 31 w 40"/>
                <a:gd name="T19" fmla="*/ 10 h 40"/>
                <a:gd name="T20" fmla="*/ 31 w 40"/>
                <a:gd name="T21" fmla="*/ 10 h 40"/>
                <a:gd name="T22" fmla="*/ 20 w 40"/>
                <a:gd name="T23" fmla="*/ 5 h 40"/>
                <a:gd name="T24" fmla="*/ 20 w 40"/>
                <a:gd name="T25" fmla="*/ 0 h 40"/>
                <a:gd name="T26" fmla="*/ 20 w 40"/>
                <a:gd name="T27" fmla="*/ 0 h 40"/>
                <a:gd name="T28" fmla="*/ 20 w 40"/>
                <a:gd name="T29" fmla="*/ 0 h 40"/>
                <a:gd name="T30" fmla="*/ 20 w 40"/>
                <a:gd name="T31" fmla="*/ 5 h 40"/>
                <a:gd name="T32" fmla="*/ 20 w 40"/>
                <a:gd name="T33" fmla="*/ 5 h 40"/>
                <a:gd name="T34" fmla="*/ 9 w 40"/>
                <a:gd name="T35" fmla="*/ 10 h 40"/>
                <a:gd name="T36" fmla="*/ 9 w 40"/>
                <a:gd name="T37" fmla="*/ 10 h 40"/>
                <a:gd name="T38" fmla="*/ 5 w 40"/>
                <a:gd name="T39" fmla="*/ 20 h 40"/>
                <a:gd name="T40" fmla="*/ 9 w 40"/>
                <a:gd name="T41" fmla="*/ 31 h 40"/>
                <a:gd name="T42" fmla="*/ 20 w 40"/>
                <a:gd name="T43" fmla="*/ 36 h 40"/>
                <a:gd name="T44" fmla="*/ 20 w 40"/>
                <a:gd name="T45" fmla="*/ 36 h 40"/>
                <a:gd name="T46" fmla="*/ 20 w 40"/>
                <a:gd name="T47" fmla="*/ 40 h 40"/>
                <a:gd name="T48" fmla="*/ 20 w 40"/>
                <a:gd name="T49" fmla="*/ 40 h 40"/>
                <a:gd name="T50" fmla="*/ 6 w 40"/>
                <a:gd name="T51" fmla="*/ 35 h 40"/>
                <a:gd name="T52" fmla="*/ 0 w 40"/>
                <a:gd name="T53" fmla="*/ 20 h 40"/>
                <a:gd name="T54" fmla="*/ 6 w 40"/>
                <a:gd name="T55" fmla="*/ 6 h 40"/>
                <a:gd name="T56" fmla="*/ 6 w 40"/>
                <a:gd name="T57" fmla="*/ 6 h 40"/>
                <a:gd name="T58" fmla="*/ 6 w 40"/>
                <a:gd name="T59" fmla="*/ 6 h 40"/>
                <a:gd name="T60" fmla="*/ 20 w 40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25" y="0"/>
                    <a:pt x="30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26"/>
                    <a:pt x="38" y="31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6"/>
                    <a:pt x="28" y="34"/>
                    <a:pt x="31" y="31"/>
                  </a:cubicBezTo>
                  <a:cubicBezTo>
                    <a:pt x="33" y="28"/>
                    <a:pt x="35" y="25"/>
                    <a:pt x="35" y="20"/>
                  </a:cubicBezTo>
                  <a:cubicBezTo>
                    <a:pt x="35" y="16"/>
                    <a:pt x="33" y="12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8" y="7"/>
                    <a:pt x="24" y="5"/>
                    <a:pt x="20" y="5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5"/>
                    <a:pt x="12" y="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2"/>
                    <a:pt x="5" y="16"/>
                    <a:pt x="5" y="20"/>
                  </a:cubicBezTo>
                  <a:cubicBezTo>
                    <a:pt x="5" y="25"/>
                    <a:pt x="6" y="28"/>
                    <a:pt x="9" y="31"/>
                  </a:cubicBezTo>
                  <a:cubicBezTo>
                    <a:pt x="12" y="34"/>
                    <a:pt x="16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4" y="40"/>
                    <a:pt x="9" y="38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3"/>
                    <a:pt x="14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59" name="Freeform 27"/>
            <p:cNvSpPr>
              <a:spLocks noEditPoints="1"/>
            </p:cNvSpPr>
            <p:nvPr/>
          </p:nvSpPr>
          <p:spPr bwMode="auto">
            <a:xfrm>
              <a:off x="7604138" y="2133614"/>
              <a:ext cx="234951" cy="309565"/>
            </a:xfrm>
            <a:custGeom>
              <a:avLst/>
              <a:gdLst>
                <a:gd name="T0" fmla="*/ 98 w 104"/>
                <a:gd name="T1" fmla="*/ 63 h 137"/>
                <a:gd name="T2" fmla="*/ 73 w 104"/>
                <a:gd name="T3" fmla="*/ 5 h 137"/>
                <a:gd name="T4" fmla="*/ 84 w 104"/>
                <a:gd name="T5" fmla="*/ 0 h 137"/>
                <a:gd name="T6" fmla="*/ 86 w 104"/>
                <a:gd name="T7" fmla="*/ 2 h 137"/>
                <a:gd name="T8" fmla="*/ 104 w 104"/>
                <a:gd name="T9" fmla="*/ 66 h 137"/>
                <a:gd name="T10" fmla="*/ 87 w 104"/>
                <a:gd name="T11" fmla="*/ 68 h 137"/>
                <a:gd name="T12" fmla="*/ 85 w 104"/>
                <a:gd name="T13" fmla="*/ 66 h 137"/>
                <a:gd name="T14" fmla="*/ 93 w 104"/>
                <a:gd name="T15" fmla="*/ 96 h 137"/>
                <a:gd name="T16" fmla="*/ 91 w 104"/>
                <a:gd name="T17" fmla="*/ 100 h 137"/>
                <a:gd name="T18" fmla="*/ 78 w 104"/>
                <a:gd name="T19" fmla="*/ 135 h 137"/>
                <a:gd name="T20" fmla="*/ 76 w 104"/>
                <a:gd name="T21" fmla="*/ 137 h 137"/>
                <a:gd name="T22" fmla="*/ 73 w 104"/>
                <a:gd name="T23" fmla="*/ 133 h 137"/>
                <a:gd name="T24" fmla="*/ 73 w 104"/>
                <a:gd name="T25" fmla="*/ 97 h 137"/>
                <a:gd name="T26" fmla="*/ 76 w 104"/>
                <a:gd name="T27" fmla="*/ 95 h 137"/>
                <a:gd name="T28" fmla="*/ 73 w 104"/>
                <a:gd name="T29" fmla="*/ 41 h 137"/>
                <a:gd name="T30" fmla="*/ 74 w 104"/>
                <a:gd name="T31" fmla="*/ 27 h 137"/>
                <a:gd name="T32" fmla="*/ 73 w 104"/>
                <a:gd name="T33" fmla="*/ 25 h 137"/>
                <a:gd name="T34" fmla="*/ 79 w 104"/>
                <a:gd name="T35" fmla="*/ 27 h 137"/>
                <a:gd name="T36" fmla="*/ 89 w 104"/>
                <a:gd name="T37" fmla="*/ 63 h 137"/>
                <a:gd name="T38" fmla="*/ 52 w 104"/>
                <a:gd name="T39" fmla="*/ 5 h 137"/>
                <a:gd name="T40" fmla="*/ 73 w 104"/>
                <a:gd name="T41" fmla="*/ 0 h 137"/>
                <a:gd name="T42" fmla="*/ 52 w 104"/>
                <a:gd name="T43" fmla="*/ 95 h 137"/>
                <a:gd name="T44" fmla="*/ 57 w 104"/>
                <a:gd name="T45" fmla="*/ 97 h 137"/>
                <a:gd name="T46" fmla="*/ 73 w 104"/>
                <a:gd name="T47" fmla="*/ 133 h 137"/>
                <a:gd name="T48" fmla="*/ 55 w 104"/>
                <a:gd name="T49" fmla="*/ 137 h 137"/>
                <a:gd name="T50" fmla="*/ 52 w 104"/>
                <a:gd name="T51" fmla="*/ 100 h 137"/>
                <a:gd name="T52" fmla="*/ 52 w 104"/>
                <a:gd name="T53" fmla="*/ 95 h 137"/>
                <a:gd name="T54" fmla="*/ 69 w 104"/>
                <a:gd name="T55" fmla="*/ 28 h 137"/>
                <a:gd name="T56" fmla="*/ 72 w 104"/>
                <a:gd name="T57" fmla="*/ 25 h 137"/>
                <a:gd name="T58" fmla="*/ 73 w 104"/>
                <a:gd name="T59" fmla="*/ 26 h 137"/>
                <a:gd name="T60" fmla="*/ 73 w 104"/>
                <a:gd name="T61" fmla="*/ 26 h 137"/>
                <a:gd name="T62" fmla="*/ 52 w 104"/>
                <a:gd name="T63" fmla="*/ 5 h 137"/>
                <a:gd name="T64" fmla="*/ 6 w 104"/>
                <a:gd name="T65" fmla="*/ 63 h 137"/>
                <a:gd name="T66" fmla="*/ 25 w 104"/>
                <a:gd name="T67" fmla="*/ 26 h 137"/>
                <a:gd name="T68" fmla="*/ 27 w 104"/>
                <a:gd name="T69" fmla="*/ 25 h 137"/>
                <a:gd name="T70" fmla="*/ 34 w 104"/>
                <a:gd name="T71" fmla="*/ 27 h 137"/>
                <a:gd name="T72" fmla="*/ 34 w 104"/>
                <a:gd name="T73" fmla="*/ 28 h 137"/>
                <a:gd name="T74" fmla="*/ 28 w 104"/>
                <a:gd name="T75" fmla="*/ 95 h 137"/>
                <a:gd name="T76" fmla="*/ 31 w 104"/>
                <a:gd name="T77" fmla="*/ 97 h 137"/>
                <a:gd name="T78" fmla="*/ 46 w 104"/>
                <a:gd name="T79" fmla="*/ 133 h 137"/>
                <a:gd name="T80" fmla="*/ 49 w 104"/>
                <a:gd name="T81" fmla="*/ 95 h 137"/>
                <a:gd name="T82" fmla="*/ 52 w 104"/>
                <a:gd name="T83" fmla="*/ 100 h 137"/>
                <a:gd name="T84" fmla="*/ 51 w 104"/>
                <a:gd name="T85" fmla="*/ 135 h 137"/>
                <a:gd name="T86" fmla="*/ 28 w 104"/>
                <a:gd name="T87" fmla="*/ 137 h 137"/>
                <a:gd name="T88" fmla="*/ 26 w 104"/>
                <a:gd name="T89" fmla="*/ 135 h 137"/>
                <a:gd name="T90" fmla="*/ 13 w 104"/>
                <a:gd name="T91" fmla="*/ 100 h 137"/>
                <a:gd name="T92" fmla="*/ 12 w 104"/>
                <a:gd name="T93" fmla="*/ 99 h 137"/>
                <a:gd name="T94" fmla="*/ 18 w 104"/>
                <a:gd name="T95" fmla="*/ 67 h 137"/>
                <a:gd name="T96" fmla="*/ 3 w 104"/>
                <a:gd name="T97" fmla="*/ 68 h 137"/>
                <a:gd name="T98" fmla="*/ 2 w 104"/>
                <a:gd name="T99" fmla="*/ 68 h 137"/>
                <a:gd name="T100" fmla="*/ 19 w 104"/>
                <a:gd name="T101" fmla="*/ 2 h 137"/>
                <a:gd name="T102" fmla="*/ 52 w 104"/>
                <a:gd name="T10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37">
                  <a:moveTo>
                    <a:pt x="89" y="63"/>
                  </a:moveTo>
                  <a:cubicBezTo>
                    <a:pt x="98" y="63"/>
                    <a:pt x="98" y="63"/>
                    <a:pt x="98" y="63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6" y="1"/>
                    <a:pt x="86" y="2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3" y="65"/>
                    <a:pt x="104" y="65"/>
                    <a:pt x="104" y="66"/>
                  </a:cubicBezTo>
                  <a:cubicBezTo>
                    <a:pt x="104" y="67"/>
                    <a:pt x="102" y="68"/>
                    <a:pt x="101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6" y="68"/>
                    <a:pt x="85" y="67"/>
                    <a:pt x="85" y="66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8"/>
                    <a:pt x="92" y="100"/>
                    <a:pt x="91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6"/>
                    <a:pt x="77" y="137"/>
                    <a:pt x="76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6"/>
                    <a:pt x="74" y="95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6"/>
                    <a:pt x="73" y="26"/>
                    <a:pt x="73" y="26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89" y="63"/>
                  </a:lnTo>
                  <a:close/>
                  <a:moveTo>
                    <a:pt x="73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lose/>
                  <a:moveTo>
                    <a:pt x="5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56" y="95"/>
                    <a:pt x="57" y="96"/>
                    <a:pt x="57" y="97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4" y="137"/>
                    <a:pt x="52" y="136"/>
                    <a:pt x="52" y="135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95"/>
                    <a:pt x="52" y="95"/>
                    <a:pt x="52" y="95"/>
                  </a:cubicBezTo>
                  <a:close/>
                  <a:moveTo>
                    <a:pt x="73" y="41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7"/>
                    <a:pt x="70" y="26"/>
                    <a:pt x="71" y="25"/>
                  </a:cubicBezTo>
                  <a:cubicBezTo>
                    <a:pt x="71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73" y="26"/>
                    <a:pt x="73" y="26"/>
                    <a:pt x="73" y="26"/>
                  </a:cubicBezTo>
                  <a:lnTo>
                    <a:pt x="73" y="41"/>
                  </a:lnTo>
                  <a:close/>
                  <a:moveTo>
                    <a:pt x="52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6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5"/>
                    <a:pt x="34" y="26"/>
                    <a:pt x="34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0" y="95"/>
                    <a:pt x="31" y="96"/>
                    <a:pt x="31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6"/>
                    <a:pt x="48" y="95"/>
                    <a:pt x="49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36"/>
                    <a:pt x="50" y="137"/>
                    <a:pt x="49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7" y="137"/>
                    <a:pt x="26" y="136"/>
                    <a:pt x="26" y="135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0"/>
                    <a:pt x="12" y="100"/>
                    <a:pt x="12" y="99"/>
                  </a:cubicBezTo>
                  <a:cubicBezTo>
                    <a:pt x="11" y="99"/>
                    <a:pt x="10" y="98"/>
                    <a:pt x="10" y="9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1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0" name="Freeform 29"/>
            <p:cNvSpPr>
              <a:spLocks noEditPoints="1"/>
            </p:cNvSpPr>
            <p:nvPr/>
          </p:nvSpPr>
          <p:spPr bwMode="auto">
            <a:xfrm>
              <a:off x="8504251" y="2633679"/>
              <a:ext cx="365125" cy="341315"/>
            </a:xfrm>
            <a:custGeom>
              <a:avLst/>
              <a:gdLst>
                <a:gd name="T0" fmla="*/ 103 w 162"/>
                <a:gd name="T1" fmla="*/ 56 h 151"/>
                <a:gd name="T2" fmla="*/ 125 w 162"/>
                <a:gd name="T3" fmla="*/ 50 h 151"/>
                <a:gd name="T4" fmla="*/ 139 w 162"/>
                <a:gd name="T5" fmla="*/ 55 h 151"/>
                <a:gd name="T6" fmla="*/ 150 w 162"/>
                <a:gd name="T7" fmla="*/ 60 h 151"/>
                <a:gd name="T8" fmla="*/ 155 w 162"/>
                <a:gd name="T9" fmla="*/ 59 h 151"/>
                <a:gd name="T10" fmla="*/ 154 w 162"/>
                <a:gd name="T11" fmla="*/ 37 h 151"/>
                <a:gd name="T12" fmla="*/ 154 w 162"/>
                <a:gd name="T13" fmla="*/ 37 h 151"/>
                <a:gd name="T14" fmla="*/ 137 w 162"/>
                <a:gd name="T15" fmla="*/ 12 h 151"/>
                <a:gd name="T16" fmla="*/ 108 w 162"/>
                <a:gd name="T17" fmla="*/ 7 h 151"/>
                <a:gd name="T18" fmla="*/ 107 w 162"/>
                <a:gd name="T19" fmla="*/ 7 h 151"/>
                <a:gd name="T20" fmla="*/ 89 w 162"/>
                <a:gd name="T21" fmla="*/ 16 h 151"/>
                <a:gd name="T22" fmla="*/ 81 w 162"/>
                <a:gd name="T23" fmla="*/ 19 h 151"/>
                <a:gd name="T24" fmla="*/ 86 w 162"/>
                <a:gd name="T25" fmla="*/ 13 h 151"/>
                <a:gd name="T26" fmla="*/ 106 w 162"/>
                <a:gd name="T27" fmla="*/ 2 h 151"/>
                <a:gd name="T28" fmla="*/ 106 w 162"/>
                <a:gd name="T29" fmla="*/ 2 h 151"/>
                <a:gd name="T30" fmla="*/ 106 w 162"/>
                <a:gd name="T31" fmla="*/ 2 h 151"/>
                <a:gd name="T32" fmla="*/ 140 w 162"/>
                <a:gd name="T33" fmla="*/ 8 h 151"/>
                <a:gd name="T34" fmla="*/ 159 w 162"/>
                <a:gd name="T35" fmla="*/ 36 h 151"/>
                <a:gd name="T36" fmla="*/ 159 w 162"/>
                <a:gd name="T37" fmla="*/ 36 h 151"/>
                <a:gd name="T38" fmla="*/ 160 w 162"/>
                <a:gd name="T39" fmla="*/ 61 h 151"/>
                <a:gd name="T40" fmla="*/ 160 w 162"/>
                <a:gd name="T41" fmla="*/ 61 h 151"/>
                <a:gd name="T42" fmla="*/ 152 w 162"/>
                <a:gd name="T43" fmla="*/ 65 h 151"/>
                <a:gd name="T44" fmla="*/ 147 w 162"/>
                <a:gd name="T45" fmla="*/ 67 h 151"/>
                <a:gd name="T46" fmla="*/ 147 w 162"/>
                <a:gd name="T47" fmla="*/ 67 h 151"/>
                <a:gd name="T48" fmla="*/ 137 w 162"/>
                <a:gd name="T49" fmla="*/ 59 h 151"/>
                <a:gd name="T50" fmla="*/ 125 w 162"/>
                <a:gd name="T51" fmla="*/ 54 h 151"/>
                <a:gd name="T52" fmla="*/ 106 w 162"/>
                <a:gd name="T53" fmla="*/ 60 h 151"/>
                <a:gd name="T54" fmla="*/ 97 w 162"/>
                <a:gd name="T55" fmla="*/ 74 h 151"/>
                <a:gd name="T56" fmla="*/ 100 w 162"/>
                <a:gd name="T57" fmla="*/ 103 h 151"/>
                <a:gd name="T58" fmla="*/ 120 w 162"/>
                <a:gd name="T59" fmla="*/ 132 h 151"/>
                <a:gd name="T60" fmla="*/ 112 w 162"/>
                <a:gd name="T61" fmla="*/ 143 h 151"/>
                <a:gd name="T62" fmla="*/ 103 w 162"/>
                <a:gd name="T63" fmla="*/ 150 h 151"/>
                <a:gd name="T64" fmla="*/ 81 w 162"/>
                <a:gd name="T65" fmla="*/ 144 h 151"/>
                <a:gd name="T66" fmla="*/ 101 w 162"/>
                <a:gd name="T67" fmla="*/ 146 h 151"/>
                <a:gd name="T68" fmla="*/ 115 w 162"/>
                <a:gd name="T69" fmla="*/ 133 h 151"/>
                <a:gd name="T70" fmla="*/ 92 w 162"/>
                <a:gd name="T71" fmla="*/ 73 h 151"/>
                <a:gd name="T72" fmla="*/ 78 w 162"/>
                <a:gd name="T73" fmla="*/ 34 h 151"/>
                <a:gd name="T74" fmla="*/ 74 w 162"/>
                <a:gd name="T75" fmla="*/ 34 h 151"/>
                <a:gd name="T76" fmla="*/ 37 w 162"/>
                <a:gd name="T77" fmla="*/ 23 h 151"/>
                <a:gd name="T78" fmla="*/ 7 w 162"/>
                <a:gd name="T79" fmla="*/ 69 h 151"/>
                <a:gd name="T80" fmla="*/ 7 w 162"/>
                <a:gd name="T81" fmla="*/ 70 h 151"/>
                <a:gd name="T82" fmla="*/ 81 w 162"/>
                <a:gd name="T83" fmla="*/ 144 h 151"/>
                <a:gd name="T84" fmla="*/ 8 w 162"/>
                <a:gd name="T85" fmla="*/ 37 h 151"/>
                <a:gd name="T86" fmla="*/ 59 w 162"/>
                <a:gd name="T87" fmla="*/ 19 h 151"/>
                <a:gd name="T88" fmla="*/ 81 w 162"/>
                <a:gd name="T89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51">
                  <a:moveTo>
                    <a:pt x="92" y="73"/>
                  </a:moveTo>
                  <a:cubicBezTo>
                    <a:pt x="94" y="66"/>
                    <a:pt x="98" y="60"/>
                    <a:pt x="103" y="56"/>
                  </a:cubicBezTo>
                  <a:cubicBezTo>
                    <a:pt x="108" y="52"/>
                    <a:pt x="115" y="49"/>
                    <a:pt x="122" y="49"/>
                  </a:cubicBezTo>
                  <a:cubicBezTo>
                    <a:pt x="123" y="49"/>
                    <a:pt x="124" y="49"/>
                    <a:pt x="125" y="50"/>
                  </a:cubicBezTo>
                  <a:cubicBezTo>
                    <a:pt x="126" y="50"/>
                    <a:pt x="127" y="50"/>
                    <a:pt x="128" y="50"/>
                  </a:cubicBezTo>
                  <a:cubicBezTo>
                    <a:pt x="132" y="51"/>
                    <a:pt x="136" y="53"/>
                    <a:pt x="139" y="55"/>
                  </a:cubicBezTo>
                  <a:cubicBezTo>
                    <a:pt x="142" y="57"/>
                    <a:pt x="144" y="59"/>
                    <a:pt x="146" y="62"/>
                  </a:cubicBezTo>
                  <a:cubicBezTo>
                    <a:pt x="148" y="61"/>
                    <a:pt x="149" y="61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2" y="60"/>
                    <a:pt x="153" y="59"/>
                    <a:pt x="155" y="59"/>
                  </a:cubicBezTo>
                  <a:cubicBezTo>
                    <a:pt x="157" y="45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2" y="26"/>
                    <a:pt x="145" y="18"/>
                    <a:pt x="137" y="12"/>
                  </a:cubicBezTo>
                  <a:cubicBezTo>
                    <a:pt x="129" y="7"/>
                    <a:pt x="118" y="5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9"/>
                    <a:pt x="94" y="12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6" y="20"/>
                    <a:pt x="83" y="23"/>
                    <a:pt x="81" y="2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7"/>
                    <a:pt x="84" y="15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92" y="8"/>
                    <a:pt x="98" y="4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18" y="0"/>
                    <a:pt x="130" y="2"/>
                    <a:pt x="140" y="8"/>
                  </a:cubicBezTo>
                  <a:cubicBezTo>
                    <a:pt x="149" y="14"/>
                    <a:pt x="156" y="24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7"/>
                    <a:pt x="162" y="46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59" y="62"/>
                    <a:pt x="159" y="63"/>
                    <a:pt x="158" y="63"/>
                  </a:cubicBezTo>
                  <a:cubicBezTo>
                    <a:pt x="156" y="64"/>
                    <a:pt x="154" y="64"/>
                    <a:pt x="152" y="65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0" y="65"/>
                    <a:pt x="148" y="66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68"/>
                    <a:pt x="144" y="68"/>
                    <a:pt x="143" y="66"/>
                  </a:cubicBezTo>
                  <a:cubicBezTo>
                    <a:pt x="142" y="64"/>
                    <a:pt x="139" y="61"/>
                    <a:pt x="137" y="59"/>
                  </a:cubicBezTo>
                  <a:cubicBezTo>
                    <a:pt x="134" y="57"/>
                    <a:pt x="131" y="56"/>
                    <a:pt x="127" y="55"/>
                  </a:cubicBezTo>
                  <a:cubicBezTo>
                    <a:pt x="126" y="55"/>
                    <a:pt x="125" y="54"/>
                    <a:pt x="125" y="54"/>
                  </a:cubicBezTo>
                  <a:cubicBezTo>
                    <a:pt x="124" y="54"/>
                    <a:pt x="123" y="54"/>
                    <a:pt x="122" y="54"/>
                  </a:cubicBezTo>
                  <a:cubicBezTo>
                    <a:pt x="116" y="54"/>
                    <a:pt x="110" y="56"/>
                    <a:pt x="106" y="60"/>
                  </a:cubicBezTo>
                  <a:cubicBezTo>
                    <a:pt x="101" y="63"/>
                    <a:pt x="98" y="68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6" y="76"/>
                    <a:pt x="94" y="87"/>
                    <a:pt x="100" y="103"/>
                  </a:cubicBezTo>
                  <a:cubicBezTo>
                    <a:pt x="104" y="111"/>
                    <a:pt x="110" y="121"/>
                    <a:pt x="120" y="13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1" y="132"/>
                    <a:pt x="121" y="134"/>
                    <a:pt x="120" y="135"/>
                  </a:cubicBezTo>
                  <a:cubicBezTo>
                    <a:pt x="117" y="137"/>
                    <a:pt x="115" y="140"/>
                    <a:pt x="112" y="143"/>
                  </a:cubicBezTo>
                  <a:cubicBezTo>
                    <a:pt x="109" y="145"/>
                    <a:pt x="106" y="148"/>
                    <a:pt x="103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51"/>
                    <a:pt x="102" y="151"/>
                    <a:pt x="101" y="151"/>
                  </a:cubicBezTo>
                  <a:cubicBezTo>
                    <a:pt x="94" y="149"/>
                    <a:pt x="87" y="147"/>
                    <a:pt x="81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7" y="142"/>
                    <a:pt x="94" y="144"/>
                    <a:pt x="101" y="146"/>
                  </a:cubicBezTo>
                  <a:cubicBezTo>
                    <a:pt x="104" y="143"/>
                    <a:pt x="106" y="141"/>
                    <a:pt x="109" y="139"/>
                  </a:cubicBezTo>
                  <a:cubicBezTo>
                    <a:pt x="111" y="137"/>
                    <a:pt x="113" y="135"/>
                    <a:pt x="115" y="133"/>
                  </a:cubicBezTo>
                  <a:cubicBezTo>
                    <a:pt x="105" y="123"/>
                    <a:pt x="99" y="113"/>
                    <a:pt x="96" y="105"/>
                  </a:cubicBezTo>
                  <a:cubicBezTo>
                    <a:pt x="89" y="87"/>
                    <a:pt x="92" y="75"/>
                    <a:pt x="92" y="73"/>
                  </a:cubicBezTo>
                  <a:close/>
                  <a:moveTo>
                    <a:pt x="81" y="28"/>
                  </a:moveTo>
                  <a:cubicBezTo>
                    <a:pt x="80" y="30"/>
                    <a:pt x="79" y="32"/>
                    <a:pt x="78" y="34"/>
                  </a:cubicBezTo>
                  <a:cubicBezTo>
                    <a:pt x="78" y="35"/>
                    <a:pt x="77" y="36"/>
                    <a:pt x="75" y="35"/>
                  </a:cubicBezTo>
                  <a:cubicBezTo>
                    <a:pt x="75" y="35"/>
                    <a:pt x="75" y="35"/>
                    <a:pt x="74" y="34"/>
                  </a:cubicBezTo>
                  <a:cubicBezTo>
                    <a:pt x="70" y="29"/>
                    <a:pt x="64" y="26"/>
                    <a:pt x="57" y="24"/>
                  </a:cubicBezTo>
                  <a:cubicBezTo>
                    <a:pt x="51" y="22"/>
                    <a:pt x="44" y="21"/>
                    <a:pt x="37" y="23"/>
                  </a:cubicBezTo>
                  <a:cubicBezTo>
                    <a:pt x="26" y="25"/>
                    <a:pt x="18" y="31"/>
                    <a:pt x="12" y="40"/>
                  </a:cubicBezTo>
                  <a:cubicBezTo>
                    <a:pt x="7" y="48"/>
                    <a:pt x="5" y="59"/>
                    <a:pt x="7" y="69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14" y="114"/>
                    <a:pt x="81" y="139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10" y="118"/>
                    <a:pt x="2" y="71"/>
                    <a:pt x="2" y="70"/>
                  </a:cubicBezTo>
                  <a:cubicBezTo>
                    <a:pt x="0" y="59"/>
                    <a:pt x="2" y="47"/>
                    <a:pt x="8" y="37"/>
                  </a:cubicBezTo>
                  <a:cubicBezTo>
                    <a:pt x="14" y="28"/>
                    <a:pt x="24" y="21"/>
                    <a:pt x="36" y="18"/>
                  </a:cubicBezTo>
                  <a:cubicBezTo>
                    <a:pt x="44" y="16"/>
                    <a:pt x="52" y="17"/>
                    <a:pt x="59" y="19"/>
                  </a:cubicBezTo>
                  <a:cubicBezTo>
                    <a:pt x="65" y="21"/>
                    <a:pt x="70" y="24"/>
                    <a:pt x="75" y="29"/>
                  </a:cubicBezTo>
                  <a:cubicBezTo>
                    <a:pt x="77" y="25"/>
                    <a:pt x="79" y="22"/>
                    <a:pt x="81" y="19"/>
                  </a:cubicBezTo>
                  <a:lnTo>
                    <a:pt x="8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1" name="Freeform 30"/>
            <p:cNvSpPr>
              <a:spLocks noEditPoints="1"/>
            </p:cNvSpPr>
            <p:nvPr/>
          </p:nvSpPr>
          <p:spPr bwMode="auto">
            <a:xfrm>
              <a:off x="8707451" y="2755917"/>
              <a:ext cx="219075" cy="192090"/>
            </a:xfrm>
            <a:custGeom>
              <a:avLst/>
              <a:gdLst>
                <a:gd name="T0" fmla="*/ 75 w 97"/>
                <a:gd name="T1" fmla="*/ 14 h 85"/>
                <a:gd name="T2" fmla="*/ 73 w 97"/>
                <a:gd name="T3" fmla="*/ 14 h 85"/>
                <a:gd name="T4" fmla="*/ 71 w 97"/>
                <a:gd name="T5" fmla="*/ 14 h 85"/>
                <a:gd name="T6" fmla="*/ 69 w 97"/>
                <a:gd name="T7" fmla="*/ 14 h 85"/>
                <a:gd name="T8" fmla="*/ 69 w 97"/>
                <a:gd name="T9" fmla="*/ 14 h 85"/>
                <a:gd name="T10" fmla="*/ 67 w 97"/>
                <a:gd name="T11" fmla="*/ 14 h 85"/>
                <a:gd name="T12" fmla="*/ 61 w 97"/>
                <a:gd name="T13" fmla="*/ 16 h 85"/>
                <a:gd name="T14" fmla="*/ 56 w 97"/>
                <a:gd name="T15" fmla="*/ 20 h 85"/>
                <a:gd name="T16" fmla="*/ 52 w 97"/>
                <a:gd name="T17" fmla="*/ 21 h 85"/>
                <a:gd name="T18" fmla="*/ 52 w 97"/>
                <a:gd name="T19" fmla="*/ 20 h 85"/>
                <a:gd name="T20" fmla="*/ 52 w 97"/>
                <a:gd name="T21" fmla="*/ 20 h 85"/>
                <a:gd name="T22" fmla="*/ 51 w 97"/>
                <a:gd name="T23" fmla="*/ 18 h 85"/>
                <a:gd name="T24" fmla="*/ 51 w 97"/>
                <a:gd name="T25" fmla="*/ 9 h 85"/>
                <a:gd name="T26" fmla="*/ 55 w 97"/>
                <a:gd name="T27" fmla="*/ 15 h 85"/>
                <a:gd name="T28" fmla="*/ 58 w 97"/>
                <a:gd name="T29" fmla="*/ 12 h 85"/>
                <a:gd name="T30" fmla="*/ 66 w 97"/>
                <a:gd name="T31" fmla="*/ 9 h 85"/>
                <a:gd name="T32" fmla="*/ 68 w 97"/>
                <a:gd name="T33" fmla="*/ 9 h 85"/>
                <a:gd name="T34" fmla="*/ 68 w 97"/>
                <a:gd name="T35" fmla="*/ 9 h 85"/>
                <a:gd name="T36" fmla="*/ 71 w 97"/>
                <a:gd name="T37" fmla="*/ 9 h 85"/>
                <a:gd name="T38" fmla="*/ 74 w 97"/>
                <a:gd name="T39" fmla="*/ 9 h 85"/>
                <a:gd name="T40" fmla="*/ 76 w 97"/>
                <a:gd name="T41" fmla="*/ 10 h 85"/>
                <a:gd name="T42" fmla="*/ 76 w 97"/>
                <a:gd name="T43" fmla="*/ 10 h 85"/>
                <a:gd name="T44" fmla="*/ 92 w 97"/>
                <a:gd name="T45" fmla="*/ 21 h 85"/>
                <a:gd name="T46" fmla="*/ 96 w 97"/>
                <a:gd name="T47" fmla="*/ 40 h 85"/>
                <a:gd name="T48" fmla="*/ 96 w 97"/>
                <a:gd name="T49" fmla="*/ 40 h 85"/>
                <a:gd name="T50" fmla="*/ 51 w 97"/>
                <a:gd name="T51" fmla="*/ 82 h 85"/>
                <a:gd name="T52" fmla="*/ 51 w 97"/>
                <a:gd name="T53" fmla="*/ 77 h 85"/>
                <a:gd name="T54" fmla="*/ 91 w 97"/>
                <a:gd name="T55" fmla="*/ 39 h 85"/>
                <a:gd name="T56" fmla="*/ 91 w 97"/>
                <a:gd name="T57" fmla="*/ 39 h 85"/>
                <a:gd name="T58" fmla="*/ 88 w 97"/>
                <a:gd name="T59" fmla="*/ 23 h 85"/>
                <a:gd name="T60" fmla="*/ 75 w 97"/>
                <a:gd name="T61" fmla="*/ 14 h 85"/>
                <a:gd name="T62" fmla="*/ 75 w 97"/>
                <a:gd name="T63" fmla="*/ 14 h 85"/>
                <a:gd name="T64" fmla="*/ 51 w 97"/>
                <a:gd name="T65" fmla="*/ 18 h 85"/>
                <a:gd name="T66" fmla="*/ 46 w 97"/>
                <a:gd name="T67" fmla="*/ 10 h 85"/>
                <a:gd name="T68" fmla="*/ 36 w 97"/>
                <a:gd name="T69" fmla="*/ 5 h 85"/>
                <a:gd name="T70" fmla="*/ 36 w 97"/>
                <a:gd name="T71" fmla="*/ 5 h 85"/>
                <a:gd name="T72" fmla="*/ 36 w 97"/>
                <a:gd name="T73" fmla="*/ 5 h 85"/>
                <a:gd name="T74" fmla="*/ 34 w 97"/>
                <a:gd name="T75" fmla="*/ 5 h 85"/>
                <a:gd name="T76" fmla="*/ 32 w 97"/>
                <a:gd name="T77" fmla="*/ 5 h 85"/>
                <a:gd name="T78" fmla="*/ 19 w 97"/>
                <a:gd name="T79" fmla="*/ 9 h 85"/>
                <a:gd name="T80" fmla="*/ 11 w 97"/>
                <a:gd name="T81" fmla="*/ 21 h 85"/>
                <a:gd name="T82" fmla="*/ 11 w 97"/>
                <a:gd name="T83" fmla="*/ 21 h 85"/>
                <a:gd name="T84" fmla="*/ 33 w 97"/>
                <a:gd name="T85" fmla="*/ 74 h 85"/>
                <a:gd name="T86" fmla="*/ 37 w 97"/>
                <a:gd name="T87" fmla="*/ 78 h 85"/>
                <a:gd name="T88" fmla="*/ 40 w 97"/>
                <a:gd name="T89" fmla="*/ 80 h 85"/>
                <a:gd name="T90" fmla="*/ 51 w 97"/>
                <a:gd name="T91" fmla="*/ 77 h 85"/>
                <a:gd name="T92" fmla="*/ 51 w 97"/>
                <a:gd name="T93" fmla="*/ 82 h 85"/>
                <a:gd name="T94" fmla="*/ 40 w 97"/>
                <a:gd name="T95" fmla="*/ 85 h 85"/>
                <a:gd name="T96" fmla="*/ 40 w 97"/>
                <a:gd name="T97" fmla="*/ 85 h 85"/>
                <a:gd name="T98" fmla="*/ 40 w 97"/>
                <a:gd name="T99" fmla="*/ 85 h 85"/>
                <a:gd name="T100" fmla="*/ 38 w 97"/>
                <a:gd name="T101" fmla="*/ 85 h 85"/>
                <a:gd name="T102" fmla="*/ 34 w 97"/>
                <a:gd name="T103" fmla="*/ 81 h 85"/>
                <a:gd name="T104" fmla="*/ 30 w 97"/>
                <a:gd name="T105" fmla="*/ 78 h 85"/>
                <a:gd name="T106" fmla="*/ 7 w 97"/>
                <a:gd name="T107" fmla="*/ 20 h 85"/>
                <a:gd name="T108" fmla="*/ 7 w 97"/>
                <a:gd name="T109" fmla="*/ 20 h 85"/>
                <a:gd name="T110" fmla="*/ 16 w 97"/>
                <a:gd name="T111" fmla="*/ 6 h 85"/>
                <a:gd name="T112" fmla="*/ 32 w 97"/>
                <a:gd name="T113" fmla="*/ 0 h 85"/>
                <a:gd name="T114" fmla="*/ 35 w 97"/>
                <a:gd name="T115" fmla="*/ 0 h 85"/>
                <a:gd name="T116" fmla="*/ 37 w 97"/>
                <a:gd name="T117" fmla="*/ 1 h 85"/>
                <a:gd name="T118" fmla="*/ 37 w 97"/>
                <a:gd name="T119" fmla="*/ 1 h 85"/>
                <a:gd name="T120" fmla="*/ 49 w 97"/>
                <a:gd name="T121" fmla="*/ 7 h 85"/>
                <a:gd name="T122" fmla="*/ 51 w 97"/>
                <a:gd name="T123" fmla="*/ 9 h 85"/>
                <a:gd name="T124" fmla="*/ 51 w 97"/>
                <a:gd name="T125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85">
                  <a:moveTo>
                    <a:pt x="75" y="14"/>
                  </a:moveTo>
                  <a:cubicBezTo>
                    <a:pt x="75" y="14"/>
                    <a:pt x="74" y="14"/>
                    <a:pt x="73" y="14"/>
                  </a:cubicBezTo>
                  <a:cubicBezTo>
                    <a:pt x="72" y="14"/>
                    <a:pt x="72" y="14"/>
                    <a:pt x="71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5" y="15"/>
                    <a:pt x="63" y="15"/>
                    <a:pt x="61" y="16"/>
                  </a:cubicBezTo>
                  <a:cubicBezTo>
                    <a:pt x="59" y="18"/>
                    <a:pt x="57" y="19"/>
                    <a:pt x="56" y="20"/>
                  </a:cubicBezTo>
                  <a:cubicBezTo>
                    <a:pt x="55" y="21"/>
                    <a:pt x="53" y="22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3" y="11"/>
                    <a:pt x="54" y="13"/>
                    <a:pt x="55" y="15"/>
                  </a:cubicBezTo>
                  <a:cubicBezTo>
                    <a:pt x="56" y="14"/>
                    <a:pt x="57" y="13"/>
                    <a:pt x="58" y="12"/>
                  </a:cubicBezTo>
                  <a:cubicBezTo>
                    <a:pt x="61" y="11"/>
                    <a:pt x="63" y="10"/>
                    <a:pt x="66" y="9"/>
                  </a:cubicBezTo>
                  <a:cubicBezTo>
                    <a:pt x="67" y="9"/>
                    <a:pt x="67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70" y="9"/>
                    <a:pt x="71" y="9"/>
                  </a:cubicBezTo>
                  <a:cubicBezTo>
                    <a:pt x="72" y="9"/>
                    <a:pt x="73" y="9"/>
                    <a:pt x="74" y="9"/>
                  </a:cubicBezTo>
                  <a:cubicBezTo>
                    <a:pt x="75" y="9"/>
                    <a:pt x="76" y="9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83" y="11"/>
                    <a:pt x="89" y="15"/>
                    <a:pt x="92" y="21"/>
                  </a:cubicBezTo>
                  <a:cubicBezTo>
                    <a:pt x="96" y="26"/>
                    <a:pt x="97" y="33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1" y="67"/>
                    <a:pt x="51" y="82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7" y="63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2" y="33"/>
                    <a:pt x="91" y="28"/>
                    <a:pt x="88" y="23"/>
                  </a:cubicBezTo>
                  <a:cubicBezTo>
                    <a:pt x="86" y="19"/>
                    <a:pt x="81" y="16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lose/>
                  <a:moveTo>
                    <a:pt x="51" y="18"/>
                  </a:moveTo>
                  <a:cubicBezTo>
                    <a:pt x="50" y="15"/>
                    <a:pt x="48" y="13"/>
                    <a:pt x="46" y="10"/>
                  </a:cubicBezTo>
                  <a:cubicBezTo>
                    <a:pt x="43" y="8"/>
                    <a:pt x="40" y="6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4" y="5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27" y="5"/>
                    <a:pt x="22" y="7"/>
                    <a:pt x="19" y="9"/>
                  </a:cubicBezTo>
                  <a:cubicBezTo>
                    <a:pt x="15" y="12"/>
                    <a:pt x="13" y="16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5" y="47"/>
                    <a:pt x="33" y="74"/>
                  </a:cubicBezTo>
                  <a:cubicBezTo>
                    <a:pt x="34" y="75"/>
                    <a:pt x="36" y="76"/>
                    <a:pt x="37" y="78"/>
                  </a:cubicBezTo>
                  <a:cubicBezTo>
                    <a:pt x="38" y="79"/>
                    <a:pt x="39" y="79"/>
                    <a:pt x="40" y="80"/>
                  </a:cubicBezTo>
                  <a:cubicBezTo>
                    <a:pt x="44" y="79"/>
                    <a:pt x="48" y="78"/>
                    <a:pt x="51" y="77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8" y="83"/>
                    <a:pt x="44" y="84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85"/>
                    <a:pt x="38" y="85"/>
                    <a:pt x="38" y="85"/>
                  </a:cubicBezTo>
                  <a:cubicBezTo>
                    <a:pt x="36" y="83"/>
                    <a:pt x="35" y="82"/>
                    <a:pt x="34" y="81"/>
                  </a:cubicBezTo>
                  <a:cubicBezTo>
                    <a:pt x="32" y="80"/>
                    <a:pt x="31" y="79"/>
                    <a:pt x="30" y="78"/>
                  </a:cubicBezTo>
                  <a:cubicBezTo>
                    <a:pt x="0" y="48"/>
                    <a:pt x="6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4"/>
                    <a:pt x="11" y="9"/>
                    <a:pt x="16" y="6"/>
                  </a:cubicBezTo>
                  <a:cubicBezTo>
                    <a:pt x="20" y="2"/>
                    <a:pt x="26" y="0"/>
                    <a:pt x="32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5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2" y="2"/>
                    <a:pt x="46" y="4"/>
                    <a:pt x="49" y="7"/>
                  </a:cubicBezTo>
                  <a:cubicBezTo>
                    <a:pt x="50" y="8"/>
                    <a:pt x="50" y="8"/>
                    <a:pt x="51" y="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2" name="Freeform 31"/>
            <p:cNvSpPr>
              <a:spLocks noEditPoints="1"/>
            </p:cNvSpPr>
            <p:nvPr/>
          </p:nvSpPr>
          <p:spPr bwMode="auto">
            <a:xfrm>
              <a:off x="8855090" y="2243152"/>
              <a:ext cx="285750" cy="230190"/>
            </a:xfrm>
            <a:custGeom>
              <a:avLst/>
              <a:gdLst>
                <a:gd name="T0" fmla="*/ 115 w 127"/>
                <a:gd name="T1" fmla="*/ 49 h 102"/>
                <a:gd name="T2" fmla="*/ 119 w 127"/>
                <a:gd name="T3" fmla="*/ 8 h 102"/>
                <a:gd name="T4" fmla="*/ 112 w 127"/>
                <a:gd name="T5" fmla="*/ 0 h 102"/>
                <a:gd name="T6" fmla="*/ 127 w 127"/>
                <a:gd name="T7" fmla="*/ 52 h 102"/>
                <a:gd name="T8" fmla="*/ 102 w 127"/>
                <a:gd name="T9" fmla="*/ 66 h 102"/>
                <a:gd name="T10" fmla="*/ 81 w 127"/>
                <a:gd name="T11" fmla="*/ 98 h 102"/>
                <a:gd name="T12" fmla="*/ 91 w 127"/>
                <a:gd name="T13" fmla="*/ 68 h 102"/>
                <a:gd name="T14" fmla="*/ 81 w 127"/>
                <a:gd name="T15" fmla="*/ 50 h 102"/>
                <a:gd name="T16" fmla="*/ 87 w 127"/>
                <a:gd name="T17" fmla="*/ 64 h 102"/>
                <a:gd name="T18" fmla="*/ 91 w 127"/>
                <a:gd name="T19" fmla="*/ 39 h 102"/>
                <a:gd name="T20" fmla="*/ 81 w 127"/>
                <a:gd name="T21" fmla="*/ 16 h 102"/>
                <a:gd name="T22" fmla="*/ 90 w 127"/>
                <a:gd name="T23" fmla="*/ 29 h 102"/>
                <a:gd name="T24" fmla="*/ 81 w 127"/>
                <a:gd name="T25" fmla="*/ 5 h 102"/>
                <a:gd name="T26" fmla="*/ 81 w 127"/>
                <a:gd name="T27" fmla="*/ 5 h 102"/>
                <a:gd name="T28" fmla="*/ 64 w 127"/>
                <a:gd name="T29" fmla="*/ 102 h 102"/>
                <a:gd name="T30" fmla="*/ 81 w 127"/>
                <a:gd name="T31" fmla="*/ 20 h 102"/>
                <a:gd name="T32" fmla="*/ 75 w 127"/>
                <a:gd name="T33" fmla="*/ 35 h 102"/>
                <a:gd name="T34" fmla="*/ 81 w 127"/>
                <a:gd name="T35" fmla="*/ 38 h 102"/>
                <a:gd name="T36" fmla="*/ 72 w 127"/>
                <a:gd name="T37" fmla="*/ 39 h 102"/>
                <a:gd name="T38" fmla="*/ 72 w 127"/>
                <a:gd name="T39" fmla="*/ 20 h 102"/>
                <a:gd name="T40" fmla="*/ 81 w 127"/>
                <a:gd name="T41" fmla="*/ 50 h 102"/>
                <a:gd name="T42" fmla="*/ 75 w 127"/>
                <a:gd name="T43" fmla="*/ 64 h 102"/>
                <a:gd name="T44" fmla="*/ 81 w 127"/>
                <a:gd name="T45" fmla="*/ 72 h 102"/>
                <a:gd name="T46" fmla="*/ 81 w 127"/>
                <a:gd name="T47" fmla="*/ 45 h 102"/>
                <a:gd name="T48" fmla="*/ 64 w 127"/>
                <a:gd name="T49" fmla="*/ 0 h 102"/>
                <a:gd name="T50" fmla="*/ 64 w 127"/>
                <a:gd name="T51" fmla="*/ 102 h 102"/>
                <a:gd name="T52" fmla="*/ 46 w 127"/>
                <a:gd name="T53" fmla="*/ 67 h 102"/>
                <a:gd name="T54" fmla="*/ 52 w 127"/>
                <a:gd name="T55" fmla="*/ 64 h 102"/>
                <a:gd name="T56" fmla="*/ 46 w 127"/>
                <a:gd name="T57" fmla="*/ 50 h 102"/>
                <a:gd name="T58" fmla="*/ 60 w 127"/>
                <a:gd name="T59" fmla="*/ 58 h 102"/>
                <a:gd name="T60" fmla="*/ 46 w 127"/>
                <a:gd name="T61" fmla="*/ 72 h 102"/>
                <a:gd name="T62" fmla="*/ 52 w 127"/>
                <a:gd name="T63" fmla="*/ 35 h 102"/>
                <a:gd name="T64" fmla="*/ 52 w 127"/>
                <a:gd name="T65" fmla="*/ 23 h 102"/>
                <a:gd name="T66" fmla="*/ 46 w 127"/>
                <a:gd name="T67" fmla="*/ 16 h 102"/>
                <a:gd name="T68" fmla="*/ 56 w 127"/>
                <a:gd name="T69" fmla="*/ 20 h 102"/>
                <a:gd name="T70" fmla="*/ 46 w 127"/>
                <a:gd name="T71" fmla="*/ 42 h 102"/>
                <a:gd name="T72" fmla="*/ 5 w 127"/>
                <a:gd name="T73" fmla="*/ 15 h 102"/>
                <a:gd name="T74" fmla="*/ 30 w 127"/>
                <a:gd name="T75" fmla="*/ 66 h 102"/>
                <a:gd name="T76" fmla="*/ 28 w 127"/>
                <a:gd name="T77" fmla="*/ 102 h 102"/>
                <a:gd name="T78" fmla="*/ 13 w 127"/>
                <a:gd name="T79" fmla="*/ 54 h 102"/>
                <a:gd name="T80" fmla="*/ 5 w 127"/>
                <a:gd name="T81" fmla="*/ 4 h 102"/>
                <a:gd name="T82" fmla="*/ 46 w 127"/>
                <a:gd name="T83" fmla="*/ 5 h 102"/>
                <a:gd name="T84" fmla="*/ 33 w 127"/>
                <a:gd name="T85" fmla="*/ 29 h 102"/>
                <a:gd name="T86" fmla="*/ 40 w 127"/>
                <a:gd name="T87" fmla="*/ 35 h 102"/>
                <a:gd name="T88" fmla="*/ 46 w 127"/>
                <a:gd name="T89" fmla="*/ 16 h 102"/>
                <a:gd name="T90" fmla="*/ 33 w 127"/>
                <a:gd name="T91" fmla="*/ 58 h 102"/>
                <a:gd name="T92" fmla="*/ 40 w 127"/>
                <a:gd name="T93" fmla="*/ 64 h 102"/>
                <a:gd name="T94" fmla="*/ 46 w 127"/>
                <a:gd name="T95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102">
                  <a:moveTo>
                    <a:pt x="97" y="98"/>
                  </a:moveTo>
                  <a:cubicBezTo>
                    <a:pt x="97" y="66"/>
                    <a:pt x="97" y="66"/>
                    <a:pt x="97" y="66"/>
                  </a:cubicBezTo>
                  <a:cubicBezTo>
                    <a:pt x="97" y="61"/>
                    <a:pt x="99" y="57"/>
                    <a:pt x="102" y="54"/>
                  </a:cubicBezTo>
                  <a:cubicBezTo>
                    <a:pt x="105" y="51"/>
                    <a:pt x="110" y="49"/>
                    <a:pt x="115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2"/>
                    <a:pt x="121" y="10"/>
                    <a:pt x="119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7" y="6"/>
                    <a:pt x="115" y="5"/>
                    <a:pt x="112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2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6" y="7"/>
                    <a:pt x="127" y="11"/>
                    <a:pt x="127" y="15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3"/>
                    <a:pt x="126" y="54"/>
                    <a:pt x="12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1" y="54"/>
                    <a:pt x="107" y="55"/>
                    <a:pt x="105" y="57"/>
                  </a:cubicBezTo>
                  <a:cubicBezTo>
                    <a:pt x="103" y="59"/>
                    <a:pt x="102" y="62"/>
                    <a:pt x="102" y="6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101"/>
                    <a:pt x="101" y="102"/>
                    <a:pt x="99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97" y="98"/>
                    <a:pt x="97" y="98"/>
                    <a:pt x="97" y="98"/>
                  </a:cubicBezTo>
                  <a:close/>
                  <a:moveTo>
                    <a:pt x="81" y="72"/>
                  </a:moveTo>
                  <a:cubicBezTo>
                    <a:pt x="85" y="72"/>
                    <a:pt x="88" y="70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3" y="65"/>
                    <a:pt x="95" y="62"/>
                    <a:pt x="95" y="58"/>
                  </a:cubicBezTo>
                  <a:cubicBezTo>
                    <a:pt x="95" y="54"/>
                    <a:pt x="93" y="51"/>
                    <a:pt x="91" y="49"/>
                  </a:cubicBezTo>
                  <a:cubicBezTo>
                    <a:pt x="88" y="46"/>
                    <a:pt x="85" y="45"/>
                    <a:pt x="81" y="45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4" y="50"/>
                    <a:pt x="86" y="50"/>
                    <a:pt x="87" y="52"/>
                  </a:cubicBezTo>
                  <a:cubicBezTo>
                    <a:pt x="89" y="54"/>
                    <a:pt x="90" y="56"/>
                    <a:pt x="90" y="58"/>
                  </a:cubicBezTo>
                  <a:cubicBezTo>
                    <a:pt x="90" y="60"/>
                    <a:pt x="89" y="63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6"/>
                    <a:pt x="84" y="67"/>
                    <a:pt x="81" y="67"/>
                  </a:cubicBezTo>
                  <a:cubicBezTo>
                    <a:pt x="81" y="72"/>
                    <a:pt x="81" y="72"/>
                    <a:pt x="81" y="72"/>
                  </a:cubicBezTo>
                  <a:close/>
                  <a:moveTo>
                    <a:pt x="81" y="42"/>
                  </a:moveTo>
                  <a:cubicBezTo>
                    <a:pt x="85" y="42"/>
                    <a:pt x="88" y="41"/>
                    <a:pt x="91" y="39"/>
                  </a:cubicBezTo>
                  <a:cubicBezTo>
                    <a:pt x="93" y="36"/>
                    <a:pt x="95" y="33"/>
                    <a:pt x="95" y="29"/>
                  </a:cubicBezTo>
                  <a:cubicBezTo>
                    <a:pt x="95" y="25"/>
                    <a:pt x="93" y="22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4" y="20"/>
                    <a:pt x="86" y="21"/>
                    <a:pt x="87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5"/>
                    <a:pt x="90" y="27"/>
                    <a:pt x="90" y="29"/>
                  </a:cubicBezTo>
                  <a:cubicBezTo>
                    <a:pt x="90" y="31"/>
                    <a:pt x="89" y="34"/>
                    <a:pt x="87" y="35"/>
                  </a:cubicBezTo>
                  <a:cubicBezTo>
                    <a:pt x="86" y="37"/>
                    <a:pt x="84" y="38"/>
                    <a:pt x="81" y="38"/>
                  </a:cubicBezTo>
                  <a:lnTo>
                    <a:pt x="81" y="42"/>
                  </a:lnTo>
                  <a:close/>
                  <a:moveTo>
                    <a:pt x="81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64" y="98"/>
                  </a:moveTo>
                  <a:cubicBezTo>
                    <a:pt x="81" y="98"/>
                    <a:pt x="81" y="98"/>
                    <a:pt x="81" y="98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4" y="98"/>
                    <a:pt x="64" y="98"/>
                    <a:pt x="64" y="98"/>
                  </a:cubicBezTo>
                  <a:close/>
                  <a:moveTo>
                    <a:pt x="81" y="16"/>
                  </a:move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9" y="20"/>
                    <a:pt x="77" y="21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5"/>
                    <a:pt x="73" y="27"/>
                    <a:pt x="73" y="29"/>
                  </a:cubicBezTo>
                  <a:cubicBezTo>
                    <a:pt x="73" y="31"/>
                    <a:pt x="74" y="34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7" y="37"/>
                    <a:pt x="79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8" y="42"/>
                    <a:pt x="74" y="41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9" y="36"/>
                    <a:pt x="68" y="33"/>
                    <a:pt x="68" y="29"/>
                  </a:cubicBezTo>
                  <a:cubicBezTo>
                    <a:pt x="68" y="25"/>
                    <a:pt x="69" y="22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4" y="17"/>
                    <a:pt x="78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lose/>
                  <a:moveTo>
                    <a:pt x="81" y="45"/>
                  </a:move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9" y="50"/>
                    <a:pt x="77" y="50"/>
                    <a:pt x="75" y="52"/>
                  </a:cubicBezTo>
                  <a:cubicBezTo>
                    <a:pt x="74" y="54"/>
                    <a:pt x="73" y="56"/>
                    <a:pt x="73" y="58"/>
                  </a:cubicBezTo>
                  <a:cubicBezTo>
                    <a:pt x="73" y="60"/>
                    <a:pt x="74" y="63"/>
                    <a:pt x="75" y="64"/>
                  </a:cubicBezTo>
                  <a:cubicBezTo>
                    <a:pt x="77" y="66"/>
                    <a:pt x="79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8" y="72"/>
                    <a:pt x="74" y="70"/>
                    <a:pt x="72" y="68"/>
                  </a:cubicBezTo>
                  <a:cubicBezTo>
                    <a:pt x="69" y="65"/>
                    <a:pt x="68" y="62"/>
                    <a:pt x="68" y="58"/>
                  </a:cubicBezTo>
                  <a:cubicBezTo>
                    <a:pt x="68" y="54"/>
                    <a:pt x="69" y="51"/>
                    <a:pt x="72" y="49"/>
                  </a:cubicBezTo>
                  <a:cubicBezTo>
                    <a:pt x="74" y="46"/>
                    <a:pt x="78" y="45"/>
                    <a:pt x="81" y="45"/>
                  </a:cubicBezTo>
                  <a:close/>
                  <a:moveTo>
                    <a:pt x="64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46" y="98"/>
                  </a:moveTo>
                  <a:cubicBezTo>
                    <a:pt x="64" y="98"/>
                    <a:pt x="64" y="98"/>
                    <a:pt x="64" y="98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98"/>
                    <a:pt x="46" y="98"/>
                    <a:pt x="46" y="98"/>
                  </a:cubicBezTo>
                  <a:close/>
                  <a:moveTo>
                    <a:pt x="46" y="72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8" y="67"/>
                    <a:pt x="51" y="66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4" y="63"/>
                    <a:pt x="55" y="60"/>
                    <a:pt x="55" y="58"/>
                  </a:cubicBezTo>
                  <a:cubicBezTo>
                    <a:pt x="55" y="56"/>
                    <a:pt x="54" y="54"/>
                    <a:pt x="52" y="52"/>
                  </a:cubicBezTo>
                  <a:cubicBezTo>
                    <a:pt x="51" y="50"/>
                    <a:pt x="48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0" y="45"/>
                    <a:pt x="53" y="46"/>
                    <a:pt x="56" y="49"/>
                  </a:cubicBezTo>
                  <a:cubicBezTo>
                    <a:pt x="58" y="51"/>
                    <a:pt x="60" y="54"/>
                    <a:pt x="60" y="58"/>
                  </a:cubicBezTo>
                  <a:cubicBezTo>
                    <a:pt x="60" y="62"/>
                    <a:pt x="58" y="65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3" y="70"/>
                    <a:pt x="50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lose/>
                  <a:moveTo>
                    <a:pt x="46" y="42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8" y="38"/>
                    <a:pt x="51" y="37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4"/>
                    <a:pt x="55" y="31"/>
                    <a:pt x="55" y="29"/>
                  </a:cubicBezTo>
                  <a:cubicBezTo>
                    <a:pt x="55" y="27"/>
                    <a:pt x="54" y="25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1"/>
                    <a:pt x="48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6"/>
                    <a:pt x="53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22"/>
                    <a:pt x="60" y="25"/>
                    <a:pt x="60" y="29"/>
                  </a:cubicBezTo>
                  <a:cubicBezTo>
                    <a:pt x="60" y="33"/>
                    <a:pt x="58" y="36"/>
                    <a:pt x="56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3" y="41"/>
                    <a:pt x="50" y="42"/>
                    <a:pt x="46" y="42"/>
                  </a:cubicBezTo>
                  <a:close/>
                  <a:moveTo>
                    <a:pt x="4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5"/>
                    <a:pt x="10" y="6"/>
                    <a:pt x="8" y="8"/>
                  </a:cubicBezTo>
                  <a:cubicBezTo>
                    <a:pt x="6" y="10"/>
                    <a:pt x="5" y="12"/>
                    <a:pt x="5" y="15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9" y="49"/>
                    <a:pt x="23" y="51"/>
                    <a:pt x="26" y="54"/>
                  </a:cubicBezTo>
                  <a:cubicBezTo>
                    <a:pt x="29" y="57"/>
                    <a:pt x="30" y="61"/>
                    <a:pt x="30" y="66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6" y="101"/>
                    <a:pt x="26" y="10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2"/>
                    <a:pt x="25" y="59"/>
                    <a:pt x="23" y="57"/>
                  </a:cubicBezTo>
                  <a:cubicBezTo>
                    <a:pt x="21" y="55"/>
                    <a:pt x="17" y="54"/>
                    <a:pt x="1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2"/>
                    <a:pt x="11" y="0"/>
                    <a:pt x="1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6" y="16"/>
                  </a:moveTo>
                  <a:cubicBezTo>
                    <a:pt x="42" y="16"/>
                    <a:pt x="39" y="17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4" y="22"/>
                    <a:pt x="33" y="25"/>
                    <a:pt x="33" y="29"/>
                  </a:cubicBezTo>
                  <a:cubicBezTo>
                    <a:pt x="33" y="33"/>
                    <a:pt x="34" y="36"/>
                    <a:pt x="37" y="39"/>
                  </a:cubicBezTo>
                  <a:cubicBezTo>
                    <a:pt x="39" y="41"/>
                    <a:pt x="42" y="42"/>
                    <a:pt x="46" y="42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4" y="38"/>
                    <a:pt x="42" y="37"/>
                    <a:pt x="40" y="35"/>
                  </a:cubicBezTo>
                  <a:cubicBezTo>
                    <a:pt x="38" y="34"/>
                    <a:pt x="38" y="31"/>
                    <a:pt x="38" y="29"/>
                  </a:cubicBezTo>
                  <a:cubicBezTo>
                    <a:pt x="38" y="27"/>
                    <a:pt x="38" y="25"/>
                    <a:pt x="40" y="23"/>
                  </a:cubicBezTo>
                  <a:cubicBezTo>
                    <a:pt x="42" y="21"/>
                    <a:pt x="44" y="20"/>
                    <a:pt x="46" y="20"/>
                  </a:cubicBezTo>
                  <a:cubicBezTo>
                    <a:pt x="46" y="16"/>
                    <a:pt x="46" y="16"/>
                    <a:pt x="46" y="16"/>
                  </a:cubicBezTo>
                  <a:close/>
                  <a:moveTo>
                    <a:pt x="46" y="45"/>
                  </a:moveTo>
                  <a:cubicBezTo>
                    <a:pt x="42" y="45"/>
                    <a:pt x="39" y="46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4" y="51"/>
                    <a:pt x="33" y="54"/>
                    <a:pt x="33" y="58"/>
                  </a:cubicBezTo>
                  <a:cubicBezTo>
                    <a:pt x="33" y="62"/>
                    <a:pt x="34" y="65"/>
                    <a:pt x="37" y="68"/>
                  </a:cubicBezTo>
                  <a:cubicBezTo>
                    <a:pt x="39" y="70"/>
                    <a:pt x="42" y="72"/>
                    <a:pt x="46" y="7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4" y="67"/>
                    <a:pt x="42" y="66"/>
                    <a:pt x="40" y="64"/>
                  </a:cubicBezTo>
                  <a:cubicBezTo>
                    <a:pt x="38" y="63"/>
                    <a:pt x="38" y="60"/>
                    <a:pt x="38" y="58"/>
                  </a:cubicBezTo>
                  <a:cubicBezTo>
                    <a:pt x="38" y="56"/>
                    <a:pt x="38" y="54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0"/>
                    <a:pt x="44" y="50"/>
                    <a:pt x="46" y="50"/>
                  </a:cubicBezTo>
                  <a:lnTo>
                    <a:pt x="4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3" name="Freeform 32"/>
            <p:cNvSpPr>
              <a:spLocks noEditPoints="1"/>
            </p:cNvSpPr>
            <p:nvPr/>
          </p:nvSpPr>
          <p:spPr bwMode="auto">
            <a:xfrm>
              <a:off x="8804289" y="2363802"/>
              <a:ext cx="387351" cy="211140"/>
            </a:xfrm>
            <a:custGeom>
              <a:avLst/>
              <a:gdLst>
                <a:gd name="T0" fmla="*/ 137 w 171"/>
                <a:gd name="T1" fmla="*/ 4 h 93"/>
                <a:gd name="T2" fmla="*/ 128 w 171"/>
                <a:gd name="T3" fmla="*/ 50 h 93"/>
                <a:gd name="T4" fmla="*/ 86 w 171"/>
                <a:gd name="T5" fmla="*/ 48 h 93"/>
                <a:gd name="T6" fmla="*/ 127 w 171"/>
                <a:gd name="T7" fmla="*/ 3 h 93"/>
                <a:gd name="T8" fmla="*/ 158 w 171"/>
                <a:gd name="T9" fmla="*/ 0 h 93"/>
                <a:gd name="T10" fmla="*/ 171 w 171"/>
                <a:gd name="T11" fmla="*/ 68 h 93"/>
                <a:gd name="T12" fmla="*/ 168 w 171"/>
                <a:gd name="T13" fmla="*/ 81 h 93"/>
                <a:gd name="T14" fmla="*/ 154 w 171"/>
                <a:gd name="T15" fmla="*/ 88 h 93"/>
                <a:gd name="T16" fmla="*/ 146 w 171"/>
                <a:gd name="T17" fmla="*/ 93 h 93"/>
                <a:gd name="T18" fmla="*/ 136 w 171"/>
                <a:gd name="T19" fmla="*/ 90 h 93"/>
                <a:gd name="T20" fmla="*/ 134 w 171"/>
                <a:gd name="T21" fmla="*/ 86 h 93"/>
                <a:gd name="T22" fmla="*/ 136 w 171"/>
                <a:gd name="T23" fmla="*/ 81 h 93"/>
                <a:gd name="T24" fmla="*/ 139 w 171"/>
                <a:gd name="T25" fmla="*/ 85 h 93"/>
                <a:gd name="T26" fmla="*/ 139 w 171"/>
                <a:gd name="T27" fmla="*/ 86 h 93"/>
                <a:gd name="T28" fmla="*/ 140 w 171"/>
                <a:gd name="T29" fmla="*/ 87 h 93"/>
                <a:gd name="T30" fmla="*/ 146 w 171"/>
                <a:gd name="T31" fmla="*/ 88 h 93"/>
                <a:gd name="T32" fmla="*/ 150 w 171"/>
                <a:gd name="T33" fmla="*/ 86 h 93"/>
                <a:gd name="T34" fmla="*/ 151 w 171"/>
                <a:gd name="T35" fmla="*/ 85 h 93"/>
                <a:gd name="T36" fmla="*/ 153 w 171"/>
                <a:gd name="T37" fmla="*/ 81 h 93"/>
                <a:gd name="T38" fmla="*/ 164 w 171"/>
                <a:gd name="T39" fmla="*/ 78 h 93"/>
                <a:gd name="T40" fmla="*/ 165 w 171"/>
                <a:gd name="T41" fmla="*/ 6 h 93"/>
                <a:gd name="T42" fmla="*/ 46 w 171"/>
                <a:gd name="T43" fmla="*/ 53 h 93"/>
                <a:gd name="T44" fmla="*/ 41 w 171"/>
                <a:gd name="T45" fmla="*/ 6 h 93"/>
                <a:gd name="T46" fmla="*/ 25 w 171"/>
                <a:gd name="T47" fmla="*/ 4 h 93"/>
                <a:gd name="T48" fmla="*/ 7 w 171"/>
                <a:gd name="T49" fmla="*/ 6 h 93"/>
                <a:gd name="T50" fmla="*/ 9 w 171"/>
                <a:gd name="T51" fmla="*/ 77 h 93"/>
                <a:gd name="T52" fmla="*/ 21 w 171"/>
                <a:gd name="T53" fmla="*/ 84 h 93"/>
                <a:gd name="T54" fmla="*/ 21 w 171"/>
                <a:gd name="T55" fmla="*/ 86 h 93"/>
                <a:gd name="T56" fmla="*/ 25 w 171"/>
                <a:gd name="T57" fmla="*/ 88 h 93"/>
                <a:gd name="T58" fmla="*/ 32 w 171"/>
                <a:gd name="T59" fmla="*/ 87 h 93"/>
                <a:gd name="T60" fmla="*/ 33 w 171"/>
                <a:gd name="T61" fmla="*/ 85 h 93"/>
                <a:gd name="T62" fmla="*/ 33 w 171"/>
                <a:gd name="T63" fmla="*/ 84 h 93"/>
                <a:gd name="T64" fmla="*/ 35 w 171"/>
                <a:gd name="T65" fmla="*/ 81 h 93"/>
                <a:gd name="T66" fmla="*/ 37 w 171"/>
                <a:gd name="T67" fmla="*/ 86 h 93"/>
                <a:gd name="T68" fmla="*/ 35 w 171"/>
                <a:gd name="T69" fmla="*/ 90 h 93"/>
                <a:gd name="T70" fmla="*/ 25 w 171"/>
                <a:gd name="T71" fmla="*/ 93 h 93"/>
                <a:gd name="T72" fmla="*/ 17 w 171"/>
                <a:gd name="T73" fmla="*/ 88 h 93"/>
                <a:gd name="T74" fmla="*/ 16 w 171"/>
                <a:gd name="T75" fmla="*/ 86 h 93"/>
                <a:gd name="T76" fmla="*/ 0 w 171"/>
                <a:gd name="T77" fmla="*/ 12 h 93"/>
                <a:gd name="T78" fmla="*/ 14 w 171"/>
                <a:gd name="T79" fmla="*/ 0 h 93"/>
                <a:gd name="T80" fmla="*/ 45 w 171"/>
                <a:gd name="T81" fmla="*/ 3 h 93"/>
                <a:gd name="T82" fmla="*/ 48 w 171"/>
                <a:gd name="T8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93">
                  <a:moveTo>
                    <a:pt x="158" y="4"/>
                  </a:moveTo>
                  <a:cubicBezTo>
                    <a:pt x="147" y="4"/>
                    <a:pt x="147" y="4"/>
                    <a:pt x="14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4" y="4"/>
                    <a:pt x="132" y="5"/>
                    <a:pt x="130" y="6"/>
                  </a:cubicBezTo>
                  <a:cubicBezTo>
                    <a:pt x="129" y="8"/>
                    <a:pt x="128" y="10"/>
                    <a:pt x="128" y="12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2"/>
                    <a:pt x="127" y="53"/>
                    <a:pt x="12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8"/>
                    <a:pt x="125" y="5"/>
                    <a:pt x="127" y="3"/>
                  </a:cubicBezTo>
                  <a:cubicBezTo>
                    <a:pt x="129" y="1"/>
                    <a:pt x="133" y="0"/>
                    <a:pt x="13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3" y="0"/>
                    <a:pt x="166" y="1"/>
                    <a:pt x="168" y="3"/>
                  </a:cubicBezTo>
                  <a:cubicBezTo>
                    <a:pt x="170" y="5"/>
                    <a:pt x="171" y="8"/>
                    <a:pt x="171" y="12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71" y="72"/>
                    <a:pt x="170" y="77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6" y="84"/>
                    <a:pt x="163" y="86"/>
                    <a:pt x="158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5" y="87"/>
                    <a:pt x="155" y="87"/>
                    <a:pt x="154" y="88"/>
                  </a:cubicBezTo>
                  <a:cubicBezTo>
                    <a:pt x="154" y="89"/>
                    <a:pt x="154" y="89"/>
                    <a:pt x="153" y="90"/>
                  </a:cubicBezTo>
                  <a:cubicBezTo>
                    <a:pt x="153" y="91"/>
                    <a:pt x="151" y="92"/>
                    <a:pt x="150" y="92"/>
                  </a:cubicBezTo>
                  <a:cubicBezTo>
                    <a:pt x="149" y="93"/>
                    <a:pt x="147" y="93"/>
                    <a:pt x="14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1" y="93"/>
                    <a:pt x="139" y="92"/>
                  </a:cubicBezTo>
                  <a:cubicBezTo>
                    <a:pt x="138" y="92"/>
                    <a:pt x="137" y="91"/>
                    <a:pt x="136" y="90"/>
                  </a:cubicBezTo>
                  <a:cubicBezTo>
                    <a:pt x="136" y="89"/>
                    <a:pt x="135" y="89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7"/>
                    <a:pt x="134" y="87"/>
                    <a:pt x="134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8" y="81"/>
                    <a:pt x="139" y="82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40" y="86"/>
                    <a:pt x="140" y="87"/>
                  </a:cubicBezTo>
                  <a:cubicBezTo>
                    <a:pt x="140" y="87"/>
                    <a:pt x="141" y="88"/>
                    <a:pt x="141" y="88"/>
                  </a:cubicBezTo>
                  <a:cubicBezTo>
                    <a:pt x="142" y="88"/>
                    <a:pt x="143" y="88"/>
                    <a:pt x="143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8"/>
                    <a:pt x="147" y="88"/>
                    <a:pt x="148" y="88"/>
                  </a:cubicBezTo>
                  <a:cubicBezTo>
                    <a:pt x="149" y="88"/>
                    <a:pt x="149" y="87"/>
                    <a:pt x="150" y="87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6"/>
                    <a:pt x="150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1" y="82"/>
                    <a:pt x="152" y="81"/>
                    <a:pt x="153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1" y="81"/>
                    <a:pt x="163" y="80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75"/>
                    <a:pt x="167" y="72"/>
                    <a:pt x="167" y="68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9"/>
                    <a:pt x="166" y="7"/>
                    <a:pt x="165" y="6"/>
                  </a:cubicBezTo>
                  <a:cubicBezTo>
                    <a:pt x="163" y="5"/>
                    <a:pt x="161" y="4"/>
                    <a:pt x="158" y="4"/>
                  </a:cubicBezTo>
                  <a:close/>
                  <a:moveTo>
                    <a:pt x="86" y="53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3" y="52"/>
                    <a:pt x="43" y="5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5"/>
                    <a:pt x="38" y="4"/>
                    <a:pt x="3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8"/>
                    <a:pt x="5" y="10"/>
                    <a:pt x="5" y="1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71"/>
                    <a:pt x="7" y="74"/>
                    <a:pt x="9" y="77"/>
                  </a:cubicBezTo>
                  <a:cubicBezTo>
                    <a:pt x="12" y="80"/>
                    <a:pt x="15" y="81"/>
                    <a:pt x="18" y="81"/>
                  </a:cubicBezTo>
                  <a:cubicBezTo>
                    <a:pt x="20" y="81"/>
                    <a:pt x="21" y="82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6"/>
                    <a:pt x="21" y="86"/>
                  </a:cubicBezTo>
                  <a:cubicBezTo>
                    <a:pt x="21" y="86"/>
                    <a:pt x="22" y="86"/>
                    <a:pt x="22" y="87"/>
                  </a:cubicBezTo>
                  <a:cubicBezTo>
                    <a:pt x="22" y="87"/>
                    <a:pt x="23" y="88"/>
                    <a:pt x="23" y="88"/>
                  </a:cubicBezTo>
                  <a:cubicBezTo>
                    <a:pt x="24" y="88"/>
                    <a:pt x="25" y="88"/>
                    <a:pt x="25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8"/>
                    <a:pt x="29" y="88"/>
                    <a:pt x="30" y="88"/>
                  </a:cubicBezTo>
                  <a:cubicBezTo>
                    <a:pt x="31" y="88"/>
                    <a:pt x="31" y="87"/>
                    <a:pt x="32" y="87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2"/>
                    <a:pt x="34" y="81"/>
                    <a:pt x="35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7"/>
                    <a:pt x="37" y="87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9"/>
                    <a:pt x="36" y="89"/>
                    <a:pt x="35" y="90"/>
                  </a:cubicBezTo>
                  <a:cubicBezTo>
                    <a:pt x="35" y="91"/>
                    <a:pt x="33" y="92"/>
                    <a:pt x="32" y="92"/>
                  </a:cubicBezTo>
                  <a:cubicBezTo>
                    <a:pt x="31" y="93"/>
                    <a:pt x="30" y="93"/>
                    <a:pt x="28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4" y="93"/>
                    <a:pt x="23" y="93"/>
                    <a:pt x="21" y="92"/>
                  </a:cubicBezTo>
                  <a:cubicBezTo>
                    <a:pt x="20" y="92"/>
                    <a:pt x="19" y="91"/>
                    <a:pt x="18" y="90"/>
                  </a:cubicBezTo>
                  <a:cubicBezTo>
                    <a:pt x="18" y="89"/>
                    <a:pt x="17" y="89"/>
                    <a:pt x="17" y="88"/>
                  </a:cubicBezTo>
                  <a:cubicBezTo>
                    <a:pt x="17" y="87"/>
                    <a:pt x="17" y="87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5"/>
                    <a:pt x="9" y="83"/>
                    <a:pt x="6" y="80"/>
                  </a:cubicBezTo>
                  <a:cubicBezTo>
                    <a:pt x="3" y="77"/>
                    <a:pt x="0" y="72"/>
                    <a:pt x="0" y="6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42" y="1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5"/>
                    <a:pt x="48" y="8"/>
                    <a:pt x="48" y="12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4" name="Freeform 33"/>
            <p:cNvSpPr>
              <a:spLocks noEditPoints="1"/>
            </p:cNvSpPr>
            <p:nvPr/>
          </p:nvSpPr>
          <p:spPr bwMode="auto">
            <a:xfrm>
              <a:off x="8937640" y="2287602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3 h 18"/>
                <a:gd name="T4" fmla="*/ 18 w 18"/>
                <a:gd name="T5" fmla="*/ 9 h 18"/>
                <a:gd name="T6" fmla="*/ 15 w 18"/>
                <a:gd name="T7" fmla="*/ 15 h 18"/>
                <a:gd name="T8" fmla="*/ 9 w 18"/>
                <a:gd name="T9" fmla="*/ 18 h 18"/>
                <a:gd name="T10" fmla="*/ 9 w 18"/>
                <a:gd name="T11" fmla="*/ 13 h 18"/>
                <a:gd name="T12" fmla="*/ 12 w 18"/>
                <a:gd name="T13" fmla="*/ 12 h 18"/>
                <a:gd name="T14" fmla="*/ 13 w 18"/>
                <a:gd name="T15" fmla="*/ 9 h 18"/>
                <a:gd name="T16" fmla="*/ 12 w 18"/>
                <a:gd name="T17" fmla="*/ 6 h 18"/>
                <a:gd name="T18" fmla="*/ 9 w 18"/>
                <a:gd name="T19" fmla="*/ 5 h 18"/>
                <a:gd name="T20" fmla="*/ 9 w 18"/>
                <a:gd name="T21" fmla="*/ 0 h 18"/>
                <a:gd name="T22" fmla="*/ 9 w 18"/>
                <a:gd name="T23" fmla="*/ 18 h 18"/>
                <a:gd name="T24" fmla="*/ 4 w 18"/>
                <a:gd name="T25" fmla="*/ 17 h 18"/>
                <a:gd name="T26" fmla="*/ 4 w 18"/>
                <a:gd name="T27" fmla="*/ 3 h 18"/>
                <a:gd name="T28" fmla="*/ 6 w 18"/>
                <a:gd name="T29" fmla="*/ 3 h 18"/>
                <a:gd name="T30" fmla="*/ 4 w 18"/>
                <a:gd name="T31" fmla="*/ 2 h 18"/>
                <a:gd name="T32" fmla="*/ 4 w 18"/>
                <a:gd name="T33" fmla="*/ 1 h 18"/>
                <a:gd name="T34" fmla="*/ 9 w 18"/>
                <a:gd name="T35" fmla="*/ 0 h 18"/>
                <a:gd name="T36" fmla="*/ 9 w 18"/>
                <a:gd name="T37" fmla="*/ 5 h 18"/>
                <a:gd name="T38" fmla="*/ 6 w 18"/>
                <a:gd name="T39" fmla="*/ 6 h 18"/>
                <a:gd name="T40" fmla="*/ 6 w 18"/>
                <a:gd name="T41" fmla="*/ 6 h 18"/>
                <a:gd name="T42" fmla="*/ 5 w 18"/>
                <a:gd name="T43" fmla="*/ 9 h 18"/>
                <a:gd name="T44" fmla="*/ 6 w 18"/>
                <a:gd name="T45" fmla="*/ 12 h 18"/>
                <a:gd name="T46" fmla="*/ 6 w 18"/>
                <a:gd name="T47" fmla="*/ 12 h 18"/>
                <a:gd name="T48" fmla="*/ 9 w 18"/>
                <a:gd name="T49" fmla="*/ 13 h 18"/>
                <a:gd name="T50" fmla="*/ 9 w 18"/>
                <a:gd name="T51" fmla="*/ 18 h 18"/>
                <a:gd name="T52" fmla="*/ 4 w 18"/>
                <a:gd name="T53" fmla="*/ 17 h 18"/>
                <a:gd name="T54" fmla="*/ 3 w 18"/>
                <a:gd name="T55" fmla="*/ 15 h 18"/>
                <a:gd name="T56" fmla="*/ 3 w 18"/>
                <a:gd name="T57" fmla="*/ 15 h 18"/>
                <a:gd name="T58" fmla="*/ 3 w 18"/>
                <a:gd name="T59" fmla="*/ 15 h 18"/>
                <a:gd name="T60" fmla="*/ 0 w 18"/>
                <a:gd name="T61" fmla="*/ 9 h 18"/>
                <a:gd name="T62" fmla="*/ 3 w 18"/>
                <a:gd name="T63" fmla="*/ 3 h 18"/>
                <a:gd name="T64" fmla="*/ 3 w 18"/>
                <a:gd name="T65" fmla="*/ 3 h 18"/>
                <a:gd name="T66" fmla="*/ 3 w 18"/>
                <a:gd name="T67" fmla="*/ 3 h 18"/>
                <a:gd name="T68" fmla="*/ 3 w 18"/>
                <a:gd name="T69" fmla="*/ 3 h 18"/>
                <a:gd name="T70" fmla="*/ 4 w 18"/>
                <a:gd name="T71" fmla="*/ 1 h 18"/>
                <a:gd name="T72" fmla="*/ 4 w 18"/>
                <a:gd name="T73" fmla="*/ 2 h 18"/>
                <a:gd name="T74" fmla="*/ 3 w 18"/>
                <a:gd name="T75" fmla="*/ 3 h 18"/>
                <a:gd name="T76" fmla="*/ 4 w 18"/>
                <a:gd name="T77" fmla="*/ 3 h 18"/>
                <a:gd name="T78" fmla="*/ 4 w 18"/>
                <a:gd name="T7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7"/>
                    <a:pt x="18" y="9"/>
                  </a:cubicBezTo>
                  <a:cubicBezTo>
                    <a:pt x="18" y="12"/>
                    <a:pt x="17" y="14"/>
                    <a:pt x="15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3" y="8"/>
                    <a:pt x="13" y="7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18"/>
                  </a:moveTo>
                  <a:cubicBezTo>
                    <a:pt x="7" y="18"/>
                    <a:pt x="6" y="18"/>
                    <a:pt x="4" y="1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lnTo>
                    <a:pt x="9" y="18"/>
                  </a:lnTo>
                  <a:close/>
                  <a:moveTo>
                    <a:pt x="4" y="17"/>
                  </a:moveTo>
                  <a:cubicBezTo>
                    <a:pt x="4" y="16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5" name="Freeform 34"/>
            <p:cNvSpPr>
              <a:spLocks noEditPoints="1"/>
            </p:cNvSpPr>
            <p:nvPr/>
          </p:nvSpPr>
          <p:spPr bwMode="auto">
            <a:xfrm>
              <a:off x="9017015" y="2287602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6 w 18"/>
                <a:gd name="T3" fmla="*/ 3 h 18"/>
                <a:gd name="T4" fmla="*/ 16 w 18"/>
                <a:gd name="T5" fmla="*/ 3 h 18"/>
                <a:gd name="T6" fmla="*/ 18 w 18"/>
                <a:gd name="T7" fmla="*/ 9 h 18"/>
                <a:gd name="T8" fmla="*/ 16 w 18"/>
                <a:gd name="T9" fmla="*/ 15 h 18"/>
                <a:gd name="T10" fmla="*/ 9 w 18"/>
                <a:gd name="T11" fmla="*/ 18 h 18"/>
                <a:gd name="T12" fmla="*/ 9 w 18"/>
                <a:gd name="T13" fmla="*/ 13 h 18"/>
                <a:gd name="T14" fmla="*/ 12 w 18"/>
                <a:gd name="T15" fmla="*/ 12 h 18"/>
                <a:gd name="T16" fmla="*/ 14 w 18"/>
                <a:gd name="T17" fmla="*/ 9 h 18"/>
                <a:gd name="T18" fmla="*/ 12 w 18"/>
                <a:gd name="T19" fmla="*/ 6 h 18"/>
                <a:gd name="T20" fmla="*/ 12 w 18"/>
                <a:gd name="T21" fmla="*/ 6 h 18"/>
                <a:gd name="T22" fmla="*/ 9 w 18"/>
                <a:gd name="T23" fmla="*/ 5 h 18"/>
                <a:gd name="T24" fmla="*/ 9 w 18"/>
                <a:gd name="T25" fmla="*/ 0 h 18"/>
                <a:gd name="T26" fmla="*/ 9 w 18"/>
                <a:gd name="T27" fmla="*/ 0 h 18"/>
                <a:gd name="T28" fmla="*/ 9 w 18"/>
                <a:gd name="T29" fmla="*/ 0 h 18"/>
                <a:gd name="T30" fmla="*/ 9 w 18"/>
                <a:gd name="T31" fmla="*/ 5 h 18"/>
                <a:gd name="T32" fmla="*/ 9 w 18"/>
                <a:gd name="T33" fmla="*/ 5 h 18"/>
                <a:gd name="T34" fmla="*/ 6 w 18"/>
                <a:gd name="T35" fmla="*/ 6 h 18"/>
                <a:gd name="T36" fmla="*/ 6 w 18"/>
                <a:gd name="T37" fmla="*/ 6 h 18"/>
                <a:gd name="T38" fmla="*/ 5 w 18"/>
                <a:gd name="T39" fmla="*/ 9 h 18"/>
                <a:gd name="T40" fmla="*/ 6 w 18"/>
                <a:gd name="T41" fmla="*/ 12 h 18"/>
                <a:gd name="T42" fmla="*/ 6 w 18"/>
                <a:gd name="T43" fmla="*/ 12 h 18"/>
                <a:gd name="T44" fmla="*/ 9 w 18"/>
                <a:gd name="T45" fmla="*/ 13 h 18"/>
                <a:gd name="T46" fmla="*/ 9 w 18"/>
                <a:gd name="T47" fmla="*/ 13 h 18"/>
                <a:gd name="T48" fmla="*/ 9 w 18"/>
                <a:gd name="T49" fmla="*/ 18 h 18"/>
                <a:gd name="T50" fmla="*/ 9 w 18"/>
                <a:gd name="T51" fmla="*/ 18 h 18"/>
                <a:gd name="T52" fmla="*/ 3 w 18"/>
                <a:gd name="T53" fmla="*/ 15 h 18"/>
                <a:gd name="T54" fmla="*/ 3 w 18"/>
                <a:gd name="T55" fmla="*/ 15 h 18"/>
                <a:gd name="T56" fmla="*/ 3 w 18"/>
                <a:gd name="T57" fmla="*/ 15 h 18"/>
                <a:gd name="T58" fmla="*/ 0 w 18"/>
                <a:gd name="T59" fmla="*/ 9 h 18"/>
                <a:gd name="T60" fmla="*/ 3 w 18"/>
                <a:gd name="T61" fmla="*/ 3 h 18"/>
                <a:gd name="T62" fmla="*/ 3 w 18"/>
                <a:gd name="T63" fmla="*/ 3 h 18"/>
                <a:gd name="T64" fmla="*/ 9 w 18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8" y="7"/>
                    <a:pt x="18" y="9"/>
                  </a:cubicBezTo>
                  <a:cubicBezTo>
                    <a:pt x="18" y="12"/>
                    <a:pt x="17" y="14"/>
                    <a:pt x="16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2" y="13"/>
                    <a:pt x="12" y="12"/>
                  </a:cubicBezTo>
                  <a:cubicBezTo>
                    <a:pt x="13" y="11"/>
                    <a:pt x="14" y="10"/>
                    <a:pt x="14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8"/>
                    <a:pt x="5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6" name="Freeform 35"/>
            <p:cNvSpPr>
              <a:spLocks noEditPoints="1"/>
            </p:cNvSpPr>
            <p:nvPr/>
          </p:nvSpPr>
          <p:spPr bwMode="auto">
            <a:xfrm>
              <a:off x="8937640" y="2352690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3 h 18"/>
                <a:gd name="T4" fmla="*/ 16 w 18"/>
                <a:gd name="T5" fmla="*/ 3 h 18"/>
                <a:gd name="T6" fmla="*/ 18 w 18"/>
                <a:gd name="T7" fmla="*/ 9 h 18"/>
                <a:gd name="T8" fmla="*/ 15 w 18"/>
                <a:gd name="T9" fmla="*/ 15 h 18"/>
                <a:gd name="T10" fmla="*/ 9 w 18"/>
                <a:gd name="T11" fmla="*/ 18 h 18"/>
                <a:gd name="T12" fmla="*/ 9 w 18"/>
                <a:gd name="T13" fmla="*/ 13 h 18"/>
                <a:gd name="T14" fmla="*/ 12 w 18"/>
                <a:gd name="T15" fmla="*/ 12 h 18"/>
                <a:gd name="T16" fmla="*/ 13 w 18"/>
                <a:gd name="T17" fmla="*/ 9 h 18"/>
                <a:gd name="T18" fmla="*/ 12 w 18"/>
                <a:gd name="T19" fmla="*/ 6 h 18"/>
                <a:gd name="T20" fmla="*/ 12 w 18"/>
                <a:gd name="T21" fmla="*/ 6 h 18"/>
                <a:gd name="T22" fmla="*/ 9 w 18"/>
                <a:gd name="T23" fmla="*/ 5 h 18"/>
                <a:gd name="T24" fmla="*/ 9 w 18"/>
                <a:gd name="T25" fmla="*/ 0 h 18"/>
                <a:gd name="T26" fmla="*/ 9 w 18"/>
                <a:gd name="T27" fmla="*/ 18 h 18"/>
                <a:gd name="T28" fmla="*/ 3 w 18"/>
                <a:gd name="T29" fmla="*/ 15 h 18"/>
                <a:gd name="T30" fmla="*/ 0 w 18"/>
                <a:gd name="T31" fmla="*/ 9 h 18"/>
                <a:gd name="T32" fmla="*/ 3 w 18"/>
                <a:gd name="T33" fmla="*/ 3 h 18"/>
                <a:gd name="T34" fmla="*/ 3 w 18"/>
                <a:gd name="T35" fmla="*/ 3 h 18"/>
                <a:gd name="T36" fmla="*/ 9 w 18"/>
                <a:gd name="T37" fmla="*/ 0 h 18"/>
                <a:gd name="T38" fmla="*/ 9 w 18"/>
                <a:gd name="T39" fmla="*/ 5 h 18"/>
                <a:gd name="T40" fmla="*/ 6 w 18"/>
                <a:gd name="T41" fmla="*/ 6 h 18"/>
                <a:gd name="T42" fmla="*/ 6 w 18"/>
                <a:gd name="T43" fmla="*/ 6 h 18"/>
                <a:gd name="T44" fmla="*/ 5 w 18"/>
                <a:gd name="T45" fmla="*/ 9 h 18"/>
                <a:gd name="T46" fmla="*/ 6 w 18"/>
                <a:gd name="T47" fmla="*/ 12 h 18"/>
                <a:gd name="T48" fmla="*/ 9 w 18"/>
                <a:gd name="T49" fmla="*/ 13 h 18"/>
                <a:gd name="T50" fmla="*/ 9 w 18"/>
                <a:gd name="T5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5"/>
                    <a:pt x="18" y="7"/>
                    <a:pt x="18" y="9"/>
                  </a:cubicBezTo>
                  <a:cubicBezTo>
                    <a:pt x="18" y="12"/>
                    <a:pt x="17" y="14"/>
                    <a:pt x="15" y="15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3" y="8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18"/>
                  </a:moveTo>
                  <a:cubicBezTo>
                    <a:pt x="7" y="18"/>
                    <a:pt x="4" y="17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7" name="Freeform 36"/>
            <p:cNvSpPr>
              <a:spLocks noEditPoints="1"/>
            </p:cNvSpPr>
            <p:nvPr/>
          </p:nvSpPr>
          <p:spPr bwMode="auto">
            <a:xfrm>
              <a:off x="9017015" y="2352690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6 w 18"/>
                <a:gd name="T3" fmla="*/ 3 h 18"/>
                <a:gd name="T4" fmla="*/ 16 w 18"/>
                <a:gd name="T5" fmla="*/ 3 h 18"/>
                <a:gd name="T6" fmla="*/ 18 w 18"/>
                <a:gd name="T7" fmla="*/ 9 h 18"/>
                <a:gd name="T8" fmla="*/ 16 w 18"/>
                <a:gd name="T9" fmla="*/ 15 h 18"/>
                <a:gd name="T10" fmla="*/ 16 w 18"/>
                <a:gd name="T11" fmla="*/ 16 h 18"/>
                <a:gd name="T12" fmla="*/ 9 w 18"/>
                <a:gd name="T13" fmla="*/ 18 h 18"/>
                <a:gd name="T14" fmla="*/ 9 w 18"/>
                <a:gd name="T15" fmla="*/ 13 h 18"/>
                <a:gd name="T16" fmla="*/ 12 w 18"/>
                <a:gd name="T17" fmla="*/ 12 h 18"/>
                <a:gd name="T18" fmla="*/ 12 w 18"/>
                <a:gd name="T19" fmla="*/ 12 h 18"/>
                <a:gd name="T20" fmla="*/ 14 w 18"/>
                <a:gd name="T21" fmla="*/ 9 h 18"/>
                <a:gd name="T22" fmla="*/ 12 w 18"/>
                <a:gd name="T23" fmla="*/ 6 h 18"/>
                <a:gd name="T24" fmla="*/ 12 w 18"/>
                <a:gd name="T25" fmla="*/ 6 h 18"/>
                <a:gd name="T26" fmla="*/ 9 w 18"/>
                <a:gd name="T27" fmla="*/ 5 h 18"/>
                <a:gd name="T28" fmla="*/ 9 w 18"/>
                <a:gd name="T29" fmla="*/ 0 h 18"/>
                <a:gd name="T30" fmla="*/ 9 w 18"/>
                <a:gd name="T31" fmla="*/ 0 h 18"/>
                <a:gd name="T32" fmla="*/ 9 w 18"/>
                <a:gd name="T33" fmla="*/ 0 h 18"/>
                <a:gd name="T34" fmla="*/ 9 w 18"/>
                <a:gd name="T35" fmla="*/ 5 h 18"/>
                <a:gd name="T36" fmla="*/ 9 w 18"/>
                <a:gd name="T37" fmla="*/ 5 h 18"/>
                <a:gd name="T38" fmla="*/ 6 w 18"/>
                <a:gd name="T39" fmla="*/ 6 h 18"/>
                <a:gd name="T40" fmla="*/ 5 w 18"/>
                <a:gd name="T41" fmla="*/ 9 h 18"/>
                <a:gd name="T42" fmla="*/ 6 w 18"/>
                <a:gd name="T43" fmla="*/ 12 h 18"/>
                <a:gd name="T44" fmla="*/ 6 w 18"/>
                <a:gd name="T45" fmla="*/ 12 h 18"/>
                <a:gd name="T46" fmla="*/ 9 w 18"/>
                <a:gd name="T47" fmla="*/ 13 h 18"/>
                <a:gd name="T48" fmla="*/ 9 w 18"/>
                <a:gd name="T49" fmla="*/ 13 h 18"/>
                <a:gd name="T50" fmla="*/ 9 w 18"/>
                <a:gd name="T51" fmla="*/ 18 h 18"/>
                <a:gd name="T52" fmla="*/ 9 w 18"/>
                <a:gd name="T53" fmla="*/ 18 h 18"/>
                <a:gd name="T54" fmla="*/ 3 w 18"/>
                <a:gd name="T55" fmla="*/ 15 h 18"/>
                <a:gd name="T56" fmla="*/ 3 w 18"/>
                <a:gd name="T57" fmla="*/ 15 h 18"/>
                <a:gd name="T58" fmla="*/ 0 w 18"/>
                <a:gd name="T59" fmla="*/ 9 h 18"/>
                <a:gd name="T60" fmla="*/ 3 w 18"/>
                <a:gd name="T61" fmla="*/ 3 h 18"/>
                <a:gd name="T62" fmla="*/ 9 w 18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2" y="0"/>
                    <a:pt x="14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5"/>
                    <a:pt x="18" y="7"/>
                    <a:pt x="18" y="9"/>
                  </a:cubicBezTo>
                  <a:cubicBezTo>
                    <a:pt x="18" y="12"/>
                    <a:pt x="17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4" y="10"/>
                    <a:pt x="14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0" y="5"/>
                    <a:pt x="9" y="5"/>
                  </a:cubicBezTo>
                  <a:lnTo>
                    <a:pt x="9" y="0"/>
                  </a:ln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8"/>
                    <a:pt x="5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8" name="Freeform 38"/>
            <p:cNvSpPr>
              <a:spLocks noEditPoints="1"/>
            </p:cNvSpPr>
            <p:nvPr/>
          </p:nvSpPr>
          <p:spPr bwMode="auto">
            <a:xfrm>
              <a:off x="7997839" y="2547953"/>
              <a:ext cx="273051" cy="76201"/>
            </a:xfrm>
            <a:custGeom>
              <a:avLst/>
              <a:gdLst>
                <a:gd name="T0" fmla="*/ 60 w 121"/>
                <a:gd name="T1" fmla="*/ 17 h 34"/>
                <a:gd name="T2" fmla="*/ 60 w 121"/>
                <a:gd name="T3" fmla="*/ 17 h 34"/>
                <a:gd name="T4" fmla="*/ 88 w 121"/>
                <a:gd name="T5" fmla="*/ 20 h 34"/>
                <a:gd name="T6" fmla="*/ 110 w 121"/>
                <a:gd name="T7" fmla="*/ 28 h 34"/>
                <a:gd name="T8" fmla="*/ 115 w 121"/>
                <a:gd name="T9" fmla="*/ 17 h 34"/>
                <a:gd name="T10" fmla="*/ 91 w 121"/>
                <a:gd name="T11" fmla="*/ 8 h 34"/>
                <a:gd name="T12" fmla="*/ 60 w 121"/>
                <a:gd name="T13" fmla="*/ 5 h 34"/>
                <a:gd name="T14" fmla="*/ 60 w 121"/>
                <a:gd name="T15" fmla="*/ 5 h 34"/>
                <a:gd name="T16" fmla="*/ 60 w 121"/>
                <a:gd name="T17" fmla="*/ 0 h 34"/>
                <a:gd name="T18" fmla="*/ 60 w 121"/>
                <a:gd name="T19" fmla="*/ 0 h 34"/>
                <a:gd name="T20" fmla="*/ 92 w 121"/>
                <a:gd name="T21" fmla="*/ 4 h 34"/>
                <a:gd name="T22" fmla="*/ 120 w 121"/>
                <a:gd name="T23" fmla="*/ 14 h 34"/>
                <a:gd name="T24" fmla="*/ 121 w 121"/>
                <a:gd name="T25" fmla="*/ 18 h 34"/>
                <a:gd name="T26" fmla="*/ 113 w 121"/>
                <a:gd name="T27" fmla="*/ 32 h 34"/>
                <a:gd name="T28" fmla="*/ 110 w 121"/>
                <a:gd name="T29" fmla="*/ 33 h 34"/>
                <a:gd name="T30" fmla="*/ 87 w 121"/>
                <a:gd name="T31" fmla="*/ 24 h 34"/>
                <a:gd name="T32" fmla="*/ 60 w 121"/>
                <a:gd name="T33" fmla="*/ 21 h 34"/>
                <a:gd name="T34" fmla="*/ 60 w 121"/>
                <a:gd name="T35" fmla="*/ 21 h 34"/>
                <a:gd name="T36" fmla="*/ 60 w 121"/>
                <a:gd name="T37" fmla="*/ 17 h 34"/>
                <a:gd name="T38" fmla="*/ 6 w 121"/>
                <a:gd name="T39" fmla="*/ 17 h 34"/>
                <a:gd name="T40" fmla="*/ 11 w 121"/>
                <a:gd name="T41" fmla="*/ 28 h 34"/>
                <a:gd name="T42" fmla="*/ 33 w 121"/>
                <a:gd name="T43" fmla="*/ 20 h 34"/>
                <a:gd name="T44" fmla="*/ 60 w 121"/>
                <a:gd name="T45" fmla="*/ 17 h 34"/>
                <a:gd name="T46" fmla="*/ 60 w 121"/>
                <a:gd name="T47" fmla="*/ 21 h 34"/>
                <a:gd name="T48" fmla="*/ 34 w 121"/>
                <a:gd name="T49" fmla="*/ 24 h 34"/>
                <a:gd name="T50" fmla="*/ 11 w 121"/>
                <a:gd name="T51" fmla="*/ 33 h 34"/>
                <a:gd name="T52" fmla="*/ 8 w 121"/>
                <a:gd name="T53" fmla="*/ 32 h 34"/>
                <a:gd name="T54" fmla="*/ 0 w 121"/>
                <a:gd name="T55" fmla="*/ 18 h 34"/>
                <a:gd name="T56" fmla="*/ 1 w 121"/>
                <a:gd name="T57" fmla="*/ 14 h 34"/>
                <a:gd name="T58" fmla="*/ 29 w 121"/>
                <a:gd name="T59" fmla="*/ 4 h 34"/>
                <a:gd name="T60" fmla="*/ 60 w 121"/>
                <a:gd name="T61" fmla="*/ 0 h 34"/>
                <a:gd name="T62" fmla="*/ 60 w 121"/>
                <a:gd name="T63" fmla="*/ 5 h 34"/>
                <a:gd name="T64" fmla="*/ 30 w 121"/>
                <a:gd name="T65" fmla="*/ 8 h 34"/>
                <a:gd name="T66" fmla="*/ 6 w 121"/>
                <a:gd name="T6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34"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70" y="17"/>
                    <a:pt x="79" y="18"/>
                    <a:pt x="88" y="20"/>
                  </a:cubicBezTo>
                  <a:cubicBezTo>
                    <a:pt x="96" y="22"/>
                    <a:pt x="103" y="24"/>
                    <a:pt x="110" y="2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8" y="14"/>
                    <a:pt x="100" y="11"/>
                    <a:pt x="91" y="8"/>
                  </a:cubicBezTo>
                  <a:cubicBezTo>
                    <a:pt x="81" y="6"/>
                    <a:pt x="71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82" y="1"/>
                    <a:pt x="92" y="4"/>
                  </a:cubicBezTo>
                  <a:cubicBezTo>
                    <a:pt x="102" y="6"/>
                    <a:pt x="111" y="10"/>
                    <a:pt x="120" y="14"/>
                  </a:cubicBezTo>
                  <a:cubicBezTo>
                    <a:pt x="121" y="15"/>
                    <a:pt x="121" y="16"/>
                    <a:pt x="121" y="18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2" y="33"/>
                    <a:pt x="111" y="34"/>
                    <a:pt x="110" y="33"/>
                  </a:cubicBezTo>
                  <a:cubicBezTo>
                    <a:pt x="103" y="29"/>
                    <a:pt x="95" y="26"/>
                    <a:pt x="87" y="24"/>
                  </a:cubicBezTo>
                  <a:cubicBezTo>
                    <a:pt x="78" y="23"/>
                    <a:pt x="7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17"/>
                  </a:lnTo>
                  <a:close/>
                  <a:moveTo>
                    <a:pt x="6" y="17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8" y="24"/>
                    <a:pt x="25" y="22"/>
                    <a:pt x="33" y="20"/>
                  </a:cubicBezTo>
                  <a:cubicBezTo>
                    <a:pt x="42" y="18"/>
                    <a:pt x="51" y="17"/>
                    <a:pt x="60" y="1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1" y="21"/>
                    <a:pt x="43" y="23"/>
                    <a:pt x="34" y="24"/>
                  </a:cubicBezTo>
                  <a:cubicBezTo>
                    <a:pt x="26" y="26"/>
                    <a:pt x="18" y="29"/>
                    <a:pt x="11" y="33"/>
                  </a:cubicBezTo>
                  <a:cubicBezTo>
                    <a:pt x="10" y="34"/>
                    <a:pt x="9" y="33"/>
                    <a:pt x="8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0" y="10"/>
                    <a:pt x="19" y="6"/>
                    <a:pt x="29" y="4"/>
                  </a:cubicBezTo>
                  <a:cubicBezTo>
                    <a:pt x="39" y="1"/>
                    <a:pt x="50" y="0"/>
                    <a:pt x="60" y="0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0" y="5"/>
                    <a:pt x="40" y="6"/>
                    <a:pt x="30" y="8"/>
                  </a:cubicBezTo>
                  <a:cubicBezTo>
                    <a:pt x="21" y="11"/>
                    <a:pt x="13" y="14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69" name="Freeform 39"/>
            <p:cNvSpPr>
              <a:spLocks noEditPoints="1"/>
            </p:cNvSpPr>
            <p:nvPr/>
          </p:nvSpPr>
          <p:spPr bwMode="auto">
            <a:xfrm>
              <a:off x="7953388" y="2478103"/>
              <a:ext cx="363538" cy="85725"/>
            </a:xfrm>
            <a:custGeom>
              <a:avLst/>
              <a:gdLst>
                <a:gd name="T0" fmla="*/ 155 w 161"/>
                <a:gd name="T1" fmla="*/ 22 h 38"/>
                <a:gd name="T2" fmla="*/ 121 w 161"/>
                <a:gd name="T3" fmla="*/ 9 h 38"/>
                <a:gd name="T4" fmla="*/ 80 w 161"/>
                <a:gd name="T5" fmla="*/ 4 h 38"/>
                <a:gd name="T6" fmla="*/ 80 w 161"/>
                <a:gd name="T7" fmla="*/ 4 h 38"/>
                <a:gd name="T8" fmla="*/ 80 w 161"/>
                <a:gd name="T9" fmla="*/ 0 h 38"/>
                <a:gd name="T10" fmla="*/ 80 w 161"/>
                <a:gd name="T11" fmla="*/ 0 h 38"/>
                <a:gd name="T12" fmla="*/ 122 w 161"/>
                <a:gd name="T13" fmla="*/ 4 h 38"/>
                <a:gd name="T14" fmla="*/ 159 w 161"/>
                <a:gd name="T15" fmla="*/ 19 h 38"/>
                <a:gd name="T16" fmla="*/ 160 w 161"/>
                <a:gd name="T17" fmla="*/ 22 h 38"/>
                <a:gd name="T18" fmla="*/ 152 w 161"/>
                <a:gd name="T19" fmla="*/ 36 h 38"/>
                <a:gd name="T20" fmla="*/ 149 w 161"/>
                <a:gd name="T21" fmla="*/ 37 h 38"/>
                <a:gd name="T22" fmla="*/ 117 w 161"/>
                <a:gd name="T23" fmla="*/ 25 h 38"/>
                <a:gd name="T24" fmla="*/ 80 w 161"/>
                <a:gd name="T25" fmla="*/ 21 h 38"/>
                <a:gd name="T26" fmla="*/ 80 w 161"/>
                <a:gd name="T27" fmla="*/ 21 h 38"/>
                <a:gd name="T28" fmla="*/ 80 w 161"/>
                <a:gd name="T29" fmla="*/ 16 h 38"/>
                <a:gd name="T30" fmla="*/ 80 w 161"/>
                <a:gd name="T31" fmla="*/ 16 h 38"/>
                <a:gd name="T32" fmla="*/ 118 w 161"/>
                <a:gd name="T33" fmla="*/ 21 h 38"/>
                <a:gd name="T34" fmla="*/ 149 w 161"/>
                <a:gd name="T35" fmla="*/ 32 h 38"/>
                <a:gd name="T36" fmla="*/ 155 w 161"/>
                <a:gd name="T37" fmla="*/ 22 h 38"/>
                <a:gd name="T38" fmla="*/ 80 w 161"/>
                <a:gd name="T39" fmla="*/ 4 h 38"/>
                <a:gd name="T40" fmla="*/ 40 w 161"/>
                <a:gd name="T41" fmla="*/ 9 h 38"/>
                <a:gd name="T42" fmla="*/ 6 w 161"/>
                <a:gd name="T43" fmla="*/ 22 h 38"/>
                <a:gd name="T44" fmla="*/ 12 w 161"/>
                <a:gd name="T45" fmla="*/ 32 h 38"/>
                <a:gd name="T46" fmla="*/ 43 w 161"/>
                <a:gd name="T47" fmla="*/ 21 h 38"/>
                <a:gd name="T48" fmla="*/ 80 w 161"/>
                <a:gd name="T49" fmla="*/ 16 h 38"/>
                <a:gd name="T50" fmla="*/ 80 w 161"/>
                <a:gd name="T51" fmla="*/ 21 h 38"/>
                <a:gd name="T52" fmla="*/ 44 w 161"/>
                <a:gd name="T53" fmla="*/ 25 h 38"/>
                <a:gd name="T54" fmla="*/ 12 w 161"/>
                <a:gd name="T55" fmla="*/ 37 h 38"/>
                <a:gd name="T56" fmla="*/ 8 w 161"/>
                <a:gd name="T57" fmla="*/ 36 h 38"/>
                <a:gd name="T58" fmla="*/ 1 w 161"/>
                <a:gd name="T59" fmla="*/ 22 h 38"/>
                <a:gd name="T60" fmla="*/ 1 w 161"/>
                <a:gd name="T61" fmla="*/ 19 h 38"/>
                <a:gd name="T62" fmla="*/ 39 w 161"/>
                <a:gd name="T63" fmla="*/ 4 h 38"/>
                <a:gd name="T64" fmla="*/ 80 w 161"/>
                <a:gd name="T65" fmla="*/ 0 h 38"/>
                <a:gd name="T66" fmla="*/ 80 w 161"/>
                <a:gd name="T6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38">
                  <a:moveTo>
                    <a:pt x="155" y="22"/>
                  </a:moveTo>
                  <a:cubicBezTo>
                    <a:pt x="145" y="16"/>
                    <a:pt x="133" y="12"/>
                    <a:pt x="121" y="9"/>
                  </a:cubicBezTo>
                  <a:cubicBezTo>
                    <a:pt x="108" y="6"/>
                    <a:pt x="94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5" y="0"/>
                    <a:pt x="109" y="1"/>
                    <a:pt x="122" y="4"/>
                  </a:cubicBezTo>
                  <a:cubicBezTo>
                    <a:pt x="136" y="8"/>
                    <a:pt x="148" y="12"/>
                    <a:pt x="159" y="19"/>
                  </a:cubicBezTo>
                  <a:cubicBezTo>
                    <a:pt x="161" y="19"/>
                    <a:pt x="161" y="21"/>
                    <a:pt x="160" y="22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7"/>
                    <a:pt x="150" y="38"/>
                    <a:pt x="149" y="37"/>
                  </a:cubicBezTo>
                  <a:cubicBezTo>
                    <a:pt x="140" y="32"/>
                    <a:pt x="129" y="28"/>
                    <a:pt x="117" y="25"/>
                  </a:cubicBezTo>
                  <a:cubicBezTo>
                    <a:pt x="106" y="22"/>
                    <a:pt x="93" y="21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93" y="16"/>
                    <a:pt x="106" y="18"/>
                    <a:pt x="118" y="21"/>
                  </a:cubicBezTo>
                  <a:cubicBezTo>
                    <a:pt x="129" y="23"/>
                    <a:pt x="140" y="27"/>
                    <a:pt x="149" y="32"/>
                  </a:cubicBezTo>
                  <a:lnTo>
                    <a:pt x="155" y="22"/>
                  </a:lnTo>
                  <a:close/>
                  <a:moveTo>
                    <a:pt x="80" y="4"/>
                  </a:moveTo>
                  <a:cubicBezTo>
                    <a:pt x="67" y="4"/>
                    <a:pt x="53" y="6"/>
                    <a:pt x="40" y="9"/>
                  </a:cubicBezTo>
                  <a:cubicBezTo>
                    <a:pt x="28" y="12"/>
                    <a:pt x="16" y="16"/>
                    <a:pt x="6" y="2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1" y="27"/>
                    <a:pt x="32" y="23"/>
                    <a:pt x="43" y="21"/>
                  </a:cubicBezTo>
                  <a:cubicBezTo>
                    <a:pt x="55" y="18"/>
                    <a:pt x="68" y="16"/>
                    <a:pt x="80" y="16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68" y="21"/>
                    <a:pt x="55" y="22"/>
                    <a:pt x="44" y="25"/>
                  </a:cubicBezTo>
                  <a:cubicBezTo>
                    <a:pt x="32" y="28"/>
                    <a:pt x="21" y="32"/>
                    <a:pt x="12" y="37"/>
                  </a:cubicBezTo>
                  <a:cubicBezTo>
                    <a:pt x="11" y="38"/>
                    <a:pt x="9" y="37"/>
                    <a:pt x="8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3" y="12"/>
                    <a:pt x="25" y="8"/>
                    <a:pt x="39" y="4"/>
                  </a:cubicBezTo>
                  <a:cubicBezTo>
                    <a:pt x="52" y="1"/>
                    <a:pt x="66" y="0"/>
                    <a:pt x="80" y="0"/>
                  </a:cubicBezTo>
                  <a:lnTo>
                    <a:pt x="8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0" name="Freeform 40"/>
            <p:cNvSpPr>
              <a:spLocks noEditPoints="1"/>
            </p:cNvSpPr>
            <p:nvPr/>
          </p:nvSpPr>
          <p:spPr bwMode="auto">
            <a:xfrm>
              <a:off x="7916875" y="2032012"/>
              <a:ext cx="384175" cy="384177"/>
            </a:xfrm>
            <a:custGeom>
              <a:avLst/>
              <a:gdLst>
                <a:gd name="T0" fmla="*/ 142 w 170"/>
                <a:gd name="T1" fmla="*/ 142 h 170"/>
                <a:gd name="T2" fmla="*/ 142 w 170"/>
                <a:gd name="T3" fmla="*/ 28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11 h 170"/>
                <a:gd name="T12" fmla="*/ 104 w 170"/>
                <a:gd name="T13" fmla="*/ 104 h 170"/>
                <a:gd name="T14" fmla="*/ 104 w 170"/>
                <a:gd name="T15" fmla="*/ 104 h 170"/>
                <a:gd name="T16" fmla="*/ 104 w 170"/>
                <a:gd name="T17" fmla="*/ 66 h 170"/>
                <a:gd name="T18" fmla="*/ 104 w 170"/>
                <a:gd name="T19" fmla="*/ 66 h 170"/>
                <a:gd name="T20" fmla="*/ 85 w 170"/>
                <a:gd name="T21" fmla="*/ 64 h 170"/>
                <a:gd name="T22" fmla="*/ 100 w 170"/>
                <a:gd name="T23" fmla="*/ 70 h 170"/>
                <a:gd name="T24" fmla="*/ 100 w 170"/>
                <a:gd name="T25" fmla="*/ 100 h 170"/>
                <a:gd name="T26" fmla="*/ 85 w 170"/>
                <a:gd name="T27" fmla="*/ 106 h 170"/>
                <a:gd name="T28" fmla="*/ 85 w 170"/>
                <a:gd name="T29" fmla="*/ 5 h 170"/>
                <a:gd name="T30" fmla="*/ 5 w 170"/>
                <a:gd name="T31" fmla="*/ 85 h 170"/>
                <a:gd name="T32" fmla="*/ 85 w 170"/>
                <a:gd name="T33" fmla="*/ 165 h 170"/>
                <a:gd name="T34" fmla="*/ 85 w 170"/>
                <a:gd name="T35" fmla="*/ 170 h 170"/>
                <a:gd name="T36" fmla="*/ 25 w 170"/>
                <a:gd name="T37" fmla="*/ 145 h 170"/>
                <a:gd name="T38" fmla="*/ 25 w 170"/>
                <a:gd name="T39" fmla="*/ 25 h 170"/>
                <a:gd name="T40" fmla="*/ 85 w 170"/>
                <a:gd name="T41" fmla="*/ 0 h 170"/>
                <a:gd name="T42" fmla="*/ 85 w 170"/>
                <a:gd name="T43" fmla="*/ 5 h 170"/>
                <a:gd name="T44" fmla="*/ 85 w 170"/>
                <a:gd name="T45" fmla="*/ 59 h 170"/>
                <a:gd name="T46" fmla="*/ 67 w 170"/>
                <a:gd name="T47" fmla="*/ 66 h 170"/>
                <a:gd name="T48" fmla="*/ 67 w 170"/>
                <a:gd name="T49" fmla="*/ 104 h 170"/>
                <a:gd name="T50" fmla="*/ 85 w 170"/>
                <a:gd name="T51" fmla="*/ 111 h 170"/>
                <a:gd name="T52" fmla="*/ 85 w 170"/>
                <a:gd name="T53" fmla="*/ 106 h 170"/>
                <a:gd name="T54" fmla="*/ 70 w 170"/>
                <a:gd name="T55" fmla="*/ 100 h 170"/>
                <a:gd name="T56" fmla="*/ 70 w 170"/>
                <a:gd name="T57" fmla="*/ 100 h 170"/>
                <a:gd name="T58" fmla="*/ 70 w 170"/>
                <a:gd name="T59" fmla="*/ 70 h 170"/>
                <a:gd name="T60" fmla="*/ 70 w 170"/>
                <a:gd name="T61" fmla="*/ 70 h 170"/>
                <a:gd name="T62" fmla="*/ 85 w 170"/>
                <a:gd name="T63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70">
                  <a:moveTo>
                    <a:pt x="85" y="165"/>
                  </a:moveTo>
                  <a:cubicBezTo>
                    <a:pt x="107" y="165"/>
                    <a:pt x="127" y="156"/>
                    <a:pt x="142" y="142"/>
                  </a:cubicBezTo>
                  <a:cubicBezTo>
                    <a:pt x="157" y="127"/>
                    <a:pt x="165" y="107"/>
                    <a:pt x="165" y="85"/>
                  </a:cubicBezTo>
                  <a:cubicBezTo>
                    <a:pt x="165" y="63"/>
                    <a:pt x="157" y="43"/>
                    <a:pt x="142" y="28"/>
                  </a:cubicBezTo>
                  <a:cubicBezTo>
                    <a:pt x="127" y="14"/>
                    <a:pt x="107" y="5"/>
                    <a:pt x="85" y="5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09" y="0"/>
                    <a:pt x="130" y="9"/>
                    <a:pt x="145" y="25"/>
                  </a:cubicBezTo>
                  <a:cubicBezTo>
                    <a:pt x="161" y="40"/>
                    <a:pt x="170" y="61"/>
                    <a:pt x="170" y="85"/>
                  </a:cubicBezTo>
                  <a:cubicBezTo>
                    <a:pt x="170" y="108"/>
                    <a:pt x="161" y="130"/>
                    <a:pt x="145" y="145"/>
                  </a:cubicBezTo>
                  <a:cubicBezTo>
                    <a:pt x="130" y="160"/>
                    <a:pt x="109" y="170"/>
                    <a:pt x="85" y="170"/>
                  </a:cubicBezTo>
                  <a:cubicBezTo>
                    <a:pt x="85" y="165"/>
                    <a:pt x="85" y="165"/>
                    <a:pt x="85" y="165"/>
                  </a:cubicBezTo>
                  <a:close/>
                  <a:moveTo>
                    <a:pt x="85" y="111"/>
                  </a:moveTo>
                  <a:cubicBezTo>
                    <a:pt x="92" y="111"/>
                    <a:pt x="99" y="108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9" y="99"/>
                    <a:pt x="112" y="92"/>
                    <a:pt x="112" y="85"/>
                  </a:cubicBezTo>
                  <a:cubicBezTo>
                    <a:pt x="112" y="78"/>
                    <a:pt x="109" y="71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99" y="62"/>
                    <a:pt x="92" y="59"/>
                    <a:pt x="85" y="59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1" y="64"/>
                    <a:pt x="97" y="66"/>
                    <a:pt x="100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4" y="74"/>
                    <a:pt x="107" y="79"/>
                    <a:pt x="107" y="85"/>
                  </a:cubicBezTo>
                  <a:cubicBezTo>
                    <a:pt x="107" y="91"/>
                    <a:pt x="104" y="96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7" y="104"/>
                    <a:pt x="91" y="106"/>
                    <a:pt x="85" y="106"/>
                  </a:cubicBezTo>
                  <a:lnTo>
                    <a:pt x="85" y="111"/>
                  </a:lnTo>
                  <a:close/>
                  <a:moveTo>
                    <a:pt x="85" y="5"/>
                  </a:moveTo>
                  <a:cubicBezTo>
                    <a:pt x="63" y="5"/>
                    <a:pt x="43" y="14"/>
                    <a:pt x="29" y="28"/>
                  </a:cubicBezTo>
                  <a:cubicBezTo>
                    <a:pt x="14" y="43"/>
                    <a:pt x="5" y="63"/>
                    <a:pt x="5" y="85"/>
                  </a:cubicBezTo>
                  <a:cubicBezTo>
                    <a:pt x="5" y="107"/>
                    <a:pt x="14" y="127"/>
                    <a:pt x="29" y="142"/>
                  </a:cubicBezTo>
                  <a:cubicBezTo>
                    <a:pt x="43" y="156"/>
                    <a:pt x="63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62" y="170"/>
                    <a:pt x="41" y="160"/>
                    <a:pt x="25" y="145"/>
                  </a:cubicBezTo>
                  <a:cubicBezTo>
                    <a:pt x="10" y="130"/>
                    <a:pt x="0" y="108"/>
                    <a:pt x="0" y="85"/>
                  </a:cubicBezTo>
                  <a:cubicBezTo>
                    <a:pt x="0" y="61"/>
                    <a:pt x="10" y="40"/>
                    <a:pt x="25" y="25"/>
                  </a:cubicBezTo>
                  <a:cubicBezTo>
                    <a:pt x="41" y="9"/>
                    <a:pt x="62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78" y="59"/>
                    <a:pt x="71" y="62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2" y="71"/>
                    <a:pt x="59" y="78"/>
                    <a:pt x="59" y="85"/>
                  </a:cubicBezTo>
                  <a:cubicBezTo>
                    <a:pt x="59" y="92"/>
                    <a:pt x="62" y="99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1" y="108"/>
                    <a:pt x="78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79" y="106"/>
                    <a:pt x="74" y="104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6" y="96"/>
                    <a:pt x="64" y="91"/>
                    <a:pt x="64" y="85"/>
                  </a:cubicBezTo>
                  <a:cubicBezTo>
                    <a:pt x="64" y="79"/>
                    <a:pt x="66" y="74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4" y="66"/>
                    <a:pt x="79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lnTo>
                    <a:pt x="8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1" name="Freeform 41"/>
            <p:cNvSpPr>
              <a:spLocks noEditPoints="1"/>
            </p:cNvSpPr>
            <p:nvPr/>
          </p:nvSpPr>
          <p:spPr bwMode="auto">
            <a:xfrm>
              <a:off x="8061338" y="2174889"/>
              <a:ext cx="96838" cy="100014"/>
            </a:xfrm>
            <a:custGeom>
              <a:avLst/>
              <a:gdLst>
                <a:gd name="T0" fmla="*/ 21 w 43"/>
                <a:gd name="T1" fmla="*/ 39 h 44"/>
                <a:gd name="T2" fmla="*/ 33 w 43"/>
                <a:gd name="T3" fmla="*/ 34 h 44"/>
                <a:gd name="T4" fmla="*/ 33 w 43"/>
                <a:gd name="T5" fmla="*/ 34 h 44"/>
                <a:gd name="T6" fmla="*/ 33 w 43"/>
                <a:gd name="T7" fmla="*/ 34 h 44"/>
                <a:gd name="T8" fmla="*/ 38 w 43"/>
                <a:gd name="T9" fmla="*/ 22 h 44"/>
                <a:gd name="T10" fmla="*/ 33 w 43"/>
                <a:gd name="T11" fmla="*/ 10 h 44"/>
                <a:gd name="T12" fmla="*/ 21 w 43"/>
                <a:gd name="T13" fmla="*/ 5 h 44"/>
                <a:gd name="T14" fmla="*/ 21 w 43"/>
                <a:gd name="T15" fmla="*/ 0 h 44"/>
                <a:gd name="T16" fmla="*/ 37 w 43"/>
                <a:gd name="T17" fmla="*/ 7 h 44"/>
                <a:gd name="T18" fmla="*/ 43 w 43"/>
                <a:gd name="T19" fmla="*/ 22 h 44"/>
                <a:gd name="T20" fmla="*/ 37 w 43"/>
                <a:gd name="T21" fmla="*/ 37 h 44"/>
                <a:gd name="T22" fmla="*/ 37 w 43"/>
                <a:gd name="T23" fmla="*/ 37 h 44"/>
                <a:gd name="T24" fmla="*/ 21 w 43"/>
                <a:gd name="T25" fmla="*/ 44 h 44"/>
                <a:gd name="T26" fmla="*/ 21 w 43"/>
                <a:gd name="T27" fmla="*/ 39 h 44"/>
                <a:gd name="T28" fmla="*/ 21 w 43"/>
                <a:gd name="T29" fmla="*/ 38 h 44"/>
                <a:gd name="T30" fmla="*/ 33 w 43"/>
                <a:gd name="T31" fmla="*/ 33 h 44"/>
                <a:gd name="T32" fmla="*/ 37 w 43"/>
                <a:gd name="T33" fmla="*/ 22 h 44"/>
                <a:gd name="T34" fmla="*/ 33 w 43"/>
                <a:gd name="T35" fmla="*/ 11 h 44"/>
                <a:gd name="T36" fmla="*/ 21 w 43"/>
                <a:gd name="T37" fmla="*/ 6 h 44"/>
                <a:gd name="T38" fmla="*/ 21 w 43"/>
                <a:gd name="T39" fmla="*/ 11 h 44"/>
                <a:gd name="T40" fmla="*/ 29 w 43"/>
                <a:gd name="T41" fmla="*/ 14 h 44"/>
                <a:gd name="T42" fmla="*/ 32 w 43"/>
                <a:gd name="T43" fmla="*/ 22 h 44"/>
                <a:gd name="T44" fmla="*/ 29 w 43"/>
                <a:gd name="T45" fmla="*/ 30 h 44"/>
                <a:gd name="T46" fmla="*/ 21 w 43"/>
                <a:gd name="T47" fmla="*/ 33 h 44"/>
                <a:gd name="T48" fmla="*/ 21 w 43"/>
                <a:gd name="T49" fmla="*/ 38 h 44"/>
                <a:gd name="T50" fmla="*/ 21 w 43"/>
                <a:gd name="T51" fmla="*/ 5 h 44"/>
                <a:gd name="T52" fmla="*/ 9 w 43"/>
                <a:gd name="T53" fmla="*/ 10 h 44"/>
                <a:gd name="T54" fmla="*/ 9 w 43"/>
                <a:gd name="T55" fmla="*/ 10 h 44"/>
                <a:gd name="T56" fmla="*/ 4 w 43"/>
                <a:gd name="T57" fmla="*/ 22 h 44"/>
                <a:gd name="T58" fmla="*/ 9 w 43"/>
                <a:gd name="T59" fmla="*/ 34 h 44"/>
                <a:gd name="T60" fmla="*/ 9 w 43"/>
                <a:gd name="T61" fmla="*/ 34 h 44"/>
                <a:gd name="T62" fmla="*/ 21 w 43"/>
                <a:gd name="T63" fmla="*/ 39 h 44"/>
                <a:gd name="T64" fmla="*/ 21 w 43"/>
                <a:gd name="T65" fmla="*/ 44 h 44"/>
                <a:gd name="T66" fmla="*/ 6 w 43"/>
                <a:gd name="T67" fmla="*/ 37 h 44"/>
                <a:gd name="T68" fmla="*/ 6 w 43"/>
                <a:gd name="T69" fmla="*/ 37 h 44"/>
                <a:gd name="T70" fmla="*/ 0 w 43"/>
                <a:gd name="T71" fmla="*/ 22 h 44"/>
                <a:gd name="T72" fmla="*/ 6 w 43"/>
                <a:gd name="T73" fmla="*/ 7 h 44"/>
                <a:gd name="T74" fmla="*/ 6 w 43"/>
                <a:gd name="T75" fmla="*/ 7 h 44"/>
                <a:gd name="T76" fmla="*/ 21 w 43"/>
                <a:gd name="T77" fmla="*/ 0 h 44"/>
                <a:gd name="T78" fmla="*/ 21 w 43"/>
                <a:gd name="T79" fmla="*/ 5 h 44"/>
                <a:gd name="T80" fmla="*/ 21 w 43"/>
                <a:gd name="T81" fmla="*/ 6 h 44"/>
                <a:gd name="T82" fmla="*/ 10 w 43"/>
                <a:gd name="T83" fmla="*/ 11 h 44"/>
                <a:gd name="T84" fmla="*/ 5 w 43"/>
                <a:gd name="T85" fmla="*/ 22 h 44"/>
                <a:gd name="T86" fmla="*/ 10 w 43"/>
                <a:gd name="T87" fmla="*/ 33 h 44"/>
                <a:gd name="T88" fmla="*/ 10 w 43"/>
                <a:gd name="T89" fmla="*/ 33 h 44"/>
                <a:gd name="T90" fmla="*/ 21 w 43"/>
                <a:gd name="T91" fmla="*/ 38 h 44"/>
                <a:gd name="T92" fmla="*/ 21 w 43"/>
                <a:gd name="T93" fmla="*/ 33 h 44"/>
                <a:gd name="T94" fmla="*/ 13 w 43"/>
                <a:gd name="T95" fmla="*/ 30 h 44"/>
                <a:gd name="T96" fmla="*/ 10 w 43"/>
                <a:gd name="T97" fmla="*/ 22 h 44"/>
                <a:gd name="T98" fmla="*/ 13 w 43"/>
                <a:gd name="T99" fmla="*/ 14 h 44"/>
                <a:gd name="T100" fmla="*/ 21 w 43"/>
                <a:gd name="T101" fmla="*/ 11 h 44"/>
                <a:gd name="T102" fmla="*/ 21 w 43"/>
                <a:gd name="T10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44">
                  <a:moveTo>
                    <a:pt x="21" y="39"/>
                  </a:moveTo>
                  <a:cubicBezTo>
                    <a:pt x="26" y="39"/>
                    <a:pt x="30" y="37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31"/>
                    <a:pt x="38" y="27"/>
                    <a:pt x="38" y="22"/>
                  </a:cubicBezTo>
                  <a:cubicBezTo>
                    <a:pt x="38" y="17"/>
                    <a:pt x="36" y="13"/>
                    <a:pt x="33" y="10"/>
                  </a:cubicBezTo>
                  <a:cubicBezTo>
                    <a:pt x="30" y="7"/>
                    <a:pt x="26" y="5"/>
                    <a:pt x="21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7" y="0"/>
                    <a:pt x="33" y="3"/>
                    <a:pt x="37" y="7"/>
                  </a:cubicBezTo>
                  <a:cubicBezTo>
                    <a:pt x="40" y="11"/>
                    <a:pt x="43" y="16"/>
                    <a:pt x="43" y="22"/>
                  </a:cubicBezTo>
                  <a:cubicBezTo>
                    <a:pt x="43" y="28"/>
                    <a:pt x="40" y="33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3" y="41"/>
                    <a:pt x="27" y="44"/>
                    <a:pt x="21" y="44"/>
                  </a:cubicBezTo>
                  <a:cubicBezTo>
                    <a:pt x="21" y="39"/>
                    <a:pt x="21" y="39"/>
                    <a:pt x="21" y="39"/>
                  </a:cubicBezTo>
                  <a:close/>
                  <a:moveTo>
                    <a:pt x="21" y="38"/>
                  </a:moveTo>
                  <a:cubicBezTo>
                    <a:pt x="26" y="38"/>
                    <a:pt x="30" y="36"/>
                    <a:pt x="33" y="33"/>
                  </a:cubicBezTo>
                  <a:cubicBezTo>
                    <a:pt x="35" y="30"/>
                    <a:pt x="37" y="26"/>
                    <a:pt x="37" y="22"/>
                  </a:cubicBezTo>
                  <a:cubicBezTo>
                    <a:pt x="37" y="18"/>
                    <a:pt x="35" y="14"/>
                    <a:pt x="33" y="11"/>
                  </a:cubicBezTo>
                  <a:cubicBezTo>
                    <a:pt x="30" y="8"/>
                    <a:pt x="26" y="6"/>
                    <a:pt x="21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7" y="12"/>
                    <a:pt x="29" y="14"/>
                  </a:cubicBezTo>
                  <a:cubicBezTo>
                    <a:pt x="31" y="16"/>
                    <a:pt x="32" y="19"/>
                    <a:pt x="32" y="22"/>
                  </a:cubicBezTo>
                  <a:cubicBezTo>
                    <a:pt x="32" y="25"/>
                    <a:pt x="31" y="28"/>
                    <a:pt x="29" y="30"/>
                  </a:cubicBezTo>
                  <a:cubicBezTo>
                    <a:pt x="27" y="32"/>
                    <a:pt x="24" y="33"/>
                    <a:pt x="21" y="33"/>
                  </a:cubicBezTo>
                  <a:lnTo>
                    <a:pt x="21" y="38"/>
                  </a:lnTo>
                  <a:close/>
                  <a:moveTo>
                    <a:pt x="21" y="5"/>
                  </a:moveTo>
                  <a:cubicBezTo>
                    <a:pt x="17" y="5"/>
                    <a:pt x="12" y="7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4" y="17"/>
                    <a:pt x="4" y="22"/>
                  </a:cubicBezTo>
                  <a:cubicBezTo>
                    <a:pt x="4" y="27"/>
                    <a:pt x="6" y="31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3" y="37"/>
                    <a:pt x="17" y="39"/>
                    <a:pt x="21" y="39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5" y="44"/>
                    <a:pt x="10" y="41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0" y="3"/>
                    <a:pt x="15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lose/>
                  <a:moveTo>
                    <a:pt x="21" y="6"/>
                  </a:moveTo>
                  <a:cubicBezTo>
                    <a:pt x="17" y="6"/>
                    <a:pt x="13" y="8"/>
                    <a:pt x="10" y="11"/>
                  </a:cubicBezTo>
                  <a:cubicBezTo>
                    <a:pt x="7" y="14"/>
                    <a:pt x="5" y="18"/>
                    <a:pt x="5" y="22"/>
                  </a:cubicBezTo>
                  <a:cubicBezTo>
                    <a:pt x="5" y="26"/>
                    <a:pt x="7" y="30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7" y="38"/>
                    <a:pt x="21" y="38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3"/>
                    <a:pt x="15" y="32"/>
                    <a:pt x="13" y="30"/>
                  </a:cubicBezTo>
                  <a:cubicBezTo>
                    <a:pt x="11" y="28"/>
                    <a:pt x="10" y="25"/>
                    <a:pt x="10" y="22"/>
                  </a:cubicBezTo>
                  <a:cubicBezTo>
                    <a:pt x="10" y="19"/>
                    <a:pt x="11" y="16"/>
                    <a:pt x="13" y="14"/>
                  </a:cubicBezTo>
                  <a:cubicBezTo>
                    <a:pt x="15" y="12"/>
                    <a:pt x="18" y="11"/>
                    <a:pt x="21" y="11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2" name="Freeform 42"/>
            <p:cNvSpPr>
              <a:spLocks noEditPoints="1"/>
            </p:cNvSpPr>
            <p:nvPr/>
          </p:nvSpPr>
          <p:spPr bwMode="auto">
            <a:xfrm>
              <a:off x="8034350" y="4941917"/>
              <a:ext cx="161925" cy="266701"/>
            </a:xfrm>
            <a:custGeom>
              <a:avLst/>
              <a:gdLst>
                <a:gd name="T0" fmla="*/ 50 w 72"/>
                <a:gd name="T1" fmla="*/ 113 h 118"/>
                <a:gd name="T2" fmla="*/ 62 w 72"/>
                <a:gd name="T3" fmla="*/ 108 h 118"/>
                <a:gd name="T4" fmla="*/ 67 w 72"/>
                <a:gd name="T5" fmla="*/ 83 h 118"/>
                <a:gd name="T6" fmla="*/ 43 w 72"/>
                <a:gd name="T7" fmla="*/ 81 h 118"/>
                <a:gd name="T8" fmla="*/ 46 w 72"/>
                <a:gd name="T9" fmla="*/ 64 h 118"/>
                <a:gd name="T10" fmla="*/ 67 w 72"/>
                <a:gd name="T11" fmla="*/ 47 h 118"/>
                <a:gd name="T12" fmla="*/ 43 w 72"/>
                <a:gd name="T13" fmla="*/ 45 h 118"/>
                <a:gd name="T14" fmla="*/ 46 w 72"/>
                <a:gd name="T15" fmla="*/ 28 h 118"/>
                <a:gd name="T16" fmla="*/ 67 w 72"/>
                <a:gd name="T17" fmla="*/ 21 h 118"/>
                <a:gd name="T18" fmla="*/ 50 w 72"/>
                <a:gd name="T19" fmla="*/ 4 h 118"/>
                <a:gd name="T20" fmla="*/ 36 w 72"/>
                <a:gd name="T21" fmla="*/ 0 h 118"/>
                <a:gd name="T22" fmla="*/ 66 w 72"/>
                <a:gd name="T23" fmla="*/ 6 h 118"/>
                <a:gd name="T24" fmla="*/ 72 w 72"/>
                <a:gd name="T25" fmla="*/ 30 h 118"/>
                <a:gd name="T26" fmla="*/ 48 w 72"/>
                <a:gd name="T27" fmla="*/ 33 h 118"/>
                <a:gd name="T28" fmla="*/ 70 w 72"/>
                <a:gd name="T29" fmla="*/ 42 h 118"/>
                <a:gd name="T30" fmla="*/ 72 w 72"/>
                <a:gd name="T31" fmla="*/ 67 h 118"/>
                <a:gd name="T32" fmla="*/ 48 w 72"/>
                <a:gd name="T33" fmla="*/ 69 h 118"/>
                <a:gd name="T34" fmla="*/ 70 w 72"/>
                <a:gd name="T35" fmla="*/ 78 h 118"/>
                <a:gd name="T36" fmla="*/ 72 w 72"/>
                <a:gd name="T37" fmla="*/ 97 h 118"/>
                <a:gd name="T38" fmla="*/ 66 w 72"/>
                <a:gd name="T39" fmla="*/ 112 h 118"/>
                <a:gd name="T40" fmla="*/ 36 w 72"/>
                <a:gd name="T41" fmla="*/ 118 h 118"/>
                <a:gd name="T42" fmla="*/ 5 w 72"/>
                <a:gd name="T43" fmla="*/ 83 h 118"/>
                <a:gd name="T44" fmla="*/ 10 w 72"/>
                <a:gd name="T45" fmla="*/ 108 h 118"/>
                <a:gd name="T46" fmla="*/ 36 w 72"/>
                <a:gd name="T47" fmla="*/ 113 h 118"/>
                <a:gd name="T48" fmla="*/ 22 w 72"/>
                <a:gd name="T49" fmla="*/ 118 h 118"/>
                <a:gd name="T50" fmla="*/ 0 w 72"/>
                <a:gd name="T51" fmla="*/ 97 h 118"/>
                <a:gd name="T52" fmla="*/ 3 w 72"/>
                <a:gd name="T53" fmla="*/ 78 h 118"/>
                <a:gd name="T54" fmla="*/ 24 w 72"/>
                <a:gd name="T55" fmla="*/ 69 h 118"/>
                <a:gd name="T56" fmla="*/ 0 w 72"/>
                <a:gd name="T57" fmla="*/ 67 h 118"/>
                <a:gd name="T58" fmla="*/ 3 w 72"/>
                <a:gd name="T59" fmla="*/ 42 h 118"/>
                <a:gd name="T60" fmla="*/ 24 w 72"/>
                <a:gd name="T61" fmla="*/ 33 h 118"/>
                <a:gd name="T62" fmla="*/ 0 w 72"/>
                <a:gd name="T63" fmla="*/ 30 h 118"/>
                <a:gd name="T64" fmla="*/ 7 w 72"/>
                <a:gd name="T65" fmla="*/ 6 h 118"/>
                <a:gd name="T66" fmla="*/ 36 w 72"/>
                <a:gd name="T67" fmla="*/ 0 h 118"/>
                <a:gd name="T68" fmla="*/ 22 w 72"/>
                <a:gd name="T69" fmla="*/ 4 h 118"/>
                <a:gd name="T70" fmla="*/ 5 w 72"/>
                <a:gd name="T71" fmla="*/ 21 h 118"/>
                <a:gd name="T72" fmla="*/ 27 w 72"/>
                <a:gd name="T73" fmla="*/ 28 h 118"/>
                <a:gd name="T74" fmla="*/ 29 w 72"/>
                <a:gd name="T75" fmla="*/ 45 h 118"/>
                <a:gd name="T76" fmla="*/ 5 w 72"/>
                <a:gd name="T77" fmla="*/ 47 h 118"/>
                <a:gd name="T78" fmla="*/ 27 w 72"/>
                <a:gd name="T79" fmla="*/ 64 h 118"/>
                <a:gd name="T80" fmla="*/ 29 w 72"/>
                <a:gd name="T81" fmla="*/ 81 h 118"/>
                <a:gd name="T82" fmla="*/ 5 w 72"/>
                <a:gd name="T83" fmla="*/ 8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118">
                  <a:moveTo>
                    <a:pt x="36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5" y="113"/>
                    <a:pt x="59" y="111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5" y="105"/>
                    <a:pt x="67" y="101"/>
                    <a:pt x="67" y="97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5"/>
                    <a:pt x="44" y="64"/>
                    <a:pt x="4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7"/>
                    <a:pt x="43" y="46"/>
                    <a:pt x="43" y="45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4" y="28"/>
                    <a:pt x="46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6"/>
                    <a:pt x="65" y="12"/>
                    <a:pt x="62" y="9"/>
                  </a:cubicBezTo>
                  <a:cubicBezTo>
                    <a:pt x="59" y="6"/>
                    <a:pt x="55" y="4"/>
                    <a:pt x="50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2" y="2"/>
                    <a:pt x="66" y="6"/>
                  </a:cubicBezTo>
                  <a:cubicBezTo>
                    <a:pt x="70" y="10"/>
                    <a:pt x="72" y="15"/>
                    <a:pt x="72" y="2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2"/>
                    <a:pt x="71" y="33"/>
                    <a:pt x="70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42"/>
                    <a:pt x="72" y="43"/>
                    <a:pt x="72" y="45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8"/>
                    <a:pt x="71" y="69"/>
                    <a:pt x="70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8"/>
                    <a:pt x="72" y="79"/>
                    <a:pt x="72" y="81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102"/>
                    <a:pt x="70" y="108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2" y="116"/>
                    <a:pt x="56" y="118"/>
                    <a:pt x="50" y="118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36" y="113"/>
                  </a:lnTo>
                  <a:close/>
                  <a:moveTo>
                    <a:pt x="5" y="83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101"/>
                    <a:pt x="7" y="105"/>
                    <a:pt x="10" y="108"/>
                  </a:cubicBezTo>
                  <a:cubicBezTo>
                    <a:pt x="13" y="111"/>
                    <a:pt x="17" y="113"/>
                    <a:pt x="22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8"/>
                    <a:pt x="11" y="116"/>
                    <a:pt x="7" y="112"/>
                  </a:cubicBezTo>
                  <a:cubicBezTo>
                    <a:pt x="3" y="108"/>
                    <a:pt x="0" y="103"/>
                    <a:pt x="0" y="9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0" y="68"/>
                    <a:pt x="0" y="6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2"/>
                    <a:pt x="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0" y="32"/>
                    <a:pt x="0" y="3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0"/>
                    <a:pt x="7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7" y="4"/>
                    <a:pt x="13" y="6"/>
                    <a:pt x="10" y="9"/>
                  </a:cubicBezTo>
                  <a:cubicBezTo>
                    <a:pt x="7" y="12"/>
                    <a:pt x="5" y="16"/>
                    <a:pt x="5" y="2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8"/>
                    <a:pt x="29" y="29"/>
                    <a:pt x="29" y="30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7"/>
                    <a:pt x="27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9" y="65"/>
                    <a:pt x="29" y="67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8" y="83"/>
                    <a:pt x="27" y="83"/>
                  </a:cubicBezTo>
                  <a:lnTo>
                    <a:pt x="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3" name="Freeform 43"/>
            <p:cNvSpPr>
              <a:spLocks noEditPoints="1"/>
            </p:cNvSpPr>
            <p:nvPr/>
          </p:nvSpPr>
          <p:spPr bwMode="auto">
            <a:xfrm>
              <a:off x="7988313" y="5167343"/>
              <a:ext cx="254001" cy="169863"/>
            </a:xfrm>
            <a:custGeom>
              <a:avLst/>
              <a:gdLst>
                <a:gd name="T0" fmla="*/ 56 w 112"/>
                <a:gd name="T1" fmla="*/ 70 h 75"/>
                <a:gd name="T2" fmla="*/ 75 w 112"/>
                <a:gd name="T3" fmla="*/ 70 h 75"/>
                <a:gd name="T4" fmla="*/ 75 w 112"/>
                <a:gd name="T5" fmla="*/ 60 h 75"/>
                <a:gd name="T6" fmla="*/ 63 w 112"/>
                <a:gd name="T7" fmla="*/ 60 h 75"/>
                <a:gd name="T8" fmla="*/ 61 w 112"/>
                <a:gd name="T9" fmla="*/ 58 h 75"/>
                <a:gd name="T10" fmla="*/ 61 w 112"/>
                <a:gd name="T11" fmla="*/ 36 h 75"/>
                <a:gd name="T12" fmla="*/ 63 w 112"/>
                <a:gd name="T13" fmla="*/ 34 h 75"/>
                <a:gd name="T14" fmla="*/ 74 w 112"/>
                <a:gd name="T15" fmla="*/ 34 h 75"/>
                <a:gd name="T16" fmla="*/ 94 w 112"/>
                <a:gd name="T17" fmla="*/ 26 h 75"/>
                <a:gd name="T18" fmla="*/ 106 w 112"/>
                <a:gd name="T19" fmla="*/ 8 h 75"/>
                <a:gd name="T20" fmla="*/ 97 w 112"/>
                <a:gd name="T21" fmla="*/ 6 h 75"/>
                <a:gd name="T22" fmla="*/ 89 w 112"/>
                <a:gd name="T23" fmla="*/ 18 h 75"/>
                <a:gd name="T24" fmla="*/ 74 w 112"/>
                <a:gd name="T25" fmla="*/ 24 h 75"/>
                <a:gd name="T26" fmla="*/ 56 w 112"/>
                <a:gd name="T27" fmla="*/ 24 h 75"/>
                <a:gd name="T28" fmla="*/ 56 w 112"/>
                <a:gd name="T29" fmla="*/ 19 h 75"/>
                <a:gd name="T30" fmla="*/ 74 w 112"/>
                <a:gd name="T31" fmla="*/ 19 h 75"/>
                <a:gd name="T32" fmla="*/ 86 w 112"/>
                <a:gd name="T33" fmla="*/ 14 h 75"/>
                <a:gd name="T34" fmla="*/ 93 w 112"/>
                <a:gd name="T35" fmla="*/ 2 h 75"/>
                <a:gd name="T36" fmla="*/ 96 w 112"/>
                <a:gd name="T37" fmla="*/ 0 h 75"/>
                <a:gd name="T38" fmla="*/ 110 w 112"/>
                <a:gd name="T39" fmla="*/ 4 h 75"/>
                <a:gd name="T40" fmla="*/ 112 w 112"/>
                <a:gd name="T41" fmla="*/ 7 h 75"/>
                <a:gd name="T42" fmla="*/ 98 w 112"/>
                <a:gd name="T43" fmla="*/ 29 h 75"/>
                <a:gd name="T44" fmla="*/ 74 w 112"/>
                <a:gd name="T45" fmla="*/ 38 h 75"/>
                <a:gd name="T46" fmla="*/ 66 w 112"/>
                <a:gd name="T47" fmla="*/ 38 h 75"/>
                <a:gd name="T48" fmla="*/ 66 w 112"/>
                <a:gd name="T49" fmla="*/ 56 h 75"/>
                <a:gd name="T50" fmla="*/ 77 w 112"/>
                <a:gd name="T51" fmla="*/ 56 h 75"/>
                <a:gd name="T52" fmla="*/ 80 w 112"/>
                <a:gd name="T53" fmla="*/ 58 h 75"/>
                <a:gd name="T54" fmla="*/ 80 w 112"/>
                <a:gd name="T55" fmla="*/ 72 h 75"/>
                <a:gd name="T56" fmla="*/ 77 w 112"/>
                <a:gd name="T57" fmla="*/ 75 h 75"/>
                <a:gd name="T58" fmla="*/ 56 w 112"/>
                <a:gd name="T59" fmla="*/ 75 h 75"/>
                <a:gd name="T60" fmla="*/ 56 w 112"/>
                <a:gd name="T61" fmla="*/ 70 h 75"/>
                <a:gd name="T62" fmla="*/ 6 w 112"/>
                <a:gd name="T63" fmla="*/ 8 h 75"/>
                <a:gd name="T64" fmla="*/ 17 w 112"/>
                <a:gd name="T65" fmla="*/ 26 h 75"/>
                <a:gd name="T66" fmla="*/ 38 w 112"/>
                <a:gd name="T67" fmla="*/ 34 h 75"/>
                <a:gd name="T68" fmla="*/ 49 w 112"/>
                <a:gd name="T69" fmla="*/ 34 h 75"/>
                <a:gd name="T70" fmla="*/ 51 w 112"/>
                <a:gd name="T71" fmla="*/ 36 h 75"/>
                <a:gd name="T72" fmla="*/ 51 w 112"/>
                <a:gd name="T73" fmla="*/ 58 h 75"/>
                <a:gd name="T74" fmla="*/ 49 w 112"/>
                <a:gd name="T75" fmla="*/ 60 h 75"/>
                <a:gd name="T76" fmla="*/ 38 w 112"/>
                <a:gd name="T77" fmla="*/ 60 h 75"/>
                <a:gd name="T78" fmla="*/ 38 w 112"/>
                <a:gd name="T79" fmla="*/ 70 h 75"/>
                <a:gd name="T80" fmla="*/ 56 w 112"/>
                <a:gd name="T81" fmla="*/ 70 h 75"/>
                <a:gd name="T82" fmla="*/ 56 w 112"/>
                <a:gd name="T83" fmla="*/ 75 h 75"/>
                <a:gd name="T84" fmla="*/ 35 w 112"/>
                <a:gd name="T85" fmla="*/ 75 h 75"/>
                <a:gd name="T86" fmla="*/ 33 w 112"/>
                <a:gd name="T87" fmla="*/ 72 h 75"/>
                <a:gd name="T88" fmla="*/ 33 w 112"/>
                <a:gd name="T89" fmla="*/ 58 h 75"/>
                <a:gd name="T90" fmla="*/ 35 w 112"/>
                <a:gd name="T91" fmla="*/ 56 h 75"/>
                <a:gd name="T92" fmla="*/ 47 w 112"/>
                <a:gd name="T93" fmla="*/ 56 h 75"/>
                <a:gd name="T94" fmla="*/ 47 w 112"/>
                <a:gd name="T95" fmla="*/ 38 h 75"/>
                <a:gd name="T96" fmla="*/ 38 w 112"/>
                <a:gd name="T97" fmla="*/ 38 h 75"/>
                <a:gd name="T98" fmla="*/ 14 w 112"/>
                <a:gd name="T99" fmla="*/ 29 h 75"/>
                <a:gd name="T100" fmla="*/ 1 w 112"/>
                <a:gd name="T101" fmla="*/ 6 h 75"/>
                <a:gd name="T102" fmla="*/ 2 w 112"/>
                <a:gd name="T103" fmla="*/ 4 h 75"/>
                <a:gd name="T104" fmla="*/ 16 w 112"/>
                <a:gd name="T105" fmla="*/ 1 h 75"/>
                <a:gd name="T106" fmla="*/ 19 w 112"/>
                <a:gd name="T107" fmla="*/ 3 h 75"/>
                <a:gd name="T108" fmla="*/ 26 w 112"/>
                <a:gd name="T109" fmla="*/ 14 h 75"/>
                <a:gd name="T110" fmla="*/ 38 w 112"/>
                <a:gd name="T111" fmla="*/ 19 h 75"/>
                <a:gd name="T112" fmla="*/ 56 w 112"/>
                <a:gd name="T113" fmla="*/ 19 h 75"/>
                <a:gd name="T114" fmla="*/ 56 w 112"/>
                <a:gd name="T115" fmla="*/ 24 h 75"/>
                <a:gd name="T116" fmla="*/ 38 w 112"/>
                <a:gd name="T117" fmla="*/ 24 h 75"/>
                <a:gd name="T118" fmla="*/ 23 w 112"/>
                <a:gd name="T119" fmla="*/ 18 h 75"/>
                <a:gd name="T120" fmla="*/ 15 w 112"/>
                <a:gd name="T121" fmla="*/ 6 h 75"/>
                <a:gd name="T122" fmla="*/ 6 w 112"/>
                <a:gd name="T123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75">
                  <a:moveTo>
                    <a:pt x="56" y="70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60"/>
                    <a:pt x="61" y="59"/>
                    <a:pt x="61" y="5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5"/>
                    <a:pt x="62" y="34"/>
                    <a:pt x="63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82" y="34"/>
                    <a:pt x="89" y="30"/>
                    <a:pt x="94" y="26"/>
                  </a:cubicBezTo>
                  <a:cubicBezTo>
                    <a:pt x="100" y="21"/>
                    <a:pt x="104" y="14"/>
                    <a:pt x="106" y="8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10"/>
                    <a:pt x="93" y="15"/>
                    <a:pt x="89" y="18"/>
                  </a:cubicBezTo>
                  <a:cubicBezTo>
                    <a:pt x="85" y="22"/>
                    <a:pt x="80" y="24"/>
                    <a:pt x="7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8" y="19"/>
                    <a:pt x="82" y="17"/>
                    <a:pt x="86" y="14"/>
                  </a:cubicBezTo>
                  <a:cubicBezTo>
                    <a:pt x="89" y="11"/>
                    <a:pt x="92" y="7"/>
                    <a:pt x="93" y="2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2" y="5"/>
                    <a:pt x="112" y="7"/>
                  </a:cubicBezTo>
                  <a:cubicBezTo>
                    <a:pt x="110" y="15"/>
                    <a:pt x="105" y="23"/>
                    <a:pt x="98" y="29"/>
                  </a:cubicBezTo>
                  <a:cubicBezTo>
                    <a:pt x="91" y="35"/>
                    <a:pt x="83" y="38"/>
                    <a:pt x="7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7"/>
                    <a:pt x="80" y="58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4"/>
                    <a:pt x="78" y="75"/>
                    <a:pt x="77" y="75"/>
                  </a:cubicBezTo>
                  <a:cubicBezTo>
                    <a:pt x="56" y="75"/>
                    <a:pt x="56" y="75"/>
                    <a:pt x="56" y="75"/>
                  </a:cubicBezTo>
                  <a:lnTo>
                    <a:pt x="56" y="70"/>
                  </a:lnTo>
                  <a:close/>
                  <a:moveTo>
                    <a:pt x="6" y="8"/>
                  </a:moveTo>
                  <a:cubicBezTo>
                    <a:pt x="8" y="15"/>
                    <a:pt x="12" y="21"/>
                    <a:pt x="17" y="26"/>
                  </a:cubicBezTo>
                  <a:cubicBezTo>
                    <a:pt x="23" y="31"/>
                    <a:pt x="30" y="34"/>
                    <a:pt x="3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9"/>
                    <a:pt x="50" y="60"/>
                    <a:pt x="4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3" y="74"/>
                    <a:pt x="33" y="7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9" y="38"/>
                    <a:pt x="21" y="35"/>
                    <a:pt x="14" y="29"/>
                  </a:cubicBezTo>
                  <a:cubicBezTo>
                    <a:pt x="7" y="23"/>
                    <a:pt x="2" y="16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20" y="7"/>
                    <a:pt x="23" y="11"/>
                    <a:pt x="26" y="14"/>
                  </a:cubicBezTo>
                  <a:cubicBezTo>
                    <a:pt x="30" y="17"/>
                    <a:pt x="34" y="19"/>
                    <a:pt x="38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24"/>
                    <a:pt x="27" y="22"/>
                    <a:pt x="23" y="18"/>
                  </a:cubicBezTo>
                  <a:cubicBezTo>
                    <a:pt x="19" y="15"/>
                    <a:pt x="17" y="11"/>
                    <a:pt x="15" y="6"/>
                  </a:cubicBez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4" name="Freeform 44"/>
            <p:cNvSpPr>
              <a:spLocks noEditPoints="1"/>
            </p:cNvSpPr>
            <p:nvPr/>
          </p:nvSpPr>
          <p:spPr bwMode="auto">
            <a:xfrm>
              <a:off x="8116901" y="538167"/>
              <a:ext cx="306388" cy="265114"/>
            </a:xfrm>
            <a:custGeom>
              <a:avLst/>
              <a:gdLst>
                <a:gd name="T0" fmla="*/ 68 w 135"/>
                <a:gd name="T1" fmla="*/ 87 h 117"/>
                <a:gd name="T2" fmla="*/ 131 w 135"/>
                <a:gd name="T3" fmla="*/ 87 h 117"/>
                <a:gd name="T4" fmla="*/ 131 w 135"/>
                <a:gd name="T5" fmla="*/ 66 h 117"/>
                <a:gd name="T6" fmla="*/ 68 w 135"/>
                <a:gd name="T7" fmla="*/ 66 h 117"/>
                <a:gd name="T8" fmla="*/ 68 w 135"/>
                <a:gd name="T9" fmla="*/ 61 h 117"/>
                <a:gd name="T10" fmla="*/ 133 w 135"/>
                <a:gd name="T11" fmla="*/ 61 h 117"/>
                <a:gd name="T12" fmla="*/ 135 w 135"/>
                <a:gd name="T13" fmla="*/ 64 h 117"/>
                <a:gd name="T14" fmla="*/ 135 w 135"/>
                <a:gd name="T15" fmla="*/ 90 h 117"/>
                <a:gd name="T16" fmla="*/ 133 w 135"/>
                <a:gd name="T17" fmla="*/ 92 h 117"/>
                <a:gd name="T18" fmla="*/ 68 w 135"/>
                <a:gd name="T19" fmla="*/ 92 h 117"/>
                <a:gd name="T20" fmla="*/ 68 w 135"/>
                <a:gd name="T21" fmla="*/ 87 h 117"/>
                <a:gd name="T22" fmla="*/ 18 w 135"/>
                <a:gd name="T23" fmla="*/ 109 h 117"/>
                <a:gd name="T24" fmla="*/ 37 w 135"/>
                <a:gd name="T25" fmla="*/ 88 h 117"/>
                <a:gd name="T26" fmla="*/ 39 w 135"/>
                <a:gd name="T27" fmla="*/ 87 h 117"/>
                <a:gd name="T28" fmla="*/ 39 w 135"/>
                <a:gd name="T29" fmla="*/ 87 h 117"/>
                <a:gd name="T30" fmla="*/ 68 w 135"/>
                <a:gd name="T31" fmla="*/ 87 h 117"/>
                <a:gd name="T32" fmla="*/ 68 w 135"/>
                <a:gd name="T33" fmla="*/ 92 h 117"/>
                <a:gd name="T34" fmla="*/ 40 w 135"/>
                <a:gd name="T35" fmla="*/ 92 h 117"/>
                <a:gd name="T36" fmla="*/ 18 w 135"/>
                <a:gd name="T37" fmla="*/ 116 h 117"/>
                <a:gd name="T38" fmla="*/ 16 w 135"/>
                <a:gd name="T39" fmla="*/ 117 h 117"/>
                <a:gd name="T40" fmla="*/ 13 w 135"/>
                <a:gd name="T41" fmla="*/ 115 h 117"/>
                <a:gd name="T42" fmla="*/ 13 w 135"/>
                <a:gd name="T43" fmla="*/ 92 h 117"/>
                <a:gd name="T44" fmla="*/ 2 w 135"/>
                <a:gd name="T45" fmla="*/ 92 h 117"/>
                <a:gd name="T46" fmla="*/ 0 w 135"/>
                <a:gd name="T47" fmla="*/ 90 h 117"/>
                <a:gd name="T48" fmla="*/ 0 w 135"/>
                <a:gd name="T49" fmla="*/ 2 h 117"/>
                <a:gd name="T50" fmla="*/ 2 w 135"/>
                <a:gd name="T51" fmla="*/ 0 h 117"/>
                <a:gd name="T52" fmla="*/ 43 w 135"/>
                <a:gd name="T53" fmla="*/ 0 h 117"/>
                <a:gd name="T54" fmla="*/ 45 w 135"/>
                <a:gd name="T55" fmla="*/ 2 h 117"/>
                <a:gd name="T56" fmla="*/ 45 w 135"/>
                <a:gd name="T57" fmla="*/ 59 h 117"/>
                <a:gd name="T58" fmla="*/ 45 w 135"/>
                <a:gd name="T59" fmla="*/ 61 h 117"/>
                <a:gd name="T60" fmla="*/ 48 w 135"/>
                <a:gd name="T61" fmla="*/ 61 h 117"/>
                <a:gd name="T62" fmla="*/ 68 w 135"/>
                <a:gd name="T63" fmla="*/ 61 h 117"/>
                <a:gd name="T64" fmla="*/ 68 w 135"/>
                <a:gd name="T65" fmla="*/ 66 h 117"/>
                <a:gd name="T66" fmla="*/ 48 w 135"/>
                <a:gd name="T67" fmla="*/ 66 h 117"/>
                <a:gd name="T68" fmla="*/ 43 w 135"/>
                <a:gd name="T69" fmla="*/ 66 h 117"/>
                <a:gd name="T70" fmla="*/ 40 w 135"/>
                <a:gd name="T71" fmla="*/ 64 h 117"/>
                <a:gd name="T72" fmla="*/ 40 w 135"/>
                <a:gd name="T73" fmla="*/ 59 h 117"/>
                <a:gd name="T74" fmla="*/ 40 w 135"/>
                <a:gd name="T75" fmla="*/ 5 h 117"/>
                <a:gd name="T76" fmla="*/ 4 w 135"/>
                <a:gd name="T77" fmla="*/ 5 h 117"/>
                <a:gd name="T78" fmla="*/ 4 w 135"/>
                <a:gd name="T79" fmla="*/ 87 h 117"/>
                <a:gd name="T80" fmla="*/ 16 w 135"/>
                <a:gd name="T81" fmla="*/ 87 h 117"/>
                <a:gd name="T82" fmla="*/ 18 w 135"/>
                <a:gd name="T83" fmla="*/ 90 h 117"/>
                <a:gd name="T84" fmla="*/ 18 w 135"/>
                <a:gd name="T85" fmla="*/ 10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17">
                  <a:moveTo>
                    <a:pt x="68" y="87"/>
                  </a:moveTo>
                  <a:cubicBezTo>
                    <a:pt x="131" y="87"/>
                    <a:pt x="131" y="87"/>
                    <a:pt x="131" y="8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4" y="61"/>
                    <a:pt x="135" y="62"/>
                    <a:pt x="135" y="64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5" y="91"/>
                    <a:pt x="134" y="92"/>
                    <a:pt x="133" y="92"/>
                  </a:cubicBezTo>
                  <a:cubicBezTo>
                    <a:pt x="68" y="92"/>
                    <a:pt x="68" y="92"/>
                    <a:pt x="68" y="92"/>
                  </a:cubicBezTo>
                  <a:lnTo>
                    <a:pt x="68" y="87"/>
                  </a:lnTo>
                  <a:close/>
                  <a:moveTo>
                    <a:pt x="18" y="109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38" y="88"/>
                    <a:pt x="38" y="87"/>
                    <a:pt x="3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7" y="117"/>
                    <a:pt x="16" y="117"/>
                    <a:pt x="16" y="117"/>
                  </a:cubicBezTo>
                  <a:cubicBezTo>
                    <a:pt x="14" y="117"/>
                    <a:pt x="13" y="116"/>
                    <a:pt x="13" y="115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1"/>
                    <a:pt x="0" y="9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1" y="66"/>
                    <a:pt x="40" y="65"/>
                    <a:pt x="40" y="64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7" y="87"/>
                    <a:pt x="18" y="88"/>
                    <a:pt x="18" y="90"/>
                  </a:cubicBezTo>
                  <a:lnTo>
                    <a:pt x="18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5" name="Freeform 46"/>
            <p:cNvSpPr>
              <a:spLocks noEditPoints="1"/>
            </p:cNvSpPr>
            <p:nvPr/>
          </p:nvSpPr>
          <p:spPr bwMode="auto">
            <a:xfrm>
              <a:off x="8456626" y="1238257"/>
              <a:ext cx="277814" cy="279401"/>
            </a:xfrm>
            <a:custGeom>
              <a:avLst/>
              <a:gdLst>
                <a:gd name="T0" fmla="*/ 94 w 123"/>
                <a:gd name="T1" fmla="*/ 56 h 123"/>
                <a:gd name="T2" fmla="*/ 91 w 123"/>
                <a:gd name="T3" fmla="*/ 42 h 123"/>
                <a:gd name="T4" fmla="*/ 96 w 123"/>
                <a:gd name="T5" fmla="*/ 29 h 123"/>
                <a:gd name="T6" fmla="*/ 86 w 123"/>
                <a:gd name="T7" fmla="*/ 9 h 123"/>
                <a:gd name="T8" fmla="*/ 103 w 123"/>
                <a:gd name="T9" fmla="*/ 28 h 123"/>
                <a:gd name="T10" fmla="*/ 113 w 123"/>
                <a:gd name="T11" fmla="*/ 41 h 123"/>
                <a:gd name="T12" fmla="*/ 121 w 123"/>
                <a:gd name="T13" fmla="*/ 73 h 123"/>
                <a:gd name="T14" fmla="*/ 96 w 123"/>
                <a:gd name="T15" fmla="*/ 83 h 123"/>
                <a:gd name="T16" fmla="*/ 95 w 123"/>
                <a:gd name="T17" fmla="*/ 102 h 123"/>
                <a:gd name="T18" fmla="*/ 93 w 123"/>
                <a:gd name="T19" fmla="*/ 94 h 123"/>
                <a:gd name="T20" fmla="*/ 86 w 123"/>
                <a:gd name="T21" fmla="*/ 84 h 123"/>
                <a:gd name="T22" fmla="*/ 86 w 123"/>
                <a:gd name="T23" fmla="*/ 62 h 123"/>
                <a:gd name="T24" fmla="*/ 116 w 123"/>
                <a:gd name="T25" fmla="*/ 75 h 123"/>
                <a:gd name="T26" fmla="*/ 75 w 123"/>
                <a:gd name="T27" fmla="*/ 52 h 123"/>
                <a:gd name="T28" fmla="*/ 82 w 123"/>
                <a:gd name="T29" fmla="*/ 56 h 123"/>
                <a:gd name="T30" fmla="*/ 83 w 123"/>
                <a:gd name="T31" fmla="*/ 27 h 123"/>
                <a:gd name="T32" fmla="*/ 74 w 123"/>
                <a:gd name="T33" fmla="*/ 48 h 123"/>
                <a:gd name="T34" fmla="*/ 75 w 123"/>
                <a:gd name="T35" fmla="*/ 7 h 123"/>
                <a:gd name="T36" fmla="*/ 75 w 123"/>
                <a:gd name="T37" fmla="*/ 115 h 123"/>
                <a:gd name="T38" fmla="*/ 71 w 123"/>
                <a:gd name="T39" fmla="*/ 111 h 123"/>
                <a:gd name="T40" fmla="*/ 84 w 123"/>
                <a:gd name="T41" fmla="*/ 95 h 123"/>
                <a:gd name="T42" fmla="*/ 74 w 123"/>
                <a:gd name="T43" fmla="*/ 74 h 123"/>
                <a:gd name="T44" fmla="*/ 76 w 123"/>
                <a:gd name="T45" fmla="*/ 67 h 123"/>
                <a:gd name="T46" fmla="*/ 86 w 123"/>
                <a:gd name="T47" fmla="*/ 79 h 123"/>
                <a:gd name="T48" fmla="*/ 63 w 123"/>
                <a:gd name="T49" fmla="*/ 29 h 123"/>
                <a:gd name="T50" fmla="*/ 67 w 123"/>
                <a:gd name="T51" fmla="*/ 41 h 123"/>
                <a:gd name="T52" fmla="*/ 63 w 123"/>
                <a:gd name="T53" fmla="*/ 14 h 123"/>
                <a:gd name="T54" fmla="*/ 67 w 123"/>
                <a:gd name="T55" fmla="*/ 114 h 123"/>
                <a:gd name="T56" fmla="*/ 67 w 123"/>
                <a:gd name="T57" fmla="*/ 81 h 123"/>
                <a:gd name="T58" fmla="*/ 63 w 123"/>
                <a:gd name="T59" fmla="*/ 86 h 123"/>
                <a:gd name="T60" fmla="*/ 61 w 123"/>
                <a:gd name="T61" fmla="*/ 5 h 123"/>
                <a:gd name="T62" fmla="*/ 53 w 123"/>
                <a:gd name="T63" fmla="*/ 21 h 123"/>
                <a:gd name="T64" fmla="*/ 53 w 123"/>
                <a:gd name="T65" fmla="*/ 48 h 123"/>
                <a:gd name="T66" fmla="*/ 61 w 123"/>
                <a:gd name="T67" fmla="*/ 28 h 123"/>
                <a:gd name="T68" fmla="*/ 61 w 123"/>
                <a:gd name="T69" fmla="*/ 79 h 123"/>
                <a:gd name="T70" fmla="*/ 53 w 123"/>
                <a:gd name="T71" fmla="*/ 101 h 123"/>
                <a:gd name="T72" fmla="*/ 56 w 123"/>
                <a:gd name="T73" fmla="*/ 114 h 123"/>
                <a:gd name="T74" fmla="*/ 48 w 123"/>
                <a:gd name="T75" fmla="*/ 7 h 123"/>
                <a:gd name="T76" fmla="*/ 53 w 123"/>
                <a:gd name="T77" fmla="*/ 12 h 123"/>
                <a:gd name="T78" fmla="*/ 40 w 123"/>
                <a:gd name="T79" fmla="*/ 27 h 123"/>
                <a:gd name="T80" fmla="*/ 50 w 123"/>
                <a:gd name="T81" fmla="*/ 48 h 123"/>
                <a:gd name="T82" fmla="*/ 44 w 123"/>
                <a:gd name="T83" fmla="*/ 60 h 123"/>
                <a:gd name="T84" fmla="*/ 44 w 123"/>
                <a:gd name="T85" fmla="*/ 62 h 123"/>
                <a:gd name="T86" fmla="*/ 43 w 123"/>
                <a:gd name="T87" fmla="*/ 69 h 123"/>
                <a:gd name="T88" fmla="*/ 40 w 123"/>
                <a:gd name="T89" fmla="*/ 95 h 123"/>
                <a:gd name="T90" fmla="*/ 53 w 123"/>
                <a:gd name="T91" fmla="*/ 74 h 123"/>
                <a:gd name="T92" fmla="*/ 47 w 123"/>
                <a:gd name="T93" fmla="*/ 114 h 123"/>
                <a:gd name="T94" fmla="*/ 38 w 123"/>
                <a:gd name="T95" fmla="*/ 36 h 123"/>
                <a:gd name="T96" fmla="*/ 28 w 123"/>
                <a:gd name="T97" fmla="*/ 32 h 123"/>
                <a:gd name="T98" fmla="*/ 36 w 123"/>
                <a:gd name="T99" fmla="*/ 42 h 123"/>
                <a:gd name="T100" fmla="*/ 30 w 123"/>
                <a:gd name="T101" fmla="*/ 56 h 123"/>
                <a:gd name="T102" fmla="*/ 5 w 123"/>
                <a:gd name="T103" fmla="*/ 60 h 123"/>
                <a:gd name="T104" fmla="*/ 30 w 123"/>
                <a:gd name="T105" fmla="*/ 66 h 123"/>
                <a:gd name="T106" fmla="*/ 33 w 123"/>
                <a:gd name="T107" fmla="*/ 80 h 123"/>
                <a:gd name="T108" fmla="*/ 28 w 123"/>
                <a:gd name="T109" fmla="*/ 94 h 123"/>
                <a:gd name="T110" fmla="*/ 38 w 123"/>
                <a:gd name="T111" fmla="*/ 114 h 123"/>
                <a:gd name="T112" fmla="*/ 9 w 123"/>
                <a:gd name="T113" fmla="*/ 86 h 123"/>
                <a:gd name="T114" fmla="*/ 3 w 123"/>
                <a:gd name="T115" fmla="*/ 76 h 123"/>
                <a:gd name="T116" fmla="*/ 7 w 123"/>
                <a:gd name="T117" fmla="*/ 41 h 123"/>
                <a:gd name="T118" fmla="*/ 9 w 123"/>
                <a:gd name="T119" fmla="*/ 37 h 123"/>
                <a:gd name="T120" fmla="*/ 38 w 123"/>
                <a:gd name="T121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23">
                  <a:moveTo>
                    <a:pt x="118" y="60"/>
                  </a:moveTo>
                  <a:cubicBezTo>
                    <a:pt x="109" y="60"/>
                    <a:pt x="109" y="60"/>
                    <a:pt x="109" y="60"/>
                  </a:cubicBezTo>
                  <a:cubicBezTo>
                    <a:pt x="107" y="60"/>
                    <a:pt x="106" y="59"/>
                    <a:pt x="106" y="58"/>
                  </a:cubicBezTo>
                  <a:cubicBezTo>
                    <a:pt x="106" y="57"/>
                    <a:pt x="107" y="57"/>
                    <a:pt x="107" y="5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0" y="60"/>
                    <a:pt x="99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4" y="60"/>
                    <a:pt x="93" y="59"/>
                    <a:pt x="93" y="58"/>
                  </a:cubicBezTo>
                  <a:cubicBezTo>
                    <a:pt x="93" y="57"/>
                    <a:pt x="93" y="57"/>
                    <a:pt x="94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7" y="42"/>
                    <a:pt x="86" y="42"/>
                    <a:pt x="86" y="41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90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6" y="33"/>
                    <a:pt x="95" y="32"/>
                    <a:pt x="95" y="30"/>
                  </a:cubicBezTo>
                  <a:cubicBezTo>
                    <a:pt x="95" y="30"/>
                    <a:pt x="95" y="29"/>
                    <a:pt x="96" y="29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8"/>
                    <a:pt x="92" y="28"/>
                    <a:pt x="91" y="27"/>
                  </a:cubicBezTo>
                  <a:cubicBezTo>
                    <a:pt x="90" y="27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3"/>
                    <a:pt x="88" y="34"/>
                    <a:pt x="88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5" y="10"/>
                    <a:pt x="95" y="11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2" y="15"/>
                    <a:pt x="103" y="15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1"/>
                    <a:pt x="108" y="23"/>
                    <a:pt x="108" y="23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8"/>
                    <a:pt x="114" y="29"/>
                    <a:pt x="114" y="30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8"/>
                    <a:pt x="113" y="39"/>
                    <a:pt x="112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40"/>
                    <a:pt x="96" y="40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47"/>
                    <a:pt x="96" y="47"/>
                    <a:pt x="95" y="47"/>
                  </a:cubicBezTo>
                  <a:cubicBezTo>
                    <a:pt x="96" y="47"/>
                    <a:pt x="96" y="48"/>
                    <a:pt x="96" y="48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0"/>
                    <a:pt x="115" y="40"/>
                    <a:pt x="116" y="41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2" y="47"/>
                    <a:pt x="122" y="48"/>
                    <a:pt x="121" y="49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2" y="56"/>
                    <a:pt x="123" y="57"/>
                    <a:pt x="123" y="58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6"/>
                    <a:pt x="122" y="67"/>
                    <a:pt x="121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2" y="74"/>
                    <a:pt x="122" y="76"/>
                    <a:pt x="121" y="76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5" y="82"/>
                    <a:pt x="114" y="82"/>
                    <a:pt x="113" y="8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5"/>
                    <a:pt x="95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3" y="83"/>
                    <a:pt x="114" y="84"/>
                    <a:pt x="114" y="86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93"/>
                    <a:pt x="113" y="94"/>
                    <a:pt x="112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100"/>
                    <a:pt x="108" y="101"/>
                    <a:pt x="108" y="102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8"/>
                    <a:pt x="100" y="108"/>
                    <a:pt x="100" y="10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3"/>
                    <a:pt x="94" y="114"/>
                    <a:pt x="93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9"/>
                    <a:pt x="88" y="90"/>
                    <a:pt x="88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0" y="95"/>
                    <a:pt x="91" y="94"/>
                    <a:pt x="93" y="94"/>
                  </a:cubicBezTo>
                  <a:cubicBezTo>
                    <a:pt x="93" y="94"/>
                    <a:pt x="94" y="95"/>
                    <a:pt x="94" y="95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3"/>
                    <a:pt x="95" y="91"/>
                    <a:pt x="96" y="90"/>
                  </a:cubicBezTo>
                  <a:cubicBezTo>
                    <a:pt x="96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88"/>
                    <a:pt x="89" y="88"/>
                    <a:pt x="89" y="87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7" y="80"/>
                    <a:pt x="87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8" y="63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3" y="65"/>
                    <a:pt x="93" y="64"/>
                    <a:pt x="94" y="63"/>
                  </a:cubicBezTo>
                  <a:cubicBezTo>
                    <a:pt x="94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0" y="62"/>
                    <a:pt x="101" y="62"/>
                    <a:pt x="101" y="63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6" y="65"/>
                    <a:pt x="106" y="64"/>
                    <a:pt x="107" y="63"/>
                  </a:cubicBezTo>
                  <a:cubicBezTo>
                    <a:pt x="107" y="62"/>
                    <a:pt x="108" y="62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8" y="60"/>
                  </a:lnTo>
                  <a:close/>
                  <a:moveTo>
                    <a:pt x="86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78" y="60"/>
                    <a:pt x="77" y="59"/>
                    <a:pt x="77" y="58"/>
                  </a:cubicBezTo>
                  <a:cubicBezTo>
                    <a:pt x="77" y="57"/>
                    <a:pt x="77" y="56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4"/>
                    <a:pt x="75" y="53"/>
                    <a:pt x="75" y="52"/>
                  </a:cubicBezTo>
                  <a:cubicBezTo>
                    <a:pt x="74" y="51"/>
                    <a:pt x="74" y="50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2"/>
                    <a:pt x="80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5"/>
                    <a:pt x="82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60"/>
                    <a:pt x="86" y="60"/>
                    <a:pt x="86" y="60"/>
                  </a:cubicBezTo>
                  <a:close/>
                  <a:moveTo>
                    <a:pt x="86" y="41"/>
                  </a:moveTo>
                  <a:cubicBezTo>
                    <a:pt x="86" y="41"/>
                    <a:pt x="85" y="40"/>
                    <a:pt x="85" y="40"/>
                  </a:cubicBezTo>
                  <a:cubicBezTo>
                    <a:pt x="85" y="39"/>
                    <a:pt x="86" y="39"/>
                    <a:pt x="86" y="38"/>
                  </a:cubicBezTo>
                  <a:cubicBezTo>
                    <a:pt x="86" y="41"/>
                    <a:pt x="86" y="41"/>
                    <a:pt x="86" y="41"/>
                  </a:cubicBezTo>
                  <a:close/>
                  <a:moveTo>
                    <a:pt x="86" y="36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10"/>
                    <a:pt x="84" y="11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3" y="27"/>
                    <a:pt x="83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6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9" y="43"/>
                    <a:pt x="79" y="42"/>
                    <a:pt x="7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6"/>
                    <a:pt x="81" y="36"/>
                    <a:pt x="82" y="37"/>
                  </a:cubicBezTo>
                  <a:cubicBezTo>
                    <a:pt x="82" y="38"/>
                    <a:pt x="84" y="38"/>
                    <a:pt x="85" y="37"/>
                  </a:cubicBezTo>
                  <a:cubicBezTo>
                    <a:pt x="86" y="36"/>
                    <a:pt x="86" y="36"/>
                    <a:pt x="86" y="36"/>
                  </a:cubicBezTo>
                  <a:close/>
                  <a:moveTo>
                    <a:pt x="71" y="14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1"/>
                    <a:pt x="76" y="1"/>
                    <a:pt x="77" y="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8"/>
                    <a:pt x="83" y="9"/>
                    <a:pt x="82" y="10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14"/>
                    <a:pt x="71" y="14"/>
                    <a:pt x="71" y="14"/>
                  </a:cubicBezTo>
                  <a:close/>
                  <a:moveTo>
                    <a:pt x="71" y="111"/>
                  </a:moveTo>
                  <a:cubicBezTo>
                    <a:pt x="75" y="115"/>
                    <a:pt x="75" y="115"/>
                    <a:pt x="75" y="115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3" y="113"/>
                    <a:pt x="83" y="115"/>
                    <a:pt x="82" y="115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1"/>
                    <a:pt x="75" y="121"/>
                    <a:pt x="74" y="120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1"/>
                    <a:pt x="71" y="111"/>
                    <a:pt x="71" y="111"/>
                  </a:cubicBezTo>
                  <a:close/>
                  <a:moveTo>
                    <a:pt x="71" y="74"/>
                  </a:moveTo>
                  <a:cubicBezTo>
                    <a:pt x="71" y="80"/>
                    <a:pt x="71" y="80"/>
                    <a:pt x="71" y="80"/>
                  </a:cubicBezTo>
                  <a:cubicBezTo>
                    <a:pt x="71" y="80"/>
                    <a:pt x="71" y="79"/>
                    <a:pt x="72" y="79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6" y="95"/>
                    <a:pt x="76" y="95"/>
                  </a:cubicBezTo>
                  <a:cubicBezTo>
                    <a:pt x="76" y="95"/>
                    <a:pt x="76" y="95"/>
                    <a:pt x="77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95"/>
                    <a:pt x="84" y="95"/>
                    <a:pt x="84" y="95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2"/>
                    <a:pt x="85" y="114"/>
                    <a:pt x="86" y="114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5" y="85"/>
                    <a:pt x="84" y="85"/>
                    <a:pt x="83" y="85"/>
                  </a:cubicBezTo>
                  <a:cubicBezTo>
                    <a:pt x="82" y="85"/>
                    <a:pt x="81" y="86"/>
                    <a:pt x="81" y="8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0"/>
                    <a:pt x="79" y="80"/>
                    <a:pt x="78" y="79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4"/>
                    <a:pt x="72" y="74"/>
                    <a:pt x="71" y="74"/>
                  </a:cubicBezTo>
                  <a:close/>
                  <a:moveTo>
                    <a:pt x="86" y="84"/>
                  </a:moveTo>
                  <a:cubicBezTo>
                    <a:pt x="85" y="83"/>
                    <a:pt x="85" y="82"/>
                    <a:pt x="86" y="81"/>
                  </a:cubicBezTo>
                  <a:cubicBezTo>
                    <a:pt x="86" y="84"/>
                    <a:pt x="86" y="84"/>
                    <a:pt x="86" y="84"/>
                  </a:cubicBezTo>
                  <a:close/>
                  <a:moveTo>
                    <a:pt x="86" y="79"/>
                  </a:moveTo>
                  <a:cubicBezTo>
                    <a:pt x="81" y="79"/>
                    <a:pt x="81" y="79"/>
                    <a:pt x="81" y="79"/>
                  </a:cubicBezTo>
                  <a:cubicBezTo>
                    <a:pt x="81" y="79"/>
                    <a:pt x="80" y="78"/>
                    <a:pt x="79" y="78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2"/>
                    <a:pt x="74" y="71"/>
                    <a:pt x="75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69"/>
                    <a:pt x="76" y="68"/>
                    <a:pt x="76" y="67"/>
                  </a:cubicBezTo>
                  <a:cubicBezTo>
                    <a:pt x="77" y="66"/>
                    <a:pt x="77" y="65"/>
                    <a:pt x="77" y="64"/>
                  </a:cubicBezTo>
                  <a:cubicBezTo>
                    <a:pt x="78" y="63"/>
                    <a:pt x="79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8"/>
                    <a:pt x="81" y="68"/>
                    <a:pt x="81" y="69"/>
                  </a:cubicBezTo>
                  <a:cubicBezTo>
                    <a:pt x="80" y="70"/>
                    <a:pt x="80" y="71"/>
                    <a:pt x="80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6" y="74"/>
                    <a:pt x="86" y="74"/>
                    <a:pt x="86" y="74"/>
                  </a:cubicBezTo>
                  <a:lnTo>
                    <a:pt x="86" y="79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9" y="47"/>
                    <a:pt x="68" y="47"/>
                  </a:cubicBezTo>
                  <a:cubicBezTo>
                    <a:pt x="67" y="46"/>
                    <a:pt x="66" y="46"/>
                    <a:pt x="65" y="46"/>
                  </a:cubicBezTo>
                  <a:cubicBezTo>
                    <a:pt x="63" y="46"/>
                    <a:pt x="63" y="45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30"/>
                    <a:pt x="64" y="30"/>
                    <a:pt x="63" y="29"/>
                  </a:cubicBezTo>
                  <a:cubicBezTo>
                    <a:pt x="63" y="29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2"/>
                    <a:pt x="69" y="42"/>
                    <a:pt x="70" y="42"/>
                  </a:cubicBezTo>
                  <a:cubicBezTo>
                    <a:pt x="70" y="42"/>
                    <a:pt x="70" y="43"/>
                    <a:pt x="71" y="43"/>
                  </a:cubicBezTo>
                  <a:cubicBezTo>
                    <a:pt x="71" y="48"/>
                    <a:pt x="71" y="48"/>
                    <a:pt x="71" y="48"/>
                  </a:cubicBezTo>
                  <a:close/>
                  <a:moveTo>
                    <a:pt x="71" y="12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6"/>
                    <a:pt x="63" y="16"/>
                  </a:cubicBezTo>
                  <a:cubicBezTo>
                    <a:pt x="64" y="17"/>
                    <a:pt x="66" y="17"/>
                    <a:pt x="67" y="16"/>
                  </a:cubicBezTo>
                  <a:cubicBezTo>
                    <a:pt x="71" y="12"/>
                    <a:pt x="71" y="12"/>
                    <a:pt x="71" y="12"/>
                  </a:cubicBezTo>
                  <a:close/>
                  <a:moveTo>
                    <a:pt x="62" y="118"/>
                  </a:moveTo>
                  <a:cubicBezTo>
                    <a:pt x="63" y="118"/>
                    <a:pt x="63" y="118"/>
                    <a:pt x="63" y="11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3" y="107"/>
                    <a:pt x="64" y="106"/>
                    <a:pt x="65" y="106"/>
                  </a:cubicBezTo>
                  <a:cubicBezTo>
                    <a:pt x="66" y="106"/>
                    <a:pt x="66" y="106"/>
                    <a:pt x="67" y="106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2"/>
                    <a:pt x="66" y="123"/>
                    <a:pt x="65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18"/>
                    <a:pt x="62" y="118"/>
                    <a:pt x="62" y="118"/>
                  </a:cubicBezTo>
                  <a:close/>
                  <a:moveTo>
                    <a:pt x="71" y="108"/>
                  </a:move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0" y="101"/>
                    <a:pt x="70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81"/>
                    <a:pt x="69" y="81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80"/>
                    <a:pt x="70" y="80"/>
                    <a:pt x="71" y="80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5"/>
                    <a:pt x="69" y="75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7" y="76"/>
                    <a:pt x="66" y="77"/>
                    <a:pt x="65" y="77"/>
                  </a:cubicBezTo>
                  <a:cubicBezTo>
                    <a:pt x="64" y="77"/>
                    <a:pt x="63" y="78"/>
                    <a:pt x="63" y="79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7"/>
                    <a:pt x="63" y="87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6" y="93"/>
                    <a:pt x="66" y="92"/>
                    <a:pt x="65" y="92"/>
                  </a:cubicBezTo>
                  <a:cubicBezTo>
                    <a:pt x="64" y="92"/>
                    <a:pt x="63" y="93"/>
                    <a:pt x="63" y="95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0"/>
                    <a:pt x="63" y="101"/>
                  </a:cubicBezTo>
                  <a:lnTo>
                    <a:pt x="71" y="108"/>
                  </a:lnTo>
                  <a:close/>
                  <a:moveTo>
                    <a:pt x="62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6"/>
                    <a:pt x="60" y="17"/>
                    <a:pt x="59" y="17"/>
                  </a:cubicBezTo>
                  <a:cubicBezTo>
                    <a:pt x="58" y="17"/>
                    <a:pt x="57" y="16"/>
                    <a:pt x="57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53" y="14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42"/>
                    <a:pt x="55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3"/>
                    <a:pt x="53" y="4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8"/>
                    <a:pt x="55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6"/>
                    <a:pt x="58" y="46"/>
                    <a:pt x="59" y="46"/>
                  </a:cubicBezTo>
                  <a:cubicBezTo>
                    <a:pt x="60" y="46"/>
                    <a:pt x="61" y="45"/>
                    <a:pt x="61" y="43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6"/>
                    <a:pt x="61" y="36"/>
                    <a:pt x="60" y="3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8" y="30"/>
                    <a:pt x="59" y="30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3"/>
                    <a:pt x="61" y="22"/>
                    <a:pt x="60" y="22"/>
                  </a:cubicBezTo>
                  <a:cubicBezTo>
                    <a:pt x="53" y="14"/>
                    <a:pt x="53" y="14"/>
                    <a:pt x="53" y="14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4" y="75"/>
                    <a:pt x="55" y="75"/>
                    <a:pt x="56" y="76"/>
                  </a:cubicBezTo>
                  <a:cubicBezTo>
                    <a:pt x="57" y="76"/>
                    <a:pt x="58" y="77"/>
                    <a:pt x="59" y="77"/>
                  </a:cubicBezTo>
                  <a:cubicBezTo>
                    <a:pt x="60" y="77"/>
                    <a:pt x="61" y="78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7"/>
                    <a:pt x="60" y="8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2"/>
                    <a:pt x="59" y="92"/>
                    <a:pt x="60" y="93"/>
                  </a:cubicBezTo>
                  <a:cubicBezTo>
                    <a:pt x="61" y="94"/>
                    <a:pt x="61" y="94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100"/>
                    <a:pt x="61" y="100"/>
                    <a:pt x="60" y="101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1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1"/>
                    <a:pt x="55" y="81"/>
                    <a:pt x="54" y="80"/>
                  </a:cubicBezTo>
                  <a:cubicBezTo>
                    <a:pt x="54" y="80"/>
                    <a:pt x="53" y="80"/>
                    <a:pt x="53" y="80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3" y="111"/>
                  </a:moveTo>
                  <a:cubicBezTo>
                    <a:pt x="53" y="117"/>
                    <a:pt x="53" y="117"/>
                    <a:pt x="53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2"/>
                    <a:pt x="57" y="123"/>
                    <a:pt x="59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6"/>
                  </a:cubicBezTo>
                  <a:cubicBezTo>
                    <a:pt x="59" y="105"/>
                    <a:pt x="58" y="105"/>
                    <a:pt x="57" y="106"/>
                  </a:cubicBezTo>
                  <a:lnTo>
                    <a:pt x="53" y="111"/>
                  </a:lnTo>
                  <a:close/>
                  <a:moveTo>
                    <a:pt x="53" y="12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9"/>
                    <a:pt x="41" y="8"/>
                    <a:pt x="42" y="7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9" y="1"/>
                    <a:pt x="50" y="2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12"/>
                    <a:pt x="53" y="12"/>
                    <a:pt x="53" y="12"/>
                  </a:cubicBezTo>
                  <a:close/>
                  <a:moveTo>
                    <a:pt x="53" y="48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8"/>
                  </a:cubicBezTo>
                  <a:cubicBezTo>
                    <a:pt x="48" y="27"/>
                    <a:pt x="47" y="27"/>
                    <a:pt x="47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39" y="9"/>
                    <a:pt x="38" y="9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8"/>
                    <a:pt x="40" y="38"/>
                  </a:cubicBezTo>
                  <a:cubicBezTo>
                    <a:pt x="42" y="38"/>
                    <a:pt x="43" y="37"/>
                    <a:pt x="43" y="35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2"/>
                    <a:pt x="45" y="43"/>
                    <a:pt x="45" y="4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lose/>
                  <a:moveTo>
                    <a:pt x="38" y="38"/>
                  </a:moveTo>
                  <a:cubicBezTo>
                    <a:pt x="38" y="39"/>
                    <a:pt x="38" y="40"/>
                    <a:pt x="38" y="41"/>
                  </a:cubicBezTo>
                  <a:cubicBezTo>
                    <a:pt x="38" y="38"/>
                    <a:pt x="38" y="38"/>
                    <a:pt x="38" y="38"/>
                  </a:cubicBezTo>
                  <a:close/>
                  <a:moveTo>
                    <a:pt x="38" y="4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4" y="44"/>
                    <a:pt x="44" y="45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1"/>
                    <a:pt x="49" y="52"/>
                  </a:cubicBezTo>
                  <a:cubicBezTo>
                    <a:pt x="48" y="53"/>
                    <a:pt x="48" y="54"/>
                    <a:pt x="47" y="55"/>
                  </a:cubicBezTo>
                  <a:cubicBezTo>
                    <a:pt x="47" y="56"/>
                    <a:pt x="46" y="57"/>
                    <a:pt x="46" y="58"/>
                  </a:cubicBezTo>
                  <a:cubicBezTo>
                    <a:pt x="46" y="60"/>
                    <a:pt x="45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3" y="53"/>
                    <a:pt x="43" y="52"/>
                    <a:pt x="44" y="51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4"/>
                    <a:pt x="38" y="44"/>
                    <a:pt x="38" y="44"/>
                  </a:cubicBezTo>
                  <a:close/>
                  <a:moveTo>
                    <a:pt x="38" y="62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5" y="62"/>
                    <a:pt x="46" y="63"/>
                    <a:pt x="46" y="64"/>
                  </a:cubicBezTo>
                  <a:cubicBezTo>
                    <a:pt x="47" y="65"/>
                    <a:pt x="47" y="66"/>
                    <a:pt x="47" y="67"/>
                  </a:cubicBezTo>
                  <a:cubicBezTo>
                    <a:pt x="48" y="68"/>
                    <a:pt x="48" y="69"/>
                    <a:pt x="49" y="70"/>
                  </a:cubicBezTo>
                  <a:cubicBezTo>
                    <a:pt x="49" y="71"/>
                    <a:pt x="49" y="72"/>
                    <a:pt x="49" y="7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3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1"/>
                    <a:pt x="43" y="70"/>
                    <a:pt x="43" y="69"/>
                  </a:cubicBezTo>
                  <a:cubicBezTo>
                    <a:pt x="43" y="68"/>
                    <a:pt x="42" y="68"/>
                    <a:pt x="42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2"/>
                    <a:pt x="38" y="62"/>
                    <a:pt x="38" y="62"/>
                  </a:cubicBezTo>
                  <a:close/>
                  <a:moveTo>
                    <a:pt x="38" y="81"/>
                  </a:moveTo>
                  <a:cubicBezTo>
                    <a:pt x="38" y="82"/>
                    <a:pt x="38" y="82"/>
                    <a:pt x="38" y="83"/>
                  </a:cubicBezTo>
                  <a:cubicBezTo>
                    <a:pt x="38" y="83"/>
                    <a:pt x="38" y="84"/>
                    <a:pt x="38" y="84"/>
                  </a:cubicBezTo>
                  <a:cubicBezTo>
                    <a:pt x="38" y="81"/>
                    <a:pt x="38" y="81"/>
                    <a:pt x="38" y="81"/>
                  </a:cubicBezTo>
                  <a:close/>
                  <a:moveTo>
                    <a:pt x="38" y="87"/>
                  </a:moveTo>
                  <a:cubicBezTo>
                    <a:pt x="38" y="114"/>
                    <a:pt x="38" y="114"/>
                    <a:pt x="38" y="114"/>
                  </a:cubicBezTo>
                  <a:cubicBezTo>
                    <a:pt x="39" y="114"/>
                    <a:pt x="40" y="112"/>
                    <a:pt x="40" y="11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95"/>
                    <a:pt x="48" y="95"/>
                    <a:pt x="48" y="95"/>
                  </a:cubicBezTo>
                  <a:cubicBezTo>
                    <a:pt x="48" y="95"/>
                    <a:pt x="48" y="95"/>
                    <a:pt x="48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79"/>
                    <a:pt x="52" y="80"/>
                    <a:pt x="53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2" y="74"/>
                    <a:pt x="51" y="74"/>
                    <a:pt x="50" y="74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79"/>
                    <a:pt x="45" y="80"/>
                    <a:pt x="45" y="81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7"/>
                    <a:pt x="43" y="86"/>
                    <a:pt x="42" y="86"/>
                  </a:cubicBezTo>
                  <a:cubicBezTo>
                    <a:pt x="41" y="85"/>
                    <a:pt x="40" y="85"/>
                    <a:pt x="39" y="86"/>
                  </a:cubicBezTo>
                  <a:cubicBezTo>
                    <a:pt x="38" y="87"/>
                    <a:pt x="38" y="87"/>
                    <a:pt x="38" y="87"/>
                  </a:cubicBezTo>
                  <a:close/>
                  <a:moveTo>
                    <a:pt x="53" y="108"/>
                  </a:moveTo>
                  <a:cubicBezTo>
                    <a:pt x="47" y="114"/>
                    <a:pt x="47" y="114"/>
                    <a:pt x="47" y="114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49" y="121"/>
                    <a:pt x="47" y="121"/>
                    <a:pt x="47" y="120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1" y="115"/>
                    <a:pt x="41" y="113"/>
                    <a:pt x="42" y="112"/>
                  </a:cubicBezTo>
                  <a:cubicBezTo>
                    <a:pt x="53" y="101"/>
                    <a:pt x="53" y="101"/>
                    <a:pt x="53" y="101"/>
                  </a:cubicBezTo>
                  <a:lnTo>
                    <a:pt x="53" y="108"/>
                  </a:lnTo>
                  <a:close/>
                  <a:moveTo>
                    <a:pt x="38" y="36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2" y="28"/>
                    <a:pt x="31" y="28"/>
                  </a:cubicBezTo>
                  <a:cubicBezTo>
                    <a:pt x="30" y="28"/>
                    <a:pt x="30" y="28"/>
                    <a:pt x="29" y="2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30"/>
                    <a:pt x="29" y="31"/>
                    <a:pt x="28" y="32"/>
                  </a:cubicBezTo>
                  <a:cubicBezTo>
                    <a:pt x="28" y="33"/>
                    <a:pt x="27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7" y="42"/>
                  </a:cubicBezTo>
                  <a:cubicBezTo>
                    <a:pt x="37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7"/>
                    <a:pt x="31" y="59"/>
                    <a:pt x="30" y="60"/>
                  </a:cubicBezTo>
                  <a:cubicBezTo>
                    <a:pt x="29" y="60"/>
                    <a:pt x="29" y="60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0"/>
                    <a:pt x="23" y="60"/>
                    <a:pt x="22" y="60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7"/>
                    <a:pt x="18" y="59"/>
                    <a:pt x="17" y="60"/>
                  </a:cubicBezTo>
                  <a:cubicBezTo>
                    <a:pt x="16" y="60"/>
                    <a:pt x="16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7" y="63"/>
                    <a:pt x="17" y="64"/>
                  </a:cubicBezTo>
                  <a:cubicBezTo>
                    <a:pt x="17" y="65"/>
                    <a:pt x="17" y="66"/>
                    <a:pt x="16" y="6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1" y="63"/>
                    <a:pt x="31" y="64"/>
                  </a:cubicBezTo>
                  <a:cubicBezTo>
                    <a:pt x="31" y="65"/>
                    <a:pt x="30" y="66"/>
                    <a:pt x="30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7" y="80"/>
                    <a:pt x="37" y="81"/>
                    <a:pt x="38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7" y="84"/>
                    <a:pt x="37" y="84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8" y="90"/>
                    <a:pt x="29" y="91"/>
                    <a:pt x="29" y="92"/>
                  </a:cubicBezTo>
                  <a:cubicBezTo>
                    <a:pt x="29" y="93"/>
                    <a:pt x="28" y="93"/>
                    <a:pt x="28" y="94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2" y="94"/>
                    <a:pt x="33" y="95"/>
                  </a:cubicBezTo>
                  <a:cubicBezTo>
                    <a:pt x="33" y="95"/>
                    <a:pt x="33" y="96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89"/>
                    <a:pt x="35" y="89"/>
                    <a:pt x="36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4"/>
                    <a:pt x="37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0" y="114"/>
                    <a:pt x="29" y="113"/>
                    <a:pt x="29" y="111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3" y="108"/>
                    <a:pt x="22" y="108"/>
                    <a:pt x="21" y="10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5" y="101"/>
                    <a:pt x="15" y="100"/>
                    <a:pt x="16" y="99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4"/>
                    <a:pt x="10" y="83"/>
                    <a:pt x="12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5"/>
                    <a:pt x="28" y="75"/>
                  </a:cubicBezTo>
                  <a:cubicBezTo>
                    <a:pt x="28" y="75"/>
                    <a:pt x="28" y="75"/>
                    <a:pt x="27" y="75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2" y="70"/>
                    <a:pt x="22" y="7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82"/>
                    <a:pt x="8" y="82"/>
                    <a:pt x="8" y="81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4"/>
                    <a:pt x="3" y="73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" y="67"/>
                    <a:pt x="0" y="66"/>
                    <a:pt x="0" y="6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1" y="56"/>
                    <a:pt x="3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7"/>
                    <a:pt x="3" y="4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10" y="40"/>
                    <a:pt x="11" y="4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3" y="53"/>
                    <a:pt x="23" y="5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28" y="47"/>
                    <a:pt x="28" y="47"/>
                  </a:cubicBezTo>
                  <a:cubicBezTo>
                    <a:pt x="28" y="47"/>
                    <a:pt x="28" y="47"/>
                    <a:pt x="28" y="4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39"/>
                    <a:pt x="28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9" y="38"/>
                    <a:pt x="9" y="37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8"/>
                    <a:pt x="1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1"/>
                    <a:pt x="16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3" y="15"/>
                    <a:pt x="24" y="15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30" y="9"/>
                    <a:pt x="31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8" y="9"/>
                    <a:pt x="38" y="9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6" name="Freeform 47"/>
            <p:cNvSpPr>
              <a:spLocks noEditPoints="1"/>
            </p:cNvSpPr>
            <p:nvPr/>
          </p:nvSpPr>
          <p:spPr bwMode="auto">
            <a:xfrm>
              <a:off x="6224597" y="1738324"/>
              <a:ext cx="192089" cy="190502"/>
            </a:xfrm>
            <a:custGeom>
              <a:avLst/>
              <a:gdLst>
                <a:gd name="T0" fmla="*/ 42 w 85"/>
                <a:gd name="T1" fmla="*/ 0 h 84"/>
                <a:gd name="T2" fmla="*/ 72 w 85"/>
                <a:gd name="T3" fmla="*/ 12 h 84"/>
                <a:gd name="T4" fmla="*/ 85 w 85"/>
                <a:gd name="T5" fmla="*/ 42 h 84"/>
                <a:gd name="T6" fmla="*/ 72 w 85"/>
                <a:gd name="T7" fmla="*/ 72 h 84"/>
                <a:gd name="T8" fmla="*/ 42 w 85"/>
                <a:gd name="T9" fmla="*/ 84 h 84"/>
                <a:gd name="T10" fmla="*/ 42 w 85"/>
                <a:gd name="T11" fmla="*/ 84 h 84"/>
                <a:gd name="T12" fmla="*/ 42 w 85"/>
                <a:gd name="T13" fmla="*/ 79 h 84"/>
                <a:gd name="T14" fmla="*/ 42 w 85"/>
                <a:gd name="T15" fmla="*/ 79 h 84"/>
                <a:gd name="T16" fmla="*/ 69 w 85"/>
                <a:gd name="T17" fmla="*/ 68 h 84"/>
                <a:gd name="T18" fmla="*/ 80 w 85"/>
                <a:gd name="T19" fmla="*/ 42 h 84"/>
                <a:gd name="T20" fmla="*/ 69 w 85"/>
                <a:gd name="T21" fmla="*/ 15 h 84"/>
                <a:gd name="T22" fmla="*/ 42 w 85"/>
                <a:gd name="T23" fmla="*/ 4 h 84"/>
                <a:gd name="T24" fmla="*/ 42 w 85"/>
                <a:gd name="T25" fmla="*/ 4 h 84"/>
                <a:gd name="T26" fmla="*/ 42 w 85"/>
                <a:gd name="T27" fmla="*/ 0 h 84"/>
                <a:gd name="T28" fmla="*/ 42 w 85"/>
                <a:gd name="T29" fmla="*/ 84 h 84"/>
                <a:gd name="T30" fmla="*/ 13 w 85"/>
                <a:gd name="T31" fmla="*/ 72 h 84"/>
                <a:gd name="T32" fmla="*/ 0 w 85"/>
                <a:gd name="T33" fmla="*/ 42 h 84"/>
                <a:gd name="T34" fmla="*/ 13 w 85"/>
                <a:gd name="T35" fmla="*/ 12 h 84"/>
                <a:gd name="T36" fmla="*/ 42 w 85"/>
                <a:gd name="T37" fmla="*/ 0 h 84"/>
                <a:gd name="T38" fmla="*/ 42 w 85"/>
                <a:gd name="T39" fmla="*/ 4 h 84"/>
                <a:gd name="T40" fmla="*/ 16 w 85"/>
                <a:gd name="T41" fmla="*/ 15 h 84"/>
                <a:gd name="T42" fmla="*/ 5 w 85"/>
                <a:gd name="T43" fmla="*/ 42 h 84"/>
                <a:gd name="T44" fmla="*/ 16 w 85"/>
                <a:gd name="T45" fmla="*/ 68 h 84"/>
                <a:gd name="T46" fmla="*/ 42 w 85"/>
                <a:gd name="T47" fmla="*/ 79 h 84"/>
                <a:gd name="T48" fmla="*/ 42 w 85"/>
                <a:gd name="T4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84">
                  <a:moveTo>
                    <a:pt x="42" y="0"/>
                  </a:moveTo>
                  <a:cubicBezTo>
                    <a:pt x="54" y="0"/>
                    <a:pt x="65" y="4"/>
                    <a:pt x="72" y="12"/>
                  </a:cubicBezTo>
                  <a:cubicBezTo>
                    <a:pt x="80" y="20"/>
                    <a:pt x="85" y="30"/>
                    <a:pt x="85" y="42"/>
                  </a:cubicBezTo>
                  <a:cubicBezTo>
                    <a:pt x="85" y="54"/>
                    <a:pt x="80" y="64"/>
                    <a:pt x="72" y="72"/>
                  </a:cubicBezTo>
                  <a:cubicBezTo>
                    <a:pt x="65" y="79"/>
                    <a:pt x="54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53" y="79"/>
                    <a:pt x="62" y="75"/>
                    <a:pt x="69" y="68"/>
                  </a:cubicBezTo>
                  <a:cubicBezTo>
                    <a:pt x="76" y="62"/>
                    <a:pt x="80" y="52"/>
                    <a:pt x="80" y="42"/>
                  </a:cubicBezTo>
                  <a:cubicBezTo>
                    <a:pt x="80" y="32"/>
                    <a:pt x="76" y="22"/>
                    <a:pt x="69" y="15"/>
                  </a:cubicBezTo>
                  <a:cubicBezTo>
                    <a:pt x="62" y="9"/>
                    <a:pt x="53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42" y="84"/>
                  </a:moveTo>
                  <a:cubicBezTo>
                    <a:pt x="31" y="84"/>
                    <a:pt x="20" y="79"/>
                    <a:pt x="13" y="72"/>
                  </a:cubicBezTo>
                  <a:cubicBezTo>
                    <a:pt x="5" y="64"/>
                    <a:pt x="0" y="54"/>
                    <a:pt x="0" y="42"/>
                  </a:cubicBezTo>
                  <a:cubicBezTo>
                    <a:pt x="0" y="30"/>
                    <a:pt x="5" y="20"/>
                    <a:pt x="13" y="12"/>
                  </a:cubicBezTo>
                  <a:cubicBezTo>
                    <a:pt x="20" y="4"/>
                    <a:pt x="31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2" y="4"/>
                    <a:pt x="23" y="9"/>
                    <a:pt x="16" y="15"/>
                  </a:cubicBezTo>
                  <a:cubicBezTo>
                    <a:pt x="9" y="22"/>
                    <a:pt x="5" y="32"/>
                    <a:pt x="5" y="42"/>
                  </a:cubicBezTo>
                  <a:cubicBezTo>
                    <a:pt x="5" y="52"/>
                    <a:pt x="9" y="62"/>
                    <a:pt x="16" y="68"/>
                  </a:cubicBezTo>
                  <a:cubicBezTo>
                    <a:pt x="23" y="75"/>
                    <a:pt x="32" y="79"/>
                    <a:pt x="42" y="79"/>
                  </a:cubicBezTo>
                  <a:lnTo>
                    <a:pt x="4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7" name="Freeform 48"/>
            <p:cNvSpPr>
              <a:spLocks noEditPoints="1"/>
            </p:cNvSpPr>
            <p:nvPr/>
          </p:nvSpPr>
          <p:spPr bwMode="auto">
            <a:xfrm>
              <a:off x="6302385" y="1693873"/>
              <a:ext cx="34925" cy="42863"/>
            </a:xfrm>
            <a:custGeom>
              <a:avLst/>
              <a:gdLst>
                <a:gd name="T0" fmla="*/ 7 w 15"/>
                <a:gd name="T1" fmla="*/ 0 h 19"/>
                <a:gd name="T2" fmla="*/ 13 w 15"/>
                <a:gd name="T3" fmla="*/ 0 h 19"/>
                <a:gd name="T4" fmla="*/ 15 w 15"/>
                <a:gd name="T5" fmla="*/ 2 h 19"/>
                <a:gd name="T6" fmla="*/ 15 w 15"/>
                <a:gd name="T7" fmla="*/ 16 h 19"/>
                <a:gd name="T8" fmla="*/ 13 w 15"/>
                <a:gd name="T9" fmla="*/ 19 h 19"/>
                <a:gd name="T10" fmla="*/ 7 w 15"/>
                <a:gd name="T11" fmla="*/ 19 h 19"/>
                <a:gd name="T12" fmla="*/ 7 w 15"/>
                <a:gd name="T13" fmla="*/ 14 h 19"/>
                <a:gd name="T14" fmla="*/ 10 w 15"/>
                <a:gd name="T15" fmla="*/ 14 h 19"/>
                <a:gd name="T16" fmla="*/ 10 w 15"/>
                <a:gd name="T17" fmla="*/ 5 h 19"/>
                <a:gd name="T18" fmla="*/ 7 w 15"/>
                <a:gd name="T19" fmla="*/ 5 h 19"/>
                <a:gd name="T20" fmla="*/ 7 w 15"/>
                <a:gd name="T21" fmla="*/ 0 h 19"/>
                <a:gd name="T22" fmla="*/ 2 w 15"/>
                <a:gd name="T23" fmla="*/ 0 h 19"/>
                <a:gd name="T24" fmla="*/ 7 w 15"/>
                <a:gd name="T25" fmla="*/ 0 h 19"/>
                <a:gd name="T26" fmla="*/ 7 w 15"/>
                <a:gd name="T27" fmla="*/ 5 h 19"/>
                <a:gd name="T28" fmla="*/ 5 w 15"/>
                <a:gd name="T29" fmla="*/ 5 h 19"/>
                <a:gd name="T30" fmla="*/ 5 w 15"/>
                <a:gd name="T31" fmla="*/ 14 h 19"/>
                <a:gd name="T32" fmla="*/ 7 w 15"/>
                <a:gd name="T33" fmla="*/ 14 h 19"/>
                <a:gd name="T34" fmla="*/ 7 w 15"/>
                <a:gd name="T35" fmla="*/ 19 h 19"/>
                <a:gd name="T36" fmla="*/ 2 w 15"/>
                <a:gd name="T37" fmla="*/ 19 h 19"/>
                <a:gd name="T38" fmla="*/ 0 w 15"/>
                <a:gd name="T39" fmla="*/ 16 h 19"/>
                <a:gd name="T40" fmla="*/ 0 w 15"/>
                <a:gd name="T41" fmla="*/ 2 h 19"/>
                <a:gd name="T42" fmla="*/ 2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8" name="Freeform 49"/>
            <p:cNvSpPr>
              <a:spLocks noEditPoints="1"/>
            </p:cNvSpPr>
            <p:nvPr/>
          </p:nvSpPr>
          <p:spPr bwMode="auto">
            <a:xfrm>
              <a:off x="6418273" y="1814524"/>
              <a:ext cx="42863" cy="34925"/>
            </a:xfrm>
            <a:custGeom>
              <a:avLst/>
              <a:gdLst>
                <a:gd name="T0" fmla="*/ 9 w 19"/>
                <a:gd name="T1" fmla="*/ 0 h 15"/>
                <a:gd name="T2" fmla="*/ 16 w 19"/>
                <a:gd name="T3" fmla="*/ 0 h 15"/>
                <a:gd name="T4" fmla="*/ 19 w 19"/>
                <a:gd name="T5" fmla="*/ 3 h 15"/>
                <a:gd name="T6" fmla="*/ 19 w 19"/>
                <a:gd name="T7" fmla="*/ 13 h 15"/>
                <a:gd name="T8" fmla="*/ 16 w 19"/>
                <a:gd name="T9" fmla="*/ 15 h 15"/>
                <a:gd name="T10" fmla="*/ 9 w 19"/>
                <a:gd name="T11" fmla="*/ 15 h 15"/>
                <a:gd name="T12" fmla="*/ 9 w 19"/>
                <a:gd name="T13" fmla="*/ 11 h 15"/>
                <a:gd name="T14" fmla="*/ 14 w 19"/>
                <a:gd name="T15" fmla="*/ 11 h 15"/>
                <a:gd name="T16" fmla="*/ 14 w 19"/>
                <a:gd name="T17" fmla="*/ 5 h 15"/>
                <a:gd name="T18" fmla="*/ 9 w 19"/>
                <a:gd name="T19" fmla="*/ 5 h 15"/>
                <a:gd name="T20" fmla="*/ 9 w 19"/>
                <a:gd name="T21" fmla="*/ 0 h 15"/>
                <a:gd name="T22" fmla="*/ 2 w 19"/>
                <a:gd name="T23" fmla="*/ 0 h 15"/>
                <a:gd name="T24" fmla="*/ 9 w 19"/>
                <a:gd name="T25" fmla="*/ 0 h 15"/>
                <a:gd name="T26" fmla="*/ 9 w 19"/>
                <a:gd name="T27" fmla="*/ 5 h 15"/>
                <a:gd name="T28" fmla="*/ 4 w 19"/>
                <a:gd name="T29" fmla="*/ 5 h 15"/>
                <a:gd name="T30" fmla="*/ 4 w 19"/>
                <a:gd name="T31" fmla="*/ 11 h 15"/>
                <a:gd name="T32" fmla="*/ 9 w 19"/>
                <a:gd name="T33" fmla="*/ 11 h 15"/>
                <a:gd name="T34" fmla="*/ 9 w 19"/>
                <a:gd name="T35" fmla="*/ 15 h 15"/>
                <a:gd name="T36" fmla="*/ 2 w 19"/>
                <a:gd name="T37" fmla="*/ 15 h 15"/>
                <a:gd name="T38" fmla="*/ 0 w 19"/>
                <a:gd name="T39" fmla="*/ 13 h 15"/>
                <a:gd name="T40" fmla="*/ 0 w 19"/>
                <a:gd name="T41" fmla="*/ 3 h 15"/>
                <a:gd name="T42" fmla="*/ 2 w 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5">
                  <a:moveTo>
                    <a:pt x="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2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6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79" name="Freeform 50"/>
            <p:cNvSpPr>
              <a:spLocks noEditPoints="1"/>
            </p:cNvSpPr>
            <p:nvPr/>
          </p:nvSpPr>
          <p:spPr bwMode="auto">
            <a:xfrm>
              <a:off x="6302385" y="1930411"/>
              <a:ext cx="34925" cy="42863"/>
            </a:xfrm>
            <a:custGeom>
              <a:avLst/>
              <a:gdLst>
                <a:gd name="T0" fmla="*/ 7 w 15"/>
                <a:gd name="T1" fmla="*/ 0 h 19"/>
                <a:gd name="T2" fmla="*/ 13 w 15"/>
                <a:gd name="T3" fmla="*/ 0 h 19"/>
                <a:gd name="T4" fmla="*/ 15 w 15"/>
                <a:gd name="T5" fmla="*/ 2 h 19"/>
                <a:gd name="T6" fmla="*/ 15 w 15"/>
                <a:gd name="T7" fmla="*/ 17 h 19"/>
                <a:gd name="T8" fmla="*/ 13 w 15"/>
                <a:gd name="T9" fmla="*/ 19 h 19"/>
                <a:gd name="T10" fmla="*/ 7 w 15"/>
                <a:gd name="T11" fmla="*/ 19 h 19"/>
                <a:gd name="T12" fmla="*/ 7 w 15"/>
                <a:gd name="T13" fmla="*/ 14 h 19"/>
                <a:gd name="T14" fmla="*/ 10 w 15"/>
                <a:gd name="T15" fmla="*/ 14 h 19"/>
                <a:gd name="T16" fmla="*/ 10 w 15"/>
                <a:gd name="T17" fmla="*/ 5 h 19"/>
                <a:gd name="T18" fmla="*/ 7 w 15"/>
                <a:gd name="T19" fmla="*/ 5 h 19"/>
                <a:gd name="T20" fmla="*/ 7 w 15"/>
                <a:gd name="T21" fmla="*/ 0 h 19"/>
                <a:gd name="T22" fmla="*/ 2 w 15"/>
                <a:gd name="T23" fmla="*/ 0 h 19"/>
                <a:gd name="T24" fmla="*/ 7 w 15"/>
                <a:gd name="T25" fmla="*/ 0 h 19"/>
                <a:gd name="T26" fmla="*/ 7 w 15"/>
                <a:gd name="T27" fmla="*/ 5 h 19"/>
                <a:gd name="T28" fmla="*/ 5 w 15"/>
                <a:gd name="T29" fmla="*/ 5 h 19"/>
                <a:gd name="T30" fmla="*/ 5 w 15"/>
                <a:gd name="T31" fmla="*/ 14 h 19"/>
                <a:gd name="T32" fmla="*/ 7 w 15"/>
                <a:gd name="T33" fmla="*/ 14 h 19"/>
                <a:gd name="T34" fmla="*/ 7 w 15"/>
                <a:gd name="T35" fmla="*/ 19 h 19"/>
                <a:gd name="T36" fmla="*/ 2 w 15"/>
                <a:gd name="T37" fmla="*/ 19 h 19"/>
                <a:gd name="T38" fmla="*/ 0 w 15"/>
                <a:gd name="T39" fmla="*/ 17 h 19"/>
                <a:gd name="T40" fmla="*/ 0 w 15"/>
                <a:gd name="T41" fmla="*/ 2 h 19"/>
                <a:gd name="T42" fmla="*/ 2 w 15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0" name="Freeform 51"/>
            <p:cNvSpPr>
              <a:spLocks noEditPoints="1"/>
            </p:cNvSpPr>
            <p:nvPr/>
          </p:nvSpPr>
          <p:spPr bwMode="auto">
            <a:xfrm>
              <a:off x="6178560" y="1814524"/>
              <a:ext cx="42863" cy="34925"/>
            </a:xfrm>
            <a:custGeom>
              <a:avLst/>
              <a:gdLst>
                <a:gd name="T0" fmla="*/ 10 w 19"/>
                <a:gd name="T1" fmla="*/ 0 h 15"/>
                <a:gd name="T2" fmla="*/ 17 w 19"/>
                <a:gd name="T3" fmla="*/ 0 h 15"/>
                <a:gd name="T4" fmla="*/ 19 w 19"/>
                <a:gd name="T5" fmla="*/ 3 h 15"/>
                <a:gd name="T6" fmla="*/ 19 w 19"/>
                <a:gd name="T7" fmla="*/ 13 h 15"/>
                <a:gd name="T8" fmla="*/ 17 w 19"/>
                <a:gd name="T9" fmla="*/ 15 h 15"/>
                <a:gd name="T10" fmla="*/ 10 w 19"/>
                <a:gd name="T11" fmla="*/ 15 h 15"/>
                <a:gd name="T12" fmla="*/ 10 w 19"/>
                <a:gd name="T13" fmla="*/ 11 h 15"/>
                <a:gd name="T14" fmla="*/ 15 w 19"/>
                <a:gd name="T15" fmla="*/ 11 h 15"/>
                <a:gd name="T16" fmla="*/ 15 w 19"/>
                <a:gd name="T17" fmla="*/ 5 h 15"/>
                <a:gd name="T18" fmla="*/ 10 w 19"/>
                <a:gd name="T19" fmla="*/ 5 h 15"/>
                <a:gd name="T20" fmla="*/ 10 w 19"/>
                <a:gd name="T21" fmla="*/ 0 h 15"/>
                <a:gd name="T22" fmla="*/ 3 w 19"/>
                <a:gd name="T23" fmla="*/ 0 h 15"/>
                <a:gd name="T24" fmla="*/ 10 w 19"/>
                <a:gd name="T25" fmla="*/ 0 h 15"/>
                <a:gd name="T26" fmla="*/ 10 w 19"/>
                <a:gd name="T27" fmla="*/ 5 h 15"/>
                <a:gd name="T28" fmla="*/ 5 w 19"/>
                <a:gd name="T29" fmla="*/ 5 h 15"/>
                <a:gd name="T30" fmla="*/ 5 w 19"/>
                <a:gd name="T31" fmla="*/ 11 h 15"/>
                <a:gd name="T32" fmla="*/ 10 w 19"/>
                <a:gd name="T33" fmla="*/ 11 h 15"/>
                <a:gd name="T34" fmla="*/ 10 w 19"/>
                <a:gd name="T35" fmla="*/ 15 h 15"/>
                <a:gd name="T36" fmla="*/ 3 w 19"/>
                <a:gd name="T37" fmla="*/ 15 h 15"/>
                <a:gd name="T38" fmla="*/ 0 w 19"/>
                <a:gd name="T39" fmla="*/ 13 h 15"/>
                <a:gd name="T40" fmla="*/ 0 w 19"/>
                <a:gd name="T41" fmla="*/ 3 h 15"/>
                <a:gd name="T42" fmla="*/ 3 w 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5">
                  <a:moveTo>
                    <a:pt x="1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2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10" y="0"/>
                  </a:lnTo>
                  <a:close/>
                  <a:moveTo>
                    <a:pt x="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1" name="Freeform 52"/>
            <p:cNvSpPr>
              <a:spLocks noEditPoints="1"/>
            </p:cNvSpPr>
            <p:nvPr/>
          </p:nvSpPr>
          <p:spPr bwMode="auto">
            <a:xfrm>
              <a:off x="6376998" y="1722449"/>
              <a:ext cx="52389" cy="52389"/>
            </a:xfrm>
            <a:custGeom>
              <a:avLst/>
              <a:gdLst>
                <a:gd name="T0" fmla="*/ 22 w 23"/>
                <a:gd name="T1" fmla="*/ 12 h 23"/>
                <a:gd name="T2" fmla="*/ 12 w 23"/>
                <a:gd name="T3" fmla="*/ 22 h 23"/>
                <a:gd name="T4" fmla="*/ 12 w 23"/>
                <a:gd name="T5" fmla="*/ 22 h 23"/>
                <a:gd name="T6" fmla="*/ 12 w 23"/>
                <a:gd name="T7" fmla="*/ 15 h 23"/>
                <a:gd name="T8" fmla="*/ 17 w 23"/>
                <a:gd name="T9" fmla="*/ 10 h 23"/>
                <a:gd name="T10" fmla="*/ 13 w 23"/>
                <a:gd name="T11" fmla="*/ 6 h 23"/>
                <a:gd name="T12" fmla="*/ 12 w 23"/>
                <a:gd name="T13" fmla="*/ 8 h 23"/>
                <a:gd name="T14" fmla="*/ 12 w 23"/>
                <a:gd name="T15" fmla="*/ 1 h 23"/>
                <a:gd name="T16" fmla="*/ 15 w 23"/>
                <a:gd name="T17" fmla="*/ 1 h 23"/>
                <a:gd name="T18" fmla="*/ 22 w 23"/>
                <a:gd name="T19" fmla="*/ 9 h 23"/>
                <a:gd name="T20" fmla="*/ 22 w 23"/>
                <a:gd name="T21" fmla="*/ 12 h 23"/>
                <a:gd name="T22" fmla="*/ 12 w 23"/>
                <a:gd name="T23" fmla="*/ 22 h 23"/>
                <a:gd name="T24" fmla="*/ 9 w 23"/>
                <a:gd name="T25" fmla="*/ 22 h 23"/>
                <a:gd name="T26" fmla="*/ 8 w 23"/>
                <a:gd name="T27" fmla="*/ 22 h 23"/>
                <a:gd name="T28" fmla="*/ 1 w 23"/>
                <a:gd name="T29" fmla="*/ 15 h 23"/>
                <a:gd name="T30" fmla="*/ 1 w 23"/>
                <a:gd name="T31" fmla="*/ 11 h 23"/>
                <a:gd name="T32" fmla="*/ 1 w 23"/>
                <a:gd name="T33" fmla="*/ 11 h 23"/>
                <a:gd name="T34" fmla="*/ 1 w 23"/>
                <a:gd name="T35" fmla="*/ 11 h 23"/>
                <a:gd name="T36" fmla="*/ 11 w 23"/>
                <a:gd name="T37" fmla="*/ 1 h 23"/>
                <a:gd name="T38" fmla="*/ 12 w 23"/>
                <a:gd name="T39" fmla="*/ 1 h 23"/>
                <a:gd name="T40" fmla="*/ 12 w 23"/>
                <a:gd name="T41" fmla="*/ 8 h 23"/>
                <a:gd name="T42" fmla="*/ 6 w 23"/>
                <a:gd name="T43" fmla="*/ 13 h 23"/>
                <a:gd name="T44" fmla="*/ 10 w 23"/>
                <a:gd name="T45" fmla="*/ 17 h 23"/>
                <a:gd name="T46" fmla="*/ 12 w 23"/>
                <a:gd name="T47" fmla="*/ 15 h 23"/>
                <a:gd name="T48" fmla="*/ 12 w 23"/>
                <a:gd name="T4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23">
                  <a:moveTo>
                    <a:pt x="22" y="1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11"/>
                    <a:pt x="22" y="12"/>
                  </a:cubicBezTo>
                  <a:close/>
                  <a:moveTo>
                    <a:pt x="12" y="22"/>
                  </a:moveTo>
                  <a:cubicBezTo>
                    <a:pt x="11" y="23"/>
                    <a:pt x="9" y="23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2" name="Freeform 53"/>
            <p:cNvSpPr>
              <a:spLocks noEditPoints="1"/>
            </p:cNvSpPr>
            <p:nvPr/>
          </p:nvSpPr>
          <p:spPr bwMode="auto">
            <a:xfrm>
              <a:off x="6376998" y="1892311"/>
              <a:ext cx="52389" cy="49213"/>
            </a:xfrm>
            <a:custGeom>
              <a:avLst/>
              <a:gdLst>
                <a:gd name="T0" fmla="*/ 12 w 23"/>
                <a:gd name="T1" fmla="*/ 1 h 22"/>
                <a:gd name="T2" fmla="*/ 22 w 23"/>
                <a:gd name="T3" fmla="*/ 11 h 22"/>
                <a:gd name="T4" fmla="*/ 22 w 23"/>
                <a:gd name="T5" fmla="*/ 14 h 22"/>
                <a:gd name="T6" fmla="*/ 22 w 23"/>
                <a:gd name="T7" fmla="*/ 14 h 22"/>
                <a:gd name="T8" fmla="*/ 15 w 23"/>
                <a:gd name="T9" fmla="*/ 21 h 22"/>
                <a:gd name="T10" fmla="*/ 12 w 23"/>
                <a:gd name="T11" fmla="*/ 22 h 22"/>
                <a:gd name="T12" fmla="*/ 12 w 23"/>
                <a:gd name="T13" fmla="*/ 15 h 22"/>
                <a:gd name="T14" fmla="*/ 13 w 23"/>
                <a:gd name="T15" fmla="*/ 16 h 22"/>
                <a:gd name="T16" fmla="*/ 17 w 23"/>
                <a:gd name="T17" fmla="*/ 13 h 22"/>
                <a:gd name="T18" fmla="*/ 12 w 23"/>
                <a:gd name="T19" fmla="*/ 7 h 22"/>
                <a:gd name="T20" fmla="*/ 12 w 23"/>
                <a:gd name="T21" fmla="*/ 1 h 22"/>
                <a:gd name="T22" fmla="*/ 12 w 23"/>
                <a:gd name="T23" fmla="*/ 1 h 22"/>
                <a:gd name="T24" fmla="*/ 12 w 23"/>
                <a:gd name="T25" fmla="*/ 22 h 22"/>
                <a:gd name="T26" fmla="*/ 11 w 23"/>
                <a:gd name="T27" fmla="*/ 21 h 22"/>
                <a:gd name="T28" fmla="*/ 1 w 23"/>
                <a:gd name="T29" fmla="*/ 11 h 22"/>
                <a:gd name="T30" fmla="*/ 1 w 23"/>
                <a:gd name="T31" fmla="*/ 8 h 22"/>
                <a:gd name="T32" fmla="*/ 1 w 23"/>
                <a:gd name="T33" fmla="*/ 8 h 22"/>
                <a:gd name="T34" fmla="*/ 9 w 23"/>
                <a:gd name="T35" fmla="*/ 1 h 22"/>
                <a:gd name="T36" fmla="*/ 12 w 23"/>
                <a:gd name="T37" fmla="*/ 1 h 22"/>
                <a:gd name="T38" fmla="*/ 12 w 23"/>
                <a:gd name="T39" fmla="*/ 7 h 22"/>
                <a:gd name="T40" fmla="*/ 10 w 23"/>
                <a:gd name="T41" fmla="*/ 6 h 22"/>
                <a:gd name="T42" fmla="*/ 6 w 23"/>
                <a:gd name="T43" fmla="*/ 10 h 22"/>
                <a:gd name="T44" fmla="*/ 12 w 23"/>
                <a:gd name="T45" fmla="*/ 15 h 22"/>
                <a:gd name="T46" fmla="*/ 12 w 23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2">
                  <a:moveTo>
                    <a:pt x="12" y="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12" y="22"/>
                  </a:moveTo>
                  <a:cubicBezTo>
                    <a:pt x="12" y="22"/>
                    <a:pt x="12" y="21"/>
                    <a:pt x="11" y="2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3" name="Freeform 54"/>
            <p:cNvSpPr>
              <a:spLocks noEditPoints="1"/>
            </p:cNvSpPr>
            <p:nvPr/>
          </p:nvSpPr>
          <p:spPr bwMode="auto">
            <a:xfrm>
              <a:off x="6210310" y="1892311"/>
              <a:ext cx="49213" cy="49213"/>
            </a:xfrm>
            <a:custGeom>
              <a:avLst/>
              <a:gdLst>
                <a:gd name="T0" fmla="*/ 14 w 22"/>
                <a:gd name="T1" fmla="*/ 1 h 22"/>
                <a:gd name="T2" fmla="*/ 22 w 22"/>
                <a:gd name="T3" fmla="*/ 8 h 22"/>
                <a:gd name="T4" fmla="*/ 22 w 22"/>
                <a:gd name="T5" fmla="*/ 11 h 22"/>
                <a:gd name="T6" fmla="*/ 22 w 22"/>
                <a:gd name="T7" fmla="*/ 11 h 22"/>
                <a:gd name="T8" fmla="*/ 22 w 22"/>
                <a:gd name="T9" fmla="*/ 11 h 22"/>
                <a:gd name="T10" fmla="*/ 12 w 22"/>
                <a:gd name="T11" fmla="*/ 21 h 22"/>
                <a:gd name="T12" fmla="*/ 11 w 22"/>
                <a:gd name="T13" fmla="*/ 22 h 22"/>
                <a:gd name="T14" fmla="*/ 11 w 22"/>
                <a:gd name="T15" fmla="*/ 15 h 22"/>
                <a:gd name="T16" fmla="*/ 16 w 22"/>
                <a:gd name="T17" fmla="*/ 10 h 22"/>
                <a:gd name="T18" fmla="*/ 13 w 22"/>
                <a:gd name="T19" fmla="*/ 6 h 22"/>
                <a:gd name="T20" fmla="*/ 11 w 22"/>
                <a:gd name="T21" fmla="*/ 7 h 22"/>
                <a:gd name="T22" fmla="*/ 11 w 22"/>
                <a:gd name="T23" fmla="*/ 1 h 22"/>
                <a:gd name="T24" fmla="*/ 14 w 22"/>
                <a:gd name="T25" fmla="*/ 1 h 22"/>
                <a:gd name="T26" fmla="*/ 11 w 22"/>
                <a:gd name="T27" fmla="*/ 22 h 22"/>
                <a:gd name="T28" fmla="*/ 8 w 22"/>
                <a:gd name="T29" fmla="*/ 21 h 22"/>
                <a:gd name="T30" fmla="*/ 1 w 22"/>
                <a:gd name="T31" fmla="*/ 14 h 22"/>
                <a:gd name="T32" fmla="*/ 1 w 22"/>
                <a:gd name="T33" fmla="*/ 11 h 22"/>
                <a:gd name="T34" fmla="*/ 1 w 22"/>
                <a:gd name="T35" fmla="*/ 11 h 22"/>
                <a:gd name="T36" fmla="*/ 11 w 22"/>
                <a:gd name="T37" fmla="*/ 1 h 22"/>
                <a:gd name="T38" fmla="*/ 11 w 22"/>
                <a:gd name="T39" fmla="*/ 1 h 22"/>
                <a:gd name="T40" fmla="*/ 11 w 22"/>
                <a:gd name="T41" fmla="*/ 7 h 22"/>
                <a:gd name="T42" fmla="*/ 6 w 22"/>
                <a:gd name="T43" fmla="*/ 13 h 22"/>
                <a:gd name="T44" fmla="*/ 10 w 22"/>
                <a:gd name="T45" fmla="*/ 16 h 22"/>
                <a:gd name="T46" fmla="*/ 11 w 22"/>
                <a:gd name="T47" fmla="*/ 15 h 22"/>
                <a:gd name="T48" fmla="*/ 11 w 22"/>
                <a:gd name="T4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2">
                  <a:moveTo>
                    <a:pt x="14" y="1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close/>
                  <a:moveTo>
                    <a:pt x="11" y="22"/>
                  </a:moveTo>
                  <a:cubicBezTo>
                    <a:pt x="10" y="22"/>
                    <a:pt x="9" y="22"/>
                    <a:pt x="8" y="2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4" name="Freeform 55"/>
            <p:cNvSpPr>
              <a:spLocks noEditPoints="1"/>
            </p:cNvSpPr>
            <p:nvPr/>
          </p:nvSpPr>
          <p:spPr bwMode="auto">
            <a:xfrm>
              <a:off x="6210310" y="1722449"/>
              <a:ext cx="49213" cy="52389"/>
            </a:xfrm>
            <a:custGeom>
              <a:avLst/>
              <a:gdLst>
                <a:gd name="T0" fmla="*/ 21 w 22"/>
                <a:gd name="T1" fmla="*/ 15 h 23"/>
                <a:gd name="T2" fmla="*/ 14 w 22"/>
                <a:gd name="T3" fmla="*/ 22 h 23"/>
                <a:gd name="T4" fmla="*/ 11 w 22"/>
                <a:gd name="T5" fmla="*/ 22 h 23"/>
                <a:gd name="T6" fmla="*/ 11 w 22"/>
                <a:gd name="T7" fmla="*/ 15 h 23"/>
                <a:gd name="T8" fmla="*/ 13 w 22"/>
                <a:gd name="T9" fmla="*/ 17 h 23"/>
                <a:gd name="T10" fmla="*/ 16 w 22"/>
                <a:gd name="T11" fmla="*/ 13 h 23"/>
                <a:gd name="T12" fmla="*/ 11 w 22"/>
                <a:gd name="T13" fmla="*/ 8 h 23"/>
                <a:gd name="T14" fmla="*/ 11 w 22"/>
                <a:gd name="T15" fmla="*/ 1 h 23"/>
                <a:gd name="T16" fmla="*/ 12 w 22"/>
                <a:gd name="T17" fmla="*/ 1 h 23"/>
                <a:gd name="T18" fmla="*/ 12 w 22"/>
                <a:gd name="T19" fmla="*/ 1 h 23"/>
                <a:gd name="T20" fmla="*/ 22 w 22"/>
                <a:gd name="T21" fmla="*/ 11 h 23"/>
                <a:gd name="T22" fmla="*/ 22 w 22"/>
                <a:gd name="T23" fmla="*/ 15 h 23"/>
                <a:gd name="T24" fmla="*/ 21 w 22"/>
                <a:gd name="T25" fmla="*/ 15 h 23"/>
                <a:gd name="T26" fmla="*/ 11 w 22"/>
                <a:gd name="T27" fmla="*/ 22 h 23"/>
                <a:gd name="T28" fmla="*/ 11 w 22"/>
                <a:gd name="T29" fmla="*/ 22 h 23"/>
                <a:gd name="T30" fmla="*/ 11 w 22"/>
                <a:gd name="T31" fmla="*/ 22 h 23"/>
                <a:gd name="T32" fmla="*/ 1 w 22"/>
                <a:gd name="T33" fmla="*/ 12 h 23"/>
                <a:gd name="T34" fmla="*/ 1 w 22"/>
                <a:gd name="T35" fmla="*/ 9 h 23"/>
                <a:gd name="T36" fmla="*/ 1 w 22"/>
                <a:gd name="T37" fmla="*/ 8 h 23"/>
                <a:gd name="T38" fmla="*/ 8 w 22"/>
                <a:gd name="T39" fmla="*/ 1 h 23"/>
                <a:gd name="T40" fmla="*/ 11 w 22"/>
                <a:gd name="T41" fmla="*/ 1 h 23"/>
                <a:gd name="T42" fmla="*/ 11 w 22"/>
                <a:gd name="T43" fmla="*/ 8 h 23"/>
                <a:gd name="T44" fmla="*/ 10 w 22"/>
                <a:gd name="T45" fmla="*/ 6 h 23"/>
                <a:gd name="T46" fmla="*/ 6 w 22"/>
                <a:gd name="T47" fmla="*/ 10 h 23"/>
                <a:gd name="T48" fmla="*/ 11 w 22"/>
                <a:gd name="T49" fmla="*/ 15 h 23"/>
                <a:gd name="T50" fmla="*/ 11 w 22"/>
                <a:gd name="T5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3">
                  <a:moveTo>
                    <a:pt x="21" y="15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3"/>
                    <a:pt x="12" y="23"/>
                    <a:pt x="11" y="2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4"/>
                    <a:pt x="22" y="15"/>
                  </a:cubicBezTo>
                  <a:lnTo>
                    <a:pt x="21" y="15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0"/>
                    <a:pt x="11" y="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5" name="Freeform 56"/>
            <p:cNvSpPr>
              <a:spLocks noEditPoints="1"/>
            </p:cNvSpPr>
            <p:nvPr/>
          </p:nvSpPr>
          <p:spPr bwMode="auto">
            <a:xfrm>
              <a:off x="6342072" y="1697049"/>
              <a:ext cx="46038" cy="50801"/>
            </a:xfrm>
            <a:custGeom>
              <a:avLst/>
              <a:gdLst>
                <a:gd name="T0" fmla="*/ 20 w 21"/>
                <a:gd name="T1" fmla="*/ 7 h 22"/>
                <a:gd name="T2" fmla="*/ 15 w 21"/>
                <a:gd name="T3" fmla="*/ 21 h 22"/>
                <a:gd name="T4" fmla="*/ 12 w 21"/>
                <a:gd name="T5" fmla="*/ 22 h 22"/>
                <a:gd name="T6" fmla="*/ 10 w 21"/>
                <a:gd name="T7" fmla="*/ 21 h 22"/>
                <a:gd name="T8" fmla="*/ 10 w 21"/>
                <a:gd name="T9" fmla="*/ 16 h 22"/>
                <a:gd name="T10" fmla="*/ 11 w 21"/>
                <a:gd name="T11" fmla="*/ 17 h 22"/>
                <a:gd name="T12" fmla="*/ 15 w 21"/>
                <a:gd name="T13" fmla="*/ 8 h 22"/>
                <a:gd name="T14" fmla="*/ 10 w 21"/>
                <a:gd name="T15" fmla="*/ 6 h 22"/>
                <a:gd name="T16" fmla="*/ 10 w 21"/>
                <a:gd name="T17" fmla="*/ 1 h 22"/>
                <a:gd name="T18" fmla="*/ 19 w 21"/>
                <a:gd name="T19" fmla="*/ 4 h 22"/>
                <a:gd name="T20" fmla="*/ 20 w 21"/>
                <a:gd name="T21" fmla="*/ 7 h 22"/>
                <a:gd name="T22" fmla="*/ 10 w 21"/>
                <a:gd name="T23" fmla="*/ 21 h 22"/>
                <a:gd name="T24" fmla="*/ 2 w 21"/>
                <a:gd name="T25" fmla="*/ 18 h 22"/>
                <a:gd name="T26" fmla="*/ 1 w 21"/>
                <a:gd name="T27" fmla="*/ 15 h 22"/>
                <a:gd name="T28" fmla="*/ 6 w 21"/>
                <a:gd name="T29" fmla="*/ 2 h 22"/>
                <a:gd name="T30" fmla="*/ 9 w 21"/>
                <a:gd name="T31" fmla="*/ 1 h 22"/>
                <a:gd name="T32" fmla="*/ 10 w 21"/>
                <a:gd name="T33" fmla="*/ 1 h 22"/>
                <a:gd name="T34" fmla="*/ 10 w 21"/>
                <a:gd name="T35" fmla="*/ 6 h 22"/>
                <a:gd name="T36" fmla="*/ 10 w 21"/>
                <a:gd name="T37" fmla="*/ 6 h 22"/>
                <a:gd name="T38" fmla="*/ 6 w 21"/>
                <a:gd name="T39" fmla="*/ 15 h 22"/>
                <a:gd name="T40" fmla="*/ 10 w 21"/>
                <a:gd name="T41" fmla="*/ 16 h 22"/>
                <a:gd name="T42" fmla="*/ 10 w 21"/>
                <a:gd name="T4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2">
                  <a:moveTo>
                    <a:pt x="20" y="7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1" y="6"/>
                    <a:pt x="20" y="7"/>
                  </a:cubicBezTo>
                  <a:close/>
                  <a:moveTo>
                    <a:pt x="10" y="21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6" name="Freeform 57"/>
            <p:cNvSpPr>
              <a:spLocks noEditPoints="1"/>
            </p:cNvSpPr>
            <p:nvPr/>
          </p:nvSpPr>
          <p:spPr bwMode="auto">
            <a:xfrm>
              <a:off x="6403985" y="1855800"/>
              <a:ext cx="50801" cy="46038"/>
            </a:xfrm>
            <a:custGeom>
              <a:avLst/>
              <a:gdLst>
                <a:gd name="T0" fmla="*/ 11 w 22"/>
                <a:gd name="T1" fmla="*/ 2 h 20"/>
                <a:gd name="T2" fmla="*/ 21 w 22"/>
                <a:gd name="T3" fmla="*/ 6 h 20"/>
                <a:gd name="T4" fmla="*/ 22 w 22"/>
                <a:gd name="T5" fmla="*/ 9 h 20"/>
                <a:gd name="T6" fmla="*/ 18 w 22"/>
                <a:gd name="T7" fmla="*/ 18 h 20"/>
                <a:gd name="T8" fmla="*/ 15 w 22"/>
                <a:gd name="T9" fmla="*/ 19 h 20"/>
                <a:gd name="T10" fmla="*/ 11 w 22"/>
                <a:gd name="T11" fmla="*/ 18 h 20"/>
                <a:gd name="T12" fmla="*/ 11 w 22"/>
                <a:gd name="T13" fmla="*/ 13 h 20"/>
                <a:gd name="T14" fmla="*/ 14 w 22"/>
                <a:gd name="T15" fmla="*/ 14 h 20"/>
                <a:gd name="T16" fmla="*/ 17 w 22"/>
                <a:gd name="T17" fmla="*/ 9 h 20"/>
                <a:gd name="T18" fmla="*/ 11 w 22"/>
                <a:gd name="T19" fmla="*/ 7 h 20"/>
                <a:gd name="T20" fmla="*/ 11 w 22"/>
                <a:gd name="T21" fmla="*/ 2 h 20"/>
                <a:gd name="T22" fmla="*/ 7 w 22"/>
                <a:gd name="T23" fmla="*/ 0 h 20"/>
                <a:gd name="T24" fmla="*/ 11 w 22"/>
                <a:gd name="T25" fmla="*/ 2 h 20"/>
                <a:gd name="T26" fmla="*/ 11 w 22"/>
                <a:gd name="T27" fmla="*/ 7 h 20"/>
                <a:gd name="T28" fmla="*/ 8 w 22"/>
                <a:gd name="T29" fmla="*/ 6 h 20"/>
                <a:gd name="T30" fmla="*/ 6 w 22"/>
                <a:gd name="T31" fmla="*/ 11 h 20"/>
                <a:gd name="T32" fmla="*/ 11 w 22"/>
                <a:gd name="T33" fmla="*/ 13 h 20"/>
                <a:gd name="T34" fmla="*/ 11 w 22"/>
                <a:gd name="T35" fmla="*/ 18 h 20"/>
                <a:gd name="T36" fmla="*/ 2 w 22"/>
                <a:gd name="T37" fmla="*/ 14 h 20"/>
                <a:gd name="T38" fmla="*/ 0 w 22"/>
                <a:gd name="T39" fmla="*/ 11 h 20"/>
                <a:gd name="T40" fmla="*/ 4 w 22"/>
                <a:gd name="T41" fmla="*/ 2 h 20"/>
                <a:gd name="T42" fmla="*/ 7 w 2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0">
                  <a:moveTo>
                    <a:pt x="11" y="2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8"/>
                    <a:pt x="22" y="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6" y="20"/>
                    <a:pt x="15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11" y="2"/>
                  </a:lnTo>
                  <a:close/>
                  <a:moveTo>
                    <a:pt x="7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7" name="Freeform 58"/>
            <p:cNvSpPr>
              <a:spLocks noEditPoints="1"/>
            </p:cNvSpPr>
            <p:nvPr/>
          </p:nvSpPr>
          <p:spPr bwMode="auto">
            <a:xfrm>
              <a:off x="6251586" y="1917712"/>
              <a:ext cx="47625" cy="50801"/>
            </a:xfrm>
            <a:custGeom>
              <a:avLst/>
              <a:gdLst>
                <a:gd name="T0" fmla="*/ 20 w 21"/>
                <a:gd name="T1" fmla="*/ 8 h 23"/>
                <a:gd name="T2" fmla="*/ 15 w 21"/>
                <a:gd name="T3" fmla="*/ 21 h 23"/>
                <a:gd name="T4" fmla="*/ 12 w 21"/>
                <a:gd name="T5" fmla="*/ 22 h 23"/>
                <a:gd name="T6" fmla="*/ 10 w 21"/>
                <a:gd name="T7" fmla="*/ 22 h 23"/>
                <a:gd name="T8" fmla="*/ 10 w 21"/>
                <a:gd name="T9" fmla="*/ 17 h 23"/>
                <a:gd name="T10" fmla="*/ 11 w 21"/>
                <a:gd name="T11" fmla="*/ 17 h 23"/>
                <a:gd name="T12" fmla="*/ 15 w 21"/>
                <a:gd name="T13" fmla="*/ 8 h 23"/>
                <a:gd name="T14" fmla="*/ 10 w 21"/>
                <a:gd name="T15" fmla="*/ 7 h 23"/>
                <a:gd name="T16" fmla="*/ 10 w 21"/>
                <a:gd name="T17" fmla="*/ 1 h 23"/>
                <a:gd name="T18" fmla="*/ 19 w 21"/>
                <a:gd name="T19" fmla="*/ 5 h 23"/>
                <a:gd name="T20" fmla="*/ 20 w 21"/>
                <a:gd name="T21" fmla="*/ 8 h 23"/>
                <a:gd name="T22" fmla="*/ 10 w 21"/>
                <a:gd name="T23" fmla="*/ 22 h 23"/>
                <a:gd name="T24" fmla="*/ 2 w 21"/>
                <a:gd name="T25" fmla="*/ 18 h 23"/>
                <a:gd name="T26" fmla="*/ 1 w 21"/>
                <a:gd name="T27" fmla="*/ 15 h 23"/>
                <a:gd name="T28" fmla="*/ 6 w 21"/>
                <a:gd name="T29" fmla="*/ 2 h 23"/>
                <a:gd name="T30" fmla="*/ 9 w 21"/>
                <a:gd name="T31" fmla="*/ 1 h 23"/>
                <a:gd name="T32" fmla="*/ 10 w 21"/>
                <a:gd name="T33" fmla="*/ 1 h 23"/>
                <a:gd name="T34" fmla="*/ 10 w 21"/>
                <a:gd name="T35" fmla="*/ 7 h 23"/>
                <a:gd name="T36" fmla="*/ 10 w 21"/>
                <a:gd name="T37" fmla="*/ 6 h 23"/>
                <a:gd name="T38" fmla="*/ 6 w 21"/>
                <a:gd name="T39" fmla="*/ 15 h 23"/>
                <a:gd name="T40" fmla="*/ 10 w 21"/>
                <a:gd name="T41" fmla="*/ 17 h 23"/>
                <a:gd name="T42" fmla="*/ 10 w 21"/>
                <a:gd name="T4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3">
                  <a:moveTo>
                    <a:pt x="20" y="8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4" y="22"/>
                    <a:pt x="13" y="23"/>
                    <a:pt x="12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7"/>
                    <a:pt x="20" y="8"/>
                  </a:cubicBezTo>
                  <a:close/>
                  <a:moveTo>
                    <a:pt x="10" y="22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1" y="1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8" name="Freeform 59"/>
            <p:cNvSpPr>
              <a:spLocks noEditPoints="1"/>
            </p:cNvSpPr>
            <p:nvPr/>
          </p:nvSpPr>
          <p:spPr bwMode="auto">
            <a:xfrm>
              <a:off x="6184910" y="1765311"/>
              <a:ext cx="50801" cy="46038"/>
            </a:xfrm>
            <a:custGeom>
              <a:avLst/>
              <a:gdLst>
                <a:gd name="T0" fmla="*/ 14 w 22"/>
                <a:gd name="T1" fmla="*/ 19 h 20"/>
                <a:gd name="T2" fmla="*/ 11 w 22"/>
                <a:gd name="T3" fmla="*/ 18 h 20"/>
                <a:gd name="T4" fmla="*/ 11 w 22"/>
                <a:gd name="T5" fmla="*/ 13 h 20"/>
                <a:gd name="T6" fmla="*/ 14 w 22"/>
                <a:gd name="T7" fmla="*/ 14 h 20"/>
                <a:gd name="T8" fmla="*/ 16 w 22"/>
                <a:gd name="T9" fmla="*/ 9 h 20"/>
                <a:gd name="T10" fmla="*/ 11 w 22"/>
                <a:gd name="T11" fmla="*/ 7 h 20"/>
                <a:gd name="T12" fmla="*/ 11 w 22"/>
                <a:gd name="T13" fmla="*/ 2 h 20"/>
                <a:gd name="T14" fmla="*/ 20 w 22"/>
                <a:gd name="T15" fmla="*/ 6 h 20"/>
                <a:gd name="T16" fmla="*/ 21 w 22"/>
                <a:gd name="T17" fmla="*/ 9 h 20"/>
                <a:gd name="T18" fmla="*/ 18 w 22"/>
                <a:gd name="T19" fmla="*/ 18 h 20"/>
                <a:gd name="T20" fmla="*/ 14 w 22"/>
                <a:gd name="T21" fmla="*/ 19 h 20"/>
                <a:gd name="T22" fmla="*/ 11 w 22"/>
                <a:gd name="T23" fmla="*/ 18 h 20"/>
                <a:gd name="T24" fmla="*/ 1 w 22"/>
                <a:gd name="T25" fmla="*/ 14 h 20"/>
                <a:gd name="T26" fmla="*/ 0 w 22"/>
                <a:gd name="T27" fmla="*/ 11 h 20"/>
                <a:gd name="T28" fmla="*/ 4 w 22"/>
                <a:gd name="T29" fmla="*/ 2 h 20"/>
                <a:gd name="T30" fmla="*/ 7 w 22"/>
                <a:gd name="T31" fmla="*/ 0 h 20"/>
                <a:gd name="T32" fmla="*/ 11 w 22"/>
                <a:gd name="T33" fmla="*/ 2 h 20"/>
                <a:gd name="T34" fmla="*/ 11 w 22"/>
                <a:gd name="T35" fmla="*/ 7 h 20"/>
                <a:gd name="T36" fmla="*/ 7 w 22"/>
                <a:gd name="T37" fmla="*/ 6 h 20"/>
                <a:gd name="T38" fmla="*/ 5 w 22"/>
                <a:gd name="T39" fmla="*/ 11 h 20"/>
                <a:gd name="T40" fmla="*/ 11 w 22"/>
                <a:gd name="T41" fmla="*/ 13 h 20"/>
                <a:gd name="T42" fmla="*/ 11 w 22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0">
                  <a:moveTo>
                    <a:pt x="14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8"/>
                    <a:pt x="21" y="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6" y="20"/>
                    <a:pt x="14" y="19"/>
                  </a:cubicBezTo>
                  <a:close/>
                  <a:moveTo>
                    <a:pt x="11" y="18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89" name="Freeform 60"/>
            <p:cNvSpPr>
              <a:spLocks noEditPoints="1"/>
            </p:cNvSpPr>
            <p:nvPr/>
          </p:nvSpPr>
          <p:spPr bwMode="auto">
            <a:xfrm>
              <a:off x="6403985" y="1763724"/>
              <a:ext cx="50801" cy="47625"/>
            </a:xfrm>
            <a:custGeom>
              <a:avLst/>
              <a:gdLst>
                <a:gd name="T0" fmla="*/ 11 w 22"/>
                <a:gd name="T1" fmla="*/ 2 h 21"/>
                <a:gd name="T2" fmla="*/ 15 w 22"/>
                <a:gd name="T3" fmla="*/ 1 h 21"/>
                <a:gd name="T4" fmla="*/ 18 w 22"/>
                <a:gd name="T5" fmla="*/ 2 h 21"/>
                <a:gd name="T6" fmla="*/ 22 w 22"/>
                <a:gd name="T7" fmla="*/ 12 h 21"/>
                <a:gd name="T8" fmla="*/ 20 w 22"/>
                <a:gd name="T9" fmla="*/ 15 h 21"/>
                <a:gd name="T10" fmla="*/ 11 w 22"/>
                <a:gd name="T11" fmla="*/ 19 h 21"/>
                <a:gd name="T12" fmla="*/ 11 w 22"/>
                <a:gd name="T13" fmla="*/ 13 h 21"/>
                <a:gd name="T14" fmla="*/ 16 w 22"/>
                <a:gd name="T15" fmla="*/ 11 h 21"/>
                <a:gd name="T16" fmla="*/ 14 w 22"/>
                <a:gd name="T17" fmla="*/ 6 h 21"/>
                <a:gd name="T18" fmla="*/ 11 w 22"/>
                <a:gd name="T19" fmla="*/ 8 h 21"/>
                <a:gd name="T20" fmla="*/ 11 w 22"/>
                <a:gd name="T21" fmla="*/ 2 h 21"/>
                <a:gd name="T22" fmla="*/ 2 w 22"/>
                <a:gd name="T23" fmla="*/ 6 h 21"/>
                <a:gd name="T24" fmla="*/ 11 w 22"/>
                <a:gd name="T25" fmla="*/ 2 h 21"/>
                <a:gd name="T26" fmla="*/ 11 w 22"/>
                <a:gd name="T27" fmla="*/ 8 h 21"/>
                <a:gd name="T28" fmla="*/ 6 w 22"/>
                <a:gd name="T29" fmla="*/ 10 h 21"/>
                <a:gd name="T30" fmla="*/ 8 w 22"/>
                <a:gd name="T31" fmla="*/ 15 h 21"/>
                <a:gd name="T32" fmla="*/ 11 w 22"/>
                <a:gd name="T33" fmla="*/ 13 h 21"/>
                <a:gd name="T34" fmla="*/ 11 w 22"/>
                <a:gd name="T35" fmla="*/ 19 h 21"/>
                <a:gd name="T36" fmla="*/ 7 w 22"/>
                <a:gd name="T37" fmla="*/ 20 h 21"/>
                <a:gd name="T38" fmla="*/ 4 w 22"/>
                <a:gd name="T39" fmla="*/ 19 h 21"/>
                <a:gd name="T40" fmla="*/ 0 w 22"/>
                <a:gd name="T41" fmla="*/ 10 h 21"/>
                <a:gd name="T42" fmla="*/ 2 w 22"/>
                <a:gd name="T4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1">
                  <a:moveTo>
                    <a:pt x="11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4"/>
                    <a:pt x="20" y="1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2"/>
                  </a:lnTo>
                  <a:close/>
                  <a:moveTo>
                    <a:pt x="2" y="6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0" name="Freeform 61"/>
            <p:cNvSpPr>
              <a:spLocks noEditPoints="1"/>
            </p:cNvSpPr>
            <p:nvPr/>
          </p:nvSpPr>
          <p:spPr bwMode="auto">
            <a:xfrm>
              <a:off x="6343660" y="1917712"/>
              <a:ext cx="44450" cy="50801"/>
            </a:xfrm>
            <a:custGeom>
              <a:avLst/>
              <a:gdLst>
                <a:gd name="T0" fmla="*/ 18 w 20"/>
                <a:gd name="T1" fmla="*/ 18 h 23"/>
                <a:gd name="T2" fmla="*/ 10 w 20"/>
                <a:gd name="T3" fmla="*/ 22 h 23"/>
                <a:gd name="T4" fmla="*/ 10 w 20"/>
                <a:gd name="T5" fmla="*/ 17 h 23"/>
                <a:gd name="T6" fmla="*/ 14 w 20"/>
                <a:gd name="T7" fmla="*/ 15 h 23"/>
                <a:gd name="T8" fmla="*/ 10 w 20"/>
                <a:gd name="T9" fmla="*/ 6 h 23"/>
                <a:gd name="T10" fmla="*/ 10 w 20"/>
                <a:gd name="T11" fmla="*/ 6 h 23"/>
                <a:gd name="T12" fmla="*/ 10 w 20"/>
                <a:gd name="T13" fmla="*/ 1 h 23"/>
                <a:gd name="T14" fmla="*/ 11 w 20"/>
                <a:gd name="T15" fmla="*/ 1 h 23"/>
                <a:gd name="T16" fmla="*/ 14 w 20"/>
                <a:gd name="T17" fmla="*/ 2 h 23"/>
                <a:gd name="T18" fmla="*/ 19 w 20"/>
                <a:gd name="T19" fmla="*/ 15 h 23"/>
                <a:gd name="T20" fmla="*/ 18 w 20"/>
                <a:gd name="T21" fmla="*/ 18 h 23"/>
                <a:gd name="T22" fmla="*/ 10 w 20"/>
                <a:gd name="T23" fmla="*/ 22 h 23"/>
                <a:gd name="T24" fmla="*/ 9 w 20"/>
                <a:gd name="T25" fmla="*/ 22 h 23"/>
                <a:gd name="T26" fmla="*/ 6 w 20"/>
                <a:gd name="T27" fmla="*/ 21 h 23"/>
                <a:gd name="T28" fmla="*/ 0 w 20"/>
                <a:gd name="T29" fmla="*/ 8 h 23"/>
                <a:gd name="T30" fmla="*/ 1 w 20"/>
                <a:gd name="T31" fmla="*/ 5 h 23"/>
                <a:gd name="T32" fmla="*/ 10 w 20"/>
                <a:gd name="T33" fmla="*/ 1 h 23"/>
                <a:gd name="T34" fmla="*/ 10 w 20"/>
                <a:gd name="T35" fmla="*/ 6 h 23"/>
                <a:gd name="T36" fmla="*/ 6 w 20"/>
                <a:gd name="T37" fmla="*/ 8 h 23"/>
                <a:gd name="T38" fmla="*/ 9 w 20"/>
                <a:gd name="T39" fmla="*/ 17 h 23"/>
                <a:gd name="T40" fmla="*/ 10 w 20"/>
                <a:gd name="T41" fmla="*/ 17 h 23"/>
                <a:gd name="T42" fmla="*/ 10 w 20"/>
                <a:gd name="T4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3">
                  <a:moveTo>
                    <a:pt x="18" y="18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19" y="18"/>
                    <a:pt x="18" y="18"/>
                  </a:cubicBezTo>
                  <a:close/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6" y="22"/>
                    <a:pt x="6" y="2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1" name="Freeform 62"/>
            <p:cNvSpPr>
              <a:spLocks noEditPoints="1"/>
            </p:cNvSpPr>
            <p:nvPr/>
          </p:nvSpPr>
          <p:spPr bwMode="auto">
            <a:xfrm>
              <a:off x="6184910" y="1855800"/>
              <a:ext cx="50801" cy="46038"/>
            </a:xfrm>
            <a:custGeom>
              <a:avLst/>
              <a:gdLst>
                <a:gd name="T0" fmla="*/ 20 w 22"/>
                <a:gd name="T1" fmla="*/ 14 h 20"/>
                <a:gd name="T2" fmla="*/ 11 w 22"/>
                <a:gd name="T3" fmla="*/ 18 h 20"/>
                <a:gd name="T4" fmla="*/ 11 w 22"/>
                <a:gd name="T5" fmla="*/ 13 h 20"/>
                <a:gd name="T6" fmla="*/ 16 w 22"/>
                <a:gd name="T7" fmla="*/ 11 h 20"/>
                <a:gd name="T8" fmla="*/ 14 w 22"/>
                <a:gd name="T9" fmla="*/ 6 h 20"/>
                <a:gd name="T10" fmla="*/ 11 w 22"/>
                <a:gd name="T11" fmla="*/ 7 h 20"/>
                <a:gd name="T12" fmla="*/ 11 w 22"/>
                <a:gd name="T13" fmla="*/ 2 h 20"/>
                <a:gd name="T14" fmla="*/ 15 w 22"/>
                <a:gd name="T15" fmla="*/ 1 h 20"/>
                <a:gd name="T16" fmla="*/ 18 w 22"/>
                <a:gd name="T17" fmla="*/ 2 h 20"/>
                <a:gd name="T18" fmla="*/ 22 w 22"/>
                <a:gd name="T19" fmla="*/ 11 h 20"/>
                <a:gd name="T20" fmla="*/ 20 w 22"/>
                <a:gd name="T21" fmla="*/ 14 h 20"/>
                <a:gd name="T22" fmla="*/ 11 w 22"/>
                <a:gd name="T23" fmla="*/ 18 h 20"/>
                <a:gd name="T24" fmla="*/ 7 w 22"/>
                <a:gd name="T25" fmla="*/ 20 h 20"/>
                <a:gd name="T26" fmla="*/ 4 w 22"/>
                <a:gd name="T27" fmla="*/ 19 h 20"/>
                <a:gd name="T28" fmla="*/ 0 w 22"/>
                <a:gd name="T29" fmla="*/ 9 h 20"/>
                <a:gd name="T30" fmla="*/ 1 w 22"/>
                <a:gd name="T31" fmla="*/ 6 h 20"/>
                <a:gd name="T32" fmla="*/ 11 w 22"/>
                <a:gd name="T33" fmla="*/ 2 h 20"/>
                <a:gd name="T34" fmla="*/ 11 w 22"/>
                <a:gd name="T35" fmla="*/ 7 h 20"/>
                <a:gd name="T36" fmla="*/ 6 w 22"/>
                <a:gd name="T37" fmla="*/ 10 h 20"/>
                <a:gd name="T38" fmla="*/ 8 w 22"/>
                <a:gd name="T39" fmla="*/ 14 h 20"/>
                <a:gd name="T40" fmla="*/ 11 w 22"/>
                <a:gd name="T41" fmla="*/ 13 h 20"/>
                <a:gd name="T42" fmla="*/ 11 w 22"/>
                <a:gd name="T4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0">
                  <a:moveTo>
                    <a:pt x="20" y="14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4"/>
                    <a:pt x="20" y="14"/>
                  </a:cubicBezTo>
                  <a:close/>
                  <a:moveTo>
                    <a:pt x="11" y="18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2" name="Freeform 63"/>
            <p:cNvSpPr>
              <a:spLocks noEditPoints="1"/>
            </p:cNvSpPr>
            <p:nvPr/>
          </p:nvSpPr>
          <p:spPr bwMode="auto">
            <a:xfrm>
              <a:off x="6251586" y="1697049"/>
              <a:ext cx="44450" cy="52389"/>
            </a:xfrm>
            <a:custGeom>
              <a:avLst/>
              <a:gdLst>
                <a:gd name="T0" fmla="*/ 18 w 20"/>
                <a:gd name="T1" fmla="*/ 18 h 23"/>
                <a:gd name="T2" fmla="*/ 10 w 20"/>
                <a:gd name="T3" fmla="*/ 22 h 23"/>
                <a:gd name="T4" fmla="*/ 10 w 20"/>
                <a:gd name="T5" fmla="*/ 16 h 23"/>
                <a:gd name="T6" fmla="*/ 14 w 20"/>
                <a:gd name="T7" fmla="*/ 15 h 23"/>
                <a:gd name="T8" fmla="*/ 11 w 20"/>
                <a:gd name="T9" fmla="*/ 6 h 23"/>
                <a:gd name="T10" fmla="*/ 10 w 20"/>
                <a:gd name="T11" fmla="*/ 6 h 23"/>
                <a:gd name="T12" fmla="*/ 10 w 20"/>
                <a:gd name="T13" fmla="*/ 1 h 23"/>
                <a:gd name="T14" fmla="*/ 11 w 20"/>
                <a:gd name="T15" fmla="*/ 1 h 23"/>
                <a:gd name="T16" fmla="*/ 14 w 20"/>
                <a:gd name="T17" fmla="*/ 2 h 23"/>
                <a:gd name="T18" fmla="*/ 20 w 20"/>
                <a:gd name="T19" fmla="*/ 15 h 23"/>
                <a:gd name="T20" fmla="*/ 18 w 20"/>
                <a:gd name="T21" fmla="*/ 18 h 23"/>
                <a:gd name="T22" fmla="*/ 10 w 20"/>
                <a:gd name="T23" fmla="*/ 22 h 23"/>
                <a:gd name="T24" fmla="*/ 9 w 20"/>
                <a:gd name="T25" fmla="*/ 22 h 23"/>
                <a:gd name="T26" fmla="*/ 6 w 20"/>
                <a:gd name="T27" fmla="*/ 21 h 23"/>
                <a:gd name="T28" fmla="*/ 1 w 20"/>
                <a:gd name="T29" fmla="*/ 8 h 23"/>
                <a:gd name="T30" fmla="*/ 2 w 20"/>
                <a:gd name="T31" fmla="*/ 5 h 23"/>
                <a:gd name="T32" fmla="*/ 10 w 20"/>
                <a:gd name="T33" fmla="*/ 1 h 23"/>
                <a:gd name="T34" fmla="*/ 10 w 20"/>
                <a:gd name="T35" fmla="*/ 6 h 23"/>
                <a:gd name="T36" fmla="*/ 6 w 20"/>
                <a:gd name="T37" fmla="*/ 8 h 23"/>
                <a:gd name="T38" fmla="*/ 9 w 20"/>
                <a:gd name="T39" fmla="*/ 17 h 23"/>
                <a:gd name="T40" fmla="*/ 10 w 20"/>
                <a:gd name="T41" fmla="*/ 16 h 23"/>
                <a:gd name="T42" fmla="*/ 10 w 20"/>
                <a:gd name="T4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3">
                  <a:moveTo>
                    <a:pt x="18" y="18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1"/>
                    <a:pt x="14" y="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8"/>
                    <a:pt x="18" y="18"/>
                  </a:cubicBezTo>
                  <a:close/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3" name="Freeform 65"/>
            <p:cNvSpPr>
              <a:spLocks noEditPoints="1"/>
            </p:cNvSpPr>
            <p:nvPr/>
          </p:nvSpPr>
          <p:spPr bwMode="auto">
            <a:xfrm>
              <a:off x="5297496" y="762005"/>
              <a:ext cx="169863" cy="342902"/>
            </a:xfrm>
            <a:custGeom>
              <a:avLst/>
              <a:gdLst>
                <a:gd name="T0" fmla="*/ 60 w 75"/>
                <a:gd name="T1" fmla="*/ 130 h 152"/>
                <a:gd name="T2" fmla="*/ 70 w 75"/>
                <a:gd name="T3" fmla="*/ 34 h 152"/>
                <a:gd name="T4" fmla="*/ 69 w 75"/>
                <a:gd name="T5" fmla="*/ 19 h 152"/>
                <a:gd name="T6" fmla="*/ 37 w 75"/>
                <a:gd name="T7" fmla="*/ 4 h 152"/>
                <a:gd name="T8" fmla="*/ 60 w 75"/>
                <a:gd name="T9" fmla="*/ 3 h 152"/>
                <a:gd name="T10" fmla="*/ 75 w 75"/>
                <a:gd name="T11" fmla="*/ 33 h 152"/>
                <a:gd name="T12" fmla="*/ 75 w 75"/>
                <a:gd name="T13" fmla="*/ 146 h 152"/>
                <a:gd name="T14" fmla="*/ 73 w 75"/>
                <a:gd name="T15" fmla="*/ 151 h 152"/>
                <a:gd name="T16" fmla="*/ 70 w 75"/>
                <a:gd name="T17" fmla="*/ 148 h 152"/>
                <a:gd name="T18" fmla="*/ 58 w 75"/>
                <a:gd name="T19" fmla="*/ 135 h 152"/>
                <a:gd name="T20" fmla="*/ 37 w 75"/>
                <a:gd name="T21" fmla="*/ 127 h 152"/>
                <a:gd name="T22" fmla="*/ 47 w 75"/>
                <a:gd name="T23" fmla="*/ 69 h 152"/>
                <a:gd name="T24" fmla="*/ 59 w 75"/>
                <a:gd name="T25" fmla="*/ 72 h 152"/>
                <a:gd name="T26" fmla="*/ 60 w 75"/>
                <a:gd name="T27" fmla="*/ 73 h 152"/>
                <a:gd name="T28" fmla="*/ 63 w 75"/>
                <a:gd name="T29" fmla="*/ 72 h 152"/>
                <a:gd name="T30" fmla="*/ 65 w 75"/>
                <a:gd name="T31" fmla="*/ 67 h 152"/>
                <a:gd name="T32" fmla="*/ 63 w 75"/>
                <a:gd name="T33" fmla="*/ 64 h 152"/>
                <a:gd name="T34" fmla="*/ 37 w 75"/>
                <a:gd name="T35" fmla="*/ 60 h 152"/>
                <a:gd name="T36" fmla="*/ 37 w 75"/>
                <a:gd name="T37" fmla="*/ 49 h 152"/>
                <a:gd name="T38" fmla="*/ 57 w 75"/>
                <a:gd name="T39" fmla="*/ 51 h 152"/>
                <a:gd name="T40" fmla="*/ 59 w 75"/>
                <a:gd name="T41" fmla="*/ 52 h 152"/>
                <a:gd name="T42" fmla="*/ 61 w 75"/>
                <a:gd name="T43" fmla="*/ 53 h 152"/>
                <a:gd name="T44" fmla="*/ 65 w 75"/>
                <a:gd name="T45" fmla="*/ 50 h 152"/>
                <a:gd name="T46" fmla="*/ 65 w 75"/>
                <a:gd name="T47" fmla="*/ 47 h 152"/>
                <a:gd name="T48" fmla="*/ 63 w 75"/>
                <a:gd name="T49" fmla="*/ 44 h 152"/>
                <a:gd name="T50" fmla="*/ 37 w 75"/>
                <a:gd name="T51" fmla="*/ 40 h 152"/>
                <a:gd name="T52" fmla="*/ 37 w 75"/>
                <a:gd name="T53" fmla="*/ 29 h 152"/>
                <a:gd name="T54" fmla="*/ 54 w 75"/>
                <a:gd name="T55" fmla="*/ 31 h 152"/>
                <a:gd name="T56" fmla="*/ 57 w 75"/>
                <a:gd name="T57" fmla="*/ 31 h 152"/>
                <a:gd name="T58" fmla="*/ 60 w 75"/>
                <a:gd name="T59" fmla="*/ 33 h 152"/>
                <a:gd name="T60" fmla="*/ 63 w 75"/>
                <a:gd name="T61" fmla="*/ 32 h 152"/>
                <a:gd name="T62" fmla="*/ 65 w 75"/>
                <a:gd name="T63" fmla="*/ 27 h 152"/>
                <a:gd name="T64" fmla="*/ 63 w 75"/>
                <a:gd name="T65" fmla="*/ 24 h 152"/>
                <a:gd name="T66" fmla="*/ 37 w 75"/>
                <a:gd name="T67" fmla="*/ 20 h 152"/>
                <a:gd name="T68" fmla="*/ 15 w 75"/>
                <a:gd name="T69" fmla="*/ 130 h 152"/>
                <a:gd name="T70" fmla="*/ 17 w 75"/>
                <a:gd name="T71" fmla="*/ 135 h 152"/>
                <a:gd name="T72" fmla="*/ 2 w 75"/>
                <a:gd name="T73" fmla="*/ 152 h 152"/>
                <a:gd name="T74" fmla="*/ 0 w 75"/>
                <a:gd name="T75" fmla="*/ 147 h 152"/>
                <a:gd name="T76" fmla="*/ 0 w 75"/>
                <a:gd name="T77" fmla="*/ 34 h 152"/>
                <a:gd name="T78" fmla="*/ 15 w 75"/>
                <a:gd name="T79" fmla="*/ 3 h 152"/>
                <a:gd name="T80" fmla="*/ 17 w 75"/>
                <a:gd name="T81" fmla="*/ 8 h 152"/>
                <a:gd name="T82" fmla="*/ 5 w 75"/>
                <a:gd name="T83" fmla="*/ 34 h 152"/>
                <a:gd name="T84" fmla="*/ 37 w 75"/>
                <a:gd name="T85" fmla="*/ 20 h 152"/>
                <a:gd name="T86" fmla="*/ 12 w 75"/>
                <a:gd name="T87" fmla="*/ 24 h 152"/>
                <a:gd name="T88" fmla="*/ 10 w 75"/>
                <a:gd name="T89" fmla="*/ 30 h 152"/>
                <a:gd name="T90" fmla="*/ 13 w 75"/>
                <a:gd name="T91" fmla="*/ 33 h 152"/>
                <a:gd name="T92" fmla="*/ 16 w 75"/>
                <a:gd name="T93" fmla="*/ 32 h 152"/>
                <a:gd name="T94" fmla="*/ 21 w 75"/>
                <a:gd name="T95" fmla="*/ 31 h 152"/>
                <a:gd name="T96" fmla="*/ 37 w 75"/>
                <a:gd name="T97" fmla="*/ 20 h 152"/>
                <a:gd name="T98" fmla="*/ 12 w 75"/>
                <a:gd name="T99" fmla="*/ 44 h 152"/>
                <a:gd name="T100" fmla="*/ 10 w 75"/>
                <a:gd name="T101" fmla="*/ 50 h 152"/>
                <a:gd name="T102" fmla="*/ 16 w 75"/>
                <a:gd name="T103" fmla="*/ 52 h 152"/>
                <a:gd name="T104" fmla="*/ 21 w 75"/>
                <a:gd name="T105" fmla="*/ 51 h 152"/>
                <a:gd name="T106" fmla="*/ 37 w 75"/>
                <a:gd name="T107" fmla="*/ 40 h 152"/>
                <a:gd name="T108" fmla="*/ 12 w 75"/>
                <a:gd name="T109" fmla="*/ 64 h 152"/>
                <a:gd name="T110" fmla="*/ 10 w 75"/>
                <a:gd name="T111" fmla="*/ 67 h 152"/>
                <a:gd name="T112" fmla="*/ 13 w 75"/>
                <a:gd name="T113" fmla="*/ 72 h 152"/>
                <a:gd name="T114" fmla="*/ 18 w 75"/>
                <a:gd name="T115" fmla="*/ 71 h 152"/>
                <a:gd name="T116" fmla="*/ 28 w 75"/>
                <a:gd name="T117" fmla="*/ 6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152">
                  <a:moveTo>
                    <a:pt x="37" y="127"/>
                  </a:moveTo>
                  <a:cubicBezTo>
                    <a:pt x="37" y="127"/>
                    <a:pt x="37" y="127"/>
                    <a:pt x="37" y="127"/>
                  </a:cubicBezTo>
                  <a:cubicBezTo>
                    <a:pt x="46" y="127"/>
                    <a:pt x="54" y="128"/>
                    <a:pt x="60" y="130"/>
                  </a:cubicBezTo>
                  <a:cubicBezTo>
                    <a:pt x="64" y="132"/>
                    <a:pt x="67" y="135"/>
                    <a:pt x="70" y="138"/>
                  </a:cubicBezTo>
                  <a:cubicBezTo>
                    <a:pt x="70" y="107"/>
                    <a:pt x="70" y="43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29"/>
                    <a:pt x="70" y="22"/>
                    <a:pt x="69" y="19"/>
                  </a:cubicBezTo>
                  <a:cubicBezTo>
                    <a:pt x="67" y="13"/>
                    <a:pt x="63" y="10"/>
                    <a:pt x="58" y="8"/>
                  </a:cubicBezTo>
                  <a:cubicBezTo>
                    <a:pt x="52" y="5"/>
                    <a:pt x="45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3" y="1"/>
                    <a:pt x="60" y="3"/>
                  </a:cubicBezTo>
                  <a:cubicBezTo>
                    <a:pt x="66" y="6"/>
                    <a:pt x="71" y="10"/>
                    <a:pt x="73" y="17"/>
                  </a:cubicBezTo>
                  <a:cubicBezTo>
                    <a:pt x="75" y="21"/>
                    <a:pt x="75" y="28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71"/>
                    <a:pt x="75" y="126"/>
                    <a:pt x="75" y="146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5" y="150"/>
                    <a:pt x="75" y="151"/>
                    <a:pt x="73" y="151"/>
                  </a:cubicBezTo>
                  <a:cubicBezTo>
                    <a:pt x="73" y="151"/>
                    <a:pt x="73" y="152"/>
                    <a:pt x="73" y="152"/>
                  </a:cubicBezTo>
                  <a:cubicBezTo>
                    <a:pt x="71" y="152"/>
                    <a:pt x="70" y="151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7" y="141"/>
                    <a:pt x="63" y="137"/>
                    <a:pt x="58" y="135"/>
                  </a:cubicBezTo>
                  <a:cubicBezTo>
                    <a:pt x="52" y="132"/>
                    <a:pt x="45" y="132"/>
                    <a:pt x="37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7" y="127"/>
                    <a:pt x="37" y="127"/>
                    <a:pt x="37" y="127"/>
                  </a:cubicBezTo>
                  <a:close/>
                  <a:moveTo>
                    <a:pt x="37" y="68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41" y="68"/>
                    <a:pt x="44" y="69"/>
                    <a:pt x="47" y="69"/>
                  </a:cubicBezTo>
                  <a:cubicBezTo>
                    <a:pt x="50" y="69"/>
                    <a:pt x="52" y="70"/>
                    <a:pt x="54" y="70"/>
                  </a:cubicBezTo>
                  <a:cubicBezTo>
                    <a:pt x="55" y="71"/>
                    <a:pt x="56" y="71"/>
                    <a:pt x="57" y="71"/>
                  </a:cubicBezTo>
                  <a:cubicBezTo>
                    <a:pt x="57" y="72"/>
                    <a:pt x="58" y="72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2"/>
                    <a:pt x="59" y="72"/>
                    <a:pt x="60" y="73"/>
                  </a:cubicBezTo>
                  <a:cubicBezTo>
                    <a:pt x="60" y="73"/>
                    <a:pt x="60" y="73"/>
                    <a:pt x="61" y="73"/>
                  </a:cubicBezTo>
                  <a:cubicBezTo>
                    <a:pt x="61" y="73"/>
                    <a:pt x="62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4" y="72"/>
                    <a:pt x="64" y="71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4" y="66"/>
                    <a:pt x="64" y="65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9" y="63"/>
                    <a:pt x="56" y="61"/>
                    <a:pt x="52" y="61"/>
                  </a:cubicBezTo>
                  <a:cubicBezTo>
                    <a:pt x="47" y="60"/>
                    <a:pt x="43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8"/>
                    <a:pt x="37" y="68"/>
                    <a:pt x="37" y="68"/>
                  </a:cubicBez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1" y="49"/>
                    <a:pt x="44" y="49"/>
                    <a:pt x="47" y="49"/>
                  </a:cubicBezTo>
                  <a:cubicBezTo>
                    <a:pt x="50" y="49"/>
                    <a:pt x="52" y="50"/>
                    <a:pt x="54" y="51"/>
                  </a:cubicBezTo>
                  <a:cubicBezTo>
                    <a:pt x="55" y="51"/>
                    <a:pt x="56" y="51"/>
                    <a:pt x="57" y="51"/>
                  </a:cubicBezTo>
                  <a:cubicBezTo>
                    <a:pt x="57" y="52"/>
                    <a:pt x="58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0" y="53"/>
                    <a:pt x="61" y="53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49"/>
                    <a:pt x="65" y="48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6"/>
                    <a:pt x="64" y="45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59" y="43"/>
                    <a:pt x="56" y="42"/>
                    <a:pt x="52" y="41"/>
                  </a:cubicBezTo>
                  <a:cubicBezTo>
                    <a:pt x="47" y="40"/>
                    <a:pt x="43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9"/>
                    <a:pt x="37" y="49"/>
                    <a:pt x="37" y="4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41" y="29"/>
                    <a:pt x="44" y="29"/>
                    <a:pt x="47" y="29"/>
                  </a:cubicBezTo>
                  <a:cubicBezTo>
                    <a:pt x="50" y="29"/>
                    <a:pt x="52" y="30"/>
                    <a:pt x="54" y="31"/>
                  </a:cubicBezTo>
                  <a:cubicBezTo>
                    <a:pt x="55" y="31"/>
                    <a:pt x="56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3"/>
                    <a:pt x="60" y="33"/>
                  </a:cubicBezTo>
                  <a:cubicBezTo>
                    <a:pt x="60" y="33"/>
                    <a:pt x="60" y="33"/>
                    <a:pt x="61" y="33"/>
                  </a:cubicBezTo>
                  <a:cubicBezTo>
                    <a:pt x="61" y="33"/>
                    <a:pt x="62" y="33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32"/>
                    <a:pt x="64" y="31"/>
                    <a:pt x="64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4" y="26"/>
                    <a:pt x="64" y="25"/>
                    <a:pt x="63" y="25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9" y="23"/>
                    <a:pt x="56" y="22"/>
                    <a:pt x="52" y="21"/>
                  </a:cubicBezTo>
                  <a:cubicBezTo>
                    <a:pt x="47" y="20"/>
                    <a:pt x="43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lnTo>
                    <a:pt x="37" y="29"/>
                  </a:lnTo>
                  <a:close/>
                  <a:moveTo>
                    <a:pt x="5" y="138"/>
                  </a:moveTo>
                  <a:cubicBezTo>
                    <a:pt x="7" y="135"/>
                    <a:pt x="11" y="132"/>
                    <a:pt x="15" y="130"/>
                  </a:cubicBezTo>
                  <a:cubicBezTo>
                    <a:pt x="21" y="128"/>
                    <a:pt x="29" y="127"/>
                    <a:pt x="37" y="127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0" y="132"/>
                    <a:pt x="22" y="132"/>
                    <a:pt x="17" y="135"/>
                  </a:cubicBezTo>
                  <a:cubicBezTo>
                    <a:pt x="11" y="137"/>
                    <a:pt x="7" y="141"/>
                    <a:pt x="6" y="147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51"/>
                    <a:pt x="4" y="152"/>
                    <a:pt x="2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1"/>
                    <a:pt x="0" y="150"/>
                    <a:pt x="0" y="14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1"/>
                    <a:pt x="1" y="17"/>
                  </a:cubicBezTo>
                  <a:cubicBezTo>
                    <a:pt x="4" y="10"/>
                    <a:pt x="9" y="6"/>
                    <a:pt x="15" y="3"/>
                  </a:cubicBezTo>
                  <a:cubicBezTo>
                    <a:pt x="21" y="1"/>
                    <a:pt x="29" y="0"/>
                    <a:pt x="37" y="0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0" y="4"/>
                    <a:pt x="23" y="5"/>
                    <a:pt x="17" y="8"/>
                  </a:cubicBezTo>
                  <a:cubicBezTo>
                    <a:pt x="12" y="10"/>
                    <a:pt x="8" y="13"/>
                    <a:pt x="6" y="19"/>
                  </a:cubicBezTo>
                  <a:cubicBezTo>
                    <a:pt x="5" y="22"/>
                    <a:pt x="5" y="29"/>
                    <a:pt x="5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138"/>
                    <a:pt x="5" y="138"/>
                    <a:pt x="5" y="138"/>
                  </a:cubicBezTo>
                  <a:close/>
                  <a:moveTo>
                    <a:pt x="37" y="20"/>
                  </a:moveTo>
                  <a:cubicBezTo>
                    <a:pt x="32" y="20"/>
                    <a:pt x="27" y="20"/>
                    <a:pt x="23" y="21"/>
                  </a:cubicBezTo>
                  <a:cubicBezTo>
                    <a:pt x="19" y="22"/>
                    <a:pt x="15" y="23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4" y="33"/>
                    <a:pt x="15" y="33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3" y="30"/>
                    <a:pt x="25" y="29"/>
                    <a:pt x="28" y="29"/>
                  </a:cubicBezTo>
                  <a:cubicBezTo>
                    <a:pt x="31" y="29"/>
                    <a:pt x="34" y="29"/>
                    <a:pt x="37" y="29"/>
                  </a:cubicBezTo>
                  <a:cubicBezTo>
                    <a:pt x="37" y="20"/>
                    <a:pt x="37" y="20"/>
                    <a:pt x="37" y="20"/>
                  </a:cubicBezTo>
                  <a:close/>
                  <a:moveTo>
                    <a:pt x="37" y="40"/>
                  </a:moveTo>
                  <a:cubicBezTo>
                    <a:pt x="32" y="40"/>
                    <a:pt x="27" y="40"/>
                    <a:pt x="23" y="41"/>
                  </a:cubicBezTo>
                  <a:cubicBezTo>
                    <a:pt x="19" y="42"/>
                    <a:pt x="15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0" y="46"/>
                    <a:pt x="10" y="47"/>
                  </a:cubicBezTo>
                  <a:cubicBezTo>
                    <a:pt x="10" y="48"/>
                    <a:pt x="10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1"/>
                    <a:pt x="12" y="52"/>
                    <a:pt x="13" y="52"/>
                  </a:cubicBezTo>
                  <a:cubicBezTo>
                    <a:pt x="14" y="53"/>
                    <a:pt x="15" y="53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2"/>
                    <a:pt x="18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3" y="50"/>
                    <a:pt x="25" y="49"/>
                    <a:pt x="28" y="49"/>
                  </a:cubicBezTo>
                  <a:cubicBezTo>
                    <a:pt x="31" y="49"/>
                    <a:pt x="34" y="49"/>
                    <a:pt x="37" y="49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7" y="60"/>
                  </a:moveTo>
                  <a:cubicBezTo>
                    <a:pt x="32" y="60"/>
                    <a:pt x="27" y="60"/>
                    <a:pt x="23" y="61"/>
                  </a:cubicBezTo>
                  <a:cubicBezTo>
                    <a:pt x="19" y="61"/>
                    <a:pt x="15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0" y="66"/>
                    <a:pt x="10" y="67"/>
                  </a:cubicBezTo>
                  <a:cubicBezTo>
                    <a:pt x="10" y="68"/>
                    <a:pt x="10" y="69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1" y="71"/>
                    <a:pt x="12" y="72"/>
                    <a:pt x="13" y="72"/>
                  </a:cubicBezTo>
                  <a:cubicBezTo>
                    <a:pt x="14" y="73"/>
                    <a:pt x="15" y="73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8" y="72"/>
                    <a:pt x="18" y="71"/>
                  </a:cubicBezTo>
                  <a:cubicBezTo>
                    <a:pt x="19" y="71"/>
                    <a:pt x="20" y="71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70"/>
                    <a:pt x="25" y="69"/>
                    <a:pt x="28" y="69"/>
                  </a:cubicBezTo>
                  <a:cubicBezTo>
                    <a:pt x="31" y="69"/>
                    <a:pt x="34" y="68"/>
                    <a:pt x="37" y="68"/>
                  </a:cubicBezTo>
                  <a:lnTo>
                    <a:pt x="3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4" name="Freeform 67"/>
            <p:cNvSpPr>
              <a:spLocks noEditPoints="1"/>
            </p:cNvSpPr>
            <p:nvPr/>
          </p:nvSpPr>
          <p:spPr bwMode="auto">
            <a:xfrm>
              <a:off x="5781685" y="1787536"/>
              <a:ext cx="246063" cy="66675"/>
            </a:xfrm>
            <a:custGeom>
              <a:avLst/>
              <a:gdLst>
                <a:gd name="T0" fmla="*/ 103 w 109"/>
                <a:gd name="T1" fmla="*/ 11 h 29"/>
                <a:gd name="T2" fmla="*/ 97 w 109"/>
                <a:gd name="T3" fmla="*/ 12 h 29"/>
                <a:gd name="T4" fmla="*/ 83 w 109"/>
                <a:gd name="T5" fmla="*/ 7 h 29"/>
                <a:gd name="T6" fmla="*/ 69 w 109"/>
                <a:gd name="T7" fmla="*/ 12 h 29"/>
                <a:gd name="T8" fmla="*/ 55 w 109"/>
                <a:gd name="T9" fmla="*/ 7 h 29"/>
                <a:gd name="T10" fmla="*/ 57 w 109"/>
                <a:gd name="T11" fmla="*/ 2 h 29"/>
                <a:gd name="T12" fmla="*/ 69 w 109"/>
                <a:gd name="T13" fmla="*/ 8 h 29"/>
                <a:gd name="T14" fmla="*/ 81 w 109"/>
                <a:gd name="T15" fmla="*/ 2 h 29"/>
                <a:gd name="T16" fmla="*/ 85 w 109"/>
                <a:gd name="T17" fmla="*/ 2 h 29"/>
                <a:gd name="T18" fmla="*/ 97 w 109"/>
                <a:gd name="T19" fmla="*/ 8 h 29"/>
                <a:gd name="T20" fmla="*/ 101 w 109"/>
                <a:gd name="T21" fmla="*/ 7 h 29"/>
                <a:gd name="T22" fmla="*/ 107 w 109"/>
                <a:gd name="T23" fmla="*/ 4 h 29"/>
                <a:gd name="T24" fmla="*/ 109 w 109"/>
                <a:gd name="T25" fmla="*/ 17 h 29"/>
                <a:gd name="T26" fmla="*/ 109 w 109"/>
                <a:gd name="T27" fmla="*/ 17 h 29"/>
                <a:gd name="T28" fmla="*/ 105 w 109"/>
                <a:gd name="T29" fmla="*/ 20 h 29"/>
                <a:gd name="T30" fmla="*/ 92 w 109"/>
                <a:gd name="T31" fmla="*/ 25 h 29"/>
                <a:gd name="T32" fmla="*/ 79 w 109"/>
                <a:gd name="T33" fmla="*/ 28 h 29"/>
                <a:gd name="T34" fmla="*/ 64 w 109"/>
                <a:gd name="T35" fmla="*/ 22 h 29"/>
                <a:gd name="T36" fmla="*/ 55 w 109"/>
                <a:gd name="T37" fmla="*/ 21 h 29"/>
                <a:gd name="T38" fmla="*/ 56 w 109"/>
                <a:gd name="T39" fmla="*/ 16 h 29"/>
                <a:gd name="T40" fmla="*/ 73 w 109"/>
                <a:gd name="T41" fmla="*/ 21 h 29"/>
                <a:gd name="T42" fmla="*/ 85 w 109"/>
                <a:gd name="T43" fmla="*/ 23 h 29"/>
                <a:gd name="T44" fmla="*/ 103 w 109"/>
                <a:gd name="T45" fmla="*/ 15 h 29"/>
                <a:gd name="T46" fmla="*/ 104 w 109"/>
                <a:gd name="T47" fmla="*/ 11 h 29"/>
                <a:gd name="T48" fmla="*/ 55 w 109"/>
                <a:gd name="T49" fmla="*/ 7 h 29"/>
                <a:gd name="T50" fmla="*/ 41 w 109"/>
                <a:gd name="T51" fmla="*/ 12 h 29"/>
                <a:gd name="T52" fmla="*/ 27 w 109"/>
                <a:gd name="T53" fmla="*/ 7 h 29"/>
                <a:gd name="T54" fmla="*/ 12 w 109"/>
                <a:gd name="T55" fmla="*/ 12 h 29"/>
                <a:gd name="T56" fmla="*/ 5 w 109"/>
                <a:gd name="T57" fmla="*/ 11 h 29"/>
                <a:gd name="T58" fmla="*/ 5 w 109"/>
                <a:gd name="T59" fmla="*/ 17 h 29"/>
                <a:gd name="T60" fmla="*/ 18 w 109"/>
                <a:gd name="T61" fmla="*/ 17 h 29"/>
                <a:gd name="T62" fmla="*/ 28 w 109"/>
                <a:gd name="T63" fmla="*/ 20 h 29"/>
                <a:gd name="T64" fmla="*/ 28 w 109"/>
                <a:gd name="T65" fmla="*/ 21 h 29"/>
                <a:gd name="T66" fmla="*/ 34 w 109"/>
                <a:gd name="T67" fmla="*/ 23 h 29"/>
                <a:gd name="T68" fmla="*/ 40 w 109"/>
                <a:gd name="T69" fmla="*/ 21 h 29"/>
                <a:gd name="T70" fmla="*/ 42 w 109"/>
                <a:gd name="T71" fmla="*/ 20 h 29"/>
                <a:gd name="T72" fmla="*/ 55 w 109"/>
                <a:gd name="T73" fmla="*/ 21 h 29"/>
                <a:gd name="T74" fmla="*/ 42 w 109"/>
                <a:gd name="T75" fmla="*/ 25 h 29"/>
                <a:gd name="T76" fmla="*/ 39 w 109"/>
                <a:gd name="T77" fmla="*/ 27 h 29"/>
                <a:gd name="T78" fmla="*/ 26 w 109"/>
                <a:gd name="T79" fmla="*/ 25 h 29"/>
                <a:gd name="T80" fmla="*/ 25 w 109"/>
                <a:gd name="T81" fmla="*/ 25 h 29"/>
                <a:gd name="T82" fmla="*/ 17 w 109"/>
                <a:gd name="T83" fmla="*/ 22 h 29"/>
                <a:gd name="T84" fmla="*/ 6 w 109"/>
                <a:gd name="T85" fmla="*/ 22 h 29"/>
                <a:gd name="T86" fmla="*/ 2 w 109"/>
                <a:gd name="T87" fmla="*/ 23 h 29"/>
                <a:gd name="T88" fmla="*/ 0 w 109"/>
                <a:gd name="T89" fmla="*/ 7 h 29"/>
                <a:gd name="T90" fmla="*/ 0 w 109"/>
                <a:gd name="T91" fmla="*/ 5 h 29"/>
                <a:gd name="T92" fmla="*/ 8 w 109"/>
                <a:gd name="T93" fmla="*/ 7 h 29"/>
                <a:gd name="T94" fmla="*/ 19 w 109"/>
                <a:gd name="T95" fmla="*/ 6 h 29"/>
                <a:gd name="T96" fmla="*/ 25 w 109"/>
                <a:gd name="T97" fmla="*/ 1 h 29"/>
                <a:gd name="T98" fmla="*/ 34 w 109"/>
                <a:gd name="T99" fmla="*/ 6 h 29"/>
                <a:gd name="T100" fmla="*/ 47 w 109"/>
                <a:gd name="T101" fmla="*/ 6 h 29"/>
                <a:gd name="T102" fmla="*/ 53 w 109"/>
                <a:gd name="T103" fmla="*/ 1 h 29"/>
                <a:gd name="T104" fmla="*/ 55 w 109"/>
                <a:gd name="T10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29">
                  <a:moveTo>
                    <a:pt x="104" y="11"/>
                  </a:moveTo>
                  <a:cubicBezTo>
                    <a:pt x="104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1" y="12"/>
                    <a:pt x="99" y="12"/>
                    <a:pt x="97" y="12"/>
                  </a:cubicBezTo>
                  <a:cubicBezTo>
                    <a:pt x="94" y="12"/>
                    <a:pt x="91" y="12"/>
                    <a:pt x="88" y="10"/>
                  </a:cubicBezTo>
                  <a:cubicBezTo>
                    <a:pt x="86" y="9"/>
                    <a:pt x="84" y="8"/>
                    <a:pt x="83" y="7"/>
                  </a:cubicBezTo>
                  <a:cubicBezTo>
                    <a:pt x="81" y="8"/>
                    <a:pt x="79" y="9"/>
                    <a:pt x="78" y="10"/>
                  </a:cubicBezTo>
                  <a:cubicBezTo>
                    <a:pt x="75" y="12"/>
                    <a:pt x="72" y="12"/>
                    <a:pt x="69" y="12"/>
                  </a:cubicBezTo>
                  <a:cubicBezTo>
                    <a:pt x="65" y="12"/>
                    <a:pt x="62" y="12"/>
                    <a:pt x="60" y="10"/>
                  </a:cubicBezTo>
                  <a:cubicBezTo>
                    <a:pt x="58" y="9"/>
                    <a:pt x="56" y="8"/>
                    <a:pt x="55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7" y="2"/>
                  </a:cubicBezTo>
                  <a:cubicBezTo>
                    <a:pt x="58" y="3"/>
                    <a:pt x="60" y="5"/>
                    <a:pt x="62" y="6"/>
                  </a:cubicBezTo>
                  <a:cubicBezTo>
                    <a:pt x="64" y="7"/>
                    <a:pt x="66" y="8"/>
                    <a:pt x="69" y="8"/>
                  </a:cubicBezTo>
                  <a:cubicBezTo>
                    <a:pt x="71" y="8"/>
                    <a:pt x="73" y="7"/>
                    <a:pt x="75" y="6"/>
                  </a:cubicBezTo>
                  <a:cubicBezTo>
                    <a:pt x="78" y="5"/>
                    <a:pt x="79" y="3"/>
                    <a:pt x="81" y="2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0"/>
                    <a:pt x="84" y="0"/>
                    <a:pt x="85" y="2"/>
                  </a:cubicBezTo>
                  <a:cubicBezTo>
                    <a:pt x="86" y="3"/>
                    <a:pt x="88" y="5"/>
                    <a:pt x="90" y="6"/>
                  </a:cubicBezTo>
                  <a:cubicBezTo>
                    <a:pt x="92" y="7"/>
                    <a:pt x="94" y="8"/>
                    <a:pt x="97" y="8"/>
                  </a:cubicBezTo>
                  <a:cubicBezTo>
                    <a:pt x="98" y="8"/>
                    <a:pt x="100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3" y="6"/>
                    <a:pt x="104" y="6"/>
                    <a:pt x="105" y="5"/>
                  </a:cubicBezTo>
                  <a:cubicBezTo>
                    <a:pt x="106" y="5"/>
                    <a:pt x="106" y="4"/>
                    <a:pt x="107" y="4"/>
                  </a:cubicBezTo>
                  <a:cubicBezTo>
                    <a:pt x="108" y="4"/>
                    <a:pt x="109" y="5"/>
                    <a:pt x="109" y="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9"/>
                    <a:pt x="108" y="20"/>
                    <a:pt x="107" y="20"/>
                  </a:cubicBezTo>
                  <a:cubicBezTo>
                    <a:pt x="106" y="20"/>
                    <a:pt x="105" y="20"/>
                    <a:pt x="105" y="20"/>
                  </a:cubicBezTo>
                  <a:cubicBezTo>
                    <a:pt x="104" y="20"/>
                    <a:pt x="104" y="20"/>
                    <a:pt x="103" y="20"/>
                  </a:cubicBezTo>
                  <a:cubicBezTo>
                    <a:pt x="99" y="20"/>
                    <a:pt x="96" y="23"/>
                    <a:pt x="92" y="25"/>
                  </a:cubicBezTo>
                  <a:cubicBezTo>
                    <a:pt x="91" y="25"/>
                    <a:pt x="89" y="26"/>
                    <a:pt x="88" y="27"/>
                  </a:cubicBezTo>
                  <a:cubicBezTo>
                    <a:pt x="84" y="29"/>
                    <a:pt x="82" y="29"/>
                    <a:pt x="79" y="28"/>
                  </a:cubicBezTo>
                  <a:cubicBezTo>
                    <a:pt x="76" y="28"/>
                    <a:pt x="74" y="27"/>
                    <a:pt x="71" y="25"/>
                  </a:cubicBezTo>
                  <a:cubicBezTo>
                    <a:pt x="69" y="24"/>
                    <a:pt x="66" y="23"/>
                    <a:pt x="64" y="22"/>
                  </a:cubicBezTo>
                  <a:cubicBezTo>
                    <a:pt x="61" y="21"/>
                    <a:pt x="59" y="21"/>
                    <a:pt x="56" y="21"/>
                  </a:cubicBezTo>
                  <a:cubicBezTo>
                    <a:pt x="56" y="21"/>
                    <a:pt x="55" y="21"/>
                    <a:pt x="55" y="21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60" y="16"/>
                    <a:pt x="62" y="16"/>
                    <a:pt x="65" y="17"/>
                  </a:cubicBezTo>
                  <a:cubicBezTo>
                    <a:pt x="68" y="18"/>
                    <a:pt x="71" y="20"/>
                    <a:pt x="73" y="21"/>
                  </a:cubicBezTo>
                  <a:cubicBezTo>
                    <a:pt x="75" y="22"/>
                    <a:pt x="78" y="23"/>
                    <a:pt x="80" y="24"/>
                  </a:cubicBezTo>
                  <a:cubicBezTo>
                    <a:pt x="82" y="24"/>
                    <a:pt x="83" y="24"/>
                    <a:pt x="85" y="23"/>
                  </a:cubicBezTo>
                  <a:cubicBezTo>
                    <a:pt x="87" y="22"/>
                    <a:pt x="88" y="21"/>
                    <a:pt x="90" y="20"/>
                  </a:cubicBezTo>
                  <a:cubicBezTo>
                    <a:pt x="94" y="18"/>
                    <a:pt x="98" y="16"/>
                    <a:pt x="103" y="15"/>
                  </a:cubicBezTo>
                  <a:cubicBezTo>
                    <a:pt x="103" y="15"/>
                    <a:pt x="104" y="15"/>
                    <a:pt x="104" y="15"/>
                  </a:cubicBezTo>
                  <a:lnTo>
                    <a:pt x="104" y="11"/>
                  </a:lnTo>
                  <a:close/>
                  <a:moveTo>
                    <a:pt x="55" y="7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3" y="8"/>
                    <a:pt x="51" y="9"/>
                    <a:pt x="49" y="10"/>
                  </a:cubicBezTo>
                  <a:cubicBezTo>
                    <a:pt x="47" y="12"/>
                    <a:pt x="44" y="12"/>
                    <a:pt x="41" y="12"/>
                  </a:cubicBezTo>
                  <a:cubicBezTo>
                    <a:pt x="37" y="12"/>
                    <a:pt x="34" y="12"/>
                    <a:pt x="32" y="10"/>
                  </a:cubicBezTo>
                  <a:cubicBezTo>
                    <a:pt x="30" y="9"/>
                    <a:pt x="28" y="8"/>
                    <a:pt x="27" y="7"/>
                  </a:cubicBezTo>
                  <a:cubicBezTo>
                    <a:pt x="25" y="8"/>
                    <a:pt x="23" y="9"/>
                    <a:pt x="21" y="10"/>
                  </a:cubicBezTo>
                  <a:cubicBezTo>
                    <a:pt x="19" y="12"/>
                    <a:pt x="16" y="12"/>
                    <a:pt x="12" y="12"/>
                  </a:cubicBezTo>
                  <a:cubicBezTo>
                    <a:pt x="10" y="12"/>
                    <a:pt x="8" y="12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7" y="17"/>
                    <a:pt x="9" y="17"/>
                  </a:cubicBezTo>
                  <a:cubicBezTo>
                    <a:pt x="12" y="16"/>
                    <a:pt x="15" y="16"/>
                    <a:pt x="18" y="17"/>
                  </a:cubicBezTo>
                  <a:cubicBezTo>
                    <a:pt x="21" y="18"/>
                    <a:pt x="24" y="19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2"/>
                    <a:pt x="32" y="23"/>
                    <a:pt x="34" y="23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8" y="22"/>
                    <a:pt x="39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6" y="18"/>
                    <a:pt x="50" y="16"/>
                    <a:pt x="55" y="16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1" y="21"/>
                    <a:pt x="47" y="23"/>
                    <a:pt x="44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0" y="26"/>
                    <a:pt x="39" y="27"/>
                  </a:cubicBezTo>
                  <a:cubicBezTo>
                    <a:pt x="37" y="27"/>
                    <a:pt x="36" y="27"/>
                    <a:pt x="34" y="27"/>
                  </a:cubicBezTo>
                  <a:cubicBezTo>
                    <a:pt x="31" y="28"/>
                    <a:pt x="29" y="2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3" y="23"/>
                    <a:pt x="20" y="22"/>
                    <a:pt x="17" y="22"/>
                  </a:cubicBezTo>
                  <a:cubicBezTo>
                    <a:pt x="15" y="21"/>
                    <a:pt x="12" y="21"/>
                    <a:pt x="9" y="21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3" y="23"/>
                    <a:pt x="3" y="23"/>
                    <a:pt x="2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3" y="4"/>
                    <a:pt x="4" y="5"/>
                  </a:cubicBezTo>
                  <a:cubicBezTo>
                    <a:pt x="5" y="6"/>
                    <a:pt x="6" y="6"/>
                    <a:pt x="8" y="7"/>
                  </a:cubicBezTo>
                  <a:cubicBezTo>
                    <a:pt x="9" y="7"/>
                    <a:pt x="11" y="8"/>
                    <a:pt x="12" y="8"/>
                  </a:cubicBezTo>
                  <a:cubicBezTo>
                    <a:pt x="15" y="8"/>
                    <a:pt x="17" y="7"/>
                    <a:pt x="19" y="6"/>
                  </a:cubicBezTo>
                  <a:cubicBezTo>
                    <a:pt x="21" y="5"/>
                    <a:pt x="23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8" y="0"/>
                    <a:pt x="28" y="2"/>
                  </a:cubicBezTo>
                  <a:cubicBezTo>
                    <a:pt x="30" y="3"/>
                    <a:pt x="32" y="5"/>
                    <a:pt x="34" y="6"/>
                  </a:cubicBezTo>
                  <a:cubicBezTo>
                    <a:pt x="36" y="7"/>
                    <a:pt x="38" y="8"/>
                    <a:pt x="41" y="8"/>
                  </a:cubicBezTo>
                  <a:cubicBezTo>
                    <a:pt x="43" y="8"/>
                    <a:pt x="45" y="7"/>
                    <a:pt x="47" y="6"/>
                  </a:cubicBezTo>
                  <a:cubicBezTo>
                    <a:pt x="49" y="5"/>
                    <a:pt x="51" y="3"/>
                    <a:pt x="53" y="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1"/>
                    <a:pt x="54" y="1"/>
                    <a:pt x="55" y="1"/>
                  </a:cubicBezTo>
                  <a:lnTo>
                    <a:pt x="5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5" name="Freeform 68"/>
            <p:cNvSpPr>
              <a:spLocks noEditPoints="1"/>
            </p:cNvSpPr>
            <p:nvPr/>
          </p:nvSpPr>
          <p:spPr bwMode="auto">
            <a:xfrm>
              <a:off x="5781685" y="1844686"/>
              <a:ext cx="246063" cy="49213"/>
            </a:xfrm>
            <a:custGeom>
              <a:avLst/>
              <a:gdLst>
                <a:gd name="T0" fmla="*/ 99 w 109"/>
                <a:gd name="T1" fmla="*/ 8 h 22"/>
                <a:gd name="T2" fmla="*/ 99 w 109"/>
                <a:gd name="T3" fmla="*/ 8 h 22"/>
                <a:gd name="T4" fmla="*/ 83 w 109"/>
                <a:gd name="T5" fmla="*/ 14 h 22"/>
                <a:gd name="T6" fmla="*/ 75 w 109"/>
                <a:gd name="T7" fmla="*/ 13 h 22"/>
                <a:gd name="T8" fmla="*/ 67 w 109"/>
                <a:gd name="T9" fmla="*/ 10 h 22"/>
                <a:gd name="T10" fmla="*/ 65 w 109"/>
                <a:gd name="T11" fmla="*/ 9 h 22"/>
                <a:gd name="T12" fmla="*/ 56 w 109"/>
                <a:gd name="T13" fmla="*/ 6 h 22"/>
                <a:gd name="T14" fmla="*/ 55 w 109"/>
                <a:gd name="T15" fmla="*/ 6 h 22"/>
                <a:gd name="T16" fmla="*/ 55 w 109"/>
                <a:gd name="T17" fmla="*/ 2 h 22"/>
                <a:gd name="T18" fmla="*/ 56 w 109"/>
                <a:gd name="T19" fmla="*/ 1 h 22"/>
                <a:gd name="T20" fmla="*/ 68 w 109"/>
                <a:gd name="T21" fmla="*/ 5 h 22"/>
                <a:gd name="T22" fmla="*/ 69 w 109"/>
                <a:gd name="T23" fmla="*/ 6 h 22"/>
                <a:gd name="T24" fmla="*/ 76 w 109"/>
                <a:gd name="T25" fmla="*/ 9 h 22"/>
                <a:gd name="T26" fmla="*/ 82 w 109"/>
                <a:gd name="T27" fmla="*/ 9 h 22"/>
                <a:gd name="T28" fmla="*/ 96 w 109"/>
                <a:gd name="T29" fmla="*/ 4 h 22"/>
                <a:gd name="T30" fmla="*/ 96 w 109"/>
                <a:gd name="T31" fmla="*/ 4 h 22"/>
                <a:gd name="T32" fmla="*/ 101 w 109"/>
                <a:gd name="T33" fmla="*/ 1 h 22"/>
                <a:gd name="T34" fmla="*/ 107 w 109"/>
                <a:gd name="T35" fmla="*/ 1 h 22"/>
                <a:gd name="T36" fmla="*/ 109 w 109"/>
                <a:gd name="T37" fmla="*/ 3 h 22"/>
                <a:gd name="T38" fmla="*/ 109 w 109"/>
                <a:gd name="T39" fmla="*/ 19 h 22"/>
                <a:gd name="T40" fmla="*/ 107 w 109"/>
                <a:gd name="T41" fmla="*/ 22 h 22"/>
                <a:gd name="T42" fmla="*/ 55 w 109"/>
                <a:gd name="T43" fmla="*/ 22 h 22"/>
                <a:gd name="T44" fmla="*/ 55 w 109"/>
                <a:gd name="T45" fmla="*/ 17 h 22"/>
                <a:gd name="T46" fmla="*/ 104 w 109"/>
                <a:gd name="T47" fmla="*/ 17 h 22"/>
                <a:gd name="T48" fmla="*/ 104 w 109"/>
                <a:gd name="T49" fmla="*/ 5 h 22"/>
                <a:gd name="T50" fmla="*/ 103 w 109"/>
                <a:gd name="T51" fmla="*/ 6 h 22"/>
                <a:gd name="T52" fmla="*/ 99 w 109"/>
                <a:gd name="T53" fmla="*/ 8 h 22"/>
                <a:gd name="T54" fmla="*/ 55 w 109"/>
                <a:gd name="T55" fmla="*/ 6 h 22"/>
                <a:gd name="T56" fmla="*/ 48 w 109"/>
                <a:gd name="T57" fmla="*/ 9 h 22"/>
                <a:gd name="T58" fmla="*/ 43 w 109"/>
                <a:gd name="T59" fmla="*/ 11 h 22"/>
                <a:gd name="T60" fmla="*/ 43 w 109"/>
                <a:gd name="T61" fmla="*/ 11 h 22"/>
                <a:gd name="T62" fmla="*/ 35 w 109"/>
                <a:gd name="T63" fmla="*/ 13 h 22"/>
                <a:gd name="T64" fmla="*/ 26 w 109"/>
                <a:gd name="T65" fmla="*/ 12 h 22"/>
                <a:gd name="T66" fmla="*/ 22 w 109"/>
                <a:gd name="T67" fmla="*/ 10 h 22"/>
                <a:gd name="T68" fmla="*/ 13 w 109"/>
                <a:gd name="T69" fmla="*/ 7 h 22"/>
                <a:gd name="T70" fmla="*/ 8 w 109"/>
                <a:gd name="T71" fmla="*/ 8 h 22"/>
                <a:gd name="T72" fmla="*/ 5 w 109"/>
                <a:gd name="T73" fmla="*/ 10 h 22"/>
                <a:gd name="T74" fmla="*/ 5 w 109"/>
                <a:gd name="T75" fmla="*/ 17 h 22"/>
                <a:gd name="T76" fmla="*/ 55 w 109"/>
                <a:gd name="T77" fmla="*/ 17 h 22"/>
                <a:gd name="T78" fmla="*/ 55 w 109"/>
                <a:gd name="T79" fmla="*/ 22 h 22"/>
                <a:gd name="T80" fmla="*/ 2 w 109"/>
                <a:gd name="T81" fmla="*/ 22 h 22"/>
                <a:gd name="T82" fmla="*/ 0 w 109"/>
                <a:gd name="T83" fmla="*/ 19 h 22"/>
                <a:gd name="T84" fmla="*/ 0 w 109"/>
                <a:gd name="T85" fmla="*/ 9 h 22"/>
                <a:gd name="T86" fmla="*/ 0 w 109"/>
                <a:gd name="T87" fmla="*/ 9 h 22"/>
                <a:gd name="T88" fmla="*/ 1 w 109"/>
                <a:gd name="T89" fmla="*/ 7 h 22"/>
                <a:gd name="T90" fmla="*/ 6 w 109"/>
                <a:gd name="T91" fmla="*/ 3 h 22"/>
                <a:gd name="T92" fmla="*/ 13 w 109"/>
                <a:gd name="T93" fmla="*/ 2 h 22"/>
                <a:gd name="T94" fmla="*/ 24 w 109"/>
                <a:gd name="T95" fmla="*/ 5 h 22"/>
                <a:gd name="T96" fmla="*/ 28 w 109"/>
                <a:gd name="T97" fmla="*/ 7 h 22"/>
                <a:gd name="T98" fmla="*/ 35 w 109"/>
                <a:gd name="T99" fmla="*/ 8 h 22"/>
                <a:gd name="T100" fmla="*/ 41 w 109"/>
                <a:gd name="T101" fmla="*/ 7 h 22"/>
                <a:gd name="T102" fmla="*/ 41 w 109"/>
                <a:gd name="T103" fmla="*/ 7 h 22"/>
                <a:gd name="T104" fmla="*/ 41 w 109"/>
                <a:gd name="T105" fmla="*/ 7 h 22"/>
                <a:gd name="T106" fmla="*/ 46 w 109"/>
                <a:gd name="T107" fmla="*/ 5 h 22"/>
                <a:gd name="T108" fmla="*/ 55 w 109"/>
                <a:gd name="T109" fmla="*/ 2 h 22"/>
                <a:gd name="T110" fmla="*/ 55 w 109"/>
                <a:gd name="T1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" h="22"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4" y="11"/>
                    <a:pt x="89" y="14"/>
                    <a:pt x="83" y="14"/>
                  </a:cubicBezTo>
                  <a:cubicBezTo>
                    <a:pt x="80" y="14"/>
                    <a:pt x="77" y="14"/>
                    <a:pt x="75" y="13"/>
                  </a:cubicBezTo>
                  <a:cubicBezTo>
                    <a:pt x="72" y="12"/>
                    <a:pt x="70" y="11"/>
                    <a:pt x="67" y="10"/>
                  </a:cubicBezTo>
                  <a:cubicBezTo>
                    <a:pt x="67" y="10"/>
                    <a:pt x="66" y="10"/>
                    <a:pt x="65" y="9"/>
                  </a:cubicBezTo>
                  <a:cubicBezTo>
                    <a:pt x="62" y="8"/>
                    <a:pt x="59" y="6"/>
                    <a:pt x="56" y="6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60" y="1"/>
                    <a:pt x="64" y="3"/>
                    <a:pt x="68" y="5"/>
                  </a:cubicBezTo>
                  <a:cubicBezTo>
                    <a:pt x="68" y="5"/>
                    <a:pt x="69" y="6"/>
                    <a:pt x="69" y="6"/>
                  </a:cubicBezTo>
                  <a:cubicBezTo>
                    <a:pt x="72" y="7"/>
                    <a:pt x="74" y="8"/>
                    <a:pt x="76" y="9"/>
                  </a:cubicBezTo>
                  <a:cubicBezTo>
                    <a:pt x="78" y="9"/>
                    <a:pt x="80" y="10"/>
                    <a:pt x="82" y="9"/>
                  </a:cubicBezTo>
                  <a:cubicBezTo>
                    <a:pt x="87" y="9"/>
                    <a:pt x="92" y="7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8" y="3"/>
                    <a:pt x="99" y="2"/>
                    <a:pt x="101" y="1"/>
                  </a:cubicBezTo>
                  <a:cubicBezTo>
                    <a:pt x="103" y="1"/>
                    <a:pt x="105" y="0"/>
                    <a:pt x="107" y="1"/>
                  </a:cubicBezTo>
                  <a:cubicBezTo>
                    <a:pt x="108" y="1"/>
                    <a:pt x="109" y="2"/>
                    <a:pt x="109" y="3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21"/>
                    <a:pt x="108" y="22"/>
                    <a:pt x="107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3" y="6"/>
                    <a:pt x="103" y="6"/>
                  </a:cubicBezTo>
                  <a:cubicBezTo>
                    <a:pt x="101" y="6"/>
                    <a:pt x="100" y="7"/>
                    <a:pt x="99" y="8"/>
                  </a:cubicBezTo>
                  <a:close/>
                  <a:moveTo>
                    <a:pt x="55" y="6"/>
                  </a:moveTo>
                  <a:cubicBezTo>
                    <a:pt x="52" y="7"/>
                    <a:pt x="50" y="8"/>
                    <a:pt x="48" y="9"/>
                  </a:cubicBezTo>
                  <a:cubicBezTo>
                    <a:pt x="46" y="10"/>
                    <a:pt x="45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12"/>
                    <a:pt x="37" y="13"/>
                    <a:pt x="35" y="13"/>
                  </a:cubicBezTo>
                  <a:cubicBezTo>
                    <a:pt x="32" y="13"/>
                    <a:pt x="29" y="13"/>
                    <a:pt x="26" y="12"/>
                  </a:cubicBezTo>
                  <a:cubicBezTo>
                    <a:pt x="25" y="11"/>
                    <a:pt x="24" y="10"/>
                    <a:pt x="22" y="10"/>
                  </a:cubicBezTo>
                  <a:cubicBezTo>
                    <a:pt x="19" y="8"/>
                    <a:pt x="16" y="7"/>
                    <a:pt x="13" y="7"/>
                  </a:cubicBezTo>
                  <a:cubicBezTo>
                    <a:pt x="11" y="7"/>
                    <a:pt x="10" y="7"/>
                    <a:pt x="8" y="8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2" y="6"/>
                    <a:pt x="4" y="4"/>
                    <a:pt x="6" y="3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7" y="2"/>
                    <a:pt x="21" y="4"/>
                    <a:pt x="24" y="5"/>
                  </a:cubicBezTo>
                  <a:cubicBezTo>
                    <a:pt x="25" y="6"/>
                    <a:pt x="27" y="7"/>
                    <a:pt x="28" y="7"/>
                  </a:cubicBezTo>
                  <a:cubicBezTo>
                    <a:pt x="30" y="8"/>
                    <a:pt x="32" y="8"/>
                    <a:pt x="35" y="8"/>
                  </a:cubicBezTo>
                  <a:cubicBezTo>
                    <a:pt x="37" y="8"/>
                    <a:pt x="39" y="8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6"/>
                    <a:pt x="44" y="6"/>
                    <a:pt x="46" y="5"/>
                  </a:cubicBezTo>
                  <a:cubicBezTo>
                    <a:pt x="49" y="3"/>
                    <a:pt x="51" y="2"/>
                    <a:pt x="55" y="2"/>
                  </a:cubicBezTo>
                  <a:lnTo>
                    <a:pt x="5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6" name="Freeform 69"/>
            <p:cNvSpPr>
              <a:spLocks noEditPoints="1"/>
            </p:cNvSpPr>
            <p:nvPr/>
          </p:nvSpPr>
          <p:spPr bwMode="auto">
            <a:xfrm>
              <a:off x="5772159" y="1681174"/>
              <a:ext cx="263525" cy="127000"/>
            </a:xfrm>
            <a:custGeom>
              <a:avLst/>
              <a:gdLst>
                <a:gd name="T0" fmla="*/ 110 w 117"/>
                <a:gd name="T1" fmla="*/ 47 h 56"/>
                <a:gd name="T2" fmla="*/ 112 w 117"/>
                <a:gd name="T3" fmla="*/ 18 h 56"/>
                <a:gd name="T4" fmla="*/ 62 w 117"/>
                <a:gd name="T5" fmla="*/ 14 h 56"/>
                <a:gd name="T6" fmla="*/ 59 w 117"/>
                <a:gd name="T7" fmla="*/ 7 h 56"/>
                <a:gd name="T8" fmla="*/ 63 w 117"/>
                <a:gd name="T9" fmla="*/ 1 h 56"/>
                <a:gd name="T10" fmla="*/ 67 w 117"/>
                <a:gd name="T11" fmla="*/ 12 h 56"/>
                <a:gd name="T12" fmla="*/ 117 w 117"/>
                <a:gd name="T13" fmla="*/ 16 h 56"/>
                <a:gd name="T14" fmla="*/ 113 w 117"/>
                <a:gd name="T15" fmla="*/ 50 h 56"/>
                <a:gd name="T16" fmla="*/ 113 w 117"/>
                <a:gd name="T17" fmla="*/ 50 h 56"/>
                <a:gd name="T18" fmla="*/ 113 w 117"/>
                <a:gd name="T19" fmla="*/ 51 h 56"/>
                <a:gd name="T20" fmla="*/ 113 w 117"/>
                <a:gd name="T21" fmla="*/ 51 h 56"/>
                <a:gd name="T22" fmla="*/ 101 w 117"/>
                <a:gd name="T23" fmla="*/ 56 h 56"/>
                <a:gd name="T24" fmla="*/ 84 w 117"/>
                <a:gd name="T25" fmla="*/ 51 h 56"/>
                <a:gd name="T26" fmla="*/ 61 w 117"/>
                <a:gd name="T27" fmla="*/ 51 h 56"/>
                <a:gd name="T28" fmla="*/ 59 w 117"/>
                <a:gd name="T29" fmla="*/ 48 h 56"/>
                <a:gd name="T30" fmla="*/ 64 w 117"/>
                <a:gd name="T31" fmla="*/ 48 h 56"/>
                <a:gd name="T32" fmla="*/ 81 w 117"/>
                <a:gd name="T33" fmla="*/ 48 h 56"/>
                <a:gd name="T34" fmla="*/ 92 w 117"/>
                <a:gd name="T35" fmla="*/ 48 h 56"/>
                <a:gd name="T36" fmla="*/ 109 w 117"/>
                <a:gd name="T37" fmla="*/ 48 h 56"/>
                <a:gd name="T38" fmla="*/ 109 w 117"/>
                <a:gd name="T39" fmla="*/ 47 h 56"/>
                <a:gd name="T40" fmla="*/ 59 w 117"/>
                <a:gd name="T41" fmla="*/ 7 h 56"/>
                <a:gd name="T42" fmla="*/ 55 w 117"/>
                <a:gd name="T43" fmla="*/ 14 h 56"/>
                <a:gd name="T44" fmla="*/ 5 w 117"/>
                <a:gd name="T45" fmla="*/ 18 h 56"/>
                <a:gd name="T46" fmla="*/ 8 w 117"/>
                <a:gd name="T47" fmla="*/ 47 h 56"/>
                <a:gd name="T48" fmla="*/ 8 w 117"/>
                <a:gd name="T49" fmla="*/ 47 h 56"/>
                <a:gd name="T50" fmla="*/ 8 w 117"/>
                <a:gd name="T51" fmla="*/ 47 h 56"/>
                <a:gd name="T52" fmla="*/ 12 w 117"/>
                <a:gd name="T53" fmla="*/ 50 h 56"/>
                <a:gd name="T54" fmla="*/ 25 w 117"/>
                <a:gd name="T55" fmla="*/ 48 h 56"/>
                <a:gd name="T56" fmla="*/ 36 w 117"/>
                <a:gd name="T57" fmla="*/ 48 h 56"/>
                <a:gd name="T58" fmla="*/ 53 w 117"/>
                <a:gd name="T59" fmla="*/ 48 h 56"/>
                <a:gd name="T60" fmla="*/ 59 w 117"/>
                <a:gd name="T61" fmla="*/ 39 h 56"/>
                <a:gd name="T62" fmla="*/ 56 w 117"/>
                <a:gd name="T63" fmla="*/ 51 h 56"/>
                <a:gd name="T64" fmla="*/ 33 w 117"/>
                <a:gd name="T65" fmla="*/ 51 h 56"/>
                <a:gd name="T66" fmla="*/ 28 w 117"/>
                <a:gd name="T67" fmla="*/ 51 h 56"/>
                <a:gd name="T68" fmla="*/ 16 w 117"/>
                <a:gd name="T69" fmla="*/ 56 h 56"/>
                <a:gd name="T70" fmla="*/ 5 w 117"/>
                <a:gd name="T71" fmla="*/ 51 h 56"/>
                <a:gd name="T72" fmla="*/ 4 w 117"/>
                <a:gd name="T73" fmla="*/ 50 h 56"/>
                <a:gd name="T74" fmla="*/ 1 w 117"/>
                <a:gd name="T75" fmla="*/ 45 h 56"/>
                <a:gd name="T76" fmla="*/ 2 w 117"/>
                <a:gd name="T77" fmla="*/ 14 h 56"/>
                <a:gd name="T78" fmla="*/ 51 w 117"/>
                <a:gd name="T79" fmla="*/ 3 h 56"/>
                <a:gd name="T80" fmla="*/ 54 w 117"/>
                <a:gd name="T81" fmla="*/ 1 h 56"/>
                <a:gd name="T82" fmla="*/ 59 w 117"/>
                <a:gd name="T8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56">
                  <a:moveTo>
                    <a:pt x="109" y="47"/>
                  </a:move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5"/>
                    <a:pt x="112" y="43"/>
                  </a:cubicBezTo>
                  <a:cubicBezTo>
                    <a:pt x="112" y="42"/>
                    <a:pt x="112" y="41"/>
                    <a:pt x="112" y="3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2" y="17"/>
                    <a:pt x="62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1" y="7"/>
                    <a:pt x="60" y="7"/>
                    <a:pt x="59" y="7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60" y="2"/>
                    <a:pt x="61" y="2"/>
                  </a:cubicBezTo>
                  <a:cubicBezTo>
                    <a:pt x="62" y="2"/>
                    <a:pt x="62" y="1"/>
                    <a:pt x="63" y="1"/>
                  </a:cubicBezTo>
                  <a:cubicBezTo>
                    <a:pt x="63" y="1"/>
                    <a:pt x="64" y="1"/>
                    <a:pt x="64" y="1"/>
                  </a:cubicBezTo>
                  <a:cubicBezTo>
                    <a:pt x="66" y="1"/>
                    <a:pt x="67" y="2"/>
                    <a:pt x="67" y="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6" y="14"/>
                    <a:pt x="117" y="15"/>
                    <a:pt x="117" y="16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41"/>
                    <a:pt x="117" y="43"/>
                    <a:pt x="116" y="45"/>
                  </a:cubicBezTo>
                  <a:cubicBezTo>
                    <a:pt x="116" y="47"/>
                    <a:pt x="115" y="48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1" y="52"/>
                    <a:pt x="109" y="54"/>
                    <a:pt x="107" y="55"/>
                  </a:cubicBezTo>
                  <a:cubicBezTo>
                    <a:pt x="105" y="55"/>
                    <a:pt x="103" y="56"/>
                    <a:pt x="101" y="56"/>
                  </a:cubicBezTo>
                  <a:cubicBezTo>
                    <a:pt x="96" y="56"/>
                    <a:pt x="92" y="54"/>
                    <a:pt x="89" y="51"/>
                  </a:cubicBezTo>
                  <a:cubicBezTo>
                    <a:pt x="88" y="50"/>
                    <a:pt x="87" y="49"/>
                    <a:pt x="87" y="48"/>
                  </a:cubicBezTo>
                  <a:cubicBezTo>
                    <a:pt x="86" y="49"/>
                    <a:pt x="85" y="50"/>
                    <a:pt x="84" y="51"/>
                  </a:cubicBezTo>
                  <a:cubicBezTo>
                    <a:pt x="81" y="54"/>
                    <a:pt x="77" y="56"/>
                    <a:pt x="73" y="56"/>
                  </a:cubicBezTo>
                  <a:cubicBezTo>
                    <a:pt x="68" y="56"/>
                    <a:pt x="64" y="54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50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43"/>
                    <a:pt x="62" y="46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7" y="50"/>
                    <a:pt x="69" y="51"/>
                    <a:pt x="73" y="51"/>
                  </a:cubicBezTo>
                  <a:cubicBezTo>
                    <a:pt x="76" y="51"/>
                    <a:pt x="79" y="50"/>
                    <a:pt x="81" y="48"/>
                  </a:cubicBezTo>
                  <a:cubicBezTo>
                    <a:pt x="83" y="46"/>
                    <a:pt x="84" y="43"/>
                    <a:pt x="84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43"/>
                    <a:pt x="90" y="46"/>
                    <a:pt x="92" y="48"/>
                  </a:cubicBezTo>
                  <a:cubicBezTo>
                    <a:pt x="95" y="50"/>
                    <a:pt x="98" y="51"/>
                    <a:pt x="101" y="51"/>
                  </a:cubicBezTo>
                  <a:cubicBezTo>
                    <a:pt x="102" y="51"/>
                    <a:pt x="104" y="51"/>
                    <a:pt x="105" y="50"/>
                  </a:cubicBezTo>
                  <a:cubicBezTo>
                    <a:pt x="107" y="50"/>
                    <a:pt x="108" y="49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7" y="7"/>
                    <a:pt x="56" y="7"/>
                    <a:pt x="55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4" y="18"/>
                    <a:pt x="5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6" y="45"/>
                    <a:pt x="7" y="46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49"/>
                    <a:pt x="11" y="50"/>
                    <a:pt x="12" y="50"/>
                  </a:cubicBezTo>
                  <a:cubicBezTo>
                    <a:pt x="13" y="51"/>
                    <a:pt x="15" y="51"/>
                    <a:pt x="16" y="51"/>
                  </a:cubicBezTo>
                  <a:cubicBezTo>
                    <a:pt x="20" y="51"/>
                    <a:pt x="23" y="50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6"/>
                    <a:pt x="28" y="43"/>
                    <a:pt x="28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3"/>
                    <a:pt x="34" y="46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50"/>
                    <a:pt x="41" y="51"/>
                    <a:pt x="45" y="51"/>
                  </a:cubicBezTo>
                  <a:cubicBezTo>
                    <a:pt x="48" y="51"/>
                    <a:pt x="51" y="50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5" y="46"/>
                    <a:pt x="56" y="43"/>
                    <a:pt x="56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8" y="49"/>
                    <a:pt x="57" y="50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3" y="54"/>
                    <a:pt x="49" y="56"/>
                    <a:pt x="45" y="56"/>
                  </a:cubicBezTo>
                  <a:cubicBezTo>
                    <a:pt x="40" y="56"/>
                    <a:pt x="36" y="54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0"/>
                    <a:pt x="31" y="49"/>
                    <a:pt x="31" y="48"/>
                  </a:cubicBezTo>
                  <a:cubicBezTo>
                    <a:pt x="30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5" y="54"/>
                    <a:pt x="21" y="56"/>
                    <a:pt x="16" y="56"/>
                  </a:cubicBezTo>
                  <a:cubicBezTo>
                    <a:pt x="14" y="56"/>
                    <a:pt x="12" y="55"/>
                    <a:pt x="10" y="55"/>
                  </a:cubicBezTo>
                  <a:cubicBezTo>
                    <a:pt x="8" y="54"/>
                    <a:pt x="6" y="52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4" y="51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49"/>
                    <a:pt x="2" y="47"/>
                    <a:pt x="1" y="45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2" y="1"/>
                    <a:pt x="53" y="0"/>
                    <a:pt x="54" y="1"/>
                  </a:cubicBezTo>
                  <a:cubicBezTo>
                    <a:pt x="55" y="1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8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lnTo>
                    <a:pt x="5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7" name="Freeform 70"/>
            <p:cNvSpPr>
              <a:spLocks noEditPoints="1"/>
            </p:cNvSpPr>
            <p:nvPr/>
          </p:nvSpPr>
          <p:spPr bwMode="auto">
            <a:xfrm>
              <a:off x="5756285" y="1889136"/>
              <a:ext cx="295276" cy="46038"/>
            </a:xfrm>
            <a:custGeom>
              <a:avLst/>
              <a:gdLst>
                <a:gd name="T0" fmla="*/ 66 w 131"/>
                <a:gd name="T1" fmla="*/ 15 h 20"/>
                <a:gd name="T2" fmla="*/ 109 w 131"/>
                <a:gd name="T3" fmla="*/ 11 h 20"/>
                <a:gd name="T4" fmla="*/ 124 w 131"/>
                <a:gd name="T5" fmla="*/ 5 h 20"/>
                <a:gd name="T6" fmla="*/ 118 w 131"/>
                <a:gd name="T7" fmla="*/ 5 h 20"/>
                <a:gd name="T8" fmla="*/ 118 w 131"/>
                <a:gd name="T9" fmla="*/ 5 h 20"/>
                <a:gd name="T10" fmla="*/ 118 w 131"/>
                <a:gd name="T11" fmla="*/ 5 h 20"/>
                <a:gd name="T12" fmla="*/ 66 w 131"/>
                <a:gd name="T13" fmla="*/ 5 h 20"/>
                <a:gd name="T14" fmla="*/ 66 w 131"/>
                <a:gd name="T15" fmla="*/ 0 h 20"/>
                <a:gd name="T16" fmla="*/ 118 w 131"/>
                <a:gd name="T17" fmla="*/ 0 h 20"/>
                <a:gd name="T18" fmla="*/ 118 w 131"/>
                <a:gd name="T19" fmla="*/ 0 h 20"/>
                <a:gd name="T20" fmla="*/ 118 w 131"/>
                <a:gd name="T21" fmla="*/ 0 h 20"/>
                <a:gd name="T22" fmla="*/ 128 w 131"/>
                <a:gd name="T23" fmla="*/ 0 h 20"/>
                <a:gd name="T24" fmla="*/ 131 w 131"/>
                <a:gd name="T25" fmla="*/ 3 h 20"/>
                <a:gd name="T26" fmla="*/ 111 w 131"/>
                <a:gd name="T27" fmla="*/ 16 h 20"/>
                <a:gd name="T28" fmla="*/ 66 w 131"/>
                <a:gd name="T29" fmla="*/ 20 h 20"/>
                <a:gd name="T30" fmla="*/ 66 w 131"/>
                <a:gd name="T31" fmla="*/ 15 h 20"/>
                <a:gd name="T32" fmla="*/ 66 w 131"/>
                <a:gd name="T33" fmla="*/ 15 h 20"/>
                <a:gd name="T34" fmla="*/ 66 w 131"/>
                <a:gd name="T35" fmla="*/ 15 h 20"/>
                <a:gd name="T36" fmla="*/ 66 w 131"/>
                <a:gd name="T37" fmla="*/ 20 h 20"/>
                <a:gd name="T38" fmla="*/ 66 w 131"/>
                <a:gd name="T39" fmla="*/ 20 h 20"/>
                <a:gd name="T40" fmla="*/ 21 w 131"/>
                <a:gd name="T41" fmla="*/ 16 h 20"/>
                <a:gd name="T42" fmla="*/ 0 w 131"/>
                <a:gd name="T43" fmla="*/ 3 h 20"/>
                <a:gd name="T44" fmla="*/ 0 w 131"/>
                <a:gd name="T45" fmla="*/ 3 h 20"/>
                <a:gd name="T46" fmla="*/ 3 w 131"/>
                <a:gd name="T47" fmla="*/ 0 h 20"/>
                <a:gd name="T48" fmla="*/ 13 w 131"/>
                <a:gd name="T49" fmla="*/ 0 h 20"/>
                <a:gd name="T50" fmla="*/ 13 w 131"/>
                <a:gd name="T51" fmla="*/ 0 h 20"/>
                <a:gd name="T52" fmla="*/ 13 w 131"/>
                <a:gd name="T53" fmla="*/ 0 h 20"/>
                <a:gd name="T54" fmla="*/ 66 w 131"/>
                <a:gd name="T55" fmla="*/ 0 h 20"/>
                <a:gd name="T56" fmla="*/ 66 w 131"/>
                <a:gd name="T57" fmla="*/ 5 h 20"/>
                <a:gd name="T58" fmla="*/ 13 w 131"/>
                <a:gd name="T59" fmla="*/ 5 h 20"/>
                <a:gd name="T60" fmla="*/ 13 w 131"/>
                <a:gd name="T61" fmla="*/ 5 h 20"/>
                <a:gd name="T62" fmla="*/ 13 w 131"/>
                <a:gd name="T63" fmla="*/ 5 h 20"/>
                <a:gd name="T64" fmla="*/ 7 w 131"/>
                <a:gd name="T65" fmla="*/ 5 h 20"/>
                <a:gd name="T66" fmla="*/ 22 w 131"/>
                <a:gd name="T67" fmla="*/ 11 h 20"/>
                <a:gd name="T68" fmla="*/ 66 w 131"/>
                <a:gd name="T6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20">
                  <a:moveTo>
                    <a:pt x="66" y="15"/>
                  </a:moveTo>
                  <a:cubicBezTo>
                    <a:pt x="83" y="15"/>
                    <a:pt x="98" y="13"/>
                    <a:pt x="109" y="11"/>
                  </a:cubicBezTo>
                  <a:cubicBezTo>
                    <a:pt x="117" y="9"/>
                    <a:pt x="122" y="7"/>
                    <a:pt x="124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0" y="0"/>
                    <a:pt x="131" y="1"/>
                    <a:pt x="131" y="3"/>
                  </a:cubicBezTo>
                  <a:cubicBezTo>
                    <a:pt x="131" y="8"/>
                    <a:pt x="123" y="13"/>
                    <a:pt x="111" y="16"/>
                  </a:cubicBezTo>
                  <a:cubicBezTo>
                    <a:pt x="99" y="18"/>
                    <a:pt x="83" y="20"/>
                    <a:pt x="66" y="20"/>
                  </a:cubicBezTo>
                  <a:lnTo>
                    <a:pt x="66" y="15"/>
                  </a:lnTo>
                  <a:close/>
                  <a:moveTo>
                    <a:pt x="66" y="15"/>
                  </a:moveTo>
                  <a:cubicBezTo>
                    <a:pt x="66" y="15"/>
                    <a:pt x="66" y="15"/>
                    <a:pt x="66" y="15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48" y="20"/>
                    <a:pt x="32" y="18"/>
                    <a:pt x="21" y="16"/>
                  </a:cubicBezTo>
                  <a:cubicBezTo>
                    <a:pt x="8" y="13"/>
                    <a:pt x="1" y="8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7"/>
                    <a:pt x="14" y="9"/>
                    <a:pt x="22" y="11"/>
                  </a:cubicBezTo>
                  <a:cubicBezTo>
                    <a:pt x="33" y="13"/>
                    <a:pt x="48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8" name="Freeform 71"/>
            <p:cNvSpPr>
              <a:spLocks noEditPoints="1"/>
            </p:cNvSpPr>
            <p:nvPr/>
          </p:nvSpPr>
          <p:spPr bwMode="auto">
            <a:xfrm>
              <a:off x="5880110" y="1620848"/>
              <a:ext cx="47625" cy="69851"/>
            </a:xfrm>
            <a:custGeom>
              <a:avLst/>
              <a:gdLst>
                <a:gd name="T0" fmla="*/ 11 w 21"/>
                <a:gd name="T1" fmla="*/ 26 h 31"/>
                <a:gd name="T2" fmla="*/ 12 w 21"/>
                <a:gd name="T3" fmla="*/ 26 h 31"/>
                <a:gd name="T4" fmla="*/ 12 w 21"/>
                <a:gd name="T5" fmla="*/ 26 h 31"/>
                <a:gd name="T6" fmla="*/ 13 w 21"/>
                <a:gd name="T7" fmla="*/ 25 h 31"/>
                <a:gd name="T8" fmla="*/ 15 w 21"/>
                <a:gd name="T9" fmla="*/ 23 h 31"/>
                <a:gd name="T10" fmla="*/ 16 w 21"/>
                <a:gd name="T11" fmla="*/ 19 h 31"/>
                <a:gd name="T12" fmla="*/ 13 w 21"/>
                <a:gd name="T13" fmla="*/ 9 h 31"/>
                <a:gd name="T14" fmla="*/ 11 w 21"/>
                <a:gd name="T15" fmla="*/ 5 h 31"/>
                <a:gd name="T16" fmla="*/ 11 w 21"/>
                <a:gd name="T17" fmla="*/ 0 h 31"/>
                <a:gd name="T18" fmla="*/ 17 w 21"/>
                <a:gd name="T19" fmla="*/ 7 h 31"/>
                <a:gd name="T20" fmla="*/ 21 w 21"/>
                <a:gd name="T21" fmla="*/ 19 h 31"/>
                <a:gd name="T22" fmla="*/ 19 w 21"/>
                <a:gd name="T23" fmla="*/ 25 h 31"/>
                <a:gd name="T24" fmla="*/ 15 w 21"/>
                <a:gd name="T25" fmla="*/ 29 h 31"/>
                <a:gd name="T26" fmla="*/ 13 w 21"/>
                <a:gd name="T27" fmla="*/ 30 h 31"/>
                <a:gd name="T28" fmla="*/ 13 w 21"/>
                <a:gd name="T29" fmla="*/ 30 h 31"/>
                <a:gd name="T30" fmla="*/ 11 w 21"/>
                <a:gd name="T31" fmla="*/ 31 h 31"/>
                <a:gd name="T32" fmla="*/ 11 w 21"/>
                <a:gd name="T33" fmla="*/ 26 h 31"/>
                <a:gd name="T34" fmla="*/ 8 w 21"/>
                <a:gd name="T35" fmla="*/ 25 h 31"/>
                <a:gd name="T36" fmla="*/ 9 w 21"/>
                <a:gd name="T37" fmla="*/ 26 h 31"/>
                <a:gd name="T38" fmla="*/ 11 w 21"/>
                <a:gd name="T39" fmla="*/ 26 h 31"/>
                <a:gd name="T40" fmla="*/ 11 w 21"/>
                <a:gd name="T41" fmla="*/ 26 h 31"/>
                <a:gd name="T42" fmla="*/ 11 w 21"/>
                <a:gd name="T43" fmla="*/ 31 h 31"/>
                <a:gd name="T44" fmla="*/ 11 w 21"/>
                <a:gd name="T45" fmla="*/ 31 h 31"/>
                <a:gd name="T46" fmla="*/ 8 w 21"/>
                <a:gd name="T47" fmla="*/ 30 h 31"/>
                <a:gd name="T48" fmla="*/ 6 w 21"/>
                <a:gd name="T49" fmla="*/ 29 h 31"/>
                <a:gd name="T50" fmla="*/ 2 w 21"/>
                <a:gd name="T51" fmla="*/ 25 h 31"/>
                <a:gd name="T52" fmla="*/ 0 w 21"/>
                <a:gd name="T53" fmla="*/ 19 h 31"/>
                <a:gd name="T54" fmla="*/ 4 w 21"/>
                <a:gd name="T55" fmla="*/ 7 h 31"/>
                <a:gd name="T56" fmla="*/ 10 w 21"/>
                <a:gd name="T57" fmla="*/ 0 h 31"/>
                <a:gd name="T58" fmla="*/ 10 w 21"/>
                <a:gd name="T59" fmla="*/ 0 h 31"/>
                <a:gd name="T60" fmla="*/ 10 w 21"/>
                <a:gd name="T61" fmla="*/ 0 h 31"/>
                <a:gd name="T62" fmla="*/ 11 w 21"/>
                <a:gd name="T63" fmla="*/ 0 h 31"/>
                <a:gd name="T64" fmla="*/ 11 w 21"/>
                <a:gd name="T65" fmla="*/ 5 h 31"/>
                <a:gd name="T66" fmla="*/ 10 w 21"/>
                <a:gd name="T67" fmla="*/ 5 h 31"/>
                <a:gd name="T68" fmla="*/ 10 w 21"/>
                <a:gd name="T69" fmla="*/ 5 h 31"/>
                <a:gd name="T70" fmla="*/ 10 w 21"/>
                <a:gd name="T71" fmla="*/ 5 h 31"/>
                <a:gd name="T72" fmla="*/ 8 w 21"/>
                <a:gd name="T73" fmla="*/ 9 h 31"/>
                <a:gd name="T74" fmla="*/ 5 w 21"/>
                <a:gd name="T75" fmla="*/ 19 h 31"/>
                <a:gd name="T76" fmla="*/ 6 w 21"/>
                <a:gd name="T77" fmla="*/ 23 h 31"/>
                <a:gd name="T78" fmla="*/ 8 w 21"/>
                <a:gd name="T7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31">
                  <a:moveTo>
                    <a:pt x="11" y="26"/>
                  </a:move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4" y="25"/>
                    <a:pt x="15" y="24"/>
                    <a:pt x="15" y="23"/>
                  </a:cubicBezTo>
                  <a:cubicBezTo>
                    <a:pt x="16" y="22"/>
                    <a:pt x="16" y="21"/>
                    <a:pt x="16" y="19"/>
                  </a:cubicBezTo>
                  <a:cubicBezTo>
                    <a:pt x="16" y="18"/>
                    <a:pt x="15" y="13"/>
                    <a:pt x="13" y="9"/>
                  </a:cubicBezTo>
                  <a:cubicBezTo>
                    <a:pt x="12" y="7"/>
                    <a:pt x="11" y="6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3"/>
                    <a:pt x="17" y="7"/>
                  </a:cubicBezTo>
                  <a:cubicBezTo>
                    <a:pt x="19" y="11"/>
                    <a:pt x="21" y="18"/>
                    <a:pt x="21" y="19"/>
                  </a:cubicBezTo>
                  <a:cubicBezTo>
                    <a:pt x="21" y="21"/>
                    <a:pt x="20" y="23"/>
                    <a:pt x="19" y="25"/>
                  </a:cubicBezTo>
                  <a:cubicBezTo>
                    <a:pt x="18" y="27"/>
                    <a:pt x="17" y="28"/>
                    <a:pt x="15" y="29"/>
                  </a:cubicBezTo>
                  <a:cubicBezTo>
                    <a:pt x="15" y="30"/>
                    <a:pt x="14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1" y="31"/>
                    <a:pt x="11" y="31"/>
                  </a:cubicBezTo>
                  <a:lnTo>
                    <a:pt x="11" y="26"/>
                  </a:lnTo>
                  <a:close/>
                  <a:moveTo>
                    <a:pt x="8" y="25"/>
                  </a:moveTo>
                  <a:cubicBezTo>
                    <a:pt x="9" y="25"/>
                    <a:pt x="9" y="25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7" y="30"/>
                    <a:pt x="7" y="30"/>
                    <a:pt x="6" y="29"/>
                  </a:cubicBezTo>
                  <a:cubicBezTo>
                    <a:pt x="4" y="28"/>
                    <a:pt x="3" y="27"/>
                    <a:pt x="2" y="25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8"/>
                    <a:pt x="2" y="11"/>
                    <a:pt x="4" y="7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7"/>
                    <a:pt x="8" y="9"/>
                  </a:cubicBezTo>
                  <a:cubicBezTo>
                    <a:pt x="7" y="13"/>
                    <a:pt x="5" y="18"/>
                    <a:pt x="5" y="19"/>
                  </a:cubicBezTo>
                  <a:cubicBezTo>
                    <a:pt x="5" y="21"/>
                    <a:pt x="5" y="22"/>
                    <a:pt x="6" y="23"/>
                  </a:cubicBezTo>
                  <a:cubicBezTo>
                    <a:pt x="7" y="24"/>
                    <a:pt x="7" y="25"/>
                    <a:pt x="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699" name="Freeform 72"/>
            <p:cNvSpPr>
              <a:spLocks noEditPoints="1"/>
            </p:cNvSpPr>
            <p:nvPr/>
          </p:nvSpPr>
          <p:spPr bwMode="auto">
            <a:xfrm>
              <a:off x="6019810" y="1946287"/>
              <a:ext cx="192089" cy="358777"/>
            </a:xfrm>
            <a:custGeom>
              <a:avLst/>
              <a:gdLst>
                <a:gd name="T0" fmla="*/ 72 w 85"/>
                <a:gd name="T1" fmla="*/ 14 h 159"/>
                <a:gd name="T2" fmla="*/ 43 w 85"/>
                <a:gd name="T3" fmla="*/ 0 h 159"/>
                <a:gd name="T4" fmla="*/ 85 w 85"/>
                <a:gd name="T5" fmla="*/ 39 h 159"/>
                <a:gd name="T6" fmla="*/ 71 w 85"/>
                <a:gd name="T7" fmla="*/ 119 h 159"/>
                <a:gd name="T8" fmla="*/ 63 w 85"/>
                <a:gd name="T9" fmla="*/ 22 h 159"/>
                <a:gd name="T10" fmla="*/ 43 w 85"/>
                <a:gd name="T11" fmla="*/ 11 h 159"/>
                <a:gd name="T12" fmla="*/ 74 w 85"/>
                <a:gd name="T13" fmla="*/ 39 h 159"/>
                <a:gd name="T14" fmla="*/ 43 w 85"/>
                <a:gd name="T15" fmla="*/ 153 h 159"/>
                <a:gd name="T16" fmla="*/ 68 w 85"/>
                <a:gd name="T17" fmla="*/ 126 h 159"/>
                <a:gd name="T18" fmla="*/ 68 w 85"/>
                <a:gd name="T19" fmla="*/ 66 h 159"/>
                <a:gd name="T20" fmla="*/ 43 w 85"/>
                <a:gd name="T21" fmla="*/ 41 h 159"/>
                <a:gd name="T22" fmla="*/ 57 w 85"/>
                <a:gd name="T23" fmla="*/ 52 h 159"/>
                <a:gd name="T24" fmla="*/ 63 w 85"/>
                <a:gd name="T25" fmla="*/ 126 h 159"/>
                <a:gd name="T26" fmla="*/ 43 w 85"/>
                <a:gd name="T27" fmla="*/ 53 h 159"/>
                <a:gd name="T28" fmla="*/ 49 w 85"/>
                <a:gd name="T29" fmla="*/ 60 h 159"/>
                <a:gd name="T30" fmla="*/ 46 w 85"/>
                <a:gd name="T31" fmla="*/ 137 h 159"/>
                <a:gd name="T32" fmla="*/ 43 w 85"/>
                <a:gd name="T33" fmla="*/ 145 h 159"/>
                <a:gd name="T34" fmla="*/ 49 w 85"/>
                <a:gd name="T35" fmla="*/ 141 h 159"/>
                <a:gd name="T36" fmla="*/ 56 w 85"/>
                <a:gd name="T37" fmla="*/ 66 h 159"/>
                <a:gd name="T38" fmla="*/ 43 w 85"/>
                <a:gd name="T39" fmla="*/ 53 h 159"/>
                <a:gd name="T40" fmla="*/ 13 w 85"/>
                <a:gd name="T41" fmla="*/ 14 h 159"/>
                <a:gd name="T42" fmla="*/ 5 w 85"/>
                <a:gd name="T43" fmla="*/ 125 h 159"/>
                <a:gd name="T44" fmla="*/ 33 w 85"/>
                <a:gd name="T45" fmla="*/ 154 h 159"/>
                <a:gd name="T46" fmla="*/ 34 w 85"/>
                <a:gd name="T47" fmla="*/ 154 h 159"/>
                <a:gd name="T48" fmla="*/ 34 w 85"/>
                <a:gd name="T49" fmla="*/ 159 h 159"/>
                <a:gd name="T50" fmla="*/ 33 w 85"/>
                <a:gd name="T51" fmla="*/ 159 h 159"/>
                <a:gd name="T52" fmla="*/ 0 w 85"/>
                <a:gd name="T53" fmla="*/ 125 h 159"/>
                <a:gd name="T54" fmla="*/ 9 w 85"/>
                <a:gd name="T55" fmla="*/ 11 h 159"/>
                <a:gd name="T56" fmla="*/ 43 w 85"/>
                <a:gd name="T57" fmla="*/ 4 h 159"/>
                <a:gd name="T58" fmla="*/ 41 w 85"/>
                <a:gd name="T59" fmla="*/ 41 h 159"/>
                <a:gd name="T60" fmla="*/ 18 w 85"/>
                <a:gd name="T61" fmla="*/ 116 h 159"/>
                <a:gd name="T62" fmla="*/ 35 w 85"/>
                <a:gd name="T63" fmla="*/ 116 h 159"/>
                <a:gd name="T64" fmla="*/ 41 w 85"/>
                <a:gd name="T65" fmla="*/ 58 h 159"/>
                <a:gd name="T66" fmla="*/ 41 w 85"/>
                <a:gd name="T67" fmla="*/ 53 h 159"/>
                <a:gd name="T68" fmla="*/ 30 w 85"/>
                <a:gd name="T69" fmla="*/ 113 h 159"/>
                <a:gd name="T70" fmla="*/ 28 w 85"/>
                <a:gd name="T71" fmla="*/ 51 h 159"/>
                <a:gd name="T72" fmla="*/ 43 w 85"/>
                <a:gd name="T73" fmla="*/ 145 h 159"/>
                <a:gd name="T74" fmla="*/ 27 w 85"/>
                <a:gd name="T75" fmla="*/ 141 h 159"/>
                <a:gd name="T76" fmla="*/ 16 w 85"/>
                <a:gd name="T77" fmla="*/ 119 h 159"/>
                <a:gd name="T78" fmla="*/ 35 w 85"/>
                <a:gd name="T79" fmla="*/ 16 h 159"/>
                <a:gd name="T80" fmla="*/ 35 w 85"/>
                <a:gd name="T81" fmla="*/ 11 h 159"/>
                <a:gd name="T82" fmla="*/ 12 w 85"/>
                <a:gd name="T83" fmla="*/ 119 h 159"/>
                <a:gd name="T84" fmla="*/ 17 w 85"/>
                <a:gd name="T85" fmla="*/ 140 h 159"/>
                <a:gd name="T86" fmla="*/ 34 w 85"/>
                <a:gd name="T8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" h="159">
                  <a:moveTo>
                    <a:pt x="81" y="114"/>
                  </a:moveTo>
                  <a:cubicBezTo>
                    <a:pt x="81" y="39"/>
                    <a:pt x="81" y="39"/>
                    <a:pt x="81" y="39"/>
                  </a:cubicBezTo>
                  <a:cubicBezTo>
                    <a:pt x="81" y="29"/>
                    <a:pt x="77" y="20"/>
                    <a:pt x="72" y="14"/>
                  </a:cubicBezTo>
                  <a:cubicBezTo>
                    <a:pt x="67" y="8"/>
                    <a:pt x="59" y="4"/>
                    <a:pt x="50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4"/>
                    <a:pt x="75" y="11"/>
                  </a:cubicBezTo>
                  <a:cubicBezTo>
                    <a:pt x="82" y="18"/>
                    <a:pt x="85" y="28"/>
                    <a:pt x="85" y="39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5" y="118"/>
                    <a:pt x="84" y="119"/>
                    <a:pt x="83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0" y="119"/>
                    <a:pt x="69" y="118"/>
                    <a:pt x="69" y="116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3"/>
                    <a:pt x="67" y="26"/>
                    <a:pt x="63" y="22"/>
                  </a:cubicBezTo>
                  <a:cubicBezTo>
                    <a:pt x="60" y="18"/>
                    <a:pt x="56" y="16"/>
                    <a:pt x="50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7" y="11"/>
                    <a:pt x="63" y="14"/>
                    <a:pt x="67" y="19"/>
                  </a:cubicBezTo>
                  <a:cubicBezTo>
                    <a:pt x="72" y="24"/>
                    <a:pt x="74" y="32"/>
                    <a:pt x="74" y="39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81" y="114"/>
                    <a:pt x="81" y="114"/>
                    <a:pt x="81" y="114"/>
                  </a:cubicBezTo>
                  <a:close/>
                  <a:moveTo>
                    <a:pt x="43" y="153"/>
                  </a:moveTo>
                  <a:cubicBezTo>
                    <a:pt x="43" y="158"/>
                    <a:pt x="43" y="158"/>
                    <a:pt x="43" y="158"/>
                  </a:cubicBezTo>
                  <a:cubicBezTo>
                    <a:pt x="48" y="156"/>
                    <a:pt x="53" y="153"/>
                    <a:pt x="57" y="149"/>
                  </a:cubicBezTo>
                  <a:cubicBezTo>
                    <a:pt x="64" y="143"/>
                    <a:pt x="67" y="135"/>
                    <a:pt x="6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59"/>
                    <a:pt x="65" y="53"/>
                    <a:pt x="61" y="48"/>
                  </a:cubicBezTo>
                  <a:cubicBezTo>
                    <a:pt x="56" y="44"/>
                    <a:pt x="50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9" y="46"/>
                    <a:pt x="54" y="48"/>
                    <a:pt x="57" y="52"/>
                  </a:cubicBezTo>
                  <a:cubicBezTo>
                    <a:pt x="61" y="55"/>
                    <a:pt x="63" y="60"/>
                    <a:pt x="63" y="6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34"/>
                    <a:pt x="59" y="141"/>
                    <a:pt x="54" y="146"/>
                  </a:cubicBezTo>
                  <a:cubicBezTo>
                    <a:pt x="51" y="149"/>
                    <a:pt x="47" y="151"/>
                    <a:pt x="43" y="153"/>
                  </a:cubicBezTo>
                  <a:close/>
                  <a:moveTo>
                    <a:pt x="43" y="53"/>
                  </a:move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8"/>
                    <a:pt x="48" y="58"/>
                    <a:pt x="49" y="60"/>
                  </a:cubicBezTo>
                  <a:cubicBezTo>
                    <a:pt x="50" y="61"/>
                    <a:pt x="51" y="63"/>
                    <a:pt x="51" y="66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30"/>
                    <a:pt x="49" y="134"/>
                    <a:pt x="46" y="137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5" y="138"/>
                    <a:pt x="44" y="139"/>
                    <a:pt x="43" y="140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5" y="144"/>
                    <a:pt x="47" y="143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49" y="141"/>
                    <a:pt x="49" y="141"/>
                    <a:pt x="49" y="141"/>
                  </a:cubicBezTo>
                  <a:cubicBezTo>
                    <a:pt x="53" y="137"/>
                    <a:pt x="56" y="131"/>
                    <a:pt x="56" y="125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2"/>
                    <a:pt x="55" y="59"/>
                    <a:pt x="52" y="57"/>
                  </a:cubicBezTo>
                  <a:cubicBezTo>
                    <a:pt x="50" y="54"/>
                    <a:pt x="47" y="53"/>
                    <a:pt x="44" y="53"/>
                  </a:cubicBezTo>
                  <a:lnTo>
                    <a:pt x="43" y="53"/>
                  </a:lnTo>
                  <a:close/>
                  <a:moveTo>
                    <a:pt x="43" y="4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4"/>
                    <a:pt x="18" y="8"/>
                    <a:pt x="13" y="14"/>
                  </a:cubicBezTo>
                  <a:cubicBezTo>
                    <a:pt x="8" y="20"/>
                    <a:pt x="5" y="29"/>
                    <a:pt x="5" y="39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33"/>
                    <a:pt x="8" y="140"/>
                    <a:pt x="13" y="145"/>
                  </a:cubicBezTo>
                  <a:cubicBezTo>
                    <a:pt x="18" y="151"/>
                    <a:pt x="25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7" y="154"/>
                    <a:pt x="40" y="154"/>
                    <a:pt x="43" y="153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0" y="158"/>
                    <a:pt x="37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24" y="159"/>
                    <a:pt x="16" y="155"/>
                    <a:pt x="10" y="149"/>
                  </a:cubicBezTo>
                  <a:cubicBezTo>
                    <a:pt x="4" y="143"/>
                    <a:pt x="0" y="13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7"/>
                    <a:pt x="3" y="18"/>
                    <a:pt x="9" y="11"/>
                  </a:cubicBezTo>
                  <a:cubicBezTo>
                    <a:pt x="16" y="4"/>
                    <a:pt x="24" y="0"/>
                    <a:pt x="3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6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5" y="41"/>
                    <a:pt x="29" y="44"/>
                    <a:pt x="25" y="48"/>
                  </a:cubicBezTo>
                  <a:cubicBezTo>
                    <a:pt x="21" y="53"/>
                    <a:pt x="18" y="59"/>
                    <a:pt x="18" y="6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17"/>
                    <a:pt x="19" y="118"/>
                    <a:pt x="20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4" y="118"/>
                    <a:pt x="35" y="117"/>
                    <a:pt x="35" y="11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5" y="63"/>
                    <a:pt x="35" y="61"/>
                    <a:pt x="37" y="60"/>
                  </a:cubicBezTo>
                  <a:cubicBezTo>
                    <a:pt x="38" y="58"/>
                    <a:pt x="39" y="58"/>
                    <a:pt x="41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8" y="53"/>
                    <a:pt x="35" y="54"/>
                    <a:pt x="33" y="56"/>
                  </a:cubicBezTo>
                  <a:cubicBezTo>
                    <a:pt x="31" y="59"/>
                    <a:pt x="30" y="62"/>
                    <a:pt x="30" y="66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0"/>
                    <a:pt x="25" y="55"/>
                    <a:pt x="28" y="51"/>
                  </a:cubicBezTo>
                  <a:cubicBezTo>
                    <a:pt x="31" y="48"/>
                    <a:pt x="36" y="46"/>
                    <a:pt x="41" y="46"/>
                  </a:cubicBezTo>
                  <a:cubicBezTo>
                    <a:pt x="43" y="46"/>
                    <a:pt x="43" y="46"/>
                    <a:pt x="43" y="46"/>
                  </a:cubicBezTo>
                  <a:close/>
                  <a:moveTo>
                    <a:pt x="43" y="145"/>
                  </a:moveTo>
                  <a:cubicBezTo>
                    <a:pt x="43" y="140"/>
                    <a:pt x="43" y="140"/>
                    <a:pt x="43" y="140"/>
                  </a:cubicBezTo>
                  <a:cubicBezTo>
                    <a:pt x="40" y="141"/>
                    <a:pt x="37" y="142"/>
                    <a:pt x="34" y="142"/>
                  </a:cubicBezTo>
                  <a:cubicBezTo>
                    <a:pt x="31" y="142"/>
                    <a:pt x="29" y="142"/>
                    <a:pt x="27" y="141"/>
                  </a:cubicBezTo>
                  <a:cubicBezTo>
                    <a:pt x="24" y="140"/>
                    <a:pt x="22" y="138"/>
                    <a:pt x="21" y="137"/>
                  </a:cubicBezTo>
                  <a:cubicBezTo>
                    <a:pt x="20" y="135"/>
                    <a:pt x="18" y="133"/>
                    <a:pt x="18" y="130"/>
                  </a:cubicBezTo>
                  <a:cubicBezTo>
                    <a:pt x="17" y="127"/>
                    <a:pt x="16" y="124"/>
                    <a:pt x="16" y="11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8" y="26"/>
                    <a:pt x="21" y="22"/>
                  </a:cubicBezTo>
                  <a:cubicBezTo>
                    <a:pt x="25" y="18"/>
                    <a:pt x="30" y="16"/>
                    <a:pt x="35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9" y="11"/>
                    <a:pt x="22" y="14"/>
                    <a:pt x="18" y="19"/>
                  </a:cubicBezTo>
                  <a:cubicBezTo>
                    <a:pt x="14" y="24"/>
                    <a:pt x="12" y="30"/>
                    <a:pt x="12" y="3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4"/>
                    <a:pt x="12" y="128"/>
                    <a:pt x="13" y="131"/>
                  </a:cubicBezTo>
                  <a:cubicBezTo>
                    <a:pt x="14" y="135"/>
                    <a:pt x="15" y="137"/>
                    <a:pt x="17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9" y="142"/>
                    <a:pt x="22" y="144"/>
                    <a:pt x="25" y="145"/>
                  </a:cubicBezTo>
                  <a:cubicBezTo>
                    <a:pt x="27" y="146"/>
                    <a:pt x="31" y="147"/>
                    <a:pt x="34" y="147"/>
                  </a:cubicBezTo>
                  <a:cubicBezTo>
                    <a:pt x="37" y="147"/>
                    <a:pt x="40" y="146"/>
                    <a:pt x="43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6689737" y="1758961"/>
              <a:ext cx="66675" cy="52389"/>
            </a:xfrm>
            <a:custGeom>
              <a:avLst/>
              <a:gdLst>
                <a:gd name="T0" fmla="*/ 23 w 30"/>
                <a:gd name="T1" fmla="*/ 19 h 23"/>
                <a:gd name="T2" fmla="*/ 15 w 30"/>
                <a:gd name="T3" fmla="*/ 7 h 23"/>
                <a:gd name="T4" fmla="*/ 15 w 30"/>
                <a:gd name="T5" fmla="*/ 7 h 23"/>
                <a:gd name="T6" fmla="*/ 15 w 30"/>
                <a:gd name="T7" fmla="*/ 0 h 23"/>
                <a:gd name="T8" fmla="*/ 17 w 30"/>
                <a:gd name="T9" fmla="*/ 1 h 23"/>
                <a:gd name="T10" fmla="*/ 29 w 30"/>
                <a:gd name="T11" fmla="*/ 20 h 23"/>
                <a:gd name="T12" fmla="*/ 30 w 30"/>
                <a:gd name="T13" fmla="*/ 21 h 23"/>
                <a:gd name="T14" fmla="*/ 27 w 30"/>
                <a:gd name="T15" fmla="*/ 23 h 23"/>
                <a:gd name="T16" fmla="*/ 15 w 30"/>
                <a:gd name="T17" fmla="*/ 23 h 23"/>
                <a:gd name="T18" fmla="*/ 15 w 30"/>
                <a:gd name="T19" fmla="*/ 19 h 23"/>
                <a:gd name="T20" fmla="*/ 23 w 30"/>
                <a:gd name="T21" fmla="*/ 19 h 23"/>
                <a:gd name="T22" fmla="*/ 15 w 30"/>
                <a:gd name="T23" fmla="*/ 7 h 23"/>
                <a:gd name="T24" fmla="*/ 7 w 30"/>
                <a:gd name="T25" fmla="*/ 19 h 23"/>
                <a:gd name="T26" fmla="*/ 15 w 30"/>
                <a:gd name="T27" fmla="*/ 19 h 23"/>
                <a:gd name="T28" fmla="*/ 15 w 30"/>
                <a:gd name="T29" fmla="*/ 23 h 23"/>
                <a:gd name="T30" fmla="*/ 3 w 30"/>
                <a:gd name="T31" fmla="*/ 23 h 23"/>
                <a:gd name="T32" fmla="*/ 3 w 30"/>
                <a:gd name="T33" fmla="*/ 23 h 23"/>
                <a:gd name="T34" fmla="*/ 2 w 30"/>
                <a:gd name="T35" fmla="*/ 23 h 23"/>
                <a:gd name="T36" fmla="*/ 1 w 30"/>
                <a:gd name="T37" fmla="*/ 20 h 23"/>
                <a:gd name="T38" fmla="*/ 13 w 30"/>
                <a:gd name="T39" fmla="*/ 1 h 23"/>
                <a:gd name="T40" fmla="*/ 14 w 30"/>
                <a:gd name="T41" fmla="*/ 0 h 23"/>
                <a:gd name="T42" fmla="*/ 15 w 30"/>
                <a:gd name="T43" fmla="*/ 0 h 23"/>
                <a:gd name="T44" fmla="*/ 15 w 30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3">
                  <a:moveTo>
                    <a:pt x="23" y="19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30" y="20"/>
                    <a:pt x="30" y="21"/>
                  </a:cubicBezTo>
                  <a:cubicBezTo>
                    <a:pt x="30" y="22"/>
                    <a:pt x="29" y="23"/>
                    <a:pt x="27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9"/>
                    <a:pt x="15" y="19"/>
                    <a:pt x="15" y="19"/>
                  </a:cubicBezTo>
                  <a:lnTo>
                    <a:pt x="23" y="19"/>
                  </a:lnTo>
                  <a:close/>
                  <a:moveTo>
                    <a:pt x="15" y="7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6827849" y="1882787"/>
              <a:ext cx="55563" cy="65088"/>
            </a:xfrm>
            <a:custGeom>
              <a:avLst/>
              <a:gdLst>
                <a:gd name="T0" fmla="*/ 11 w 25"/>
                <a:gd name="T1" fmla="*/ 19 h 29"/>
                <a:gd name="T2" fmla="*/ 17 w 25"/>
                <a:gd name="T3" fmla="*/ 15 h 29"/>
                <a:gd name="T4" fmla="*/ 11 w 25"/>
                <a:gd name="T5" fmla="*/ 11 h 29"/>
                <a:gd name="T6" fmla="*/ 11 w 25"/>
                <a:gd name="T7" fmla="*/ 5 h 29"/>
                <a:gd name="T8" fmla="*/ 23 w 25"/>
                <a:gd name="T9" fmla="*/ 13 h 29"/>
                <a:gd name="T10" fmla="*/ 24 w 25"/>
                <a:gd name="T11" fmla="*/ 13 h 29"/>
                <a:gd name="T12" fmla="*/ 23 w 25"/>
                <a:gd name="T13" fmla="*/ 17 h 29"/>
                <a:gd name="T14" fmla="*/ 11 w 25"/>
                <a:gd name="T15" fmla="*/ 24 h 29"/>
                <a:gd name="T16" fmla="*/ 11 w 25"/>
                <a:gd name="T17" fmla="*/ 19 h 29"/>
                <a:gd name="T18" fmla="*/ 5 w 25"/>
                <a:gd name="T19" fmla="*/ 23 h 29"/>
                <a:gd name="T20" fmla="*/ 11 w 25"/>
                <a:gd name="T21" fmla="*/ 19 h 29"/>
                <a:gd name="T22" fmla="*/ 11 w 25"/>
                <a:gd name="T23" fmla="*/ 24 h 29"/>
                <a:gd name="T24" fmla="*/ 4 w 25"/>
                <a:gd name="T25" fmla="*/ 29 h 29"/>
                <a:gd name="T26" fmla="*/ 3 w 25"/>
                <a:gd name="T27" fmla="*/ 29 h 29"/>
                <a:gd name="T28" fmla="*/ 0 w 25"/>
                <a:gd name="T29" fmla="*/ 27 h 29"/>
                <a:gd name="T30" fmla="*/ 0 w 25"/>
                <a:gd name="T31" fmla="*/ 3 h 29"/>
                <a:gd name="T32" fmla="*/ 0 w 25"/>
                <a:gd name="T33" fmla="*/ 3 h 29"/>
                <a:gd name="T34" fmla="*/ 1 w 25"/>
                <a:gd name="T35" fmla="*/ 1 h 29"/>
                <a:gd name="T36" fmla="*/ 4 w 25"/>
                <a:gd name="T37" fmla="*/ 1 h 29"/>
                <a:gd name="T38" fmla="*/ 11 w 25"/>
                <a:gd name="T39" fmla="*/ 5 h 29"/>
                <a:gd name="T40" fmla="*/ 11 w 25"/>
                <a:gd name="T41" fmla="*/ 11 h 29"/>
                <a:gd name="T42" fmla="*/ 5 w 25"/>
                <a:gd name="T43" fmla="*/ 7 h 29"/>
                <a:gd name="T44" fmla="*/ 5 w 25"/>
                <a:gd name="T4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9">
                  <a:moveTo>
                    <a:pt x="11" y="19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5" y="15"/>
                    <a:pt x="24" y="16"/>
                    <a:pt x="23" y="17"/>
                  </a:cubicBezTo>
                  <a:cubicBezTo>
                    <a:pt x="11" y="24"/>
                    <a:pt x="11" y="24"/>
                    <a:pt x="11" y="24"/>
                  </a:cubicBezTo>
                  <a:lnTo>
                    <a:pt x="11" y="19"/>
                  </a:lnTo>
                  <a:close/>
                  <a:moveTo>
                    <a:pt x="5" y="23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2" y="29"/>
                    <a:pt x="0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6580198" y="1882787"/>
              <a:ext cx="39688" cy="34925"/>
            </a:xfrm>
            <a:custGeom>
              <a:avLst/>
              <a:gdLst>
                <a:gd name="T0" fmla="*/ 12 w 17"/>
                <a:gd name="T1" fmla="*/ 7 h 15"/>
                <a:gd name="T2" fmla="*/ 11 w 17"/>
                <a:gd name="T3" fmla="*/ 8 h 15"/>
                <a:gd name="T4" fmla="*/ 11 w 17"/>
                <a:gd name="T5" fmla="*/ 2 h 15"/>
                <a:gd name="T6" fmla="*/ 13 w 17"/>
                <a:gd name="T7" fmla="*/ 1 h 15"/>
                <a:gd name="T8" fmla="*/ 14 w 17"/>
                <a:gd name="T9" fmla="*/ 0 h 15"/>
                <a:gd name="T10" fmla="*/ 17 w 17"/>
                <a:gd name="T11" fmla="*/ 3 h 15"/>
                <a:gd name="T12" fmla="*/ 17 w 17"/>
                <a:gd name="T13" fmla="*/ 12 h 15"/>
                <a:gd name="T14" fmla="*/ 17 w 17"/>
                <a:gd name="T15" fmla="*/ 12 h 15"/>
                <a:gd name="T16" fmla="*/ 17 w 17"/>
                <a:gd name="T17" fmla="*/ 13 h 15"/>
                <a:gd name="T18" fmla="*/ 14 w 17"/>
                <a:gd name="T19" fmla="*/ 14 h 15"/>
                <a:gd name="T20" fmla="*/ 11 w 17"/>
                <a:gd name="T21" fmla="*/ 14 h 15"/>
                <a:gd name="T22" fmla="*/ 11 w 17"/>
                <a:gd name="T23" fmla="*/ 9 h 15"/>
                <a:gd name="T24" fmla="*/ 12 w 17"/>
                <a:gd name="T25" fmla="*/ 9 h 15"/>
                <a:gd name="T26" fmla="*/ 12 w 17"/>
                <a:gd name="T27" fmla="*/ 7 h 15"/>
                <a:gd name="T28" fmla="*/ 11 w 17"/>
                <a:gd name="T29" fmla="*/ 8 h 15"/>
                <a:gd name="T30" fmla="*/ 9 w 17"/>
                <a:gd name="T31" fmla="*/ 9 h 15"/>
                <a:gd name="T32" fmla="*/ 11 w 17"/>
                <a:gd name="T33" fmla="*/ 9 h 15"/>
                <a:gd name="T34" fmla="*/ 11 w 17"/>
                <a:gd name="T35" fmla="*/ 14 h 15"/>
                <a:gd name="T36" fmla="*/ 8 w 17"/>
                <a:gd name="T37" fmla="*/ 13 h 15"/>
                <a:gd name="T38" fmla="*/ 2 w 17"/>
                <a:gd name="T39" fmla="*/ 13 h 15"/>
                <a:gd name="T40" fmla="*/ 2 w 17"/>
                <a:gd name="T41" fmla="*/ 13 h 15"/>
                <a:gd name="T42" fmla="*/ 0 w 17"/>
                <a:gd name="T43" fmla="*/ 12 h 15"/>
                <a:gd name="T44" fmla="*/ 1 w 17"/>
                <a:gd name="T45" fmla="*/ 8 h 15"/>
                <a:gd name="T46" fmla="*/ 11 w 17"/>
                <a:gd name="T47" fmla="*/ 2 h 15"/>
                <a:gd name="T48" fmla="*/ 11 w 17"/>
                <a:gd name="T4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5">
                  <a:moveTo>
                    <a:pt x="12" y="7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6" y="14"/>
                    <a:pt x="15" y="15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lnTo>
                    <a:pt x="12" y="7"/>
                  </a:lnTo>
                  <a:close/>
                  <a:moveTo>
                    <a:pt x="11" y="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6" y="13"/>
                    <a:pt x="4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3" name="Freeform 77"/>
            <p:cNvSpPr>
              <a:spLocks noEditPoints="1"/>
            </p:cNvSpPr>
            <p:nvPr/>
          </p:nvSpPr>
          <p:spPr bwMode="auto">
            <a:xfrm>
              <a:off x="6775461" y="1801824"/>
              <a:ext cx="63500" cy="63500"/>
            </a:xfrm>
            <a:custGeom>
              <a:avLst/>
              <a:gdLst>
                <a:gd name="T0" fmla="*/ 15 w 28"/>
                <a:gd name="T1" fmla="*/ 16 h 28"/>
                <a:gd name="T2" fmla="*/ 19 w 28"/>
                <a:gd name="T3" fmla="*/ 20 h 28"/>
                <a:gd name="T4" fmla="*/ 22 w 28"/>
                <a:gd name="T5" fmla="*/ 6 h 28"/>
                <a:gd name="T6" fmla="*/ 15 w 28"/>
                <a:gd name="T7" fmla="*/ 8 h 28"/>
                <a:gd name="T8" fmla="*/ 15 w 28"/>
                <a:gd name="T9" fmla="*/ 3 h 28"/>
                <a:gd name="T10" fmla="*/ 25 w 28"/>
                <a:gd name="T11" fmla="*/ 1 h 28"/>
                <a:gd name="T12" fmla="*/ 26 w 28"/>
                <a:gd name="T13" fmla="*/ 1 h 28"/>
                <a:gd name="T14" fmla="*/ 27 w 28"/>
                <a:gd name="T15" fmla="*/ 3 h 28"/>
                <a:gd name="T16" fmla="*/ 23 w 28"/>
                <a:gd name="T17" fmla="*/ 25 h 28"/>
                <a:gd name="T18" fmla="*/ 23 w 28"/>
                <a:gd name="T19" fmla="*/ 25 h 28"/>
                <a:gd name="T20" fmla="*/ 22 w 28"/>
                <a:gd name="T21" fmla="*/ 27 h 28"/>
                <a:gd name="T22" fmla="*/ 18 w 28"/>
                <a:gd name="T23" fmla="*/ 27 h 28"/>
                <a:gd name="T24" fmla="*/ 15 w 28"/>
                <a:gd name="T25" fmla="*/ 23 h 28"/>
                <a:gd name="T26" fmla="*/ 15 w 28"/>
                <a:gd name="T27" fmla="*/ 16 h 28"/>
                <a:gd name="T28" fmla="*/ 8 w 28"/>
                <a:gd name="T29" fmla="*/ 9 h 28"/>
                <a:gd name="T30" fmla="*/ 15 w 28"/>
                <a:gd name="T31" fmla="*/ 16 h 28"/>
                <a:gd name="T32" fmla="*/ 15 w 28"/>
                <a:gd name="T33" fmla="*/ 23 h 28"/>
                <a:gd name="T34" fmla="*/ 1 w 28"/>
                <a:gd name="T35" fmla="*/ 9 h 28"/>
                <a:gd name="T36" fmla="*/ 1 w 28"/>
                <a:gd name="T37" fmla="*/ 8 h 28"/>
                <a:gd name="T38" fmla="*/ 3 w 28"/>
                <a:gd name="T39" fmla="*/ 5 h 28"/>
                <a:gd name="T40" fmla="*/ 15 w 28"/>
                <a:gd name="T41" fmla="*/ 3 h 28"/>
                <a:gd name="T42" fmla="*/ 15 w 28"/>
                <a:gd name="T43" fmla="*/ 8 h 28"/>
                <a:gd name="T44" fmla="*/ 8 w 28"/>
                <a:gd name="T45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8">
                  <a:moveTo>
                    <a:pt x="15" y="16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7" y="1"/>
                    <a:pt x="28" y="2"/>
                    <a:pt x="27" y="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8"/>
                    <a:pt x="19" y="28"/>
                    <a:pt x="18" y="27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16"/>
                  </a:lnTo>
                  <a:close/>
                  <a:moveTo>
                    <a:pt x="8" y="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1" y="6"/>
                    <a:pt x="3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8"/>
                    <a:pt x="15" y="8"/>
                    <a:pt x="15" y="8"/>
                  </a:cubicBez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4" name="Freeform 78"/>
            <p:cNvSpPr>
              <a:spLocks noEditPoints="1"/>
            </p:cNvSpPr>
            <p:nvPr/>
          </p:nvSpPr>
          <p:spPr bwMode="auto">
            <a:xfrm>
              <a:off x="6775461" y="1968512"/>
              <a:ext cx="60325" cy="61913"/>
            </a:xfrm>
            <a:custGeom>
              <a:avLst/>
              <a:gdLst>
                <a:gd name="T0" fmla="*/ 19 w 27"/>
                <a:gd name="T1" fmla="*/ 7 h 27"/>
                <a:gd name="T2" fmla="*/ 15 w 27"/>
                <a:gd name="T3" fmla="*/ 11 h 27"/>
                <a:gd name="T4" fmla="*/ 15 w 27"/>
                <a:gd name="T5" fmla="*/ 5 h 27"/>
                <a:gd name="T6" fmla="*/ 18 w 27"/>
                <a:gd name="T7" fmla="*/ 1 h 27"/>
                <a:gd name="T8" fmla="*/ 20 w 27"/>
                <a:gd name="T9" fmla="*/ 0 h 27"/>
                <a:gd name="T10" fmla="*/ 23 w 27"/>
                <a:gd name="T11" fmla="*/ 2 h 27"/>
                <a:gd name="T12" fmla="*/ 27 w 27"/>
                <a:gd name="T13" fmla="*/ 24 h 27"/>
                <a:gd name="T14" fmla="*/ 27 w 27"/>
                <a:gd name="T15" fmla="*/ 25 h 27"/>
                <a:gd name="T16" fmla="*/ 25 w 27"/>
                <a:gd name="T17" fmla="*/ 27 h 27"/>
                <a:gd name="T18" fmla="*/ 15 w 27"/>
                <a:gd name="T19" fmla="*/ 25 h 27"/>
                <a:gd name="T20" fmla="*/ 15 w 27"/>
                <a:gd name="T21" fmla="*/ 20 h 27"/>
                <a:gd name="T22" fmla="*/ 22 w 27"/>
                <a:gd name="T23" fmla="*/ 22 h 27"/>
                <a:gd name="T24" fmla="*/ 19 w 27"/>
                <a:gd name="T25" fmla="*/ 7 h 27"/>
                <a:gd name="T26" fmla="*/ 15 w 27"/>
                <a:gd name="T27" fmla="*/ 11 h 27"/>
                <a:gd name="T28" fmla="*/ 8 w 27"/>
                <a:gd name="T29" fmla="*/ 18 h 27"/>
                <a:gd name="T30" fmla="*/ 15 w 27"/>
                <a:gd name="T31" fmla="*/ 20 h 27"/>
                <a:gd name="T32" fmla="*/ 15 w 27"/>
                <a:gd name="T33" fmla="*/ 25 h 27"/>
                <a:gd name="T34" fmla="*/ 3 w 27"/>
                <a:gd name="T35" fmla="*/ 22 h 27"/>
                <a:gd name="T36" fmla="*/ 3 w 27"/>
                <a:gd name="T37" fmla="*/ 22 h 27"/>
                <a:gd name="T38" fmla="*/ 1 w 27"/>
                <a:gd name="T39" fmla="*/ 22 h 27"/>
                <a:gd name="T40" fmla="*/ 1 w 27"/>
                <a:gd name="T41" fmla="*/ 18 h 27"/>
                <a:gd name="T42" fmla="*/ 15 w 27"/>
                <a:gd name="T43" fmla="*/ 5 h 27"/>
                <a:gd name="T44" fmla="*/ 15 w 27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27">
                  <a:moveTo>
                    <a:pt x="19" y="7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27" y="26"/>
                    <a:pt x="26" y="27"/>
                    <a:pt x="25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19" y="7"/>
                  </a:lnTo>
                  <a:close/>
                  <a:moveTo>
                    <a:pt x="15" y="11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0" y="21"/>
                    <a:pt x="0" y="19"/>
                    <a:pt x="1" y="18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5" name="Freeform 79"/>
            <p:cNvSpPr>
              <a:spLocks noEditPoints="1"/>
            </p:cNvSpPr>
            <p:nvPr/>
          </p:nvSpPr>
          <p:spPr bwMode="auto">
            <a:xfrm>
              <a:off x="6610361" y="1801824"/>
              <a:ext cx="60325" cy="63500"/>
            </a:xfrm>
            <a:custGeom>
              <a:avLst/>
              <a:gdLst>
                <a:gd name="T0" fmla="*/ 12 w 27"/>
                <a:gd name="T1" fmla="*/ 16 h 28"/>
                <a:gd name="T2" fmla="*/ 19 w 27"/>
                <a:gd name="T3" fmla="*/ 9 h 28"/>
                <a:gd name="T4" fmla="*/ 12 w 27"/>
                <a:gd name="T5" fmla="*/ 8 h 28"/>
                <a:gd name="T6" fmla="*/ 12 w 27"/>
                <a:gd name="T7" fmla="*/ 3 h 28"/>
                <a:gd name="T8" fmla="*/ 25 w 27"/>
                <a:gd name="T9" fmla="*/ 5 h 28"/>
                <a:gd name="T10" fmla="*/ 25 w 27"/>
                <a:gd name="T11" fmla="*/ 5 h 28"/>
                <a:gd name="T12" fmla="*/ 26 w 27"/>
                <a:gd name="T13" fmla="*/ 6 h 28"/>
                <a:gd name="T14" fmla="*/ 26 w 27"/>
                <a:gd name="T15" fmla="*/ 9 h 28"/>
                <a:gd name="T16" fmla="*/ 12 w 27"/>
                <a:gd name="T17" fmla="*/ 23 h 28"/>
                <a:gd name="T18" fmla="*/ 12 w 27"/>
                <a:gd name="T19" fmla="*/ 16 h 28"/>
                <a:gd name="T20" fmla="*/ 9 w 27"/>
                <a:gd name="T21" fmla="*/ 20 h 28"/>
                <a:gd name="T22" fmla="*/ 12 w 27"/>
                <a:gd name="T23" fmla="*/ 16 h 28"/>
                <a:gd name="T24" fmla="*/ 12 w 27"/>
                <a:gd name="T25" fmla="*/ 23 h 28"/>
                <a:gd name="T26" fmla="*/ 9 w 27"/>
                <a:gd name="T27" fmla="*/ 27 h 28"/>
                <a:gd name="T28" fmla="*/ 9 w 27"/>
                <a:gd name="T29" fmla="*/ 27 h 28"/>
                <a:gd name="T30" fmla="*/ 8 w 27"/>
                <a:gd name="T31" fmla="*/ 27 h 28"/>
                <a:gd name="T32" fmla="*/ 5 w 27"/>
                <a:gd name="T33" fmla="*/ 25 h 28"/>
                <a:gd name="T34" fmla="*/ 0 w 27"/>
                <a:gd name="T35" fmla="*/ 4 h 28"/>
                <a:gd name="T36" fmla="*/ 0 w 27"/>
                <a:gd name="T37" fmla="*/ 2 h 28"/>
                <a:gd name="T38" fmla="*/ 3 w 27"/>
                <a:gd name="T39" fmla="*/ 1 h 28"/>
                <a:gd name="T40" fmla="*/ 12 w 27"/>
                <a:gd name="T41" fmla="*/ 3 h 28"/>
                <a:gd name="T42" fmla="*/ 12 w 27"/>
                <a:gd name="T43" fmla="*/ 8 h 28"/>
                <a:gd name="T44" fmla="*/ 5 w 27"/>
                <a:gd name="T45" fmla="*/ 6 h 28"/>
                <a:gd name="T46" fmla="*/ 9 w 27"/>
                <a:gd name="T4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28">
                  <a:moveTo>
                    <a:pt x="12" y="16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6" y="6"/>
                    <a:pt x="26" y="6"/>
                  </a:cubicBezTo>
                  <a:cubicBezTo>
                    <a:pt x="27" y="7"/>
                    <a:pt x="27" y="9"/>
                    <a:pt x="26" y="9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16"/>
                  </a:lnTo>
                  <a:close/>
                  <a:moveTo>
                    <a:pt x="9" y="20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8"/>
                    <a:pt x="5" y="27"/>
                    <a:pt x="5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6" name="Freeform 80"/>
            <p:cNvSpPr>
              <a:spLocks noEditPoints="1"/>
            </p:cNvSpPr>
            <p:nvPr/>
          </p:nvSpPr>
          <p:spPr bwMode="auto">
            <a:xfrm>
              <a:off x="6402397" y="1912949"/>
              <a:ext cx="438151" cy="273052"/>
            </a:xfrm>
            <a:custGeom>
              <a:avLst/>
              <a:gdLst>
                <a:gd name="T0" fmla="*/ 156 w 194"/>
                <a:gd name="T1" fmla="*/ 54 h 121"/>
                <a:gd name="T2" fmla="*/ 146 w 194"/>
                <a:gd name="T3" fmla="*/ 57 h 121"/>
                <a:gd name="T4" fmla="*/ 153 w 194"/>
                <a:gd name="T5" fmla="*/ 50 h 121"/>
                <a:gd name="T6" fmla="*/ 158 w 194"/>
                <a:gd name="T7" fmla="*/ 49 h 121"/>
                <a:gd name="T8" fmla="*/ 194 w 194"/>
                <a:gd name="T9" fmla="*/ 85 h 121"/>
                <a:gd name="T10" fmla="*/ 158 w 194"/>
                <a:gd name="T11" fmla="*/ 121 h 121"/>
                <a:gd name="T12" fmla="*/ 146 w 194"/>
                <a:gd name="T13" fmla="*/ 116 h 121"/>
                <a:gd name="T14" fmla="*/ 180 w 194"/>
                <a:gd name="T15" fmla="*/ 107 h 121"/>
                <a:gd name="T16" fmla="*/ 180 w 194"/>
                <a:gd name="T17" fmla="*/ 63 h 121"/>
                <a:gd name="T18" fmla="*/ 146 w 194"/>
                <a:gd name="T19" fmla="*/ 51 h 121"/>
                <a:gd name="T20" fmla="*/ 158 w 194"/>
                <a:gd name="T21" fmla="*/ 54 h 121"/>
                <a:gd name="T22" fmla="*/ 145 w 194"/>
                <a:gd name="T23" fmla="*/ 57 h 121"/>
                <a:gd name="T24" fmla="*/ 135 w 194"/>
                <a:gd name="T25" fmla="*/ 61 h 121"/>
                <a:gd name="T26" fmla="*/ 134 w 194"/>
                <a:gd name="T27" fmla="*/ 55 h 121"/>
                <a:gd name="T28" fmla="*/ 133 w 194"/>
                <a:gd name="T29" fmla="*/ 51 h 121"/>
                <a:gd name="T30" fmla="*/ 146 w 194"/>
                <a:gd name="T31" fmla="*/ 51 h 121"/>
                <a:gd name="T32" fmla="*/ 133 w 194"/>
                <a:gd name="T33" fmla="*/ 48 h 121"/>
                <a:gd name="T34" fmla="*/ 119 w 194"/>
                <a:gd name="T35" fmla="*/ 23 h 121"/>
                <a:gd name="T36" fmla="*/ 98 w 194"/>
                <a:gd name="T37" fmla="*/ 9 h 121"/>
                <a:gd name="T38" fmla="*/ 93 w 194"/>
                <a:gd name="T39" fmla="*/ 7 h 121"/>
                <a:gd name="T40" fmla="*/ 93 w 194"/>
                <a:gd name="T41" fmla="*/ 7 h 121"/>
                <a:gd name="T42" fmla="*/ 78 w 194"/>
                <a:gd name="T43" fmla="*/ 5 h 121"/>
                <a:gd name="T44" fmla="*/ 76 w 194"/>
                <a:gd name="T45" fmla="*/ 5 h 121"/>
                <a:gd name="T46" fmla="*/ 23 w 194"/>
                <a:gd name="T47" fmla="*/ 61 h 121"/>
                <a:gd name="T48" fmla="*/ 25 w 194"/>
                <a:gd name="T49" fmla="*/ 77 h 121"/>
                <a:gd name="T50" fmla="*/ 23 w 194"/>
                <a:gd name="T51" fmla="*/ 80 h 121"/>
                <a:gd name="T52" fmla="*/ 5 w 194"/>
                <a:gd name="T53" fmla="*/ 98 h 121"/>
                <a:gd name="T54" fmla="*/ 11 w 194"/>
                <a:gd name="T55" fmla="*/ 111 h 121"/>
                <a:gd name="T56" fmla="*/ 78 w 194"/>
                <a:gd name="T57" fmla="*/ 116 h 121"/>
                <a:gd name="T58" fmla="*/ 146 w 194"/>
                <a:gd name="T59" fmla="*/ 116 h 121"/>
                <a:gd name="T60" fmla="*/ 81 w 194"/>
                <a:gd name="T61" fmla="*/ 121 h 121"/>
                <a:gd name="T62" fmla="*/ 23 w 194"/>
                <a:gd name="T63" fmla="*/ 121 h 121"/>
                <a:gd name="T64" fmla="*/ 7 w 194"/>
                <a:gd name="T65" fmla="*/ 115 h 121"/>
                <a:gd name="T66" fmla="*/ 7 w 194"/>
                <a:gd name="T67" fmla="*/ 82 h 121"/>
                <a:gd name="T68" fmla="*/ 19 w 194"/>
                <a:gd name="T69" fmla="*/ 70 h 121"/>
                <a:gd name="T70" fmla="*/ 35 w 194"/>
                <a:gd name="T71" fmla="*/ 19 h 121"/>
                <a:gd name="T72" fmla="*/ 76 w 194"/>
                <a:gd name="T73" fmla="*/ 0 h 121"/>
                <a:gd name="T74" fmla="*/ 77 w 194"/>
                <a:gd name="T75" fmla="*/ 0 h 121"/>
                <a:gd name="T76" fmla="*/ 78 w 194"/>
                <a:gd name="T77" fmla="*/ 0 h 121"/>
                <a:gd name="T78" fmla="*/ 94 w 194"/>
                <a:gd name="T79" fmla="*/ 2 h 121"/>
                <a:gd name="T80" fmla="*/ 97 w 194"/>
                <a:gd name="T81" fmla="*/ 3 h 121"/>
                <a:gd name="T82" fmla="*/ 100 w 194"/>
                <a:gd name="T83" fmla="*/ 4 h 121"/>
                <a:gd name="T84" fmla="*/ 136 w 194"/>
                <a:gd name="T85" fmla="*/ 43 h 121"/>
                <a:gd name="T86" fmla="*/ 138 w 194"/>
                <a:gd name="T87" fmla="*/ 50 h 121"/>
                <a:gd name="T88" fmla="*/ 139 w 194"/>
                <a:gd name="T89" fmla="*/ 55 h 121"/>
                <a:gd name="T90" fmla="*/ 143 w 194"/>
                <a:gd name="T91" fmla="*/ 52 h 121"/>
                <a:gd name="T92" fmla="*/ 146 w 194"/>
                <a:gd name="T93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" h="121">
                  <a:moveTo>
                    <a:pt x="158" y="54"/>
                  </a:moveTo>
                  <a:cubicBezTo>
                    <a:pt x="157" y="54"/>
                    <a:pt x="156" y="54"/>
                    <a:pt x="156" y="54"/>
                  </a:cubicBezTo>
                  <a:cubicBezTo>
                    <a:pt x="155" y="54"/>
                    <a:pt x="154" y="54"/>
                    <a:pt x="154" y="54"/>
                  </a:cubicBezTo>
                  <a:cubicBezTo>
                    <a:pt x="151" y="55"/>
                    <a:pt x="148" y="56"/>
                    <a:pt x="146" y="57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8" y="51"/>
                    <a:pt x="150" y="50"/>
                    <a:pt x="153" y="50"/>
                  </a:cubicBezTo>
                  <a:cubicBezTo>
                    <a:pt x="154" y="50"/>
                    <a:pt x="155" y="50"/>
                    <a:pt x="155" y="49"/>
                  </a:cubicBezTo>
                  <a:cubicBezTo>
                    <a:pt x="156" y="49"/>
                    <a:pt x="157" y="49"/>
                    <a:pt x="158" y="49"/>
                  </a:cubicBezTo>
                  <a:cubicBezTo>
                    <a:pt x="168" y="49"/>
                    <a:pt x="177" y="53"/>
                    <a:pt x="183" y="60"/>
                  </a:cubicBezTo>
                  <a:cubicBezTo>
                    <a:pt x="190" y="66"/>
                    <a:pt x="194" y="75"/>
                    <a:pt x="194" y="85"/>
                  </a:cubicBezTo>
                  <a:cubicBezTo>
                    <a:pt x="194" y="95"/>
                    <a:pt x="190" y="104"/>
                    <a:pt x="183" y="111"/>
                  </a:cubicBezTo>
                  <a:cubicBezTo>
                    <a:pt x="177" y="117"/>
                    <a:pt x="168" y="121"/>
                    <a:pt x="158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67" y="116"/>
                    <a:pt x="174" y="113"/>
                    <a:pt x="180" y="107"/>
                  </a:cubicBezTo>
                  <a:cubicBezTo>
                    <a:pt x="186" y="102"/>
                    <a:pt x="189" y="94"/>
                    <a:pt x="189" y="85"/>
                  </a:cubicBezTo>
                  <a:cubicBezTo>
                    <a:pt x="189" y="77"/>
                    <a:pt x="186" y="69"/>
                    <a:pt x="180" y="63"/>
                  </a:cubicBezTo>
                  <a:cubicBezTo>
                    <a:pt x="174" y="58"/>
                    <a:pt x="167" y="54"/>
                    <a:pt x="158" y="54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6" y="51"/>
                    <a:pt x="146" y="51"/>
                  </a:cubicBezTo>
                  <a:lnTo>
                    <a:pt x="158" y="54"/>
                  </a:lnTo>
                  <a:close/>
                  <a:moveTo>
                    <a:pt x="146" y="57"/>
                  </a:moveTo>
                  <a:cubicBezTo>
                    <a:pt x="145" y="57"/>
                    <a:pt x="145" y="57"/>
                    <a:pt x="145" y="57"/>
                  </a:cubicBezTo>
                  <a:cubicBezTo>
                    <a:pt x="143" y="58"/>
                    <a:pt x="140" y="60"/>
                    <a:pt x="138" y="61"/>
                  </a:cubicBezTo>
                  <a:cubicBezTo>
                    <a:pt x="137" y="62"/>
                    <a:pt x="135" y="62"/>
                    <a:pt x="135" y="61"/>
                  </a:cubicBezTo>
                  <a:cubicBezTo>
                    <a:pt x="134" y="61"/>
                    <a:pt x="134" y="60"/>
                    <a:pt x="134" y="60"/>
                  </a:cubicBezTo>
                  <a:cubicBezTo>
                    <a:pt x="134" y="58"/>
                    <a:pt x="134" y="57"/>
                    <a:pt x="134" y="55"/>
                  </a:cubicBezTo>
                  <a:cubicBezTo>
                    <a:pt x="134" y="54"/>
                    <a:pt x="133" y="52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0"/>
                    <a:pt x="134" y="48"/>
                    <a:pt x="135" y="48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2" y="47"/>
                    <a:pt x="132" y="46"/>
                    <a:pt x="132" y="45"/>
                  </a:cubicBezTo>
                  <a:cubicBezTo>
                    <a:pt x="129" y="37"/>
                    <a:pt x="125" y="29"/>
                    <a:pt x="119" y="23"/>
                  </a:cubicBezTo>
                  <a:cubicBezTo>
                    <a:pt x="114" y="17"/>
                    <a:pt x="106" y="12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8"/>
                    <a:pt x="97" y="8"/>
                    <a:pt x="96" y="8"/>
                  </a:cubicBezTo>
                  <a:cubicBezTo>
                    <a:pt x="95" y="8"/>
                    <a:pt x="94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0" y="6"/>
                    <a:pt x="88" y="6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8" y="5"/>
                    <a:pt x="77" y="5"/>
                    <a:pt x="77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61" y="6"/>
                    <a:pt x="48" y="12"/>
                    <a:pt x="38" y="22"/>
                  </a:cubicBezTo>
                  <a:cubicBezTo>
                    <a:pt x="29" y="32"/>
                    <a:pt x="23" y="46"/>
                    <a:pt x="23" y="61"/>
                  </a:cubicBezTo>
                  <a:cubicBezTo>
                    <a:pt x="23" y="64"/>
                    <a:pt x="23" y="66"/>
                    <a:pt x="23" y="69"/>
                  </a:cubicBezTo>
                  <a:cubicBezTo>
                    <a:pt x="24" y="72"/>
                    <a:pt x="24" y="75"/>
                    <a:pt x="25" y="77"/>
                  </a:cubicBezTo>
                  <a:cubicBezTo>
                    <a:pt x="26" y="78"/>
                    <a:pt x="25" y="80"/>
                    <a:pt x="24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8" y="80"/>
                    <a:pt x="14" y="82"/>
                    <a:pt x="10" y="86"/>
                  </a:cubicBezTo>
                  <a:cubicBezTo>
                    <a:pt x="7" y="89"/>
                    <a:pt x="5" y="93"/>
                    <a:pt x="5" y="98"/>
                  </a:cubicBezTo>
                  <a:cubicBezTo>
                    <a:pt x="5" y="103"/>
                    <a:pt x="7" y="108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4" y="114"/>
                    <a:pt x="18" y="116"/>
                    <a:pt x="2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7" y="121"/>
                    <a:pt x="11" y="119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0"/>
                    <a:pt x="0" y="105"/>
                    <a:pt x="0" y="98"/>
                  </a:cubicBezTo>
                  <a:cubicBezTo>
                    <a:pt x="0" y="92"/>
                    <a:pt x="3" y="86"/>
                    <a:pt x="7" y="82"/>
                  </a:cubicBezTo>
                  <a:cubicBezTo>
                    <a:pt x="10" y="79"/>
                    <a:pt x="15" y="76"/>
                    <a:pt x="20" y="76"/>
                  </a:cubicBezTo>
                  <a:cubicBezTo>
                    <a:pt x="19" y="74"/>
                    <a:pt x="19" y="72"/>
                    <a:pt x="19" y="70"/>
                  </a:cubicBezTo>
                  <a:cubicBezTo>
                    <a:pt x="18" y="67"/>
                    <a:pt x="18" y="64"/>
                    <a:pt x="18" y="61"/>
                  </a:cubicBezTo>
                  <a:cubicBezTo>
                    <a:pt x="18" y="45"/>
                    <a:pt x="24" y="30"/>
                    <a:pt x="35" y="19"/>
                  </a:cubicBezTo>
                  <a:cubicBezTo>
                    <a:pt x="45" y="8"/>
                    <a:pt x="60" y="1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0"/>
                    <a:pt x="86" y="1"/>
                  </a:cubicBezTo>
                  <a:cubicBezTo>
                    <a:pt x="89" y="1"/>
                    <a:pt x="92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3"/>
                    <a:pt x="96" y="3"/>
                    <a:pt x="97" y="3"/>
                  </a:cubicBezTo>
                  <a:cubicBezTo>
                    <a:pt x="98" y="4"/>
                    <a:pt x="99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9" y="8"/>
                    <a:pt x="117" y="13"/>
                    <a:pt x="123" y="20"/>
                  </a:cubicBezTo>
                  <a:cubicBezTo>
                    <a:pt x="129" y="26"/>
                    <a:pt x="134" y="35"/>
                    <a:pt x="136" y="43"/>
                  </a:cubicBezTo>
                  <a:cubicBezTo>
                    <a:pt x="137" y="44"/>
                    <a:pt x="137" y="46"/>
                    <a:pt x="137" y="47"/>
                  </a:cubicBezTo>
                  <a:cubicBezTo>
                    <a:pt x="137" y="48"/>
                    <a:pt x="138" y="49"/>
                    <a:pt x="138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2"/>
                    <a:pt x="138" y="53"/>
                    <a:pt x="139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40" y="54"/>
                    <a:pt x="142" y="53"/>
                    <a:pt x="143" y="52"/>
                  </a:cubicBezTo>
                  <a:cubicBezTo>
                    <a:pt x="144" y="52"/>
                    <a:pt x="145" y="52"/>
                    <a:pt x="146" y="52"/>
                  </a:cubicBezTo>
                  <a:lnTo>
                    <a:pt x="14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7" name="Freeform 81"/>
            <p:cNvSpPr>
              <a:spLocks noEditPoints="1"/>
            </p:cNvSpPr>
            <p:nvPr/>
          </p:nvSpPr>
          <p:spPr bwMode="auto">
            <a:xfrm>
              <a:off x="6200785" y="2298714"/>
              <a:ext cx="290514" cy="323851"/>
            </a:xfrm>
            <a:custGeom>
              <a:avLst/>
              <a:gdLst>
                <a:gd name="T0" fmla="*/ 123 w 128"/>
                <a:gd name="T1" fmla="*/ 5 h 143"/>
                <a:gd name="T2" fmla="*/ 114 w 128"/>
                <a:gd name="T3" fmla="*/ 5 h 143"/>
                <a:gd name="T4" fmla="*/ 125 w 128"/>
                <a:gd name="T5" fmla="*/ 143 h 143"/>
                <a:gd name="T6" fmla="*/ 109 w 128"/>
                <a:gd name="T7" fmla="*/ 127 h 143"/>
                <a:gd name="T8" fmla="*/ 109 w 128"/>
                <a:gd name="T9" fmla="*/ 115 h 143"/>
                <a:gd name="T10" fmla="*/ 116 w 128"/>
                <a:gd name="T11" fmla="*/ 104 h 143"/>
                <a:gd name="T12" fmla="*/ 114 w 128"/>
                <a:gd name="T13" fmla="*/ 91 h 143"/>
                <a:gd name="T14" fmla="*/ 119 w 128"/>
                <a:gd name="T15" fmla="*/ 78 h 143"/>
                <a:gd name="T16" fmla="*/ 114 w 128"/>
                <a:gd name="T17" fmla="*/ 76 h 143"/>
                <a:gd name="T18" fmla="*/ 119 w 128"/>
                <a:gd name="T19" fmla="*/ 42 h 143"/>
                <a:gd name="T20" fmla="*/ 109 w 128"/>
                <a:gd name="T21" fmla="*/ 52 h 143"/>
                <a:gd name="T22" fmla="*/ 116 w 128"/>
                <a:gd name="T23" fmla="*/ 16 h 143"/>
                <a:gd name="T24" fmla="*/ 109 w 128"/>
                <a:gd name="T25" fmla="*/ 33 h 143"/>
                <a:gd name="T26" fmla="*/ 100 w 128"/>
                <a:gd name="T27" fmla="*/ 136 h 143"/>
                <a:gd name="T28" fmla="*/ 102 w 128"/>
                <a:gd name="T29" fmla="*/ 143 h 143"/>
                <a:gd name="T30" fmla="*/ 109 w 128"/>
                <a:gd name="T31" fmla="*/ 10 h 143"/>
                <a:gd name="T32" fmla="*/ 93 w 128"/>
                <a:gd name="T33" fmla="*/ 42 h 143"/>
                <a:gd name="T34" fmla="*/ 102 w 128"/>
                <a:gd name="T35" fmla="*/ 0 h 143"/>
                <a:gd name="T36" fmla="*/ 102 w 128"/>
                <a:gd name="T37" fmla="*/ 16 h 143"/>
                <a:gd name="T38" fmla="*/ 105 w 128"/>
                <a:gd name="T39" fmla="*/ 28 h 143"/>
                <a:gd name="T40" fmla="*/ 100 w 128"/>
                <a:gd name="T41" fmla="*/ 42 h 143"/>
                <a:gd name="T42" fmla="*/ 105 w 128"/>
                <a:gd name="T43" fmla="*/ 44 h 143"/>
                <a:gd name="T44" fmla="*/ 105 w 128"/>
                <a:gd name="T45" fmla="*/ 76 h 143"/>
                <a:gd name="T46" fmla="*/ 102 w 128"/>
                <a:gd name="T47" fmla="*/ 63 h 143"/>
                <a:gd name="T48" fmla="*/ 102 w 128"/>
                <a:gd name="T49" fmla="*/ 104 h 143"/>
                <a:gd name="T50" fmla="*/ 109 w 128"/>
                <a:gd name="T51" fmla="*/ 86 h 143"/>
                <a:gd name="T52" fmla="*/ 109 w 128"/>
                <a:gd name="T53" fmla="*/ 127 h 143"/>
                <a:gd name="T54" fmla="*/ 64 w 128"/>
                <a:gd name="T55" fmla="*/ 93 h 143"/>
                <a:gd name="T56" fmla="*/ 93 w 128"/>
                <a:gd name="T57" fmla="*/ 50 h 143"/>
                <a:gd name="T58" fmla="*/ 28 w 128"/>
                <a:gd name="T59" fmla="*/ 7 h 143"/>
                <a:gd name="T60" fmla="*/ 25 w 128"/>
                <a:gd name="T61" fmla="*/ 0 h 143"/>
                <a:gd name="T62" fmla="*/ 35 w 128"/>
                <a:gd name="T63" fmla="*/ 42 h 143"/>
                <a:gd name="T64" fmla="*/ 28 w 128"/>
                <a:gd name="T65" fmla="*/ 136 h 143"/>
                <a:gd name="T66" fmla="*/ 64 w 128"/>
                <a:gd name="T67" fmla="*/ 106 h 143"/>
                <a:gd name="T68" fmla="*/ 23 w 128"/>
                <a:gd name="T69" fmla="*/ 138 h 143"/>
                <a:gd name="T70" fmla="*/ 37 w 128"/>
                <a:gd name="T71" fmla="*/ 88 h 143"/>
                <a:gd name="T72" fmla="*/ 35 w 128"/>
                <a:gd name="T73" fmla="*/ 50 h 143"/>
                <a:gd name="T74" fmla="*/ 25 w 128"/>
                <a:gd name="T75" fmla="*/ 110 h 143"/>
                <a:gd name="T76" fmla="*/ 18 w 128"/>
                <a:gd name="T77" fmla="*/ 127 h 143"/>
                <a:gd name="T78" fmla="*/ 18 w 128"/>
                <a:gd name="T79" fmla="*/ 86 h 143"/>
                <a:gd name="T80" fmla="*/ 18 w 128"/>
                <a:gd name="T81" fmla="*/ 80 h 143"/>
                <a:gd name="T82" fmla="*/ 25 w 128"/>
                <a:gd name="T83" fmla="*/ 63 h 143"/>
                <a:gd name="T84" fmla="*/ 25 w 128"/>
                <a:gd name="T85" fmla="*/ 57 h 143"/>
                <a:gd name="T86" fmla="*/ 23 w 128"/>
                <a:gd name="T87" fmla="*/ 44 h 143"/>
                <a:gd name="T88" fmla="*/ 28 w 128"/>
                <a:gd name="T89" fmla="*/ 31 h 143"/>
                <a:gd name="T90" fmla="*/ 23 w 128"/>
                <a:gd name="T91" fmla="*/ 28 h 143"/>
                <a:gd name="T92" fmla="*/ 9 w 128"/>
                <a:gd name="T93" fmla="*/ 5 h 143"/>
                <a:gd name="T94" fmla="*/ 18 w 128"/>
                <a:gd name="T95" fmla="*/ 133 h 143"/>
                <a:gd name="T96" fmla="*/ 0 w 128"/>
                <a:gd name="T97" fmla="*/ 141 h 143"/>
                <a:gd name="T98" fmla="*/ 18 w 128"/>
                <a:gd name="T99" fmla="*/ 5 h 143"/>
                <a:gd name="T100" fmla="*/ 11 w 128"/>
                <a:gd name="T101" fmla="*/ 33 h 143"/>
                <a:gd name="T102" fmla="*/ 18 w 128"/>
                <a:gd name="T103" fmla="*/ 16 h 143"/>
                <a:gd name="T104" fmla="*/ 18 w 128"/>
                <a:gd name="T105" fmla="*/ 57 h 143"/>
                <a:gd name="T106" fmla="*/ 18 w 128"/>
                <a:gd name="T107" fmla="*/ 63 h 143"/>
                <a:gd name="T108" fmla="*/ 18 w 128"/>
                <a:gd name="T109" fmla="*/ 76 h 143"/>
                <a:gd name="T110" fmla="*/ 11 w 128"/>
                <a:gd name="T111" fmla="*/ 86 h 143"/>
                <a:gd name="T112" fmla="*/ 13 w 128"/>
                <a:gd name="T113" fmla="*/ 99 h 143"/>
                <a:gd name="T114" fmla="*/ 9 w 128"/>
                <a:gd name="T115" fmla="*/ 112 h 143"/>
                <a:gd name="T116" fmla="*/ 13 w 128"/>
                <a:gd name="T117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43">
                  <a:moveTo>
                    <a:pt x="109" y="133"/>
                  </a:moveTo>
                  <a:cubicBezTo>
                    <a:pt x="116" y="133"/>
                    <a:pt x="116" y="133"/>
                    <a:pt x="116" y="133"/>
                  </a:cubicBezTo>
                  <a:cubicBezTo>
                    <a:pt x="118" y="133"/>
                    <a:pt x="119" y="134"/>
                    <a:pt x="119" y="136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9"/>
                    <a:pt x="118" y="10"/>
                    <a:pt x="116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5" y="0"/>
                    <a:pt x="11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7" y="0"/>
                    <a:pt x="128" y="1"/>
                    <a:pt x="128" y="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8" y="142"/>
                    <a:pt x="127" y="143"/>
                    <a:pt x="125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5" y="143"/>
                    <a:pt x="114" y="142"/>
                    <a:pt x="114" y="141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109" y="127"/>
                  </a:moveTo>
                  <a:cubicBezTo>
                    <a:pt x="116" y="127"/>
                    <a:pt x="116" y="127"/>
                    <a:pt x="116" y="127"/>
                  </a:cubicBezTo>
                  <a:cubicBezTo>
                    <a:pt x="118" y="127"/>
                    <a:pt x="119" y="126"/>
                    <a:pt x="119" y="12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1"/>
                    <a:pt x="118" y="110"/>
                    <a:pt x="116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9" y="127"/>
                    <a:pt x="109" y="127"/>
                    <a:pt x="109" y="127"/>
                  </a:cubicBezTo>
                  <a:close/>
                  <a:moveTo>
                    <a:pt x="109" y="104"/>
                  </a:moveTo>
                  <a:cubicBezTo>
                    <a:pt x="116" y="104"/>
                    <a:pt x="116" y="104"/>
                    <a:pt x="116" y="104"/>
                  </a:cubicBezTo>
                  <a:cubicBezTo>
                    <a:pt x="118" y="104"/>
                    <a:pt x="119" y="103"/>
                    <a:pt x="119" y="10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9" y="87"/>
                    <a:pt x="118" y="86"/>
                    <a:pt x="116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104"/>
                    <a:pt x="109" y="104"/>
                    <a:pt x="109" y="104"/>
                  </a:cubicBezTo>
                  <a:close/>
                  <a:moveTo>
                    <a:pt x="109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8" y="80"/>
                    <a:pt x="119" y="79"/>
                    <a:pt x="119" y="78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4"/>
                    <a:pt x="118" y="63"/>
                    <a:pt x="116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lose/>
                  <a:moveTo>
                    <a:pt x="109" y="57"/>
                  </a:moveTo>
                  <a:cubicBezTo>
                    <a:pt x="116" y="57"/>
                    <a:pt x="116" y="57"/>
                    <a:pt x="116" y="57"/>
                  </a:cubicBezTo>
                  <a:cubicBezTo>
                    <a:pt x="118" y="57"/>
                    <a:pt x="119" y="56"/>
                    <a:pt x="119" y="54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8" y="39"/>
                    <a:pt x="116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7"/>
                    <a:pt x="109" y="57"/>
                    <a:pt x="109" y="57"/>
                  </a:cubicBezTo>
                  <a:close/>
                  <a:moveTo>
                    <a:pt x="109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9" y="32"/>
                    <a:pt x="119" y="3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8" y="16"/>
                    <a:pt x="116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9" y="28"/>
                    <a:pt x="109" y="28"/>
                    <a:pt x="109" y="28"/>
                  </a:cubicBezTo>
                  <a:lnTo>
                    <a:pt x="109" y="33"/>
                  </a:lnTo>
                  <a:close/>
                  <a:moveTo>
                    <a:pt x="64" y="101"/>
                  </a:moveTo>
                  <a:cubicBezTo>
                    <a:pt x="93" y="101"/>
                    <a:pt x="93" y="101"/>
                    <a:pt x="93" y="101"/>
                  </a:cubicBezTo>
                  <a:cubicBezTo>
                    <a:pt x="94" y="101"/>
                    <a:pt x="96" y="102"/>
                    <a:pt x="96" y="10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4"/>
                    <a:pt x="101" y="133"/>
                    <a:pt x="102" y="133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2"/>
                    <a:pt x="104" y="143"/>
                    <a:pt x="102" y="143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2" y="143"/>
                    <a:pt x="91" y="142"/>
                    <a:pt x="91" y="141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1"/>
                    <a:pt x="64" y="101"/>
                    <a:pt x="64" y="101"/>
                  </a:cubicBezTo>
                  <a:close/>
                  <a:moveTo>
                    <a:pt x="109" y="10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1" y="10"/>
                    <a:pt x="100" y="9"/>
                    <a:pt x="100" y="7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41"/>
                    <a:pt x="94" y="42"/>
                    <a:pt x="93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2" y="0"/>
                    <a:pt x="9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1"/>
                    <a:pt x="105" y="2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10"/>
                    <a:pt x="109" y="10"/>
                    <a:pt x="109" y="10"/>
                  </a:cubicBezTo>
                  <a:close/>
                  <a:moveTo>
                    <a:pt x="109" y="16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2"/>
                    <a:pt x="101" y="33"/>
                    <a:pt x="102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109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1" y="39"/>
                    <a:pt x="100" y="40"/>
                    <a:pt x="100" y="42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6"/>
                    <a:pt x="101" y="57"/>
                    <a:pt x="102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39"/>
                    <a:pt x="109" y="39"/>
                    <a:pt x="109" y="39"/>
                  </a:cubicBezTo>
                  <a:close/>
                  <a:moveTo>
                    <a:pt x="109" y="63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0"/>
                    <a:pt x="100" y="79"/>
                    <a:pt x="100" y="78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4"/>
                    <a:pt x="101" y="63"/>
                    <a:pt x="102" y="63"/>
                  </a:cubicBezTo>
                  <a:cubicBezTo>
                    <a:pt x="109" y="63"/>
                    <a:pt x="109" y="63"/>
                    <a:pt x="109" y="63"/>
                  </a:cubicBezTo>
                  <a:close/>
                  <a:moveTo>
                    <a:pt x="109" y="86"/>
                  </a:moveTo>
                  <a:cubicBezTo>
                    <a:pt x="102" y="86"/>
                    <a:pt x="102" y="86"/>
                    <a:pt x="102" y="86"/>
                  </a:cubicBezTo>
                  <a:cubicBezTo>
                    <a:pt x="101" y="86"/>
                    <a:pt x="100" y="87"/>
                    <a:pt x="100" y="89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3"/>
                    <a:pt x="101" y="104"/>
                    <a:pt x="102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86"/>
                    <a:pt x="109" y="86"/>
                    <a:pt x="109" y="86"/>
                  </a:cubicBezTo>
                  <a:close/>
                  <a:moveTo>
                    <a:pt x="109" y="110"/>
                  </a:moveTo>
                  <a:cubicBezTo>
                    <a:pt x="102" y="110"/>
                    <a:pt x="102" y="110"/>
                    <a:pt x="102" y="110"/>
                  </a:cubicBezTo>
                  <a:cubicBezTo>
                    <a:pt x="101" y="110"/>
                    <a:pt x="100" y="111"/>
                    <a:pt x="100" y="112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6"/>
                    <a:pt x="101" y="127"/>
                    <a:pt x="102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0"/>
                    <a:pt x="109" y="110"/>
                    <a:pt x="109" y="110"/>
                  </a:cubicBezTo>
                  <a:close/>
                  <a:moveTo>
                    <a:pt x="64" y="93"/>
                  </a:moveTo>
                  <a:cubicBezTo>
                    <a:pt x="64" y="88"/>
                    <a:pt x="64" y="88"/>
                    <a:pt x="64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6" y="51"/>
                    <a:pt x="96" y="53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2"/>
                    <a:pt x="94" y="93"/>
                    <a:pt x="93" y="93"/>
                  </a:cubicBezTo>
                  <a:lnTo>
                    <a:pt x="64" y="93"/>
                  </a:lnTo>
                  <a:close/>
                  <a:moveTo>
                    <a:pt x="28" y="5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28" y="9"/>
                    <a:pt x="27" y="10"/>
                    <a:pt x="25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2" y="41"/>
                    <a:pt x="32" y="3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18" y="133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27" y="133"/>
                    <a:pt x="28" y="134"/>
                    <a:pt x="28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2"/>
                    <a:pt x="33" y="101"/>
                    <a:pt x="35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2"/>
                    <a:pt x="36" y="143"/>
                    <a:pt x="3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3"/>
                    <a:pt x="23" y="142"/>
                    <a:pt x="23" y="141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3"/>
                    <a:pt x="18" y="133"/>
                    <a:pt x="18" y="133"/>
                  </a:cubicBezTo>
                  <a:close/>
                  <a:moveTo>
                    <a:pt x="64" y="50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3" y="93"/>
                    <a:pt x="32" y="92"/>
                    <a:pt x="32" y="9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1"/>
                    <a:pt x="33" y="50"/>
                    <a:pt x="35" y="50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18" y="127"/>
                  </a:moveTo>
                  <a:cubicBezTo>
                    <a:pt x="25" y="127"/>
                    <a:pt x="25" y="127"/>
                    <a:pt x="25" y="127"/>
                  </a:cubicBezTo>
                  <a:cubicBezTo>
                    <a:pt x="27" y="127"/>
                    <a:pt x="28" y="126"/>
                    <a:pt x="28" y="125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7" y="110"/>
                    <a:pt x="25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7"/>
                    <a:pt x="18" y="127"/>
                    <a:pt x="18" y="127"/>
                  </a:cubicBezTo>
                  <a:close/>
                  <a:moveTo>
                    <a:pt x="18" y="104"/>
                  </a:moveTo>
                  <a:cubicBezTo>
                    <a:pt x="25" y="104"/>
                    <a:pt x="25" y="104"/>
                    <a:pt x="25" y="104"/>
                  </a:cubicBezTo>
                  <a:cubicBezTo>
                    <a:pt x="27" y="104"/>
                    <a:pt x="28" y="103"/>
                    <a:pt x="28" y="101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7"/>
                    <a:pt x="27" y="86"/>
                    <a:pt x="25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104"/>
                    <a:pt x="18" y="104"/>
                    <a:pt x="18" y="104"/>
                  </a:cubicBezTo>
                  <a:close/>
                  <a:moveTo>
                    <a:pt x="18" y="80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3"/>
                    <a:pt x="28" y="64"/>
                    <a:pt x="28" y="6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9"/>
                    <a:pt x="27" y="80"/>
                    <a:pt x="25" y="80"/>
                  </a:cubicBezTo>
                  <a:cubicBezTo>
                    <a:pt x="18" y="80"/>
                    <a:pt x="18" y="80"/>
                    <a:pt x="18" y="80"/>
                  </a:cubicBezTo>
                  <a:close/>
                  <a:moveTo>
                    <a:pt x="18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7" y="57"/>
                    <a:pt x="28" y="56"/>
                    <a:pt x="28" y="5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7" y="39"/>
                    <a:pt x="25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18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8" y="32"/>
                    <a:pt x="28" y="3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7" y="16"/>
                    <a:pt x="2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33"/>
                  </a:lnTo>
                  <a:close/>
                  <a:moveTo>
                    <a:pt x="18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9" y="9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4"/>
                    <a:pt x="10" y="133"/>
                    <a:pt x="11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3" y="142"/>
                    <a:pt x="12" y="143"/>
                    <a:pt x="11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1" y="143"/>
                    <a:pt x="0" y="142"/>
                    <a:pt x="0" y="1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8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0" y="39"/>
                    <a:pt x="9" y="40"/>
                    <a:pt x="9" y="4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6"/>
                    <a:pt x="10" y="57"/>
                    <a:pt x="11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39"/>
                    <a:pt x="18" y="39"/>
                    <a:pt x="18" y="39"/>
                  </a:cubicBezTo>
                  <a:close/>
                  <a:moveTo>
                    <a:pt x="18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9" y="64"/>
                    <a:pt x="9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9"/>
                    <a:pt x="10" y="80"/>
                    <a:pt x="11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lose/>
                  <a:moveTo>
                    <a:pt x="18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0" y="86"/>
                    <a:pt x="9" y="87"/>
                    <a:pt x="9" y="8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3"/>
                    <a:pt x="10" y="104"/>
                    <a:pt x="11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86"/>
                    <a:pt x="18" y="86"/>
                    <a:pt x="18" y="86"/>
                  </a:cubicBezTo>
                  <a:close/>
                  <a:moveTo>
                    <a:pt x="18" y="11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10" y="110"/>
                    <a:pt x="9" y="111"/>
                    <a:pt x="9" y="11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6"/>
                    <a:pt x="10" y="127"/>
                    <a:pt x="11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8" y="115"/>
                    <a:pt x="18" y="115"/>
                    <a:pt x="18" y="115"/>
                  </a:cubicBezTo>
                  <a:lnTo>
                    <a:pt x="1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08" name="Freeform 82"/>
            <p:cNvSpPr>
              <a:spLocks noEditPoints="1"/>
            </p:cNvSpPr>
            <p:nvPr/>
          </p:nvSpPr>
          <p:spPr bwMode="auto">
            <a:xfrm>
              <a:off x="5703897" y="884245"/>
              <a:ext cx="42863" cy="325439"/>
            </a:xfrm>
            <a:custGeom>
              <a:avLst/>
              <a:gdLst>
                <a:gd name="T0" fmla="*/ 9 w 19"/>
                <a:gd name="T1" fmla="*/ 139 h 144"/>
                <a:gd name="T2" fmla="*/ 14 w 19"/>
                <a:gd name="T3" fmla="*/ 139 h 144"/>
                <a:gd name="T4" fmla="*/ 14 w 19"/>
                <a:gd name="T5" fmla="*/ 6 h 144"/>
                <a:gd name="T6" fmla="*/ 13 w 19"/>
                <a:gd name="T7" fmla="*/ 6 h 144"/>
                <a:gd name="T8" fmla="*/ 9 w 19"/>
                <a:gd name="T9" fmla="*/ 6 h 144"/>
                <a:gd name="T10" fmla="*/ 9 w 19"/>
                <a:gd name="T11" fmla="*/ 6 h 144"/>
                <a:gd name="T12" fmla="*/ 9 w 19"/>
                <a:gd name="T13" fmla="*/ 2 h 144"/>
                <a:gd name="T14" fmla="*/ 9 w 19"/>
                <a:gd name="T15" fmla="*/ 2 h 144"/>
                <a:gd name="T16" fmla="*/ 12 w 19"/>
                <a:gd name="T17" fmla="*/ 1 h 144"/>
                <a:gd name="T18" fmla="*/ 15 w 19"/>
                <a:gd name="T19" fmla="*/ 0 h 144"/>
                <a:gd name="T20" fmla="*/ 16 w 19"/>
                <a:gd name="T21" fmla="*/ 0 h 144"/>
                <a:gd name="T22" fmla="*/ 19 w 19"/>
                <a:gd name="T23" fmla="*/ 2 h 144"/>
                <a:gd name="T24" fmla="*/ 19 w 19"/>
                <a:gd name="T25" fmla="*/ 141 h 144"/>
                <a:gd name="T26" fmla="*/ 16 w 19"/>
                <a:gd name="T27" fmla="*/ 144 h 144"/>
                <a:gd name="T28" fmla="*/ 9 w 19"/>
                <a:gd name="T29" fmla="*/ 144 h 144"/>
                <a:gd name="T30" fmla="*/ 9 w 19"/>
                <a:gd name="T31" fmla="*/ 139 h 144"/>
                <a:gd name="T32" fmla="*/ 4 w 19"/>
                <a:gd name="T33" fmla="*/ 6 h 144"/>
                <a:gd name="T34" fmla="*/ 4 w 19"/>
                <a:gd name="T35" fmla="*/ 139 h 144"/>
                <a:gd name="T36" fmla="*/ 9 w 19"/>
                <a:gd name="T37" fmla="*/ 139 h 144"/>
                <a:gd name="T38" fmla="*/ 9 w 19"/>
                <a:gd name="T39" fmla="*/ 144 h 144"/>
                <a:gd name="T40" fmla="*/ 2 w 19"/>
                <a:gd name="T41" fmla="*/ 144 h 144"/>
                <a:gd name="T42" fmla="*/ 0 w 19"/>
                <a:gd name="T43" fmla="*/ 141 h 144"/>
                <a:gd name="T44" fmla="*/ 0 w 19"/>
                <a:gd name="T45" fmla="*/ 2 h 144"/>
                <a:gd name="T46" fmla="*/ 0 w 19"/>
                <a:gd name="T47" fmla="*/ 2 h 144"/>
                <a:gd name="T48" fmla="*/ 0 w 19"/>
                <a:gd name="T49" fmla="*/ 1 h 144"/>
                <a:gd name="T50" fmla="*/ 3 w 19"/>
                <a:gd name="T51" fmla="*/ 0 h 144"/>
                <a:gd name="T52" fmla="*/ 6 w 19"/>
                <a:gd name="T53" fmla="*/ 1 h 144"/>
                <a:gd name="T54" fmla="*/ 9 w 19"/>
                <a:gd name="T55" fmla="*/ 2 h 144"/>
                <a:gd name="T56" fmla="*/ 9 w 19"/>
                <a:gd name="T57" fmla="*/ 6 h 144"/>
                <a:gd name="T58" fmla="*/ 5 w 19"/>
                <a:gd name="T59" fmla="*/ 6 h 144"/>
                <a:gd name="T60" fmla="*/ 4 w 19"/>
                <a:gd name="T61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144">
                  <a:moveTo>
                    <a:pt x="9" y="139"/>
                  </a:moveTo>
                  <a:cubicBezTo>
                    <a:pt x="14" y="139"/>
                    <a:pt x="14" y="139"/>
                    <a:pt x="14" y="13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3" y="1"/>
                    <a:pt x="14" y="1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9" y="142"/>
                    <a:pt x="18" y="144"/>
                    <a:pt x="16" y="144"/>
                  </a:cubicBezTo>
                  <a:cubicBezTo>
                    <a:pt x="9" y="144"/>
                    <a:pt x="9" y="144"/>
                    <a:pt x="9" y="144"/>
                  </a:cubicBezTo>
                  <a:lnTo>
                    <a:pt x="9" y="139"/>
                  </a:lnTo>
                  <a:close/>
                  <a:moveTo>
                    <a:pt x="4" y="6"/>
                  </a:moveTo>
                  <a:cubicBezTo>
                    <a:pt x="4" y="139"/>
                    <a:pt x="4" y="139"/>
                    <a:pt x="4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0" y="142"/>
                    <a:pt x="0" y="1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6"/>
                    <a:pt x="5" y="6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12" name="Freeform 83"/>
            <p:cNvSpPr>
              <a:spLocks noEditPoints="1"/>
            </p:cNvSpPr>
            <p:nvPr/>
          </p:nvSpPr>
          <p:spPr bwMode="auto">
            <a:xfrm>
              <a:off x="5694372" y="827094"/>
              <a:ext cx="61913" cy="61913"/>
            </a:xfrm>
            <a:custGeom>
              <a:avLst/>
              <a:gdLst>
                <a:gd name="T0" fmla="*/ 13 w 27"/>
                <a:gd name="T1" fmla="*/ 0 h 27"/>
                <a:gd name="T2" fmla="*/ 23 w 27"/>
                <a:gd name="T3" fmla="*/ 4 h 27"/>
                <a:gd name="T4" fmla="*/ 23 w 27"/>
                <a:gd name="T5" fmla="*/ 4 h 27"/>
                <a:gd name="T6" fmla="*/ 27 w 27"/>
                <a:gd name="T7" fmla="*/ 13 h 27"/>
                <a:gd name="T8" fmla="*/ 23 w 27"/>
                <a:gd name="T9" fmla="*/ 23 h 27"/>
                <a:gd name="T10" fmla="*/ 23 w 27"/>
                <a:gd name="T11" fmla="*/ 23 h 27"/>
                <a:gd name="T12" fmla="*/ 13 w 27"/>
                <a:gd name="T13" fmla="*/ 27 h 27"/>
                <a:gd name="T14" fmla="*/ 13 w 27"/>
                <a:gd name="T15" fmla="*/ 27 h 27"/>
                <a:gd name="T16" fmla="*/ 13 w 27"/>
                <a:gd name="T17" fmla="*/ 22 h 27"/>
                <a:gd name="T18" fmla="*/ 13 w 27"/>
                <a:gd name="T19" fmla="*/ 22 h 27"/>
                <a:gd name="T20" fmla="*/ 19 w 27"/>
                <a:gd name="T21" fmla="*/ 19 h 27"/>
                <a:gd name="T22" fmla="*/ 19 w 27"/>
                <a:gd name="T23" fmla="*/ 19 h 27"/>
                <a:gd name="T24" fmla="*/ 19 w 27"/>
                <a:gd name="T25" fmla="*/ 19 h 27"/>
                <a:gd name="T26" fmla="*/ 22 w 27"/>
                <a:gd name="T27" fmla="*/ 13 h 27"/>
                <a:gd name="T28" fmla="*/ 19 w 27"/>
                <a:gd name="T29" fmla="*/ 7 h 27"/>
                <a:gd name="T30" fmla="*/ 19 w 27"/>
                <a:gd name="T31" fmla="*/ 7 h 27"/>
                <a:gd name="T32" fmla="*/ 19 w 27"/>
                <a:gd name="T33" fmla="*/ 7 h 27"/>
                <a:gd name="T34" fmla="*/ 13 w 27"/>
                <a:gd name="T35" fmla="*/ 4 h 27"/>
                <a:gd name="T36" fmla="*/ 13 w 27"/>
                <a:gd name="T37" fmla="*/ 4 h 27"/>
                <a:gd name="T38" fmla="*/ 13 w 27"/>
                <a:gd name="T39" fmla="*/ 0 h 27"/>
                <a:gd name="T40" fmla="*/ 13 w 27"/>
                <a:gd name="T41" fmla="*/ 27 h 27"/>
                <a:gd name="T42" fmla="*/ 4 w 27"/>
                <a:gd name="T43" fmla="*/ 23 h 27"/>
                <a:gd name="T44" fmla="*/ 4 w 27"/>
                <a:gd name="T45" fmla="*/ 23 h 27"/>
                <a:gd name="T46" fmla="*/ 4 w 27"/>
                <a:gd name="T47" fmla="*/ 23 h 27"/>
                <a:gd name="T48" fmla="*/ 4 w 27"/>
                <a:gd name="T49" fmla="*/ 23 h 27"/>
                <a:gd name="T50" fmla="*/ 0 w 27"/>
                <a:gd name="T51" fmla="*/ 13 h 27"/>
                <a:gd name="T52" fmla="*/ 4 w 27"/>
                <a:gd name="T53" fmla="*/ 4 h 27"/>
                <a:gd name="T54" fmla="*/ 4 w 27"/>
                <a:gd name="T55" fmla="*/ 3 h 27"/>
                <a:gd name="T56" fmla="*/ 13 w 27"/>
                <a:gd name="T57" fmla="*/ 0 h 27"/>
                <a:gd name="T58" fmla="*/ 13 w 27"/>
                <a:gd name="T59" fmla="*/ 4 h 27"/>
                <a:gd name="T60" fmla="*/ 7 w 27"/>
                <a:gd name="T61" fmla="*/ 7 h 27"/>
                <a:gd name="T62" fmla="*/ 7 w 27"/>
                <a:gd name="T63" fmla="*/ 7 h 27"/>
                <a:gd name="T64" fmla="*/ 4 w 27"/>
                <a:gd name="T65" fmla="*/ 13 h 27"/>
                <a:gd name="T66" fmla="*/ 7 w 27"/>
                <a:gd name="T67" fmla="*/ 19 h 27"/>
                <a:gd name="T68" fmla="*/ 7 w 27"/>
                <a:gd name="T69" fmla="*/ 19 h 27"/>
                <a:gd name="T70" fmla="*/ 13 w 27"/>
                <a:gd name="T71" fmla="*/ 22 h 27"/>
                <a:gd name="T72" fmla="*/ 13 w 27"/>
                <a:gd name="T7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7" y="0"/>
                    <a:pt x="20" y="1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5" y="6"/>
                    <a:pt x="27" y="9"/>
                    <a:pt x="27" y="13"/>
                  </a:cubicBezTo>
                  <a:cubicBezTo>
                    <a:pt x="27" y="17"/>
                    <a:pt x="25" y="20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5"/>
                    <a:pt x="17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2"/>
                    <a:pt x="18" y="21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13" y="27"/>
                  </a:moveTo>
                  <a:cubicBezTo>
                    <a:pt x="9" y="27"/>
                    <a:pt x="6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0"/>
                    <a:pt x="0" y="17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10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9"/>
                    <a:pt x="4" y="11"/>
                    <a:pt x="4" y="13"/>
                  </a:cubicBezTo>
                  <a:cubicBezTo>
                    <a:pt x="4" y="16"/>
                    <a:pt x="5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21"/>
                    <a:pt x="11" y="22"/>
                    <a:pt x="13" y="22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36" name="Freeform 84"/>
            <p:cNvSpPr>
              <a:spLocks noEditPoints="1"/>
            </p:cNvSpPr>
            <p:nvPr/>
          </p:nvSpPr>
          <p:spPr bwMode="auto">
            <a:xfrm>
              <a:off x="5753109" y="885831"/>
              <a:ext cx="282575" cy="203201"/>
            </a:xfrm>
            <a:custGeom>
              <a:avLst/>
              <a:gdLst>
                <a:gd name="T0" fmla="*/ 63 w 125"/>
                <a:gd name="T1" fmla="*/ 0 h 90"/>
                <a:gd name="T2" fmla="*/ 123 w 125"/>
                <a:gd name="T3" fmla="*/ 0 h 90"/>
                <a:gd name="T4" fmla="*/ 125 w 125"/>
                <a:gd name="T5" fmla="*/ 2 h 90"/>
                <a:gd name="T6" fmla="*/ 125 w 125"/>
                <a:gd name="T7" fmla="*/ 88 h 90"/>
                <a:gd name="T8" fmla="*/ 123 w 125"/>
                <a:gd name="T9" fmla="*/ 90 h 90"/>
                <a:gd name="T10" fmla="*/ 63 w 125"/>
                <a:gd name="T11" fmla="*/ 90 h 90"/>
                <a:gd name="T12" fmla="*/ 63 w 125"/>
                <a:gd name="T13" fmla="*/ 86 h 90"/>
                <a:gd name="T14" fmla="*/ 120 w 125"/>
                <a:gd name="T15" fmla="*/ 86 h 90"/>
                <a:gd name="T16" fmla="*/ 120 w 125"/>
                <a:gd name="T17" fmla="*/ 5 h 90"/>
                <a:gd name="T18" fmla="*/ 63 w 125"/>
                <a:gd name="T19" fmla="*/ 5 h 90"/>
                <a:gd name="T20" fmla="*/ 63 w 125"/>
                <a:gd name="T21" fmla="*/ 0 h 90"/>
                <a:gd name="T22" fmla="*/ 3 w 125"/>
                <a:gd name="T23" fmla="*/ 0 h 90"/>
                <a:gd name="T24" fmla="*/ 63 w 125"/>
                <a:gd name="T25" fmla="*/ 0 h 90"/>
                <a:gd name="T26" fmla="*/ 63 w 125"/>
                <a:gd name="T27" fmla="*/ 5 h 90"/>
                <a:gd name="T28" fmla="*/ 5 w 125"/>
                <a:gd name="T29" fmla="*/ 5 h 90"/>
                <a:gd name="T30" fmla="*/ 5 w 125"/>
                <a:gd name="T31" fmla="*/ 86 h 90"/>
                <a:gd name="T32" fmla="*/ 63 w 125"/>
                <a:gd name="T33" fmla="*/ 86 h 90"/>
                <a:gd name="T34" fmla="*/ 63 w 125"/>
                <a:gd name="T35" fmla="*/ 90 h 90"/>
                <a:gd name="T36" fmla="*/ 3 w 125"/>
                <a:gd name="T37" fmla="*/ 90 h 90"/>
                <a:gd name="T38" fmla="*/ 0 w 125"/>
                <a:gd name="T39" fmla="*/ 88 h 90"/>
                <a:gd name="T40" fmla="*/ 0 w 125"/>
                <a:gd name="T41" fmla="*/ 2 h 90"/>
                <a:gd name="T42" fmla="*/ 3 w 125"/>
                <a:gd name="T4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90">
                  <a:moveTo>
                    <a:pt x="6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1"/>
                    <a:pt x="125" y="2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9"/>
                    <a:pt x="124" y="90"/>
                    <a:pt x="12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63" y="5"/>
                    <a:pt x="63" y="5"/>
                    <a:pt x="63" y="5"/>
                  </a:cubicBezTo>
                  <a:lnTo>
                    <a:pt x="63" y="0"/>
                  </a:lnTo>
                  <a:close/>
                  <a:moveTo>
                    <a:pt x="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" y="90"/>
                    <a:pt x="0" y="89"/>
                    <a:pt x="0" y="8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40" name="Freeform 85"/>
            <p:cNvSpPr>
              <a:spLocks noEditPoints="1"/>
            </p:cNvSpPr>
            <p:nvPr/>
          </p:nvSpPr>
          <p:spPr bwMode="auto">
            <a:xfrm>
              <a:off x="5810259" y="1144596"/>
              <a:ext cx="158750" cy="439740"/>
            </a:xfrm>
            <a:custGeom>
              <a:avLst/>
              <a:gdLst>
                <a:gd name="T0" fmla="*/ 41 w 70"/>
                <a:gd name="T1" fmla="*/ 190 h 195"/>
                <a:gd name="T2" fmla="*/ 43 w 70"/>
                <a:gd name="T3" fmla="*/ 87 h 195"/>
                <a:gd name="T4" fmla="*/ 60 w 70"/>
                <a:gd name="T5" fmla="*/ 67 h 195"/>
                <a:gd name="T6" fmla="*/ 60 w 70"/>
                <a:gd name="T7" fmla="*/ 67 h 195"/>
                <a:gd name="T8" fmla="*/ 64 w 70"/>
                <a:gd name="T9" fmla="*/ 49 h 195"/>
                <a:gd name="T10" fmla="*/ 58 w 70"/>
                <a:gd name="T11" fmla="*/ 26 h 195"/>
                <a:gd name="T12" fmla="*/ 57 w 70"/>
                <a:gd name="T13" fmla="*/ 24 h 195"/>
                <a:gd name="T14" fmla="*/ 48 w 70"/>
                <a:gd name="T15" fmla="*/ 7 h 195"/>
                <a:gd name="T16" fmla="*/ 50 w 70"/>
                <a:gd name="T17" fmla="*/ 50 h 195"/>
                <a:gd name="T18" fmla="*/ 50 w 70"/>
                <a:gd name="T19" fmla="*/ 50 h 195"/>
                <a:gd name="T20" fmla="*/ 42 w 70"/>
                <a:gd name="T21" fmla="*/ 47 h 195"/>
                <a:gd name="T22" fmla="*/ 35 w 70"/>
                <a:gd name="T23" fmla="*/ 5 h 195"/>
                <a:gd name="T24" fmla="*/ 35 w 70"/>
                <a:gd name="T25" fmla="*/ 0 h 195"/>
                <a:gd name="T26" fmla="*/ 39 w 70"/>
                <a:gd name="T27" fmla="*/ 0 h 195"/>
                <a:gd name="T28" fmla="*/ 42 w 70"/>
                <a:gd name="T29" fmla="*/ 2 h 195"/>
                <a:gd name="T30" fmla="*/ 47 w 70"/>
                <a:gd name="T31" fmla="*/ 45 h 195"/>
                <a:gd name="T32" fmla="*/ 43 w 70"/>
                <a:gd name="T33" fmla="*/ 3 h 195"/>
                <a:gd name="T34" fmla="*/ 61 w 70"/>
                <a:gd name="T35" fmla="*/ 22 h 195"/>
                <a:gd name="T36" fmla="*/ 62 w 70"/>
                <a:gd name="T37" fmla="*/ 24 h 195"/>
                <a:gd name="T38" fmla="*/ 69 w 70"/>
                <a:gd name="T39" fmla="*/ 48 h 195"/>
                <a:gd name="T40" fmla="*/ 64 w 70"/>
                <a:gd name="T41" fmla="*/ 70 h 195"/>
                <a:gd name="T42" fmla="*/ 55 w 70"/>
                <a:gd name="T43" fmla="*/ 83 h 195"/>
                <a:gd name="T44" fmla="*/ 46 w 70"/>
                <a:gd name="T45" fmla="*/ 193 h 195"/>
                <a:gd name="T46" fmla="*/ 35 w 70"/>
                <a:gd name="T47" fmla="*/ 195 h 195"/>
                <a:gd name="T48" fmla="*/ 12 w 70"/>
                <a:gd name="T49" fmla="*/ 26 h 195"/>
                <a:gd name="T50" fmla="*/ 5 w 70"/>
                <a:gd name="T51" fmla="*/ 49 h 195"/>
                <a:gd name="T52" fmla="*/ 9 w 70"/>
                <a:gd name="T53" fmla="*/ 67 h 195"/>
                <a:gd name="T54" fmla="*/ 18 w 70"/>
                <a:gd name="T55" fmla="*/ 80 h 195"/>
                <a:gd name="T56" fmla="*/ 28 w 70"/>
                <a:gd name="T57" fmla="*/ 89 h 195"/>
                <a:gd name="T58" fmla="*/ 28 w 70"/>
                <a:gd name="T59" fmla="*/ 190 h 195"/>
                <a:gd name="T60" fmla="*/ 35 w 70"/>
                <a:gd name="T61" fmla="*/ 195 h 195"/>
                <a:gd name="T62" fmla="*/ 23 w 70"/>
                <a:gd name="T63" fmla="*/ 193 h 195"/>
                <a:gd name="T64" fmla="*/ 15 w 70"/>
                <a:gd name="T65" fmla="*/ 83 h 195"/>
                <a:gd name="T66" fmla="*/ 5 w 70"/>
                <a:gd name="T67" fmla="*/ 70 h 195"/>
                <a:gd name="T68" fmla="*/ 0 w 70"/>
                <a:gd name="T69" fmla="*/ 48 h 195"/>
                <a:gd name="T70" fmla="*/ 7 w 70"/>
                <a:gd name="T71" fmla="*/ 24 h 195"/>
                <a:gd name="T72" fmla="*/ 8 w 70"/>
                <a:gd name="T73" fmla="*/ 22 h 195"/>
                <a:gd name="T74" fmla="*/ 24 w 70"/>
                <a:gd name="T75" fmla="*/ 0 h 195"/>
                <a:gd name="T76" fmla="*/ 24 w 70"/>
                <a:gd name="T77" fmla="*/ 0 h 195"/>
                <a:gd name="T78" fmla="*/ 22 w 70"/>
                <a:gd name="T79" fmla="*/ 45 h 195"/>
                <a:gd name="T80" fmla="*/ 28 w 70"/>
                <a:gd name="T81" fmla="*/ 3 h 195"/>
                <a:gd name="T82" fmla="*/ 35 w 70"/>
                <a:gd name="T83" fmla="*/ 0 h 195"/>
                <a:gd name="T84" fmla="*/ 32 w 70"/>
                <a:gd name="T85" fmla="*/ 5 h 195"/>
                <a:gd name="T86" fmla="*/ 25 w 70"/>
                <a:gd name="T87" fmla="*/ 50 h 195"/>
                <a:gd name="T88" fmla="*/ 19 w 70"/>
                <a:gd name="T89" fmla="*/ 50 h 195"/>
                <a:gd name="T90" fmla="*/ 17 w 70"/>
                <a:gd name="T91" fmla="*/ 47 h 195"/>
                <a:gd name="T92" fmla="*/ 12 w 70"/>
                <a:gd name="T93" fmla="*/ 24 h 195"/>
                <a:gd name="T94" fmla="*/ 12 w 70"/>
                <a:gd name="T95" fmla="*/ 2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195">
                  <a:moveTo>
                    <a:pt x="35" y="190"/>
                  </a:moveTo>
                  <a:cubicBezTo>
                    <a:pt x="41" y="190"/>
                    <a:pt x="41" y="190"/>
                    <a:pt x="41" y="190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88"/>
                    <a:pt x="42" y="87"/>
                    <a:pt x="43" y="87"/>
                  </a:cubicBezTo>
                  <a:cubicBezTo>
                    <a:pt x="46" y="85"/>
                    <a:pt x="49" y="83"/>
                    <a:pt x="51" y="80"/>
                  </a:cubicBezTo>
                  <a:cubicBezTo>
                    <a:pt x="55" y="76"/>
                    <a:pt x="58" y="71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2" y="64"/>
                    <a:pt x="63" y="61"/>
                    <a:pt x="64" y="58"/>
                  </a:cubicBezTo>
                  <a:cubicBezTo>
                    <a:pt x="65" y="55"/>
                    <a:pt x="65" y="52"/>
                    <a:pt x="64" y="49"/>
                  </a:cubicBezTo>
                  <a:cubicBezTo>
                    <a:pt x="64" y="42"/>
                    <a:pt x="61" y="35"/>
                    <a:pt x="59" y="29"/>
                  </a:cubicBezTo>
                  <a:cubicBezTo>
                    <a:pt x="58" y="28"/>
                    <a:pt x="58" y="27"/>
                    <a:pt x="58" y="26"/>
                  </a:cubicBezTo>
                  <a:cubicBezTo>
                    <a:pt x="57" y="25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8"/>
                    <a:pt x="52" y="10"/>
                    <a:pt x="48" y="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3" y="48"/>
                    <a:pt x="52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49"/>
                    <a:pt x="42" y="4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2" y="1"/>
                    <a:pt x="42" y="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"/>
                    <a:pt x="44" y="0"/>
                    <a:pt x="46" y="0"/>
                  </a:cubicBezTo>
                  <a:cubicBezTo>
                    <a:pt x="54" y="1"/>
                    <a:pt x="59" y="15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3"/>
                    <a:pt x="62" y="23"/>
                    <a:pt x="62" y="24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6" y="34"/>
                    <a:pt x="68" y="41"/>
                    <a:pt x="69" y="48"/>
                  </a:cubicBezTo>
                  <a:cubicBezTo>
                    <a:pt x="70" y="52"/>
                    <a:pt x="69" y="56"/>
                    <a:pt x="68" y="60"/>
                  </a:cubicBezTo>
                  <a:cubicBezTo>
                    <a:pt x="68" y="63"/>
                    <a:pt x="66" y="66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4"/>
                    <a:pt x="59" y="79"/>
                    <a:pt x="55" y="83"/>
                  </a:cubicBezTo>
                  <a:cubicBezTo>
                    <a:pt x="52" y="86"/>
                    <a:pt x="49" y="89"/>
                    <a:pt x="46" y="91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5" y="195"/>
                    <a:pt x="44" y="195"/>
                  </a:cubicBezTo>
                  <a:cubicBezTo>
                    <a:pt x="35" y="195"/>
                    <a:pt x="35" y="195"/>
                    <a:pt x="35" y="195"/>
                  </a:cubicBezTo>
                  <a:lnTo>
                    <a:pt x="35" y="190"/>
                  </a:lnTo>
                  <a:close/>
                  <a:moveTo>
                    <a:pt x="12" y="26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8" y="35"/>
                    <a:pt x="6" y="42"/>
                    <a:pt x="5" y="49"/>
                  </a:cubicBezTo>
                  <a:cubicBezTo>
                    <a:pt x="4" y="52"/>
                    <a:pt x="5" y="55"/>
                    <a:pt x="5" y="58"/>
                  </a:cubicBezTo>
                  <a:cubicBezTo>
                    <a:pt x="6" y="61"/>
                    <a:pt x="7" y="64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71"/>
                    <a:pt x="14" y="76"/>
                    <a:pt x="18" y="80"/>
                  </a:cubicBezTo>
                  <a:cubicBezTo>
                    <a:pt x="21" y="83"/>
                    <a:pt x="24" y="86"/>
                    <a:pt x="27" y="87"/>
                  </a:cubicBezTo>
                  <a:cubicBezTo>
                    <a:pt x="28" y="88"/>
                    <a:pt x="28" y="89"/>
                    <a:pt x="28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4" y="195"/>
                    <a:pt x="23" y="194"/>
                    <a:pt x="23" y="193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0" y="89"/>
                    <a:pt x="17" y="86"/>
                    <a:pt x="15" y="83"/>
                  </a:cubicBezTo>
                  <a:cubicBezTo>
                    <a:pt x="11" y="79"/>
                    <a:pt x="7" y="74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3" y="66"/>
                    <a:pt x="2" y="63"/>
                    <a:pt x="1" y="60"/>
                  </a:cubicBezTo>
                  <a:cubicBezTo>
                    <a:pt x="0" y="56"/>
                    <a:pt x="0" y="52"/>
                    <a:pt x="0" y="48"/>
                  </a:cubicBezTo>
                  <a:cubicBezTo>
                    <a:pt x="1" y="41"/>
                    <a:pt x="4" y="34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5"/>
                    <a:pt x="15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"/>
                    <a:pt x="26" y="2"/>
                    <a:pt x="26" y="3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9"/>
                    <a:pt x="26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7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7" y="10"/>
                    <a:pt x="14" y="18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73" name="Freeform 87"/>
            <p:cNvSpPr>
              <a:spLocks noEditPoints="1"/>
            </p:cNvSpPr>
            <p:nvPr/>
          </p:nvSpPr>
          <p:spPr bwMode="auto">
            <a:xfrm>
              <a:off x="7907350" y="1200158"/>
              <a:ext cx="111126" cy="207964"/>
            </a:xfrm>
            <a:custGeom>
              <a:avLst/>
              <a:gdLst>
                <a:gd name="T0" fmla="*/ 24 w 49"/>
                <a:gd name="T1" fmla="*/ 61 h 92"/>
                <a:gd name="T2" fmla="*/ 43 w 49"/>
                <a:gd name="T3" fmla="*/ 38 h 92"/>
                <a:gd name="T4" fmla="*/ 24 w 49"/>
                <a:gd name="T5" fmla="*/ 23 h 92"/>
                <a:gd name="T6" fmla="*/ 24 w 49"/>
                <a:gd name="T7" fmla="*/ 17 h 92"/>
                <a:gd name="T8" fmla="*/ 47 w 49"/>
                <a:gd name="T9" fmla="*/ 36 h 92"/>
                <a:gd name="T10" fmla="*/ 48 w 49"/>
                <a:gd name="T11" fmla="*/ 36 h 92"/>
                <a:gd name="T12" fmla="*/ 48 w 49"/>
                <a:gd name="T13" fmla="*/ 39 h 92"/>
                <a:gd name="T14" fmla="*/ 24 w 49"/>
                <a:gd name="T15" fmla="*/ 68 h 92"/>
                <a:gd name="T16" fmla="*/ 24 w 49"/>
                <a:gd name="T17" fmla="*/ 61 h 92"/>
                <a:gd name="T18" fmla="*/ 5 w 49"/>
                <a:gd name="T19" fmla="*/ 83 h 92"/>
                <a:gd name="T20" fmla="*/ 24 w 49"/>
                <a:gd name="T21" fmla="*/ 61 h 92"/>
                <a:gd name="T22" fmla="*/ 24 w 49"/>
                <a:gd name="T23" fmla="*/ 68 h 92"/>
                <a:gd name="T24" fmla="*/ 5 w 49"/>
                <a:gd name="T25" fmla="*/ 91 h 92"/>
                <a:gd name="T26" fmla="*/ 3 w 49"/>
                <a:gd name="T27" fmla="*/ 92 h 92"/>
                <a:gd name="T28" fmla="*/ 0 w 49"/>
                <a:gd name="T29" fmla="*/ 90 h 92"/>
                <a:gd name="T30" fmla="*/ 0 w 49"/>
                <a:gd name="T31" fmla="*/ 3 h 92"/>
                <a:gd name="T32" fmla="*/ 0 w 49"/>
                <a:gd name="T33" fmla="*/ 3 h 92"/>
                <a:gd name="T34" fmla="*/ 1 w 49"/>
                <a:gd name="T35" fmla="*/ 1 h 92"/>
                <a:gd name="T36" fmla="*/ 4 w 49"/>
                <a:gd name="T37" fmla="*/ 1 h 92"/>
                <a:gd name="T38" fmla="*/ 24 w 49"/>
                <a:gd name="T39" fmla="*/ 17 h 92"/>
                <a:gd name="T40" fmla="*/ 24 w 49"/>
                <a:gd name="T41" fmla="*/ 23 h 92"/>
                <a:gd name="T42" fmla="*/ 5 w 49"/>
                <a:gd name="T43" fmla="*/ 8 h 92"/>
                <a:gd name="T44" fmla="*/ 5 w 49"/>
                <a:gd name="T45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92">
                  <a:moveTo>
                    <a:pt x="24" y="61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8"/>
                    <a:pt x="48" y="39"/>
                  </a:cubicBezTo>
                  <a:cubicBezTo>
                    <a:pt x="24" y="68"/>
                    <a:pt x="24" y="68"/>
                    <a:pt x="24" y="68"/>
                  </a:cubicBezTo>
                  <a:lnTo>
                    <a:pt x="24" y="61"/>
                  </a:lnTo>
                  <a:close/>
                  <a:moveTo>
                    <a:pt x="5" y="83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4" y="92"/>
                    <a:pt x="3" y="92"/>
                    <a:pt x="3" y="92"/>
                  </a:cubicBezTo>
                  <a:cubicBezTo>
                    <a:pt x="1" y="92"/>
                    <a:pt x="0" y="91"/>
                    <a:pt x="0" y="9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797" name="Freeform 88"/>
            <p:cNvSpPr>
              <a:spLocks noEditPoints="1"/>
            </p:cNvSpPr>
            <p:nvPr/>
          </p:nvSpPr>
          <p:spPr bwMode="auto">
            <a:xfrm>
              <a:off x="8142300" y="1203333"/>
              <a:ext cx="111126" cy="204789"/>
            </a:xfrm>
            <a:custGeom>
              <a:avLst/>
              <a:gdLst>
                <a:gd name="T0" fmla="*/ 44 w 49"/>
                <a:gd name="T1" fmla="*/ 82 h 91"/>
                <a:gd name="T2" fmla="*/ 44 w 49"/>
                <a:gd name="T3" fmla="*/ 7 h 91"/>
                <a:gd name="T4" fmla="*/ 25 w 49"/>
                <a:gd name="T5" fmla="*/ 22 h 91"/>
                <a:gd name="T6" fmla="*/ 25 w 49"/>
                <a:gd name="T7" fmla="*/ 16 h 91"/>
                <a:gd name="T8" fmla="*/ 45 w 49"/>
                <a:gd name="T9" fmla="*/ 0 h 91"/>
                <a:gd name="T10" fmla="*/ 46 w 49"/>
                <a:gd name="T11" fmla="*/ 0 h 91"/>
                <a:gd name="T12" fmla="*/ 49 w 49"/>
                <a:gd name="T13" fmla="*/ 2 h 91"/>
                <a:gd name="T14" fmla="*/ 49 w 49"/>
                <a:gd name="T15" fmla="*/ 89 h 91"/>
                <a:gd name="T16" fmla="*/ 49 w 49"/>
                <a:gd name="T17" fmla="*/ 89 h 91"/>
                <a:gd name="T18" fmla="*/ 48 w 49"/>
                <a:gd name="T19" fmla="*/ 91 h 91"/>
                <a:gd name="T20" fmla="*/ 45 w 49"/>
                <a:gd name="T21" fmla="*/ 90 h 91"/>
                <a:gd name="T22" fmla="*/ 25 w 49"/>
                <a:gd name="T23" fmla="*/ 67 h 91"/>
                <a:gd name="T24" fmla="*/ 25 w 49"/>
                <a:gd name="T25" fmla="*/ 60 h 91"/>
                <a:gd name="T26" fmla="*/ 44 w 49"/>
                <a:gd name="T27" fmla="*/ 82 h 91"/>
                <a:gd name="T28" fmla="*/ 25 w 49"/>
                <a:gd name="T29" fmla="*/ 22 h 91"/>
                <a:gd name="T30" fmla="*/ 6 w 49"/>
                <a:gd name="T31" fmla="*/ 37 h 91"/>
                <a:gd name="T32" fmla="*/ 25 w 49"/>
                <a:gd name="T33" fmla="*/ 60 h 91"/>
                <a:gd name="T34" fmla="*/ 25 w 49"/>
                <a:gd name="T35" fmla="*/ 67 h 91"/>
                <a:gd name="T36" fmla="*/ 1 w 49"/>
                <a:gd name="T37" fmla="*/ 38 h 91"/>
                <a:gd name="T38" fmla="*/ 1 w 49"/>
                <a:gd name="T39" fmla="*/ 38 h 91"/>
                <a:gd name="T40" fmla="*/ 1 w 49"/>
                <a:gd name="T41" fmla="*/ 38 h 91"/>
                <a:gd name="T42" fmla="*/ 2 w 49"/>
                <a:gd name="T43" fmla="*/ 35 h 91"/>
                <a:gd name="T44" fmla="*/ 25 w 49"/>
                <a:gd name="T45" fmla="*/ 16 h 91"/>
                <a:gd name="T46" fmla="*/ 25 w 49"/>
                <a:gd name="T4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91">
                  <a:moveTo>
                    <a:pt x="44" y="82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6" y="0"/>
                    <a:pt x="46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8" y="90"/>
                    <a:pt x="48" y="91"/>
                  </a:cubicBezTo>
                  <a:cubicBezTo>
                    <a:pt x="47" y="91"/>
                    <a:pt x="45" y="91"/>
                    <a:pt x="45" y="90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0"/>
                    <a:pt x="25" y="60"/>
                    <a:pt x="25" y="60"/>
                  </a:cubicBezTo>
                  <a:lnTo>
                    <a:pt x="44" y="82"/>
                  </a:lnTo>
                  <a:close/>
                  <a:moveTo>
                    <a:pt x="25" y="2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6"/>
                    <a:pt x="2" y="35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2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01" name="Freeform 89"/>
            <p:cNvSpPr/>
            <p:nvPr/>
          </p:nvSpPr>
          <p:spPr bwMode="auto">
            <a:xfrm>
              <a:off x="8239139" y="1406534"/>
              <a:ext cx="14288" cy="1111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1 w 6"/>
                <a:gd name="T7" fmla="*/ 4 h 5"/>
                <a:gd name="T8" fmla="*/ 1 w 6"/>
                <a:gd name="T9" fmla="*/ 0 h 5"/>
                <a:gd name="T10" fmla="*/ 2 w 6"/>
                <a:gd name="T11" fmla="*/ 0 h 5"/>
                <a:gd name="T12" fmla="*/ 3 w 6"/>
                <a:gd name="T13" fmla="*/ 0 h 5"/>
                <a:gd name="T14" fmla="*/ 6 w 6"/>
                <a:gd name="T15" fmla="*/ 2 h 5"/>
                <a:gd name="T16" fmla="*/ 6 w 6"/>
                <a:gd name="T17" fmla="*/ 2 h 5"/>
                <a:gd name="T18" fmla="*/ 3 w 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4"/>
                    <a:pt x="5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03" name="Freeform 90"/>
            <p:cNvSpPr/>
            <p:nvPr/>
          </p:nvSpPr>
          <p:spPr bwMode="auto">
            <a:xfrm>
              <a:off x="7907350" y="1403359"/>
              <a:ext cx="11112" cy="14289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0 w 5"/>
                <a:gd name="T7" fmla="*/ 3 h 6"/>
                <a:gd name="T8" fmla="*/ 0 w 5"/>
                <a:gd name="T9" fmla="*/ 3 h 6"/>
                <a:gd name="T10" fmla="*/ 1 w 5"/>
                <a:gd name="T11" fmla="*/ 1 h 6"/>
                <a:gd name="T12" fmla="*/ 4 w 5"/>
                <a:gd name="T13" fmla="*/ 1 h 6"/>
                <a:gd name="T14" fmla="*/ 4 w 5"/>
                <a:gd name="T15" fmla="*/ 1 h 6"/>
                <a:gd name="T16" fmla="*/ 5 w 5"/>
                <a:gd name="T17" fmla="*/ 3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09" name="Freeform 91"/>
            <p:cNvSpPr>
              <a:spLocks noEditPoints="1"/>
            </p:cNvSpPr>
            <p:nvPr/>
          </p:nvSpPr>
          <p:spPr bwMode="auto">
            <a:xfrm>
              <a:off x="7912113" y="1285883"/>
              <a:ext cx="334964" cy="131764"/>
            </a:xfrm>
            <a:custGeom>
              <a:avLst/>
              <a:gdLst>
                <a:gd name="T0" fmla="*/ 147 w 148"/>
                <a:gd name="T1" fmla="*/ 53 h 58"/>
                <a:gd name="T2" fmla="*/ 148 w 148"/>
                <a:gd name="T3" fmla="*/ 54 h 58"/>
                <a:gd name="T4" fmla="*/ 148 w 148"/>
                <a:gd name="T5" fmla="*/ 55 h 58"/>
                <a:gd name="T6" fmla="*/ 146 w 148"/>
                <a:gd name="T7" fmla="*/ 58 h 58"/>
                <a:gd name="T8" fmla="*/ 75 w 148"/>
                <a:gd name="T9" fmla="*/ 58 h 58"/>
                <a:gd name="T10" fmla="*/ 75 w 148"/>
                <a:gd name="T11" fmla="*/ 53 h 58"/>
                <a:gd name="T12" fmla="*/ 141 w 148"/>
                <a:gd name="T13" fmla="*/ 53 h 58"/>
                <a:gd name="T14" fmla="*/ 101 w 148"/>
                <a:gd name="T15" fmla="*/ 6 h 58"/>
                <a:gd name="T16" fmla="*/ 76 w 148"/>
                <a:gd name="T17" fmla="*/ 26 h 58"/>
                <a:gd name="T18" fmla="*/ 75 w 148"/>
                <a:gd name="T19" fmla="*/ 27 h 58"/>
                <a:gd name="T20" fmla="*/ 75 w 148"/>
                <a:gd name="T21" fmla="*/ 21 h 58"/>
                <a:gd name="T22" fmla="*/ 100 w 148"/>
                <a:gd name="T23" fmla="*/ 1 h 58"/>
                <a:gd name="T24" fmla="*/ 100 w 148"/>
                <a:gd name="T25" fmla="*/ 1 h 58"/>
                <a:gd name="T26" fmla="*/ 104 w 148"/>
                <a:gd name="T27" fmla="*/ 1 h 58"/>
                <a:gd name="T28" fmla="*/ 147 w 148"/>
                <a:gd name="T29" fmla="*/ 53 h 58"/>
                <a:gd name="T30" fmla="*/ 75 w 148"/>
                <a:gd name="T31" fmla="*/ 58 h 58"/>
                <a:gd name="T32" fmla="*/ 3 w 148"/>
                <a:gd name="T33" fmla="*/ 58 h 58"/>
                <a:gd name="T34" fmla="*/ 3 w 148"/>
                <a:gd name="T35" fmla="*/ 58 h 58"/>
                <a:gd name="T36" fmla="*/ 2 w 148"/>
                <a:gd name="T37" fmla="*/ 57 h 58"/>
                <a:gd name="T38" fmla="*/ 1 w 148"/>
                <a:gd name="T39" fmla="*/ 54 h 58"/>
                <a:gd name="T40" fmla="*/ 2 w 148"/>
                <a:gd name="T41" fmla="*/ 54 h 58"/>
                <a:gd name="T42" fmla="*/ 2 w 148"/>
                <a:gd name="T43" fmla="*/ 53 h 58"/>
                <a:gd name="T44" fmla="*/ 45 w 148"/>
                <a:gd name="T45" fmla="*/ 1 h 58"/>
                <a:gd name="T46" fmla="*/ 45 w 148"/>
                <a:gd name="T47" fmla="*/ 1 h 58"/>
                <a:gd name="T48" fmla="*/ 49 w 148"/>
                <a:gd name="T49" fmla="*/ 1 h 58"/>
                <a:gd name="T50" fmla="*/ 75 w 148"/>
                <a:gd name="T51" fmla="*/ 21 h 58"/>
                <a:gd name="T52" fmla="*/ 75 w 148"/>
                <a:gd name="T53" fmla="*/ 21 h 58"/>
                <a:gd name="T54" fmla="*/ 75 w 148"/>
                <a:gd name="T55" fmla="*/ 27 h 58"/>
                <a:gd name="T56" fmla="*/ 73 w 148"/>
                <a:gd name="T57" fmla="*/ 26 h 58"/>
                <a:gd name="T58" fmla="*/ 48 w 148"/>
                <a:gd name="T59" fmla="*/ 6 h 58"/>
                <a:gd name="T60" fmla="*/ 8 w 148"/>
                <a:gd name="T61" fmla="*/ 53 h 58"/>
                <a:gd name="T62" fmla="*/ 75 w 148"/>
                <a:gd name="T63" fmla="*/ 53 h 58"/>
                <a:gd name="T64" fmla="*/ 75 w 148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58">
                  <a:moveTo>
                    <a:pt x="147" y="53"/>
                  </a:moveTo>
                  <a:cubicBezTo>
                    <a:pt x="148" y="54"/>
                    <a:pt x="148" y="54"/>
                    <a:pt x="148" y="54"/>
                  </a:cubicBezTo>
                  <a:cubicBezTo>
                    <a:pt x="148" y="54"/>
                    <a:pt x="148" y="55"/>
                    <a:pt x="148" y="55"/>
                  </a:cubicBezTo>
                  <a:cubicBezTo>
                    <a:pt x="148" y="57"/>
                    <a:pt x="147" y="58"/>
                    <a:pt x="146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7"/>
                    <a:pt x="75" y="27"/>
                    <a:pt x="75" y="2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3" y="0"/>
                    <a:pt x="104" y="1"/>
                  </a:cubicBezTo>
                  <a:cubicBezTo>
                    <a:pt x="147" y="53"/>
                    <a:pt x="147" y="53"/>
                    <a:pt x="147" y="53"/>
                  </a:cubicBezTo>
                  <a:close/>
                  <a:moveTo>
                    <a:pt x="75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8"/>
                    <a:pt x="2" y="57"/>
                  </a:cubicBezTo>
                  <a:cubicBezTo>
                    <a:pt x="1" y="56"/>
                    <a:pt x="0" y="55"/>
                    <a:pt x="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8" y="0"/>
                    <a:pt x="49" y="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5" y="53"/>
                    <a:pt x="75" y="53"/>
                    <a:pt x="75" y="53"/>
                  </a:cubicBezTo>
                  <a:lnTo>
                    <a:pt x="7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24" name="Freeform 92"/>
            <p:cNvSpPr>
              <a:spLocks noEditPoints="1"/>
            </p:cNvSpPr>
            <p:nvPr/>
          </p:nvSpPr>
          <p:spPr bwMode="auto">
            <a:xfrm>
              <a:off x="7916875" y="1195395"/>
              <a:ext cx="330201" cy="138114"/>
            </a:xfrm>
            <a:custGeom>
              <a:avLst/>
              <a:gdLst>
                <a:gd name="T0" fmla="*/ 73 w 146"/>
                <a:gd name="T1" fmla="*/ 56 h 61"/>
                <a:gd name="T2" fmla="*/ 95 w 146"/>
                <a:gd name="T3" fmla="*/ 37 h 61"/>
                <a:gd name="T4" fmla="*/ 97 w 146"/>
                <a:gd name="T5" fmla="*/ 36 h 61"/>
                <a:gd name="T6" fmla="*/ 99 w 146"/>
                <a:gd name="T7" fmla="*/ 35 h 61"/>
                <a:gd name="T8" fmla="*/ 136 w 146"/>
                <a:gd name="T9" fmla="*/ 5 h 61"/>
                <a:gd name="T10" fmla="*/ 73 w 146"/>
                <a:gd name="T11" fmla="*/ 5 h 61"/>
                <a:gd name="T12" fmla="*/ 73 w 146"/>
                <a:gd name="T13" fmla="*/ 0 h 61"/>
                <a:gd name="T14" fmla="*/ 143 w 146"/>
                <a:gd name="T15" fmla="*/ 0 h 61"/>
                <a:gd name="T16" fmla="*/ 143 w 146"/>
                <a:gd name="T17" fmla="*/ 0 h 61"/>
                <a:gd name="T18" fmla="*/ 145 w 146"/>
                <a:gd name="T19" fmla="*/ 1 h 61"/>
                <a:gd name="T20" fmla="*/ 144 w 146"/>
                <a:gd name="T21" fmla="*/ 4 h 61"/>
                <a:gd name="T22" fmla="*/ 102 w 146"/>
                <a:gd name="T23" fmla="*/ 38 h 61"/>
                <a:gd name="T24" fmla="*/ 100 w 146"/>
                <a:gd name="T25" fmla="*/ 40 h 61"/>
                <a:gd name="T26" fmla="*/ 98 w 146"/>
                <a:gd name="T27" fmla="*/ 41 h 61"/>
                <a:gd name="T28" fmla="*/ 74 w 146"/>
                <a:gd name="T29" fmla="*/ 61 h 61"/>
                <a:gd name="T30" fmla="*/ 73 w 146"/>
                <a:gd name="T31" fmla="*/ 61 h 61"/>
                <a:gd name="T32" fmla="*/ 73 w 146"/>
                <a:gd name="T33" fmla="*/ 56 h 61"/>
                <a:gd name="T34" fmla="*/ 46 w 146"/>
                <a:gd name="T35" fmla="*/ 35 h 61"/>
                <a:gd name="T36" fmla="*/ 48 w 146"/>
                <a:gd name="T37" fmla="*/ 36 h 61"/>
                <a:gd name="T38" fmla="*/ 50 w 146"/>
                <a:gd name="T39" fmla="*/ 37 h 61"/>
                <a:gd name="T40" fmla="*/ 73 w 146"/>
                <a:gd name="T41" fmla="*/ 56 h 61"/>
                <a:gd name="T42" fmla="*/ 73 w 146"/>
                <a:gd name="T43" fmla="*/ 56 h 61"/>
                <a:gd name="T44" fmla="*/ 73 w 146"/>
                <a:gd name="T45" fmla="*/ 61 h 61"/>
                <a:gd name="T46" fmla="*/ 71 w 146"/>
                <a:gd name="T47" fmla="*/ 61 h 61"/>
                <a:gd name="T48" fmla="*/ 47 w 146"/>
                <a:gd name="T49" fmla="*/ 41 h 61"/>
                <a:gd name="T50" fmla="*/ 45 w 146"/>
                <a:gd name="T51" fmla="*/ 40 h 61"/>
                <a:gd name="T52" fmla="*/ 43 w 146"/>
                <a:gd name="T53" fmla="*/ 38 h 61"/>
                <a:gd name="T54" fmla="*/ 1 w 146"/>
                <a:gd name="T55" fmla="*/ 4 h 61"/>
                <a:gd name="T56" fmla="*/ 0 w 146"/>
                <a:gd name="T57" fmla="*/ 2 h 61"/>
                <a:gd name="T58" fmla="*/ 2 w 146"/>
                <a:gd name="T59" fmla="*/ 0 h 61"/>
                <a:gd name="T60" fmla="*/ 73 w 146"/>
                <a:gd name="T61" fmla="*/ 0 h 61"/>
                <a:gd name="T62" fmla="*/ 73 w 146"/>
                <a:gd name="T63" fmla="*/ 5 h 61"/>
                <a:gd name="T64" fmla="*/ 9 w 146"/>
                <a:gd name="T65" fmla="*/ 5 h 61"/>
                <a:gd name="T66" fmla="*/ 46 w 146"/>
                <a:gd name="T67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61">
                  <a:moveTo>
                    <a:pt x="73" y="56"/>
                  </a:moveTo>
                  <a:cubicBezTo>
                    <a:pt x="95" y="37"/>
                    <a:pt x="95" y="37"/>
                    <a:pt x="95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4" y="0"/>
                    <a:pt x="145" y="1"/>
                  </a:cubicBezTo>
                  <a:cubicBezTo>
                    <a:pt x="146" y="2"/>
                    <a:pt x="146" y="3"/>
                    <a:pt x="144" y="4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61"/>
                    <a:pt x="73" y="61"/>
                    <a:pt x="73" y="61"/>
                  </a:cubicBezTo>
                  <a:lnTo>
                    <a:pt x="73" y="56"/>
                  </a:lnTo>
                  <a:close/>
                  <a:moveTo>
                    <a:pt x="46" y="35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1" y="61"/>
                    <a:pt x="71" y="6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4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36" name="Freeform 93"/>
            <p:cNvSpPr>
              <a:spLocks noEditPoints="1"/>
            </p:cNvSpPr>
            <p:nvPr/>
          </p:nvSpPr>
          <p:spPr bwMode="auto">
            <a:xfrm>
              <a:off x="7161223" y="2211401"/>
              <a:ext cx="69851" cy="34925"/>
            </a:xfrm>
            <a:custGeom>
              <a:avLst/>
              <a:gdLst>
                <a:gd name="T0" fmla="*/ 15 w 31"/>
                <a:gd name="T1" fmla="*/ 0 h 16"/>
                <a:gd name="T2" fmla="*/ 28 w 31"/>
                <a:gd name="T3" fmla="*/ 0 h 16"/>
                <a:gd name="T4" fmla="*/ 31 w 31"/>
                <a:gd name="T5" fmla="*/ 2 h 16"/>
                <a:gd name="T6" fmla="*/ 31 w 31"/>
                <a:gd name="T7" fmla="*/ 13 h 16"/>
                <a:gd name="T8" fmla="*/ 28 w 31"/>
                <a:gd name="T9" fmla="*/ 16 h 16"/>
                <a:gd name="T10" fmla="*/ 15 w 31"/>
                <a:gd name="T11" fmla="*/ 16 h 16"/>
                <a:gd name="T12" fmla="*/ 15 w 31"/>
                <a:gd name="T13" fmla="*/ 11 h 16"/>
                <a:gd name="T14" fmla="*/ 26 w 31"/>
                <a:gd name="T15" fmla="*/ 11 h 16"/>
                <a:gd name="T16" fmla="*/ 26 w 31"/>
                <a:gd name="T17" fmla="*/ 5 h 16"/>
                <a:gd name="T18" fmla="*/ 15 w 31"/>
                <a:gd name="T19" fmla="*/ 5 h 16"/>
                <a:gd name="T20" fmla="*/ 15 w 31"/>
                <a:gd name="T21" fmla="*/ 0 h 16"/>
                <a:gd name="T22" fmla="*/ 2 w 31"/>
                <a:gd name="T23" fmla="*/ 0 h 16"/>
                <a:gd name="T24" fmla="*/ 15 w 31"/>
                <a:gd name="T25" fmla="*/ 0 h 16"/>
                <a:gd name="T26" fmla="*/ 15 w 31"/>
                <a:gd name="T27" fmla="*/ 5 h 16"/>
                <a:gd name="T28" fmla="*/ 5 w 31"/>
                <a:gd name="T29" fmla="*/ 5 h 16"/>
                <a:gd name="T30" fmla="*/ 5 w 31"/>
                <a:gd name="T31" fmla="*/ 11 h 16"/>
                <a:gd name="T32" fmla="*/ 15 w 31"/>
                <a:gd name="T33" fmla="*/ 11 h 16"/>
                <a:gd name="T34" fmla="*/ 15 w 31"/>
                <a:gd name="T35" fmla="*/ 16 h 16"/>
                <a:gd name="T36" fmla="*/ 2 w 31"/>
                <a:gd name="T37" fmla="*/ 16 h 16"/>
                <a:gd name="T38" fmla="*/ 0 w 31"/>
                <a:gd name="T39" fmla="*/ 13 h 16"/>
                <a:gd name="T40" fmla="*/ 0 w 31"/>
                <a:gd name="T41" fmla="*/ 2 h 16"/>
                <a:gd name="T42" fmla="*/ 2 w 31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16">
                  <a:moveTo>
                    <a:pt x="1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0" y="16"/>
                    <a:pt x="28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0"/>
                  </a:lnTo>
                  <a:close/>
                  <a:moveTo>
                    <a:pt x="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60" name="Freeform 95"/>
            <p:cNvSpPr>
              <a:spLocks noEditPoints="1"/>
            </p:cNvSpPr>
            <p:nvPr/>
          </p:nvSpPr>
          <p:spPr bwMode="auto">
            <a:xfrm>
              <a:off x="7038986" y="2298714"/>
              <a:ext cx="131764" cy="133351"/>
            </a:xfrm>
            <a:custGeom>
              <a:avLst/>
              <a:gdLst>
                <a:gd name="T0" fmla="*/ 29 w 58"/>
                <a:gd name="T1" fmla="*/ 54 h 59"/>
                <a:gd name="T2" fmla="*/ 46 w 58"/>
                <a:gd name="T3" fmla="*/ 47 h 59"/>
                <a:gd name="T4" fmla="*/ 47 w 58"/>
                <a:gd name="T5" fmla="*/ 47 h 59"/>
                <a:gd name="T6" fmla="*/ 54 w 58"/>
                <a:gd name="T7" fmla="*/ 29 h 59"/>
                <a:gd name="T8" fmla="*/ 46 w 58"/>
                <a:gd name="T9" fmla="*/ 12 h 59"/>
                <a:gd name="T10" fmla="*/ 29 w 58"/>
                <a:gd name="T11" fmla="*/ 5 h 59"/>
                <a:gd name="T12" fmla="*/ 29 w 58"/>
                <a:gd name="T13" fmla="*/ 5 h 59"/>
                <a:gd name="T14" fmla="*/ 29 w 58"/>
                <a:gd name="T15" fmla="*/ 0 h 59"/>
                <a:gd name="T16" fmla="*/ 29 w 58"/>
                <a:gd name="T17" fmla="*/ 0 h 59"/>
                <a:gd name="T18" fmla="*/ 50 w 58"/>
                <a:gd name="T19" fmla="*/ 9 h 59"/>
                <a:gd name="T20" fmla="*/ 58 w 58"/>
                <a:gd name="T21" fmla="*/ 29 h 59"/>
                <a:gd name="T22" fmla="*/ 50 w 58"/>
                <a:gd name="T23" fmla="*/ 50 h 59"/>
                <a:gd name="T24" fmla="*/ 50 w 58"/>
                <a:gd name="T25" fmla="*/ 50 h 59"/>
                <a:gd name="T26" fmla="*/ 29 w 58"/>
                <a:gd name="T27" fmla="*/ 59 h 59"/>
                <a:gd name="T28" fmla="*/ 29 w 58"/>
                <a:gd name="T29" fmla="*/ 59 h 59"/>
                <a:gd name="T30" fmla="*/ 29 w 58"/>
                <a:gd name="T31" fmla="*/ 54 h 59"/>
                <a:gd name="T32" fmla="*/ 29 w 58"/>
                <a:gd name="T33" fmla="*/ 5 h 59"/>
                <a:gd name="T34" fmla="*/ 12 w 58"/>
                <a:gd name="T35" fmla="*/ 12 h 59"/>
                <a:gd name="T36" fmla="*/ 5 w 58"/>
                <a:gd name="T37" fmla="*/ 29 h 59"/>
                <a:gd name="T38" fmla="*/ 12 w 58"/>
                <a:gd name="T39" fmla="*/ 47 h 59"/>
                <a:gd name="T40" fmla="*/ 12 w 58"/>
                <a:gd name="T41" fmla="*/ 47 h 59"/>
                <a:gd name="T42" fmla="*/ 12 w 58"/>
                <a:gd name="T43" fmla="*/ 47 h 59"/>
                <a:gd name="T44" fmla="*/ 29 w 58"/>
                <a:gd name="T45" fmla="*/ 54 h 59"/>
                <a:gd name="T46" fmla="*/ 29 w 58"/>
                <a:gd name="T47" fmla="*/ 59 h 59"/>
                <a:gd name="T48" fmla="*/ 9 w 58"/>
                <a:gd name="T49" fmla="*/ 50 h 59"/>
                <a:gd name="T50" fmla="*/ 9 w 58"/>
                <a:gd name="T51" fmla="*/ 50 h 59"/>
                <a:gd name="T52" fmla="*/ 0 w 58"/>
                <a:gd name="T53" fmla="*/ 29 h 59"/>
                <a:gd name="T54" fmla="*/ 9 w 58"/>
                <a:gd name="T55" fmla="*/ 9 h 59"/>
                <a:gd name="T56" fmla="*/ 9 w 58"/>
                <a:gd name="T57" fmla="*/ 9 h 59"/>
                <a:gd name="T58" fmla="*/ 29 w 58"/>
                <a:gd name="T59" fmla="*/ 0 h 59"/>
                <a:gd name="T60" fmla="*/ 29 w 58"/>
                <a:gd name="T61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59">
                  <a:moveTo>
                    <a:pt x="29" y="54"/>
                  </a:moveTo>
                  <a:cubicBezTo>
                    <a:pt x="36" y="54"/>
                    <a:pt x="42" y="51"/>
                    <a:pt x="46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2"/>
                    <a:pt x="54" y="36"/>
                    <a:pt x="54" y="29"/>
                  </a:cubicBezTo>
                  <a:cubicBezTo>
                    <a:pt x="54" y="23"/>
                    <a:pt x="51" y="17"/>
                    <a:pt x="46" y="12"/>
                  </a:cubicBezTo>
                  <a:cubicBezTo>
                    <a:pt x="42" y="8"/>
                    <a:pt x="36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4" y="4"/>
                    <a:pt x="50" y="9"/>
                  </a:cubicBezTo>
                  <a:cubicBezTo>
                    <a:pt x="55" y="14"/>
                    <a:pt x="58" y="21"/>
                    <a:pt x="58" y="29"/>
                  </a:cubicBezTo>
                  <a:cubicBezTo>
                    <a:pt x="58" y="37"/>
                    <a:pt x="55" y="45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5"/>
                    <a:pt x="37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29" y="5"/>
                  </a:moveTo>
                  <a:cubicBezTo>
                    <a:pt x="22" y="5"/>
                    <a:pt x="16" y="8"/>
                    <a:pt x="12" y="12"/>
                  </a:cubicBezTo>
                  <a:cubicBezTo>
                    <a:pt x="8" y="17"/>
                    <a:pt x="5" y="23"/>
                    <a:pt x="5" y="29"/>
                  </a:cubicBezTo>
                  <a:cubicBezTo>
                    <a:pt x="5" y="36"/>
                    <a:pt x="8" y="42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6" y="51"/>
                    <a:pt x="22" y="54"/>
                    <a:pt x="29" y="54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1" y="59"/>
                    <a:pt x="14" y="55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7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4"/>
                    <a:pt x="21" y="0"/>
                    <a:pt x="29" y="0"/>
                  </a:cubicBezTo>
                  <a:lnTo>
                    <a:pt x="2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887" name="Freeform 97"/>
            <p:cNvSpPr>
              <a:spLocks noEditPoints="1"/>
            </p:cNvSpPr>
            <p:nvPr/>
          </p:nvSpPr>
          <p:spPr bwMode="auto">
            <a:xfrm>
              <a:off x="8536001" y="320678"/>
              <a:ext cx="39688" cy="74614"/>
            </a:xfrm>
            <a:custGeom>
              <a:avLst/>
              <a:gdLst>
                <a:gd name="T0" fmla="*/ 9 w 18"/>
                <a:gd name="T1" fmla="*/ 0 h 33"/>
                <a:gd name="T2" fmla="*/ 16 w 18"/>
                <a:gd name="T3" fmla="*/ 0 h 33"/>
                <a:gd name="T4" fmla="*/ 18 w 18"/>
                <a:gd name="T5" fmla="*/ 2 h 33"/>
                <a:gd name="T6" fmla="*/ 18 w 18"/>
                <a:gd name="T7" fmla="*/ 31 h 33"/>
                <a:gd name="T8" fmla="*/ 16 w 18"/>
                <a:gd name="T9" fmla="*/ 33 h 33"/>
                <a:gd name="T10" fmla="*/ 9 w 18"/>
                <a:gd name="T11" fmla="*/ 33 h 33"/>
                <a:gd name="T12" fmla="*/ 9 w 18"/>
                <a:gd name="T13" fmla="*/ 29 h 33"/>
                <a:gd name="T14" fmla="*/ 13 w 18"/>
                <a:gd name="T15" fmla="*/ 29 h 33"/>
                <a:gd name="T16" fmla="*/ 13 w 18"/>
                <a:gd name="T17" fmla="*/ 5 h 33"/>
                <a:gd name="T18" fmla="*/ 9 w 18"/>
                <a:gd name="T19" fmla="*/ 5 h 33"/>
                <a:gd name="T20" fmla="*/ 9 w 18"/>
                <a:gd name="T21" fmla="*/ 0 h 33"/>
                <a:gd name="T22" fmla="*/ 3 w 18"/>
                <a:gd name="T23" fmla="*/ 0 h 33"/>
                <a:gd name="T24" fmla="*/ 9 w 18"/>
                <a:gd name="T25" fmla="*/ 0 h 33"/>
                <a:gd name="T26" fmla="*/ 9 w 18"/>
                <a:gd name="T27" fmla="*/ 5 h 33"/>
                <a:gd name="T28" fmla="*/ 5 w 18"/>
                <a:gd name="T29" fmla="*/ 5 h 33"/>
                <a:gd name="T30" fmla="*/ 5 w 18"/>
                <a:gd name="T31" fmla="*/ 29 h 33"/>
                <a:gd name="T32" fmla="*/ 9 w 18"/>
                <a:gd name="T33" fmla="*/ 29 h 33"/>
                <a:gd name="T34" fmla="*/ 9 w 18"/>
                <a:gd name="T35" fmla="*/ 33 h 33"/>
                <a:gd name="T36" fmla="*/ 3 w 18"/>
                <a:gd name="T37" fmla="*/ 33 h 33"/>
                <a:gd name="T38" fmla="*/ 0 w 18"/>
                <a:gd name="T39" fmla="*/ 31 h 33"/>
                <a:gd name="T40" fmla="*/ 0 w 18"/>
                <a:gd name="T41" fmla="*/ 2 h 33"/>
                <a:gd name="T42" fmla="*/ 3 w 18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7" y="33"/>
                    <a:pt x="16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31" name="Freeform 98"/>
            <p:cNvSpPr>
              <a:spLocks noEditPoints="1"/>
            </p:cNvSpPr>
            <p:nvPr/>
          </p:nvSpPr>
          <p:spPr bwMode="auto">
            <a:xfrm>
              <a:off x="8607439" y="357191"/>
              <a:ext cx="41275" cy="74614"/>
            </a:xfrm>
            <a:custGeom>
              <a:avLst/>
              <a:gdLst>
                <a:gd name="T0" fmla="*/ 9 w 18"/>
                <a:gd name="T1" fmla="*/ 0 h 33"/>
                <a:gd name="T2" fmla="*/ 15 w 18"/>
                <a:gd name="T3" fmla="*/ 0 h 33"/>
                <a:gd name="T4" fmla="*/ 18 w 18"/>
                <a:gd name="T5" fmla="*/ 2 h 33"/>
                <a:gd name="T6" fmla="*/ 18 w 18"/>
                <a:gd name="T7" fmla="*/ 31 h 33"/>
                <a:gd name="T8" fmla="*/ 15 w 18"/>
                <a:gd name="T9" fmla="*/ 33 h 33"/>
                <a:gd name="T10" fmla="*/ 9 w 18"/>
                <a:gd name="T11" fmla="*/ 33 h 33"/>
                <a:gd name="T12" fmla="*/ 9 w 18"/>
                <a:gd name="T13" fmla="*/ 28 h 33"/>
                <a:gd name="T14" fmla="*/ 13 w 18"/>
                <a:gd name="T15" fmla="*/ 28 h 33"/>
                <a:gd name="T16" fmla="*/ 13 w 18"/>
                <a:gd name="T17" fmla="*/ 4 h 33"/>
                <a:gd name="T18" fmla="*/ 9 w 18"/>
                <a:gd name="T19" fmla="*/ 4 h 33"/>
                <a:gd name="T20" fmla="*/ 9 w 18"/>
                <a:gd name="T21" fmla="*/ 0 h 33"/>
                <a:gd name="T22" fmla="*/ 2 w 18"/>
                <a:gd name="T23" fmla="*/ 0 h 33"/>
                <a:gd name="T24" fmla="*/ 9 w 18"/>
                <a:gd name="T25" fmla="*/ 0 h 33"/>
                <a:gd name="T26" fmla="*/ 9 w 18"/>
                <a:gd name="T27" fmla="*/ 4 h 33"/>
                <a:gd name="T28" fmla="*/ 5 w 18"/>
                <a:gd name="T29" fmla="*/ 4 h 33"/>
                <a:gd name="T30" fmla="*/ 5 w 18"/>
                <a:gd name="T31" fmla="*/ 28 h 33"/>
                <a:gd name="T32" fmla="*/ 9 w 18"/>
                <a:gd name="T33" fmla="*/ 28 h 33"/>
                <a:gd name="T34" fmla="*/ 9 w 18"/>
                <a:gd name="T35" fmla="*/ 33 h 33"/>
                <a:gd name="T36" fmla="*/ 2 w 18"/>
                <a:gd name="T37" fmla="*/ 33 h 33"/>
                <a:gd name="T38" fmla="*/ 0 w 18"/>
                <a:gd name="T39" fmla="*/ 31 h 33"/>
                <a:gd name="T40" fmla="*/ 0 w 18"/>
                <a:gd name="T41" fmla="*/ 2 h 33"/>
                <a:gd name="T42" fmla="*/ 2 w 18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7" y="33"/>
                    <a:pt x="15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9" y="0"/>
                  </a:lnTo>
                  <a:close/>
                  <a:moveTo>
                    <a:pt x="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32" name="Freeform 99"/>
            <p:cNvSpPr>
              <a:spLocks noEditPoints="1"/>
            </p:cNvSpPr>
            <p:nvPr/>
          </p:nvSpPr>
          <p:spPr bwMode="auto">
            <a:xfrm>
              <a:off x="8680464" y="320678"/>
              <a:ext cx="41275" cy="74614"/>
            </a:xfrm>
            <a:custGeom>
              <a:avLst/>
              <a:gdLst>
                <a:gd name="T0" fmla="*/ 9 w 18"/>
                <a:gd name="T1" fmla="*/ 0 h 33"/>
                <a:gd name="T2" fmla="*/ 15 w 18"/>
                <a:gd name="T3" fmla="*/ 0 h 33"/>
                <a:gd name="T4" fmla="*/ 18 w 18"/>
                <a:gd name="T5" fmla="*/ 2 h 33"/>
                <a:gd name="T6" fmla="*/ 18 w 18"/>
                <a:gd name="T7" fmla="*/ 31 h 33"/>
                <a:gd name="T8" fmla="*/ 15 w 18"/>
                <a:gd name="T9" fmla="*/ 33 h 33"/>
                <a:gd name="T10" fmla="*/ 9 w 18"/>
                <a:gd name="T11" fmla="*/ 33 h 33"/>
                <a:gd name="T12" fmla="*/ 9 w 18"/>
                <a:gd name="T13" fmla="*/ 29 h 33"/>
                <a:gd name="T14" fmla="*/ 13 w 18"/>
                <a:gd name="T15" fmla="*/ 29 h 33"/>
                <a:gd name="T16" fmla="*/ 13 w 18"/>
                <a:gd name="T17" fmla="*/ 5 h 33"/>
                <a:gd name="T18" fmla="*/ 9 w 18"/>
                <a:gd name="T19" fmla="*/ 5 h 33"/>
                <a:gd name="T20" fmla="*/ 9 w 18"/>
                <a:gd name="T21" fmla="*/ 0 h 33"/>
                <a:gd name="T22" fmla="*/ 2 w 18"/>
                <a:gd name="T23" fmla="*/ 0 h 33"/>
                <a:gd name="T24" fmla="*/ 9 w 18"/>
                <a:gd name="T25" fmla="*/ 0 h 33"/>
                <a:gd name="T26" fmla="*/ 9 w 18"/>
                <a:gd name="T27" fmla="*/ 5 h 33"/>
                <a:gd name="T28" fmla="*/ 5 w 18"/>
                <a:gd name="T29" fmla="*/ 5 h 33"/>
                <a:gd name="T30" fmla="*/ 5 w 18"/>
                <a:gd name="T31" fmla="*/ 29 h 33"/>
                <a:gd name="T32" fmla="*/ 9 w 18"/>
                <a:gd name="T33" fmla="*/ 29 h 33"/>
                <a:gd name="T34" fmla="*/ 9 w 18"/>
                <a:gd name="T35" fmla="*/ 33 h 33"/>
                <a:gd name="T36" fmla="*/ 2 w 18"/>
                <a:gd name="T37" fmla="*/ 33 h 33"/>
                <a:gd name="T38" fmla="*/ 0 w 18"/>
                <a:gd name="T39" fmla="*/ 31 h 33"/>
                <a:gd name="T40" fmla="*/ 0 w 18"/>
                <a:gd name="T41" fmla="*/ 2 h 33"/>
                <a:gd name="T42" fmla="*/ 2 w 18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6" y="33"/>
                    <a:pt x="15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35" name="Freeform 100"/>
            <p:cNvSpPr>
              <a:spLocks noEditPoints="1"/>
            </p:cNvSpPr>
            <p:nvPr/>
          </p:nvSpPr>
          <p:spPr bwMode="auto">
            <a:xfrm>
              <a:off x="8751902" y="357191"/>
              <a:ext cx="39688" cy="74614"/>
            </a:xfrm>
            <a:custGeom>
              <a:avLst/>
              <a:gdLst>
                <a:gd name="T0" fmla="*/ 8 w 17"/>
                <a:gd name="T1" fmla="*/ 0 h 33"/>
                <a:gd name="T2" fmla="*/ 15 w 17"/>
                <a:gd name="T3" fmla="*/ 0 h 33"/>
                <a:gd name="T4" fmla="*/ 17 w 17"/>
                <a:gd name="T5" fmla="*/ 2 h 33"/>
                <a:gd name="T6" fmla="*/ 17 w 17"/>
                <a:gd name="T7" fmla="*/ 31 h 33"/>
                <a:gd name="T8" fmla="*/ 15 w 17"/>
                <a:gd name="T9" fmla="*/ 33 h 33"/>
                <a:gd name="T10" fmla="*/ 8 w 17"/>
                <a:gd name="T11" fmla="*/ 33 h 33"/>
                <a:gd name="T12" fmla="*/ 8 w 17"/>
                <a:gd name="T13" fmla="*/ 28 h 33"/>
                <a:gd name="T14" fmla="*/ 13 w 17"/>
                <a:gd name="T15" fmla="*/ 28 h 33"/>
                <a:gd name="T16" fmla="*/ 13 w 17"/>
                <a:gd name="T17" fmla="*/ 4 h 33"/>
                <a:gd name="T18" fmla="*/ 8 w 17"/>
                <a:gd name="T19" fmla="*/ 4 h 33"/>
                <a:gd name="T20" fmla="*/ 8 w 17"/>
                <a:gd name="T21" fmla="*/ 0 h 33"/>
                <a:gd name="T22" fmla="*/ 2 w 17"/>
                <a:gd name="T23" fmla="*/ 0 h 33"/>
                <a:gd name="T24" fmla="*/ 8 w 17"/>
                <a:gd name="T25" fmla="*/ 0 h 33"/>
                <a:gd name="T26" fmla="*/ 8 w 17"/>
                <a:gd name="T27" fmla="*/ 4 h 33"/>
                <a:gd name="T28" fmla="*/ 4 w 17"/>
                <a:gd name="T29" fmla="*/ 4 h 33"/>
                <a:gd name="T30" fmla="*/ 4 w 17"/>
                <a:gd name="T31" fmla="*/ 28 h 33"/>
                <a:gd name="T32" fmla="*/ 8 w 17"/>
                <a:gd name="T33" fmla="*/ 28 h 33"/>
                <a:gd name="T34" fmla="*/ 8 w 17"/>
                <a:gd name="T35" fmla="*/ 33 h 33"/>
                <a:gd name="T36" fmla="*/ 2 w 17"/>
                <a:gd name="T37" fmla="*/ 33 h 33"/>
                <a:gd name="T38" fmla="*/ 0 w 17"/>
                <a:gd name="T39" fmla="*/ 31 h 33"/>
                <a:gd name="T40" fmla="*/ 0 w 17"/>
                <a:gd name="T41" fmla="*/ 2 h 33"/>
                <a:gd name="T42" fmla="*/ 2 w 17"/>
                <a:gd name="T4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3">
                  <a:moveTo>
                    <a:pt x="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6" y="33"/>
                    <a:pt x="15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8" y="0"/>
                  </a:lnTo>
                  <a:close/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55" name="Freeform 101"/>
            <p:cNvSpPr>
              <a:spLocks noEditPoints="1"/>
            </p:cNvSpPr>
            <p:nvPr/>
          </p:nvSpPr>
          <p:spPr bwMode="auto">
            <a:xfrm>
              <a:off x="7672399" y="4024337"/>
              <a:ext cx="47625" cy="47625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0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16 h 21"/>
                <a:gd name="T14" fmla="*/ 14 w 21"/>
                <a:gd name="T15" fmla="*/ 14 h 21"/>
                <a:gd name="T16" fmla="*/ 14 w 21"/>
                <a:gd name="T17" fmla="*/ 14 h 21"/>
                <a:gd name="T18" fmla="*/ 16 w 21"/>
                <a:gd name="T19" fmla="*/ 10 h 21"/>
                <a:gd name="T20" fmla="*/ 14 w 21"/>
                <a:gd name="T21" fmla="*/ 6 h 21"/>
                <a:gd name="T22" fmla="*/ 10 w 21"/>
                <a:gd name="T23" fmla="*/ 5 h 21"/>
                <a:gd name="T24" fmla="*/ 10 w 21"/>
                <a:gd name="T25" fmla="*/ 0 h 21"/>
                <a:gd name="T26" fmla="*/ 10 w 21"/>
                <a:gd name="T27" fmla="*/ 0 h 21"/>
                <a:gd name="T28" fmla="*/ 10 w 21"/>
                <a:gd name="T29" fmla="*/ 0 h 21"/>
                <a:gd name="T30" fmla="*/ 10 w 21"/>
                <a:gd name="T31" fmla="*/ 5 h 21"/>
                <a:gd name="T32" fmla="*/ 10 w 21"/>
                <a:gd name="T33" fmla="*/ 5 h 21"/>
                <a:gd name="T34" fmla="*/ 6 w 21"/>
                <a:gd name="T35" fmla="*/ 6 h 21"/>
                <a:gd name="T36" fmla="*/ 6 w 21"/>
                <a:gd name="T37" fmla="*/ 6 h 21"/>
                <a:gd name="T38" fmla="*/ 5 w 21"/>
                <a:gd name="T39" fmla="*/ 10 h 21"/>
                <a:gd name="T40" fmla="*/ 6 w 21"/>
                <a:gd name="T41" fmla="*/ 14 h 21"/>
                <a:gd name="T42" fmla="*/ 10 w 21"/>
                <a:gd name="T43" fmla="*/ 16 h 21"/>
                <a:gd name="T44" fmla="*/ 10 w 21"/>
                <a:gd name="T45" fmla="*/ 16 h 21"/>
                <a:gd name="T46" fmla="*/ 10 w 21"/>
                <a:gd name="T47" fmla="*/ 21 h 21"/>
                <a:gd name="T48" fmla="*/ 10 w 21"/>
                <a:gd name="T49" fmla="*/ 21 h 21"/>
                <a:gd name="T50" fmla="*/ 3 w 21"/>
                <a:gd name="T51" fmla="*/ 18 h 21"/>
                <a:gd name="T52" fmla="*/ 0 w 21"/>
                <a:gd name="T53" fmla="*/ 10 h 21"/>
                <a:gd name="T54" fmla="*/ 3 w 21"/>
                <a:gd name="T55" fmla="*/ 3 h 21"/>
                <a:gd name="T56" fmla="*/ 3 w 21"/>
                <a:gd name="T57" fmla="*/ 3 h 21"/>
                <a:gd name="T58" fmla="*/ 10 w 21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9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9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19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059" name="Freeform 102"/>
            <p:cNvSpPr>
              <a:spLocks noEditPoints="1"/>
            </p:cNvSpPr>
            <p:nvPr/>
          </p:nvSpPr>
          <p:spPr bwMode="auto">
            <a:xfrm>
              <a:off x="7708913" y="3984648"/>
              <a:ext cx="38100" cy="39688"/>
            </a:xfrm>
            <a:custGeom>
              <a:avLst/>
              <a:gdLst>
                <a:gd name="T0" fmla="*/ 8 w 17"/>
                <a:gd name="T1" fmla="*/ 0 h 17"/>
                <a:gd name="T2" fmla="*/ 14 w 17"/>
                <a:gd name="T3" fmla="*/ 3 h 17"/>
                <a:gd name="T4" fmla="*/ 17 w 17"/>
                <a:gd name="T5" fmla="*/ 9 h 17"/>
                <a:gd name="T6" fmla="*/ 14 w 17"/>
                <a:gd name="T7" fmla="*/ 15 h 17"/>
                <a:gd name="T8" fmla="*/ 14 w 17"/>
                <a:gd name="T9" fmla="*/ 15 h 17"/>
                <a:gd name="T10" fmla="*/ 14 w 17"/>
                <a:gd name="T11" fmla="*/ 15 h 17"/>
                <a:gd name="T12" fmla="*/ 8 w 17"/>
                <a:gd name="T13" fmla="*/ 17 h 17"/>
                <a:gd name="T14" fmla="*/ 8 w 17"/>
                <a:gd name="T15" fmla="*/ 17 h 17"/>
                <a:gd name="T16" fmla="*/ 8 w 17"/>
                <a:gd name="T17" fmla="*/ 13 h 17"/>
                <a:gd name="T18" fmla="*/ 8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2 w 17"/>
                <a:gd name="T25" fmla="*/ 9 h 17"/>
                <a:gd name="T26" fmla="*/ 11 w 17"/>
                <a:gd name="T27" fmla="*/ 6 h 17"/>
                <a:gd name="T28" fmla="*/ 8 w 17"/>
                <a:gd name="T29" fmla="*/ 5 h 17"/>
                <a:gd name="T30" fmla="*/ 8 w 17"/>
                <a:gd name="T31" fmla="*/ 5 h 17"/>
                <a:gd name="T32" fmla="*/ 8 w 17"/>
                <a:gd name="T33" fmla="*/ 0 h 17"/>
                <a:gd name="T34" fmla="*/ 8 w 17"/>
                <a:gd name="T35" fmla="*/ 17 h 17"/>
                <a:gd name="T36" fmla="*/ 2 w 17"/>
                <a:gd name="T37" fmla="*/ 15 h 17"/>
                <a:gd name="T38" fmla="*/ 2 w 17"/>
                <a:gd name="T39" fmla="*/ 15 h 17"/>
                <a:gd name="T40" fmla="*/ 2 w 17"/>
                <a:gd name="T41" fmla="*/ 15 h 17"/>
                <a:gd name="T42" fmla="*/ 0 w 17"/>
                <a:gd name="T43" fmla="*/ 9 h 17"/>
                <a:gd name="T44" fmla="*/ 2 w 17"/>
                <a:gd name="T45" fmla="*/ 3 h 17"/>
                <a:gd name="T46" fmla="*/ 2 w 17"/>
                <a:gd name="T47" fmla="*/ 3 h 17"/>
                <a:gd name="T48" fmla="*/ 8 w 17"/>
                <a:gd name="T49" fmla="*/ 0 h 17"/>
                <a:gd name="T50" fmla="*/ 8 w 17"/>
                <a:gd name="T51" fmla="*/ 5 h 17"/>
                <a:gd name="T52" fmla="*/ 6 w 17"/>
                <a:gd name="T53" fmla="*/ 6 h 17"/>
                <a:gd name="T54" fmla="*/ 6 w 17"/>
                <a:gd name="T55" fmla="*/ 6 h 17"/>
                <a:gd name="T56" fmla="*/ 6 w 17"/>
                <a:gd name="T57" fmla="*/ 6 h 17"/>
                <a:gd name="T58" fmla="*/ 5 w 17"/>
                <a:gd name="T59" fmla="*/ 9 h 17"/>
                <a:gd name="T60" fmla="*/ 6 w 17"/>
                <a:gd name="T61" fmla="*/ 12 h 17"/>
                <a:gd name="T62" fmla="*/ 6 w 17"/>
                <a:gd name="T63" fmla="*/ 12 h 17"/>
                <a:gd name="T64" fmla="*/ 8 w 17"/>
                <a:gd name="T65" fmla="*/ 13 h 17"/>
                <a:gd name="T66" fmla="*/ 8 w 17"/>
                <a:gd name="T6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1" y="0"/>
                    <a:pt x="13" y="1"/>
                    <a:pt x="14" y="3"/>
                  </a:cubicBezTo>
                  <a:cubicBezTo>
                    <a:pt x="16" y="4"/>
                    <a:pt x="17" y="7"/>
                    <a:pt x="17" y="9"/>
                  </a:cubicBezTo>
                  <a:cubicBezTo>
                    <a:pt x="17" y="11"/>
                    <a:pt x="16" y="13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1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7"/>
                  </a:moveTo>
                  <a:cubicBezTo>
                    <a:pt x="6" y="17"/>
                    <a:pt x="4" y="17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3"/>
                    <a:pt x="8" y="13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5" name="Freeform 103"/>
            <p:cNvSpPr>
              <a:spLocks noEditPoints="1"/>
            </p:cNvSpPr>
            <p:nvPr/>
          </p:nvSpPr>
          <p:spPr bwMode="auto">
            <a:xfrm>
              <a:off x="7681925" y="3938612"/>
              <a:ext cx="28575" cy="28575"/>
            </a:xfrm>
            <a:custGeom>
              <a:avLst/>
              <a:gdLst>
                <a:gd name="T0" fmla="*/ 6 w 13"/>
                <a:gd name="T1" fmla="*/ 0 h 13"/>
                <a:gd name="T2" fmla="*/ 11 w 13"/>
                <a:gd name="T3" fmla="*/ 2 h 13"/>
                <a:gd name="T4" fmla="*/ 11 w 13"/>
                <a:gd name="T5" fmla="*/ 2 h 13"/>
                <a:gd name="T6" fmla="*/ 13 w 13"/>
                <a:gd name="T7" fmla="*/ 7 h 13"/>
                <a:gd name="T8" fmla="*/ 11 w 13"/>
                <a:gd name="T9" fmla="*/ 11 h 13"/>
                <a:gd name="T10" fmla="*/ 11 w 13"/>
                <a:gd name="T11" fmla="*/ 11 h 13"/>
                <a:gd name="T12" fmla="*/ 6 w 13"/>
                <a:gd name="T13" fmla="*/ 13 h 13"/>
                <a:gd name="T14" fmla="*/ 6 w 13"/>
                <a:gd name="T15" fmla="*/ 9 h 13"/>
                <a:gd name="T16" fmla="*/ 8 w 13"/>
                <a:gd name="T17" fmla="*/ 8 h 13"/>
                <a:gd name="T18" fmla="*/ 8 w 13"/>
                <a:gd name="T19" fmla="*/ 8 h 13"/>
                <a:gd name="T20" fmla="*/ 8 w 13"/>
                <a:gd name="T21" fmla="*/ 7 h 13"/>
                <a:gd name="T22" fmla="*/ 8 w 13"/>
                <a:gd name="T23" fmla="*/ 5 h 13"/>
                <a:gd name="T24" fmla="*/ 8 w 13"/>
                <a:gd name="T25" fmla="*/ 5 h 13"/>
                <a:gd name="T26" fmla="*/ 6 w 13"/>
                <a:gd name="T27" fmla="*/ 5 h 13"/>
                <a:gd name="T28" fmla="*/ 6 w 13"/>
                <a:gd name="T29" fmla="*/ 0 h 13"/>
                <a:gd name="T30" fmla="*/ 6 w 13"/>
                <a:gd name="T31" fmla="*/ 13 h 13"/>
                <a:gd name="T32" fmla="*/ 1 w 13"/>
                <a:gd name="T33" fmla="*/ 11 h 13"/>
                <a:gd name="T34" fmla="*/ 0 w 13"/>
                <a:gd name="T35" fmla="*/ 7 h 13"/>
                <a:gd name="T36" fmla="*/ 1 w 13"/>
                <a:gd name="T37" fmla="*/ 2 h 13"/>
                <a:gd name="T38" fmla="*/ 1 w 13"/>
                <a:gd name="T39" fmla="*/ 2 h 13"/>
                <a:gd name="T40" fmla="*/ 6 w 13"/>
                <a:gd name="T41" fmla="*/ 0 h 13"/>
                <a:gd name="T42" fmla="*/ 6 w 13"/>
                <a:gd name="T43" fmla="*/ 5 h 13"/>
                <a:gd name="T44" fmla="*/ 5 w 13"/>
                <a:gd name="T45" fmla="*/ 5 h 13"/>
                <a:gd name="T46" fmla="*/ 5 w 13"/>
                <a:gd name="T47" fmla="*/ 5 h 13"/>
                <a:gd name="T48" fmla="*/ 5 w 13"/>
                <a:gd name="T49" fmla="*/ 5 h 13"/>
                <a:gd name="T50" fmla="*/ 4 w 13"/>
                <a:gd name="T51" fmla="*/ 7 h 13"/>
                <a:gd name="T52" fmla="*/ 5 w 13"/>
                <a:gd name="T53" fmla="*/ 8 h 13"/>
                <a:gd name="T54" fmla="*/ 6 w 13"/>
                <a:gd name="T55" fmla="*/ 9 h 13"/>
                <a:gd name="T56" fmla="*/ 6 w 13"/>
                <a:gd name="T5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8" y="0"/>
                    <a:pt x="10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3" y="5"/>
                    <a:pt x="13" y="7"/>
                  </a:cubicBezTo>
                  <a:cubicBezTo>
                    <a:pt x="13" y="8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6" y="5"/>
                  </a:cubicBezTo>
                  <a:lnTo>
                    <a:pt x="6" y="0"/>
                  </a:lnTo>
                  <a:close/>
                  <a:moveTo>
                    <a:pt x="6" y="13"/>
                  </a:moveTo>
                  <a:cubicBezTo>
                    <a:pt x="4" y="13"/>
                    <a:pt x="3" y="13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lnTo>
                    <a:pt x="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6" name="Freeform 104"/>
            <p:cNvSpPr>
              <a:spLocks noEditPoints="1"/>
            </p:cNvSpPr>
            <p:nvPr/>
          </p:nvSpPr>
          <p:spPr bwMode="auto">
            <a:xfrm>
              <a:off x="7672399" y="3859236"/>
              <a:ext cx="47625" cy="44450"/>
            </a:xfrm>
            <a:custGeom>
              <a:avLst/>
              <a:gdLst>
                <a:gd name="T0" fmla="*/ 10 w 21"/>
                <a:gd name="T1" fmla="*/ 0 h 20"/>
                <a:gd name="T2" fmla="*/ 18 w 21"/>
                <a:gd name="T3" fmla="*/ 3 h 20"/>
                <a:gd name="T4" fmla="*/ 18 w 21"/>
                <a:gd name="T5" fmla="*/ 3 h 20"/>
                <a:gd name="T6" fmla="*/ 21 w 21"/>
                <a:gd name="T7" fmla="*/ 10 h 20"/>
                <a:gd name="T8" fmla="*/ 18 w 21"/>
                <a:gd name="T9" fmla="*/ 17 h 20"/>
                <a:gd name="T10" fmla="*/ 18 w 21"/>
                <a:gd name="T11" fmla="*/ 17 h 20"/>
                <a:gd name="T12" fmla="*/ 10 w 21"/>
                <a:gd name="T13" fmla="*/ 20 h 20"/>
                <a:gd name="T14" fmla="*/ 10 w 21"/>
                <a:gd name="T15" fmla="*/ 16 h 20"/>
                <a:gd name="T16" fmla="*/ 14 w 21"/>
                <a:gd name="T17" fmla="*/ 14 h 20"/>
                <a:gd name="T18" fmla="*/ 14 w 21"/>
                <a:gd name="T19" fmla="*/ 14 h 20"/>
                <a:gd name="T20" fmla="*/ 16 w 21"/>
                <a:gd name="T21" fmla="*/ 10 h 20"/>
                <a:gd name="T22" fmla="*/ 14 w 21"/>
                <a:gd name="T23" fmla="*/ 6 h 20"/>
                <a:gd name="T24" fmla="*/ 14 w 21"/>
                <a:gd name="T25" fmla="*/ 6 h 20"/>
                <a:gd name="T26" fmla="*/ 10 w 21"/>
                <a:gd name="T27" fmla="*/ 4 h 20"/>
                <a:gd name="T28" fmla="*/ 10 w 21"/>
                <a:gd name="T29" fmla="*/ 0 h 20"/>
                <a:gd name="T30" fmla="*/ 10 w 21"/>
                <a:gd name="T31" fmla="*/ 0 h 20"/>
                <a:gd name="T32" fmla="*/ 10 w 21"/>
                <a:gd name="T33" fmla="*/ 0 h 20"/>
                <a:gd name="T34" fmla="*/ 10 w 21"/>
                <a:gd name="T35" fmla="*/ 4 h 20"/>
                <a:gd name="T36" fmla="*/ 10 w 21"/>
                <a:gd name="T37" fmla="*/ 4 h 20"/>
                <a:gd name="T38" fmla="*/ 6 w 21"/>
                <a:gd name="T39" fmla="*/ 6 h 20"/>
                <a:gd name="T40" fmla="*/ 5 w 21"/>
                <a:gd name="T41" fmla="*/ 10 h 20"/>
                <a:gd name="T42" fmla="*/ 6 w 21"/>
                <a:gd name="T43" fmla="*/ 14 h 20"/>
                <a:gd name="T44" fmla="*/ 6 w 21"/>
                <a:gd name="T45" fmla="*/ 14 h 20"/>
                <a:gd name="T46" fmla="*/ 6 w 21"/>
                <a:gd name="T47" fmla="*/ 14 h 20"/>
                <a:gd name="T48" fmla="*/ 10 w 21"/>
                <a:gd name="T49" fmla="*/ 16 h 20"/>
                <a:gd name="T50" fmla="*/ 10 w 21"/>
                <a:gd name="T51" fmla="*/ 16 h 20"/>
                <a:gd name="T52" fmla="*/ 10 w 21"/>
                <a:gd name="T53" fmla="*/ 20 h 20"/>
                <a:gd name="T54" fmla="*/ 10 w 21"/>
                <a:gd name="T55" fmla="*/ 20 h 20"/>
                <a:gd name="T56" fmla="*/ 3 w 21"/>
                <a:gd name="T57" fmla="*/ 17 h 20"/>
                <a:gd name="T58" fmla="*/ 3 w 21"/>
                <a:gd name="T59" fmla="*/ 17 h 20"/>
                <a:gd name="T60" fmla="*/ 0 w 21"/>
                <a:gd name="T61" fmla="*/ 10 h 20"/>
                <a:gd name="T62" fmla="*/ 3 w 21"/>
                <a:gd name="T63" fmla="*/ 3 h 20"/>
                <a:gd name="T64" fmla="*/ 10 w 21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0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7" name="Freeform 106"/>
            <p:cNvSpPr>
              <a:spLocks noEditPoints="1"/>
            </p:cNvSpPr>
            <p:nvPr/>
          </p:nvSpPr>
          <p:spPr bwMode="auto">
            <a:xfrm>
              <a:off x="6211898" y="987432"/>
              <a:ext cx="696914" cy="447678"/>
            </a:xfrm>
            <a:custGeom>
              <a:avLst/>
              <a:gdLst>
                <a:gd name="T0" fmla="*/ 154 w 308"/>
                <a:gd name="T1" fmla="*/ 0 h 198"/>
                <a:gd name="T2" fmla="*/ 305 w 308"/>
                <a:gd name="T3" fmla="*/ 0 h 198"/>
                <a:gd name="T4" fmla="*/ 308 w 308"/>
                <a:gd name="T5" fmla="*/ 2 h 198"/>
                <a:gd name="T6" fmla="*/ 308 w 308"/>
                <a:gd name="T7" fmla="*/ 195 h 198"/>
                <a:gd name="T8" fmla="*/ 305 w 308"/>
                <a:gd name="T9" fmla="*/ 198 h 198"/>
                <a:gd name="T10" fmla="*/ 154 w 308"/>
                <a:gd name="T11" fmla="*/ 198 h 198"/>
                <a:gd name="T12" fmla="*/ 154 w 308"/>
                <a:gd name="T13" fmla="*/ 193 h 198"/>
                <a:gd name="T14" fmla="*/ 303 w 308"/>
                <a:gd name="T15" fmla="*/ 193 h 198"/>
                <a:gd name="T16" fmla="*/ 303 w 308"/>
                <a:gd name="T17" fmla="*/ 5 h 198"/>
                <a:gd name="T18" fmla="*/ 154 w 308"/>
                <a:gd name="T19" fmla="*/ 5 h 198"/>
                <a:gd name="T20" fmla="*/ 154 w 308"/>
                <a:gd name="T21" fmla="*/ 0 h 198"/>
                <a:gd name="T22" fmla="*/ 3 w 308"/>
                <a:gd name="T23" fmla="*/ 0 h 198"/>
                <a:gd name="T24" fmla="*/ 154 w 308"/>
                <a:gd name="T25" fmla="*/ 0 h 198"/>
                <a:gd name="T26" fmla="*/ 154 w 308"/>
                <a:gd name="T27" fmla="*/ 5 h 198"/>
                <a:gd name="T28" fmla="*/ 5 w 308"/>
                <a:gd name="T29" fmla="*/ 5 h 198"/>
                <a:gd name="T30" fmla="*/ 5 w 308"/>
                <a:gd name="T31" fmla="*/ 193 h 198"/>
                <a:gd name="T32" fmla="*/ 154 w 308"/>
                <a:gd name="T33" fmla="*/ 193 h 198"/>
                <a:gd name="T34" fmla="*/ 154 w 308"/>
                <a:gd name="T35" fmla="*/ 198 h 198"/>
                <a:gd name="T36" fmla="*/ 3 w 308"/>
                <a:gd name="T37" fmla="*/ 198 h 198"/>
                <a:gd name="T38" fmla="*/ 0 w 308"/>
                <a:gd name="T39" fmla="*/ 195 h 198"/>
                <a:gd name="T40" fmla="*/ 0 w 308"/>
                <a:gd name="T41" fmla="*/ 2 h 198"/>
                <a:gd name="T42" fmla="*/ 3 w 308"/>
                <a:gd name="T4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198">
                  <a:moveTo>
                    <a:pt x="154" y="0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307" y="0"/>
                    <a:pt x="308" y="1"/>
                    <a:pt x="308" y="2"/>
                  </a:cubicBezTo>
                  <a:cubicBezTo>
                    <a:pt x="308" y="195"/>
                    <a:pt x="308" y="195"/>
                    <a:pt x="308" y="195"/>
                  </a:cubicBezTo>
                  <a:cubicBezTo>
                    <a:pt x="308" y="196"/>
                    <a:pt x="307" y="198"/>
                    <a:pt x="305" y="198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54" y="193"/>
                    <a:pt x="154" y="193"/>
                    <a:pt x="154" y="193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154" y="5"/>
                    <a:pt x="154" y="5"/>
                    <a:pt x="154" y="5"/>
                  </a:cubicBezTo>
                  <a:lnTo>
                    <a:pt x="154" y="0"/>
                  </a:lnTo>
                  <a:close/>
                  <a:moveTo>
                    <a:pt x="3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93"/>
                    <a:pt x="5" y="193"/>
                    <a:pt x="5" y="193"/>
                  </a:cubicBezTo>
                  <a:cubicBezTo>
                    <a:pt x="154" y="193"/>
                    <a:pt x="154" y="193"/>
                    <a:pt x="154" y="193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3" y="198"/>
                    <a:pt x="3" y="198"/>
                    <a:pt x="3" y="198"/>
                  </a:cubicBezTo>
                  <a:cubicBezTo>
                    <a:pt x="2" y="198"/>
                    <a:pt x="0" y="196"/>
                    <a:pt x="0" y="19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8" name="Freeform 107"/>
            <p:cNvSpPr>
              <a:spLocks noEditPoints="1"/>
            </p:cNvSpPr>
            <p:nvPr/>
          </p:nvSpPr>
          <p:spPr bwMode="auto">
            <a:xfrm>
              <a:off x="6269048" y="1482735"/>
              <a:ext cx="119063" cy="80963"/>
            </a:xfrm>
            <a:custGeom>
              <a:avLst/>
              <a:gdLst>
                <a:gd name="T0" fmla="*/ 26 w 53"/>
                <a:gd name="T1" fmla="*/ 0 h 36"/>
                <a:gd name="T2" fmla="*/ 26 w 53"/>
                <a:gd name="T3" fmla="*/ 0 h 36"/>
                <a:gd name="T4" fmla="*/ 45 w 53"/>
                <a:gd name="T5" fmla="*/ 8 h 36"/>
                <a:gd name="T6" fmla="*/ 45 w 53"/>
                <a:gd name="T7" fmla="*/ 8 h 36"/>
                <a:gd name="T8" fmla="*/ 53 w 53"/>
                <a:gd name="T9" fmla="*/ 27 h 36"/>
                <a:gd name="T10" fmla="*/ 53 w 53"/>
                <a:gd name="T11" fmla="*/ 29 h 36"/>
                <a:gd name="T12" fmla="*/ 52 w 53"/>
                <a:gd name="T13" fmla="*/ 30 h 36"/>
                <a:gd name="T14" fmla="*/ 52 w 53"/>
                <a:gd name="T15" fmla="*/ 32 h 36"/>
                <a:gd name="T16" fmla="*/ 50 w 53"/>
                <a:gd name="T17" fmla="*/ 33 h 36"/>
                <a:gd name="T18" fmla="*/ 49 w 53"/>
                <a:gd name="T19" fmla="*/ 35 h 36"/>
                <a:gd name="T20" fmla="*/ 48 w 53"/>
                <a:gd name="T21" fmla="*/ 35 h 36"/>
                <a:gd name="T22" fmla="*/ 47 w 53"/>
                <a:gd name="T23" fmla="*/ 36 h 36"/>
                <a:gd name="T24" fmla="*/ 45 w 53"/>
                <a:gd name="T25" fmla="*/ 36 h 36"/>
                <a:gd name="T26" fmla="*/ 26 w 53"/>
                <a:gd name="T27" fmla="*/ 36 h 36"/>
                <a:gd name="T28" fmla="*/ 26 w 53"/>
                <a:gd name="T29" fmla="*/ 31 h 36"/>
                <a:gd name="T30" fmla="*/ 45 w 53"/>
                <a:gd name="T31" fmla="*/ 31 h 36"/>
                <a:gd name="T32" fmla="*/ 47 w 53"/>
                <a:gd name="T33" fmla="*/ 30 h 36"/>
                <a:gd name="T34" fmla="*/ 48 w 53"/>
                <a:gd name="T35" fmla="*/ 29 h 36"/>
                <a:gd name="T36" fmla="*/ 48 w 53"/>
                <a:gd name="T37" fmla="*/ 28 h 36"/>
                <a:gd name="T38" fmla="*/ 48 w 53"/>
                <a:gd name="T39" fmla="*/ 27 h 36"/>
                <a:gd name="T40" fmla="*/ 42 w 53"/>
                <a:gd name="T41" fmla="*/ 11 h 36"/>
                <a:gd name="T42" fmla="*/ 41 w 53"/>
                <a:gd name="T43" fmla="*/ 11 h 36"/>
                <a:gd name="T44" fmla="*/ 26 w 53"/>
                <a:gd name="T45" fmla="*/ 5 h 36"/>
                <a:gd name="T46" fmla="*/ 26 w 53"/>
                <a:gd name="T47" fmla="*/ 5 h 36"/>
                <a:gd name="T48" fmla="*/ 26 w 53"/>
                <a:gd name="T49" fmla="*/ 0 h 36"/>
                <a:gd name="T50" fmla="*/ 5 w 53"/>
                <a:gd name="T51" fmla="*/ 36 h 36"/>
                <a:gd name="T52" fmla="*/ 4 w 53"/>
                <a:gd name="T53" fmla="*/ 35 h 36"/>
                <a:gd name="T54" fmla="*/ 4 w 53"/>
                <a:gd name="T55" fmla="*/ 35 h 36"/>
                <a:gd name="T56" fmla="*/ 3 w 53"/>
                <a:gd name="T57" fmla="*/ 33 h 36"/>
                <a:gd name="T58" fmla="*/ 3 w 53"/>
                <a:gd name="T59" fmla="*/ 33 h 36"/>
                <a:gd name="T60" fmla="*/ 1 w 53"/>
                <a:gd name="T61" fmla="*/ 32 h 36"/>
                <a:gd name="T62" fmla="*/ 1 w 53"/>
                <a:gd name="T63" fmla="*/ 32 h 36"/>
                <a:gd name="T64" fmla="*/ 0 w 53"/>
                <a:gd name="T65" fmla="*/ 30 h 36"/>
                <a:gd name="T66" fmla="*/ 0 w 53"/>
                <a:gd name="T67" fmla="*/ 29 h 36"/>
                <a:gd name="T68" fmla="*/ 0 w 53"/>
                <a:gd name="T69" fmla="*/ 27 h 36"/>
                <a:gd name="T70" fmla="*/ 8 w 53"/>
                <a:gd name="T71" fmla="*/ 8 h 36"/>
                <a:gd name="T72" fmla="*/ 26 w 53"/>
                <a:gd name="T73" fmla="*/ 0 h 36"/>
                <a:gd name="T74" fmla="*/ 26 w 53"/>
                <a:gd name="T75" fmla="*/ 5 h 36"/>
                <a:gd name="T76" fmla="*/ 11 w 53"/>
                <a:gd name="T77" fmla="*/ 11 h 36"/>
                <a:gd name="T78" fmla="*/ 5 w 53"/>
                <a:gd name="T79" fmla="*/ 27 h 36"/>
                <a:gd name="T80" fmla="*/ 5 w 53"/>
                <a:gd name="T81" fmla="*/ 28 h 36"/>
                <a:gd name="T82" fmla="*/ 5 w 53"/>
                <a:gd name="T83" fmla="*/ 29 h 36"/>
                <a:gd name="T84" fmla="*/ 6 w 53"/>
                <a:gd name="T85" fmla="*/ 30 h 36"/>
                <a:gd name="T86" fmla="*/ 6 w 53"/>
                <a:gd name="T87" fmla="*/ 30 h 36"/>
                <a:gd name="T88" fmla="*/ 7 w 53"/>
                <a:gd name="T89" fmla="*/ 31 h 36"/>
                <a:gd name="T90" fmla="*/ 26 w 53"/>
                <a:gd name="T91" fmla="*/ 31 h 36"/>
                <a:gd name="T92" fmla="*/ 26 w 53"/>
                <a:gd name="T93" fmla="*/ 36 h 36"/>
                <a:gd name="T94" fmla="*/ 7 w 53"/>
                <a:gd name="T95" fmla="*/ 36 h 36"/>
                <a:gd name="T96" fmla="*/ 5 w 53"/>
                <a:gd name="T9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36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40" y="3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0" y="13"/>
                    <a:pt x="53" y="19"/>
                    <a:pt x="53" y="27"/>
                  </a:cubicBezTo>
                  <a:cubicBezTo>
                    <a:pt x="53" y="27"/>
                    <a:pt x="53" y="28"/>
                    <a:pt x="53" y="29"/>
                  </a:cubicBezTo>
                  <a:cubicBezTo>
                    <a:pt x="53" y="29"/>
                    <a:pt x="53" y="30"/>
                    <a:pt x="52" y="30"/>
                  </a:cubicBezTo>
                  <a:cubicBezTo>
                    <a:pt x="52" y="31"/>
                    <a:pt x="52" y="31"/>
                    <a:pt x="52" y="32"/>
                  </a:cubicBezTo>
                  <a:cubicBezTo>
                    <a:pt x="51" y="32"/>
                    <a:pt x="50" y="33"/>
                    <a:pt x="50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6" y="36"/>
                    <a:pt x="4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31"/>
                    <a:pt x="46" y="30"/>
                    <a:pt x="47" y="30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8" y="21"/>
                    <a:pt x="46" y="15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7"/>
                    <a:pt x="32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lnTo>
                    <a:pt x="26" y="0"/>
                  </a:lnTo>
                  <a:close/>
                  <a:moveTo>
                    <a:pt x="5" y="36"/>
                  </a:moveTo>
                  <a:cubicBezTo>
                    <a:pt x="5" y="36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3" y="34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2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9"/>
                    <a:pt x="3" y="13"/>
                    <a:pt x="8" y="8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15" y="8"/>
                    <a:pt x="11" y="11"/>
                  </a:cubicBezTo>
                  <a:cubicBezTo>
                    <a:pt x="7" y="15"/>
                    <a:pt x="5" y="21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7" y="31"/>
                    <a:pt x="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6"/>
                    <a:pt x="6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09" name="Freeform 108"/>
            <p:cNvSpPr>
              <a:spLocks noEditPoints="1"/>
            </p:cNvSpPr>
            <p:nvPr/>
          </p:nvSpPr>
          <p:spPr bwMode="auto">
            <a:xfrm>
              <a:off x="6502411" y="1482735"/>
              <a:ext cx="119063" cy="80963"/>
            </a:xfrm>
            <a:custGeom>
              <a:avLst/>
              <a:gdLst>
                <a:gd name="T0" fmla="*/ 26 w 53"/>
                <a:gd name="T1" fmla="*/ 0 h 36"/>
                <a:gd name="T2" fmla="*/ 26 w 53"/>
                <a:gd name="T3" fmla="*/ 0 h 36"/>
                <a:gd name="T4" fmla="*/ 45 w 53"/>
                <a:gd name="T5" fmla="*/ 8 h 36"/>
                <a:gd name="T6" fmla="*/ 45 w 53"/>
                <a:gd name="T7" fmla="*/ 8 h 36"/>
                <a:gd name="T8" fmla="*/ 45 w 53"/>
                <a:gd name="T9" fmla="*/ 8 h 36"/>
                <a:gd name="T10" fmla="*/ 53 w 53"/>
                <a:gd name="T11" fmla="*/ 27 h 36"/>
                <a:gd name="T12" fmla="*/ 53 w 53"/>
                <a:gd name="T13" fmla="*/ 29 h 36"/>
                <a:gd name="T14" fmla="*/ 52 w 53"/>
                <a:gd name="T15" fmla="*/ 30 h 36"/>
                <a:gd name="T16" fmla="*/ 51 w 53"/>
                <a:gd name="T17" fmla="*/ 32 h 36"/>
                <a:gd name="T18" fmla="*/ 50 w 53"/>
                <a:gd name="T19" fmla="*/ 33 h 36"/>
                <a:gd name="T20" fmla="*/ 50 w 53"/>
                <a:gd name="T21" fmla="*/ 33 h 36"/>
                <a:gd name="T22" fmla="*/ 50 w 53"/>
                <a:gd name="T23" fmla="*/ 33 h 36"/>
                <a:gd name="T24" fmla="*/ 48 w 53"/>
                <a:gd name="T25" fmla="*/ 35 h 36"/>
                <a:gd name="T26" fmla="*/ 48 w 53"/>
                <a:gd name="T27" fmla="*/ 35 h 36"/>
                <a:gd name="T28" fmla="*/ 47 w 53"/>
                <a:gd name="T29" fmla="*/ 36 h 36"/>
                <a:gd name="T30" fmla="*/ 45 w 53"/>
                <a:gd name="T31" fmla="*/ 36 h 36"/>
                <a:gd name="T32" fmla="*/ 26 w 53"/>
                <a:gd name="T33" fmla="*/ 36 h 36"/>
                <a:gd name="T34" fmla="*/ 26 w 53"/>
                <a:gd name="T35" fmla="*/ 31 h 36"/>
                <a:gd name="T36" fmla="*/ 45 w 53"/>
                <a:gd name="T37" fmla="*/ 31 h 36"/>
                <a:gd name="T38" fmla="*/ 46 w 53"/>
                <a:gd name="T39" fmla="*/ 30 h 36"/>
                <a:gd name="T40" fmla="*/ 46 w 53"/>
                <a:gd name="T41" fmla="*/ 30 h 36"/>
                <a:gd name="T42" fmla="*/ 48 w 53"/>
                <a:gd name="T43" fmla="*/ 29 h 36"/>
                <a:gd name="T44" fmla="*/ 48 w 53"/>
                <a:gd name="T45" fmla="*/ 28 h 36"/>
                <a:gd name="T46" fmla="*/ 48 w 53"/>
                <a:gd name="T47" fmla="*/ 27 h 36"/>
                <a:gd name="T48" fmla="*/ 41 w 53"/>
                <a:gd name="T49" fmla="*/ 11 h 36"/>
                <a:gd name="T50" fmla="*/ 41 w 53"/>
                <a:gd name="T51" fmla="*/ 11 h 36"/>
                <a:gd name="T52" fmla="*/ 26 w 53"/>
                <a:gd name="T53" fmla="*/ 5 h 36"/>
                <a:gd name="T54" fmla="*/ 26 w 53"/>
                <a:gd name="T55" fmla="*/ 5 h 36"/>
                <a:gd name="T56" fmla="*/ 26 w 53"/>
                <a:gd name="T57" fmla="*/ 0 h 36"/>
                <a:gd name="T58" fmla="*/ 5 w 53"/>
                <a:gd name="T59" fmla="*/ 36 h 36"/>
                <a:gd name="T60" fmla="*/ 4 w 53"/>
                <a:gd name="T61" fmla="*/ 35 h 36"/>
                <a:gd name="T62" fmla="*/ 4 w 53"/>
                <a:gd name="T63" fmla="*/ 35 h 36"/>
                <a:gd name="T64" fmla="*/ 2 w 53"/>
                <a:gd name="T65" fmla="*/ 33 h 36"/>
                <a:gd name="T66" fmla="*/ 1 w 53"/>
                <a:gd name="T67" fmla="*/ 32 h 36"/>
                <a:gd name="T68" fmla="*/ 1 w 53"/>
                <a:gd name="T69" fmla="*/ 32 h 36"/>
                <a:gd name="T70" fmla="*/ 0 w 53"/>
                <a:gd name="T71" fmla="*/ 30 h 36"/>
                <a:gd name="T72" fmla="*/ 0 w 53"/>
                <a:gd name="T73" fmla="*/ 29 h 36"/>
                <a:gd name="T74" fmla="*/ 0 w 53"/>
                <a:gd name="T75" fmla="*/ 27 h 36"/>
                <a:gd name="T76" fmla="*/ 7 w 53"/>
                <a:gd name="T77" fmla="*/ 8 h 36"/>
                <a:gd name="T78" fmla="*/ 7 w 53"/>
                <a:gd name="T79" fmla="*/ 8 h 36"/>
                <a:gd name="T80" fmla="*/ 26 w 53"/>
                <a:gd name="T81" fmla="*/ 0 h 36"/>
                <a:gd name="T82" fmla="*/ 26 w 53"/>
                <a:gd name="T83" fmla="*/ 5 h 36"/>
                <a:gd name="T84" fmla="*/ 11 w 53"/>
                <a:gd name="T85" fmla="*/ 11 h 36"/>
                <a:gd name="T86" fmla="*/ 11 w 53"/>
                <a:gd name="T87" fmla="*/ 12 h 36"/>
                <a:gd name="T88" fmla="*/ 4 w 53"/>
                <a:gd name="T89" fmla="*/ 27 h 36"/>
                <a:gd name="T90" fmla="*/ 4 w 53"/>
                <a:gd name="T91" fmla="*/ 28 h 36"/>
                <a:gd name="T92" fmla="*/ 5 w 53"/>
                <a:gd name="T93" fmla="*/ 29 h 36"/>
                <a:gd name="T94" fmla="*/ 6 w 53"/>
                <a:gd name="T95" fmla="*/ 30 h 36"/>
                <a:gd name="T96" fmla="*/ 6 w 53"/>
                <a:gd name="T97" fmla="*/ 30 h 36"/>
                <a:gd name="T98" fmla="*/ 7 w 53"/>
                <a:gd name="T99" fmla="*/ 31 h 36"/>
                <a:gd name="T100" fmla="*/ 26 w 53"/>
                <a:gd name="T101" fmla="*/ 31 h 36"/>
                <a:gd name="T102" fmla="*/ 26 w 53"/>
                <a:gd name="T103" fmla="*/ 36 h 36"/>
                <a:gd name="T104" fmla="*/ 7 w 53"/>
                <a:gd name="T105" fmla="*/ 36 h 36"/>
                <a:gd name="T106" fmla="*/ 5 w 53"/>
                <a:gd name="T10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36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40" y="3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0" y="13"/>
                    <a:pt x="53" y="19"/>
                    <a:pt x="53" y="27"/>
                  </a:cubicBezTo>
                  <a:cubicBezTo>
                    <a:pt x="53" y="27"/>
                    <a:pt x="53" y="28"/>
                    <a:pt x="53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1" y="32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9" y="34"/>
                    <a:pt x="49" y="34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7" y="36"/>
                    <a:pt x="47" y="36"/>
                  </a:cubicBezTo>
                  <a:cubicBezTo>
                    <a:pt x="46" y="36"/>
                    <a:pt x="46" y="36"/>
                    <a:pt x="4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8" y="21"/>
                    <a:pt x="45" y="15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8"/>
                    <a:pt x="32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lnTo>
                    <a:pt x="26" y="0"/>
                  </a:lnTo>
                  <a:close/>
                  <a:moveTo>
                    <a:pt x="5" y="36"/>
                  </a:moveTo>
                  <a:cubicBezTo>
                    <a:pt x="5" y="36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4"/>
                    <a:pt x="3" y="34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0"/>
                    <a:pt x="3" y="13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15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5"/>
                    <a:pt x="4" y="21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7" y="31"/>
                    <a:pt x="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6"/>
                    <a:pt x="6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0" name="Freeform 109"/>
            <p:cNvSpPr>
              <a:spLocks noEditPoints="1"/>
            </p:cNvSpPr>
            <p:nvPr/>
          </p:nvSpPr>
          <p:spPr bwMode="auto">
            <a:xfrm>
              <a:off x="6737361" y="1482735"/>
              <a:ext cx="119063" cy="80963"/>
            </a:xfrm>
            <a:custGeom>
              <a:avLst/>
              <a:gdLst>
                <a:gd name="T0" fmla="*/ 27 w 53"/>
                <a:gd name="T1" fmla="*/ 31 h 36"/>
                <a:gd name="T2" fmla="*/ 44 w 53"/>
                <a:gd name="T3" fmla="*/ 31 h 36"/>
                <a:gd name="T4" fmla="*/ 46 w 53"/>
                <a:gd name="T5" fmla="*/ 29 h 36"/>
                <a:gd name="T6" fmla="*/ 48 w 53"/>
                <a:gd name="T7" fmla="*/ 27 h 36"/>
                <a:gd name="T8" fmla="*/ 48 w 53"/>
                <a:gd name="T9" fmla="*/ 27 h 36"/>
                <a:gd name="T10" fmla="*/ 42 w 53"/>
                <a:gd name="T11" fmla="*/ 11 h 36"/>
                <a:gd name="T12" fmla="*/ 42 w 53"/>
                <a:gd name="T13" fmla="*/ 11 h 36"/>
                <a:gd name="T14" fmla="*/ 27 w 53"/>
                <a:gd name="T15" fmla="*/ 5 h 36"/>
                <a:gd name="T16" fmla="*/ 27 w 53"/>
                <a:gd name="T17" fmla="*/ 5 h 36"/>
                <a:gd name="T18" fmla="*/ 27 w 53"/>
                <a:gd name="T19" fmla="*/ 0 h 36"/>
                <a:gd name="T20" fmla="*/ 27 w 53"/>
                <a:gd name="T21" fmla="*/ 0 h 36"/>
                <a:gd name="T22" fmla="*/ 45 w 53"/>
                <a:gd name="T23" fmla="*/ 8 h 36"/>
                <a:gd name="T24" fmla="*/ 45 w 53"/>
                <a:gd name="T25" fmla="*/ 8 h 36"/>
                <a:gd name="T26" fmla="*/ 45 w 53"/>
                <a:gd name="T27" fmla="*/ 8 h 36"/>
                <a:gd name="T28" fmla="*/ 53 w 53"/>
                <a:gd name="T29" fmla="*/ 27 h 36"/>
                <a:gd name="T30" fmla="*/ 53 w 53"/>
                <a:gd name="T31" fmla="*/ 28 h 36"/>
                <a:gd name="T32" fmla="*/ 53 w 53"/>
                <a:gd name="T33" fmla="*/ 28 h 36"/>
                <a:gd name="T34" fmla="*/ 53 w 53"/>
                <a:gd name="T35" fmla="*/ 29 h 36"/>
                <a:gd name="T36" fmla="*/ 52 w 53"/>
                <a:gd name="T37" fmla="*/ 31 h 36"/>
                <a:gd name="T38" fmla="*/ 49 w 53"/>
                <a:gd name="T39" fmla="*/ 33 h 36"/>
                <a:gd name="T40" fmla="*/ 47 w 53"/>
                <a:gd name="T41" fmla="*/ 35 h 36"/>
                <a:gd name="T42" fmla="*/ 47 w 53"/>
                <a:gd name="T43" fmla="*/ 35 h 36"/>
                <a:gd name="T44" fmla="*/ 46 w 53"/>
                <a:gd name="T45" fmla="*/ 36 h 36"/>
                <a:gd name="T46" fmla="*/ 44 w 53"/>
                <a:gd name="T47" fmla="*/ 36 h 36"/>
                <a:gd name="T48" fmla="*/ 27 w 53"/>
                <a:gd name="T49" fmla="*/ 36 h 36"/>
                <a:gd name="T50" fmla="*/ 27 w 53"/>
                <a:gd name="T51" fmla="*/ 31 h 36"/>
                <a:gd name="T52" fmla="*/ 6 w 53"/>
                <a:gd name="T53" fmla="*/ 31 h 36"/>
                <a:gd name="T54" fmla="*/ 27 w 53"/>
                <a:gd name="T55" fmla="*/ 31 h 36"/>
                <a:gd name="T56" fmla="*/ 27 w 53"/>
                <a:gd name="T57" fmla="*/ 36 h 36"/>
                <a:gd name="T58" fmla="*/ 6 w 53"/>
                <a:gd name="T59" fmla="*/ 36 h 36"/>
                <a:gd name="T60" fmla="*/ 4 w 53"/>
                <a:gd name="T61" fmla="*/ 36 h 36"/>
                <a:gd name="T62" fmla="*/ 4 w 53"/>
                <a:gd name="T63" fmla="*/ 36 h 36"/>
                <a:gd name="T64" fmla="*/ 3 w 53"/>
                <a:gd name="T65" fmla="*/ 35 h 36"/>
                <a:gd name="T66" fmla="*/ 3 w 53"/>
                <a:gd name="T67" fmla="*/ 35 h 36"/>
                <a:gd name="T68" fmla="*/ 3 w 53"/>
                <a:gd name="T69" fmla="*/ 35 h 36"/>
                <a:gd name="T70" fmla="*/ 2 w 53"/>
                <a:gd name="T71" fmla="*/ 34 h 36"/>
                <a:gd name="T72" fmla="*/ 2 w 53"/>
                <a:gd name="T73" fmla="*/ 34 h 36"/>
                <a:gd name="T74" fmla="*/ 1 w 53"/>
                <a:gd name="T75" fmla="*/ 33 h 36"/>
                <a:gd name="T76" fmla="*/ 1 w 53"/>
                <a:gd name="T77" fmla="*/ 32 h 36"/>
                <a:gd name="T78" fmla="*/ 0 w 53"/>
                <a:gd name="T79" fmla="*/ 29 h 36"/>
                <a:gd name="T80" fmla="*/ 0 w 53"/>
                <a:gd name="T81" fmla="*/ 27 h 36"/>
                <a:gd name="T82" fmla="*/ 8 w 53"/>
                <a:gd name="T83" fmla="*/ 8 h 36"/>
                <a:gd name="T84" fmla="*/ 27 w 53"/>
                <a:gd name="T85" fmla="*/ 0 h 36"/>
                <a:gd name="T86" fmla="*/ 27 w 53"/>
                <a:gd name="T87" fmla="*/ 5 h 36"/>
                <a:gd name="T88" fmla="*/ 11 w 53"/>
                <a:gd name="T89" fmla="*/ 11 h 36"/>
                <a:gd name="T90" fmla="*/ 5 w 53"/>
                <a:gd name="T91" fmla="*/ 27 h 36"/>
                <a:gd name="T92" fmla="*/ 5 w 53"/>
                <a:gd name="T93" fmla="*/ 29 h 36"/>
                <a:gd name="T94" fmla="*/ 5 w 53"/>
                <a:gd name="T95" fmla="*/ 30 h 36"/>
                <a:gd name="T96" fmla="*/ 5 w 53"/>
                <a:gd name="T97" fmla="*/ 31 h 36"/>
                <a:gd name="T98" fmla="*/ 5 w 53"/>
                <a:gd name="T99" fmla="*/ 31 h 36"/>
                <a:gd name="T100" fmla="*/ 6 w 53"/>
                <a:gd name="T10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36">
                  <a:moveTo>
                    <a:pt x="27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30"/>
                    <a:pt x="46" y="29"/>
                  </a:cubicBezTo>
                  <a:cubicBezTo>
                    <a:pt x="47" y="28"/>
                    <a:pt x="48" y="28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1"/>
                    <a:pt x="46" y="1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8" y="8"/>
                    <a:pt x="33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4" y="0"/>
                    <a:pt x="40" y="3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0" y="13"/>
                    <a:pt x="53" y="19"/>
                    <a:pt x="53" y="27"/>
                  </a:cubicBezTo>
                  <a:cubicBezTo>
                    <a:pt x="53" y="27"/>
                    <a:pt x="53" y="27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30"/>
                    <a:pt x="52" y="30"/>
                    <a:pt x="52" y="31"/>
                  </a:cubicBezTo>
                  <a:cubicBezTo>
                    <a:pt x="51" y="31"/>
                    <a:pt x="50" y="32"/>
                    <a:pt x="49" y="33"/>
                  </a:cubicBezTo>
                  <a:cubicBezTo>
                    <a:pt x="49" y="33"/>
                    <a:pt x="48" y="34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6" y="35"/>
                    <a:pt x="46" y="36"/>
                  </a:cubicBezTo>
                  <a:cubicBezTo>
                    <a:pt x="45" y="36"/>
                    <a:pt x="45" y="36"/>
                    <a:pt x="44" y="36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7" y="31"/>
                  </a:lnTo>
                  <a:close/>
                  <a:moveTo>
                    <a:pt x="6" y="31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3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19"/>
                    <a:pt x="3" y="13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5"/>
                    <a:pt x="15" y="8"/>
                    <a:pt x="11" y="11"/>
                  </a:cubicBezTo>
                  <a:cubicBezTo>
                    <a:pt x="7" y="15"/>
                    <a:pt x="5" y="21"/>
                    <a:pt x="5" y="27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1" name="Freeform 110"/>
            <p:cNvSpPr>
              <a:spLocks noEditPoints="1"/>
            </p:cNvSpPr>
            <p:nvPr/>
          </p:nvSpPr>
          <p:spPr bwMode="auto">
            <a:xfrm>
              <a:off x="6215073" y="1552584"/>
              <a:ext cx="225425" cy="84138"/>
            </a:xfrm>
            <a:custGeom>
              <a:avLst/>
              <a:gdLst>
                <a:gd name="T0" fmla="*/ 93 w 100"/>
                <a:gd name="T1" fmla="*/ 21 h 37"/>
                <a:gd name="T2" fmla="*/ 93 w 100"/>
                <a:gd name="T3" fmla="*/ 8 h 37"/>
                <a:gd name="T4" fmla="*/ 95 w 100"/>
                <a:gd name="T5" fmla="*/ 3 h 37"/>
                <a:gd name="T6" fmla="*/ 100 w 100"/>
                <a:gd name="T7" fmla="*/ 13 h 37"/>
                <a:gd name="T8" fmla="*/ 97 w 100"/>
                <a:gd name="T9" fmla="*/ 24 h 37"/>
                <a:gd name="T10" fmla="*/ 93 w 100"/>
                <a:gd name="T11" fmla="*/ 21 h 37"/>
                <a:gd name="T12" fmla="*/ 93 w 100"/>
                <a:gd name="T13" fmla="*/ 21 h 37"/>
                <a:gd name="T14" fmla="*/ 93 w 100"/>
                <a:gd name="T15" fmla="*/ 21 h 37"/>
                <a:gd name="T16" fmla="*/ 93 w 100"/>
                <a:gd name="T17" fmla="*/ 28 h 37"/>
                <a:gd name="T18" fmla="*/ 92 w 100"/>
                <a:gd name="T19" fmla="*/ 22 h 37"/>
                <a:gd name="T20" fmla="*/ 92 w 100"/>
                <a:gd name="T21" fmla="*/ 7 h 37"/>
                <a:gd name="T22" fmla="*/ 92 w 100"/>
                <a:gd name="T23" fmla="*/ 1 h 37"/>
                <a:gd name="T24" fmla="*/ 93 w 100"/>
                <a:gd name="T25" fmla="*/ 8 h 37"/>
                <a:gd name="T26" fmla="*/ 93 w 100"/>
                <a:gd name="T27" fmla="*/ 21 h 37"/>
                <a:gd name="T28" fmla="*/ 92 w 100"/>
                <a:gd name="T29" fmla="*/ 7 h 37"/>
                <a:gd name="T30" fmla="*/ 50 w 100"/>
                <a:gd name="T31" fmla="*/ 32 h 37"/>
                <a:gd name="T32" fmla="*/ 82 w 100"/>
                <a:gd name="T33" fmla="*/ 29 h 37"/>
                <a:gd name="T34" fmla="*/ 92 w 100"/>
                <a:gd name="T35" fmla="*/ 29 h 37"/>
                <a:gd name="T36" fmla="*/ 69 w 100"/>
                <a:gd name="T37" fmla="*/ 37 h 37"/>
                <a:gd name="T38" fmla="*/ 50 w 100"/>
                <a:gd name="T39" fmla="*/ 32 h 37"/>
                <a:gd name="T40" fmla="*/ 92 w 100"/>
                <a:gd name="T41" fmla="*/ 7 h 37"/>
                <a:gd name="T42" fmla="*/ 85 w 100"/>
                <a:gd name="T43" fmla="*/ 4 h 37"/>
                <a:gd name="T44" fmla="*/ 78 w 100"/>
                <a:gd name="T45" fmla="*/ 8 h 37"/>
                <a:gd name="T46" fmla="*/ 70 w 100"/>
                <a:gd name="T47" fmla="*/ 12 h 37"/>
                <a:gd name="T48" fmla="*/ 70 w 100"/>
                <a:gd name="T49" fmla="*/ 12 h 37"/>
                <a:gd name="T50" fmla="*/ 70 w 100"/>
                <a:gd name="T51" fmla="*/ 12 h 37"/>
                <a:gd name="T52" fmla="*/ 50 w 100"/>
                <a:gd name="T53" fmla="*/ 12 h 37"/>
                <a:gd name="T54" fmla="*/ 69 w 100"/>
                <a:gd name="T55" fmla="*/ 7 h 37"/>
                <a:gd name="T56" fmla="*/ 70 w 100"/>
                <a:gd name="T57" fmla="*/ 7 h 37"/>
                <a:gd name="T58" fmla="*/ 70 w 100"/>
                <a:gd name="T59" fmla="*/ 7 h 37"/>
                <a:gd name="T60" fmla="*/ 74 w 100"/>
                <a:gd name="T61" fmla="*/ 5 h 37"/>
                <a:gd name="T62" fmla="*/ 85 w 100"/>
                <a:gd name="T63" fmla="*/ 0 h 37"/>
                <a:gd name="T64" fmla="*/ 92 w 100"/>
                <a:gd name="T65" fmla="*/ 1 h 37"/>
                <a:gd name="T66" fmla="*/ 92 w 100"/>
                <a:gd name="T67" fmla="*/ 7 h 37"/>
                <a:gd name="T68" fmla="*/ 15 w 100"/>
                <a:gd name="T69" fmla="*/ 4 h 37"/>
                <a:gd name="T70" fmla="*/ 9 w 100"/>
                <a:gd name="T71" fmla="*/ 7 h 37"/>
                <a:gd name="T72" fmla="*/ 7 w 100"/>
                <a:gd name="T73" fmla="*/ 21 h 37"/>
                <a:gd name="T74" fmla="*/ 31 w 100"/>
                <a:gd name="T75" fmla="*/ 32 h 37"/>
                <a:gd name="T76" fmla="*/ 50 w 100"/>
                <a:gd name="T77" fmla="*/ 37 h 37"/>
                <a:gd name="T78" fmla="*/ 16 w 100"/>
                <a:gd name="T79" fmla="*/ 33 h 37"/>
                <a:gd name="T80" fmla="*/ 0 w 100"/>
                <a:gd name="T81" fmla="*/ 13 h 37"/>
                <a:gd name="T82" fmla="*/ 10 w 100"/>
                <a:gd name="T83" fmla="*/ 0 h 37"/>
                <a:gd name="T84" fmla="*/ 21 w 100"/>
                <a:gd name="T85" fmla="*/ 1 h 37"/>
                <a:gd name="T86" fmla="*/ 28 w 100"/>
                <a:gd name="T87" fmla="*/ 6 h 37"/>
                <a:gd name="T88" fmla="*/ 31 w 100"/>
                <a:gd name="T89" fmla="*/ 7 h 37"/>
                <a:gd name="T90" fmla="*/ 31 w 100"/>
                <a:gd name="T91" fmla="*/ 7 h 37"/>
                <a:gd name="T92" fmla="*/ 50 w 100"/>
                <a:gd name="T93" fmla="*/ 12 h 37"/>
                <a:gd name="T94" fmla="*/ 31 w 100"/>
                <a:gd name="T95" fmla="*/ 12 h 37"/>
                <a:gd name="T96" fmla="*/ 31 w 100"/>
                <a:gd name="T97" fmla="*/ 12 h 37"/>
                <a:gd name="T98" fmla="*/ 30 w 100"/>
                <a:gd name="T99" fmla="*/ 12 h 37"/>
                <a:gd name="T100" fmla="*/ 23 w 100"/>
                <a:gd name="T101" fmla="*/ 8 h 37"/>
                <a:gd name="T102" fmla="*/ 15 w 100"/>
                <a:gd name="T10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37">
                  <a:moveTo>
                    <a:pt x="93" y="21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5" y="19"/>
                    <a:pt x="96" y="16"/>
                    <a:pt x="95" y="14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4" y="2"/>
                    <a:pt x="94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8" y="6"/>
                    <a:pt x="100" y="9"/>
                    <a:pt x="100" y="13"/>
                  </a:cubicBezTo>
                  <a:cubicBezTo>
                    <a:pt x="100" y="17"/>
                    <a:pt x="99" y="21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5"/>
                    <a:pt x="94" y="27"/>
                    <a:pt x="93" y="28"/>
                  </a:cubicBezTo>
                  <a:lnTo>
                    <a:pt x="93" y="21"/>
                  </a:lnTo>
                  <a:close/>
                  <a:moveTo>
                    <a:pt x="93" y="21"/>
                  </a:moveTo>
                  <a:cubicBezTo>
                    <a:pt x="93" y="21"/>
                    <a:pt x="93" y="21"/>
                    <a:pt x="93" y="21"/>
                  </a:cubicBezTo>
                  <a:close/>
                  <a:moveTo>
                    <a:pt x="92" y="22"/>
                  </a:moveTo>
                  <a:cubicBezTo>
                    <a:pt x="92" y="22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8"/>
                    <a:pt x="92" y="28"/>
                    <a:pt x="92" y="29"/>
                  </a:cubicBezTo>
                  <a:cubicBezTo>
                    <a:pt x="92" y="22"/>
                    <a:pt x="92" y="22"/>
                    <a:pt x="92" y="22"/>
                  </a:cubicBezTo>
                  <a:close/>
                  <a:moveTo>
                    <a:pt x="93" y="8"/>
                  </a:moveTo>
                  <a:cubicBezTo>
                    <a:pt x="93" y="8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2"/>
                  </a:cubicBezTo>
                  <a:cubicBezTo>
                    <a:pt x="93" y="8"/>
                    <a:pt x="93" y="8"/>
                    <a:pt x="93" y="8"/>
                  </a:cubicBezTo>
                  <a:close/>
                  <a:moveTo>
                    <a:pt x="93" y="21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lose/>
                  <a:moveTo>
                    <a:pt x="92" y="7"/>
                  </a:moveTo>
                  <a:cubicBezTo>
                    <a:pt x="92" y="7"/>
                    <a:pt x="92" y="7"/>
                    <a:pt x="92" y="7"/>
                  </a:cubicBezTo>
                  <a:close/>
                  <a:moveTo>
                    <a:pt x="50" y="32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74" y="32"/>
                    <a:pt x="78" y="31"/>
                    <a:pt x="82" y="29"/>
                  </a:cubicBezTo>
                  <a:cubicBezTo>
                    <a:pt x="86" y="27"/>
                    <a:pt x="89" y="25"/>
                    <a:pt x="92" y="22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0" y="31"/>
                    <a:pt x="87" y="32"/>
                    <a:pt x="84" y="33"/>
                  </a:cubicBezTo>
                  <a:cubicBezTo>
                    <a:pt x="80" y="36"/>
                    <a:pt x="75" y="37"/>
                    <a:pt x="6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2"/>
                    <a:pt x="50" y="32"/>
                    <a:pt x="50" y="32"/>
                  </a:cubicBezTo>
                  <a:close/>
                  <a:moveTo>
                    <a:pt x="92" y="7"/>
                  </a:moveTo>
                  <a:cubicBezTo>
                    <a:pt x="92" y="7"/>
                    <a:pt x="92" y="7"/>
                    <a:pt x="92" y="7"/>
                  </a:cubicBezTo>
                  <a:cubicBezTo>
                    <a:pt x="91" y="6"/>
                    <a:pt x="90" y="5"/>
                    <a:pt x="89" y="5"/>
                  </a:cubicBezTo>
                  <a:cubicBezTo>
                    <a:pt x="88" y="5"/>
                    <a:pt x="86" y="4"/>
                    <a:pt x="85" y="4"/>
                  </a:cubicBezTo>
                  <a:cubicBezTo>
                    <a:pt x="84" y="4"/>
                    <a:pt x="82" y="5"/>
                    <a:pt x="81" y="5"/>
                  </a:cubicBezTo>
                  <a:cubicBezTo>
                    <a:pt x="80" y="6"/>
                    <a:pt x="79" y="7"/>
                    <a:pt x="78" y="8"/>
                  </a:cubicBezTo>
                  <a:cubicBezTo>
                    <a:pt x="77" y="9"/>
                    <a:pt x="76" y="10"/>
                    <a:pt x="74" y="11"/>
                  </a:cubicBezTo>
                  <a:cubicBezTo>
                    <a:pt x="73" y="11"/>
                    <a:pt x="72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1" y="7"/>
                    <a:pt x="71" y="7"/>
                    <a:pt x="72" y="6"/>
                  </a:cubicBezTo>
                  <a:cubicBezTo>
                    <a:pt x="73" y="6"/>
                    <a:pt x="73" y="5"/>
                    <a:pt x="74" y="5"/>
                  </a:cubicBezTo>
                  <a:cubicBezTo>
                    <a:pt x="75" y="3"/>
                    <a:pt x="77" y="2"/>
                    <a:pt x="79" y="1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7" y="0"/>
                    <a:pt x="89" y="0"/>
                    <a:pt x="90" y="0"/>
                  </a:cubicBezTo>
                  <a:cubicBezTo>
                    <a:pt x="91" y="1"/>
                    <a:pt x="91" y="1"/>
                    <a:pt x="92" y="1"/>
                  </a:cubicBezTo>
                  <a:lnTo>
                    <a:pt x="92" y="7"/>
                  </a:lnTo>
                  <a:close/>
                  <a:moveTo>
                    <a:pt x="92" y="7"/>
                  </a:moveTo>
                  <a:cubicBezTo>
                    <a:pt x="92" y="7"/>
                    <a:pt x="92" y="7"/>
                    <a:pt x="92" y="7"/>
                  </a:cubicBezTo>
                  <a:close/>
                  <a:moveTo>
                    <a:pt x="15" y="4"/>
                  </a:moveTo>
                  <a:cubicBezTo>
                    <a:pt x="14" y="4"/>
                    <a:pt x="13" y="5"/>
                    <a:pt x="12" y="5"/>
                  </a:cubicBezTo>
                  <a:cubicBezTo>
                    <a:pt x="11" y="5"/>
                    <a:pt x="10" y="6"/>
                    <a:pt x="9" y="7"/>
                  </a:cubicBezTo>
                  <a:cubicBezTo>
                    <a:pt x="7" y="8"/>
                    <a:pt x="5" y="11"/>
                    <a:pt x="5" y="14"/>
                  </a:cubicBezTo>
                  <a:cubicBezTo>
                    <a:pt x="5" y="16"/>
                    <a:pt x="6" y="19"/>
                    <a:pt x="7" y="21"/>
                  </a:cubicBezTo>
                  <a:cubicBezTo>
                    <a:pt x="10" y="24"/>
                    <a:pt x="14" y="27"/>
                    <a:pt x="18" y="29"/>
                  </a:cubicBezTo>
                  <a:cubicBezTo>
                    <a:pt x="22" y="31"/>
                    <a:pt x="27" y="32"/>
                    <a:pt x="31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6" y="37"/>
                    <a:pt x="21" y="36"/>
                    <a:pt x="16" y="33"/>
                  </a:cubicBezTo>
                  <a:cubicBezTo>
                    <a:pt x="11" y="31"/>
                    <a:pt x="7" y="28"/>
                    <a:pt x="4" y="24"/>
                  </a:cubicBezTo>
                  <a:cubicBezTo>
                    <a:pt x="1" y="21"/>
                    <a:pt x="0" y="17"/>
                    <a:pt x="0" y="13"/>
                  </a:cubicBezTo>
                  <a:cubicBezTo>
                    <a:pt x="1" y="9"/>
                    <a:pt x="2" y="6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2"/>
                    <a:pt x="25" y="3"/>
                    <a:pt x="27" y="5"/>
                  </a:cubicBezTo>
                  <a:cubicBezTo>
                    <a:pt x="27" y="5"/>
                    <a:pt x="28" y="6"/>
                    <a:pt x="28" y="6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7" y="11"/>
                    <a:pt x="26" y="11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2" name="Freeform 111"/>
            <p:cNvSpPr>
              <a:spLocks noEditPoints="1"/>
            </p:cNvSpPr>
            <p:nvPr/>
          </p:nvSpPr>
          <p:spPr bwMode="auto">
            <a:xfrm>
              <a:off x="6680211" y="1552584"/>
              <a:ext cx="225425" cy="84138"/>
            </a:xfrm>
            <a:custGeom>
              <a:avLst/>
              <a:gdLst>
                <a:gd name="T0" fmla="*/ 69 w 100"/>
                <a:gd name="T1" fmla="*/ 32 h 37"/>
                <a:gd name="T2" fmla="*/ 93 w 100"/>
                <a:gd name="T3" fmla="*/ 21 h 37"/>
                <a:gd name="T4" fmla="*/ 49 w 100"/>
                <a:gd name="T5" fmla="*/ 13 h 37"/>
                <a:gd name="T6" fmla="*/ 95 w 100"/>
                <a:gd name="T7" fmla="*/ 14 h 37"/>
                <a:gd name="T8" fmla="*/ 91 w 100"/>
                <a:gd name="T9" fmla="*/ 7 h 37"/>
                <a:gd name="T10" fmla="*/ 85 w 100"/>
                <a:gd name="T11" fmla="*/ 4 h 37"/>
                <a:gd name="T12" fmla="*/ 77 w 100"/>
                <a:gd name="T13" fmla="*/ 8 h 37"/>
                <a:gd name="T14" fmla="*/ 72 w 100"/>
                <a:gd name="T15" fmla="*/ 11 h 37"/>
                <a:gd name="T16" fmla="*/ 71 w 100"/>
                <a:gd name="T17" fmla="*/ 12 h 37"/>
                <a:gd name="T18" fmla="*/ 49 w 100"/>
                <a:gd name="T19" fmla="*/ 12 h 37"/>
                <a:gd name="T20" fmla="*/ 69 w 100"/>
                <a:gd name="T21" fmla="*/ 7 h 37"/>
                <a:gd name="T22" fmla="*/ 71 w 100"/>
                <a:gd name="T23" fmla="*/ 7 h 37"/>
                <a:gd name="T24" fmla="*/ 72 w 100"/>
                <a:gd name="T25" fmla="*/ 6 h 37"/>
                <a:gd name="T26" fmla="*/ 79 w 100"/>
                <a:gd name="T27" fmla="*/ 1 h 37"/>
                <a:gd name="T28" fmla="*/ 90 w 100"/>
                <a:gd name="T29" fmla="*/ 0 h 37"/>
                <a:gd name="T30" fmla="*/ 95 w 100"/>
                <a:gd name="T31" fmla="*/ 3 h 37"/>
                <a:gd name="T32" fmla="*/ 96 w 100"/>
                <a:gd name="T33" fmla="*/ 24 h 37"/>
                <a:gd name="T34" fmla="*/ 84 w 100"/>
                <a:gd name="T35" fmla="*/ 33 h 37"/>
                <a:gd name="T36" fmla="*/ 49 w 100"/>
                <a:gd name="T37" fmla="*/ 37 h 37"/>
                <a:gd name="T38" fmla="*/ 23 w 100"/>
                <a:gd name="T39" fmla="*/ 8 h 37"/>
                <a:gd name="T40" fmla="*/ 15 w 100"/>
                <a:gd name="T41" fmla="*/ 4 h 37"/>
                <a:gd name="T42" fmla="*/ 8 w 100"/>
                <a:gd name="T43" fmla="*/ 7 h 37"/>
                <a:gd name="T44" fmla="*/ 5 w 100"/>
                <a:gd name="T45" fmla="*/ 14 h 37"/>
                <a:gd name="T46" fmla="*/ 7 w 100"/>
                <a:gd name="T47" fmla="*/ 21 h 37"/>
                <a:gd name="T48" fmla="*/ 31 w 100"/>
                <a:gd name="T49" fmla="*/ 32 h 37"/>
                <a:gd name="T50" fmla="*/ 49 w 100"/>
                <a:gd name="T51" fmla="*/ 37 h 37"/>
                <a:gd name="T52" fmla="*/ 16 w 100"/>
                <a:gd name="T53" fmla="*/ 33 h 37"/>
                <a:gd name="T54" fmla="*/ 4 w 100"/>
                <a:gd name="T55" fmla="*/ 24 h 37"/>
                <a:gd name="T56" fmla="*/ 5 w 100"/>
                <a:gd name="T57" fmla="*/ 3 h 37"/>
                <a:gd name="T58" fmla="*/ 10 w 100"/>
                <a:gd name="T59" fmla="*/ 0 h 37"/>
                <a:gd name="T60" fmla="*/ 21 w 100"/>
                <a:gd name="T61" fmla="*/ 1 h 37"/>
                <a:gd name="T62" fmla="*/ 26 w 100"/>
                <a:gd name="T63" fmla="*/ 5 h 37"/>
                <a:gd name="T64" fmla="*/ 31 w 100"/>
                <a:gd name="T65" fmla="*/ 7 h 37"/>
                <a:gd name="T66" fmla="*/ 49 w 100"/>
                <a:gd name="T67" fmla="*/ 7 h 37"/>
                <a:gd name="T68" fmla="*/ 32 w 100"/>
                <a:gd name="T69" fmla="*/ 12 h 37"/>
                <a:gd name="T70" fmla="*/ 26 w 100"/>
                <a:gd name="T71" fmla="*/ 11 h 37"/>
                <a:gd name="T72" fmla="*/ 23 w 100"/>
                <a:gd name="T73" fmla="*/ 8 h 37"/>
                <a:gd name="T74" fmla="*/ 49 w 100"/>
                <a:gd name="T75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37">
                  <a:moveTo>
                    <a:pt x="49" y="32"/>
                  </a:moveTo>
                  <a:cubicBezTo>
                    <a:pt x="69" y="32"/>
                    <a:pt x="69" y="32"/>
                    <a:pt x="69" y="32"/>
                  </a:cubicBezTo>
                  <a:cubicBezTo>
                    <a:pt x="74" y="32"/>
                    <a:pt x="78" y="31"/>
                    <a:pt x="82" y="29"/>
                  </a:cubicBezTo>
                  <a:cubicBezTo>
                    <a:pt x="86" y="27"/>
                    <a:pt x="90" y="24"/>
                    <a:pt x="9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5" y="19"/>
                    <a:pt x="95" y="16"/>
                    <a:pt x="95" y="14"/>
                  </a:cubicBezTo>
                  <a:cubicBezTo>
                    <a:pt x="95" y="11"/>
                    <a:pt x="94" y="9"/>
                    <a:pt x="92" y="7"/>
                  </a:cubicBezTo>
                  <a:cubicBezTo>
                    <a:pt x="92" y="7"/>
                    <a:pt x="91" y="7"/>
                    <a:pt x="91" y="7"/>
                  </a:cubicBezTo>
                  <a:cubicBezTo>
                    <a:pt x="90" y="6"/>
                    <a:pt x="90" y="5"/>
                    <a:pt x="88" y="5"/>
                  </a:cubicBezTo>
                  <a:cubicBezTo>
                    <a:pt x="87" y="5"/>
                    <a:pt x="86" y="4"/>
                    <a:pt x="85" y="4"/>
                  </a:cubicBezTo>
                  <a:cubicBezTo>
                    <a:pt x="84" y="4"/>
                    <a:pt x="82" y="5"/>
                    <a:pt x="81" y="5"/>
                  </a:cubicBezTo>
                  <a:cubicBezTo>
                    <a:pt x="79" y="6"/>
                    <a:pt x="78" y="7"/>
                    <a:pt x="77" y="8"/>
                  </a:cubicBezTo>
                  <a:cubicBezTo>
                    <a:pt x="77" y="9"/>
                    <a:pt x="76" y="9"/>
                    <a:pt x="75" y="10"/>
                  </a:cubicBezTo>
                  <a:cubicBezTo>
                    <a:pt x="74" y="11"/>
                    <a:pt x="73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1" y="12"/>
                    <a:pt x="71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70" y="7"/>
                    <a:pt x="70" y="7"/>
                  </a:cubicBezTo>
                  <a:cubicBezTo>
                    <a:pt x="70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2" y="6"/>
                    <a:pt x="72" y="6"/>
                  </a:cubicBezTo>
                  <a:cubicBezTo>
                    <a:pt x="73" y="6"/>
                    <a:pt x="73" y="5"/>
                    <a:pt x="74" y="5"/>
                  </a:cubicBezTo>
                  <a:cubicBezTo>
                    <a:pt x="75" y="3"/>
                    <a:pt x="77" y="2"/>
                    <a:pt x="79" y="1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7" y="0"/>
                    <a:pt x="88" y="0"/>
                    <a:pt x="90" y="0"/>
                  </a:cubicBezTo>
                  <a:cubicBezTo>
                    <a:pt x="92" y="1"/>
                    <a:pt x="93" y="2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8" y="6"/>
                    <a:pt x="100" y="9"/>
                    <a:pt x="100" y="13"/>
                  </a:cubicBezTo>
                  <a:cubicBezTo>
                    <a:pt x="100" y="17"/>
                    <a:pt x="99" y="21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3" y="28"/>
                    <a:pt x="89" y="31"/>
                    <a:pt x="84" y="33"/>
                  </a:cubicBezTo>
                  <a:cubicBezTo>
                    <a:pt x="80" y="36"/>
                    <a:pt x="74" y="37"/>
                    <a:pt x="69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32"/>
                  </a:lnTo>
                  <a:close/>
                  <a:moveTo>
                    <a:pt x="23" y="8"/>
                  </a:moveTo>
                  <a:cubicBezTo>
                    <a:pt x="22" y="7"/>
                    <a:pt x="20" y="6"/>
                    <a:pt x="19" y="5"/>
                  </a:cubicBezTo>
                  <a:cubicBezTo>
                    <a:pt x="18" y="5"/>
                    <a:pt x="16" y="4"/>
                    <a:pt x="15" y="4"/>
                  </a:cubicBezTo>
                  <a:cubicBezTo>
                    <a:pt x="14" y="4"/>
                    <a:pt x="13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5" y="11"/>
                    <a:pt x="5" y="14"/>
                  </a:cubicBezTo>
                  <a:cubicBezTo>
                    <a:pt x="5" y="16"/>
                    <a:pt x="5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4"/>
                    <a:pt x="14" y="27"/>
                    <a:pt x="18" y="29"/>
                  </a:cubicBezTo>
                  <a:cubicBezTo>
                    <a:pt x="22" y="31"/>
                    <a:pt x="26" y="32"/>
                    <a:pt x="31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6" y="37"/>
                    <a:pt x="20" y="36"/>
                    <a:pt x="16" y="33"/>
                  </a:cubicBezTo>
                  <a:cubicBezTo>
                    <a:pt x="11" y="31"/>
                    <a:pt x="7" y="28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7"/>
                    <a:pt x="0" y="13"/>
                  </a:cubicBezTo>
                  <a:cubicBezTo>
                    <a:pt x="0" y="9"/>
                    <a:pt x="2" y="6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8" y="1"/>
                    <a:pt x="10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2"/>
                    <a:pt x="25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6"/>
                    <a:pt x="28" y="6"/>
                    <a:pt x="28" y="6"/>
                  </a:cubicBezTo>
                  <a:cubicBezTo>
                    <a:pt x="29" y="7"/>
                    <a:pt x="30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8" y="11"/>
                    <a:pt x="26" y="11"/>
                  </a:cubicBezTo>
                  <a:cubicBezTo>
                    <a:pt x="25" y="10"/>
                    <a:pt x="24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lnTo>
                    <a:pt x="2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3" name="Freeform 113"/>
            <p:cNvSpPr>
              <a:spLocks noEditPoints="1"/>
            </p:cNvSpPr>
            <p:nvPr/>
          </p:nvSpPr>
          <p:spPr bwMode="auto">
            <a:xfrm>
              <a:off x="10356866" y="1119195"/>
              <a:ext cx="41275" cy="26988"/>
            </a:xfrm>
            <a:custGeom>
              <a:avLst/>
              <a:gdLst>
                <a:gd name="T0" fmla="*/ 9 w 18"/>
                <a:gd name="T1" fmla="*/ 0 h 12"/>
                <a:gd name="T2" fmla="*/ 16 w 18"/>
                <a:gd name="T3" fmla="*/ 0 h 12"/>
                <a:gd name="T4" fmla="*/ 18 w 18"/>
                <a:gd name="T5" fmla="*/ 3 h 12"/>
                <a:gd name="T6" fmla="*/ 18 w 18"/>
                <a:gd name="T7" fmla="*/ 10 h 12"/>
                <a:gd name="T8" fmla="*/ 16 w 18"/>
                <a:gd name="T9" fmla="*/ 12 h 12"/>
                <a:gd name="T10" fmla="*/ 9 w 18"/>
                <a:gd name="T11" fmla="*/ 12 h 12"/>
                <a:gd name="T12" fmla="*/ 9 w 18"/>
                <a:gd name="T13" fmla="*/ 8 h 12"/>
                <a:gd name="T14" fmla="*/ 13 w 18"/>
                <a:gd name="T15" fmla="*/ 8 h 12"/>
                <a:gd name="T16" fmla="*/ 13 w 18"/>
                <a:gd name="T17" fmla="*/ 5 h 12"/>
                <a:gd name="T18" fmla="*/ 9 w 18"/>
                <a:gd name="T19" fmla="*/ 5 h 12"/>
                <a:gd name="T20" fmla="*/ 9 w 18"/>
                <a:gd name="T21" fmla="*/ 0 h 12"/>
                <a:gd name="T22" fmla="*/ 3 w 18"/>
                <a:gd name="T23" fmla="*/ 0 h 12"/>
                <a:gd name="T24" fmla="*/ 9 w 18"/>
                <a:gd name="T25" fmla="*/ 0 h 12"/>
                <a:gd name="T26" fmla="*/ 9 w 18"/>
                <a:gd name="T27" fmla="*/ 5 h 12"/>
                <a:gd name="T28" fmla="*/ 5 w 18"/>
                <a:gd name="T29" fmla="*/ 5 h 12"/>
                <a:gd name="T30" fmla="*/ 5 w 18"/>
                <a:gd name="T31" fmla="*/ 8 h 12"/>
                <a:gd name="T32" fmla="*/ 9 w 18"/>
                <a:gd name="T33" fmla="*/ 8 h 12"/>
                <a:gd name="T34" fmla="*/ 9 w 18"/>
                <a:gd name="T35" fmla="*/ 12 h 12"/>
                <a:gd name="T36" fmla="*/ 3 w 18"/>
                <a:gd name="T37" fmla="*/ 12 h 12"/>
                <a:gd name="T38" fmla="*/ 0 w 18"/>
                <a:gd name="T39" fmla="*/ 10 h 12"/>
                <a:gd name="T40" fmla="*/ 0 w 18"/>
                <a:gd name="T41" fmla="*/ 3 h 12"/>
                <a:gd name="T42" fmla="*/ 3 w 18"/>
                <a:gd name="T4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0"/>
                  </a:lnTo>
                  <a:close/>
                  <a:moveTo>
                    <a:pt x="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4" name="Freeform 114"/>
            <p:cNvSpPr>
              <a:spLocks noEditPoints="1"/>
            </p:cNvSpPr>
            <p:nvPr/>
          </p:nvSpPr>
          <p:spPr bwMode="auto">
            <a:xfrm>
              <a:off x="10390203" y="1193807"/>
              <a:ext cx="73026" cy="74614"/>
            </a:xfrm>
            <a:custGeom>
              <a:avLst/>
              <a:gdLst>
                <a:gd name="T0" fmla="*/ 16 w 32"/>
                <a:gd name="T1" fmla="*/ 28 h 33"/>
                <a:gd name="T2" fmla="*/ 24 w 32"/>
                <a:gd name="T3" fmla="*/ 25 h 33"/>
                <a:gd name="T4" fmla="*/ 24 w 32"/>
                <a:gd name="T5" fmla="*/ 25 h 33"/>
                <a:gd name="T6" fmla="*/ 28 w 32"/>
                <a:gd name="T7" fmla="*/ 17 h 33"/>
                <a:gd name="T8" fmla="*/ 24 w 32"/>
                <a:gd name="T9" fmla="*/ 9 h 33"/>
                <a:gd name="T10" fmla="*/ 16 w 32"/>
                <a:gd name="T11" fmla="*/ 5 h 33"/>
                <a:gd name="T12" fmla="*/ 16 w 32"/>
                <a:gd name="T13" fmla="*/ 0 h 33"/>
                <a:gd name="T14" fmla="*/ 28 w 32"/>
                <a:gd name="T15" fmla="*/ 5 h 33"/>
                <a:gd name="T16" fmla="*/ 32 w 32"/>
                <a:gd name="T17" fmla="*/ 17 h 33"/>
                <a:gd name="T18" fmla="*/ 28 w 32"/>
                <a:gd name="T19" fmla="*/ 28 h 33"/>
                <a:gd name="T20" fmla="*/ 28 w 32"/>
                <a:gd name="T21" fmla="*/ 28 h 33"/>
                <a:gd name="T22" fmla="*/ 16 w 32"/>
                <a:gd name="T23" fmla="*/ 33 h 33"/>
                <a:gd name="T24" fmla="*/ 16 w 32"/>
                <a:gd name="T25" fmla="*/ 28 h 33"/>
                <a:gd name="T26" fmla="*/ 16 w 32"/>
                <a:gd name="T27" fmla="*/ 5 h 33"/>
                <a:gd name="T28" fmla="*/ 8 w 32"/>
                <a:gd name="T29" fmla="*/ 9 h 33"/>
                <a:gd name="T30" fmla="*/ 5 w 32"/>
                <a:gd name="T31" fmla="*/ 17 h 33"/>
                <a:gd name="T32" fmla="*/ 8 w 32"/>
                <a:gd name="T33" fmla="*/ 25 h 33"/>
                <a:gd name="T34" fmla="*/ 16 w 32"/>
                <a:gd name="T35" fmla="*/ 28 h 33"/>
                <a:gd name="T36" fmla="*/ 16 w 32"/>
                <a:gd name="T37" fmla="*/ 33 h 33"/>
                <a:gd name="T38" fmla="*/ 5 w 32"/>
                <a:gd name="T39" fmla="*/ 28 h 33"/>
                <a:gd name="T40" fmla="*/ 5 w 32"/>
                <a:gd name="T41" fmla="*/ 28 h 33"/>
                <a:gd name="T42" fmla="*/ 0 w 32"/>
                <a:gd name="T43" fmla="*/ 17 h 33"/>
                <a:gd name="T44" fmla="*/ 5 w 32"/>
                <a:gd name="T45" fmla="*/ 5 h 33"/>
                <a:gd name="T46" fmla="*/ 16 w 32"/>
                <a:gd name="T47" fmla="*/ 0 h 33"/>
                <a:gd name="T48" fmla="*/ 16 w 32"/>
                <a:gd name="T4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3">
                  <a:moveTo>
                    <a:pt x="16" y="28"/>
                  </a:moveTo>
                  <a:cubicBezTo>
                    <a:pt x="19" y="28"/>
                    <a:pt x="22" y="27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23"/>
                    <a:pt x="28" y="20"/>
                    <a:pt x="28" y="17"/>
                  </a:cubicBezTo>
                  <a:cubicBezTo>
                    <a:pt x="28" y="14"/>
                    <a:pt x="26" y="11"/>
                    <a:pt x="24" y="9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2" y="12"/>
                    <a:pt x="32" y="17"/>
                  </a:cubicBezTo>
                  <a:cubicBezTo>
                    <a:pt x="32" y="21"/>
                    <a:pt x="31" y="25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5" y="31"/>
                    <a:pt x="21" y="33"/>
                    <a:pt x="16" y="33"/>
                  </a:cubicBezTo>
                  <a:lnTo>
                    <a:pt x="16" y="28"/>
                  </a:lnTo>
                  <a:close/>
                  <a:moveTo>
                    <a:pt x="16" y="5"/>
                  </a:moveTo>
                  <a:cubicBezTo>
                    <a:pt x="13" y="5"/>
                    <a:pt x="10" y="6"/>
                    <a:pt x="8" y="9"/>
                  </a:cubicBezTo>
                  <a:cubicBezTo>
                    <a:pt x="6" y="11"/>
                    <a:pt x="5" y="14"/>
                    <a:pt x="5" y="17"/>
                  </a:cubicBezTo>
                  <a:cubicBezTo>
                    <a:pt x="5" y="20"/>
                    <a:pt x="6" y="23"/>
                    <a:pt x="8" y="25"/>
                  </a:cubicBezTo>
                  <a:cubicBezTo>
                    <a:pt x="10" y="27"/>
                    <a:pt x="13" y="28"/>
                    <a:pt x="16" y="28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2" y="33"/>
                    <a:pt x="8" y="31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25"/>
                    <a:pt x="0" y="21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5" name="Freeform 115"/>
            <p:cNvSpPr>
              <a:spLocks noEditPoints="1"/>
            </p:cNvSpPr>
            <p:nvPr/>
          </p:nvSpPr>
          <p:spPr bwMode="auto">
            <a:xfrm>
              <a:off x="10339404" y="1146183"/>
              <a:ext cx="176214" cy="327026"/>
            </a:xfrm>
            <a:custGeom>
              <a:avLst/>
              <a:gdLst>
                <a:gd name="T0" fmla="*/ 73 w 78"/>
                <a:gd name="T1" fmla="*/ 140 h 145"/>
                <a:gd name="T2" fmla="*/ 73 w 78"/>
                <a:gd name="T3" fmla="*/ 29 h 145"/>
                <a:gd name="T4" fmla="*/ 61 w 78"/>
                <a:gd name="T5" fmla="*/ 5 h 145"/>
                <a:gd name="T6" fmla="*/ 75 w 78"/>
                <a:gd name="T7" fmla="*/ 0 h 145"/>
                <a:gd name="T8" fmla="*/ 78 w 78"/>
                <a:gd name="T9" fmla="*/ 29 h 145"/>
                <a:gd name="T10" fmla="*/ 78 w 78"/>
                <a:gd name="T11" fmla="*/ 143 h 145"/>
                <a:gd name="T12" fmla="*/ 61 w 78"/>
                <a:gd name="T13" fmla="*/ 145 h 145"/>
                <a:gd name="T14" fmla="*/ 61 w 78"/>
                <a:gd name="T15" fmla="*/ 59 h 145"/>
                <a:gd name="T16" fmla="*/ 61 w 78"/>
                <a:gd name="T17" fmla="*/ 17 h 145"/>
                <a:gd name="T18" fmla="*/ 61 w 78"/>
                <a:gd name="T19" fmla="*/ 19 h 145"/>
                <a:gd name="T20" fmla="*/ 65 w 78"/>
                <a:gd name="T21" fmla="*/ 38 h 145"/>
                <a:gd name="T22" fmla="*/ 61 w 78"/>
                <a:gd name="T23" fmla="*/ 59 h 145"/>
                <a:gd name="T24" fmla="*/ 61 w 78"/>
                <a:gd name="T25" fmla="*/ 140 h 145"/>
                <a:gd name="T26" fmla="*/ 39 w 78"/>
                <a:gd name="T27" fmla="*/ 145 h 145"/>
                <a:gd name="T28" fmla="*/ 61 w 78"/>
                <a:gd name="T29" fmla="*/ 5 h 145"/>
                <a:gd name="T30" fmla="*/ 39 w 78"/>
                <a:gd name="T31" fmla="*/ 0 h 145"/>
                <a:gd name="T32" fmla="*/ 61 w 78"/>
                <a:gd name="T33" fmla="*/ 5 h 145"/>
                <a:gd name="T34" fmla="*/ 61 w 78"/>
                <a:gd name="T35" fmla="*/ 17 h 145"/>
                <a:gd name="T36" fmla="*/ 60 w 78"/>
                <a:gd name="T37" fmla="*/ 20 h 145"/>
                <a:gd name="T38" fmla="*/ 61 w 78"/>
                <a:gd name="T39" fmla="*/ 25 h 145"/>
                <a:gd name="T40" fmla="*/ 57 w 78"/>
                <a:gd name="T41" fmla="*/ 20 h 145"/>
                <a:gd name="T42" fmla="*/ 39 w 78"/>
                <a:gd name="T43" fmla="*/ 12 h 145"/>
                <a:gd name="T44" fmla="*/ 39 w 78"/>
                <a:gd name="T45" fmla="*/ 8 h 145"/>
                <a:gd name="T46" fmla="*/ 60 w 78"/>
                <a:gd name="T47" fmla="*/ 16 h 145"/>
                <a:gd name="T48" fmla="*/ 60 w 78"/>
                <a:gd name="T49" fmla="*/ 16 h 145"/>
                <a:gd name="T50" fmla="*/ 61 w 78"/>
                <a:gd name="T51" fmla="*/ 51 h 145"/>
                <a:gd name="T52" fmla="*/ 60 w 78"/>
                <a:gd name="T53" fmla="*/ 59 h 145"/>
                <a:gd name="T54" fmla="*/ 39 w 78"/>
                <a:gd name="T55" fmla="*/ 68 h 145"/>
                <a:gd name="T56" fmla="*/ 39 w 78"/>
                <a:gd name="T57" fmla="*/ 63 h 145"/>
                <a:gd name="T58" fmla="*/ 57 w 78"/>
                <a:gd name="T59" fmla="*/ 56 h 145"/>
                <a:gd name="T60" fmla="*/ 57 w 78"/>
                <a:gd name="T61" fmla="*/ 56 h 145"/>
                <a:gd name="T62" fmla="*/ 18 w 78"/>
                <a:gd name="T63" fmla="*/ 140 h 145"/>
                <a:gd name="T64" fmla="*/ 39 w 78"/>
                <a:gd name="T65" fmla="*/ 145 h 145"/>
                <a:gd name="T66" fmla="*/ 18 w 78"/>
                <a:gd name="T67" fmla="*/ 140 h 145"/>
                <a:gd name="T68" fmla="*/ 18 w 78"/>
                <a:gd name="T69" fmla="*/ 5 h 145"/>
                <a:gd name="T70" fmla="*/ 39 w 78"/>
                <a:gd name="T71" fmla="*/ 0 h 145"/>
                <a:gd name="T72" fmla="*/ 39 w 78"/>
                <a:gd name="T73" fmla="*/ 8 h 145"/>
                <a:gd name="T74" fmla="*/ 21 w 78"/>
                <a:gd name="T75" fmla="*/ 20 h 145"/>
                <a:gd name="T76" fmla="*/ 18 w 78"/>
                <a:gd name="T77" fmla="*/ 17 h 145"/>
                <a:gd name="T78" fmla="*/ 39 w 78"/>
                <a:gd name="T79" fmla="*/ 8 h 145"/>
                <a:gd name="T80" fmla="*/ 39 w 78"/>
                <a:gd name="T81" fmla="*/ 68 h 145"/>
                <a:gd name="T82" fmla="*/ 18 w 78"/>
                <a:gd name="T83" fmla="*/ 59 h 145"/>
                <a:gd name="T84" fmla="*/ 18 w 78"/>
                <a:gd name="T85" fmla="*/ 59 h 145"/>
                <a:gd name="T86" fmla="*/ 18 w 78"/>
                <a:gd name="T87" fmla="*/ 59 h 145"/>
                <a:gd name="T88" fmla="*/ 18 w 78"/>
                <a:gd name="T89" fmla="*/ 56 h 145"/>
                <a:gd name="T90" fmla="*/ 18 w 78"/>
                <a:gd name="T91" fmla="*/ 51 h 145"/>
                <a:gd name="T92" fmla="*/ 21 w 78"/>
                <a:gd name="T93" fmla="*/ 56 h 145"/>
                <a:gd name="T94" fmla="*/ 5 w 78"/>
                <a:gd name="T95" fmla="*/ 140 h 145"/>
                <a:gd name="T96" fmla="*/ 18 w 78"/>
                <a:gd name="T97" fmla="*/ 145 h 145"/>
                <a:gd name="T98" fmla="*/ 0 w 78"/>
                <a:gd name="T99" fmla="*/ 143 h 145"/>
                <a:gd name="T100" fmla="*/ 2 w 78"/>
                <a:gd name="T101" fmla="*/ 0 h 145"/>
                <a:gd name="T102" fmla="*/ 18 w 78"/>
                <a:gd name="T103" fmla="*/ 5 h 145"/>
                <a:gd name="T104" fmla="*/ 5 w 78"/>
                <a:gd name="T105" fmla="*/ 140 h 145"/>
                <a:gd name="T106" fmla="*/ 9 w 78"/>
                <a:gd name="T107" fmla="*/ 38 h 145"/>
                <a:gd name="T108" fmla="*/ 18 w 78"/>
                <a:gd name="T109" fmla="*/ 59 h 145"/>
                <a:gd name="T110" fmla="*/ 18 w 78"/>
                <a:gd name="T111" fmla="*/ 51 h 145"/>
                <a:gd name="T112" fmla="*/ 18 w 78"/>
                <a:gd name="T113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145">
                  <a:moveTo>
                    <a:pt x="61" y="140"/>
                  </a:moveTo>
                  <a:cubicBezTo>
                    <a:pt x="73" y="140"/>
                    <a:pt x="73" y="140"/>
                    <a:pt x="73" y="140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8" y="1"/>
                    <a:pt x="78" y="3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4"/>
                    <a:pt x="76" y="145"/>
                    <a:pt x="75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0"/>
                    <a:pt x="61" y="140"/>
                    <a:pt x="61" y="140"/>
                  </a:cubicBezTo>
                  <a:close/>
                  <a:moveTo>
                    <a:pt x="61" y="59"/>
                  </a:moveTo>
                  <a:cubicBezTo>
                    <a:pt x="66" y="53"/>
                    <a:pt x="69" y="46"/>
                    <a:pt x="69" y="38"/>
                  </a:cubicBezTo>
                  <a:cubicBezTo>
                    <a:pt x="69" y="30"/>
                    <a:pt x="66" y="22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8"/>
                    <a:pt x="61" y="19"/>
                    <a:pt x="61" y="19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8"/>
                    <a:pt x="65" y="33"/>
                    <a:pt x="65" y="38"/>
                  </a:cubicBezTo>
                  <a:cubicBezTo>
                    <a:pt x="65" y="43"/>
                    <a:pt x="63" y="47"/>
                    <a:pt x="61" y="51"/>
                  </a:cubicBezTo>
                  <a:lnTo>
                    <a:pt x="61" y="59"/>
                  </a:lnTo>
                  <a:close/>
                  <a:moveTo>
                    <a:pt x="39" y="140"/>
                  </a:moveTo>
                  <a:cubicBezTo>
                    <a:pt x="61" y="140"/>
                    <a:pt x="61" y="140"/>
                    <a:pt x="61" y="140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0"/>
                    <a:pt x="39" y="140"/>
                    <a:pt x="39" y="140"/>
                  </a:cubicBezTo>
                  <a:close/>
                  <a:moveTo>
                    <a:pt x="61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1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0" y="16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3"/>
                    <a:pt x="59" y="21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3" y="15"/>
                    <a:pt x="46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7" y="8"/>
                    <a:pt x="55" y="11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1" y="17"/>
                    <a:pt x="61" y="17"/>
                    <a:pt x="61" y="17"/>
                  </a:cubicBezTo>
                  <a:close/>
                  <a:moveTo>
                    <a:pt x="61" y="51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5" y="64"/>
                    <a:pt x="47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6" y="63"/>
                    <a:pt x="52" y="60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9" y="54"/>
                    <a:pt x="60" y="53"/>
                    <a:pt x="61" y="51"/>
                  </a:cubicBezTo>
                  <a:close/>
                  <a:moveTo>
                    <a:pt x="18" y="140"/>
                  </a:moveTo>
                  <a:cubicBezTo>
                    <a:pt x="39" y="140"/>
                    <a:pt x="39" y="140"/>
                    <a:pt x="39" y="140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0"/>
                    <a:pt x="18" y="140"/>
                    <a:pt x="18" y="140"/>
                  </a:cubicBezTo>
                  <a:close/>
                  <a:moveTo>
                    <a:pt x="3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5"/>
                    <a:pt x="39" y="5"/>
                    <a:pt x="39" y="5"/>
                  </a:cubicBezTo>
                  <a:close/>
                  <a:moveTo>
                    <a:pt x="39" y="8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2" y="12"/>
                    <a:pt x="26" y="15"/>
                    <a:pt x="21" y="20"/>
                  </a:cubicBezTo>
                  <a:cubicBezTo>
                    <a:pt x="20" y="21"/>
                    <a:pt x="19" y="23"/>
                    <a:pt x="18" y="2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31" y="8"/>
                    <a:pt x="39" y="8"/>
                  </a:cubicBezTo>
                  <a:close/>
                  <a:moveTo>
                    <a:pt x="39" y="63"/>
                  </a:moveTo>
                  <a:cubicBezTo>
                    <a:pt x="39" y="68"/>
                    <a:pt x="39" y="68"/>
                    <a:pt x="39" y="68"/>
                  </a:cubicBezTo>
                  <a:cubicBezTo>
                    <a:pt x="31" y="68"/>
                    <a:pt x="23" y="64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3"/>
                    <a:pt x="20" y="54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6" y="60"/>
                    <a:pt x="32" y="63"/>
                    <a:pt x="39" y="63"/>
                  </a:cubicBezTo>
                  <a:close/>
                  <a:moveTo>
                    <a:pt x="5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1" y="145"/>
                    <a:pt x="0" y="144"/>
                    <a:pt x="0" y="1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0"/>
                    <a:pt x="5" y="140"/>
                    <a:pt x="5" y="140"/>
                  </a:cubicBezTo>
                  <a:close/>
                  <a:moveTo>
                    <a:pt x="18" y="17"/>
                  </a:moveTo>
                  <a:cubicBezTo>
                    <a:pt x="12" y="22"/>
                    <a:pt x="9" y="30"/>
                    <a:pt x="9" y="38"/>
                  </a:cubicBezTo>
                  <a:cubicBezTo>
                    <a:pt x="9" y="46"/>
                    <a:pt x="12" y="53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8"/>
                    <a:pt x="17" y="57"/>
                    <a:pt x="18" y="5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7"/>
                    <a:pt x="14" y="43"/>
                    <a:pt x="14" y="38"/>
                  </a:cubicBezTo>
                  <a:cubicBezTo>
                    <a:pt x="14" y="33"/>
                    <a:pt x="15" y="28"/>
                    <a:pt x="18" y="25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6" name="Freeform 117"/>
            <p:cNvSpPr>
              <a:spLocks noEditPoints="1"/>
            </p:cNvSpPr>
            <p:nvPr/>
          </p:nvSpPr>
          <p:spPr bwMode="auto">
            <a:xfrm>
              <a:off x="7396174" y="623892"/>
              <a:ext cx="352426" cy="223839"/>
            </a:xfrm>
            <a:custGeom>
              <a:avLst/>
              <a:gdLst>
                <a:gd name="T0" fmla="*/ 104 w 156"/>
                <a:gd name="T1" fmla="*/ 94 h 99"/>
                <a:gd name="T2" fmla="*/ 152 w 156"/>
                <a:gd name="T3" fmla="*/ 94 h 99"/>
                <a:gd name="T4" fmla="*/ 152 w 156"/>
                <a:gd name="T5" fmla="*/ 5 h 99"/>
                <a:gd name="T6" fmla="*/ 78 w 156"/>
                <a:gd name="T7" fmla="*/ 5 h 99"/>
                <a:gd name="T8" fmla="*/ 78 w 156"/>
                <a:gd name="T9" fmla="*/ 0 h 99"/>
                <a:gd name="T10" fmla="*/ 154 w 156"/>
                <a:gd name="T11" fmla="*/ 0 h 99"/>
                <a:gd name="T12" fmla="*/ 156 w 156"/>
                <a:gd name="T13" fmla="*/ 2 h 99"/>
                <a:gd name="T14" fmla="*/ 156 w 156"/>
                <a:gd name="T15" fmla="*/ 96 h 99"/>
                <a:gd name="T16" fmla="*/ 154 w 156"/>
                <a:gd name="T17" fmla="*/ 99 h 99"/>
                <a:gd name="T18" fmla="*/ 104 w 156"/>
                <a:gd name="T19" fmla="*/ 99 h 99"/>
                <a:gd name="T20" fmla="*/ 78 w 156"/>
                <a:gd name="T21" fmla="*/ 99 h 99"/>
                <a:gd name="T22" fmla="*/ 78 w 156"/>
                <a:gd name="T23" fmla="*/ 94 h 99"/>
                <a:gd name="T24" fmla="*/ 104 w 156"/>
                <a:gd name="T25" fmla="*/ 94 h 99"/>
                <a:gd name="T26" fmla="*/ 78 w 156"/>
                <a:gd name="T27" fmla="*/ 87 h 99"/>
                <a:gd name="T28" fmla="*/ 103 w 156"/>
                <a:gd name="T29" fmla="*/ 87 h 99"/>
                <a:gd name="T30" fmla="*/ 140 w 156"/>
                <a:gd name="T31" fmla="*/ 87 h 99"/>
                <a:gd name="T32" fmla="*/ 143 w 156"/>
                <a:gd name="T33" fmla="*/ 85 h 99"/>
                <a:gd name="T34" fmla="*/ 143 w 156"/>
                <a:gd name="T35" fmla="*/ 14 h 99"/>
                <a:gd name="T36" fmla="*/ 140 w 156"/>
                <a:gd name="T37" fmla="*/ 11 h 99"/>
                <a:gd name="T38" fmla="*/ 78 w 156"/>
                <a:gd name="T39" fmla="*/ 11 h 99"/>
                <a:gd name="T40" fmla="*/ 78 w 156"/>
                <a:gd name="T41" fmla="*/ 16 h 99"/>
                <a:gd name="T42" fmla="*/ 138 w 156"/>
                <a:gd name="T43" fmla="*/ 16 h 99"/>
                <a:gd name="T44" fmla="*/ 138 w 156"/>
                <a:gd name="T45" fmla="*/ 82 h 99"/>
                <a:gd name="T46" fmla="*/ 103 w 156"/>
                <a:gd name="T47" fmla="*/ 82 h 99"/>
                <a:gd name="T48" fmla="*/ 78 w 156"/>
                <a:gd name="T49" fmla="*/ 82 h 99"/>
                <a:gd name="T50" fmla="*/ 78 w 156"/>
                <a:gd name="T51" fmla="*/ 87 h 99"/>
                <a:gd name="T52" fmla="*/ 78 w 156"/>
                <a:gd name="T53" fmla="*/ 5 h 99"/>
                <a:gd name="T54" fmla="*/ 5 w 156"/>
                <a:gd name="T55" fmla="*/ 5 h 99"/>
                <a:gd name="T56" fmla="*/ 5 w 156"/>
                <a:gd name="T57" fmla="*/ 94 h 99"/>
                <a:gd name="T58" fmla="*/ 53 w 156"/>
                <a:gd name="T59" fmla="*/ 94 h 99"/>
                <a:gd name="T60" fmla="*/ 78 w 156"/>
                <a:gd name="T61" fmla="*/ 94 h 99"/>
                <a:gd name="T62" fmla="*/ 78 w 156"/>
                <a:gd name="T63" fmla="*/ 99 h 99"/>
                <a:gd name="T64" fmla="*/ 53 w 156"/>
                <a:gd name="T65" fmla="*/ 99 h 99"/>
                <a:gd name="T66" fmla="*/ 3 w 156"/>
                <a:gd name="T67" fmla="*/ 99 h 99"/>
                <a:gd name="T68" fmla="*/ 0 w 156"/>
                <a:gd name="T69" fmla="*/ 96 h 99"/>
                <a:gd name="T70" fmla="*/ 0 w 156"/>
                <a:gd name="T71" fmla="*/ 2 h 99"/>
                <a:gd name="T72" fmla="*/ 3 w 156"/>
                <a:gd name="T73" fmla="*/ 0 h 99"/>
                <a:gd name="T74" fmla="*/ 78 w 156"/>
                <a:gd name="T75" fmla="*/ 0 h 99"/>
                <a:gd name="T76" fmla="*/ 78 w 156"/>
                <a:gd name="T77" fmla="*/ 5 h 99"/>
                <a:gd name="T78" fmla="*/ 78 w 156"/>
                <a:gd name="T79" fmla="*/ 11 h 99"/>
                <a:gd name="T80" fmla="*/ 16 w 156"/>
                <a:gd name="T81" fmla="*/ 11 h 99"/>
                <a:gd name="T82" fmla="*/ 14 w 156"/>
                <a:gd name="T83" fmla="*/ 14 h 99"/>
                <a:gd name="T84" fmla="*/ 14 w 156"/>
                <a:gd name="T85" fmla="*/ 85 h 99"/>
                <a:gd name="T86" fmla="*/ 16 w 156"/>
                <a:gd name="T87" fmla="*/ 87 h 99"/>
                <a:gd name="T88" fmla="*/ 53 w 156"/>
                <a:gd name="T89" fmla="*/ 87 h 99"/>
                <a:gd name="T90" fmla="*/ 78 w 156"/>
                <a:gd name="T91" fmla="*/ 87 h 99"/>
                <a:gd name="T92" fmla="*/ 78 w 156"/>
                <a:gd name="T93" fmla="*/ 82 h 99"/>
                <a:gd name="T94" fmla="*/ 53 w 156"/>
                <a:gd name="T95" fmla="*/ 82 h 99"/>
                <a:gd name="T96" fmla="*/ 19 w 156"/>
                <a:gd name="T97" fmla="*/ 82 h 99"/>
                <a:gd name="T98" fmla="*/ 19 w 156"/>
                <a:gd name="T99" fmla="*/ 16 h 99"/>
                <a:gd name="T100" fmla="*/ 78 w 156"/>
                <a:gd name="T101" fmla="*/ 16 h 99"/>
                <a:gd name="T102" fmla="*/ 78 w 156"/>
                <a:gd name="T103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99">
                  <a:moveTo>
                    <a:pt x="104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6" y="1"/>
                    <a:pt x="156" y="2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6" y="98"/>
                    <a:pt x="155" y="99"/>
                    <a:pt x="15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104" y="94"/>
                    <a:pt x="104" y="94"/>
                    <a:pt x="104" y="94"/>
                  </a:cubicBezTo>
                  <a:close/>
                  <a:moveTo>
                    <a:pt x="78" y="87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42" y="87"/>
                    <a:pt x="143" y="86"/>
                    <a:pt x="143" y="8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2"/>
                    <a:pt x="142" y="11"/>
                    <a:pt x="140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78" y="87"/>
                  </a:lnTo>
                  <a:close/>
                  <a:moveTo>
                    <a:pt x="78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99"/>
                    <a:pt x="0" y="98"/>
                    <a:pt x="0" y="9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5"/>
                    <a:pt x="78" y="5"/>
                    <a:pt x="78" y="5"/>
                  </a:cubicBezTo>
                  <a:close/>
                  <a:moveTo>
                    <a:pt x="78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4" y="12"/>
                    <a:pt x="14" y="1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6"/>
                    <a:pt x="15" y="87"/>
                    <a:pt x="1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8" y="16"/>
                    <a:pt x="78" y="16"/>
                    <a:pt x="78" y="16"/>
                  </a:cubicBezTo>
                  <a:lnTo>
                    <a:pt x="7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7" name="Freeform 118"/>
            <p:cNvSpPr>
              <a:spLocks noEditPoints="1"/>
            </p:cNvSpPr>
            <p:nvPr/>
          </p:nvSpPr>
          <p:spPr bwMode="auto">
            <a:xfrm>
              <a:off x="7485075" y="896944"/>
              <a:ext cx="177800" cy="30163"/>
            </a:xfrm>
            <a:custGeom>
              <a:avLst/>
              <a:gdLst>
                <a:gd name="T0" fmla="*/ 39 w 79"/>
                <a:gd name="T1" fmla="*/ 8 h 13"/>
                <a:gd name="T2" fmla="*/ 74 w 79"/>
                <a:gd name="T3" fmla="*/ 8 h 13"/>
                <a:gd name="T4" fmla="*/ 74 w 79"/>
                <a:gd name="T5" fmla="*/ 5 h 13"/>
                <a:gd name="T6" fmla="*/ 66 w 79"/>
                <a:gd name="T7" fmla="*/ 5 h 13"/>
                <a:gd name="T8" fmla="*/ 39 w 79"/>
                <a:gd name="T9" fmla="*/ 5 h 13"/>
                <a:gd name="T10" fmla="*/ 39 w 79"/>
                <a:gd name="T11" fmla="*/ 0 h 13"/>
                <a:gd name="T12" fmla="*/ 66 w 79"/>
                <a:gd name="T13" fmla="*/ 0 h 13"/>
                <a:gd name="T14" fmla="*/ 77 w 79"/>
                <a:gd name="T15" fmla="*/ 0 h 13"/>
                <a:gd name="T16" fmla="*/ 79 w 79"/>
                <a:gd name="T17" fmla="*/ 3 h 13"/>
                <a:gd name="T18" fmla="*/ 79 w 79"/>
                <a:gd name="T19" fmla="*/ 10 h 13"/>
                <a:gd name="T20" fmla="*/ 77 w 79"/>
                <a:gd name="T21" fmla="*/ 13 h 13"/>
                <a:gd name="T22" fmla="*/ 39 w 79"/>
                <a:gd name="T23" fmla="*/ 13 h 13"/>
                <a:gd name="T24" fmla="*/ 39 w 79"/>
                <a:gd name="T25" fmla="*/ 8 h 13"/>
                <a:gd name="T26" fmla="*/ 4 w 79"/>
                <a:gd name="T27" fmla="*/ 5 h 13"/>
                <a:gd name="T28" fmla="*/ 4 w 79"/>
                <a:gd name="T29" fmla="*/ 8 h 13"/>
                <a:gd name="T30" fmla="*/ 39 w 79"/>
                <a:gd name="T31" fmla="*/ 8 h 13"/>
                <a:gd name="T32" fmla="*/ 39 w 79"/>
                <a:gd name="T33" fmla="*/ 13 h 13"/>
                <a:gd name="T34" fmla="*/ 2 w 79"/>
                <a:gd name="T35" fmla="*/ 13 h 13"/>
                <a:gd name="T36" fmla="*/ 0 w 79"/>
                <a:gd name="T37" fmla="*/ 10 h 13"/>
                <a:gd name="T38" fmla="*/ 0 w 79"/>
                <a:gd name="T39" fmla="*/ 3 h 13"/>
                <a:gd name="T40" fmla="*/ 2 w 79"/>
                <a:gd name="T41" fmla="*/ 0 h 13"/>
                <a:gd name="T42" fmla="*/ 12 w 79"/>
                <a:gd name="T43" fmla="*/ 0 h 13"/>
                <a:gd name="T44" fmla="*/ 39 w 79"/>
                <a:gd name="T45" fmla="*/ 0 h 13"/>
                <a:gd name="T46" fmla="*/ 39 w 79"/>
                <a:gd name="T47" fmla="*/ 5 h 13"/>
                <a:gd name="T48" fmla="*/ 12 w 79"/>
                <a:gd name="T49" fmla="*/ 5 h 13"/>
                <a:gd name="T50" fmla="*/ 4 w 79"/>
                <a:gd name="T5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13">
                  <a:moveTo>
                    <a:pt x="39" y="8"/>
                  </a:moveTo>
                  <a:cubicBezTo>
                    <a:pt x="74" y="8"/>
                    <a:pt x="74" y="8"/>
                    <a:pt x="74" y="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9" y="1"/>
                    <a:pt x="79" y="3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2"/>
                    <a:pt x="78" y="13"/>
                    <a:pt x="77" y="13"/>
                  </a:cubicBezTo>
                  <a:cubicBezTo>
                    <a:pt x="39" y="13"/>
                    <a:pt x="39" y="13"/>
                    <a:pt x="39" y="13"/>
                  </a:cubicBezTo>
                  <a:lnTo>
                    <a:pt x="39" y="8"/>
                  </a:lnTo>
                  <a:close/>
                  <a:moveTo>
                    <a:pt x="4" y="5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8" name="Freeform 119"/>
            <p:cNvSpPr>
              <a:spLocks noEditPoints="1"/>
            </p:cNvSpPr>
            <p:nvPr/>
          </p:nvSpPr>
          <p:spPr bwMode="auto">
            <a:xfrm>
              <a:off x="6580198" y="214316"/>
              <a:ext cx="157163" cy="336552"/>
            </a:xfrm>
            <a:custGeom>
              <a:avLst/>
              <a:gdLst>
                <a:gd name="T0" fmla="*/ 34 w 69"/>
                <a:gd name="T1" fmla="*/ 125 h 149"/>
                <a:gd name="T2" fmla="*/ 64 w 69"/>
                <a:gd name="T3" fmla="*/ 135 h 149"/>
                <a:gd name="T4" fmla="*/ 64 w 69"/>
                <a:gd name="T5" fmla="*/ 41 h 149"/>
                <a:gd name="T6" fmla="*/ 63 w 69"/>
                <a:gd name="T7" fmla="*/ 26 h 149"/>
                <a:gd name="T8" fmla="*/ 55 w 69"/>
                <a:gd name="T9" fmla="*/ 17 h 149"/>
                <a:gd name="T10" fmla="*/ 55 w 69"/>
                <a:gd name="T11" fmla="*/ 64 h 149"/>
                <a:gd name="T12" fmla="*/ 51 w 69"/>
                <a:gd name="T13" fmla="*/ 65 h 149"/>
                <a:gd name="T14" fmla="*/ 34 w 69"/>
                <a:gd name="T15" fmla="*/ 49 h 149"/>
                <a:gd name="T16" fmla="*/ 36 w 69"/>
                <a:gd name="T17" fmla="*/ 43 h 149"/>
                <a:gd name="T18" fmla="*/ 50 w 69"/>
                <a:gd name="T19" fmla="*/ 14 h 149"/>
                <a:gd name="T20" fmla="*/ 34 w 69"/>
                <a:gd name="T21" fmla="*/ 9 h 149"/>
                <a:gd name="T22" fmla="*/ 52 w 69"/>
                <a:gd name="T23" fmla="*/ 0 h 149"/>
                <a:gd name="T24" fmla="*/ 59 w 69"/>
                <a:gd name="T25" fmla="*/ 3 h 149"/>
                <a:gd name="T26" fmla="*/ 59 w 69"/>
                <a:gd name="T27" fmla="*/ 14 h 149"/>
                <a:gd name="T28" fmla="*/ 67 w 69"/>
                <a:gd name="T29" fmla="*/ 25 h 149"/>
                <a:gd name="T30" fmla="*/ 69 w 69"/>
                <a:gd name="T31" fmla="*/ 41 h 149"/>
                <a:gd name="T32" fmla="*/ 69 w 69"/>
                <a:gd name="T33" fmla="*/ 143 h 149"/>
                <a:gd name="T34" fmla="*/ 67 w 69"/>
                <a:gd name="T35" fmla="*/ 149 h 149"/>
                <a:gd name="T36" fmla="*/ 63 w 69"/>
                <a:gd name="T37" fmla="*/ 145 h 149"/>
                <a:gd name="T38" fmla="*/ 63 w 69"/>
                <a:gd name="T39" fmla="*/ 144 h 149"/>
                <a:gd name="T40" fmla="*/ 34 w 69"/>
                <a:gd name="T41" fmla="*/ 130 h 149"/>
                <a:gd name="T42" fmla="*/ 34 w 69"/>
                <a:gd name="T43" fmla="*/ 125 h 149"/>
                <a:gd name="T44" fmla="*/ 13 w 69"/>
                <a:gd name="T45" fmla="*/ 129 h 149"/>
                <a:gd name="T46" fmla="*/ 34 w 69"/>
                <a:gd name="T47" fmla="*/ 130 h 149"/>
                <a:gd name="T48" fmla="*/ 5 w 69"/>
                <a:gd name="T49" fmla="*/ 144 h 149"/>
                <a:gd name="T50" fmla="*/ 5 w 69"/>
                <a:gd name="T51" fmla="*/ 145 h 149"/>
                <a:gd name="T52" fmla="*/ 2 w 69"/>
                <a:gd name="T53" fmla="*/ 149 h 149"/>
                <a:gd name="T54" fmla="*/ 0 w 69"/>
                <a:gd name="T55" fmla="*/ 143 h 149"/>
                <a:gd name="T56" fmla="*/ 0 w 69"/>
                <a:gd name="T57" fmla="*/ 41 h 149"/>
                <a:gd name="T58" fmla="*/ 0 w 69"/>
                <a:gd name="T59" fmla="*/ 40 h 149"/>
                <a:gd name="T60" fmla="*/ 1 w 69"/>
                <a:gd name="T61" fmla="*/ 25 h 149"/>
                <a:gd name="T62" fmla="*/ 10 w 69"/>
                <a:gd name="T63" fmla="*/ 14 h 149"/>
                <a:gd name="T64" fmla="*/ 10 w 69"/>
                <a:gd name="T65" fmla="*/ 3 h 149"/>
                <a:gd name="T66" fmla="*/ 16 w 69"/>
                <a:gd name="T67" fmla="*/ 0 h 149"/>
                <a:gd name="T68" fmla="*/ 34 w 69"/>
                <a:gd name="T69" fmla="*/ 9 h 149"/>
                <a:gd name="T70" fmla="*/ 18 w 69"/>
                <a:gd name="T71" fmla="*/ 14 h 149"/>
                <a:gd name="T72" fmla="*/ 18 w 69"/>
                <a:gd name="T73" fmla="*/ 58 h 149"/>
                <a:gd name="T74" fmla="*/ 33 w 69"/>
                <a:gd name="T75" fmla="*/ 43 h 149"/>
                <a:gd name="T76" fmla="*/ 34 w 69"/>
                <a:gd name="T77" fmla="*/ 49 h 149"/>
                <a:gd name="T78" fmla="*/ 14 w 69"/>
                <a:gd name="T79" fmla="*/ 65 h 149"/>
                <a:gd name="T80" fmla="*/ 14 w 69"/>
                <a:gd name="T81" fmla="*/ 64 h 149"/>
                <a:gd name="T82" fmla="*/ 13 w 69"/>
                <a:gd name="T83" fmla="*/ 18 h 149"/>
                <a:gd name="T84" fmla="*/ 6 w 69"/>
                <a:gd name="T85" fmla="*/ 26 h 149"/>
                <a:gd name="T86" fmla="*/ 4 w 69"/>
                <a:gd name="T87" fmla="*/ 40 h 149"/>
                <a:gd name="T88" fmla="*/ 4 w 69"/>
                <a:gd name="T89" fmla="*/ 41 h 149"/>
                <a:gd name="T90" fmla="*/ 4 w 69"/>
                <a:gd name="T91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149">
                  <a:moveTo>
                    <a:pt x="34" y="125"/>
                  </a:moveTo>
                  <a:cubicBezTo>
                    <a:pt x="34" y="125"/>
                    <a:pt x="34" y="125"/>
                    <a:pt x="34" y="125"/>
                  </a:cubicBezTo>
                  <a:cubicBezTo>
                    <a:pt x="42" y="125"/>
                    <a:pt x="49" y="126"/>
                    <a:pt x="55" y="129"/>
                  </a:cubicBezTo>
                  <a:cubicBezTo>
                    <a:pt x="59" y="130"/>
                    <a:pt x="62" y="133"/>
                    <a:pt x="64" y="135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71"/>
                    <a:pt x="64" y="51"/>
                    <a:pt x="64" y="41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6"/>
                    <a:pt x="64" y="30"/>
                    <a:pt x="63" y="26"/>
                  </a:cubicBezTo>
                  <a:cubicBezTo>
                    <a:pt x="62" y="24"/>
                    <a:pt x="61" y="23"/>
                    <a:pt x="60" y="21"/>
                  </a:cubicBezTo>
                  <a:cubicBezTo>
                    <a:pt x="58" y="20"/>
                    <a:pt x="57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4" y="66"/>
                    <a:pt x="52" y="66"/>
                  </a:cubicBezTo>
                  <a:cubicBezTo>
                    <a:pt x="52" y="66"/>
                    <a:pt x="51" y="66"/>
                    <a:pt x="51" y="65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2"/>
                    <a:pt x="36" y="42"/>
                    <a:pt x="36" y="43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9" y="2"/>
                    <a:pt x="59" y="3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5"/>
                    <a:pt x="62" y="16"/>
                    <a:pt x="63" y="18"/>
                  </a:cubicBezTo>
                  <a:cubicBezTo>
                    <a:pt x="65" y="20"/>
                    <a:pt x="66" y="22"/>
                    <a:pt x="67" y="25"/>
                  </a:cubicBezTo>
                  <a:cubicBezTo>
                    <a:pt x="69" y="29"/>
                    <a:pt x="69" y="35"/>
                    <a:pt x="69" y="40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1"/>
                    <a:pt x="69" y="71"/>
                    <a:pt x="69" y="92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69" y="147"/>
                    <a:pt x="69" y="148"/>
                    <a:pt x="67" y="149"/>
                  </a:cubicBezTo>
                  <a:cubicBezTo>
                    <a:pt x="67" y="149"/>
                    <a:pt x="67" y="149"/>
                    <a:pt x="67" y="149"/>
                  </a:cubicBezTo>
                  <a:cubicBezTo>
                    <a:pt x="64" y="149"/>
                    <a:pt x="64" y="148"/>
                    <a:pt x="63" y="14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1" y="139"/>
                    <a:pt x="58" y="135"/>
                    <a:pt x="53" y="133"/>
                  </a:cubicBezTo>
                  <a:cubicBezTo>
                    <a:pt x="48" y="131"/>
                    <a:pt x="41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lnTo>
                    <a:pt x="34" y="125"/>
                  </a:lnTo>
                  <a:close/>
                  <a:moveTo>
                    <a:pt x="4" y="135"/>
                  </a:moveTo>
                  <a:cubicBezTo>
                    <a:pt x="7" y="133"/>
                    <a:pt x="10" y="130"/>
                    <a:pt x="13" y="129"/>
                  </a:cubicBezTo>
                  <a:cubicBezTo>
                    <a:pt x="19" y="126"/>
                    <a:pt x="26" y="125"/>
                    <a:pt x="34" y="12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30"/>
                    <a:pt x="20" y="131"/>
                    <a:pt x="15" y="133"/>
                  </a:cubicBezTo>
                  <a:cubicBezTo>
                    <a:pt x="10" y="135"/>
                    <a:pt x="7" y="139"/>
                    <a:pt x="5" y="144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4" y="148"/>
                    <a:pt x="4" y="149"/>
                    <a:pt x="2" y="149"/>
                  </a:cubicBezTo>
                  <a:cubicBezTo>
                    <a:pt x="0" y="148"/>
                    <a:pt x="0" y="147"/>
                    <a:pt x="0" y="14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0" y="29"/>
                    <a:pt x="1" y="25"/>
                  </a:cubicBezTo>
                  <a:cubicBezTo>
                    <a:pt x="2" y="22"/>
                    <a:pt x="3" y="20"/>
                    <a:pt x="5" y="18"/>
                  </a:cubicBezTo>
                  <a:cubicBezTo>
                    <a:pt x="6" y="16"/>
                    <a:pt x="8" y="15"/>
                    <a:pt x="10" y="1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1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2"/>
                    <a:pt x="34" y="4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6"/>
                    <a:pt x="15" y="66"/>
                    <a:pt x="14" y="65"/>
                  </a:cubicBezTo>
                  <a:cubicBezTo>
                    <a:pt x="14" y="65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1" y="18"/>
                    <a:pt x="10" y="20"/>
                    <a:pt x="9" y="21"/>
                  </a:cubicBezTo>
                  <a:cubicBezTo>
                    <a:pt x="7" y="23"/>
                    <a:pt x="6" y="24"/>
                    <a:pt x="6" y="26"/>
                  </a:cubicBezTo>
                  <a:cubicBezTo>
                    <a:pt x="4" y="30"/>
                    <a:pt x="4" y="36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87"/>
                    <a:pt x="4" y="87"/>
                    <a:pt x="4" y="87"/>
                  </a:cubicBezTo>
                  <a:lnTo>
                    <a:pt x="4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19" name="Freeform 120"/>
            <p:cNvSpPr>
              <a:spLocks noEditPoints="1"/>
            </p:cNvSpPr>
            <p:nvPr/>
          </p:nvSpPr>
          <p:spPr bwMode="auto">
            <a:xfrm>
              <a:off x="6734186" y="234952"/>
              <a:ext cx="158750" cy="315915"/>
            </a:xfrm>
            <a:custGeom>
              <a:avLst/>
              <a:gdLst>
                <a:gd name="T0" fmla="*/ 35 w 70"/>
                <a:gd name="T1" fmla="*/ 116 h 140"/>
                <a:gd name="T2" fmla="*/ 56 w 70"/>
                <a:gd name="T3" fmla="*/ 120 h 140"/>
                <a:gd name="T4" fmla="*/ 65 w 70"/>
                <a:gd name="T5" fmla="*/ 126 h 140"/>
                <a:gd name="T6" fmla="*/ 65 w 70"/>
                <a:gd name="T7" fmla="*/ 70 h 140"/>
                <a:gd name="T8" fmla="*/ 65 w 70"/>
                <a:gd name="T9" fmla="*/ 32 h 140"/>
                <a:gd name="T10" fmla="*/ 65 w 70"/>
                <a:gd name="T11" fmla="*/ 31 h 140"/>
                <a:gd name="T12" fmla="*/ 64 w 70"/>
                <a:gd name="T13" fmla="*/ 17 h 140"/>
                <a:gd name="T14" fmla="*/ 53 w 70"/>
                <a:gd name="T15" fmla="*/ 7 h 140"/>
                <a:gd name="T16" fmla="*/ 35 w 70"/>
                <a:gd name="T17" fmla="*/ 5 h 140"/>
                <a:gd name="T18" fmla="*/ 35 w 70"/>
                <a:gd name="T19" fmla="*/ 0 h 140"/>
                <a:gd name="T20" fmla="*/ 55 w 70"/>
                <a:gd name="T21" fmla="*/ 3 h 140"/>
                <a:gd name="T22" fmla="*/ 68 w 70"/>
                <a:gd name="T23" fmla="*/ 16 h 140"/>
                <a:gd name="T24" fmla="*/ 69 w 70"/>
                <a:gd name="T25" fmla="*/ 31 h 140"/>
                <a:gd name="T26" fmla="*/ 69 w 70"/>
                <a:gd name="T27" fmla="*/ 32 h 140"/>
                <a:gd name="T28" fmla="*/ 69 w 70"/>
                <a:gd name="T29" fmla="*/ 70 h 140"/>
                <a:gd name="T30" fmla="*/ 69 w 70"/>
                <a:gd name="T31" fmla="*/ 134 h 140"/>
                <a:gd name="T32" fmla="*/ 69 w 70"/>
                <a:gd name="T33" fmla="*/ 136 h 140"/>
                <a:gd name="T34" fmla="*/ 69 w 70"/>
                <a:gd name="T35" fmla="*/ 136 h 140"/>
                <a:gd name="T36" fmla="*/ 67 w 70"/>
                <a:gd name="T37" fmla="*/ 140 h 140"/>
                <a:gd name="T38" fmla="*/ 67 w 70"/>
                <a:gd name="T39" fmla="*/ 140 h 140"/>
                <a:gd name="T40" fmla="*/ 64 w 70"/>
                <a:gd name="T41" fmla="*/ 136 h 140"/>
                <a:gd name="T42" fmla="*/ 64 w 70"/>
                <a:gd name="T43" fmla="*/ 136 h 140"/>
                <a:gd name="T44" fmla="*/ 64 w 70"/>
                <a:gd name="T45" fmla="*/ 135 h 140"/>
                <a:gd name="T46" fmla="*/ 64 w 70"/>
                <a:gd name="T47" fmla="*/ 135 h 140"/>
                <a:gd name="T48" fmla="*/ 54 w 70"/>
                <a:gd name="T49" fmla="*/ 124 h 140"/>
                <a:gd name="T50" fmla="*/ 35 w 70"/>
                <a:gd name="T51" fmla="*/ 121 h 140"/>
                <a:gd name="T52" fmla="*/ 35 w 70"/>
                <a:gd name="T53" fmla="*/ 116 h 140"/>
                <a:gd name="T54" fmla="*/ 5 w 70"/>
                <a:gd name="T55" fmla="*/ 126 h 140"/>
                <a:gd name="T56" fmla="*/ 14 w 70"/>
                <a:gd name="T57" fmla="*/ 120 h 140"/>
                <a:gd name="T58" fmla="*/ 35 w 70"/>
                <a:gd name="T59" fmla="*/ 116 h 140"/>
                <a:gd name="T60" fmla="*/ 35 w 70"/>
                <a:gd name="T61" fmla="*/ 116 h 140"/>
                <a:gd name="T62" fmla="*/ 35 w 70"/>
                <a:gd name="T63" fmla="*/ 121 h 140"/>
                <a:gd name="T64" fmla="*/ 35 w 70"/>
                <a:gd name="T65" fmla="*/ 121 h 140"/>
                <a:gd name="T66" fmla="*/ 16 w 70"/>
                <a:gd name="T67" fmla="*/ 124 h 140"/>
                <a:gd name="T68" fmla="*/ 6 w 70"/>
                <a:gd name="T69" fmla="*/ 135 h 140"/>
                <a:gd name="T70" fmla="*/ 6 w 70"/>
                <a:gd name="T71" fmla="*/ 136 h 140"/>
                <a:gd name="T72" fmla="*/ 3 w 70"/>
                <a:gd name="T73" fmla="*/ 140 h 140"/>
                <a:gd name="T74" fmla="*/ 3 w 70"/>
                <a:gd name="T75" fmla="*/ 140 h 140"/>
                <a:gd name="T76" fmla="*/ 0 w 70"/>
                <a:gd name="T77" fmla="*/ 136 h 140"/>
                <a:gd name="T78" fmla="*/ 0 w 70"/>
                <a:gd name="T79" fmla="*/ 134 h 140"/>
                <a:gd name="T80" fmla="*/ 0 w 70"/>
                <a:gd name="T81" fmla="*/ 74 h 140"/>
                <a:gd name="T82" fmla="*/ 0 w 70"/>
                <a:gd name="T83" fmla="*/ 32 h 140"/>
                <a:gd name="T84" fmla="*/ 0 w 70"/>
                <a:gd name="T85" fmla="*/ 32 h 140"/>
                <a:gd name="T86" fmla="*/ 0 w 70"/>
                <a:gd name="T87" fmla="*/ 31 h 140"/>
                <a:gd name="T88" fmla="*/ 0 w 70"/>
                <a:gd name="T89" fmla="*/ 31 h 140"/>
                <a:gd name="T90" fmla="*/ 2 w 70"/>
                <a:gd name="T91" fmla="*/ 16 h 140"/>
                <a:gd name="T92" fmla="*/ 15 w 70"/>
                <a:gd name="T93" fmla="*/ 3 h 140"/>
                <a:gd name="T94" fmla="*/ 35 w 70"/>
                <a:gd name="T95" fmla="*/ 0 h 140"/>
                <a:gd name="T96" fmla="*/ 35 w 70"/>
                <a:gd name="T97" fmla="*/ 0 h 140"/>
                <a:gd name="T98" fmla="*/ 35 w 70"/>
                <a:gd name="T99" fmla="*/ 5 h 140"/>
                <a:gd name="T100" fmla="*/ 35 w 70"/>
                <a:gd name="T101" fmla="*/ 5 h 140"/>
                <a:gd name="T102" fmla="*/ 16 w 70"/>
                <a:gd name="T103" fmla="*/ 7 h 140"/>
                <a:gd name="T104" fmla="*/ 6 w 70"/>
                <a:gd name="T105" fmla="*/ 17 h 140"/>
                <a:gd name="T106" fmla="*/ 5 w 70"/>
                <a:gd name="T107" fmla="*/ 31 h 140"/>
                <a:gd name="T108" fmla="*/ 5 w 70"/>
                <a:gd name="T109" fmla="*/ 31 h 140"/>
                <a:gd name="T110" fmla="*/ 5 w 70"/>
                <a:gd name="T111" fmla="*/ 32 h 140"/>
                <a:gd name="T112" fmla="*/ 5 w 70"/>
                <a:gd name="T113" fmla="*/ 32 h 140"/>
                <a:gd name="T114" fmla="*/ 5 w 70"/>
                <a:gd name="T115" fmla="*/ 74 h 140"/>
                <a:gd name="T116" fmla="*/ 5 w 70"/>
                <a:gd name="T117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" h="140">
                  <a:moveTo>
                    <a:pt x="35" y="116"/>
                  </a:moveTo>
                  <a:cubicBezTo>
                    <a:pt x="43" y="116"/>
                    <a:pt x="50" y="117"/>
                    <a:pt x="56" y="120"/>
                  </a:cubicBezTo>
                  <a:cubicBezTo>
                    <a:pt x="59" y="121"/>
                    <a:pt x="62" y="124"/>
                    <a:pt x="65" y="12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7"/>
                    <a:pt x="65" y="21"/>
                    <a:pt x="64" y="17"/>
                  </a:cubicBezTo>
                  <a:cubicBezTo>
                    <a:pt x="62" y="12"/>
                    <a:pt x="58" y="9"/>
                    <a:pt x="53" y="7"/>
                  </a:cubicBezTo>
                  <a:cubicBezTo>
                    <a:pt x="48" y="5"/>
                    <a:pt x="42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2" y="0"/>
                    <a:pt x="50" y="1"/>
                    <a:pt x="55" y="3"/>
                  </a:cubicBezTo>
                  <a:cubicBezTo>
                    <a:pt x="61" y="5"/>
                    <a:pt x="66" y="9"/>
                    <a:pt x="68" y="16"/>
                  </a:cubicBezTo>
                  <a:cubicBezTo>
                    <a:pt x="69" y="20"/>
                    <a:pt x="69" y="26"/>
                    <a:pt x="69" y="31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8"/>
                    <a:pt x="70" y="139"/>
                    <a:pt x="67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5" y="140"/>
                    <a:pt x="65" y="139"/>
                    <a:pt x="64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2" y="130"/>
                    <a:pt x="59" y="126"/>
                    <a:pt x="54" y="124"/>
                  </a:cubicBezTo>
                  <a:cubicBezTo>
                    <a:pt x="49" y="122"/>
                    <a:pt x="42" y="121"/>
                    <a:pt x="35" y="121"/>
                  </a:cubicBezTo>
                  <a:lnTo>
                    <a:pt x="35" y="116"/>
                  </a:lnTo>
                  <a:close/>
                  <a:moveTo>
                    <a:pt x="5" y="126"/>
                  </a:moveTo>
                  <a:cubicBezTo>
                    <a:pt x="7" y="124"/>
                    <a:pt x="10" y="121"/>
                    <a:pt x="14" y="120"/>
                  </a:cubicBezTo>
                  <a:cubicBezTo>
                    <a:pt x="20" y="117"/>
                    <a:pt x="27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28" y="121"/>
                    <a:pt x="21" y="122"/>
                    <a:pt x="16" y="124"/>
                  </a:cubicBezTo>
                  <a:cubicBezTo>
                    <a:pt x="11" y="126"/>
                    <a:pt x="8" y="130"/>
                    <a:pt x="6" y="135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9"/>
                    <a:pt x="5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0" y="139"/>
                    <a:pt x="0" y="138"/>
                    <a:pt x="0" y="13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0" y="20"/>
                    <a:pt x="2" y="16"/>
                  </a:cubicBezTo>
                  <a:cubicBezTo>
                    <a:pt x="4" y="9"/>
                    <a:pt x="8" y="5"/>
                    <a:pt x="15" y="3"/>
                  </a:cubicBezTo>
                  <a:cubicBezTo>
                    <a:pt x="20" y="1"/>
                    <a:pt x="27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8" y="5"/>
                    <a:pt x="21" y="5"/>
                    <a:pt x="16" y="7"/>
                  </a:cubicBezTo>
                  <a:cubicBezTo>
                    <a:pt x="12" y="9"/>
                    <a:pt x="8" y="12"/>
                    <a:pt x="6" y="17"/>
                  </a:cubicBezTo>
                  <a:cubicBezTo>
                    <a:pt x="5" y="21"/>
                    <a:pt x="5" y="27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74"/>
                    <a:pt x="5" y="74"/>
                    <a:pt x="5" y="74"/>
                  </a:cubicBezTo>
                  <a:lnTo>
                    <a:pt x="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0" name="Freeform 121"/>
            <p:cNvSpPr>
              <a:spLocks noEditPoints="1"/>
            </p:cNvSpPr>
            <p:nvPr/>
          </p:nvSpPr>
          <p:spPr bwMode="auto">
            <a:xfrm>
              <a:off x="10136203" y="1957400"/>
              <a:ext cx="301625" cy="254002"/>
            </a:xfrm>
            <a:custGeom>
              <a:avLst/>
              <a:gdLst>
                <a:gd name="T0" fmla="*/ 108 w 134"/>
                <a:gd name="T1" fmla="*/ 6 h 112"/>
                <a:gd name="T2" fmla="*/ 67 w 134"/>
                <a:gd name="T3" fmla="*/ 47 h 112"/>
                <a:gd name="T4" fmla="*/ 67 w 134"/>
                <a:gd name="T5" fmla="*/ 41 h 112"/>
                <a:gd name="T6" fmla="*/ 106 w 134"/>
                <a:gd name="T7" fmla="*/ 1 h 112"/>
                <a:gd name="T8" fmla="*/ 110 w 134"/>
                <a:gd name="T9" fmla="*/ 1 h 112"/>
                <a:gd name="T10" fmla="*/ 133 w 134"/>
                <a:gd name="T11" fmla="*/ 25 h 112"/>
                <a:gd name="T12" fmla="*/ 133 w 134"/>
                <a:gd name="T13" fmla="*/ 28 h 112"/>
                <a:gd name="T14" fmla="*/ 73 w 134"/>
                <a:gd name="T15" fmla="*/ 88 h 112"/>
                <a:gd name="T16" fmla="*/ 67 w 134"/>
                <a:gd name="T17" fmla="*/ 94 h 112"/>
                <a:gd name="T18" fmla="*/ 67 w 134"/>
                <a:gd name="T19" fmla="*/ 88 h 112"/>
                <a:gd name="T20" fmla="*/ 70 w 134"/>
                <a:gd name="T21" fmla="*/ 84 h 112"/>
                <a:gd name="T22" fmla="*/ 128 w 134"/>
                <a:gd name="T23" fmla="*/ 26 h 112"/>
                <a:gd name="T24" fmla="*/ 108 w 134"/>
                <a:gd name="T25" fmla="*/ 6 h 112"/>
                <a:gd name="T26" fmla="*/ 67 w 134"/>
                <a:gd name="T27" fmla="*/ 47 h 112"/>
                <a:gd name="T28" fmla="*/ 50 w 134"/>
                <a:gd name="T29" fmla="*/ 64 h 112"/>
                <a:gd name="T30" fmla="*/ 47 w 134"/>
                <a:gd name="T31" fmla="*/ 64 h 112"/>
                <a:gd name="T32" fmla="*/ 26 w 134"/>
                <a:gd name="T33" fmla="*/ 43 h 112"/>
                <a:gd name="T34" fmla="*/ 6 w 134"/>
                <a:gd name="T35" fmla="*/ 64 h 112"/>
                <a:gd name="T36" fmla="*/ 26 w 134"/>
                <a:gd name="T37" fmla="*/ 84 h 112"/>
                <a:gd name="T38" fmla="*/ 48 w 134"/>
                <a:gd name="T39" fmla="*/ 106 h 112"/>
                <a:gd name="T40" fmla="*/ 67 w 134"/>
                <a:gd name="T41" fmla="*/ 88 h 112"/>
                <a:gd name="T42" fmla="*/ 67 w 134"/>
                <a:gd name="T43" fmla="*/ 94 h 112"/>
                <a:gd name="T44" fmla="*/ 50 w 134"/>
                <a:gd name="T45" fmla="*/ 111 h 112"/>
                <a:gd name="T46" fmla="*/ 47 w 134"/>
                <a:gd name="T47" fmla="*/ 111 h 112"/>
                <a:gd name="T48" fmla="*/ 23 w 134"/>
                <a:gd name="T49" fmla="*/ 88 h 112"/>
                <a:gd name="T50" fmla="*/ 1 w 134"/>
                <a:gd name="T51" fmla="*/ 65 h 112"/>
                <a:gd name="T52" fmla="*/ 1 w 134"/>
                <a:gd name="T53" fmla="*/ 65 h 112"/>
                <a:gd name="T54" fmla="*/ 1 w 134"/>
                <a:gd name="T55" fmla="*/ 62 h 112"/>
                <a:gd name="T56" fmla="*/ 24 w 134"/>
                <a:gd name="T57" fmla="*/ 39 h 112"/>
                <a:gd name="T58" fmla="*/ 24 w 134"/>
                <a:gd name="T59" fmla="*/ 38 h 112"/>
                <a:gd name="T60" fmla="*/ 27 w 134"/>
                <a:gd name="T61" fmla="*/ 38 h 112"/>
                <a:gd name="T62" fmla="*/ 48 w 134"/>
                <a:gd name="T63" fmla="*/ 59 h 112"/>
                <a:gd name="T64" fmla="*/ 67 w 134"/>
                <a:gd name="T65" fmla="*/ 41 h 112"/>
                <a:gd name="T66" fmla="*/ 67 w 134"/>
                <a:gd name="T67" fmla="*/ 4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12">
                  <a:moveTo>
                    <a:pt x="108" y="6"/>
                  </a:moveTo>
                  <a:cubicBezTo>
                    <a:pt x="67" y="47"/>
                    <a:pt x="67" y="47"/>
                    <a:pt x="67" y="47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9" y="0"/>
                    <a:pt x="110" y="1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4" y="26"/>
                    <a:pt x="134" y="27"/>
                    <a:pt x="133" y="2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128" y="26"/>
                    <a:pt x="128" y="26"/>
                    <a:pt x="128" y="26"/>
                  </a:cubicBezTo>
                  <a:lnTo>
                    <a:pt x="108" y="6"/>
                  </a:lnTo>
                  <a:close/>
                  <a:moveTo>
                    <a:pt x="67" y="47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65"/>
                    <a:pt x="47" y="65"/>
                    <a:pt x="47" y="6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2"/>
                    <a:pt x="47" y="112"/>
                    <a:pt x="47" y="111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4"/>
                    <a:pt x="0" y="63"/>
                    <a:pt x="1" y="6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7"/>
                    <a:pt x="26" y="37"/>
                    <a:pt x="27" y="3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1" name="Freeform 122"/>
            <p:cNvSpPr>
              <a:spLocks noEditPoints="1"/>
            </p:cNvSpPr>
            <p:nvPr/>
          </p:nvSpPr>
          <p:spPr bwMode="auto">
            <a:xfrm>
              <a:off x="9091627" y="692155"/>
              <a:ext cx="320675" cy="320677"/>
            </a:xfrm>
            <a:custGeom>
              <a:avLst/>
              <a:gdLst>
                <a:gd name="T0" fmla="*/ 73 w 142"/>
                <a:gd name="T1" fmla="*/ 137 h 142"/>
                <a:gd name="T2" fmla="*/ 90 w 142"/>
                <a:gd name="T3" fmla="*/ 124 h 142"/>
                <a:gd name="T4" fmla="*/ 110 w 142"/>
                <a:gd name="T5" fmla="*/ 112 h 142"/>
                <a:gd name="T6" fmla="*/ 129 w 142"/>
                <a:gd name="T7" fmla="*/ 103 h 142"/>
                <a:gd name="T8" fmla="*/ 122 w 142"/>
                <a:gd name="T9" fmla="*/ 95 h 142"/>
                <a:gd name="T10" fmla="*/ 129 w 142"/>
                <a:gd name="T11" fmla="*/ 70 h 142"/>
                <a:gd name="T12" fmla="*/ 127 w 142"/>
                <a:gd name="T13" fmla="*/ 54 h 142"/>
                <a:gd name="T14" fmla="*/ 119 w 142"/>
                <a:gd name="T15" fmla="*/ 42 h 142"/>
                <a:gd name="T16" fmla="*/ 116 w 142"/>
                <a:gd name="T17" fmla="*/ 23 h 142"/>
                <a:gd name="T18" fmla="*/ 95 w 142"/>
                <a:gd name="T19" fmla="*/ 20 h 142"/>
                <a:gd name="T20" fmla="*/ 73 w 142"/>
                <a:gd name="T21" fmla="*/ 15 h 142"/>
                <a:gd name="T22" fmla="*/ 73 w 142"/>
                <a:gd name="T23" fmla="*/ 2 h 142"/>
                <a:gd name="T24" fmla="*/ 95 w 142"/>
                <a:gd name="T25" fmla="*/ 15 h 142"/>
                <a:gd name="T26" fmla="*/ 121 w 142"/>
                <a:gd name="T27" fmla="*/ 21 h 142"/>
                <a:gd name="T28" fmla="*/ 123 w 142"/>
                <a:gd name="T29" fmla="*/ 39 h 142"/>
                <a:gd name="T30" fmla="*/ 139 w 142"/>
                <a:gd name="T31" fmla="*/ 49 h 142"/>
                <a:gd name="T32" fmla="*/ 132 w 142"/>
                <a:gd name="T33" fmla="*/ 75 h 142"/>
                <a:gd name="T34" fmla="*/ 133 w 142"/>
                <a:gd name="T35" fmla="*/ 100 h 142"/>
                <a:gd name="T36" fmla="*/ 118 w 142"/>
                <a:gd name="T37" fmla="*/ 121 h 142"/>
                <a:gd name="T38" fmla="*/ 93 w 142"/>
                <a:gd name="T39" fmla="*/ 128 h 142"/>
                <a:gd name="T40" fmla="*/ 71 w 142"/>
                <a:gd name="T41" fmla="*/ 142 h 142"/>
                <a:gd name="T42" fmla="*/ 71 w 142"/>
                <a:gd name="T43" fmla="*/ 117 h 142"/>
                <a:gd name="T44" fmla="*/ 116 w 142"/>
                <a:gd name="T45" fmla="*/ 64 h 142"/>
                <a:gd name="T46" fmla="*/ 71 w 142"/>
                <a:gd name="T47" fmla="*/ 30 h 142"/>
                <a:gd name="T48" fmla="*/ 104 w 142"/>
                <a:gd name="T49" fmla="*/ 95 h 142"/>
                <a:gd name="T50" fmla="*/ 71 w 142"/>
                <a:gd name="T51" fmla="*/ 117 h 142"/>
                <a:gd name="T52" fmla="*/ 8 w 142"/>
                <a:gd name="T53" fmla="*/ 89 h 142"/>
                <a:gd name="T54" fmla="*/ 18 w 142"/>
                <a:gd name="T55" fmla="*/ 90 h 142"/>
                <a:gd name="T56" fmla="*/ 30 w 142"/>
                <a:gd name="T57" fmla="*/ 113 h 142"/>
                <a:gd name="T58" fmla="*/ 44 w 142"/>
                <a:gd name="T59" fmla="*/ 122 h 142"/>
                <a:gd name="T60" fmla="*/ 58 w 142"/>
                <a:gd name="T61" fmla="*/ 126 h 142"/>
                <a:gd name="T62" fmla="*/ 71 w 142"/>
                <a:gd name="T63" fmla="*/ 142 h 142"/>
                <a:gd name="T64" fmla="*/ 57 w 142"/>
                <a:gd name="T65" fmla="*/ 130 h 142"/>
                <a:gd name="T66" fmla="*/ 38 w 142"/>
                <a:gd name="T67" fmla="*/ 134 h 142"/>
                <a:gd name="T68" fmla="*/ 25 w 142"/>
                <a:gd name="T69" fmla="*/ 111 h 142"/>
                <a:gd name="T70" fmla="*/ 6 w 142"/>
                <a:gd name="T71" fmla="*/ 94 h 142"/>
                <a:gd name="T72" fmla="*/ 2 w 142"/>
                <a:gd name="T73" fmla="*/ 69 h 142"/>
                <a:gd name="T74" fmla="*/ 15 w 142"/>
                <a:gd name="T75" fmla="*/ 46 h 142"/>
                <a:gd name="T76" fmla="*/ 21 w 142"/>
                <a:gd name="T77" fmla="*/ 21 h 142"/>
                <a:gd name="T78" fmla="*/ 39 w 142"/>
                <a:gd name="T79" fmla="*/ 19 h 142"/>
                <a:gd name="T80" fmla="*/ 50 w 142"/>
                <a:gd name="T81" fmla="*/ 3 h 142"/>
                <a:gd name="T82" fmla="*/ 71 w 142"/>
                <a:gd name="T83" fmla="*/ 14 h 142"/>
                <a:gd name="T84" fmla="*/ 53 w 142"/>
                <a:gd name="T85" fmla="*/ 8 h 142"/>
                <a:gd name="T86" fmla="*/ 52 w 142"/>
                <a:gd name="T87" fmla="*/ 18 h 142"/>
                <a:gd name="T88" fmla="*/ 29 w 142"/>
                <a:gd name="T89" fmla="*/ 30 h 142"/>
                <a:gd name="T90" fmla="*/ 20 w 142"/>
                <a:gd name="T91" fmla="*/ 44 h 142"/>
                <a:gd name="T92" fmla="*/ 16 w 142"/>
                <a:gd name="T93" fmla="*/ 58 h 142"/>
                <a:gd name="T94" fmla="*/ 71 w 142"/>
                <a:gd name="T95" fmla="*/ 25 h 142"/>
                <a:gd name="T96" fmla="*/ 26 w 142"/>
                <a:gd name="T97" fmla="*/ 78 h 142"/>
                <a:gd name="T98" fmla="*/ 71 w 142"/>
                <a:gd name="T99" fmla="*/ 112 h 142"/>
                <a:gd name="T100" fmla="*/ 38 w 142"/>
                <a:gd name="T101" fmla="*/ 47 h 142"/>
                <a:gd name="T102" fmla="*/ 71 w 142"/>
                <a:gd name="T103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142">
                  <a:moveTo>
                    <a:pt x="71" y="128"/>
                  </a:moveTo>
                  <a:cubicBezTo>
                    <a:pt x="71" y="128"/>
                    <a:pt x="72" y="129"/>
                    <a:pt x="72" y="129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8" y="125"/>
                    <a:pt x="89" y="124"/>
                    <a:pt x="90" y="124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3" y="123"/>
                    <a:pt x="97" y="121"/>
                    <a:pt x="100" y="119"/>
                  </a:cubicBezTo>
                  <a:cubicBezTo>
                    <a:pt x="104" y="117"/>
                    <a:pt x="107" y="115"/>
                    <a:pt x="110" y="112"/>
                  </a:cubicBezTo>
                  <a:cubicBezTo>
                    <a:pt x="111" y="111"/>
                    <a:pt x="112" y="111"/>
                    <a:pt x="113" y="112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7"/>
                    <a:pt x="121" y="96"/>
                    <a:pt x="122" y="95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2"/>
                    <a:pt x="125" y="88"/>
                    <a:pt x="126" y="84"/>
                  </a:cubicBezTo>
                  <a:cubicBezTo>
                    <a:pt x="127" y="80"/>
                    <a:pt x="127" y="76"/>
                    <a:pt x="127" y="73"/>
                  </a:cubicBezTo>
                  <a:cubicBezTo>
                    <a:pt x="127" y="71"/>
                    <a:pt x="128" y="70"/>
                    <a:pt x="129" y="70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5" y="54"/>
                    <a:pt x="124" y="53"/>
                    <a:pt x="124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3" y="49"/>
                    <a:pt x="121" y="45"/>
                    <a:pt x="119" y="42"/>
                  </a:cubicBezTo>
                  <a:cubicBezTo>
                    <a:pt x="117" y="38"/>
                    <a:pt x="115" y="35"/>
                    <a:pt x="112" y="32"/>
                  </a:cubicBezTo>
                  <a:cubicBezTo>
                    <a:pt x="111" y="31"/>
                    <a:pt x="111" y="30"/>
                    <a:pt x="112" y="29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20"/>
                    <a:pt x="96" y="21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2" y="19"/>
                    <a:pt x="88" y="17"/>
                    <a:pt x="84" y="16"/>
                  </a:cubicBezTo>
                  <a:cubicBezTo>
                    <a:pt x="80" y="15"/>
                    <a:pt x="76" y="15"/>
                    <a:pt x="73" y="15"/>
                  </a:cubicBezTo>
                  <a:cubicBezTo>
                    <a:pt x="72" y="15"/>
                    <a:pt x="71" y="15"/>
                    <a:pt x="71" y="1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3" y="1"/>
                    <a:pt x="73" y="2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8" y="10"/>
                    <a:pt x="82" y="11"/>
                    <a:pt x="85" y="12"/>
                  </a:cubicBezTo>
                  <a:cubicBezTo>
                    <a:pt x="89" y="12"/>
                    <a:pt x="92" y="14"/>
                    <a:pt x="95" y="15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7"/>
                    <a:pt x="103" y="7"/>
                    <a:pt x="104" y="8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2" y="21"/>
                    <a:pt x="122" y="23"/>
                    <a:pt x="121" y="24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9" y="33"/>
                    <a:pt x="121" y="36"/>
                    <a:pt x="123" y="39"/>
                  </a:cubicBezTo>
                  <a:cubicBezTo>
                    <a:pt x="125" y="42"/>
                    <a:pt x="127" y="45"/>
                    <a:pt x="128" y="49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7" y="47"/>
                    <a:pt x="138" y="48"/>
                    <a:pt x="139" y="49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42" y="72"/>
                    <a:pt x="141" y="73"/>
                    <a:pt x="140" y="73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132" y="78"/>
                    <a:pt x="131" y="82"/>
                    <a:pt x="130" y="85"/>
                  </a:cubicBezTo>
                  <a:cubicBezTo>
                    <a:pt x="129" y="89"/>
                    <a:pt x="128" y="92"/>
                    <a:pt x="127" y="95"/>
                  </a:cubicBezTo>
                  <a:cubicBezTo>
                    <a:pt x="133" y="100"/>
                    <a:pt x="133" y="100"/>
                    <a:pt x="133" y="100"/>
                  </a:cubicBezTo>
                  <a:cubicBezTo>
                    <a:pt x="135" y="101"/>
                    <a:pt x="135" y="103"/>
                    <a:pt x="134" y="104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2"/>
                    <a:pt x="119" y="122"/>
                    <a:pt x="118" y="121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09" y="119"/>
                    <a:pt x="106" y="121"/>
                    <a:pt x="103" y="123"/>
                  </a:cubicBezTo>
                  <a:cubicBezTo>
                    <a:pt x="100" y="125"/>
                    <a:pt x="97" y="126"/>
                    <a:pt x="93" y="128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5" y="137"/>
                    <a:pt x="94" y="138"/>
                    <a:pt x="92" y="139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28"/>
                    <a:pt x="71" y="128"/>
                    <a:pt x="71" y="128"/>
                  </a:cubicBezTo>
                  <a:close/>
                  <a:moveTo>
                    <a:pt x="71" y="117"/>
                  </a:moveTo>
                  <a:cubicBezTo>
                    <a:pt x="73" y="117"/>
                    <a:pt x="76" y="116"/>
                    <a:pt x="78" y="116"/>
                  </a:cubicBezTo>
                  <a:cubicBezTo>
                    <a:pt x="90" y="114"/>
                    <a:pt x="100" y="108"/>
                    <a:pt x="108" y="98"/>
                  </a:cubicBezTo>
                  <a:cubicBezTo>
                    <a:pt x="115" y="88"/>
                    <a:pt x="118" y="75"/>
                    <a:pt x="116" y="64"/>
                  </a:cubicBezTo>
                  <a:cubicBezTo>
                    <a:pt x="114" y="52"/>
                    <a:pt x="108" y="41"/>
                    <a:pt x="98" y="34"/>
                  </a:cubicBezTo>
                  <a:cubicBezTo>
                    <a:pt x="90" y="28"/>
                    <a:pt x="80" y="25"/>
                    <a:pt x="71" y="2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9" y="30"/>
                    <a:pt x="88" y="33"/>
                    <a:pt x="95" y="38"/>
                  </a:cubicBezTo>
                  <a:cubicBezTo>
                    <a:pt x="104" y="45"/>
                    <a:pt x="110" y="54"/>
                    <a:pt x="111" y="65"/>
                  </a:cubicBezTo>
                  <a:cubicBezTo>
                    <a:pt x="113" y="75"/>
                    <a:pt x="111" y="86"/>
                    <a:pt x="104" y="95"/>
                  </a:cubicBezTo>
                  <a:cubicBezTo>
                    <a:pt x="97" y="104"/>
                    <a:pt x="88" y="110"/>
                    <a:pt x="77" y="111"/>
                  </a:cubicBezTo>
                  <a:cubicBezTo>
                    <a:pt x="75" y="112"/>
                    <a:pt x="73" y="112"/>
                    <a:pt x="71" y="112"/>
                  </a:cubicBezTo>
                  <a:lnTo>
                    <a:pt x="71" y="117"/>
                  </a:lnTo>
                  <a:close/>
                  <a:moveTo>
                    <a:pt x="13" y="72"/>
                  </a:moveTo>
                  <a:cubicBezTo>
                    <a:pt x="5" y="73"/>
                    <a:pt x="5" y="73"/>
                    <a:pt x="5" y="73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8" y="89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1" y="97"/>
                    <a:pt x="23" y="100"/>
                  </a:cubicBezTo>
                  <a:cubicBezTo>
                    <a:pt x="25" y="104"/>
                    <a:pt x="27" y="107"/>
                    <a:pt x="30" y="110"/>
                  </a:cubicBezTo>
                  <a:cubicBezTo>
                    <a:pt x="31" y="110"/>
                    <a:pt x="31" y="112"/>
                    <a:pt x="30" y="113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6" y="121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0" y="123"/>
                    <a:pt x="54" y="125"/>
                    <a:pt x="58" y="126"/>
                  </a:cubicBezTo>
                  <a:cubicBezTo>
                    <a:pt x="62" y="127"/>
                    <a:pt x="66" y="127"/>
                    <a:pt x="69" y="127"/>
                  </a:cubicBezTo>
                  <a:cubicBezTo>
                    <a:pt x="70" y="127"/>
                    <a:pt x="71" y="127"/>
                    <a:pt x="71" y="128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2"/>
                    <a:pt x="69" y="141"/>
                    <a:pt x="69" y="140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64" y="132"/>
                    <a:pt x="60" y="131"/>
                    <a:pt x="57" y="130"/>
                  </a:cubicBezTo>
                  <a:cubicBezTo>
                    <a:pt x="53" y="129"/>
                    <a:pt x="50" y="128"/>
                    <a:pt x="47" y="127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1" y="135"/>
                    <a:pt x="39" y="135"/>
                    <a:pt x="38" y="13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0" y="121"/>
                    <a:pt x="20" y="119"/>
                    <a:pt x="21" y="11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3" y="109"/>
                    <a:pt x="21" y="106"/>
                    <a:pt x="19" y="103"/>
                  </a:cubicBezTo>
                  <a:cubicBezTo>
                    <a:pt x="17" y="100"/>
                    <a:pt x="15" y="96"/>
                    <a:pt x="14" y="9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95"/>
                    <a:pt x="4" y="94"/>
                    <a:pt x="3" y="9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0"/>
                    <a:pt x="1" y="69"/>
                    <a:pt x="2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4"/>
                    <a:pt x="11" y="60"/>
                    <a:pt x="12" y="57"/>
                  </a:cubicBezTo>
                  <a:cubicBezTo>
                    <a:pt x="13" y="53"/>
                    <a:pt x="14" y="50"/>
                    <a:pt x="15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1"/>
                    <a:pt x="7" y="39"/>
                    <a:pt x="8" y="38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3" y="20"/>
                    <a:pt x="24" y="21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3"/>
                    <a:pt x="36" y="21"/>
                    <a:pt x="39" y="19"/>
                  </a:cubicBezTo>
                  <a:cubicBezTo>
                    <a:pt x="42" y="17"/>
                    <a:pt x="45" y="15"/>
                    <a:pt x="49" y="1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5"/>
                    <a:pt x="48" y="4"/>
                    <a:pt x="50" y="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0" y="13"/>
                    <a:pt x="70" y="13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6"/>
                    <a:pt x="53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9" y="19"/>
                    <a:pt x="45" y="21"/>
                    <a:pt x="42" y="23"/>
                  </a:cubicBezTo>
                  <a:cubicBezTo>
                    <a:pt x="38" y="25"/>
                    <a:pt x="35" y="27"/>
                    <a:pt x="32" y="30"/>
                  </a:cubicBezTo>
                  <a:cubicBezTo>
                    <a:pt x="31" y="31"/>
                    <a:pt x="30" y="31"/>
                    <a:pt x="29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1" y="46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50"/>
                    <a:pt x="17" y="54"/>
                    <a:pt x="16" y="58"/>
                  </a:cubicBezTo>
                  <a:cubicBezTo>
                    <a:pt x="15" y="62"/>
                    <a:pt x="15" y="66"/>
                    <a:pt x="15" y="69"/>
                  </a:cubicBezTo>
                  <a:cubicBezTo>
                    <a:pt x="15" y="71"/>
                    <a:pt x="14" y="72"/>
                    <a:pt x="13" y="72"/>
                  </a:cubicBezTo>
                  <a:close/>
                  <a:moveTo>
                    <a:pt x="71" y="25"/>
                  </a:moveTo>
                  <a:cubicBezTo>
                    <a:pt x="69" y="25"/>
                    <a:pt x="66" y="25"/>
                    <a:pt x="64" y="26"/>
                  </a:cubicBezTo>
                  <a:cubicBezTo>
                    <a:pt x="52" y="28"/>
                    <a:pt x="42" y="34"/>
                    <a:pt x="34" y="44"/>
                  </a:cubicBezTo>
                  <a:cubicBezTo>
                    <a:pt x="27" y="54"/>
                    <a:pt x="24" y="67"/>
                    <a:pt x="26" y="78"/>
                  </a:cubicBezTo>
                  <a:cubicBezTo>
                    <a:pt x="28" y="90"/>
                    <a:pt x="34" y="100"/>
                    <a:pt x="44" y="108"/>
                  </a:cubicBezTo>
                  <a:cubicBezTo>
                    <a:pt x="52" y="114"/>
                    <a:pt x="62" y="117"/>
                    <a:pt x="71" y="117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63" y="112"/>
                    <a:pt x="54" y="109"/>
                    <a:pt x="47" y="104"/>
                  </a:cubicBezTo>
                  <a:cubicBezTo>
                    <a:pt x="38" y="97"/>
                    <a:pt x="32" y="88"/>
                    <a:pt x="31" y="77"/>
                  </a:cubicBezTo>
                  <a:cubicBezTo>
                    <a:pt x="29" y="67"/>
                    <a:pt x="31" y="56"/>
                    <a:pt x="38" y="47"/>
                  </a:cubicBezTo>
                  <a:cubicBezTo>
                    <a:pt x="45" y="38"/>
                    <a:pt x="54" y="32"/>
                    <a:pt x="65" y="31"/>
                  </a:cubicBezTo>
                  <a:cubicBezTo>
                    <a:pt x="67" y="30"/>
                    <a:pt x="69" y="30"/>
                    <a:pt x="71" y="30"/>
                  </a:cubicBezTo>
                  <a:lnTo>
                    <a:pt x="7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2" name="Freeform 123"/>
            <p:cNvSpPr>
              <a:spLocks noEditPoints="1"/>
            </p:cNvSpPr>
            <p:nvPr/>
          </p:nvSpPr>
          <p:spPr bwMode="auto">
            <a:xfrm>
              <a:off x="9342452" y="873131"/>
              <a:ext cx="220663" cy="223839"/>
            </a:xfrm>
            <a:custGeom>
              <a:avLst/>
              <a:gdLst>
                <a:gd name="T0" fmla="*/ 86 w 98"/>
                <a:gd name="T1" fmla="*/ 64 h 99"/>
                <a:gd name="T2" fmla="*/ 88 w 98"/>
                <a:gd name="T3" fmla="*/ 52 h 99"/>
                <a:gd name="T4" fmla="*/ 84 w 98"/>
                <a:gd name="T5" fmla="*/ 37 h 99"/>
                <a:gd name="T6" fmla="*/ 83 w 98"/>
                <a:gd name="T7" fmla="*/ 21 h 99"/>
                <a:gd name="T8" fmla="*/ 71 w 98"/>
                <a:gd name="T9" fmla="*/ 19 h 99"/>
                <a:gd name="T10" fmla="*/ 64 w 98"/>
                <a:gd name="T11" fmla="*/ 13 h 99"/>
                <a:gd name="T12" fmla="*/ 53 w 98"/>
                <a:gd name="T13" fmla="*/ 5 h 99"/>
                <a:gd name="T14" fmla="*/ 49 w 98"/>
                <a:gd name="T15" fmla="*/ 12 h 99"/>
                <a:gd name="T16" fmla="*/ 68 w 98"/>
                <a:gd name="T17" fmla="*/ 4 h 99"/>
                <a:gd name="T18" fmla="*/ 74 w 98"/>
                <a:gd name="T19" fmla="*/ 15 h 99"/>
                <a:gd name="T20" fmla="*/ 85 w 98"/>
                <a:gd name="T21" fmla="*/ 16 h 99"/>
                <a:gd name="T22" fmla="*/ 94 w 98"/>
                <a:gd name="T23" fmla="*/ 34 h 99"/>
                <a:gd name="T24" fmla="*/ 91 w 98"/>
                <a:gd name="T25" fmla="*/ 48 h 99"/>
                <a:gd name="T26" fmla="*/ 94 w 98"/>
                <a:gd name="T27" fmla="*/ 69 h 99"/>
                <a:gd name="T28" fmla="*/ 83 w 98"/>
                <a:gd name="T29" fmla="*/ 74 h 99"/>
                <a:gd name="T30" fmla="*/ 83 w 98"/>
                <a:gd name="T31" fmla="*/ 82 h 99"/>
                <a:gd name="T32" fmla="*/ 64 w 98"/>
                <a:gd name="T33" fmla="*/ 94 h 99"/>
                <a:gd name="T34" fmla="*/ 50 w 98"/>
                <a:gd name="T35" fmla="*/ 92 h 99"/>
                <a:gd name="T36" fmla="*/ 49 w 98"/>
                <a:gd name="T37" fmla="*/ 87 h 99"/>
                <a:gd name="T38" fmla="*/ 64 w 98"/>
                <a:gd name="T39" fmla="*/ 86 h 99"/>
                <a:gd name="T40" fmla="*/ 77 w 98"/>
                <a:gd name="T41" fmla="*/ 83 h 99"/>
                <a:gd name="T42" fmla="*/ 75 w 98"/>
                <a:gd name="T43" fmla="*/ 76 h 99"/>
                <a:gd name="T44" fmla="*/ 86 w 98"/>
                <a:gd name="T45" fmla="*/ 64 h 99"/>
                <a:gd name="T46" fmla="*/ 77 w 98"/>
                <a:gd name="T47" fmla="*/ 56 h 99"/>
                <a:gd name="T48" fmla="*/ 61 w 98"/>
                <a:gd name="T49" fmla="*/ 23 h 99"/>
                <a:gd name="T50" fmla="*/ 49 w 98"/>
                <a:gd name="T51" fmla="*/ 25 h 99"/>
                <a:gd name="T52" fmla="*/ 63 w 98"/>
                <a:gd name="T53" fmla="*/ 30 h 99"/>
                <a:gd name="T54" fmla="*/ 62 w 98"/>
                <a:gd name="T55" fmla="*/ 70 h 99"/>
                <a:gd name="T56" fmla="*/ 49 w 98"/>
                <a:gd name="T57" fmla="*/ 12 h 99"/>
                <a:gd name="T58" fmla="*/ 33 w 98"/>
                <a:gd name="T59" fmla="*/ 13 h 99"/>
                <a:gd name="T60" fmla="*/ 21 w 98"/>
                <a:gd name="T61" fmla="*/ 16 h 99"/>
                <a:gd name="T62" fmla="*/ 23 w 98"/>
                <a:gd name="T63" fmla="*/ 22 h 99"/>
                <a:gd name="T64" fmla="*/ 12 w 98"/>
                <a:gd name="T65" fmla="*/ 35 h 99"/>
                <a:gd name="T66" fmla="*/ 8 w 98"/>
                <a:gd name="T67" fmla="*/ 33 h 99"/>
                <a:gd name="T68" fmla="*/ 11 w 98"/>
                <a:gd name="T69" fmla="*/ 49 h 99"/>
                <a:gd name="T70" fmla="*/ 12 w 98"/>
                <a:gd name="T71" fmla="*/ 65 h 99"/>
                <a:gd name="T72" fmla="*/ 19 w 98"/>
                <a:gd name="T73" fmla="*/ 75 h 99"/>
                <a:gd name="T74" fmla="*/ 33 w 98"/>
                <a:gd name="T75" fmla="*/ 83 h 99"/>
                <a:gd name="T76" fmla="*/ 34 w 98"/>
                <a:gd name="T77" fmla="*/ 86 h 99"/>
                <a:gd name="T78" fmla="*/ 46 w 98"/>
                <a:gd name="T79" fmla="*/ 89 h 99"/>
                <a:gd name="T80" fmla="*/ 49 w 98"/>
                <a:gd name="T81" fmla="*/ 97 h 99"/>
                <a:gd name="T82" fmla="*/ 28 w 98"/>
                <a:gd name="T83" fmla="*/ 92 h 99"/>
                <a:gd name="T84" fmla="*/ 20 w 98"/>
                <a:gd name="T85" fmla="*/ 80 h 99"/>
                <a:gd name="T86" fmla="*/ 12 w 98"/>
                <a:gd name="T87" fmla="*/ 82 h 99"/>
                <a:gd name="T88" fmla="*/ 8 w 98"/>
                <a:gd name="T89" fmla="*/ 62 h 99"/>
                <a:gd name="T90" fmla="*/ 2 w 98"/>
                <a:gd name="T91" fmla="*/ 50 h 99"/>
                <a:gd name="T92" fmla="*/ 7 w 98"/>
                <a:gd name="T93" fmla="*/ 28 h 99"/>
                <a:gd name="T94" fmla="*/ 18 w 98"/>
                <a:gd name="T95" fmla="*/ 20 h 99"/>
                <a:gd name="T96" fmla="*/ 16 w 98"/>
                <a:gd name="T97" fmla="*/ 13 h 99"/>
                <a:gd name="T98" fmla="*/ 37 w 98"/>
                <a:gd name="T99" fmla="*/ 9 h 99"/>
                <a:gd name="T100" fmla="*/ 49 w 98"/>
                <a:gd name="T101" fmla="*/ 2 h 99"/>
                <a:gd name="T102" fmla="*/ 49 w 98"/>
                <a:gd name="T103" fmla="*/ 20 h 99"/>
                <a:gd name="T104" fmla="*/ 33 w 98"/>
                <a:gd name="T105" fmla="*/ 25 h 99"/>
                <a:gd name="T106" fmla="*/ 32 w 98"/>
                <a:gd name="T107" fmla="*/ 73 h 99"/>
                <a:gd name="T108" fmla="*/ 49 w 98"/>
                <a:gd name="T109" fmla="*/ 79 h 99"/>
                <a:gd name="T110" fmla="*/ 39 w 98"/>
                <a:gd name="T111" fmla="*/ 72 h 99"/>
                <a:gd name="T112" fmla="*/ 25 w 98"/>
                <a:gd name="T113" fmla="*/ 44 h 99"/>
                <a:gd name="T114" fmla="*/ 49 w 98"/>
                <a:gd name="T115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99">
                  <a:moveTo>
                    <a:pt x="86" y="64"/>
                  </a:moveTo>
                  <a:cubicBezTo>
                    <a:pt x="86" y="64"/>
                    <a:pt x="86" y="64"/>
                    <a:pt x="86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6" y="51"/>
                    <a:pt x="87" y="50"/>
                  </a:cubicBezTo>
                  <a:cubicBezTo>
                    <a:pt x="87" y="47"/>
                    <a:pt x="86" y="45"/>
                    <a:pt x="86" y="43"/>
                  </a:cubicBezTo>
                  <a:cubicBezTo>
                    <a:pt x="86" y="41"/>
                    <a:pt x="85" y="39"/>
                    <a:pt x="84" y="37"/>
                  </a:cubicBezTo>
                  <a:cubicBezTo>
                    <a:pt x="84" y="36"/>
                    <a:pt x="84" y="34"/>
                    <a:pt x="85" y="3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6" y="24"/>
                    <a:pt x="76" y="23"/>
                  </a:cubicBezTo>
                  <a:cubicBezTo>
                    <a:pt x="74" y="21"/>
                    <a:pt x="73" y="20"/>
                    <a:pt x="71" y="19"/>
                  </a:cubicBezTo>
                  <a:cubicBezTo>
                    <a:pt x="69" y="17"/>
                    <a:pt x="67" y="16"/>
                    <a:pt x="65" y="15"/>
                  </a:cubicBezTo>
                  <a:cubicBezTo>
                    <a:pt x="64" y="15"/>
                    <a:pt x="63" y="14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11"/>
                    <a:pt x="50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9" y="4"/>
                    <a:pt x="70" y="6"/>
                    <a:pt x="70" y="7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3"/>
                    <a:pt x="72" y="14"/>
                    <a:pt x="74" y="15"/>
                  </a:cubicBezTo>
                  <a:cubicBezTo>
                    <a:pt x="75" y="16"/>
                    <a:pt x="76" y="17"/>
                    <a:pt x="78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5"/>
                    <a:pt x="85" y="15"/>
                    <a:pt x="85" y="16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2"/>
                    <a:pt x="95" y="34"/>
                    <a:pt x="94" y="34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0" y="39"/>
                    <a:pt x="90" y="40"/>
                    <a:pt x="91" y="42"/>
                  </a:cubicBezTo>
                  <a:cubicBezTo>
                    <a:pt x="91" y="44"/>
                    <a:pt x="91" y="46"/>
                    <a:pt x="91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98" y="50"/>
                    <a:pt x="98" y="52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70"/>
                    <a:pt x="93" y="71"/>
                    <a:pt x="91" y="70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6" y="71"/>
                    <a:pt x="85" y="72"/>
                    <a:pt x="83" y="74"/>
                  </a:cubicBezTo>
                  <a:cubicBezTo>
                    <a:pt x="82" y="75"/>
                    <a:pt x="81" y="77"/>
                    <a:pt x="80" y="78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4"/>
                    <a:pt x="83" y="85"/>
                    <a:pt x="82" y="86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4" y="94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58" y="91"/>
                    <a:pt x="56" y="91"/>
                  </a:cubicBezTo>
                  <a:cubicBezTo>
                    <a:pt x="54" y="91"/>
                    <a:pt x="52" y="92"/>
                    <a:pt x="50" y="92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1" y="87"/>
                    <a:pt x="53" y="87"/>
                    <a:pt x="55" y="86"/>
                  </a:cubicBezTo>
                  <a:cubicBezTo>
                    <a:pt x="57" y="86"/>
                    <a:pt x="60" y="85"/>
                    <a:pt x="62" y="85"/>
                  </a:cubicBezTo>
                  <a:cubicBezTo>
                    <a:pt x="63" y="84"/>
                    <a:pt x="64" y="85"/>
                    <a:pt x="64" y="86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78"/>
                    <a:pt x="74" y="77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7" y="75"/>
                    <a:pt x="78" y="73"/>
                    <a:pt x="80" y="71"/>
                  </a:cubicBezTo>
                  <a:cubicBezTo>
                    <a:pt x="81" y="69"/>
                    <a:pt x="82" y="67"/>
                    <a:pt x="83" y="65"/>
                  </a:cubicBezTo>
                  <a:cubicBezTo>
                    <a:pt x="83" y="64"/>
                    <a:pt x="85" y="64"/>
                    <a:pt x="86" y="64"/>
                  </a:cubicBezTo>
                  <a:close/>
                  <a:moveTo>
                    <a:pt x="49" y="79"/>
                  </a:moveTo>
                  <a:cubicBezTo>
                    <a:pt x="55" y="79"/>
                    <a:pt x="60" y="77"/>
                    <a:pt x="64" y="74"/>
                  </a:cubicBezTo>
                  <a:cubicBezTo>
                    <a:pt x="71" y="70"/>
                    <a:pt x="76" y="64"/>
                    <a:pt x="77" y="56"/>
                  </a:cubicBezTo>
                  <a:cubicBezTo>
                    <a:pt x="79" y="50"/>
                    <a:pt x="78" y="44"/>
                    <a:pt x="76" y="39"/>
                  </a:cubicBezTo>
                  <a:cubicBezTo>
                    <a:pt x="74" y="34"/>
                    <a:pt x="71" y="29"/>
                    <a:pt x="66" y="26"/>
                  </a:cubicBezTo>
                  <a:cubicBezTo>
                    <a:pt x="65" y="25"/>
                    <a:pt x="63" y="24"/>
                    <a:pt x="61" y="23"/>
                  </a:cubicBezTo>
                  <a:cubicBezTo>
                    <a:pt x="59" y="22"/>
                    <a:pt x="57" y="21"/>
                    <a:pt x="55" y="21"/>
                  </a:cubicBezTo>
                  <a:cubicBezTo>
                    <a:pt x="53" y="20"/>
                    <a:pt x="51" y="20"/>
                    <a:pt x="49" y="20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5"/>
                    <a:pt x="53" y="25"/>
                    <a:pt x="54" y="26"/>
                  </a:cubicBezTo>
                  <a:cubicBezTo>
                    <a:pt x="56" y="26"/>
                    <a:pt x="58" y="26"/>
                    <a:pt x="59" y="27"/>
                  </a:cubicBezTo>
                  <a:cubicBezTo>
                    <a:pt x="61" y="28"/>
                    <a:pt x="62" y="29"/>
                    <a:pt x="63" y="30"/>
                  </a:cubicBezTo>
                  <a:cubicBezTo>
                    <a:pt x="67" y="32"/>
                    <a:pt x="70" y="36"/>
                    <a:pt x="72" y="41"/>
                  </a:cubicBezTo>
                  <a:cubicBezTo>
                    <a:pt x="73" y="45"/>
                    <a:pt x="74" y="50"/>
                    <a:pt x="73" y="55"/>
                  </a:cubicBezTo>
                  <a:cubicBezTo>
                    <a:pt x="71" y="61"/>
                    <a:pt x="67" y="67"/>
                    <a:pt x="62" y="70"/>
                  </a:cubicBezTo>
                  <a:cubicBezTo>
                    <a:pt x="58" y="72"/>
                    <a:pt x="54" y="74"/>
                    <a:pt x="49" y="74"/>
                  </a:cubicBezTo>
                  <a:lnTo>
                    <a:pt x="49" y="79"/>
                  </a:lnTo>
                  <a:close/>
                  <a:moveTo>
                    <a:pt x="49" y="12"/>
                  </a:moveTo>
                  <a:cubicBezTo>
                    <a:pt x="47" y="12"/>
                    <a:pt x="45" y="12"/>
                    <a:pt x="43" y="12"/>
                  </a:cubicBezTo>
                  <a:cubicBezTo>
                    <a:pt x="41" y="13"/>
                    <a:pt x="38" y="13"/>
                    <a:pt x="36" y="14"/>
                  </a:cubicBezTo>
                  <a:cubicBezTo>
                    <a:pt x="35" y="14"/>
                    <a:pt x="34" y="14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1" y="24"/>
                    <a:pt x="20" y="26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4" y="34"/>
                    <a:pt x="13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1" y="47"/>
                    <a:pt x="11" y="48"/>
                    <a:pt x="11" y="49"/>
                  </a:cubicBezTo>
                  <a:cubicBezTo>
                    <a:pt x="11" y="51"/>
                    <a:pt x="11" y="53"/>
                    <a:pt x="12" y="56"/>
                  </a:cubicBezTo>
                  <a:cubicBezTo>
                    <a:pt x="12" y="58"/>
                    <a:pt x="13" y="60"/>
                    <a:pt x="14" y="62"/>
                  </a:cubicBezTo>
                  <a:cubicBezTo>
                    <a:pt x="14" y="63"/>
                    <a:pt x="13" y="64"/>
                    <a:pt x="12" y="6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0" y="75"/>
                    <a:pt x="21" y="75"/>
                    <a:pt x="22" y="76"/>
                  </a:cubicBezTo>
                  <a:cubicBezTo>
                    <a:pt x="24" y="77"/>
                    <a:pt x="25" y="79"/>
                    <a:pt x="27" y="80"/>
                  </a:cubicBezTo>
                  <a:cubicBezTo>
                    <a:pt x="29" y="81"/>
                    <a:pt x="31" y="82"/>
                    <a:pt x="33" y="83"/>
                  </a:cubicBezTo>
                  <a:cubicBezTo>
                    <a:pt x="34" y="84"/>
                    <a:pt x="34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8"/>
                    <a:pt x="48" y="87"/>
                    <a:pt x="49" y="8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98"/>
                    <a:pt x="47" y="99"/>
                    <a:pt x="46" y="98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8" y="94"/>
                    <a:pt x="28" y="93"/>
                    <a:pt x="28" y="9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7" y="86"/>
                    <a:pt x="26" y="85"/>
                    <a:pt x="24" y="84"/>
                  </a:cubicBezTo>
                  <a:cubicBezTo>
                    <a:pt x="23" y="83"/>
                    <a:pt x="21" y="82"/>
                    <a:pt x="20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5" y="84"/>
                    <a:pt x="13" y="83"/>
                    <a:pt x="12" y="82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3" y="65"/>
                    <a:pt x="4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0"/>
                    <a:pt x="7" y="58"/>
                    <a:pt x="7" y="56"/>
                  </a:cubicBezTo>
                  <a:cubicBezTo>
                    <a:pt x="7" y="55"/>
                    <a:pt x="7" y="53"/>
                    <a:pt x="7" y="51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8"/>
                    <a:pt x="7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3" y="26"/>
                    <a:pt x="14" y="25"/>
                  </a:cubicBezTo>
                  <a:cubicBezTo>
                    <a:pt x="15" y="23"/>
                    <a:pt x="17" y="22"/>
                    <a:pt x="18" y="2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3" y="3"/>
                    <a:pt x="34" y="4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8"/>
                    <a:pt x="40" y="8"/>
                    <a:pt x="42" y="7"/>
                  </a:cubicBezTo>
                  <a:cubicBezTo>
                    <a:pt x="44" y="7"/>
                    <a:pt x="46" y="7"/>
                    <a:pt x="47" y="7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1"/>
                    <a:pt x="49" y="1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9" y="20"/>
                  </a:moveTo>
                  <a:cubicBezTo>
                    <a:pt x="43" y="20"/>
                    <a:pt x="38" y="22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7" y="29"/>
                    <a:pt x="22" y="35"/>
                    <a:pt x="20" y="43"/>
                  </a:cubicBezTo>
                  <a:cubicBezTo>
                    <a:pt x="19" y="48"/>
                    <a:pt x="20" y="54"/>
                    <a:pt x="22" y="60"/>
                  </a:cubicBezTo>
                  <a:cubicBezTo>
                    <a:pt x="24" y="65"/>
                    <a:pt x="27" y="69"/>
                    <a:pt x="32" y="73"/>
                  </a:cubicBezTo>
                  <a:cubicBezTo>
                    <a:pt x="33" y="74"/>
                    <a:pt x="35" y="75"/>
                    <a:pt x="37" y="76"/>
                  </a:cubicBezTo>
                  <a:cubicBezTo>
                    <a:pt x="39" y="77"/>
                    <a:pt x="40" y="77"/>
                    <a:pt x="42" y="78"/>
                  </a:cubicBezTo>
                  <a:cubicBezTo>
                    <a:pt x="45" y="78"/>
                    <a:pt x="47" y="79"/>
                    <a:pt x="49" y="79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7" y="74"/>
                    <a:pt x="45" y="74"/>
                    <a:pt x="43" y="73"/>
                  </a:cubicBezTo>
                  <a:cubicBezTo>
                    <a:pt x="42" y="73"/>
                    <a:pt x="40" y="72"/>
                    <a:pt x="39" y="72"/>
                  </a:cubicBezTo>
                  <a:cubicBezTo>
                    <a:pt x="37" y="71"/>
                    <a:pt x="36" y="70"/>
                    <a:pt x="35" y="69"/>
                  </a:cubicBezTo>
                  <a:cubicBezTo>
                    <a:pt x="31" y="66"/>
                    <a:pt x="28" y="62"/>
                    <a:pt x="26" y="58"/>
                  </a:cubicBezTo>
                  <a:cubicBezTo>
                    <a:pt x="24" y="53"/>
                    <a:pt x="24" y="49"/>
                    <a:pt x="25" y="44"/>
                  </a:cubicBezTo>
                  <a:cubicBezTo>
                    <a:pt x="27" y="37"/>
                    <a:pt x="31" y="32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4" y="25"/>
                    <a:pt x="49" y="25"/>
                  </a:cubicBezTo>
                  <a:lnTo>
                    <a:pt x="4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3" name="Freeform 124"/>
            <p:cNvSpPr>
              <a:spLocks noEditPoints="1"/>
            </p:cNvSpPr>
            <p:nvPr/>
          </p:nvSpPr>
          <p:spPr bwMode="auto">
            <a:xfrm>
              <a:off x="6662748" y="3049606"/>
              <a:ext cx="330201" cy="331790"/>
            </a:xfrm>
            <a:custGeom>
              <a:avLst/>
              <a:gdLst>
                <a:gd name="T0" fmla="*/ 73 w 146"/>
                <a:gd name="T1" fmla="*/ 142 h 147"/>
                <a:gd name="T2" fmla="*/ 122 w 146"/>
                <a:gd name="T3" fmla="*/ 122 h 147"/>
                <a:gd name="T4" fmla="*/ 142 w 146"/>
                <a:gd name="T5" fmla="*/ 74 h 147"/>
                <a:gd name="T6" fmla="*/ 122 w 146"/>
                <a:gd name="T7" fmla="*/ 25 h 147"/>
                <a:gd name="T8" fmla="*/ 73 w 146"/>
                <a:gd name="T9" fmla="*/ 5 h 147"/>
                <a:gd name="T10" fmla="*/ 73 w 146"/>
                <a:gd name="T11" fmla="*/ 0 h 147"/>
                <a:gd name="T12" fmla="*/ 125 w 146"/>
                <a:gd name="T13" fmla="*/ 22 h 147"/>
                <a:gd name="T14" fmla="*/ 146 w 146"/>
                <a:gd name="T15" fmla="*/ 74 h 147"/>
                <a:gd name="T16" fmla="*/ 125 w 146"/>
                <a:gd name="T17" fmla="*/ 125 h 147"/>
                <a:gd name="T18" fmla="*/ 73 w 146"/>
                <a:gd name="T19" fmla="*/ 147 h 147"/>
                <a:gd name="T20" fmla="*/ 73 w 146"/>
                <a:gd name="T21" fmla="*/ 142 h 147"/>
                <a:gd name="T22" fmla="*/ 73 w 146"/>
                <a:gd name="T23" fmla="*/ 96 h 147"/>
                <a:gd name="T24" fmla="*/ 88 w 146"/>
                <a:gd name="T25" fmla="*/ 90 h 147"/>
                <a:gd name="T26" fmla="*/ 90 w 146"/>
                <a:gd name="T27" fmla="*/ 89 h 147"/>
                <a:gd name="T28" fmla="*/ 112 w 146"/>
                <a:gd name="T29" fmla="*/ 38 h 147"/>
                <a:gd name="T30" fmla="*/ 112 w 146"/>
                <a:gd name="T31" fmla="*/ 38 h 147"/>
                <a:gd name="T32" fmla="*/ 112 w 146"/>
                <a:gd name="T33" fmla="*/ 38 h 147"/>
                <a:gd name="T34" fmla="*/ 112 w 146"/>
                <a:gd name="T35" fmla="*/ 36 h 147"/>
                <a:gd name="T36" fmla="*/ 108 w 146"/>
                <a:gd name="T37" fmla="*/ 35 h 147"/>
                <a:gd name="T38" fmla="*/ 73 w 146"/>
                <a:gd name="T39" fmla="*/ 51 h 147"/>
                <a:gd name="T40" fmla="*/ 73 w 146"/>
                <a:gd name="T41" fmla="*/ 56 h 147"/>
                <a:gd name="T42" fmla="*/ 105 w 146"/>
                <a:gd name="T43" fmla="*/ 42 h 147"/>
                <a:gd name="T44" fmla="*/ 86 w 146"/>
                <a:gd name="T45" fmla="*/ 86 h 147"/>
                <a:gd name="T46" fmla="*/ 73 w 146"/>
                <a:gd name="T47" fmla="*/ 91 h 147"/>
                <a:gd name="T48" fmla="*/ 73 w 146"/>
                <a:gd name="T49" fmla="*/ 96 h 147"/>
                <a:gd name="T50" fmla="*/ 73 w 146"/>
                <a:gd name="T51" fmla="*/ 5 h 147"/>
                <a:gd name="T52" fmla="*/ 25 w 146"/>
                <a:gd name="T53" fmla="*/ 25 h 147"/>
                <a:gd name="T54" fmla="*/ 5 w 146"/>
                <a:gd name="T55" fmla="*/ 74 h 147"/>
                <a:gd name="T56" fmla="*/ 25 w 146"/>
                <a:gd name="T57" fmla="*/ 122 h 147"/>
                <a:gd name="T58" fmla="*/ 73 w 146"/>
                <a:gd name="T59" fmla="*/ 142 h 147"/>
                <a:gd name="T60" fmla="*/ 73 w 146"/>
                <a:gd name="T61" fmla="*/ 147 h 147"/>
                <a:gd name="T62" fmla="*/ 22 w 146"/>
                <a:gd name="T63" fmla="*/ 125 h 147"/>
                <a:gd name="T64" fmla="*/ 0 w 146"/>
                <a:gd name="T65" fmla="*/ 74 h 147"/>
                <a:gd name="T66" fmla="*/ 22 w 146"/>
                <a:gd name="T67" fmla="*/ 22 h 147"/>
                <a:gd name="T68" fmla="*/ 73 w 146"/>
                <a:gd name="T69" fmla="*/ 0 h 147"/>
                <a:gd name="T70" fmla="*/ 73 w 146"/>
                <a:gd name="T71" fmla="*/ 5 h 147"/>
                <a:gd name="T72" fmla="*/ 73 w 146"/>
                <a:gd name="T73" fmla="*/ 51 h 147"/>
                <a:gd name="T74" fmla="*/ 58 w 146"/>
                <a:gd name="T75" fmla="*/ 57 h 147"/>
                <a:gd name="T76" fmla="*/ 57 w 146"/>
                <a:gd name="T77" fmla="*/ 59 h 147"/>
                <a:gd name="T78" fmla="*/ 35 w 146"/>
                <a:gd name="T79" fmla="*/ 109 h 147"/>
                <a:gd name="T80" fmla="*/ 35 w 146"/>
                <a:gd name="T81" fmla="*/ 109 h 147"/>
                <a:gd name="T82" fmla="*/ 35 w 146"/>
                <a:gd name="T83" fmla="*/ 109 h 147"/>
                <a:gd name="T84" fmla="*/ 35 w 146"/>
                <a:gd name="T85" fmla="*/ 111 h 147"/>
                <a:gd name="T86" fmla="*/ 38 w 146"/>
                <a:gd name="T87" fmla="*/ 112 h 147"/>
                <a:gd name="T88" fmla="*/ 73 w 146"/>
                <a:gd name="T89" fmla="*/ 96 h 147"/>
                <a:gd name="T90" fmla="*/ 73 w 146"/>
                <a:gd name="T91" fmla="*/ 91 h 147"/>
                <a:gd name="T92" fmla="*/ 42 w 146"/>
                <a:gd name="T93" fmla="*/ 105 h 147"/>
                <a:gd name="T94" fmla="*/ 61 w 146"/>
                <a:gd name="T95" fmla="*/ 61 h 147"/>
                <a:gd name="T96" fmla="*/ 73 w 146"/>
                <a:gd name="T97" fmla="*/ 56 h 147"/>
                <a:gd name="T98" fmla="*/ 73 w 146"/>
                <a:gd name="T99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147">
                  <a:moveTo>
                    <a:pt x="73" y="142"/>
                  </a:moveTo>
                  <a:cubicBezTo>
                    <a:pt x="92" y="142"/>
                    <a:pt x="109" y="134"/>
                    <a:pt x="122" y="122"/>
                  </a:cubicBezTo>
                  <a:cubicBezTo>
                    <a:pt x="134" y="110"/>
                    <a:pt x="142" y="92"/>
                    <a:pt x="142" y="74"/>
                  </a:cubicBezTo>
                  <a:cubicBezTo>
                    <a:pt x="142" y="55"/>
                    <a:pt x="134" y="38"/>
                    <a:pt x="122" y="25"/>
                  </a:cubicBezTo>
                  <a:cubicBezTo>
                    <a:pt x="109" y="13"/>
                    <a:pt x="92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3" y="0"/>
                    <a:pt x="112" y="9"/>
                    <a:pt x="125" y="22"/>
                  </a:cubicBezTo>
                  <a:cubicBezTo>
                    <a:pt x="138" y="35"/>
                    <a:pt x="146" y="53"/>
                    <a:pt x="146" y="74"/>
                  </a:cubicBezTo>
                  <a:cubicBezTo>
                    <a:pt x="146" y="94"/>
                    <a:pt x="138" y="112"/>
                    <a:pt x="125" y="125"/>
                  </a:cubicBezTo>
                  <a:cubicBezTo>
                    <a:pt x="112" y="139"/>
                    <a:pt x="93" y="147"/>
                    <a:pt x="73" y="147"/>
                  </a:cubicBezTo>
                  <a:cubicBezTo>
                    <a:pt x="73" y="142"/>
                    <a:pt x="73" y="142"/>
                    <a:pt x="73" y="142"/>
                  </a:cubicBezTo>
                  <a:close/>
                  <a:moveTo>
                    <a:pt x="73" y="96"/>
                  </a:moveTo>
                  <a:cubicBezTo>
                    <a:pt x="88" y="90"/>
                    <a:pt x="88" y="90"/>
                    <a:pt x="88" y="90"/>
                  </a:cubicBezTo>
                  <a:cubicBezTo>
                    <a:pt x="89" y="90"/>
                    <a:pt x="89" y="89"/>
                    <a:pt x="90" y="89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7"/>
                    <a:pt x="112" y="36"/>
                  </a:cubicBezTo>
                  <a:cubicBezTo>
                    <a:pt x="111" y="35"/>
                    <a:pt x="110" y="35"/>
                    <a:pt x="108" y="35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73" y="91"/>
                    <a:pt x="73" y="91"/>
                    <a:pt x="73" y="91"/>
                  </a:cubicBezTo>
                  <a:lnTo>
                    <a:pt x="73" y="96"/>
                  </a:lnTo>
                  <a:close/>
                  <a:moveTo>
                    <a:pt x="73" y="5"/>
                  </a:moveTo>
                  <a:cubicBezTo>
                    <a:pt x="54" y="5"/>
                    <a:pt x="37" y="13"/>
                    <a:pt x="25" y="25"/>
                  </a:cubicBezTo>
                  <a:cubicBezTo>
                    <a:pt x="13" y="38"/>
                    <a:pt x="5" y="55"/>
                    <a:pt x="5" y="74"/>
                  </a:cubicBezTo>
                  <a:cubicBezTo>
                    <a:pt x="5" y="92"/>
                    <a:pt x="13" y="110"/>
                    <a:pt x="25" y="122"/>
                  </a:cubicBezTo>
                  <a:cubicBezTo>
                    <a:pt x="37" y="134"/>
                    <a:pt x="54" y="142"/>
                    <a:pt x="73" y="14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53" y="147"/>
                    <a:pt x="35" y="139"/>
                    <a:pt x="22" y="125"/>
                  </a:cubicBezTo>
                  <a:cubicBezTo>
                    <a:pt x="8" y="112"/>
                    <a:pt x="0" y="94"/>
                    <a:pt x="0" y="74"/>
                  </a:cubicBezTo>
                  <a:cubicBezTo>
                    <a:pt x="0" y="53"/>
                    <a:pt x="8" y="35"/>
                    <a:pt x="22" y="22"/>
                  </a:cubicBezTo>
                  <a:cubicBezTo>
                    <a:pt x="35" y="9"/>
                    <a:pt x="5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lose/>
                  <a:moveTo>
                    <a:pt x="73" y="51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7" y="58"/>
                    <a:pt x="57" y="5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10"/>
                    <a:pt x="35" y="111"/>
                  </a:cubicBezTo>
                  <a:cubicBezTo>
                    <a:pt x="35" y="112"/>
                    <a:pt x="37" y="112"/>
                    <a:pt x="38" y="11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4" name="Freeform 125"/>
            <p:cNvSpPr>
              <a:spLocks noEditPoints="1"/>
            </p:cNvSpPr>
            <p:nvPr/>
          </p:nvSpPr>
          <p:spPr bwMode="auto">
            <a:xfrm>
              <a:off x="6804036" y="3189307"/>
              <a:ext cx="47625" cy="47625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1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21 h 21"/>
                <a:gd name="T14" fmla="*/ 10 w 21"/>
                <a:gd name="T15" fmla="*/ 16 h 21"/>
                <a:gd name="T16" fmla="*/ 10 w 21"/>
                <a:gd name="T17" fmla="*/ 16 h 21"/>
                <a:gd name="T18" fmla="*/ 14 w 21"/>
                <a:gd name="T19" fmla="*/ 15 h 21"/>
                <a:gd name="T20" fmla="*/ 14 w 21"/>
                <a:gd name="T21" fmla="*/ 15 h 21"/>
                <a:gd name="T22" fmla="*/ 16 w 21"/>
                <a:gd name="T23" fmla="*/ 11 h 21"/>
                <a:gd name="T24" fmla="*/ 14 w 21"/>
                <a:gd name="T25" fmla="*/ 7 h 21"/>
                <a:gd name="T26" fmla="*/ 10 w 21"/>
                <a:gd name="T27" fmla="*/ 5 h 21"/>
                <a:gd name="T28" fmla="*/ 10 w 21"/>
                <a:gd name="T29" fmla="*/ 5 h 21"/>
                <a:gd name="T30" fmla="*/ 10 w 21"/>
                <a:gd name="T31" fmla="*/ 0 h 21"/>
                <a:gd name="T32" fmla="*/ 10 w 21"/>
                <a:gd name="T33" fmla="*/ 21 h 21"/>
                <a:gd name="T34" fmla="*/ 3 w 21"/>
                <a:gd name="T35" fmla="*/ 18 h 21"/>
                <a:gd name="T36" fmla="*/ 0 w 21"/>
                <a:gd name="T37" fmla="*/ 11 h 21"/>
                <a:gd name="T38" fmla="*/ 3 w 21"/>
                <a:gd name="T39" fmla="*/ 3 h 21"/>
                <a:gd name="T40" fmla="*/ 3 w 21"/>
                <a:gd name="T41" fmla="*/ 3 h 21"/>
                <a:gd name="T42" fmla="*/ 10 w 21"/>
                <a:gd name="T43" fmla="*/ 0 h 21"/>
                <a:gd name="T44" fmla="*/ 10 w 21"/>
                <a:gd name="T45" fmla="*/ 5 h 21"/>
                <a:gd name="T46" fmla="*/ 6 w 21"/>
                <a:gd name="T47" fmla="*/ 7 h 21"/>
                <a:gd name="T48" fmla="*/ 6 w 21"/>
                <a:gd name="T49" fmla="*/ 7 h 21"/>
                <a:gd name="T50" fmla="*/ 6 w 21"/>
                <a:gd name="T51" fmla="*/ 7 h 21"/>
                <a:gd name="T52" fmla="*/ 5 w 21"/>
                <a:gd name="T53" fmla="*/ 11 h 21"/>
                <a:gd name="T54" fmla="*/ 6 w 21"/>
                <a:gd name="T55" fmla="*/ 15 h 21"/>
                <a:gd name="T56" fmla="*/ 10 w 21"/>
                <a:gd name="T57" fmla="*/ 16 h 21"/>
                <a:gd name="T58" fmla="*/ 10 w 21"/>
                <a:gd name="T5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2"/>
                    <a:pt x="16" y="11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3" y="6"/>
                    <a:pt x="12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0" y="21"/>
                  </a:move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5" name="Freeform 126"/>
            <p:cNvSpPr>
              <a:spLocks noEditPoints="1"/>
            </p:cNvSpPr>
            <p:nvPr/>
          </p:nvSpPr>
          <p:spPr bwMode="auto">
            <a:xfrm>
              <a:off x="10477516" y="384178"/>
              <a:ext cx="195264" cy="368303"/>
            </a:xfrm>
            <a:custGeom>
              <a:avLst/>
              <a:gdLst>
                <a:gd name="T0" fmla="*/ 82 w 87"/>
                <a:gd name="T1" fmla="*/ 5 h 163"/>
                <a:gd name="T2" fmla="*/ 84 w 87"/>
                <a:gd name="T3" fmla="*/ 0 h 163"/>
                <a:gd name="T4" fmla="*/ 84 w 87"/>
                <a:gd name="T5" fmla="*/ 163 h 163"/>
                <a:gd name="T6" fmla="*/ 43 w 87"/>
                <a:gd name="T7" fmla="*/ 149 h 163"/>
                <a:gd name="T8" fmla="*/ 52 w 87"/>
                <a:gd name="T9" fmla="*/ 146 h 163"/>
                <a:gd name="T10" fmla="*/ 52 w 87"/>
                <a:gd name="T11" fmla="*/ 128 h 163"/>
                <a:gd name="T12" fmla="*/ 43 w 87"/>
                <a:gd name="T13" fmla="*/ 124 h 163"/>
                <a:gd name="T14" fmla="*/ 49 w 87"/>
                <a:gd name="T15" fmla="*/ 131 h 163"/>
                <a:gd name="T16" fmla="*/ 51 w 87"/>
                <a:gd name="T17" fmla="*/ 137 h 163"/>
                <a:gd name="T18" fmla="*/ 43 w 87"/>
                <a:gd name="T19" fmla="*/ 144 h 163"/>
                <a:gd name="T20" fmla="*/ 43 w 87"/>
                <a:gd name="T21" fmla="*/ 114 h 163"/>
                <a:gd name="T22" fmla="*/ 52 w 87"/>
                <a:gd name="T23" fmla="*/ 110 h 163"/>
                <a:gd name="T24" fmla="*/ 52 w 87"/>
                <a:gd name="T25" fmla="*/ 93 h 163"/>
                <a:gd name="T26" fmla="*/ 43 w 87"/>
                <a:gd name="T27" fmla="*/ 94 h 163"/>
                <a:gd name="T28" fmla="*/ 49 w 87"/>
                <a:gd name="T29" fmla="*/ 96 h 163"/>
                <a:gd name="T30" fmla="*/ 49 w 87"/>
                <a:gd name="T31" fmla="*/ 107 h 163"/>
                <a:gd name="T32" fmla="*/ 43 w 87"/>
                <a:gd name="T33" fmla="*/ 114 h 163"/>
                <a:gd name="T34" fmla="*/ 79 w 87"/>
                <a:gd name="T35" fmla="*/ 79 h 163"/>
                <a:gd name="T36" fmla="*/ 43 w 87"/>
                <a:gd name="T37" fmla="*/ 46 h 163"/>
                <a:gd name="T38" fmla="*/ 74 w 87"/>
                <a:gd name="T39" fmla="*/ 77 h 163"/>
                <a:gd name="T40" fmla="*/ 43 w 87"/>
                <a:gd name="T41" fmla="*/ 44 h 163"/>
                <a:gd name="T42" fmla="*/ 79 w 87"/>
                <a:gd name="T43" fmla="*/ 11 h 163"/>
                <a:gd name="T44" fmla="*/ 43 w 87"/>
                <a:gd name="T45" fmla="*/ 14 h 163"/>
                <a:gd name="T46" fmla="*/ 43 w 87"/>
                <a:gd name="T47" fmla="*/ 39 h 163"/>
                <a:gd name="T48" fmla="*/ 43 w 87"/>
                <a:gd name="T49" fmla="*/ 159 h 163"/>
                <a:gd name="T50" fmla="*/ 0 w 87"/>
                <a:gd name="T51" fmla="*/ 161 h 163"/>
                <a:gd name="T52" fmla="*/ 43 w 87"/>
                <a:gd name="T53" fmla="*/ 0 h 163"/>
                <a:gd name="T54" fmla="*/ 5 w 87"/>
                <a:gd name="T55" fmla="*/ 159 h 163"/>
                <a:gd name="T56" fmla="*/ 8 w 87"/>
                <a:gd name="T57" fmla="*/ 11 h 163"/>
                <a:gd name="T58" fmla="*/ 43 w 87"/>
                <a:gd name="T59" fmla="*/ 44 h 163"/>
                <a:gd name="T60" fmla="*/ 13 w 87"/>
                <a:gd name="T61" fmla="*/ 14 h 163"/>
                <a:gd name="T62" fmla="*/ 43 w 87"/>
                <a:gd name="T63" fmla="*/ 46 h 163"/>
                <a:gd name="T64" fmla="*/ 8 w 87"/>
                <a:gd name="T65" fmla="*/ 79 h 163"/>
                <a:gd name="T66" fmla="*/ 43 w 87"/>
                <a:gd name="T67" fmla="*/ 77 h 163"/>
                <a:gd name="T68" fmla="*/ 43 w 87"/>
                <a:gd name="T69" fmla="*/ 51 h 163"/>
                <a:gd name="T70" fmla="*/ 35 w 87"/>
                <a:gd name="T71" fmla="*/ 93 h 163"/>
                <a:gd name="T72" fmla="*/ 35 w 87"/>
                <a:gd name="T73" fmla="*/ 110 h 163"/>
                <a:gd name="T74" fmla="*/ 43 w 87"/>
                <a:gd name="T75" fmla="*/ 109 h 163"/>
                <a:gd name="T76" fmla="*/ 36 w 87"/>
                <a:gd name="T77" fmla="*/ 101 h 163"/>
                <a:gd name="T78" fmla="*/ 43 w 87"/>
                <a:gd name="T79" fmla="*/ 94 h 163"/>
                <a:gd name="T80" fmla="*/ 35 w 87"/>
                <a:gd name="T81" fmla="*/ 128 h 163"/>
                <a:gd name="T82" fmla="*/ 35 w 87"/>
                <a:gd name="T83" fmla="*/ 146 h 163"/>
                <a:gd name="T84" fmla="*/ 38 w 87"/>
                <a:gd name="T85" fmla="*/ 142 h 163"/>
                <a:gd name="T86" fmla="*/ 38 w 87"/>
                <a:gd name="T8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163">
                  <a:moveTo>
                    <a:pt x="43" y="159"/>
                  </a:moveTo>
                  <a:cubicBezTo>
                    <a:pt x="82" y="159"/>
                    <a:pt x="82" y="159"/>
                    <a:pt x="82" y="159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7" y="1"/>
                    <a:pt x="87" y="2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7" y="162"/>
                    <a:pt x="86" y="163"/>
                    <a:pt x="84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43" y="159"/>
                    <a:pt x="43" y="159"/>
                    <a:pt x="43" y="159"/>
                  </a:cubicBezTo>
                  <a:close/>
                  <a:moveTo>
                    <a:pt x="43" y="149"/>
                  </a:moveTo>
                  <a:cubicBezTo>
                    <a:pt x="43" y="149"/>
                    <a:pt x="43" y="149"/>
                    <a:pt x="43" y="149"/>
                  </a:cubicBezTo>
                  <a:cubicBezTo>
                    <a:pt x="47" y="149"/>
                    <a:pt x="50" y="148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4" y="143"/>
                    <a:pt x="56" y="140"/>
                    <a:pt x="56" y="137"/>
                  </a:cubicBezTo>
                  <a:cubicBezTo>
                    <a:pt x="56" y="133"/>
                    <a:pt x="54" y="130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0" y="126"/>
                    <a:pt x="47" y="124"/>
                    <a:pt x="43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5" y="129"/>
                    <a:pt x="47" y="130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50" y="133"/>
                    <a:pt x="51" y="135"/>
                    <a:pt x="51" y="137"/>
                  </a:cubicBezTo>
                  <a:cubicBezTo>
                    <a:pt x="51" y="139"/>
                    <a:pt x="50" y="141"/>
                    <a:pt x="49" y="142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47" y="144"/>
                    <a:pt x="45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9"/>
                    <a:pt x="43" y="149"/>
                    <a:pt x="43" y="149"/>
                  </a:cubicBezTo>
                  <a:close/>
                  <a:moveTo>
                    <a:pt x="43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7" y="114"/>
                    <a:pt x="50" y="113"/>
                    <a:pt x="52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4" y="108"/>
                    <a:pt x="56" y="105"/>
                    <a:pt x="56" y="101"/>
                  </a:cubicBezTo>
                  <a:cubicBezTo>
                    <a:pt x="56" y="98"/>
                    <a:pt x="54" y="95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0" y="90"/>
                    <a:pt x="47" y="89"/>
                    <a:pt x="43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5" y="94"/>
                    <a:pt x="47" y="95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7"/>
                    <a:pt x="51" y="99"/>
                    <a:pt x="51" y="101"/>
                  </a:cubicBezTo>
                  <a:cubicBezTo>
                    <a:pt x="51" y="104"/>
                    <a:pt x="50" y="105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7" y="108"/>
                    <a:pt x="45" y="109"/>
                    <a:pt x="43" y="10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114"/>
                    <a:pt x="43" y="114"/>
                    <a:pt x="43" y="114"/>
                  </a:cubicBezTo>
                  <a:close/>
                  <a:moveTo>
                    <a:pt x="43" y="81"/>
                  </a:moveTo>
                  <a:cubicBezTo>
                    <a:pt x="76" y="81"/>
                    <a:pt x="76" y="81"/>
                    <a:pt x="76" y="81"/>
                  </a:cubicBezTo>
                  <a:cubicBezTo>
                    <a:pt x="78" y="81"/>
                    <a:pt x="79" y="80"/>
                    <a:pt x="79" y="7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47"/>
                    <a:pt x="78" y="46"/>
                    <a:pt x="76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81"/>
                    <a:pt x="43" y="81"/>
                    <a:pt x="43" y="81"/>
                  </a:cubicBezTo>
                  <a:close/>
                  <a:moveTo>
                    <a:pt x="43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8" y="44"/>
                    <a:pt x="79" y="43"/>
                    <a:pt x="79" y="4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0"/>
                    <a:pt x="78" y="9"/>
                    <a:pt x="76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43" y="39"/>
                    <a:pt x="43" y="39"/>
                    <a:pt x="43" y="39"/>
                  </a:cubicBezTo>
                  <a:lnTo>
                    <a:pt x="43" y="44"/>
                  </a:lnTo>
                  <a:close/>
                  <a:moveTo>
                    <a:pt x="5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1" y="163"/>
                    <a:pt x="0" y="162"/>
                    <a:pt x="0" y="1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9"/>
                    <a:pt x="5" y="159"/>
                    <a:pt x="5" y="159"/>
                  </a:cubicBezTo>
                  <a:close/>
                  <a:moveTo>
                    <a:pt x="43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4"/>
                    <a:pt x="11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4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9" y="46"/>
                    <a:pt x="8" y="47"/>
                    <a:pt x="8" y="4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1"/>
                    <a:pt x="11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6"/>
                    <a:pt x="43" y="46"/>
                    <a:pt x="43" y="46"/>
                  </a:cubicBezTo>
                  <a:close/>
                  <a:moveTo>
                    <a:pt x="43" y="89"/>
                  </a:moveTo>
                  <a:cubicBezTo>
                    <a:pt x="40" y="89"/>
                    <a:pt x="37" y="90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2" y="95"/>
                    <a:pt x="31" y="98"/>
                    <a:pt x="31" y="101"/>
                  </a:cubicBezTo>
                  <a:cubicBezTo>
                    <a:pt x="31" y="105"/>
                    <a:pt x="32" y="108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2"/>
                    <a:pt x="40" y="114"/>
                    <a:pt x="43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1" y="109"/>
                    <a:pt x="39" y="108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5"/>
                    <a:pt x="36" y="104"/>
                    <a:pt x="36" y="101"/>
                  </a:cubicBezTo>
                  <a:cubicBezTo>
                    <a:pt x="36" y="99"/>
                    <a:pt x="37" y="97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95"/>
                    <a:pt x="41" y="94"/>
                    <a:pt x="43" y="94"/>
                  </a:cubicBezTo>
                  <a:cubicBezTo>
                    <a:pt x="43" y="89"/>
                    <a:pt x="43" y="89"/>
                    <a:pt x="43" y="89"/>
                  </a:cubicBezTo>
                  <a:close/>
                  <a:moveTo>
                    <a:pt x="43" y="124"/>
                  </a:moveTo>
                  <a:cubicBezTo>
                    <a:pt x="40" y="124"/>
                    <a:pt x="37" y="126"/>
                    <a:pt x="35" y="128"/>
                  </a:cubicBezTo>
                  <a:cubicBezTo>
                    <a:pt x="32" y="130"/>
                    <a:pt x="31" y="133"/>
                    <a:pt x="31" y="137"/>
                  </a:cubicBezTo>
                  <a:cubicBezTo>
                    <a:pt x="31" y="140"/>
                    <a:pt x="32" y="143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7" y="148"/>
                    <a:pt x="40" y="149"/>
                    <a:pt x="43" y="149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44"/>
                    <a:pt x="39" y="144"/>
                    <a:pt x="38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7" y="141"/>
                    <a:pt x="36" y="139"/>
                    <a:pt x="36" y="137"/>
                  </a:cubicBezTo>
                  <a:cubicBezTo>
                    <a:pt x="36" y="135"/>
                    <a:pt x="37" y="133"/>
                    <a:pt x="38" y="131"/>
                  </a:cubicBezTo>
                  <a:cubicBezTo>
                    <a:pt x="39" y="130"/>
                    <a:pt x="41" y="129"/>
                    <a:pt x="43" y="129"/>
                  </a:cubicBezTo>
                  <a:lnTo>
                    <a:pt x="43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6" name="Freeform 127"/>
            <p:cNvSpPr>
              <a:spLocks noEditPoints="1"/>
            </p:cNvSpPr>
            <p:nvPr/>
          </p:nvSpPr>
          <p:spPr bwMode="auto">
            <a:xfrm>
              <a:off x="10675955" y="384178"/>
              <a:ext cx="87313" cy="368303"/>
            </a:xfrm>
            <a:custGeom>
              <a:avLst/>
              <a:gdLst>
                <a:gd name="T0" fmla="*/ 34 w 39"/>
                <a:gd name="T1" fmla="*/ 150 h 163"/>
                <a:gd name="T2" fmla="*/ 34 w 39"/>
                <a:gd name="T3" fmla="*/ 30 h 163"/>
                <a:gd name="T4" fmla="*/ 20 w 39"/>
                <a:gd name="T5" fmla="*/ 19 h 163"/>
                <a:gd name="T6" fmla="*/ 20 w 39"/>
                <a:gd name="T7" fmla="*/ 13 h 163"/>
                <a:gd name="T8" fmla="*/ 38 w 39"/>
                <a:gd name="T9" fmla="*/ 27 h 163"/>
                <a:gd name="T10" fmla="*/ 39 w 39"/>
                <a:gd name="T11" fmla="*/ 29 h 163"/>
                <a:gd name="T12" fmla="*/ 39 w 39"/>
                <a:gd name="T13" fmla="*/ 152 h 163"/>
                <a:gd name="T14" fmla="*/ 39 w 39"/>
                <a:gd name="T15" fmla="*/ 152 h 163"/>
                <a:gd name="T16" fmla="*/ 37 w 39"/>
                <a:gd name="T17" fmla="*/ 154 h 163"/>
                <a:gd name="T18" fmla="*/ 20 w 39"/>
                <a:gd name="T19" fmla="*/ 159 h 163"/>
                <a:gd name="T20" fmla="*/ 20 w 39"/>
                <a:gd name="T21" fmla="*/ 154 h 163"/>
                <a:gd name="T22" fmla="*/ 34 w 39"/>
                <a:gd name="T23" fmla="*/ 150 h 163"/>
                <a:gd name="T24" fmla="*/ 20 w 39"/>
                <a:gd name="T25" fmla="*/ 19 h 163"/>
                <a:gd name="T26" fmla="*/ 5 w 39"/>
                <a:gd name="T27" fmla="*/ 7 h 163"/>
                <a:gd name="T28" fmla="*/ 5 w 39"/>
                <a:gd name="T29" fmla="*/ 158 h 163"/>
                <a:gd name="T30" fmla="*/ 20 w 39"/>
                <a:gd name="T31" fmla="*/ 154 h 163"/>
                <a:gd name="T32" fmla="*/ 20 w 39"/>
                <a:gd name="T33" fmla="*/ 159 h 163"/>
                <a:gd name="T34" fmla="*/ 3 w 39"/>
                <a:gd name="T35" fmla="*/ 163 h 163"/>
                <a:gd name="T36" fmla="*/ 3 w 39"/>
                <a:gd name="T37" fmla="*/ 163 h 163"/>
                <a:gd name="T38" fmla="*/ 0 w 39"/>
                <a:gd name="T39" fmla="*/ 161 h 163"/>
                <a:gd name="T40" fmla="*/ 0 w 39"/>
                <a:gd name="T41" fmla="*/ 2 h 163"/>
                <a:gd name="T42" fmla="*/ 0 w 39"/>
                <a:gd name="T43" fmla="*/ 2 h 163"/>
                <a:gd name="T44" fmla="*/ 1 w 39"/>
                <a:gd name="T45" fmla="*/ 1 h 163"/>
                <a:gd name="T46" fmla="*/ 4 w 39"/>
                <a:gd name="T47" fmla="*/ 1 h 163"/>
                <a:gd name="T48" fmla="*/ 20 w 39"/>
                <a:gd name="T49" fmla="*/ 13 h 163"/>
                <a:gd name="T50" fmla="*/ 20 w 39"/>
                <a:gd name="T51" fmla="*/ 1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63">
                  <a:moveTo>
                    <a:pt x="34" y="15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8"/>
                    <a:pt x="39" y="29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9" y="153"/>
                    <a:pt x="38" y="154"/>
                    <a:pt x="37" y="154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4"/>
                    <a:pt x="20" y="154"/>
                    <a:pt x="20" y="154"/>
                  </a:cubicBezTo>
                  <a:lnTo>
                    <a:pt x="34" y="150"/>
                  </a:lnTo>
                  <a:close/>
                  <a:moveTo>
                    <a:pt x="20" y="1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1" y="163"/>
                    <a:pt x="0" y="162"/>
                    <a:pt x="0" y="1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7" name="Freeform 128"/>
            <p:cNvSpPr>
              <a:spLocks noEditPoints="1"/>
            </p:cNvSpPr>
            <p:nvPr/>
          </p:nvSpPr>
          <p:spPr bwMode="auto">
            <a:xfrm>
              <a:off x="10506092" y="414342"/>
              <a:ext cx="138113" cy="58738"/>
            </a:xfrm>
            <a:custGeom>
              <a:avLst/>
              <a:gdLst>
                <a:gd name="T0" fmla="*/ 30 w 61"/>
                <a:gd name="T1" fmla="*/ 0 h 26"/>
                <a:gd name="T2" fmla="*/ 59 w 61"/>
                <a:gd name="T3" fmla="*/ 0 h 26"/>
                <a:gd name="T4" fmla="*/ 61 w 61"/>
                <a:gd name="T5" fmla="*/ 3 h 26"/>
                <a:gd name="T6" fmla="*/ 61 w 61"/>
                <a:gd name="T7" fmla="*/ 24 h 26"/>
                <a:gd name="T8" fmla="*/ 59 w 61"/>
                <a:gd name="T9" fmla="*/ 26 h 26"/>
                <a:gd name="T10" fmla="*/ 30 w 61"/>
                <a:gd name="T11" fmla="*/ 26 h 26"/>
                <a:gd name="T12" fmla="*/ 30 w 61"/>
                <a:gd name="T13" fmla="*/ 22 h 26"/>
                <a:gd name="T14" fmla="*/ 56 w 61"/>
                <a:gd name="T15" fmla="*/ 22 h 26"/>
                <a:gd name="T16" fmla="*/ 56 w 61"/>
                <a:gd name="T17" fmla="*/ 5 h 26"/>
                <a:gd name="T18" fmla="*/ 30 w 61"/>
                <a:gd name="T19" fmla="*/ 5 h 26"/>
                <a:gd name="T20" fmla="*/ 30 w 61"/>
                <a:gd name="T21" fmla="*/ 0 h 26"/>
                <a:gd name="T22" fmla="*/ 2 w 61"/>
                <a:gd name="T23" fmla="*/ 0 h 26"/>
                <a:gd name="T24" fmla="*/ 30 w 61"/>
                <a:gd name="T25" fmla="*/ 0 h 26"/>
                <a:gd name="T26" fmla="*/ 30 w 61"/>
                <a:gd name="T27" fmla="*/ 5 h 26"/>
                <a:gd name="T28" fmla="*/ 4 w 61"/>
                <a:gd name="T29" fmla="*/ 5 h 26"/>
                <a:gd name="T30" fmla="*/ 4 w 61"/>
                <a:gd name="T31" fmla="*/ 22 h 26"/>
                <a:gd name="T32" fmla="*/ 30 w 61"/>
                <a:gd name="T33" fmla="*/ 22 h 26"/>
                <a:gd name="T34" fmla="*/ 30 w 61"/>
                <a:gd name="T35" fmla="*/ 26 h 26"/>
                <a:gd name="T36" fmla="*/ 2 w 61"/>
                <a:gd name="T37" fmla="*/ 26 h 26"/>
                <a:gd name="T38" fmla="*/ 0 w 61"/>
                <a:gd name="T39" fmla="*/ 24 h 26"/>
                <a:gd name="T40" fmla="*/ 0 w 61"/>
                <a:gd name="T41" fmla="*/ 3 h 26"/>
                <a:gd name="T42" fmla="*/ 2 w 61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26">
                  <a:moveTo>
                    <a:pt x="3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5"/>
                    <a:pt x="60" y="26"/>
                    <a:pt x="5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0" y="0"/>
                  </a:lnTo>
                  <a:close/>
                  <a:moveTo>
                    <a:pt x="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8" name="Freeform 129"/>
            <p:cNvSpPr>
              <a:spLocks noEditPoints="1"/>
            </p:cNvSpPr>
            <p:nvPr/>
          </p:nvSpPr>
          <p:spPr bwMode="auto">
            <a:xfrm>
              <a:off x="10506092" y="500067"/>
              <a:ext cx="138113" cy="58738"/>
            </a:xfrm>
            <a:custGeom>
              <a:avLst/>
              <a:gdLst>
                <a:gd name="T0" fmla="*/ 30 w 61"/>
                <a:gd name="T1" fmla="*/ 0 h 26"/>
                <a:gd name="T2" fmla="*/ 59 w 61"/>
                <a:gd name="T3" fmla="*/ 0 h 26"/>
                <a:gd name="T4" fmla="*/ 61 w 61"/>
                <a:gd name="T5" fmla="*/ 2 h 26"/>
                <a:gd name="T6" fmla="*/ 61 w 61"/>
                <a:gd name="T7" fmla="*/ 23 h 26"/>
                <a:gd name="T8" fmla="*/ 59 w 61"/>
                <a:gd name="T9" fmla="*/ 26 h 26"/>
                <a:gd name="T10" fmla="*/ 30 w 61"/>
                <a:gd name="T11" fmla="*/ 26 h 26"/>
                <a:gd name="T12" fmla="*/ 30 w 61"/>
                <a:gd name="T13" fmla="*/ 21 h 26"/>
                <a:gd name="T14" fmla="*/ 56 w 61"/>
                <a:gd name="T15" fmla="*/ 21 h 26"/>
                <a:gd name="T16" fmla="*/ 56 w 61"/>
                <a:gd name="T17" fmla="*/ 4 h 26"/>
                <a:gd name="T18" fmla="*/ 30 w 61"/>
                <a:gd name="T19" fmla="*/ 4 h 26"/>
                <a:gd name="T20" fmla="*/ 30 w 61"/>
                <a:gd name="T21" fmla="*/ 0 h 26"/>
                <a:gd name="T22" fmla="*/ 2 w 61"/>
                <a:gd name="T23" fmla="*/ 0 h 26"/>
                <a:gd name="T24" fmla="*/ 30 w 61"/>
                <a:gd name="T25" fmla="*/ 0 h 26"/>
                <a:gd name="T26" fmla="*/ 30 w 61"/>
                <a:gd name="T27" fmla="*/ 4 h 26"/>
                <a:gd name="T28" fmla="*/ 4 w 61"/>
                <a:gd name="T29" fmla="*/ 4 h 26"/>
                <a:gd name="T30" fmla="*/ 4 w 61"/>
                <a:gd name="T31" fmla="*/ 21 h 26"/>
                <a:gd name="T32" fmla="*/ 30 w 61"/>
                <a:gd name="T33" fmla="*/ 21 h 26"/>
                <a:gd name="T34" fmla="*/ 30 w 61"/>
                <a:gd name="T35" fmla="*/ 26 h 26"/>
                <a:gd name="T36" fmla="*/ 2 w 61"/>
                <a:gd name="T37" fmla="*/ 26 h 26"/>
                <a:gd name="T38" fmla="*/ 0 w 61"/>
                <a:gd name="T39" fmla="*/ 23 h 26"/>
                <a:gd name="T40" fmla="*/ 0 w 61"/>
                <a:gd name="T41" fmla="*/ 2 h 26"/>
                <a:gd name="T42" fmla="*/ 2 w 61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26">
                  <a:moveTo>
                    <a:pt x="3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5"/>
                    <a:pt x="60" y="26"/>
                    <a:pt x="5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30" y="0"/>
                  </a:lnTo>
                  <a:close/>
                  <a:moveTo>
                    <a:pt x="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29" name="Freeform 132"/>
            <p:cNvSpPr>
              <a:spLocks noEditPoints="1"/>
            </p:cNvSpPr>
            <p:nvPr/>
          </p:nvSpPr>
          <p:spPr bwMode="auto">
            <a:xfrm>
              <a:off x="7527937" y="217490"/>
              <a:ext cx="63500" cy="303214"/>
            </a:xfrm>
            <a:custGeom>
              <a:avLst/>
              <a:gdLst>
                <a:gd name="T0" fmla="*/ 23 w 28"/>
                <a:gd name="T1" fmla="*/ 5 h 134"/>
                <a:gd name="T2" fmla="*/ 14 w 28"/>
                <a:gd name="T3" fmla="*/ 5 h 134"/>
                <a:gd name="T4" fmla="*/ 14 w 28"/>
                <a:gd name="T5" fmla="*/ 0 h 134"/>
                <a:gd name="T6" fmla="*/ 26 w 28"/>
                <a:gd name="T7" fmla="*/ 0 h 134"/>
                <a:gd name="T8" fmla="*/ 28 w 28"/>
                <a:gd name="T9" fmla="*/ 2 h 134"/>
                <a:gd name="T10" fmla="*/ 28 w 28"/>
                <a:gd name="T11" fmla="*/ 131 h 134"/>
                <a:gd name="T12" fmla="*/ 26 w 28"/>
                <a:gd name="T13" fmla="*/ 134 h 134"/>
                <a:gd name="T14" fmla="*/ 14 w 28"/>
                <a:gd name="T15" fmla="*/ 134 h 134"/>
                <a:gd name="T16" fmla="*/ 14 w 28"/>
                <a:gd name="T17" fmla="*/ 129 h 134"/>
                <a:gd name="T18" fmla="*/ 23 w 28"/>
                <a:gd name="T19" fmla="*/ 129 h 134"/>
                <a:gd name="T20" fmla="*/ 23 w 28"/>
                <a:gd name="T21" fmla="*/ 5 h 134"/>
                <a:gd name="T22" fmla="*/ 14 w 28"/>
                <a:gd name="T23" fmla="*/ 5 h 134"/>
                <a:gd name="T24" fmla="*/ 5 w 28"/>
                <a:gd name="T25" fmla="*/ 5 h 134"/>
                <a:gd name="T26" fmla="*/ 5 w 28"/>
                <a:gd name="T27" fmla="*/ 129 h 134"/>
                <a:gd name="T28" fmla="*/ 14 w 28"/>
                <a:gd name="T29" fmla="*/ 129 h 134"/>
                <a:gd name="T30" fmla="*/ 14 w 28"/>
                <a:gd name="T31" fmla="*/ 134 h 134"/>
                <a:gd name="T32" fmla="*/ 3 w 28"/>
                <a:gd name="T33" fmla="*/ 134 h 134"/>
                <a:gd name="T34" fmla="*/ 0 w 28"/>
                <a:gd name="T35" fmla="*/ 131 h 134"/>
                <a:gd name="T36" fmla="*/ 0 w 28"/>
                <a:gd name="T37" fmla="*/ 2 h 134"/>
                <a:gd name="T38" fmla="*/ 3 w 28"/>
                <a:gd name="T39" fmla="*/ 0 h 134"/>
                <a:gd name="T40" fmla="*/ 14 w 28"/>
                <a:gd name="T41" fmla="*/ 0 h 134"/>
                <a:gd name="T42" fmla="*/ 14 w 28"/>
                <a:gd name="T43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34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8" y="133"/>
                    <a:pt x="27" y="134"/>
                    <a:pt x="26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23" y="129"/>
                    <a:pt x="23" y="129"/>
                    <a:pt x="23" y="129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2" y="134"/>
                    <a:pt x="0" y="133"/>
                    <a:pt x="0" y="1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0" name="Freeform 133"/>
            <p:cNvSpPr>
              <a:spLocks noEditPoints="1"/>
            </p:cNvSpPr>
            <p:nvPr/>
          </p:nvSpPr>
          <p:spPr bwMode="auto">
            <a:xfrm>
              <a:off x="7453324" y="307978"/>
              <a:ext cx="63500" cy="212727"/>
            </a:xfrm>
            <a:custGeom>
              <a:avLst/>
              <a:gdLst>
                <a:gd name="T0" fmla="*/ 23 w 28"/>
                <a:gd name="T1" fmla="*/ 5 h 94"/>
                <a:gd name="T2" fmla="*/ 14 w 28"/>
                <a:gd name="T3" fmla="*/ 5 h 94"/>
                <a:gd name="T4" fmla="*/ 14 w 28"/>
                <a:gd name="T5" fmla="*/ 0 h 94"/>
                <a:gd name="T6" fmla="*/ 25 w 28"/>
                <a:gd name="T7" fmla="*/ 0 h 94"/>
                <a:gd name="T8" fmla="*/ 28 w 28"/>
                <a:gd name="T9" fmla="*/ 3 h 94"/>
                <a:gd name="T10" fmla="*/ 28 w 28"/>
                <a:gd name="T11" fmla="*/ 91 h 94"/>
                <a:gd name="T12" fmla="*/ 25 w 28"/>
                <a:gd name="T13" fmla="*/ 94 h 94"/>
                <a:gd name="T14" fmla="*/ 14 w 28"/>
                <a:gd name="T15" fmla="*/ 94 h 94"/>
                <a:gd name="T16" fmla="*/ 14 w 28"/>
                <a:gd name="T17" fmla="*/ 89 h 94"/>
                <a:gd name="T18" fmla="*/ 23 w 28"/>
                <a:gd name="T19" fmla="*/ 89 h 94"/>
                <a:gd name="T20" fmla="*/ 23 w 28"/>
                <a:gd name="T21" fmla="*/ 5 h 94"/>
                <a:gd name="T22" fmla="*/ 14 w 28"/>
                <a:gd name="T23" fmla="*/ 5 h 94"/>
                <a:gd name="T24" fmla="*/ 5 w 28"/>
                <a:gd name="T25" fmla="*/ 5 h 94"/>
                <a:gd name="T26" fmla="*/ 5 w 28"/>
                <a:gd name="T27" fmla="*/ 89 h 94"/>
                <a:gd name="T28" fmla="*/ 14 w 28"/>
                <a:gd name="T29" fmla="*/ 89 h 94"/>
                <a:gd name="T30" fmla="*/ 14 w 28"/>
                <a:gd name="T31" fmla="*/ 94 h 94"/>
                <a:gd name="T32" fmla="*/ 3 w 28"/>
                <a:gd name="T33" fmla="*/ 94 h 94"/>
                <a:gd name="T34" fmla="*/ 0 w 28"/>
                <a:gd name="T35" fmla="*/ 91 h 94"/>
                <a:gd name="T36" fmla="*/ 0 w 28"/>
                <a:gd name="T37" fmla="*/ 3 h 94"/>
                <a:gd name="T38" fmla="*/ 3 w 28"/>
                <a:gd name="T39" fmla="*/ 0 h 94"/>
                <a:gd name="T40" fmla="*/ 14 w 28"/>
                <a:gd name="T41" fmla="*/ 0 h 94"/>
                <a:gd name="T42" fmla="*/ 14 w 28"/>
                <a:gd name="T43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94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3"/>
                    <a:pt x="27" y="94"/>
                    <a:pt x="25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23" y="89"/>
                    <a:pt x="23" y="89"/>
                    <a:pt x="23" y="89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1" name="Freeform 134"/>
            <p:cNvSpPr>
              <a:spLocks noEditPoints="1"/>
            </p:cNvSpPr>
            <p:nvPr/>
          </p:nvSpPr>
          <p:spPr bwMode="auto">
            <a:xfrm>
              <a:off x="7378712" y="276228"/>
              <a:ext cx="60325" cy="244476"/>
            </a:xfrm>
            <a:custGeom>
              <a:avLst/>
              <a:gdLst>
                <a:gd name="T0" fmla="*/ 23 w 27"/>
                <a:gd name="T1" fmla="*/ 5 h 108"/>
                <a:gd name="T2" fmla="*/ 14 w 27"/>
                <a:gd name="T3" fmla="*/ 5 h 108"/>
                <a:gd name="T4" fmla="*/ 14 w 27"/>
                <a:gd name="T5" fmla="*/ 0 h 108"/>
                <a:gd name="T6" fmla="*/ 25 w 27"/>
                <a:gd name="T7" fmla="*/ 0 h 108"/>
                <a:gd name="T8" fmla="*/ 27 w 27"/>
                <a:gd name="T9" fmla="*/ 2 h 108"/>
                <a:gd name="T10" fmla="*/ 27 w 27"/>
                <a:gd name="T11" fmla="*/ 105 h 108"/>
                <a:gd name="T12" fmla="*/ 25 w 27"/>
                <a:gd name="T13" fmla="*/ 108 h 108"/>
                <a:gd name="T14" fmla="*/ 14 w 27"/>
                <a:gd name="T15" fmla="*/ 108 h 108"/>
                <a:gd name="T16" fmla="*/ 14 w 27"/>
                <a:gd name="T17" fmla="*/ 103 h 108"/>
                <a:gd name="T18" fmla="*/ 23 w 27"/>
                <a:gd name="T19" fmla="*/ 103 h 108"/>
                <a:gd name="T20" fmla="*/ 23 w 27"/>
                <a:gd name="T21" fmla="*/ 5 h 108"/>
                <a:gd name="T22" fmla="*/ 14 w 27"/>
                <a:gd name="T23" fmla="*/ 5 h 108"/>
                <a:gd name="T24" fmla="*/ 5 w 27"/>
                <a:gd name="T25" fmla="*/ 5 h 108"/>
                <a:gd name="T26" fmla="*/ 5 w 27"/>
                <a:gd name="T27" fmla="*/ 103 h 108"/>
                <a:gd name="T28" fmla="*/ 14 w 27"/>
                <a:gd name="T29" fmla="*/ 103 h 108"/>
                <a:gd name="T30" fmla="*/ 14 w 27"/>
                <a:gd name="T31" fmla="*/ 108 h 108"/>
                <a:gd name="T32" fmla="*/ 2 w 27"/>
                <a:gd name="T33" fmla="*/ 108 h 108"/>
                <a:gd name="T34" fmla="*/ 0 w 27"/>
                <a:gd name="T35" fmla="*/ 105 h 108"/>
                <a:gd name="T36" fmla="*/ 0 w 27"/>
                <a:gd name="T37" fmla="*/ 2 h 108"/>
                <a:gd name="T38" fmla="*/ 2 w 27"/>
                <a:gd name="T39" fmla="*/ 0 h 108"/>
                <a:gd name="T40" fmla="*/ 14 w 27"/>
                <a:gd name="T41" fmla="*/ 0 h 108"/>
                <a:gd name="T42" fmla="*/ 14 w 27"/>
                <a:gd name="T43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108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107"/>
                    <a:pt x="26" y="108"/>
                    <a:pt x="2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23" y="103"/>
                    <a:pt x="23" y="103"/>
                    <a:pt x="23" y="103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0" y="107"/>
                    <a:pt x="0" y="10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2" name="Freeform 135"/>
            <p:cNvSpPr>
              <a:spLocks noEditPoints="1"/>
            </p:cNvSpPr>
            <p:nvPr/>
          </p:nvSpPr>
          <p:spPr bwMode="auto">
            <a:xfrm>
              <a:off x="7678750" y="123826"/>
              <a:ext cx="63500" cy="36514"/>
            </a:xfrm>
            <a:custGeom>
              <a:avLst/>
              <a:gdLst>
                <a:gd name="T0" fmla="*/ 23 w 28"/>
                <a:gd name="T1" fmla="*/ 5 h 16"/>
                <a:gd name="T2" fmla="*/ 14 w 28"/>
                <a:gd name="T3" fmla="*/ 5 h 16"/>
                <a:gd name="T4" fmla="*/ 14 w 28"/>
                <a:gd name="T5" fmla="*/ 0 h 16"/>
                <a:gd name="T6" fmla="*/ 25 w 28"/>
                <a:gd name="T7" fmla="*/ 0 h 16"/>
                <a:gd name="T8" fmla="*/ 28 w 28"/>
                <a:gd name="T9" fmla="*/ 3 h 16"/>
                <a:gd name="T10" fmla="*/ 28 w 28"/>
                <a:gd name="T11" fmla="*/ 14 h 16"/>
                <a:gd name="T12" fmla="*/ 25 w 28"/>
                <a:gd name="T13" fmla="*/ 16 h 16"/>
                <a:gd name="T14" fmla="*/ 14 w 28"/>
                <a:gd name="T15" fmla="*/ 16 h 16"/>
                <a:gd name="T16" fmla="*/ 14 w 28"/>
                <a:gd name="T17" fmla="*/ 11 h 16"/>
                <a:gd name="T18" fmla="*/ 23 w 28"/>
                <a:gd name="T19" fmla="*/ 11 h 16"/>
                <a:gd name="T20" fmla="*/ 23 w 28"/>
                <a:gd name="T21" fmla="*/ 5 h 16"/>
                <a:gd name="T22" fmla="*/ 14 w 28"/>
                <a:gd name="T23" fmla="*/ 5 h 16"/>
                <a:gd name="T24" fmla="*/ 5 w 28"/>
                <a:gd name="T25" fmla="*/ 5 h 16"/>
                <a:gd name="T26" fmla="*/ 5 w 28"/>
                <a:gd name="T27" fmla="*/ 11 h 16"/>
                <a:gd name="T28" fmla="*/ 14 w 28"/>
                <a:gd name="T29" fmla="*/ 11 h 16"/>
                <a:gd name="T30" fmla="*/ 14 w 28"/>
                <a:gd name="T31" fmla="*/ 16 h 16"/>
                <a:gd name="T32" fmla="*/ 3 w 28"/>
                <a:gd name="T33" fmla="*/ 16 h 16"/>
                <a:gd name="T34" fmla="*/ 0 w 28"/>
                <a:gd name="T35" fmla="*/ 14 h 16"/>
                <a:gd name="T36" fmla="*/ 0 w 28"/>
                <a:gd name="T37" fmla="*/ 3 h 16"/>
                <a:gd name="T38" fmla="*/ 3 w 28"/>
                <a:gd name="T39" fmla="*/ 0 h 16"/>
                <a:gd name="T40" fmla="*/ 14 w 28"/>
                <a:gd name="T41" fmla="*/ 0 h 16"/>
                <a:gd name="T42" fmla="*/ 14 w 28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8" y="2"/>
                    <a:pt x="28" y="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7" y="16"/>
                    <a:pt x="2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3" name="Freeform 136"/>
            <p:cNvSpPr>
              <a:spLocks noEditPoints="1"/>
            </p:cNvSpPr>
            <p:nvPr/>
          </p:nvSpPr>
          <p:spPr bwMode="auto">
            <a:xfrm>
              <a:off x="7527937" y="179390"/>
              <a:ext cx="63500" cy="34925"/>
            </a:xfrm>
            <a:custGeom>
              <a:avLst/>
              <a:gdLst>
                <a:gd name="T0" fmla="*/ 23 w 28"/>
                <a:gd name="T1" fmla="*/ 5 h 16"/>
                <a:gd name="T2" fmla="*/ 14 w 28"/>
                <a:gd name="T3" fmla="*/ 5 h 16"/>
                <a:gd name="T4" fmla="*/ 14 w 28"/>
                <a:gd name="T5" fmla="*/ 0 h 16"/>
                <a:gd name="T6" fmla="*/ 26 w 28"/>
                <a:gd name="T7" fmla="*/ 0 h 16"/>
                <a:gd name="T8" fmla="*/ 28 w 28"/>
                <a:gd name="T9" fmla="*/ 3 h 16"/>
                <a:gd name="T10" fmla="*/ 28 w 28"/>
                <a:gd name="T11" fmla="*/ 14 h 16"/>
                <a:gd name="T12" fmla="*/ 26 w 28"/>
                <a:gd name="T13" fmla="*/ 16 h 16"/>
                <a:gd name="T14" fmla="*/ 14 w 28"/>
                <a:gd name="T15" fmla="*/ 16 h 16"/>
                <a:gd name="T16" fmla="*/ 14 w 28"/>
                <a:gd name="T17" fmla="*/ 11 h 16"/>
                <a:gd name="T18" fmla="*/ 23 w 28"/>
                <a:gd name="T19" fmla="*/ 11 h 16"/>
                <a:gd name="T20" fmla="*/ 23 w 28"/>
                <a:gd name="T21" fmla="*/ 5 h 16"/>
                <a:gd name="T22" fmla="*/ 14 w 28"/>
                <a:gd name="T23" fmla="*/ 5 h 16"/>
                <a:gd name="T24" fmla="*/ 5 w 28"/>
                <a:gd name="T25" fmla="*/ 5 h 16"/>
                <a:gd name="T26" fmla="*/ 5 w 28"/>
                <a:gd name="T27" fmla="*/ 11 h 16"/>
                <a:gd name="T28" fmla="*/ 14 w 28"/>
                <a:gd name="T29" fmla="*/ 11 h 16"/>
                <a:gd name="T30" fmla="*/ 14 w 28"/>
                <a:gd name="T31" fmla="*/ 16 h 16"/>
                <a:gd name="T32" fmla="*/ 3 w 28"/>
                <a:gd name="T33" fmla="*/ 16 h 16"/>
                <a:gd name="T34" fmla="*/ 0 w 28"/>
                <a:gd name="T35" fmla="*/ 14 h 16"/>
                <a:gd name="T36" fmla="*/ 0 w 28"/>
                <a:gd name="T37" fmla="*/ 3 h 16"/>
                <a:gd name="T38" fmla="*/ 3 w 28"/>
                <a:gd name="T39" fmla="*/ 0 h 16"/>
                <a:gd name="T40" fmla="*/ 14 w 28"/>
                <a:gd name="T41" fmla="*/ 0 h 16"/>
                <a:gd name="T42" fmla="*/ 14 w 28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7" y="16"/>
                    <a:pt x="26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0" y="15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4" name="Freeform 137"/>
            <p:cNvSpPr>
              <a:spLocks noEditPoints="1"/>
            </p:cNvSpPr>
            <p:nvPr/>
          </p:nvSpPr>
          <p:spPr bwMode="auto">
            <a:xfrm>
              <a:off x="7453324" y="271466"/>
              <a:ext cx="63500" cy="36514"/>
            </a:xfrm>
            <a:custGeom>
              <a:avLst/>
              <a:gdLst>
                <a:gd name="T0" fmla="*/ 23 w 28"/>
                <a:gd name="T1" fmla="*/ 5 h 16"/>
                <a:gd name="T2" fmla="*/ 14 w 28"/>
                <a:gd name="T3" fmla="*/ 5 h 16"/>
                <a:gd name="T4" fmla="*/ 14 w 28"/>
                <a:gd name="T5" fmla="*/ 0 h 16"/>
                <a:gd name="T6" fmla="*/ 25 w 28"/>
                <a:gd name="T7" fmla="*/ 0 h 16"/>
                <a:gd name="T8" fmla="*/ 28 w 28"/>
                <a:gd name="T9" fmla="*/ 2 h 16"/>
                <a:gd name="T10" fmla="*/ 28 w 28"/>
                <a:gd name="T11" fmla="*/ 13 h 16"/>
                <a:gd name="T12" fmla="*/ 25 w 28"/>
                <a:gd name="T13" fmla="*/ 16 h 16"/>
                <a:gd name="T14" fmla="*/ 14 w 28"/>
                <a:gd name="T15" fmla="*/ 16 h 16"/>
                <a:gd name="T16" fmla="*/ 14 w 28"/>
                <a:gd name="T17" fmla="*/ 11 h 16"/>
                <a:gd name="T18" fmla="*/ 23 w 28"/>
                <a:gd name="T19" fmla="*/ 11 h 16"/>
                <a:gd name="T20" fmla="*/ 23 w 28"/>
                <a:gd name="T21" fmla="*/ 5 h 16"/>
                <a:gd name="T22" fmla="*/ 14 w 28"/>
                <a:gd name="T23" fmla="*/ 5 h 16"/>
                <a:gd name="T24" fmla="*/ 5 w 28"/>
                <a:gd name="T25" fmla="*/ 5 h 16"/>
                <a:gd name="T26" fmla="*/ 5 w 28"/>
                <a:gd name="T27" fmla="*/ 11 h 16"/>
                <a:gd name="T28" fmla="*/ 14 w 28"/>
                <a:gd name="T29" fmla="*/ 11 h 16"/>
                <a:gd name="T30" fmla="*/ 14 w 28"/>
                <a:gd name="T31" fmla="*/ 16 h 16"/>
                <a:gd name="T32" fmla="*/ 3 w 28"/>
                <a:gd name="T33" fmla="*/ 16 h 16"/>
                <a:gd name="T34" fmla="*/ 0 w 28"/>
                <a:gd name="T35" fmla="*/ 13 h 16"/>
                <a:gd name="T36" fmla="*/ 0 w 28"/>
                <a:gd name="T37" fmla="*/ 2 h 16"/>
                <a:gd name="T38" fmla="*/ 3 w 28"/>
                <a:gd name="T39" fmla="*/ 0 h 16"/>
                <a:gd name="T40" fmla="*/ 14 w 28"/>
                <a:gd name="T41" fmla="*/ 0 h 16"/>
                <a:gd name="T42" fmla="*/ 14 w 28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5"/>
                    <a:pt x="27" y="16"/>
                    <a:pt x="2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5" name="Freeform 138"/>
            <p:cNvSpPr>
              <a:spLocks noEditPoints="1"/>
            </p:cNvSpPr>
            <p:nvPr/>
          </p:nvSpPr>
          <p:spPr bwMode="auto">
            <a:xfrm>
              <a:off x="7378712" y="238127"/>
              <a:ext cx="60325" cy="34925"/>
            </a:xfrm>
            <a:custGeom>
              <a:avLst/>
              <a:gdLst>
                <a:gd name="T0" fmla="*/ 23 w 27"/>
                <a:gd name="T1" fmla="*/ 5 h 16"/>
                <a:gd name="T2" fmla="*/ 14 w 27"/>
                <a:gd name="T3" fmla="*/ 5 h 16"/>
                <a:gd name="T4" fmla="*/ 14 w 27"/>
                <a:gd name="T5" fmla="*/ 0 h 16"/>
                <a:gd name="T6" fmla="*/ 25 w 27"/>
                <a:gd name="T7" fmla="*/ 0 h 16"/>
                <a:gd name="T8" fmla="*/ 27 w 27"/>
                <a:gd name="T9" fmla="*/ 3 h 16"/>
                <a:gd name="T10" fmla="*/ 27 w 27"/>
                <a:gd name="T11" fmla="*/ 14 h 16"/>
                <a:gd name="T12" fmla="*/ 25 w 27"/>
                <a:gd name="T13" fmla="*/ 16 h 16"/>
                <a:gd name="T14" fmla="*/ 14 w 27"/>
                <a:gd name="T15" fmla="*/ 16 h 16"/>
                <a:gd name="T16" fmla="*/ 14 w 27"/>
                <a:gd name="T17" fmla="*/ 11 h 16"/>
                <a:gd name="T18" fmla="*/ 23 w 27"/>
                <a:gd name="T19" fmla="*/ 11 h 16"/>
                <a:gd name="T20" fmla="*/ 23 w 27"/>
                <a:gd name="T21" fmla="*/ 5 h 16"/>
                <a:gd name="T22" fmla="*/ 14 w 27"/>
                <a:gd name="T23" fmla="*/ 5 h 16"/>
                <a:gd name="T24" fmla="*/ 5 w 27"/>
                <a:gd name="T25" fmla="*/ 5 h 16"/>
                <a:gd name="T26" fmla="*/ 5 w 27"/>
                <a:gd name="T27" fmla="*/ 11 h 16"/>
                <a:gd name="T28" fmla="*/ 14 w 27"/>
                <a:gd name="T29" fmla="*/ 11 h 16"/>
                <a:gd name="T30" fmla="*/ 14 w 27"/>
                <a:gd name="T31" fmla="*/ 16 h 16"/>
                <a:gd name="T32" fmla="*/ 2 w 27"/>
                <a:gd name="T33" fmla="*/ 16 h 16"/>
                <a:gd name="T34" fmla="*/ 0 w 27"/>
                <a:gd name="T35" fmla="*/ 14 h 16"/>
                <a:gd name="T36" fmla="*/ 0 w 27"/>
                <a:gd name="T37" fmla="*/ 3 h 16"/>
                <a:gd name="T38" fmla="*/ 2 w 27"/>
                <a:gd name="T39" fmla="*/ 0 h 16"/>
                <a:gd name="T40" fmla="*/ 14 w 27"/>
                <a:gd name="T41" fmla="*/ 0 h 16"/>
                <a:gd name="T42" fmla="*/ 14 w 27"/>
                <a:gd name="T4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16">
                  <a:moveTo>
                    <a:pt x="23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6"/>
                    <a:pt x="2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5"/>
                  </a:lnTo>
                  <a:close/>
                  <a:moveTo>
                    <a:pt x="1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6" name="Freeform 139"/>
            <p:cNvSpPr>
              <a:spLocks noEditPoints="1"/>
            </p:cNvSpPr>
            <p:nvPr/>
          </p:nvSpPr>
          <p:spPr bwMode="auto">
            <a:xfrm>
              <a:off x="7604138" y="315916"/>
              <a:ext cx="61913" cy="34925"/>
            </a:xfrm>
            <a:custGeom>
              <a:avLst/>
              <a:gdLst>
                <a:gd name="T0" fmla="*/ 23 w 27"/>
                <a:gd name="T1" fmla="*/ 4 h 15"/>
                <a:gd name="T2" fmla="*/ 14 w 27"/>
                <a:gd name="T3" fmla="*/ 4 h 15"/>
                <a:gd name="T4" fmla="*/ 14 w 27"/>
                <a:gd name="T5" fmla="*/ 0 h 15"/>
                <a:gd name="T6" fmla="*/ 25 w 27"/>
                <a:gd name="T7" fmla="*/ 0 h 15"/>
                <a:gd name="T8" fmla="*/ 27 w 27"/>
                <a:gd name="T9" fmla="*/ 2 h 15"/>
                <a:gd name="T10" fmla="*/ 27 w 27"/>
                <a:gd name="T11" fmla="*/ 13 h 15"/>
                <a:gd name="T12" fmla="*/ 25 w 27"/>
                <a:gd name="T13" fmla="*/ 15 h 15"/>
                <a:gd name="T14" fmla="*/ 14 w 27"/>
                <a:gd name="T15" fmla="*/ 15 h 15"/>
                <a:gd name="T16" fmla="*/ 14 w 27"/>
                <a:gd name="T17" fmla="*/ 11 h 15"/>
                <a:gd name="T18" fmla="*/ 23 w 27"/>
                <a:gd name="T19" fmla="*/ 11 h 15"/>
                <a:gd name="T20" fmla="*/ 23 w 27"/>
                <a:gd name="T21" fmla="*/ 4 h 15"/>
                <a:gd name="T22" fmla="*/ 14 w 27"/>
                <a:gd name="T23" fmla="*/ 4 h 15"/>
                <a:gd name="T24" fmla="*/ 5 w 27"/>
                <a:gd name="T25" fmla="*/ 4 h 15"/>
                <a:gd name="T26" fmla="*/ 5 w 27"/>
                <a:gd name="T27" fmla="*/ 11 h 15"/>
                <a:gd name="T28" fmla="*/ 14 w 27"/>
                <a:gd name="T29" fmla="*/ 11 h 15"/>
                <a:gd name="T30" fmla="*/ 14 w 27"/>
                <a:gd name="T31" fmla="*/ 15 h 15"/>
                <a:gd name="T32" fmla="*/ 2 w 27"/>
                <a:gd name="T33" fmla="*/ 15 h 15"/>
                <a:gd name="T34" fmla="*/ 0 w 27"/>
                <a:gd name="T35" fmla="*/ 13 h 15"/>
                <a:gd name="T36" fmla="*/ 0 w 27"/>
                <a:gd name="T37" fmla="*/ 2 h 15"/>
                <a:gd name="T38" fmla="*/ 2 w 27"/>
                <a:gd name="T39" fmla="*/ 0 h 15"/>
                <a:gd name="T40" fmla="*/ 14 w 27"/>
                <a:gd name="T41" fmla="*/ 0 h 15"/>
                <a:gd name="T42" fmla="*/ 14 w 27"/>
                <a:gd name="T4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15">
                  <a:moveTo>
                    <a:pt x="23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6" y="15"/>
                    <a:pt x="2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3" y="4"/>
                  </a:lnTo>
                  <a:close/>
                  <a:moveTo>
                    <a:pt x="1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7" name="Freeform 140"/>
            <p:cNvSpPr>
              <a:spLocks noEditPoints="1"/>
            </p:cNvSpPr>
            <p:nvPr/>
          </p:nvSpPr>
          <p:spPr bwMode="auto">
            <a:xfrm>
              <a:off x="8863026" y="1331921"/>
              <a:ext cx="249238" cy="247651"/>
            </a:xfrm>
            <a:custGeom>
              <a:avLst/>
              <a:gdLst>
                <a:gd name="T0" fmla="*/ 55 w 110"/>
                <a:gd name="T1" fmla="*/ 5 h 110"/>
                <a:gd name="T2" fmla="*/ 107 w 110"/>
                <a:gd name="T3" fmla="*/ 0 h 110"/>
                <a:gd name="T4" fmla="*/ 110 w 110"/>
                <a:gd name="T5" fmla="*/ 107 h 110"/>
                <a:gd name="T6" fmla="*/ 55 w 110"/>
                <a:gd name="T7" fmla="*/ 110 h 110"/>
                <a:gd name="T8" fmla="*/ 105 w 110"/>
                <a:gd name="T9" fmla="*/ 105 h 110"/>
                <a:gd name="T10" fmla="*/ 55 w 110"/>
                <a:gd name="T11" fmla="*/ 101 h 110"/>
                <a:gd name="T12" fmla="*/ 72 w 110"/>
                <a:gd name="T13" fmla="*/ 99 h 110"/>
                <a:gd name="T14" fmla="*/ 69 w 110"/>
                <a:gd name="T15" fmla="*/ 88 h 110"/>
                <a:gd name="T16" fmla="*/ 62 w 110"/>
                <a:gd name="T17" fmla="*/ 45 h 110"/>
                <a:gd name="T18" fmla="*/ 72 w 110"/>
                <a:gd name="T19" fmla="*/ 42 h 110"/>
                <a:gd name="T20" fmla="*/ 69 w 110"/>
                <a:gd name="T21" fmla="*/ 32 h 110"/>
                <a:gd name="T22" fmla="*/ 55 w 110"/>
                <a:gd name="T23" fmla="*/ 37 h 110"/>
                <a:gd name="T24" fmla="*/ 67 w 110"/>
                <a:gd name="T25" fmla="*/ 40 h 110"/>
                <a:gd name="T26" fmla="*/ 57 w 110"/>
                <a:gd name="T27" fmla="*/ 42 h 110"/>
                <a:gd name="T28" fmla="*/ 60 w 110"/>
                <a:gd name="T29" fmla="*/ 93 h 110"/>
                <a:gd name="T30" fmla="*/ 67 w 110"/>
                <a:gd name="T31" fmla="*/ 96 h 110"/>
                <a:gd name="T32" fmla="*/ 55 w 110"/>
                <a:gd name="T33" fmla="*/ 101 h 110"/>
                <a:gd name="T34" fmla="*/ 55 w 110"/>
                <a:gd name="T35" fmla="*/ 30 h 110"/>
                <a:gd name="T36" fmla="*/ 66 w 110"/>
                <a:gd name="T37" fmla="*/ 19 h 110"/>
                <a:gd name="T38" fmla="*/ 55 w 110"/>
                <a:gd name="T39" fmla="*/ 9 h 110"/>
                <a:gd name="T40" fmla="*/ 55 w 110"/>
                <a:gd name="T41" fmla="*/ 13 h 110"/>
                <a:gd name="T42" fmla="*/ 59 w 110"/>
                <a:gd name="T43" fmla="*/ 15 h 110"/>
                <a:gd name="T44" fmla="*/ 59 w 110"/>
                <a:gd name="T45" fmla="*/ 23 h 110"/>
                <a:gd name="T46" fmla="*/ 55 w 110"/>
                <a:gd name="T47" fmla="*/ 25 h 110"/>
                <a:gd name="T48" fmla="*/ 55 w 110"/>
                <a:gd name="T49" fmla="*/ 5 h 110"/>
                <a:gd name="T50" fmla="*/ 5 w 110"/>
                <a:gd name="T51" fmla="*/ 105 h 110"/>
                <a:gd name="T52" fmla="*/ 55 w 110"/>
                <a:gd name="T53" fmla="*/ 110 h 110"/>
                <a:gd name="T54" fmla="*/ 0 w 110"/>
                <a:gd name="T55" fmla="*/ 107 h 110"/>
                <a:gd name="T56" fmla="*/ 2 w 110"/>
                <a:gd name="T57" fmla="*/ 0 h 110"/>
                <a:gd name="T58" fmla="*/ 55 w 110"/>
                <a:gd name="T59" fmla="*/ 5 h 110"/>
                <a:gd name="T60" fmla="*/ 48 w 110"/>
                <a:gd name="T61" fmla="*/ 11 h 110"/>
                <a:gd name="T62" fmla="*/ 45 w 110"/>
                <a:gd name="T63" fmla="*/ 19 h 110"/>
                <a:gd name="T64" fmla="*/ 48 w 110"/>
                <a:gd name="T65" fmla="*/ 27 h 110"/>
                <a:gd name="T66" fmla="*/ 55 w 110"/>
                <a:gd name="T67" fmla="*/ 30 h 110"/>
                <a:gd name="T68" fmla="*/ 51 w 110"/>
                <a:gd name="T69" fmla="*/ 23 h 110"/>
                <a:gd name="T70" fmla="*/ 50 w 110"/>
                <a:gd name="T71" fmla="*/ 19 h 110"/>
                <a:gd name="T72" fmla="*/ 51 w 110"/>
                <a:gd name="T73" fmla="*/ 15 h 110"/>
                <a:gd name="T74" fmla="*/ 55 w 110"/>
                <a:gd name="T75" fmla="*/ 9 h 110"/>
                <a:gd name="T76" fmla="*/ 41 w 110"/>
                <a:gd name="T77" fmla="*/ 32 h 110"/>
                <a:gd name="T78" fmla="*/ 39 w 110"/>
                <a:gd name="T79" fmla="*/ 42 h 110"/>
                <a:gd name="T80" fmla="*/ 49 w 110"/>
                <a:gd name="T81" fmla="*/ 45 h 110"/>
                <a:gd name="T82" fmla="*/ 41 w 110"/>
                <a:gd name="T83" fmla="*/ 88 h 110"/>
                <a:gd name="T84" fmla="*/ 39 w 110"/>
                <a:gd name="T85" fmla="*/ 99 h 110"/>
                <a:gd name="T86" fmla="*/ 55 w 110"/>
                <a:gd name="T87" fmla="*/ 101 h 110"/>
                <a:gd name="T88" fmla="*/ 44 w 110"/>
                <a:gd name="T89" fmla="*/ 96 h 110"/>
                <a:gd name="T90" fmla="*/ 51 w 110"/>
                <a:gd name="T91" fmla="*/ 93 h 110"/>
                <a:gd name="T92" fmla="*/ 53 w 110"/>
                <a:gd name="T93" fmla="*/ 42 h 110"/>
                <a:gd name="T94" fmla="*/ 44 w 110"/>
                <a:gd name="T95" fmla="*/ 40 h 110"/>
                <a:gd name="T96" fmla="*/ 55 w 110"/>
                <a:gd name="T97" fmla="*/ 3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10">
                  <a:moveTo>
                    <a:pt x="10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9" y="0"/>
                    <a:pt x="110" y="1"/>
                    <a:pt x="110" y="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109"/>
                    <a:pt x="109" y="110"/>
                    <a:pt x="107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5"/>
                    <a:pt x="105" y="5"/>
                    <a:pt x="105" y="5"/>
                  </a:cubicBezTo>
                  <a:close/>
                  <a:moveTo>
                    <a:pt x="55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71" y="101"/>
                    <a:pt x="72" y="100"/>
                    <a:pt x="72" y="99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0"/>
                    <a:pt x="71" y="88"/>
                    <a:pt x="69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5"/>
                    <a:pt x="72" y="44"/>
                    <a:pt x="72" y="4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3"/>
                    <a:pt x="71" y="32"/>
                    <a:pt x="69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40"/>
                    <a:pt x="57" y="41"/>
                    <a:pt x="57" y="4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2"/>
                    <a:pt x="58" y="93"/>
                    <a:pt x="60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1"/>
                    <a:pt x="55" y="101"/>
                    <a:pt x="55" y="101"/>
                  </a:cubicBezTo>
                  <a:close/>
                  <a:moveTo>
                    <a:pt x="55" y="30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58" y="30"/>
                    <a:pt x="61" y="29"/>
                    <a:pt x="63" y="27"/>
                  </a:cubicBezTo>
                  <a:cubicBezTo>
                    <a:pt x="65" y="25"/>
                    <a:pt x="66" y="22"/>
                    <a:pt x="66" y="19"/>
                  </a:cubicBezTo>
                  <a:cubicBezTo>
                    <a:pt x="66" y="16"/>
                    <a:pt x="65" y="14"/>
                    <a:pt x="63" y="12"/>
                  </a:cubicBezTo>
                  <a:cubicBezTo>
                    <a:pt x="61" y="10"/>
                    <a:pt x="58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13"/>
                    <a:pt x="58" y="14"/>
                    <a:pt x="59" y="15"/>
                  </a:cubicBezTo>
                  <a:cubicBezTo>
                    <a:pt x="60" y="16"/>
                    <a:pt x="61" y="18"/>
                    <a:pt x="61" y="19"/>
                  </a:cubicBezTo>
                  <a:cubicBezTo>
                    <a:pt x="61" y="21"/>
                    <a:pt x="60" y="22"/>
                    <a:pt x="59" y="23"/>
                  </a:cubicBezTo>
                  <a:cubicBezTo>
                    <a:pt x="58" y="24"/>
                    <a:pt x="57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lnTo>
                    <a:pt x="55" y="30"/>
                  </a:lnTo>
                  <a:close/>
                  <a:moveTo>
                    <a:pt x="5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1" y="110"/>
                    <a:pt x="0" y="109"/>
                    <a:pt x="0" y="10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55" y="9"/>
                  </a:moveTo>
                  <a:cubicBezTo>
                    <a:pt x="52" y="9"/>
                    <a:pt x="50" y="10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4"/>
                    <a:pt x="45" y="16"/>
                    <a:pt x="45" y="19"/>
                  </a:cubicBezTo>
                  <a:cubicBezTo>
                    <a:pt x="45" y="22"/>
                    <a:pt x="46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8"/>
                    <a:pt x="52" y="30"/>
                    <a:pt x="55" y="30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2"/>
                    <a:pt x="50" y="21"/>
                    <a:pt x="50" y="19"/>
                  </a:cubicBezTo>
                  <a:cubicBezTo>
                    <a:pt x="50" y="18"/>
                    <a:pt x="50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4"/>
                    <a:pt x="53" y="13"/>
                    <a:pt x="55" y="13"/>
                  </a:cubicBezTo>
                  <a:cubicBezTo>
                    <a:pt x="55" y="9"/>
                    <a:pt x="55" y="9"/>
                    <a:pt x="55" y="9"/>
                  </a:cubicBezTo>
                  <a:close/>
                  <a:moveTo>
                    <a:pt x="55" y="32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39" y="33"/>
                    <a:pt x="39" y="3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4"/>
                    <a:pt x="40" y="45"/>
                    <a:pt x="41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0" y="88"/>
                    <a:pt x="39" y="90"/>
                    <a:pt x="39" y="91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100"/>
                    <a:pt x="40" y="101"/>
                    <a:pt x="41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2" y="93"/>
                    <a:pt x="53" y="92"/>
                    <a:pt x="53" y="91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2" y="40"/>
                    <a:pt x="51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5" y="37"/>
                    <a:pt x="55" y="37"/>
                    <a:pt x="55" y="37"/>
                  </a:cubicBezTo>
                  <a:lnTo>
                    <a:pt x="5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8" name="Freeform 141"/>
            <p:cNvSpPr>
              <a:spLocks noEditPoints="1"/>
            </p:cNvSpPr>
            <p:nvPr/>
          </p:nvSpPr>
          <p:spPr bwMode="auto">
            <a:xfrm>
              <a:off x="9371027" y="1901837"/>
              <a:ext cx="115888" cy="112714"/>
            </a:xfrm>
            <a:custGeom>
              <a:avLst/>
              <a:gdLst>
                <a:gd name="T0" fmla="*/ 25 w 51"/>
                <a:gd name="T1" fmla="*/ 5 h 50"/>
                <a:gd name="T2" fmla="*/ 25 w 51"/>
                <a:gd name="T3" fmla="*/ 5 h 50"/>
                <a:gd name="T4" fmla="*/ 25 w 51"/>
                <a:gd name="T5" fmla="*/ 0 h 50"/>
                <a:gd name="T6" fmla="*/ 25 w 51"/>
                <a:gd name="T7" fmla="*/ 0 h 50"/>
                <a:gd name="T8" fmla="*/ 43 w 51"/>
                <a:gd name="T9" fmla="*/ 7 h 50"/>
                <a:gd name="T10" fmla="*/ 43 w 51"/>
                <a:gd name="T11" fmla="*/ 7 h 50"/>
                <a:gd name="T12" fmla="*/ 51 w 51"/>
                <a:gd name="T13" fmla="*/ 25 h 50"/>
                <a:gd name="T14" fmla="*/ 43 w 51"/>
                <a:gd name="T15" fmla="*/ 43 h 50"/>
                <a:gd name="T16" fmla="*/ 43 w 51"/>
                <a:gd name="T17" fmla="*/ 43 h 50"/>
                <a:gd name="T18" fmla="*/ 25 w 51"/>
                <a:gd name="T19" fmla="*/ 50 h 50"/>
                <a:gd name="T20" fmla="*/ 25 w 51"/>
                <a:gd name="T21" fmla="*/ 50 h 50"/>
                <a:gd name="T22" fmla="*/ 25 w 51"/>
                <a:gd name="T23" fmla="*/ 45 h 50"/>
                <a:gd name="T24" fmla="*/ 25 w 51"/>
                <a:gd name="T25" fmla="*/ 45 h 50"/>
                <a:gd name="T26" fmla="*/ 40 w 51"/>
                <a:gd name="T27" fmla="*/ 39 h 50"/>
                <a:gd name="T28" fmla="*/ 40 w 51"/>
                <a:gd name="T29" fmla="*/ 39 h 50"/>
                <a:gd name="T30" fmla="*/ 40 w 51"/>
                <a:gd name="T31" fmla="*/ 39 h 50"/>
                <a:gd name="T32" fmla="*/ 46 w 51"/>
                <a:gd name="T33" fmla="*/ 25 h 50"/>
                <a:gd name="T34" fmla="*/ 40 w 51"/>
                <a:gd name="T35" fmla="*/ 11 h 50"/>
                <a:gd name="T36" fmla="*/ 40 w 51"/>
                <a:gd name="T37" fmla="*/ 10 h 50"/>
                <a:gd name="T38" fmla="*/ 25 w 51"/>
                <a:gd name="T39" fmla="*/ 5 h 50"/>
                <a:gd name="T40" fmla="*/ 25 w 51"/>
                <a:gd name="T41" fmla="*/ 5 h 50"/>
                <a:gd name="T42" fmla="*/ 11 w 51"/>
                <a:gd name="T43" fmla="*/ 11 h 50"/>
                <a:gd name="T44" fmla="*/ 5 w 51"/>
                <a:gd name="T45" fmla="*/ 25 h 50"/>
                <a:gd name="T46" fmla="*/ 11 w 51"/>
                <a:gd name="T47" fmla="*/ 39 h 50"/>
                <a:gd name="T48" fmla="*/ 11 w 51"/>
                <a:gd name="T49" fmla="*/ 39 h 50"/>
                <a:gd name="T50" fmla="*/ 11 w 51"/>
                <a:gd name="T51" fmla="*/ 39 h 50"/>
                <a:gd name="T52" fmla="*/ 25 w 51"/>
                <a:gd name="T53" fmla="*/ 45 h 50"/>
                <a:gd name="T54" fmla="*/ 25 w 51"/>
                <a:gd name="T55" fmla="*/ 50 h 50"/>
                <a:gd name="T56" fmla="*/ 8 w 51"/>
                <a:gd name="T57" fmla="*/ 43 h 50"/>
                <a:gd name="T58" fmla="*/ 8 w 51"/>
                <a:gd name="T59" fmla="*/ 43 h 50"/>
                <a:gd name="T60" fmla="*/ 0 w 51"/>
                <a:gd name="T61" fmla="*/ 25 h 50"/>
                <a:gd name="T62" fmla="*/ 8 w 51"/>
                <a:gd name="T63" fmla="*/ 7 h 50"/>
                <a:gd name="T64" fmla="*/ 25 w 51"/>
                <a:gd name="T65" fmla="*/ 0 h 50"/>
                <a:gd name="T66" fmla="*/ 25 w 51"/>
                <a:gd name="T67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0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9" y="2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8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39" y="47"/>
                    <a:pt x="32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1" y="45"/>
                    <a:pt x="36" y="43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4" y="36"/>
                    <a:pt x="46" y="31"/>
                    <a:pt x="46" y="25"/>
                  </a:cubicBezTo>
                  <a:cubicBezTo>
                    <a:pt x="46" y="19"/>
                    <a:pt x="44" y="14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6" y="7"/>
                    <a:pt x="31" y="5"/>
                    <a:pt x="25" y="5"/>
                  </a:cubicBezTo>
                  <a:close/>
                  <a:moveTo>
                    <a:pt x="25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7" y="14"/>
                    <a:pt x="5" y="19"/>
                    <a:pt x="5" y="25"/>
                  </a:cubicBezTo>
                  <a:cubicBezTo>
                    <a:pt x="5" y="31"/>
                    <a:pt x="7" y="36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5" y="43"/>
                    <a:pt x="20" y="45"/>
                    <a:pt x="25" y="45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8" y="50"/>
                    <a:pt x="12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38"/>
                    <a:pt x="0" y="32"/>
                    <a:pt x="0" y="25"/>
                  </a:cubicBezTo>
                  <a:cubicBezTo>
                    <a:pt x="0" y="18"/>
                    <a:pt x="3" y="12"/>
                    <a:pt x="8" y="7"/>
                  </a:cubicBezTo>
                  <a:cubicBezTo>
                    <a:pt x="12" y="3"/>
                    <a:pt x="18" y="0"/>
                    <a:pt x="25" y="0"/>
                  </a:cubicBezTo>
                  <a:lnTo>
                    <a:pt x="2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39" name="Freeform 142"/>
            <p:cNvSpPr>
              <a:spLocks noEditPoints="1"/>
            </p:cNvSpPr>
            <p:nvPr/>
          </p:nvSpPr>
          <p:spPr bwMode="auto">
            <a:xfrm>
              <a:off x="9326578" y="1854212"/>
              <a:ext cx="206375" cy="295277"/>
            </a:xfrm>
            <a:custGeom>
              <a:avLst/>
              <a:gdLst>
                <a:gd name="T0" fmla="*/ 45 w 91"/>
                <a:gd name="T1" fmla="*/ 4 h 131"/>
                <a:gd name="T2" fmla="*/ 89 w 91"/>
                <a:gd name="T3" fmla="*/ 0 h 131"/>
                <a:gd name="T4" fmla="*/ 91 w 91"/>
                <a:gd name="T5" fmla="*/ 129 h 131"/>
                <a:gd name="T6" fmla="*/ 45 w 91"/>
                <a:gd name="T7" fmla="*/ 131 h 131"/>
                <a:gd name="T8" fmla="*/ 86 w 91"/>
                <a:gd name="T9" fmla="*/ 127 h 131"/>
                <a:gd name="T10" fmla="*/ 45 w 91"/>
                <a:gd name="T11" fmla="*/ 120 h 131"/>
                <a:gd name="T12" fmla="*/ 55 w 91"/>
                <a:gd name="T13" fmla="*/ 116 h 131"/>
                <a:gd name="T14" fmla="*/ 59 w 91"/>
                <a:gd name="T15" fmla="*/ 106 h 131"/>
                <a:gd name="T16" fmla="*/ 45 w 91"/>
                <a:gd name="T17" fmla="*/ 92 h 131"/>
                <a:gd name="T18" fmla="*/ 45 w 91"/>
                <a:gd name="T19" fmla="*/ 97 h 131"/>
                <a:gd name="T20" fmla="*/ 52 w 91"/>
                <a:gd name="T21" fmla="*/ 99 h 131"/>
                <a:gd name="T22" fmla="*/ 52 w 91"/>
                <a:gd name="T23" fmla="*/ 112 h 131"/>
                <a:gd name="T24" fmla="*/ 45 w 91"/>
                <a:gd name="T25" fmla="*/ 115 h 131"/>
                <a:gd name="T26" fmla="*/ 45 w 91"/>
                <a:gd name="T27" fmla="*/ 120 h 131"/>
                <a:gd name="T28" fmla="*/ 45 w 91"/>
                <a:gd name="T29" fmla="*/ 82 h 131"/>
                <a:gd name="T30" fmla="*/ 82 w 91"/>
                <a:gd name="T31" fmla="*/ 46 h 131"/>
                <a:gd name="T32" fmla="*/ 45 w 91"/>
                <a:gd name="T33" fmla="*/ 10 h 131"/>
                <a:gd name="T34" fmla="*/ 45 w 91"/>
                <a:gd name="T35" fmla="*/ 15 h 131"/>
                <a:gd name="T36" fmla="*/ 68 w 91"/>
                <a:gd name="T37" fmla="*/ 24 h 131"/>
                <a:gd name="T38" fmla="*/ 68 w 91"/>
                <a:gd name="T39" fmla="*/ 68 h 131"/>
                <a:gd name="T40" fmla="*/ 45 w 91"/>
                <a:gd name="T41" fmla="*/ 77 h 131"/>
                <a:gd name="T42" fmla="*/ 45 w 91"/>
                <a:gd name="T43" fmla="*/ 4 h 131"/>
                <a:gd name="T44" fmla="*/ 4 w 91"/>
                <a:gd name="T45" fmla="*/ 127 h 131"/>
                <a:gd name="T46" fmla="*/ 45 w 91"/>
                <a:gd name="T47" fmla="*/ 131 h 131"/>
                <a:gd name="T48" fmla="*/ 0 w 91"/>
                <a:gd name="T49" fmla="*/ 129 h 131"/>
                <a:gd name="T50" fmla="*/ 2 w 91"/>
                <a:gd name="T51" fmla="*/ 0 h 131"/>
                <a:gd name="T52" fmla="*/ 45 w 91"/>
                <a:gd name="T53" fmla="*/ 4 h 131"/>
                <a:gd name="T54" fmla="*/ 20 w 91"/>
                <a:gd name="T55" fmla="*/ 20 h 131"/>
                <a:gd name="T56" fmla="*/ 20 w 91"/>
                <a:gd name="T57" fmla="*/ 72 h 131"/>
                <a:gd name="T58" fmla="*/ 45 w 91"/>
                <a:gd name="T59" fmla="*/ 77 h 131"/>
                <a:gd name="T60" fmla="*/ 14 w 91"/>
                <a:gd name="T61" fmla="*/ 46 h 131"/>
                <a:gd name="T62" fmla="*/ 45 w 91"/>
                <a:gd name="T63" fmla="*/ 15 h 131"/>
                <a:gd name="T64" fmla="*/ 45 w 91"/>
                <a:gd name="T65" fmla="*/ 92 h 131"/>
                <a:gd name="T66" fmla="*/ 36 w 91"/>
                <a:gd name="T67" fmla="*/ 96 h 131"/>
                <a:gd name="T68" fmla="*/ 36 w 91"/>
                <a:gd name="T69" fmla="*/ 115 h 131"/>
                <a:gd name="T70" fmla="*/ 45 w 91"/>
                <a:gd name="T71" fmla="*/ 115 h 131"/>
                <a:gd name="T72" fmla="*/ 36 w 91"/>
                <a:gd name="T73" fmla="*/ 106 h 131"/>
                <a:gd name="T74" fmla="*/ 39 w 91"/>
                <a:gd name="T75" fmla="*/ 99 h 131"/>
                <a:gd name="T76" fmla="*/ 45 w 91"/>
                <a:gd name="T77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31">
                  <a:moveTo>
                    <a:pt x="86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1" y="1"/>
                    <a:pt x="91" y="2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30"/>
                    <a:pt x="90" y="131"/>
                    <a:pt x="89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86" y="127"/>
                    <a:pt x="86" y="127"/>
                    <a:pt x="86" y="127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45" y="120"/>
                  </a:moveTo>
                  <a:cubicBezTo>
                    <a:pt x="45" y="120"/>
                    <a:pt x="45" y="120"/>
                    <a:pt x="45" y="120"/>
                  </a:cubicBezTo>
                  <a:cubicBezTo>
                    <a:pt x="49" y="120"/>
                    <a:pt x="53" y="118"/>
                    <a:pt x="55" y="11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8" y="113"/>
                    <a:pt x="59" y="110"/>
                    <a:pt x="59" y="106"/>
                  </a:cubicBezTo>
                  <a:cubicBezTo>
                    <a:pt x="59" y="102"/>
                    <a:pt x="58" y="98"/>
                    <a:pt x="55" y="96"/>
                  </a:cubicBezTo>
                  <a:cubicBezTo>
                    <a:pt x="53" y="93"/>
                    <a:pt x="49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7"/>
                    <a:pt x="50" y="98"/>
                    <a:pt x="52" y="99"/>
                  </a:cubicBezTo>
                  <a:cubicBezTo>
                    <a:pt x="53" y="101"/>
                    <a:pt x="54" y="103"/>
                    <a:pt x="54" y="106"/>
                  </a:cubicBezTo>
                  <a:cubicBezTo>
                    <a:pt x="54" y="108"/>
                    <a:pt x="53" y="110"/>
                    <a:pt x="52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4"/>
                    <a:pt x="48" y="115"/>
                    <a:pt x="45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20"/>
                    <a:pt x="45" y="120"/>
                    <a:pt x="45" y="120"/>
                  </a:cubicBezTo>
                  <a:close/>
                  <a:moveTo>
                    <a:pt x="45" y="82"/>
                  </a:moveTo>
                  <a:cubicBezTo>
                    <a:pt x="45" y="82"/>
                    <a:pt x="45" y="82"/>
                    <a:pt x="45" y="82"/>
                  </a:cubicBezTo>
                  <a:cubicBezTo>
                    <a:pt x="55" y="82"/>
                    <a:pt x="64" y="78"/>
                    <a:pt x="71" y="72"/>
                  </a:cubicBezTo>
                  <a:cubicBezTo>
                    <a:pt x="77" y="65"/>
                    <a:pt x="82" y="56"/>
                    <a:pt x="82" y="46"/>
                  </a:cubicBezTo>
                  <a:cubicBezTo>
                    <a:pt x="82" y="36"/>
                    <a:pt x="77" y="27"/>
                    <a:pt x="71" y="20"/>
                  </a:cubicBezTo>
                  <a:cubicBezTo>
                    <a:pt x="64" y="14"/>
                    <a:pt x="5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4" y="15"/>
                    <a:pt x="62" y="18"/>
                    <a:pt x="68" y="24"/>
                  </a:cubicBezTo>
                  <a:cubicBezTo>
                    <a:pt x="73" y="30"/>
                    <a:pt x="77" y="37"/>
                    <a:pt x="77" y="46"/>
                  </a:cubicBezTo>
                  <a:cubicBezTo>
                    <a:pt x="77" y="55"/>
                    <a:pt x="73" y="62"/>
                    <a:pt x="68" y="68"/>
                  </a:cubicBezTo>
                  <a:cubicBezTo>
                    <a:pt x="62" y="74"/>
                    <a:pt x="54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lnTo>
                    <a:pt x="45" y="82"/>
                  </a:lnTo>
                  <a:close/>
                  <a:moveTo>
                    <a:pt x="4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45" y="10"/>
                  </a:moveTo>
                  <a:cubicBezTo>
                    <a:pt x="35" y="10"/>
                    <a:pt x="26" y="14"/>
                    <a:pt x="20" y="20"/>
                  </a:cubicBezTo>
                  <a:cubicBezTo>
                    <a:pt x="13" y="27"/>
                    <a:pt x="9" y="36"/>
                    <a:pt x="9" y="46"/>
                  </a:cubicBezTo>
                  <a:cubicBezTo>
                    <a:pt x="9" y="56"/>
                    <a:pt x="13" y="65"/>
                    <a:pt x="20" y="72"/>
                  </a:cubicBezTo>
                  <a:cubicBezTo>
                    <a:pt x="26" y="78"/>
                    <a:pt x="35" y="82"/>
                    <a:pt x="45" y="8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37" y="77"/>
                    <a:pt x="29" y="74"/>
                    <a:pt x="23" y="68"/>
                  </a:cubicBezTo>
                  <a:cubicBezTo>
                    <a:pt x="18" y="62"/>
                    <a:pt x="14" y="55"/>
                    <a:pt x="14" y="46"/>
                  </a:cubicBezTo>
                  <a:cubicBezTo>
                    <a:pt x="14" y="37"/>
                    <a:pt x="18" y="30"/>
                    <a:pt x="23" y="24"/>
                  </a:cubicBezTo>
                  <a:cubicBezTo>
                    <a:pt x="29" y="18"/>
                    <a:pt x="37" y="15"/>
                    <a:pt x="45" y="15"/>
                  </a:cubicBezTo>
                  <a:cubicBezTo>
                    <a:pt x="45" y="10"/>
                    <a:pt x="45" y="10"/>
                    <a:pt x="45" y="10"/>
                  </a:cubicBezTo>
                  <a:close/>
                  <a:moveTo>
                    <a:pt x="45" y="92"/>
                  </a:moveTo>
                  <a:cubicBezTo>
                    <a:pt x="42" y="92"/>
                    <a:pt x="38" y="93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3" y="98"/>
                    <a:pt x="32" y="102"/>
                    <a:pt x="32" y="106"/>
                  </a:cubicBezTo>
                  <a:cubicBezTo>
                    <a:pt x="32" y="110"/>
                    <a:pt x="33" y="113"/>
                    <a:pt x="36" y="115"/>
                  </a:cubicBezTo>
                  <a:cubicBezTo>
                    <a:pt x="38" y="118"/>
                    <a:pt x="42" y="120"/>
                    <a:pt x="45" y="120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3" y="115"/>
                    <a:pt x="41" y="114"/>
                    <a:pt x="39" y="112"/>
                  </a:cubicBezTo>
                  <a:cubicBezTo>
                    <a:pt x="37" y="110"/>
                    <a:pt x="36" y="108"/>
                    <a:pt x="36" y="106"/>
                  </a:cubicBezTo>
                  <a:cubicBezTo>
                    <a:pt x="36" y="103"/>
                    <a:pt x="37" y="101"/>
                    <a:pt x="39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1" y="98"/>
                    <a:pt x="43" y="97"/>
                    <a:pt x="45" y="97"/>
                  </a:cubicBezTo>
                  <a:lnTo>
                    <a:pt x="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0" name="Freeform 143"/>
            <p:cNvSpPr>
              <a:spLocks noEditPoints="1"/>
            </p:cNvSpPr>
            <p:nvPr/>
          </p:nvSpPr>
          <p:spPr bwMode="auto">
            <a:xfrm>
              <a:off x="9124964" y="1819286"/>
              <a:ext cx="50801" cy="31751"/>
            </a:xfrm>
            <a:custGeom>
              <a:avLst/>
              <a:gdLst>
                <a:gd name="T0" fmla="*/ 17 w 22"/>
                <a:gd name="T1" fmla="*/ 9 h 14"/>
                <a:gd name="T2" fmla="*/ 16 w 22"/>
                <a:gd name="T3" fmla="*/ 6 h 14"/>
                <a:gd name="T4" fmla="*/ 16 w 22"/>
                <a:gd name="T5" fmla="*/ 6 h 14"/>
                <a:gd name="T6" fmla="*/ 12 w 22"/>
                <a:gd name="T7" fmla="*/ 5 h 14"/>
                <a:gd name="T8" fmla="*/ 11 w 22"/>
                <a:gd name="T9" fmla="*/ 5 h 14"/>
                <a:gd name="T10" fmla="*/ 11 w 22"/>
                <a:gd name="T11" fmla="*/ 0 h 14"/>
                <a:gd name="T12" fmla="*/ 12 w 22"/>
                <a:gd name="T13" fmla="*/ 0 h 14"/>
                <a:gd name="T14" fmla="*/ 19 w 22"/>
                <a:gd name="T15" fmla="*/ 3 h 14"/>
                <a:gd name="T16" fmla="*/ 19 w 22"/>
                <a:gd name="T17" fmla="*/ 3 h 14"/>
                <a:gd name="T18" fmla="*/ 22 w 22"/>
                <a:gd name="T19" fmla="*/ 10 h 14"/>
                <a:gd name="T20" fmla="*/ 22 w 22"/>
                <a:gd name="T21" fmla="*/ 11 h 14"/>
                <a:gd name="T22" fmla="*/ 22 w 22"/>
                <a:gd name="T23" fmla="*/ 11 h 14"/>
                <a:gd name="T24" fmla="*/ 22 w 22"/>
                <a:gd name="T25" fmla="*/ 12 h 14"/>
                <a:gd name="T26" fmla="*/ 19 w 22"/>
                <a:gd name="T27" fmla="*/ 14 h 14"/>
                <a:gd name="T28" fmla="*/ 11 w 22"/>
                <a:gd name="T29" fmla="*/ 14 h 14"/>
                <a:gd name="T30" fmla="*/ 11 w 22"/>
                <a:gd name="T31" fmla="*/ 9 h 14"/>
                <a:gd name="T32" fmla="*/ 17 w 22"/>
                <a:gd name="T33" fmla="*/ 9 h 14"/>
                <a:gd name="T34" fmla="*/ 11 w 22"/>
                <a:gd name="T35" fmla="*/ 5 h 14"/>
                <a:gd name="T36" fmla="*/ 9 w 22"/>
                <a:gd name="T37" fmla="*/ 5 h 14"/>
                <a:gd name="T38" fmla="*/ 6 w 22"/>
                <a:gd name="T39" fmla="*/ 6 h 14"/>
                <a:gd name="T40" fmla="*/ 4 w 22"/>
                <a:gd name="T41" fmla="*/ 9 h 14"/>
                <a:gd name="T42" fmla="*/ 11 w 22"/>
                <a:gd name="T43" fmla="*/ 9 h 14"/>
                <a:gd name="T44" fmla="*/ 11 w 22"/>
                <a:gd name="T45" fmla="*/ 14 h 14"/>
                <a:gd name="T46" fmla="*/ 2 w 22"/>
                <a:gd name="T47" fmla="*/ 14 h 14"/>
                <a:gd name="T48" fmla="*/ 2 w 22"/>
                <a:gd name="T49" fmla="*/ 14 h 14"/>
                <a:gd name="T50" fmla="*/ 0 w 22"/>
                <a:gd name="T51" fmla="*/ 12 h 14"/>
                <a:gd name="T52" fmla="*/ 0 w 22"/>
                <a:gd name="T53" fmla="*/ 11 h 14"/>
                <a:gd name="T54" fmla="*/ 0 w 22"/>
                <a:gd name="T55" fmla="*/ 11 h 14"/>
                <a:gd name="T56" fmla="*/ 0 w 22"/>
                <a:gd name="T57" fmla="*/ 10 h 14"/>
                <a:gd name="T58" fmla="*/ 2 w 22"/>
                <a:gd name="T59" fmla="*/ 3 h 14"/>
                <a:gd name="T60" fmla="*/ 9 w 22"/>
                <a:gd name="T61" fmla="*/ 0 h 14"/>
                <a:gd name="T62" fmla="*/ 11 w 22"/>
                <a:gd name="T63" fmla="*/ 0 h 14"/>
                <a:gd name="T64" fmla="*/ 11 w 22"/>
                <a:gd name="T6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14">
                  <a:moveTo>
                    <a:pt x="17" y="9"/>
                  </a:moveTo>
                  <a:cubicBezTo>
                    <a:pt x="17" y="8"/>
                    <a:pt x="17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1" y="13"/>
                    <a:pt x="20" y="14"/>
                    <a:pt x="1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7" y="9"/>
                  </a:lnTo>
                  <a:close/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1" name="Freeform 144"/>
            <p:cNvSpPr>
              <a:spLocks noEditPoints="1"/>
            </p:cNvSpPr>
            <p:nvPr/>
          </p:nvSpPr>
          <p:spPr bwMode="auto">
            <a:xfrm>
              <a:off x="9102739" y="1854212"/>
              <a:ext cx="206375" cy="295277"/>
            </a:xfrm>
            <a:custGeom>
              <a:avLst/>
              <a:gdLst>
                <a:gd name="T0" fmla="*/ 86 w 91"/>
                <a:gd name="T1" fmla="*/ 127 h 131"/>
                <a:gd name="T2" fmla="*/ 45 w 91"/>
                <a:gd name="T3" fmla="*/ 4 h 131"/>
                <a:gd name="T4" fmla="*/ 89 w 91"/>
                <a:gd name="T5" fmla="*/ 0 h 131"/>
                <a:gd name="T6" fmla="*/ 91 w 91"/>
                <a:gd name="T7" fmla="*/ 129 h 131"/>
                <a:gd name="T8" fmla="*/ 45 w 91"/>
                <a:gd name="T9" fmla="*/ 131 h 131"/>
                <a:gd name="T10" fmla="*/ 45 w 91"/>
                <a:gd name="T11" fmla="*/ 120 h 131"/>
                <a:gd name="T12" fmla="*/ 55 w 91"/>
                <a:gd name="T13" fmla="*/ 116 h 131"/>
                <a:gd name="T14" fmla="*/ 59 w 91"/>
                <a:gd name="T15" fmla="*/ 106 h 131"/>
                <a:gd name="T16" fmla="*/ 55 w 91"/>
                <a:gd name="T17" fmla="*/ 96 h 131"/>
                <a:gd name="T18" fmla="*/ 45 w 91"/>
                <a:gd name="T19" fmla="*/ 92 h 131"/>
                <a:gd name="T20" fmla="*/ 45 w 91"/>
                <a:gd name="T21" fmla="*/ 97 h 131"/>
                <a:gd name="T22" fmla="*/ 52 w 91"/>
                <a:gd name="T23" fmla="*/ 99 h 131"/>
                <a:gd name="T24" fmla="*/ 54 w 91"/>
                <a:gd name="T25" fmla="*/ 106 h 131"/>
                <a:gd name="T26" fmla="*/ 52 w 91"/>
                <a:gd name="T27" fmla="*/ 112 h 131"/>
                <a:gd name="T28" fmla="*/ 45 w 91"/>
                <a:gd name="T29" fmla="*/ 115 h 131"/>
                <a:gd name="T30" fmla="*/ 45 w 91"/>
                <a:gd name="T31" fmla="*/ 82 h 131"/>
                <a:gd name="T32" fmla="*/ 71 w 91"/>
                <a:gd name="T33" fmla="*/ 72 h 131"/>
                <a:gd name="T34" fmla="*/ 71 w 91"/>
                <a:gd name="T35" fmla="*/ 20 h 131"/>
                <a:gd name="T36" fmla="*/ 45 w 91"/>
                <a:gd name="T37" fmla="*/ 10 h 131"/>
                <a:gd name="T38" fmla="*/ 45 w 91"/>
                <a:gd name="T39" fmla="*/ 15 h 131"/>
                <a:gd name="T40" fmla="*/ 77 w 91"/>
                <a:gd name="T41" fmla="*/ 46 h 131"/>
                <a:gd name="T42" fmla="*/ 45 w 91"/>
                <a:gd name="T43" fmla="*/ 77 h 131"/>
                <a:gd name="T44" fmla="*/ 45 w 91"/>
                <a:gd name="T45" fmla="*/ 82 h 131"/>
                <a:gd name="T46" fmla="*/ 45 w 91"/>
                <a:gd name="T47" fmla="*/ 127 h 131"/>
                <a:gd name="T48" fmla="*/ 2 w 91"/>
                <a:gd name="T49" fmla="*/ 131 h 131"/>
                <a:gd name="T50" fmla="*/ 0 w 91"/>
                <a:gd name="T51" fmla="*/ 2 h 131"/>
                <a:gd name="T52" fmla="*/ 18 w 91"/>
                <a:gd name="T53" fmla="*/ 0 h 131"/>
                <a:gd name="T54" fmla="*/ 45 w 91"/>
                <a:gd name="T55" fmla="*/ 0 h 131"/>
                <a:gd name="T56" fmla="*/ 23 w 91"/>
                <a:gd name="T57" fmla="*/ 4 h 131"/>
                <a:gd name="T58" fmla="*/ 4 w 91"/>
                <a:gd name="T59" fmla="*/ 4 h 131"/>
                <a:gd name="T60" fmla="*/ 45 w 91"/>
                <a:gd name="T61" fmla="*/ 10 h 131"/>
                <a:gd name="T62" fmla="*/ 9 w 91"/>
                <a:gd name="T63" fmla="*/ 46 h 131"/>
                <a:gd name="T64" fmla="*/ 45 w 91"/>
                <a:gd name="T65" fmla="*/ 82 h 131"/>
                <a:gd name="T66" fmla="*/ 23 w 91"/>
                <a:gd name="T67" fmla="*/ 68 h 131"/>
                <a:gd name="T68" fmla="*/ 23 w 91"/>
                <a:gd name="T69" fmla="*/ 24 h 131"/>
                <a:gd name="T70" fmla="*/ 45 w 91"/>
                <a:gd name="T71" fmla="*/ 10 h 131"/>
                <a:gd name="T72" fmla="*/ 35 w 91"/>
                <a:gd name="T73" fmla="*/ 96 h 131"/>
                <a:gd name="T74" fmla="*/ 31 w 91"/>
                <a:gd name="T75" fmla="*/ 106 h 131"/>
                <a:gd name="T76" fmla="*/ 45 w 91"/>
                <a:gd name="T77" fmla="*/ 120 h 131"/>
                <a:gd name="T78" fmla="*/ 39 w 91"/>
                <a:gd name="T79" fmla="*/ 112 h 131"/>
                <a:gd name="T80" fmla="*/ 39 w 91"/>
                <a:gd name="T81" fmla="*/ 99 h 131"/>
                <a:gd name="T82" fmla="*/ 39 w 91"/>
                <a:gd name="T83" fmla="*/ 99 h 131"/>
                <a:gd name="T84" fmla="*/ 45 w 91"/>
                <a:gd name="T85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31">
                  <a:moveTo>
                    <a:pt x="45" y="127"/>
                  </a:moveTo>
                  <a:cubicBezTo>
                    <a:pt x="86" y="127"/>
                    <a:pt x="86" y="127"/>
                    <a:pt x="86" y="127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1" y="1"/>
                    <a:pt x="91" y="2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30"/>
                    <a:pt x="90" y="131"/>
                    <a:pt x="89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27"/>
                    <a:pt x="45" y="127"/>
                    <a:pt x="45" y="127"/>
                  </a:cubicBezTo>
                  <a:close/>
                  <a:moveTo>
                    <a:pt x="45" y="120"/>
                  </a:moveTo>
                  <a:cubicBezTo>
                    <a:pt x="45" y="120"/>
                    <a:pt x="45" y="120"/>
                    <a:pt x="45" y="120"/>
                  </a:cubicBezTo>
                  <a:cubicBezTo>
                    <a:pt x="49" y="120"/>
                    <a:pt x="52" y="118"/>
                    <a:pt x="55" y="11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8" y="113"/>
                    <a:pt x="59" y="110"/>
                    <a:pt x="59" y="106"/>
                  </a:cubicBezTo>
                  <a:cubicBezTo>
                    <a:pt x="59" y="102"/>
                    <a:pt x="58" y="98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3" y="93"/>
                    <a:pt x="49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8" y="97"/>
                    <a:pt x="50" y="98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3" y="101"/>
                    <a:pt x="54" y="103"/>
                    <a:pt x="54" y="106"/>
                  </a:cubicBezTo>
                  <a:cubicBezTo>
                    <a:pt x="54" y="108"/>
                    <a:pt x="53" y="110"/>
                    <a:pt x="52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4"/>
                    <a:pt x="48" y="115"/>
                    <a:pt x="45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20"/>
                    <a:pt x="45" y="120"/>
                    <a:pt x="45" y="120"/>
                  </a:cubicBezTo>
                  <a:close/>
                  <a:moveTo>
                    <a:pt x="45" y="82"/>
                  </a:moveTo>
                  <a:cubicBezTo>
                    <a:pt x="45" y="82"/>
                    <a:pt x="45" y="82"/>
                    <a:pt x="45" y="82"/>
                  </a:cubicBezTo>
                  <a:cubicBezTo>
                    <a:pt x="55" y="82"/>
                    <a:pt x="64" y="78"/>
                    <a:pt x="71" y="72"/>
                  </a:cubicBezTo>
                  <a:cubicBezTo>
                    <a:pt x="77" y="65"/>
                    <a:pt x="81" y="56"/>
                    <a:pt x="81" y="46"/>
                  </a:cubicBezTo>
                  <a:cubicBezTo>
                    <a:pt x="81" y="36"/>
                    <a:pt x="77" y="27"/>
                    <a:pt x="71" y="20"/>
                  </a:cubicBezTo>
                  <a:cubicBezTo>
                    <a:pt x="64" y="14"/>
                    <a:pt x="5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4" y="15"/>
                    <a:pt x="62" y="18"/>
                    <a:pt x="67" y="24"/>
                  </a:cubicBezTo>
                  <a:cubicBezTo>
                    <a:pt x="73" y="30"/>
                    <a:pt x="77" y="37"/>
                    <a:pt x="77" y="46"/>
                  </a:cubicBezTo>
                  <a:cubicBezTo>
                    <a:pt x="77" y="55"/>
                    <a:pt x="73" y="62"/>
                    <a:pt x="67" y="68"/>
                  </a:cubicBezTo>
                  <a:cubicBezTo>
                    <a:pt x="62" y="74"/>
                    <a:pt x="54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lnTo>
                    <a:pt x="45" y="82"/>
                  </a:lnTo>
                  <a:close/>
                  <a:moveTo>
                    <a:pt x="4" y="127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7"/>
                    <a:pt x="4" y="127"/>
                    <a:pt x="4" y="127"/>
                  </a:cubicBezTo>
                  <a:close/>
                  <a:moveTo>
                    <a:pt x="45" y="10"/>
                  </a:moveTo>
                  <a:cubicBezTo>
                    <a:pt x="35" y="10"/>
                    <a:pt x="26" y="14"/>
                    <a:pt x="20" y="20"/>
                  </a:cubicBezTo>
                  <a:cubicBezTo>
                    <a:pt x="13" y="27"/>
                    <a:pt x="9" y="36"/>
                    <a:pt x="9" y="46"/>
                  </a:cubicBezTo>
                  <a:cubicBezTo>
                    <a:pt x="9" y="56"/>
                    <a:pt x="13" y="65"/>
                    <a:pt x="20" y="72"/>
                  </a:cubicBezTo>
                  <a:cubicBezTo>
                    <a:pt x="26" y="78"/>
                    <a:pt x="35" y="82"/>
                    <a:pt x="45" y="8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37" y="77"/>
                    <a:pt x="29" y="74"/>
                    <a:pt x="23" y="68"/>
                  </a:cubicBezTo>
                  <a:cubicBezTo>
                    <a:pt x="17" y="62"/>
                    <a:pt x="14" y="55"/>
                    <a:pt x="14" y="46"/>
                  </a:cubicBezTo>
                  <a:cubicBezTo>
                    <a:pt x="14" y="37"/>
                    <a:pt x="17" y="30"/>
                    <a:pt x="23" y="24"/>
                  </a:cubicBezTo>
                  <a:cubicBezTo>
                    <a:pt x="29" y="18"/>
                    <a:pt x="37" y="15"/>
                    <a:pt x="45" y="15"/>
                  </a:cubicBezTo>
                  <a:cubicBezTo>
                    <a:pt x="45" y="10"/>
                    <a:pt x="45" y="10"/>
                    <a:pt x="45" y="10"/>
                  </a:cubicBezTo>
                  <a:close/>
                  <a:moveTo>
                    <a:pt x="45" y="92"/>
                  </a:moveTo>
                  <a:cubicBezTo>
                    <a:pt x="41" y="92"/>
                    <a:pt x="38" y="93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3" y="98"/>
                    <a:pt x="31" y="102"/>
                    <a:pt x="31" y="106"/>
                  </a:cubicBezTo>
                  <a:cubicBezTo>
                    <a:pt x="31" y="110"/>
                    <a:pt x="33" y="113"/>
                    <a:pt x="35" y="115"/>
                  </a:cubicBezTo>
                  <a:cubicBezTo>
                    <a:pt x="38" y="118"/>
                    <a:pt x="41" y="120"/>
                    <a:pt x="45" y="120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3" y="115"/>
                    <a:pt x="41" y="114"/>
                    <a:pt x="39" y="112"/>
                  </a:cubicBezTo>
                  <a:cubicBezTo>
                    <a:pt x="37" y="110"/>
                    <a:pt x="36" y="108"/>
                    <a:pt x="36" y="106"/>
                  </a:cubicBezTo>
                  <a:cubicBezTo>
                    <a:pt x="36" y="103"/>
                    <a:pt x="37" y="101"/>
                    <a:pt x="39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1" y="98"/>
                    <a:pt x="43" y="97"/>
                    <a:pt x="45" y="97"/>
                  </a:cubicBezTo>
                  <a:lnTo>
                    <a:pt x="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2" name="Freeform 145"/>
            <p:cNvSpPr>
              <a:spLocks noEditPoints="1"/>
            </p:cNvSpPr>
            <p:nvPr/>
          </p:nvSpPr>
          <p:spPr bwMode="auto">
            <a:xfrm>
              <a:off x="9148777" y="1901837"/>
              <a:ext cx="114300" cy="112714"/>
            </a:xfrm>
            <a:custGeom>
              <a:avLst/>
              <a:gdLst>
                <a:gd name="T0" fmla="*/ 25 w 51"/>
                <a:gd name="T1" fmla="*/ 45 h 50"/>
                <a:gd name="T2" fmla="*/ 40 w 51"/>
                <a:gd name="T3" fmla="*/ 39 h 50"/>
                <a:gd name="T4" fmla="*/ 40 w 51"/>
                <a:gd name="T5" fmla="*/ 39 h 50"/>
                <a:gd name="T6" fmla="*/ 46 w 51"/>
                <a:gd name="T7" fmla="*/ 25 h 50"/>
                <a:gd name="T8" fmla="*/ 40 w 51"/>
                <a:gd name="T9" fmla="*/ 11 h 50"/>
                <a:gd name="T10" fmla="*/ 40 w 51"/>
                <a:gd name="T11" fmla="*/ 11 h 50"/>
                <a:gd name="T12" fmla="*/ 25 w 51"/>
                <a:gd name="T13" fmla="*/ 5 h 50"/>
                <a:gd name="T14" fmla="*/ 25 w 51"/>
                <a:gd name="T15" fmla="*/ 5 h 50"/>
                <a:gd name="T16" fmla="*/ 25 w 51"/>
                <a:gd name="T17" fmla="*/ 0 h 50"/>
                <a:gd name="T18" fmla="*/ 25 w 51"/>
                <a:gd name="T19" fmla="*/ 0 h 50"/>
                <a:gd name="T20" fmla="*/ 43 w 51"/>
                <a:gd name="T21" fmla="*/ 7 h 50"/>
                <a:gd name="T22" fmla="*/ 43 w 51"/>
                <a:gd name="T23" fmla="*/ 7 h 50"/>
                <a:gd name="T24" fmla="*/ 43 w 51"/>
                <a:gd name="T25" fmla="*/ 7 h 50"/>
                <a:gd name="T26" fmla="*/ 51 w 51"/>
                <a:gd name="T27" fmla="*/ 25 h 50"/>
                <a:gd name="T28" fmla="*/ 43 w 51"/>
                <a:gd name="T29" fmla="*/ 43 h 50"/>
                <a:gd name="T30" fmla="*/ 43 w 51"/>
                <a:gd name="T31" fmla="*/ 43 h 50"/>
                <a:gd name="T32" fmla="*/ 43 w 51"/>
                <a:gd name="T33" fmla="*/ 43 h 50"/>
                <a:gd name="T34" fmla="*/ 25 w 51"/>
                <a:gd name="T35" fmla="*/ 50 h 50"/>
                <a:gd name="T36" fmla="*/ 25 w 51"/>
                <a:gd name="T37" fmla="*/ 50 h 50"/>
                <a:gd name="T38" fmla="*/ 25 w 51"/>
                <a:gd name="T39" fmla="*/ 45 h 50"/>
                <a:gd name="T40" fmla="*/ 25 w 51"/>
                <a:gd name="T41" fmla="*/ 5 h 50"/>
                <a:gd name="T42" fmla="*/ 11 w 51"/>
                <a:gd name="T43" fmla="*/ 11 h 50"/>
                <a:gd name="T44" fmla="*/ 11 w 51"/>
                <a:gd name="T45" fmla="*/ 11 h 50"/>
                <a:gd name="T46" fmla="*/ 5 w 51"/>
                <a:gd name="T47" fmla="*/ 25 h 50"/>
                <a:gd name="T48" fmla="*/ 11 w 51"/>
                <a:gd name="T49" fmla="*/ 39 h 50"/>
                <a:gd name="T50" fmla="*/ 25 w 51"/>
                <a:gd name="T51" fmla="*/ 45 h 50"/>
                <a:gd name="T52" fmla="*/ 25 w 51"/>
                <a:gd name="T53" fmla="*/ 50 h 50"/>
                <a:gd name="T54" fmla="*/ 7 w 51"/>
                <a:gd name="T55" fmla="*/ 43 h 50"/>
                <a:gd name="T56" fmla="*/ 0 w 51"/>
                <a:gd name="T57" fmla="*/ 25 h 50"/>
                <a:gd name="T58" fmla="*/ 7 w 51"/>
                <a:gd name="T59" fmla="*/ 7 h 50"/>
                <a:gd name="T60" fmla="*/ 7 w 51"/>
                <a:gd name="T61" fmla="*/ 7 h 50"/>
                <a:gd name="T62" fmla="*/ 25 w 51"/>
                <a:gd name="T63" fmla="*/ 0 h 50"/>
                <a:gd name="T64" fmla="*/ 25 w 51"/>
                <a:gd name="T65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50">
                  <a:moveTo>
                    <a:pt x="25" y="45"/>
                  </a:moveTo>
                  <a:cubicBezTo>
                    <a:pt x="31" y="45"/>
                    <a:pt x="36" y="43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3" y="36"/>
                    <a:pt x="46" y="31"/>
                    <a:pt x="46" y="25"/>
                  </a:cubicBezTo>
                  <a:cubicBezTo>
                    <a:pt x="46" y="19"/>
                    <a:pt x="43" y="14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6" y="7"/>
                    <a:pt x="31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9" y="3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8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39" y="47"/>
                    <a:pt x="32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5"/>
                    <a:pt x="25" y="45"/>
                    <a:pt x="25" y="45"/>
                  </a:cubicBezTo>
                  <a:close/>
                  <a:moveTo>
                    <a:pt x="25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4"/>
                    <a:pt x="5" y="19"/>
                    <a:pt x="5" y="25"/>
                  </a:cubicBezTo>
                  <a:cubicBezTo>
                    <a:pt x="5" y="31"/>
                    <a:pt x="7" y="36"/>
                    <a:pt x="11" y="39"/>
                  </a:cubicBezTo>
                  <a:cubicBezTo>
                    <a:pt x="15" y="43"/>
                    <a:pt x="20" y="45"/>
                    <a:pt x="25" y="45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8" y="50"/>
                    <a:pt x="12" y="47"/>
                    <a:pt x="7" y="43"/>
                  </a:cubicBezTo>
                  <a:cubicBezTo>
                    <a:pt x="3" y="38"/>
                    <a:pt x="0" y="32"/>
                    <a:pt x="0" y="25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2" y="3"/>
                    <a:pt x="18" y="0"/>
                    <a:pt x="25" y="0"/>
                  </a:cubicBezTo>
                  <a:lnTo>
                    <a:pt x="2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3" name="Freeform 146"/>
            <p:cNvSpPr>
              <a:spLocks noEditPoints="1"/>
            </p:cNvSpPr>
            <p:nvPr/>
          </p:nvSpPr>
          <p:spPr bwMode="auto">
            <a:xfrm>
              <a:off x="5981710" y="484191"/>
              <a:ext cx="363538" cy="341315"/>
            </a:xfrm>
            <a:custGeom>
              <a:avLst/>
              <a:gdLst>
                <a:gd name="T0" fmla="*/ 146 w 161"/>
                <a:gd name="T1" fmla="*/ 137 h 151"/>
                <a:gd name="T2" fmla="*/ 139 w 161"/>
                <a:gd name="T3" fmla="*/ 28 h 151"/>
                <a:gd name="T4" fmla="*/ 161 w 161"/>
                <a:gd name="T5" fmla="*/ 137 h 151"/>
                <a:gd name="T6" fmla="*/ 149 w 161"/>
                <a:gd name="T7" fmla="*/ 151 h 151"/>
                <a:gd name="T8" fmla="*/ 147 w 161"/>
                <a:gd name="T9" fmla="*/ 89 h 151"/>
                <a:gd name="T10" fmla="*/ 147 w 161"/>
                <a:gd name="T11" fmla="*/ 73 h 151"/>
                <a:gd name="T12" fmla="*/ 143 w 161"/>
                <a:gd name="T13" fmla="*/ 77 h 151"/>
                <a:gd name="T14" fmla="*/ 143 w 161"/>
                <a:gd name="T15" fmla="*/ 86 h 151"/>
                <a:gd name="T16" fmla="*/ 139 w 161"/>
                <a:gd name="T17" fmla="*/ 63 h 151"/>
                <a:gd name="T18" fmla="*/ 139 w 161"/>
                <a:gd name="T19" fmla="*/ 40 h 151"/>
                <a:gd name="T20" fmla="*/ 143 w 161"/>
                <a:gd name="T21" fmla="*/ 56 h 151"/>
                <a:gd name="T22" fmla="*/ 132 w 161"/>
                <a:gd name="T23" fmla="*/ 137 h 151"/>
                <a:gd name="T24" fmla="*/ 139 w 161"/>
                <a:gd name="T25" fmla="*/ 151 h 151"/>
                <a:gd name="T26" fmla="*/ 130 w 161"/>
                <a:gd name="T27" fmla="*/ 28 h 151"/>
                <a:gd name="T28" fmla="*/ 139 w 161"/>
                <a:gd name="T29" fmla="*/ 40 h 151"/>
                <a:gd name="T30" fmla="*/ 134 w 161"/>
                <a:gd name="T31" fmla="*/ 56 h 151"/>
                <a:gd name="T32" fmla="*/ 130 w 161"/>
                <a:gd name="T33" fmla="*/ 59 h 151"/>
                <a:gd name="T34" fmla="*/ 139 w 161"/>
                <a:gd name="T35" fmla="*/ 70 h 151"/>
                <a:gd name="T36" fmla="*/ 134 w 161"/>
                <a:gd name="T37" fmla="*/ 86 h 151"/>
                <a:gd name="T38" fmla="*/ 131 w 161"/>
                <a:gd name="T39" fmla="*/ 89 h 151"/>
                <a:gd name="T40" fmla="*/ 130 w 161"/>
                <a:gd name="T41" fmla="*/ 89 h 151"/>
                <a:gd name="T42" fmla="*/ 130 w 161"/>
                <a:gd name="T43" fmla="*/ 87 h 151"/>
                <a:gd name="T44" fmla="*/ 81 w 161"/>
                <a:gd name="T45" fmla="*/ 135 h 151"/>
                <a:gd name="T46" fmla="*/ 129 w 161"/>
                <a:gd name="T47" fmla="*/ 151 h 151"/>
                <a:gd name="T48" fmla="*/ 81 w 161"/>
                <a:gd name="T49" fmla="*/ 135 h 151"/>
                <a:gd name="T50" fmla="*/ 130 w 161"/>
                <a:gd name="T51" fmla="*/ 23 h 151"/>
                <a:gd name="T52" fmla="*/ 127 w 161"/>
                <a:gd name="T53" fmla="*/ 52 h 151"/>
                <a:gd name="T54" fmla="*/ 130 w 161"/>
                <a:gd name="T55" fmla="*/ 89 h 151"/>
                <a:gd name="T56" fmla="*/ 81 w 161"/>
                <a:gd name="T57" fmla="*/ 126 h 151"/>
                <a:gd name="T58" fmla="*/ 81 w 161"/>
                <a:gd name="T59" fmla="*/ 42 h 151"/>
                <a:gd name="T60" fmla="*/ 117 w 161"/>
                <a:gd name="T61" fmla="*/ 123 h 151"/>
                <a:gd name="T62" fmla="*/ 63 w 161"/>
                <a:gd name="T63" fmla="*/ 6 h 151"/>
                <a:gd name="T64" fmla="*/ 6 w 161"/>
                <a:gd name="T65" fmla="*/ 10 h 151"/>
                <a:gd name="T66" fmla="*/ 24 w 161"/>
                <a:gd name="T67" fmla="*/ 24 h 151"/>
                <a:gd name="T68" fmla="*/ 8 w 161"/>
                <a:gd name="T69" fmla="*/ 28 h 151"/>
                <a:gd name="T70" fmla="*/ 19 w 161"/>
                <a:gd name="T71" fmla="*/ 138 h 151"/>
                <a:gd name="T72" fmla="*/ 33 w 161"/>
                <a:gd name="T73" fmla="*/ 137 h 151"/>
                <a:gd name="T74" fmla="*/ 38 w 161"/>
                <a:gd name="T75" fmla="*/ 140 h 151"/>
                <a:gd name="T76" fmla="*/ 14 w 161"/>
                <a:gd name="T77" fmla="*/ 149 h 151"/>
                <a:gd name="T78" fmla="*/ 3 w 161"/>
                <a:gd name="T79" fmla="*/ 26 h 151"/>
                <a:gd name="T80" fmla="*/ 0 w 161"/>
                <a:gd name="T81" fmla="*/ 9 h 151"/>
                <a:gd name="T82" fmla="*/ 62 w 161"/>
                <a:gd name="T83" fmla="*/ 1 h 151"/>
                <a:gd name="T84" fmla="*/ 71 w 161"/>
                <a:gd name="T85" fmla="*/ 9 h 151"/>
                <a:gd name="T86" fmla="*/ 81 w 161"/>
                <a:gd name="T87" fmla="*/ 23 h 151"/>
                <a:gd name="T88" fmla="*/ 48 w 161"/>
                <a:gd name="T89" fmla="*/ 24 h 151"/>
                <a:gd name="T90" fmla="*/ 81 w 161"/>
                <a:gd name="T91" fmla="*/ 37 h 151"/>
                <a:gd name="T92" fmla="*/ 20 w 161"/>
                <a:gd name="T93" fmla="*/ 126 h 151"/>
                <a:gd name="T94" fmla="*/ 22 w 161"/>
                <a:gd name="T95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" h="151">
                  <a:moveTo>
                    <a:pt x="139" y="147"/>
                  </a:moveTo>
                  <a:cubicBezTo>
                    <a:pt x="146" y="147"/>
                    <a:pt x="146" y="147"/>
                    <a:pt x="146" y="147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6"/>
                    <a:pt x="147" y="135"/>
                    <a:pt x="149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28"/>
                    <a:pt x="156" y="28"/>
                    <a:pt x="156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60" y="23"/>
                    <a:pt x="161" y="24"/>
                    <a:pt x="161" y="2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38"/>
                    <a:pt x="160" y="140"/>
                    <a:pt x="159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50"/>
                    <a:pt x="150" y="151"/>
                    <a:pt x="149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47"/>
                    <a:pt x="139" y="147"/>
                    <a:pt x="139" y="147"/>
                  </a:cubicBezTo>
                  <a:close/>
                  <a:moveTo>
                    <a:pt x="139" y="93"/>
                  </a:moveTo>
                  <a:cubicBezTo>
                    <a:pt x="142" y="93"/>
                    <a:pt x="145" y="92"/>
                    <a:pt x="147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9" y="87"/>
                    <a:pt x="150" y="85"/>
                    <a:pt x="150" y="81"/>
                  </a:cubicBezTo>
                  <a:cubicBezTo>
                    <a:pt x="150" y="78"/>
                    <a:pt x="149" y="75"/>
                    <a:pt x="14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5" y="71"/>
                    <a:pt x="142" y="70"/>
                    <a:pt x="139" y="70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40" y="75"/>
                    <a:pt x="142" y="76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4" y="78"/>
                    <a:pt x="145" y="80"/>
                    <a:pt x="145" y="81"/>
                  </a:cubicBezTo>
                  <a:cubicBezTo>
                    <a:pt x="145" y="83"/>
                    <a:pt x="145" y="85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2" y="87"/>
                    <a:pt x="140" y="88"/>
                    <a:pt x="139" y="88"/>
                  </a:cubicBezTo>
                  <a:cubicBezTo>
                    <a:pt x="139" y="93"/>
                    <a:pt x="139" y="93"/>
                    <a:pt x="139" y="93"/>
                  </a:cubicBezTo>
                  <a:close/>
                  <a:moveTo>
                    <a:pt x="139" y="63"/>
                  </a:moveTo>
                  <a:cubicBezTo>
                    <a:pt x="142" y="63"/>
                    <a:pt x="145" y="62"/>
                    <a:pt x="147" y="60"/>
                  </a:cubicBezTo>
                  <a:cubicBezTo>
                    <a:pt x="149" y="58"/>
                    <a:pt x="150" y="55"/>
                    <a:pt x="150" y="52"/>
                  </a:cubicBezTo>
                  <a:cubicBezTo>
                    <a:pt x="150" y="48"/>
                    <a:pt x="149" y="46"/>
                    <a:pt x="147" y="43"/>
                  </a:cubicBezTo>
                  <a:cubicBezTo>
                    <a:pt x="145" y="41"/>
                    <a:pt x="142" y="40"/>
                    <a:pt x="139" y="40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0" y="45"/>
                    <a:pt x="142" y="46"/>
                    <a:pt x="143" y="47"/>
                  </a:cubicBezTo>
                  <a:cubicBezTo>
                    <a:pt x="144" y="48"/>
                    <a:pt x="145" y="50"/>
                    <a:pt x="145" y="52"/>
                  </a:cubicBezTo>
                  <a:cubicBezTo>
                    <a:pt x="145" y="53"/>
                    <a:pt x="144" y="55"/>
                    <a:pt x="143" y="56"/>
                  </a:cubicBezTo>
                  <a:cubicBezTo>
                    <a:pt x="142" y="57"/>
                    <a:pt x="140" y="58"/>
                    <a:pt x="139" y="58"/>
                  </a:cubicBezTo>
                  <a:lnTo>
                    <a:pt x="139" y="63"/>
                  </a:lnTo>
                  <a:close/>
                  <a:moveTo>
                    <a:pt x="130" y="135"/>
                  </a:moveTo>
                  <a:cubicBezTo>
                    <a:pt x="131" y="135"/>
                    <a:pt x="132" y="136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30" y="135"/>
                    <a:pt x="130" y="135"/>
                    <a:pt x="130" y="135"/>
                  </a:cubicBezTo>
                  <a:close/>
                  <a:moveTo>
                    <a:pt x="139" y="28"/>
                  </a:moveTo>
                  <a:cubicBezTo>
                    <a:pt x="130" y="28"/>
                    <a:pt x="130" y="28"/>
                    <a:pt x="130" y="28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8"/>
                    <a:pt x="139" y="28"/>
                    <a:pt x="139" y="28"/>
                  </a:cubicBezTo>
                  <a:close/>
                  <a:moveTo>
                    <a:pt x="139" y="40"/>
                  </a:moveTo>
                  <a:cubicBezTo>
                    <a:pt x="139" y="45"/>
                    <a:pt x="139" y="45"/>
                    <a:pt x="139" y="45"/>
                  </a:cubicBezTo>
                  <a:cubicBezTo>
                    <a:pt x="137" y="45"/>
                    <a:pt x="135" y="46"/>
                    <a:pt x="134" y="47"/>
                  </a:cubicBezTo>
                  <a:cubicBezTo>
                    <a:pt x="133" y="48"/>
                    <a:pt x="132" y="50"/>
                    <a:pt x="132" y="52"/>
                  </a:cubicBezTo>
                  <a:cubicBezTo>
                    <a:pt x="132" y="53"/>
                    <a:pt x="133" y="55"/>
                    <a:pt x="134" y="56"/>
                  </a:cubicBezTo>
                  <a:cubicBezTo>
                    <a:pt x="135" y="57"/>
                    <a:pt x="137" y="58"/>
                    <a:pt x="139" y="58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5" y="63"/>
                    <a:pt x="133" y="62"/>
                    <a:pt x="131" y="60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1" y="43"/>
                  </a:cubicBezTo>
                  <a:cubicBezTo>
                    <a:pt x="133" y="41"/>
                    <a:pt x="135" y="40"/>
                    <a:pt x="139" y="40"/>
                  </a:cubicBezTo>
                  <a:close/>
                  <a:moveTo>
                    <a:pt x="139" y="70"/>
                  </a:moveTo>
                  <a:cubicBezTo>
                    <a:pt x="139" y="75"/>
                    <a:pt x="139" y="75"/>
                    <a:pt x="139" y="75"/>
                  </a:cubicBezTo>
                  <a:cubicBezTo>
                    <a:pt x="137" y="75"/>
                    <a:pt x="135" y="76"/>
                    <a:pt x="134" y="77"/>
                  </a:cubicBezTo>
                  <a:cubicBezTo>
                    <a:pt x="133" y="78"/>
                    <a:pt x="132" y="80"/>
                    <a:pt x="132" y="81"/>
                  </a:cubicBezTo>
                  <a:cubicBezTo>
                    <a:pt x="132" y="83"/>
                    <a:pt x="133" y="85"/>
                    <a:pt x="134" y="86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5" y="87"/>
                    <a:pt x="137" y="88"/>
                    <a:pt x="139" y="88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5" y="93"/>
                    <a:pt x="133" y="92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0" y="89"/>
                    <a:pt x="131" y="8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0" y="86"/>
                    <a:pt x="130" y="86"/>
                    <a:pt x="130" y="8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4"/>
                    <a:pt x="130" y="73"/>
                    <a:pt x="131" y="73"/>
                  </a:cubicBezTo>
                  <a:cubicBezTo>
                    <a:pt x="133" y="71"/>
                    <a:pt x="135" y="70"/>
                    <a:pt x="139" y="70"/>
                  </a:cubicBezTo>
                  <a:close/>
                  <a:moveTo>
                    <a:pt x="81" y="135"/>
                  </a:moveTo>
                  <a:cubicBezTo>
                    <a:pt x="129" y="135"/>
                    <a:pt x="129" y="135"/>
                    <a:pt x="129" y="135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8" y="151"/>
                    <a:pt x="127" y="150"/>
                    <a:pt x="127" y="149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35"/>
                    <a:pt x="81" y="135"/>
                    <a:pt x="81" y="135"/>
                  </a:cubicBezTo>
                  <a:close/>
                  <a:moveTo>
                    <a:pt x="130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8"/>
                    <a:pt x="130" y="28"/>
                    <a:pt x="130" y="28"/>
                  </a:cubicBezTo>
                  <a:close/>
                  <a:moveTo>
                    <a:pt x="130" y="44"/>
                  </a:moveTo>
                  <a:cubicBezTo>
                    <a:pt x="130" y="59"/>
                    <a:pt x="130" y="59"/>
                    <a:pt x="130" y="59"/>
                  </a:cubicBezTo>
                  <a:cubicBezTo>
                    <a:pt x="128" y="57"/>
                    <a:pt x="127" y="54"/>
                    <a:pt x="127" y="52"/>
                  </a:cubicBezTo>
                  <a:cubicBezTo>
                    <a:pt x="127" y="49"/>
                    <a:pt x="128" y="46"/>
                    <a:pt x="130" y="44"/>
                  </a:cubicBezTo>
                  <a:close/>
                  <a:moveTo>
                    <a:pt x="130" y="74"/>
                  </a:move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8"/>
                    <a:pt x="130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28" y="87"/>
                    <a:pt x="127" y="84"/>
                    <a:pt x="127" y="81"/>
                  </a:cubicBezTo>
                  <a:cubicBezTo>
                    <a:pt x="127" y="78"/>
                    <a:pt x="128" y="76"/>
                    <a:pt x="130" y="74"/>
                  </a:cubicBezTo>
                  <a:close/>
                  <a:moveTo>
                    <a:pt x="81" y="126"/>
                  </a:moveTo>
                  <a:cubicBezTo>
                    <a:pt x="81" y="121"/>
                    <a:pt x="81" y="121"/>
                    <a:pt x="81" y="121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6" y="37"/>
                    <a:pt x="117" y="38"/>
                    <a:pt x="117" y="4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7" y="124"/>
                    <a:pt x="116" y="126"/>
                    <a:pt x="115" y="126"/>
                  </a:cubicBezTo>
                  <a:lnTo>
                    <a:pt x="81" y="126"/>
                  </a:lnTo>
                  <a:close/>
                  <a:moveTo>
                    <a:pt x="66" y="10"/>
                  </a:moveTo>
                  <a:cubicBezTo>
                    <a:pt x="63" y="6"/>
                    <a:pt x="63" y="6"/>
                    <a:pt x="63" y="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5"/>
                    <a:pt x="25" y="26"/>
                    <a:pt x="24" y="27"/>
                  </a:cubicBezTo>
                  <a:cubicBezTo>
                    <a:pt x="24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8" y="135"/>
                    <a:pt x="19" y="136"/>
                    <a:pt x="19" y="137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4" y="135"/>
                    <a:pt x="36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50"/>
                    <a:pt x="37" y="151"/>
                    <a:pt x="3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5" y="151"/>
                    <a:pt x="14" y="150"/>
                    <a:pt x="14" y="149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4" y="140"/>
                    <a:pt x="3" y="138"/>
                    <a:pt x="3" y="13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4"/>
                    <a:pt x="4" y="23"/>
                    <a:pt x="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4" y="0"/>
                    <a:pt x="65" y="1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1"/>
                    <a:pt x="71" y="1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8"/>
                    <a:pt x="47" y="27"/>
                    <a:pt x="47" y="26"/>
                  </a:cubicBezTo>
                  <a:cubicBezTo>
                    <a:pt x="47" y="25"/>
                    <a:pt x="47" y="24"/>
                    <a:pt x="48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66" y="10"/>
                    <a:pt x="66" y="10"/>
                    <a:pt x="66" y="10"/>
                  </a:cubicBezTo>
                  <a:close/>
                  <a:moveTo>
                    <a:pt x="8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8"/>
                    <a:pt x="18" y="40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4"/>
                    <a:pt x="19" y="126"/>
                    <a:pt x="20" y="126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81" y="42"/>
                    <a:pt x="81" y="42"/>
                    <a:pt x="81" y="42"/>
                  </a:cubicBezTo>
                  <a:lnTo>
                    <a:pt x="8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4" name="Freeform 147"/>
            <p:cNvSpPr>
              <a:spLocks noEditPoints="1"/>
            </p:cNvSpPr>
            <p:nvPr/>
          </p:nvSpPr>
          <p:spPr bwMode="auto">
            <a:xfrm>
              <a:off x="8007363" y="793755"/>
              <a:ext cx="49213" cy="47625"/>
            </a:xfrm>
            <a:custGeom>
              <a:avLst/>
              <a:gdLst>
                <a:gd name="T0" fmla="*/ 11 w 22"/>
                <a:gd name="T1" fmla="*/ 2 h 21"/>
                <a:gd name="T2" fmla="*/ 21 w 22"/>
                <a:gd name="T3" fmla="*/ 7 h 21"/>
                <a:gd name="T4" fmla="*/ 22 w 22"/>
                <a:gd name="T5" fmla="*/ 10 h 21"/>
                <a:gd name="T6" fmla="*/ 17 w 22"/>
                <a:gd name="T7" fmla="*/ 19 h 21"/>
                <a:gd name="T8" fmla="*/ 16 w 22"/>
                <a:gd name="T9" fmla="*/ 20 h 21"/>
                <a:gd name="T10" fmla="*/ 13 w 22"/>
                <a:gd name="T11" fmla="*/ 20 h 21"/>
                <a:gd name="T12" fmla="*/ 11 w 22"/>
                <a:gd name="T13" fmla="*/ 19 h 21"/>
                <a:gd name="T14" fmla="*/ 11 w 22"/>
                <a:gd name="T15" fmla="*/ 13 h 21"/>
                <a:gd name="T16" fmla="*/ 12 w 22"/>
                <a:gd name="T17" fmla="*/ 14 h 21"/>
                <a:gd name="T18" fmla="*/ 14 w 22"/>
                <a:gd name="T19" fmla="*/ 15 h 21"/>
                <a:gd name="T20" fmla="*/ 16 w 22"/>
                <a:gd name="T21" fmla="*/ 10 h 21"/>
                <a:gd name="T22" fmla="*/ 11 w 22"/>
                <a:gd name="T23" fmla="*/ 7 h 21"/>
                <a:gd name="T24" fmla="*/ 11 w 22"/>
                <a:gd name="T25" fmla="*/ 2 h 21"/>
                <a:gd name="T26" fmla="*/ 3 w 22"/>
                <a:gd name="T27" fmla="*/ 14 h 21"/>
                <a:gd name="T28" fmla="*/ 2 w 22"/>
                <a:gd name="T29" fmla="*/ 14 h 21"/>
                <a:gd name="T30" fmla="*/ 2 w 22"/>
                <a:gd name="T31" fmla="*/ 14 h 21"/>
                <a:gd name="T32" fmla="*/ 1 w 22"/>
                <a:gd name="T33" fmla="*/ 13 h 21"/>
                <a:gd name="T34" fmla="*/ 0 w 22"/>
                <a:gd name="T35" fmla="*/ 10 h 21"/>
                <a:gd name="T36" fmla="*/ 5 w 22"/>
                <a:gd name="T37" fmla="*/ 1 h 21"/>
                <a:gd name="T38" fmla="*/ 8 w 22"/>
                <a:gd name="T39" fmla="*/ 0 h 21"/>
                <a:gd name="T40" fmla="*/ 11 w 22"/>
                <a:gd name="T41" fmla="*/ 2 h 21"/>
                <a:gd name="T42" fmla="*/ 11 w 22"/>
                <a:gd name="T43" fmla="*/ 7 h 21"/>
                <a:gd name="T44" fmla="*/ 8 w 22"/>
                <a:gd name="T45" fmla="*/ 6 h 21"/>
                <a:gd name="T46" fmla="*/ 6 w 22"/>
                <a:gd name="T47" fmla="*/ 10 h 21"/>
                <a:gd name="T48" fmla="*/ 7 w 22"/>
                <a:gd name="T49" fmla="*/ 11 h 21"/>
                <a:gd name="T50" fmla="*/ 7 w 22"/>
                <a:gd name="T51" fmla="*/ 11 h 21"/>
                <a:gd name="T52" fmla="*/ 7 w 22"/>
                <a:gd name="T53" fmla="*/ 11 h 21"/>
                <a:gd name="T54" fmla="*/ 11 w 22"/>
                <a:gd name="T55" fmla="*/ 13 h 21"/>
                <a:gd name="T56" fmla="*/ 11 w 22"/>
                <a:gd name="T57" fmla="*/ 19 h 21"/>
                <a:gd name="T58" fmla="*/ 9 w 22"/>
                <a:gd name="T59" fmla="*/ 18 h 21"/>
                <a:gd name="T60" fmla="*/ 5 w 22"/>
                <a:gd name="T61" fmla="*/ 15 h 21"/>
                <a:gd name="T62" fmla="*/ 3 w 22"/>
                <a:gd name="T6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21">
                  <a:moveTo>
                    <a:pt x="11" y="2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1"/>
                    <a:pt x="14" y="21"/>
                    <a:pt x="13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4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11" y="2"/>
                  </a:ln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10" y="12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8" y="17"/>
                    <a:pt x="6" y="16"/>
                    <a:pt x="5" y="15"/>
                  </a:cubicBezTo>
                  <a:cubicBezTo>
                    <a:pt x="4" y="15"/>
                    <a:pt x="4" y="15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5" name="Freeform 148"/>
            <p:cNvSpPr>
              <a:spLocks noEditPoints="1"/>
            </p:cNvSpPr>
            <p:nvPr/>
          </p:nvSpPr>
          <p:spPr bwMode="auto">
            <a:xfrm>
              <a:off x="7745425" y="1003307"/>
              <a:ext cx="195264" cy="153989"/>
            </a:xfrm>
            <a:custGeom>
              <a:avLst/>
              <a:gdLst>
                <a:gd name="T0" fmla="*/ 82 w 87"/>
                <a:gd name="T1" fmla="*/ 11 h 68"/>
                <a:gd name="T2" fmla="*/ 77 w 87"/>
                <a:gd name="T3" fmla="*/ 6 h 68"/>
                <a:gd name="T4" fmla="*/ 75 w 87"/>
                <a:gd name="T5" fmla="*/ 6 h 68"/>
                <a:gd name="T6" fmla="*/ 77 w 87"/>
                <a:gd name="T7" fmla="*/ 0 h 68"/>
                <a:gd name="T8" fmla="*/ 79 w 87"/>
                <a:gd name="T9" fmla="*/ 1 h 68"/>
                <a:gd name="T10" fmla="*/ 87 w 87"/>
                <a:gd name="T11" fmla="*/ 11 h 68"/>
                <a:gd name="T12" fmla="*/ 75 w 87"/>
                <a:gd name="T13" fmla="*/ 22 h 68"/>
                <a:gd name="T14" fmla="*/ 87 w 87"/>
                <a:gd name="T15" fmla="*/ 13 h 68"/>
                <a:gd name="T16" fmla="*/ 87 w 87"/>
                <a:gd name="T17" fmla="*/ 13 h 68"/>
                <a:gd name="T18" fmla="*/ 63 w 87"/>
                <a:gd name="T19" fmla="*/ 47 h 68"/>
                <a:gd name="T20" fmla="*/ 75 w 87"/>
                <a:gd name="T21" fmla="*/ 22 h 68"/>
                <a:gd name="T22" fmla="*/ 63 w 87"/>
                <a:gd name="T23" fmla="*/ 47 h 68"/>
                <a:gd name="T24" fmla="*/ 63 w 87"/>
                <a:gd name="T25" fmla="*/ 28 h 68"/>
                <a:gd name="T26" fmla="*/ 72 w 87"/>
                <a:gd name="T27" fmla="*/ 1 h 68"/>
                <a:gd name="T28" fmla="*/ 75 w 87"/>
                <a:gd name="T29" fmla="*/ 0 h 68"/>
                <a:gd name="T30" fmla="*/ 75 w 87"/>
                <a:gd name="T31" fmla="*/ 6 h 68"/>
                <a:gd name="T32" fmla="*/ 63 w 87"/>
                <a:gd name="T33" fmla="*/ 55 h 68"/>
                <a:gd name="T34" fmla="*/ 63 w 87"/>
                <a:gd name="T35" fmla="*/ 56 h 68"/>
                <a:gd name="T36" fmla="*/ 68 w 87"/>
                <a:gd name="T37" fmla="*/ 49 h 68"/>
                <a:gd name="T38" fmla="*/ 53 w 87"/>
                <a:gd name="T39" fmla="*/ 58 h 68"/>
                <a:gd name="T40" fmla="*/ 63 w 87"/>
                <a:gd name="T41" fmla="*/ 47 h 68"/>
                <a:gd name="T42" fmla="*/ 53 w 87"/>
                <a:gd name="T43" fmla="*/ 43 h 68"/>
                <a:gd name="T44" fmla="*/ 63 w 87"/>
                <a:gd name="T45" fmla="*/ 18 h 68"/>
                <a:gd name="T46" fmla="*/ 55 w 87"/>
                <a:gd name="T47" fmla="*/ 43 h 68"/>
                <a:gd name="T48" fmla="*/ 53 w 87"/>
                <a:gd name="T49" fmla="*/ 58 h 68"/>
                <a:gd name="T50" fmla="*/ 63 w 87"/>
                <a:gd name="T51" fmla="*/ 56 h 68"/>
                <a:gd name="T52" fmla="*/ 63 w 87"/>
                <a:gd name="T53" fmla="*/ 55 h 68"/>
                <a:gd name="T54" fmla="*/ 59 w 87"/>
                <a:gd name="T55" fmla="*/ 60 h 68"/>
                <a:gd name="T56" fmla="*/ 53 w 87"/>
                <a:gd name="T57" fmla="*/ 64 h 68"/>
                <a:gd name="T58" fmla="*/ 46 w 87"/>
                <a:gd name="T59" fmla="*/ 62 h 68"/>
                <a:gd name="T60" fmla="*/ 53 w 87"/>
                <a:gd name="T61" fmla="*/ 47 h 68"/>
                <a:gd name="T62" fmla="*/ 44 w 87"/>
                <a:gd name="T63" fmla="*/ 62 h 68"/>
                <a:gd name="T64" fmla="*/ 53 w 87"/>
                <a:gd name="T65" fmla="*/ 43 h 68"/>
                <a:gd name="T66" fmla="*/ 44 w 87"/>
                <a:gd name="T67" fmla="*/ 48 h 68"/>
                <a:gd name="T68" fmla="*/ 53 w 87"/>
                <a:gd name="T69" fmla="*/ 37 h 68"/>
                <a:gd name="T70" fmla="*/ 53 w 87"/>
                <a:gd name="T71" fmla="*/ 64 h 68"/>
                <a:gd name="T72" fmla="*/ 53 w 87"/>
                <a:gd name="T73" fmla="*/ 63 h 68"/>
                <a:gd name="T74" fmla="*/ 47 w 87"/>
                <a:gd name="T75" fmla="*/ 67 h 68"/>
                <a:gd name="T76" fmla="*/ 22 w 87"/>
                <a:gd name="T77" fmla="*/ 60 h 68"/>
                <a:gd name="T78" fmla="*/ 37 w 87"/>
                <a:gd name="T79" fmla="*/ 63 h 68"/>
                <a:gd name="T80" fmla="*/ 44 w 87"/>
                <a:gd name="T81" fmla="*/ 62 h 68"/>
                <a:gd name="T82" fmla="*/ 43 w 87"/>
                <a:gd name="T83" fmla="*/ 53 h 68"/>
                <a:gd name="T84" fmla="*/ 16 w 87"/>
                <a:gd name="T85" fmla="*/ 39 h 68"/>
                <a:gd name="T86" fmla="*/ 9 w 87"/>
                <a:gd name="T87" fmla="*/ 21 h 68"/>
                <a:gd name="T88" fmla="*/ 22 w 87"/>
                <a:gd name="T89" fmla="*/ 60 h 68"/>
                <a:gd name="T90" fmla="*/ 44 w 87"/>
                <a:gd name="T91" fmla="*/ 52 h 68"/>
                <a:gd name="T92" fmla="*/ 20 w 87"/>
                <a:gd name="T93" fmla="*/ 64 h 68"/>
                <a:gd name="T94" fmla="*/ 5 w 87"/>
                <a:gd name="T95" fmla="*/ 16 h 68"/>
                <a:gd name="T96" fmla="*/ 21 w 87"/>
                <a:gd name="T97" fmla="*/ 22 h 68"/>
                <a:gd name="T98" fmla="*/ 21 w 87"/>
                <a:gd name="T99" fmla="*/ 38 h 68"/>
                <a:gd name="T100" fmla="*/ 41 w 87"/>
                <a:gd name="T101" fmla="*/ 49 h 68"/>
                <a:gd name="T102" fmla="*/ 44 w 87"/>
                <a:gd name="T103" fmla="*/ 67 h 68"/>
                <a:gd name="T104" fmla="*/ 42 w 87"/>
                <a:gd name="T105" fmla="*/ 68 h 68"/>
                <a:gd name="T106" fmla="*/ 37 w 87"/>
                <a:gd name="T107" fmla="*/ 68 h 68"/>
                <a:gd name="T108" fmla="*/ 37 w 87"/>
                <a:gd name="T109" fmla="*/ 68 h 68"/>
                <a:gd name="T110" fmla="*/ 37 w 87"/>
                <a:gd name="T1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" h="68">
                  <a:moveTo>
                    <a:pt x="75" y="25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2" y="10"/>
                    <a:pt x="81" y="9"/>
                    <a:pt x="80" y="8"/>
                  </a:cubicBezTo>
                  <a:cubicBezTo>
                    <a:pt x="79" y="7"/>
                    <a:pt x="78" y="6"/>
                    <a:pt x="77" y="6"/>
                  </a:cubicBezTo>
                  <a:cubicBezTo>
                    <a:pt x="76" y="5"/>
                    <a:pt x="76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6" y="0"/>
                    <a:pt x="77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8" y="1"/>
                    <a:pt x="78" y="1"/>
                    <a:pt x="79" y="1"/>
                  </a:cubicBezTo>
                  <a:cubicBezTo>
                    <a:pt x="81" y="2"/>
                    <a:pt x="82" y="4"/>
                    <a:pt x="84" y="5"/>
                  </a:cubicBezTo>
                  <a:cubicBezTo>
                    <a:pt x="85" y="7"/>
                    <a:pt x="86" y="9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7" y="13"/>
                  </a:moveTo>
                  <a:cubicBezTo>
                    <a:pt x="75" y="35"/>
                    <a:pt x="75" y="35"/>
                    <a:pt x="75" y="35"/>
                  </a:cubicBezTo>
                  <a:lnTo>
                    <a:pt x="87" y="13"/>
                  </a:lnTo>
                  <a:close/>
                  <a:moveTo>
                    <a:pt x="63" y="47"/>
                  </a:moveTo>
                  <a:cubicBezTo>
                    <a:pt x="63" y="47"/>
                    <a:pt x="63" y="47"/>
                    <a:pt x="63" y="47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47"/>
                    <a:pt x="63" y="47"/>
                    <a:pt x="63" y="47"/>
                  </a:cubicBezTo>
                  <a:close/>
                  <a:moveTo>
                    <a:pt x="75" y="6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"/>
                    <a:pt x="75" y="6"/>
                    <a:pt x="75" y="6"/>
                  </a:cubicBezTo>
                  <a:close/>
                  <a:moveTo>
                    <a:pt x="63" y="56"/>
                  </a:moveTo>
                  <a:cubicBezTo>
                    <a:pt x="63" y="55"/>
                    <a:pt x="63" y="55"/>
                    <a:pt x="63" y="55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2"/>
                    <a:pt x="65" y="54"/>
                    <a:pt x="63" y="56"/>
                  </a:cubicBezTo>
                  <a:close/>
                  <a:moveTo>
                    <a:pt x="75" y="35"/>
                  </a:moveTo>
                  <a:cubicBezTo>
                    <a:pt x="68" y="49"/>
                    <a:pt x="68" y="49"/>
                    <a:pt x="68" y="49"/>
                  </a:cubicBezTo>
                  <a:lnTo>
                    <a:pt x="75" y="35"/>
                  </a:lnTo>
                  <a:close/>
                  <a:moveTo>
                    <a:pt x="53" y="58"/>
                  </a:moveTo>
                  <a:cubicBezTo>
                    <a:pt x="54" y="58"/>
                    <a:pt x="55" y="57"/>
                    <a:pt x="56" y="56"/>
                  </a:cubicBezTo>
                  <a:cubicBezTo>
                    <a:pt x="59" y="54"/>
                    <a:pt x="61" y="51"/>
                    <a:pt x="63" y="47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4"/>
                    <a:pt x="54" y="45"/>
                    <a:pt x="53" y="47"/>
                  </a:cubicBezTo>
                  <a:cubicBezTo>
                    <a:pt x="53" y="58"/>
                    <a:pt x="53" y="58"/>
                    <a:pt x="53" y="58"/>
                  </a:cubicBezTo>
                  <a:close/>
                  <a:moveTo>
                    <a:pt x="63" y="55"/>
                  </a:moveTo>
                  <a:cubicBezTo>
                    <a:pt x="63" y="56"/>
                    <a:pt x="63" y="56"/>
                    <a:pt x="63" y="56"/>
                  </a:cubicBezTo>
                  <a:cubicBezTo>
                    <a:pt x="62" y="57"/>
                    <a:pt x="61" y="59"/>
                    <a:pt x="59" y="60"/>
                  </a:cubicBezTo>
                  <a:cubicBezTo>
                    <a:pt x="63" y="55"/>
                    <a:pt x="63" y="55"/>
                    <a:pt x="63" y="55"/>
                  </a:cubicBezTo>
                  <a:close/>
                  <a:moveTo>
                    <a:pt x="53" y="64"/>
                  </a:moveTo>
                  <a:cubicBezTo>
                    <a:pt x="55" y="63"/>
                    <a:pt x="57" y="62"/>
                    <a:pt x="59" y="60"/>
                  </a:cubicBezTo>
                  <a:cubicBezTo>
                    <a:pt x="53" y="63"/>
                    <a:pt x="53" y="63"/>
                    <a:pt x="53" y="63"/>
                  </a:cubicBezTo>
                  <a:lnTo>
                    <a:pt x="53" y="64"/>
                  </a:lnTo>
                  <a:close/>
                  <a:moveTo>
                    <a:pt x="44" y="62"/>
                  </a:moveTo>
                  <a:cubicBezTo>
                    <a:pt x="45" y="62"/>
                    <a:pt x="45" y="62"/>
                    <a:pt x="46" y="62"/>
                  </a:cubicBezTo>
                  <a:cubicBezTo>
                    <a:pt x="48" y="61"/>
                    <a:pt x="51" y="60"/>
                    <a:pt x="53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1" y="49"/>
                    <a:pt x="48" y="51"/>
                    <a:pt x="44" y="53"/>
                  </a:cubicBezTo>
                  <a:cubicBezTo>
                    <a:pt x="44" y="62"/>
                    <a:pt x="44" y="62"/>
                    <a:pt x="44" y="62"/>
                  </a:cubicBezTo>
                  <a:close/>
                  <a:moveTo>
                    <a:pt x="53" y="37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6"/>
                    <a:pt x="50" y="44"/>
                    <a:pt x="51" y="41"/>
                  </a:cubicBezTo>
                  <a:cubicBezTo>
                    <a:pt x="53" y="37"/>
                    <a:pt x="53" y="37"/>
                    <a:pt x="53" y="37"/>
                  </a:cubicBezTo>
                  <a:close/>
                  <a:moveTo>
                    <a:pt x="53" y="63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1" y="65"/>
                    <a:pt x="49" y="66"/>
                    <a:pt x="47" y="67"/>
                  </a:cubicBezTo>
                  <a:cubicBezTo>
                    <a:pt x="53" y="63"/>
                    <a:pt x="53" y="63"/>
                    <a:pt x="53" y="63"/>
                  </a:cubicBezTo>
                  <a:close/>
                  <a:moveTo>
                    <a:pt x="44" y="67"/>
                  </a:moveTo>
                  <a:cubicBezTo>
                    <a:pt x="45" y="67"/>
                    <a:pt x="46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22" y="60"/>
                  </a:moveTo>
                  <a:cubicBezTo>
                    <a:pt x="25" y="61"/>
                    <a:pt x="27" y="62"/>
                    <a:pt x="29" y="62"/>
                  </a:cubicBezTo>
                  <a:cubicBezTo>
                    <a:pt x="32" y="63"/>
                    <a:pt x="34" y="63"/>
                    <a:pt x="37" y="63"/>
                  </a:cubicBezTo>
                  <a:cubicBezTo>
                    <a:pt x="38" y="63"/>
                    <a:pt x="40" y="63"/>
                    <a:pt x="41" y="63"/>
                  </a:cubicBezTo>
                  <a:cubicBezTo>
                    <a:pt x="42" y="63"/>
                    <a:pt x="43" y="63"/>
                    <a:pt x="44" y="6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3"/>
                  </a:cubicBezTo>
                  <a:cubicBezTo>
                    <a:pt x="38" y="55"/>
                    <a:pt x="32" y="54"/>
                    <a:pt x="27" y="52"/>
                  </a:cubicBezTo>
                  <a:cubicBezTo>
                    <a:pt x="21" y="49"/>
                    <a:pt x="18" y="44"/>
                    <a:pt x="16" y="39"/>
                  </a:cubicBezTo>
                  <a:cubicBezTo>
                    <a:pt x="15" y="35"/>
                    <a:pt x="15" y="30"/>
                    <a:pt x="17" y="2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8"/>
                    <a:pt x="5" y="35"/>
                    <a:pt x="7" y="42"/>
                  </a:cubicBezTo>
                  <a:cubicBezTo>
                    <a:pt x="10" y="49"/>
                    <a:pt x="15" y="56"/>
                    <a:pt x="22" y="60"/>
                  </a:cubicBezTo>
                  <a:close/>
                  <a:moveTo>
                    <a:pt x="44" y="48"/>
                  </a:moveTo>
                  <a:cubicBezTo>
                    <a:pt x="44" y="52"/>
                    <a:pt x="44" y="52"/>
                    <a:pt x="44" y="5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5" y="66"/>
                    <a:pt x="23" y="65"/>
                    <a:pt x="20" y="64"/>
                  </a:cubicBezTo>
                  <a:cubicBezTo>
                    <a:pt x="11" y="59"/>
                    <a:pt x="6" y="52"/>
                    <a:pt x="3" y="43"/>
                  </a:cubicBezTo>
                  <a:cubicBezTo>
                    <a:pt x="0" y="35"/>
                    <a:pt x="1" y="25"/>
                    <a:pt x="5" y="16"/>
                  </a:cubicBezTo>
                  <a:cubicBezTo>
                    <a:pt x="6" y="15"/>
                    <a:pt x="7" y="15"/>
                    <a:pt x="9" y="1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4"/>
                    <a:pt x="22" y="25"/>
                  </a:cubicBezTo>
                  <a:cubicBezTo>
                    <a:pt x="20" y="29"/>
                    <a:pt x="19" y="34"/>
                    <a:pt x="21" y="38"/>
                  </a:cubicBezTo>
                  <a:cubicBezTo>
                    <a:pt x="22" y="42"/>
                    <a:pt x="25" y="45"/>
                    <a:pt x="29" y="47"/>
                  </a:cubicBezTo>
                  <a:cubicBezTo>
                    <a:pt x="33" y="50"/>
                    <a:pt x="37" y="50"/>
                    <a:pt x="41" y="49"/>
                  </a:cubicBezTo>
                  <a:cubicBezTo>
                    <a:pt x="42" y="48"/>
                    <a:pt x="43" y="48"/>
                    <a:pt x="44" y="48"/>
                  </a:cubicBezTo>
                  <a:close/>
                  <a:moveTo>
                    <a:pt x="44" y="67"/>
                  </a:move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3" y="68"/>
                    <a:pt x="42" y="68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37" y="68"/>
                  </a:moveTo>
                  <a:cubicBezTo>
                    <a:pt x="28" y="67"/>
                    <a:pt x="28" y="67"/>
                    <a:pt x="28" y="67"/>
                  </a:cubicBezTo>
                  <a:cubicBezTo>
                    <a:pt x="31" y="68"/>
                    <a:pt x="34" y="68"/>
                    <a:pt x="37" y="68"/>
                  </a:cubicBezTo>
                  <a:close/>
                  <a:moveTo>
                    <a:pt x="42" y="68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38" y="68"/>
                    <a:pt x="40" y="68"/>
                    <a:pt x="4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6" name="Freeform 149"/>
            <p:cNvSpPr>
              <a:spLocks noEditPoints="1"/>
            </p:cNvSpPr>
            <p:nvPr/>
          </p:nvSpPr>
          <p:spPr bwMode="auto">
            <a:xfrm>
              <a:off x="7777175" y="809631"/>
              <a:ext cx="331789" cy="295277"/>
            </a:xfrm>
            <a:custGeom>
              <a:avLst/>
              <a:gdLst>
                <a:gd name="T0" fmla="*/ 109 w 147"/>
                <a:gd name="T1" fmla="*/ 15 h 131"/>
                <a:gd name="T2" fmla="*/ 103 w 147"/>
                <a:gd name="T3" fmla="*/ 11 h 131"/>
                <a:gd name="T4" fmla="*/ 101 w 147"/>
                <a:gd name="T5" fmla="*/ 11 h 131"/>
                <a:gd name="T6" fmla="*/ 73 w 147"/>
                <a:gd name="T7" fmla="*/ 4 h 131"/>
                <a:gd name="T8" fmla="*/ 89 w 147"/>
                <a:gd name="T9" fmla="*/ 1 h 131"/>
                <a:gd name="T10" fmla="*/ 105 w 147"/>
                <a:gd name="T11" fmla="*/ 7 h 131"/>
                <a:gd name="T12" fmla="*/ 111 w 147"/>
                <a:gd name="T13" fmla="*/ 11 h 131"/>
                <a:gd name="T14" fmla="*/ 144 w 147"/>
                <a:gd name="T15" fmla="*/ 56 h 131"/>
                <a:gd name="T16" fmla="*/ 119 w 147"/>
                <a:gd name="T17" fmla="*/ 128 h 131"/>
                <a:gd name="T18" fmla="*/ 111 w 147"/>
                <a:gd name="T19" fmla="*/ 128 h 131"/>
                <a:gd name="T20" fmla="*/ 101 w 147"/>
                <a:gd name="T21" fmla="*/ 107 h 131"/>
                <a:gd name="T22" fmla="*/ 87 w 147"/>
                <a:gd name="T23" fmla="*/ 105 h 131"/>
                <a:gd name="T24" fmla="*/ 81 w 147"/>
                <a:gd name="T25" fmla="*/ 109 h 131"/>
                <a:gd name="T26" fmla="*/ 74 w 147"/>
                <a:gd name="T27" fmla="*/ 107 h 131"/>
                <a:gd name="T28" fmla="*/ 74 w 147"/>
                <a:gd name="T29" fmla="*/ 99 h 131"/>
                <a:gd name="T30" fmla="*/ 76 w 147"/>
                <a:gd name="T31" fmla="*/ 91 h 131"/>
                <a:gd name="T32" fmla="*/ 85 w 147"/>
                <a:gd name="T33" fmla="*/ 101 h 131"/>
                <a:gd name="T34" fmla="*/ 103 w 147"/>
                <a:gd name="T35" fmla="*/ 102 h 131"/>
                <a:gd name="T36" fmla="*/ 115 w 147"/>
                <a:gd name="T37" fmla="*/ 126 h 131"/>
                <a:gd name="T38" fmla="*/ 133 w 147"/>
                <a:gd name="T39" fmla="*/ 104 h 131"/>
                <a:gd name="T40" fmla="*/ 73 w 147"/>
                <a:gd name="T41" fmla="*/ 4 h 131"/>
                <a:gd name="T42" fmla="*/ 12 w 147"/>
                <a:gd name="T43" fmla="*/ 41 h 131"/>
                <a:gd name="T44" fmla="*/ 5 w 147"/>
                <a:gd name="T45" fmla="*/ 66 h 131"/>
                <a:gd name="T46" fmla="*/ 5 w 147"/>
                <a:gd name="T47" fmla="*/ 68 h 131"/>
                <a:gd name="T48" fmla="*/ 13 w 147"/>
                <a:gd name="T49" fmla="*/ 63 h 131"/>
                <a:gd name="T50" fmla="*/ 31 w 147"/>
                <a:gd name="T51" fmla="*/ 64 h 131"/>
                <a:gd name="T52" fmla="*/ 49 w 147"/>
                <a:gd name="T53" fmla="*/ 82 h 131"/>
                <a:gd name="T54" fmla="*/ 63 w 147"/>
                <a:gd name="T55" fmla="*/ 82 h 131"/>
                <a:gd name="T56" fmla="*/ 67 w 147"/>
                <a:gd name="T57" fmla="*/ 83 h 131"/>
                <a:gd name="T58" fmla="*/ 73 w 147"/>
                <a:gd name="T59" fmla="*/ 96 h 131"/>
                <a:gd name="T60" fmla="*/ 65 w 147"/>
                <a:gd name="T61" fmla="*/ 88 h 131"/>
                <a:gd name="T62" fmla="*/ 62 w 147"/>
                <a:gd name="T63" fmla="*/ 86 h 131"/>
                <a:gd name="T64" fmla="*/ 56 w 147"/>
                <a:gd name="T65" fmla="*/ 85 h 131"/>
                <a:gd name="T66" fmla="*/ 45 w 147"/>
                <a:gd name="T67" fmla="*/ 89 h 131"/>
                <a:gd name="T68" fmla="*/ 38 w 147"/>
                <a:gd name="T69" fmla="*/ 87 h 131"/>
                <a:gd name="T70" fmla="*/ 36 w 147"/>
                <a:gd name="T71" fmla="*/ 75 h 131"/>
                <a:gd name="T72" fmla="*/ 20 w 147"/>
                <a:gd name="T73" fmla="*/ 66 h 131"/>
                <a:gd name="T74" fmla="*/ 10 w 147"/>
                <a:gd name="T75" fmla="*/ 70 h 131"/>
                <a:gd name="T76" fmla="*/ 7 w 147"/>
                <a:gd name="T77" fmla="*/ 73 h 131"/>
                <a:gd name="T78" fmla="*/ 3 w 147"/>
                <a:gd name="T79" fmla="*/ 75 h 131"/>
                <a:gd name="T80" fmla="*/ 3 w 147"/>
                <a:gd name="T81" fmla="*/ 75 h 131"/>
                <a:gd name="T82" fmla="*/ 0 w 147"/>
                <a:gd name="T83" fmla="*/ 70 h 131"/>
                <a:gd name="T84" fmla="*/ 0 w 147"/>
                <a:gd name="T85" fmla="*/ 70 h 131"/>
                <a:gd name="T86" fmla="*/ 0 w 147"/>
                <a:gd name="T87" fmla="*/ 65 h 131"/>
                <a:gd name="T88" fmla="*/ 35 w 147"/>
                <a:gd name="T89" fmla="*/ 10 h 131"/>
                <a:gd name="T90" fmla="*/ 73 w 147"/>
                <a:gd name="T9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131">
                  <a:moveTo>
                    <a:pt x="113" y="17"/>
                  </a:moveTo>
                  <a:cubicBezTo>
                    <a:pt x="112" y="17"/>
                    <a:pt x="110" y="16"/>
                    <a:pt x="109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7" y="14"/>
                    <a:pt x="106" y="13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2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1"/>
                    <a:pt x="102" y="11"/>
                    <a:pt x="101" y="11"/>
                  </a:cubicBezTo>
                  <a:cubicBezTo>
                    <a:pt x="97" y="9"/>
                    <a:pt x="92" y="7"/>
                    <a:pt x="88" y="6"/>
                  </a:cubicBezTo>
                  <a:cubicBezTo>
                    <a:pt x="83" y="5"/>
                    <a:pt x="78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8" y="0"/>
                    <a:pt x="83" y="0"/>
                    <a:pt x="89" y="1"/>
                  </a:cubicBezTo>
                  <a:cubicBezTo>
                    <a:pt x="94" y="2"/>
                    <a:pt x="99" y="4"/>
                    <a:pt x="103" y="6"/>
                  </a:cubicBezTo>
                  <a:cubicBezTo>
                    <a:pt x="104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7"/>
                    <a:pt x="106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9"/>
                    <a:pt x="110" y="10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3" y="12"/>
                    <a:pt x="114" y="13"/>
                    <a:pt x="116" y="14"/>
                  </a:cubicBezTo>
                  <a:cubicBezTo>
                    <a:pt x="130" y="24"/>
                    <a:pt x="140" y="40"/>
                    <a:pt x="144" y="56"/>
                  </a:cubicBezTo>
                  <a:cubicBezTo>
                    <a:pt x="147" y="73"/>
                    <a:pt x="145" y="91"/>
                    <a:pt x="137" y="107"/>
                  </a:cubicBezTo>
                  <a:cubicBezTo>
                    <a:pt x="135" y="111"/>
                    <a:pt x="132" y="115"/>
                    <a:pt x="129" y="118"/>
                  </a:cubicBezTo>
                  <a:cubicBezTo>
                    <a:pt x="126" y="122"/>
                    <a:pt x="123" y="125"/>
                    <a:pt x="119" y="128"/>
                  </a:cubicBezTo>
                  <a:cubicBezTo>
                    <a:pt x="119" y="129"/>
                    <a:pt x="118" y="130"/>
                    <a:pt x="117" y="130"/>
                  </a:cubicBezTo>
                  <a:cubicBezTo>
                    <a:pt x="116" y="130"/>
                    <a:pt x="115" y="131"/>
                    <a:pt x="115" y="131"/>
                  </a:cubicBezTo>
                  <a:cubicBezTo>
                    <a:pt x="113" y="131"/>
                    <a:pt x="111" y="130"/>
                    <a:pt x="111" y="128"/>
                  </a:cubicBezTo>
                  <a:cubicBezTo>
                    <a:pt x="110" y="127"/>
                    <a:pt x="110" y="125"/>
                    <a:pt x="110" y="123"/>
                  </a:cubicBezTo>
                  <a:cubicBezTo>
                    <a:pt x="110" y="120"/>
                    <a:pt x="110" y="116"/>
                    <a:pt x="108" y="113"/>
                  </a:cubicBezTo>
                  <a:cubicBezTo>
                    <a:pt x="106" y="111"/>
                    <a:pt x="104" y="108"/>
                    <a:pt x="101" y="107"/>
                  </a:cubicBezTo>
                  <a:cubicBezTo>
                    <a:pt x="99" y="106"/>
                    <a:pt x="98" y="105"/>
                    <a:pt x="97" y="105"/>
                  </a:cubicBezTo>
                  <a:cubicBezTo>
                    <a:pt x="95" y="105"/>
                    <a:pt x="94" y="105"/>
                    <a:pt x="92" y="105"/>
                  </a:cubicBezTo>
                  <a:cubicBezTo>
                    <a:pt x="90" y="105"/>
                    <a:pt x="89" y="105"/>
                    <a:pt x="87" y="105"/>
                  </a:cubicBezTo>
                  <a:cubicBezTo>
                    <a:pt x="85" y="106"/>
                    <a:pt x="83" y="107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79" y="110"/>
                    <a:pt x="78" y="111"/>
                    <a:pt x="77" y="111"/>
                  </a:cubicBezTo>
                  <a:cubicBezTo>
                    <a:pt x="75" y="111"/>
                    <a:pt x="74" y="109"/>
                    <a:pt x="74" y="107"/>
                  </a:cubicBezTo>
                  <a:cubicBezTo>
                    <a:pt x="74" y="107"/>
                    <a:pt x="74" y="106"/>
                    <a:pt x="74" y="105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2"/>
                    <a:pt x="74" y="100"/>
                    <a:pt x="74" y="99"/>
                  </a:cubicBezTo>
                  <a:cubicBezTo>
                    <a:pt x="73" y="98"/>
                    <a:pt x="73" y="97"/>
                    <a:pt x="73" y="9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4" y="89"/>
                    <a:pt x="75" y="90"/>
                    <a:pt x="76" y="91"/>
                  </a:cubicBezTo>
                  <a:cubicBezTo>
                    <a:pt x="77" y="93"/>
                    <a:pt x="78" y="95"/>
                    <a:pt x="78" y="98"/>
                  </a:cubicBezTo>
                  <a:cubicBezTo>
                    <a:pt x="79" y="100"/>
                    <a:pt x="79" y="102"/>
                    <a:pt x="79" y="104"/>
                  </a:cubicBezTo>
                  <a:cubicBezTo>
                    <a:pt x="81" y="103"/>
                    <a:pt x="83" y="102"/>
                    <a:pt x="85" y="101"/>
                  </a:cubicBezTo>
                  <a:cubicBezTo>
                    <a:pt x="88" y="100"/>
                    <a:pt x="90" y="100"/>
                    <a:pt x="92" y="100"/>
                  </a:cubicBezTo>
                  <a:cubicBezTo>
                    <a:pt x="94" y="100"/>
                    <a:pt x="96" y="100"/>
                    <a:pt x="98" y="100"/>
                  </a:cubicBezTo>
                  <a:cubicBezTo>
                    <a:pt x="100" y="101"/>
                    <a:pt x="101" y="101"/>
                    <a:pt x="103" y="102"/>
                  </a:cubicBezTo>
                  <a:cubicBezTo>
                    <a:pt x="107" y="104"/>
                    <a:pt x="110" y="107"/>
                    <a:pt x="112" y="111"/>
                  </a:cubicBezTo>
                  <a:cubicBezTo>
                    <a:pt x="114" y="115"/>
                    <a:pt x="115" y="119"/>
                    <a:pt x="115" y="123"/>
                  </a:cubicBezTo>
                  <a:cubicBezTo>
                    <a:pt x="115" y="124"/>
                    <a:pt x="115" y="125"/>
                    <a:pt x="115" y="126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20" y="122"/>
                    <a:pt x="123" y="119"/>
                    <a:pt x="125" y="115"/>
                  </a:cubicBezTo>
                  <a:cubicBezTo>
                    <a:pt x="128" y="112"/>
                    <a:pt x="131" y="108"/>
                    <a:pt x="133" y="104"/>
                  </a:cubicBezTo>
                  <a:cubicBezTo>
                    <a:pt x="141" y="89"/>
                    <a:pt x="142" y="73"/>
                    <a:pt x="139" y="57"/>
                  </a:cubicBezTo>
                  <a:cubicBezTo>
                    <a:pt x="135" y="42"/>
                    <a:pt x="126" y="27"/>
                    <a:pt x="113" y="17"/>
                  </a:cubicBezTo>
                  <a:close/>
                  <a:moveTo>
                    <a:pt x="73" y="4"/>
                  </a:moveTo>
                  <a:cubicBezTo>
                    <a:pt x="60" y="4"/>
                    <a:pt x="48" y="8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20"/>
                    <a:pt x="18" y="29"/>
                    <a:pt x="12" y="41"/>
                  </a:cubicBezTo>
                  <a:cubicBezTo>
                    <a:pt x="10" y="45"/>
                    <a:pt x="9" y="49"/>
                    <a:pt x="7" y="53"/>
                  </a:cubicBezTo>
                  <a:cubicBezTo>
                    <a:pt x="6" y="57"/>
                    <a:pt x="5" y="61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7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6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4"/>
                    <a:pt x="11" y="63"/>
                    <a:pt x="13" y="63"/>
                  </a:cubicBezTo>
                  <a:cubicBezTo>
                    <a:pt x="15" y="62"/>
                    <a:pt x="18" y="62"/>
                    <a:pt x="20" y="62"/>
                  </a:cubicBezTo>
                  <a:cubicBezTo>
                    <a:pt x="22" y="62"/>
                    <a:pt x="24" y="62"/>
                    <a:pt x="26" y="62"/>
                  </a:cubicBezTo>
                  <a:cubicBezTo>
                    <a:pt x="28" y="63"/>
                    <a:pt x="29" y="63"/>
                    <a:pt x="31" y="64"/>
                  </a:cubicBezTo>
                  <a:cubicBezTo>
                    <a:pt x="35" y="66"/>
                    <a:pt x="38" y="69"/>
                    <a:pt x="40" y="73"/>
                  </a:cubicBezTo>
                  <a:cubicBezTo>
                    <a:pt x="42" y="76"/>
                    <a:pt x="43" y="80"/>
                    <a:pt x="43" y="85"/>
                  </a:cubicBezTo>
                  <a:cubicBezTo>
                    <a:pt x="45" y="83"/>
                    <a:pt x="47" y="82"/>
                    <a:pt x="49" y="82"/>
                  </a:cubicBezTo>
                  <a:cubicBezTo>
                    <a:pt x="51" y="81"/>
                    <a:pt x="54" y="81"/>
                    <a:pt x="56" y="81"/>
                  </a:cubicBezTo>
                  <a:cubicBezTo>
                    <a:pt x="57" y="81"/>
                    <a:pt x="58" y="81"/>
                    <a:pt x="60" y="81"/>
                  </a:cubicBezTo>
                  <a:cubicBezTo>
                    <a:pt x="61" y="81"/>
                    <a:pt x="62" y="81"/>
                    <a:pt x="63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4" y="82"/>
                    <a:pt x="64" y="82"/>
                    <a:pt x="65" y="82"/>
                  </a:cubicBezTo>
                  <a:cubicBezTo>
                    <a:pt x="66" y="83"/>
                    <a:pt x="66" y="83"/>
                    <a:pt x="67" y="83"/>
                  </a:cubicBezTo>
                  <a:cubicBezTo>
                    <a:pt x="69" y="84"/>
                    <a:pt x="70" y="85"/>
                    <a:pt x="72" y="87"/>
                  </a:cubicBezTo>
                  <a:cubicBezTo>
                    <a:pt x="72" y="87"/>
                    <a:pt x="72" y="87"/>
                    <a:pt x="73" y="88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2" y="95"/>
                    <a:pt x="72" y="95"/>
                    <a:pt x="72" y="94"/>
                  </a:cubicBezTo>
                  <a:cubicBezTo>
                    <a:pt x="71" y="93"/>
                    <a:pt x="70" y="91"/>
                    <a:pt x="69" y="90"/>
                  </a:cubicBezTo>
                  <a:cubicBezTo>
                    <a:pt x="67" y="89"/>
                    <a:pt x="66" y="88"/>
                    <a:pt x="65" y="88"/>
                  </a:cubicBezTo>
                  <a:cubicBezTo>
                    <a:pt x="64" y="87"/>
                    <a:pt x="64" y="87"/>
                    <a:pt x="63" y="87"/>
                  </a:cubicBezTo>
                  <a:cubicBezTo>
                    <a:pt x="63" y="87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1" y="86"/>
                    <a:pt x="60" y="86"/>
                    <a:pt x="59" y="86"/>
                  </a:cubicBezTo>
                  <a:cubicBezTo>
                    <a:pt x="58" y="85"/>
                    <a:pt x="57" y="85"/>
                    <a:pt x="56" y="85"/>
                  </a:cubicBezTo>
                  <a:cubicBezTo>
                    <a:pt x="54" y="85"/>
                    <a:pt x="52" y="86"/>
                    <a:pt x="50" y="86"/>
                  </a:cubicBezTo>
                  <a:cubicBezTo>
                    <a:pt x="49" y="87"/>
                    <a:pt x="47" y="88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3" y="91"/>
                    <a:pt x="42" y="91"/>
                    <a:pt x="41" y="91"/>
                  </a:cubicBezTo>
                  <a:cubicBezTo>
                    <a:pt x="38" y="91"/>
                    <a:pt x="38" y="90"/>
                    <a:pt x="38" y="87"/>
                  </a:cubicBezTo>
                  <a:cubicBezTo>
                    <a:pt x="38" y="87"/>
                    <a:pt x="38" y="87"/>
                    <a:pt x="38" y="86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1"/>
                    <a:pt x="37" y="78"/>
                    <a:pt x="36" y="75"/>
                  </a:cubicBezTo>
                  <a:cubicBezTo>
                    <a:pt x="34" y="72"/>
                    <a:pt x="32" y="70"/>
                    <a:pt x="29" y="68"/>
                  </a:cubicBezTo>
                  <a:cubicBezTo>
                    <a:pt x="27" y="68"/>
                    <a:pt x="26" y="67"/>
                    <a:pt x="25" y="67"/>
                  </a:cubicBezTo>
                  <a:cubicBezTo>
                    <a:pt x="23" y="67"/>
                    <a:pt x="22" y="66"/>
                    <a:pt x="20" y="66"/>
                  </a:cubicBezTo>
                  <a:cubicBezTo>
                    <a:pt x="18" y="66"/>
                    <a:pt x="16" y="67"/>
                    <a:pt x="15" y="67"/>
                  </a:cubicBezTo>
                  <a:cubicBezTo>
                    <a:pt x="13" y="68"/>
                    <a:pt x="11" y="69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0"/>
                    <a:pt x="9" y="71"/>
                    <a:pt x="8" y="71"/>
                  </a:cubicBezTo>
                  <a:cubicBezTo>
                    <a:pt x="8" y="72"/>
                    <a:pt x="7" y="72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4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1" y="74"/>
                    <a:pt x="0" y="73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8"/>
                  </a:cubicBezTo>
                  <a:cubicBezTo>
                    <a:pt x="0" y="67"/>
                    <a:pt x="0" y="66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1"/>
                    <a:pt x="1" y="56"/>
                    <a:pt x="3" y="52"/>
                  </a:cubicBezTo>
                  <a:cubicBezTo>
                    <a:pt x="4" y="47"/>
                    <a:pt x="6" y="43"/>
                    <a:pt x="8" y="39"/>
                  </a:cubicBezTo>
                  <a:cubicBezTo>
                    <a:pt x="15" y="26"/>
                    <a:pt x="24" y="17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6" y="3"/>
                    <a:pt x="59" y="0"/>
                    <a:pt x="73" y="0"/>
                  </a:cubicBezTo>
                  <a:lnTo>
                    <a:pt x="7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7" name="Freeform 152"/>
            <p:cNvSpPr>
              <a:spLocks noEditPoints="1"/>
            </p:cNvSpPr>
            <p:nvPr/>
          </p:nvSpPr>
          <p:spPr bwMode="auto">
            <a:xfrm>
              <a:off x="8215326" y="857255"/>
              <a:ext cx="360363" cy="361952"/>
            </a:xfrm>
            <a:custGeom>
              <a:avLst/>
              <a:gdLst>
                <a:gd name="T0" fmla="*/ 94 w 160"/>
                <a:gd name="T1" fmla="*/ 112 h 160"/>
                <a:gd name="T2" fmla="*/ 97 w 160"/>
                <a:gd name="T3" fmla="*/ 113 h 160"/>
                <a:gd name="T4" fmla="*/ 154 w 160"/>
                <a:gd name="T5" fmla="*/ 138 h 160"/>
                <a:gd name="T6" fmla="*/ 113 w 160"/>
                <a:gd name="T7" fmla="*/ 93 h 160"/>
                <a:gd name="T8" fmla="*/ 104 w 160"/>
                <a:gd name="T9" fmla="*/ 21 h 160"/>
                <a:gd name="T10" fmla="*/ 79 w 160"/>
                <a:gd name="T11" fmla="*/ 2 h 160"/>
                <a:gd name="T12" fmla="*/ 126 w 160"/>
                <a:gd name="T13" fmla="*/ 55 h 160"/>
                <a:gd name="T14" fmla="*/ 159 w 160"/>
                <a:gd name="T15" fmla="*/ 136 h 160"/>
                <a:gd name="T16" fmla="*/ 140 w 160"/>
                <a:gd name="T17" fmla="*/ 159 h 160"/>
                <a:gd name="T18" fmla="*/ 95 w 160"/>
                <a:gd name="T19" fmla="*/ 117 h 160"/>
                <a:gd name="T20" fmla="*/ 79 w 160"/>
                <a:gd name="T21" fmla="*/ 119 h 160"/>
                <a:gd name="T22" fmla="*/ 100 w 160"/>
                <a:gd name="T23" fmla="*/ 77 h 160"/>
                <a:gd name="T24" fmla="*/ 102 w 160"/>
                <a:gd name="T25" fmla="*/ 51 h 160"/>
                <a:gd name="T26" fmla="*/ 79 w 160"/>
                <a:gd name="T27" fmla="*/ 49 h 160"/>
                <a:gd name="T28" fmla="*/ 97 w 160"/>
                <a:gd name="T29" fmla="*/ 54 h 160"/>
                <a:gd name="T30" fmla="*/ 79 w 160"/>
                <a:gd name="T31" fmla="*/ 72 h 160"/>
                <a:gd name="T32" fmla="*/ 22 w 160"/>
                <a:gd name="T33" fmla="*/ 104 h 160"/>
                <a:gd name="T34" fmla="*/ 79 w 160"/>
                <a:gd name="T35" fmla="*/ 119 h 160"/>
                <a:gd name="T36" fmla="*/ 56 w 160"/>
                <a:gd name="T37" fmla="*/ 126 h 160"/>
                <a:gd name="T38" fmla="*/ 18 w 160"/>
                <a:gd name="T39" fmla="*/ 107 h 160"/>
                <a:gd name="T40" fmla="*/ 0 w 160"/>
                <a:gd name="T41" fmla="*/ 63 h 160"/>
                <a:gd name="T42" fmla="*/ 63 w 160"/>
                <a:gd name="T43" fmla="*/ 0 h 160"/>
                <a:gd name="T44" fmla="*/ 79 w 160"/>
                <a:gd name="T45" fmla="*/ 7 h 160"/>
                <a:gd name="T46" fmla="*/ 22 w 160"/>
                <a:gd name="T47" fmla="*/ 21 h 160"/>
                <a:gd name="T48" fmla="*/ 5 w 160"/>
                <a:gd name="T49" fmla="*/ 63 h 160"/>
                <a:gd name="T50" fmla="*/ 22 w 160"/>
                <a:gd name="T51" fmla="*/ 104 h 160"/>
                <a:gd name="T52" fmla="*/ 77 w 160"/>
                <a:gd name="T53" fmla="*/ 49 h 160"/>
                <a:gd name="T54" fmla="*/ 74 w 160"/>
                <a:gd name="T55" fmla="*/ 24 h 160"/>
                <a:gd name="T56" fmla="*/ 49 w 160"/>
                <a:gd name="T57" fmla="*/ 26 h 160"/>
                <a:gd name="T58" fmla="*/ 26 w 160"/>
                <a:gd name="T59" fmla="*/ 49 h 160"/>
                <a:gd name="T60" fmla="*/ 24 w 160"/>
                <a:gd name="T61" fmla="*/ 74 h 160"/>
                <a:gd name="T62" fmla="*/ 49 w 160"/>
                <a:gd name="T63" fmla="*/ 77 h 160"/>
                <a:gd name="T64" fmla="*/ 51 w 160"/>
                <a:gd name="T65" fmla="*/ 102 h 160"/>
                <a:gd name="T66" fmla="*/ 77 w 160"/>
                <a:gd name="T67" fmla="*/ 99 h 160"/>
                <a:gd name="T68" fmla="*/ 79 w 160"/>
                <a:gd name="T69" fmla="*/ 77 h 160"/>
                <a:gd name="T70" fmla="*/ 74 w 160"/>
                <a:gd name="T71" fmla="*/ 72 h 160"/>
                <a:gd name="T72" fmla="*/ 72 w 160"/>
                <a:gd name="T73" fmla="*/ 97 h 160"/>
                <a:gd name="T74" fmla="*/ 54 w 160"/>
                <a:gd name="T75" fmla="*/ 74 h 160"/>
                <a:gd name="T76" fmla="*/ 29 w 160"/>
                <a:gd name="T77" fmla="*/ 72 h 160"/>
                <a:gd name="T78" fmla="*/ 51 w 160"/>
                <a:gd name="T79" fmla="*/ 54 h 160"/>
                <a:gd name="T80" fmla="*/ 54 w 160"/>
                <a:gd name="T81" fmla="*/ 28 h 160"/>
                <a:gd name="T82" fmla="*/ 72 w 160"/>
                <a:gd name="T83" fmla="*/ 51 h 160"/>
                <a:gd name="T84" fmla="*/ 79 w 160"/>
                <a:gd name="T85" fmla="*/ 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60">
                  <a:moveTo>
                    <a:pt x="79" y="119"/>
                  </a:moveTo>
                  <a:cubicBezTo>
                    <a:pt x="84" y="117"/>
                    <a:pt x="89" y="115"/>
                    <a:pt x="94" y="112"/>
                  </a:cubicBezTo>
                  <a:cubicBezTo>
                    <a:pt x="95" y="112"/>
                    <a:pt x="96" y="112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2" y="96"/>
                    <a:pt x="112" y="94"/>
                    <a:pt x="113" y="93"/>
                  </a:cubicBezTo>
                  <a:cubicBezTo>
                    <a:pt x="120" y="82"/>
                    <a:pt x="122" y="69"/>
                    <a:pt x="121" y="56"/>
                  </a:cubicBezTo>
                  <a:cubicBezTo>
                    <a:pt x="119" y="43"/>
                    <a:pt x="114" y="31"/>
                    <a:pt x="104" y="21"/>
                  </a:cubicBezTo>
                  <a:cubicBezTo>
                    <a:pt x="97" y="14"/>
                    <a:pt x="89" y="9"/>
                    <a:pt x="79" y="7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90" y="5"/>
                    <a:pt x="100" y="10"/>
                    <a:pt x="108" y="18"/>
                  </a:cubicBezTo>
                  <a:cubicBezTo>
                    <a:pt x="118" y="29"/>
                    <a:pt x="124" y="42"/>
                    <a:pt x="126" y="55"/>
                  </a:cubicBezTo>
                  <a:cubicBezTo>
                    <a:pt x="127" y="69"/>
                    <a:pt x="125" y="82"/>
                    <a:pt x="118" y="94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60" y="137"/>
                    <a:pt x="160" y="139"/>
                    <a:pt x="159" y="140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9" y="160"/>
                    <a:pt x="137" y="160"/>
                    <a:pt x="136" y="159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0" y="120"/>
                    <a:pt x="85" y="122"/>
                    <a:pt x="79" y="124"/>
                  </a:cubicBezTo>
                  <a:cubicBezTo>
                    <a:pt x="79" y="119"/>
                    <a:pt x="79" y="119"/>
                    <a:pt x="79" y="119"/>
                  </a:cubicBezTo>
                  <a:close/>
                  <a:moveTo>
                    <a:pt x="79" y="77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01" y="77"/>
                    <a:pt x="102" y="76"/>
                    <a:pt x="102" y="74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0"/>
                    <a:pt x="101" y="49"/>
                    <a:pt x="100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79" y="72"/>
                    <a:pt x="79" y="72"/>
                    <a:pt x="79" y="72"/>
                  </a:cubicBezTo>
                  <a:lnTo>
                    <a:pt x="79" y="77"/>
                  </a:lnTo>
                  <a:close/>
                  <a:moveTo>
                    <a:pt x="22" y="104"/>
                  </a:moveTo>
                  <a:cubicBezTo>
                    <a:pt x="31" y="114"/>
                    <a:pt x="44" y="119"/>
                    <a:pt x="56" y="121"/>
                  </a:cubicBezTo>
                  <a:cubicBezTo>
                    <a:pt x="64" y="122"/>
                    <a:pt x="72" y="121"/>
                    <a:pt x="79" y="119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2" y="126"/>
                    <a:pt x="64" y="126"/>
                    <a:pt x="56" y="126"/>
                  </a:cubicBezTo>
                  <a:cubicBezTo>
                    <a:pt x="42" y="124"/>
                    <a:pt x="29" y="118"/>
                    <a:pt x="18" y="108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6" y="95"/>
                    <a:pt x="0" y="79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7"/>
                    <a:pt x="6" y="30"/>
                    <a:pt x="18" y="18"/>
                  </a:cubicBezTo>
                  <a:cubicBezTo>
                    <a:pt x="31" y="6"/>
                    <a:pt x="47" y="0"/>
                    <a:pt x="63" y="0"/>
                  </a:cubicBezTo>
                  <a:cubicBezTo>
                    <a:pt x="68" y="0"/>
                    <a:pt x="74" y="0"/>
                    <a:pt x="79" y="2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4" y="5"/>
                    <a:pt x="68" y="4"/>
                    <a:pt x="63" y="4"/>
                  </a:cubicBezTo>
                  <a:cubicBezTo>
                    <a:pt x="48" y="4"/>
                    <a:pt x="33" y="10"/>
                    <a:pt x="22" y="21"/>
                  </a:cubicBezTo>
                  <a:cubicBezTo>
                    <a:pt x="10" y="33"/>
                    <a:pt x="5" y="48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78"/>
                    <a:pt x="10" y="93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lose/>
                  <a:moveTo>
                    <a:pt x="79" y="49"/>
                  </a:moveTo>
                  <a:cubicBezTo>
                    <a:pt x="77" y="49"/>
                    <a:pt x="77" y="49"/>
                    <a:pt x="77" y="49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5"/>
                    <a:pt x="76" y="24"/>
                    <a:pt x="74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49" y="25"/>
                    <a:pt x="49" y="26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4" y="50"/>
                    <a:pt x="24" y="5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6"/>
                    <a:pt x="25" y="77"/>
                    <a:pt x="26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101"/>
                    <a:pt x="50" y="102"/>
                    <a:pt x="51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6" y="102"/>
                    <a:pt x="77" y="101"/>
                    <a:pt x="77" y="99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2" y="73"/>
                    <a:pt x="72" y="74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3"/>
                    <a:pt x="53" y="72"/>
                    <a:pt x="51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4"/>
                    <a:pt x="54" y="53"/>
                    <a:pt x="54" y="5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3"/>
                    <a:pt x="73" y="54"/>
                    <a:pt x="74" y="54"/>
                  </a:cubicBezTo>
                  <a:cubicBezTo>
                    <a:pt x="79" y="54"/>
                    <a:pt x="79" y="54"/>
                    <a:pt x="79" y="54"/>
                  </a:cubicBezTo>
                  <a:lnTo>
                    <a:pt x="79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8" name="Freeform 153"/>
            <p:cNvSpPr>
              <a:spLocks noEditPoints="1"/>
            </p:cNvSpPr>
            <p:nvPr/>
          </p:nvSpPr>
          <p:spPr bwMode="auto">
            <a:xfrm>
              <a:off x="7891475" y="4664102"/>
              <a:ext cx="107950" cy="130176"/>
            </a:xfrm>
            <a:custGeom>
              <a:avLst/>
              <a:gdLst>
                <a:gd name="T0" fmla="*/ 24 w 48"/>
                <a:gd name="T1" fmla="*/ 47 h 58"/>
                <a:gd name="T2" fmla="*/ 35 w 48"/>
                <a:gd name="T3" fmla="*/ 30 h 58"/>
                <a:gd name="T4" fmla="*/ 43 w 48"/>
                <a:gd name="T5" fmla="*/ 4 h 58"/>
                <a:gd name="T6" fmla="*/ 24 w 48"/>
                <a:gd name="T7" fmla="*/ 4 h 58"/>
                <a:gd name="T8" fmla="*/ 24 w 48"/>
                <a:gd name="T9" fmla="*/ 0 h 58"/>
                <a:gd name="T10" fmla="*/ 45 w 48"/>
                <a:gd name="T11" fmla="*/ 0 h 58"/>
                <a:gd name="T12" fmla="*/ 45 w 48"/>
                <a:gd name="T13" fmla="*/ 0 h 58"/>
                <a:gd name="T14" fmla="*/ 46 w 48"/>
                <a:gd name="T15" fmla="*/ 0 h 58"/>
                <a:gd name="T16" fmla="*/ 48 w 48"/>
                <a:gd name="T17" fmla="*/ 2 h 58"/>
                <a:gd name="T18" fmla="*/ 39 w 48"/>
                <a:gd name="T19" fmla="*/ 32 h 58"/>
                <a:gd name="T20" fmla="*/ 24 w 48"/>
                <a:gd name="T21" fmla="*/ 54 h 58"/>
                <a:gd name="T22" fmla="*/ 24 w 48"/>
                <a:gd name="T23" fmla="*/ 47 h 58"/>
                <a:gd name="T24" fmla="*/ 5 w 48"/>
                <a:gd name="T25" fmla="*/ 4 h 58"/>
                <a:gd name="T26" fmla="*/ 10 w 48"/>
                <a:gd name="T27" fmla="*/ 30 h 58"/>
                <a:gd name="T28" fmla="*/ 20 w 48"/>
                <a:gd name="T29" fmla="*/ 52 h 58"/>
                <a:gd name="T30" fmla="*/ 24 w 48"/>
                <a:gd name="T31" fmla="*/ 47 h 58"/>
                <a:gd name="T32" fmla="*/ 24 w 48"/>
                <a:gd name="T33" fmla="*/ 54 h 58"/>
                <a:gd name="T34" fmla="*/ 21 w 48"/>
                <a:gd name="T35" fmla="*/ 57 h 58"/>
                <a:gd name="T36" fmla="*/ 20 w 48"/>
                <a:gd name="T37" fmla="*/ 58 h 58"/>
                <a:gd name="T38" fmla="*/ 17 w 48"/>
                <a:gd name="T39" fmla="*/ 57 h 58"/>
                <a:gd name="T40" fmla="*/ 5 w 48"/>
                <a:gd name="T41" fmla="*/ 31 h 58"/>
                <a:gd name="T42" fmla="*/ 0 w 48"/>
                <a:gd name="T43" fmla="*/ 2 h 58"/>
                <a:gd name="T44" fmla="*/ 0 w 48"/>
                <a:gd name="T45" fmla="*/ 2 h 58"/>
                <a:gd name="T46" fmla="*/ 3 w 48"/>
                <a:gd name="T47" fmla="*/ 0 h 58"/>
                <a:gd name="T48" fmla="*/ 24 w 48"/>
                <a:gd name="T49" fmla="*/ 0 h 58"/>
                <a:gd name="T50" fmla="*/ 24 w 48"/>
                <a:gd name="T51" fmla="*/ 4 h 58"/>
                <a:gd name="T52" fmla="*/ 5 w 48"/>
                <a:gd name="T5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58">
                  <a:moveTo>
                    <a:pt x="24" y="47"/>
                  </a:moveTo>
                  <a:cubicBezTo>
                    <a:pt x="28" y="42"/>
                    <a:pt x="32" y="36"/>
                    <a:pt x="35" y="30"/>
                  </a:cubicBezTo>
                  <a:cubicBezTo>
                    <a:pt x="39" y="22"/>
                    <a:pt x="42" y="14"/>
                    <a:pt x="4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7" y="13"/>
                    <a:pt x="44" y="23"/>
                    <a:pt x="39" y="32"/>
                  </a:cubicBezTo>
                  <a:cubicBezTo>
                    <a:pt x="35" y="40"/>
                    <a:pt x="30" y="48"/>
                    <a:pt x="24" y="54"/>
                  </a:cubicBezTo>
                  <a:lnTo>
                    <a:pt x="24" y="47"/>
                  </a:lnTo>
                  <a:close/>
                  <a:moveTo>
                    <a:pt x="5" y="4"/>
                  </a:moveTo>
                  <a:cubicBezTo>
                    <a:pt x="6" y="13"/>
                    <a:pt x="7" y="22"/>
                    <a:pt x="10" y="30"/>
                  </a:cubicBezTo>
                  <a:cubicBezTo>
                    <a:pt x="12" y="38"/>
                    <a:pt x="16" y="46"/>
                    <a:pt x="20" y="52"/>
                  </a:cubicBezTo>
                  <a:cubicBezTo>
                    <a:pt x="21" y="50"/>
                    <a:pt x="23" y="49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5"/>
                    <a:pt x="22" y="56"/>
                    <a:pt x="21" y="57"/>
                  </a:cubicBezTo>
                  <a:cubicBezTo>
                    <a:pt x="21" y="57"/>
                    <a:pt x="21" y="58"/>
                    <a:pt x="20" y="58"/>
                  </a:cubicBezTo>
                  <a:cubicBezTo>
                    <a:pt x="19" y="58"/>
                    <a:pt x="18" y="58"/>
                    <a:pt x="17" y="57"/>
                  </a:cubicBezTo>
                  <a:cubicBezTo>
                    <a:pt x="12" y="50"/>
                    <a:pt x="8" y="41"/>
                    <a:pt x="5" y="31"/>
                  </a:cubicBezTo>
                  <a:cubicBezTo>
                    <a:pt x="3" y="22"/>
                    <a:pt x="1" y="1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49" name="Freeform 154"/>
            <p:cNvSpPr>
              <a:spLocks noEditPoints="1"/>
            </p:cNvSpPr>
            <p:nvPr/>
          </p:nvSpPr>
          <p:spPr bwMode="auto">
            <a:xfrm>
              <a:off x="7891475" y="4510114"/>
              <a:ext cx="107950" cy="133351"/>
            </a:xfrm>
            <a:custGeom>
              <a:avLst/>
              <a:gdLst>
                <a:gd name="T0" fmla="*/ 24 w 48"/>
                <a:gd name="T1" fmla="*/ 54 h 59"/>
                <a:gd name="T2" fmla="*/ 43 w 48"/>
                <a:gd name="T3" fmla="*/ 54 h 59"/>
                <a:gd name="T4" fmla="*/ 35 w 48"/>
                <a:gd name="T5" fmla="*/ 28 h 59"/>
                <a:gd name="T6" fmla="*/ 24 w 48"/>
                <a:gd name="T7" fmla="*/ 11 h 59"/>
                <a:gd name="T8" fmla="*/ 24 w 48"/>
                <a:gd name="T9" fmla="*/ 4 h 59"/>
                <a:gd name="T10" fmla="*/ 39 w 48"/>
                <a:gd name="T11" fmla="*/ 26 h 59"/>
                <a:gd name="T12" fmla="*/ 48 w 48"/>
                <a:gd name="T13" fmla="*/ 56 h 59"/>
                <a:gd name="T14" fmla="*/ 48 w 48"/>
                <a:gd name="T15" fmla="*/ 56 h 59"/>
                <a:gd name="T16" fmla="*/ 45 w 48"/>
                <a:gd name="T17" fmla="*/ 59 h 59"/>
                <a:gd name="T18" fmla="*/ 24 w 48"/>
                <a:gd name="T19" fmla="*/ 59 h 59"/>
                <a:gd name="T20" fmla="*/ 24 w 48"/>
                <a:gd name="T21" fmla="*/ 54 h 59"/>
                <a:gd name="T22" fmla="*/ 20 w 48"/>
                <a:gd name="T23" fmla="*/ 6 h 59"/>
                <a:gd name="T24" fmla="*/ 10 w 48"/>
                <a:gd name="T25" fmla="*/ 28 h 59"/>
                <a:gd name="T26" fmla="*/ 5 w 48"/>
                <a:gd name="T27" fmla="*/ 54 h 59"/>
                <a:gd name="T28" fmla="*/ 24 w 48"/>
                <a:gd name="T29" fmla="*/ 54 h 59"/>
                <a:gd name="T30" fmla="*/ 24 w 48"/>
                <a:gd name="T31" fmla="*/ 59 h 59"/>
                <a:gd name="T32" fmla="*/ 3 w 48"/>
                <a:gd name="T33" fmla="*/ 59 h 59"/>
                <a:gd name="T34" fmla="*/ 3 w 48"/>
                <a:gd name="T35" fmla="*/ 59 h 59"/>
                <a:gd name="T36" fmla="*/ 2 w 48"/>
                <a:gd name="T37" fmla="*/ 59 h 59"/>
                <a:gd name="T38" fmla="*/ 0 w 48"/>
                <a:gd name="T39" fmla="*/ 56 h 59"/>
                <a:gd name="T40" fmla="*/ 5 w 48"/>
                <a:gd name="T41" fmla="*/ 27 h 59"/>
                <a:gd name="T42" fmla="*/ 17 w 48"/>
                <a:gd name="T43" fmla="*/ 1 h 59"/>
                <a:gd name="T44" fmla="*/ 17 w 48"/>
                <a:gd name="T45" fmla="*/ 1 h 59"/>
                <a:gd name="T46" fmla="*/ 17 w 48"/>
                <a:gd name="T47" fmla="*/ 1 h 59"/>
                <a:gd name="T48" fmla="*/ 21 w 48"/>
                <a:gd name="T49" fmla="*/ 1 h 59"/>
                <a:gd name="T50" fmla="*/ 24 w 48"/>
                <a:gd name="T51" fmla="*/ 4 h 59"/>
                <a:gd name="T52" fmla="*/ 24 w 48"/>
                <a:gd name="T53" fmla="*/ 11 h 59"/>
                <a:gd name="T54" fmla="*/ 20 w 48"/>
                <a:gd name="T5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59">
                  <a:moveTo>
                    <a:pt x="24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2" y="45"/>
                    <a:pt x="39" y="36"/>
                    <a:pt x="35" y="28"/>
                  </a:cubicBezTo>
                  <a:cubicBezTo>
                    <a:pt x="32" y="22"/>
                    <a:pt x="28" y="16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0" y="10"/>
                    <a:pt x="35" y="18"/>
                    <a:pt x="39" y="26"/>
                  </a:cubicBezTo>
                  <a:cubicBezTo>
                    <a:pt x="44" y="35"/>
                    <a:pt x="47" y="4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8"/>
                    <a:pt x="47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24" y="54"/>
                  </a:lnTo>
                  <a:close/>
                  <a:moveTo>
                    <a:pt x="20" y="6"/>
                  </a:moveTo>
                  <a:cubicBezTo>
                    <a:pt x="16" y="13"/>
                    <a:pt x="12" y="20"/>
                    <a:pt x="10" y="28"/>
                  </a:cubicBezTo>
                  <a:cubicBezTo>
                    <a:pt x="7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6"/>
                    <a:pt x="3" y="36"/>
                    <a:pt x="5" y="27"/>
                  </a:cubicBezTo>
                  <a:cubicBezTo>
                    <a:pt x="8" y="17"/>
                    <a:pt x="12" y="8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3" y="3"/>
                    <a:pt x="24" y="4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9"/>
                    <a:pt x="21" y="8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0" name="Freeform 155"/>
            <p:cNvSpPr>
              <a:spLocks noEditPoints="1"/>
            </p:cNvSpPr>
            <p:nvPr/>
          </p:nvSpPr>
          <p:spPr bwMode="auto">
            <a:xfrm>
              <a:off x="7820038" y="4462489"/>
              <a:ext cx="96838" cy="180976"/>
            </a:xfrm>
            <a:custGeom>
              <a:avLst/>
              <a:gdLst>
                <a:gd name="T0" fmla="*/ 21 w 43"/>
                <a:gd name="T1" fmla="*/ 57 h 80"/>
                <a:gd name="T2" fmla="*/ 24 w 43"/>
                <a:gd name="T3" fmla="*/ 43 h 80"/>
                <a:gd name="T4" fmla="*/ 37 w 43"/>
                <a:gd name="T5" fmla="*/ 16 h 80"/>
                <a:gd name="T6" fmla="*/ 21 w 43"/>
                <a:gd name="T7" fmla="*/ 9 h 80"/>
                <a:gd name="T8" fmla="*/ 21 w 43"/>
                <a:gd name="T9" fmla="*/ 8 h 80"/>
                <a:gd name="T10" fmla="*/ 21 w 43"/>
                <a:gd name="T11" fmla="*/ 3 h 80"/>
                <a:gd name="T12" fmla="*/ 23 w 43"/>
                <a:gd name="T13" fmla="*/ 4 h 80"/>
                <a:gd name="T14" fmla="*/ 41 w 43"/>
                <a:gd name="T15" fmla="*/ 13 h 80"/>
                <a:gd name="T16" fmla="*/ 42 w 43"/>
                <a:gd name="T17" fmla="*/ 13 h 80"/>
                <a:gd name="T18" fmla="*/ 42 w 43"/>
                <a:gd name="T19" fmla="*/ 16 h 80"/>
                <a:gd name="T20" fmla="*/ 29 w 43"/>
                <a:gd name="T21" fmla="*/ 45 h 80"/>
                <a:gd name="T22" fmla="*/ 23 w 43"/>
                <a:gd name="T23" fmla="*/ 77 h 80"/>
                <a:gd name="T24" fmla="*/ 23 w 43"/>
                <a:gd name="T25" fmla="*/ 77 h 80"/>
                <a:gd name="T26" fmla="*/ 21 w 43"/>
                <a:gd name="T27" fmla="*/ 80 h 80"/>
                <a:gd name="T28" fmla="*/ 21 w 43"/>
                <a:gd name="T29" fmla="*/ 57 h 80"/>
                <a:gd name="T30" fmla="*/ 5 w 43"/>
                <a:gd name="T31" fmla="*/ 5 h 80"/>
                <a:gd name="T32" fmla="*/ 5 w 43"/>
                <a:gd name="T33" fmla="*/ 75 h 80"/>
                <a:gd name="T34" fmla="*/ 19 w 43"/>
                <a:gd name="T35" fmla="*/ 75 h 80"/>
                <a:gd name="T36" fmla="*/ 21 w 43"/>
                <a:gd name="T37" fmla="*/ 57 h 80"/>
                <a:gd name="T38" fmla="*/ 21 w 43"/>
                <a:gd name="T39" fmla="*/ 80 h 80"/>
                <a:gd name="T40" fmla="*/ 21 w 43"/>
                <a:gd name="T41" fmla="*/ 80 h 80"/>
                <a:gd name="T42" fmla="*/ 2 w 43"/>
                <a:gd name="T43" fmla="*/ 80 h 80"/>
                <a:gd name="T44" fmla="*/ 0 w 43"/>
                <a:gd name="T45" fmla="*/ 77 h 80"/>
                <a:gd name="T46" fmla="*/ 0 w 43"/>
                <a:gd name="T47" fmla="*/ 2 h 80"/>
                <a:gd name="T48" fmla="*/ 0 w 43"/>
                <a:gd name="T49" fmla="*/ 2 h 80"/>
                <a:gd name="T50" fmla="*/ 0 w 43"/>
                <a:gd name="T51" fmla="*/ 2 h 80"/>
                <a:gd name="T52" fmla="*/ 3 w 43"/>
                <a:gd name="T53" fmla="*/ 0 h 80"/>
                <a:gd name="T54" fmla="*/ 21 w 43"/>
                <a:gd name="T55" fmla="*/ 3 h 80"/>
                <a:gd name="T56" fmla="*/ 21 w 43"/>
                <a:gd name="T57" fmla="*/ 8 h 80"/>
                <a:gd name="T58" fmla="*/ 5 w 43"/>
                <a:gd name="T5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0">
                  <a:moveTo>
                    <a:pt x="21" y="57"/>
                  </a:moveTo>
                  <a:cubicBezTo>
                    <a:pt x="22" y="52"/>
                    <a:pt x="23" y="48"/>
                    <a:pt x="24" y="43"/>
                  </a:cubicBezTo>
                  <a:cubicBezTo>
                    <a:pt x="28" y="33"/>
                    <a:pt x="32" y="24"/>
                    <a:pt x="37" y="16"/>
                  </a:cubicBezTo>
                  <a:cubicBezTo>
                    <a:pt x="32" y="13"/>
                    <a:pt x="27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9" y="6"/>
                    <a:pt x="36" y="9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5"/>
                    <a:pt x="42" y="16"/>
                  </a:cubicBezTo>
                  <a:cubicBezTo>
                    <a:pt x="37" y="24"/>
                    <a:pt x="32" y="34"/>
                    <a:pt x="29" y="45"/>
                  </a:cubicBezTo>
                  <a:cubicBezTo>
                    <a:pt x="26" y="55"/>
                    <a:pt x="24" y="66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9"/>
                    <a:pt x="22" y="80"/>
                    <a:pt x="21" y="80"/>
                  </a:cubicBezTo>
                  <a:lnTo>
                    <a:pt x="21" y="57"/>
                  </a:lnTo>
                  <a:close/>
                  <a:moveTo>
                    <a:pt x="5" y="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69"/>
                    <a:pt x="20" y="63"/>
                    <a:pt x="21" y="5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5" y="2"/>
                    <a:pt x="21" y="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7"/>
                    <a:pt x="10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1" name="Freeform 156"/>
            <p:cNvSpPr>
              <a:spLocks noEditPoints="1"/>
            </p:cNvSpPr>
            <p:nvPr/>
          </p:nvSpPr>
          <p:spPr bwMode="auto">
            <a:xfrm>
              <a:off x="7702563" y="4664102"/>
              <a:ext cx="96838" cy="177801"/>
            </a:xfrm>
            <a:custGeom>
              <a:avLst/>
              <a:gdLst>
                <a:gd name="T0" fmla="*/ 38 w 43"/>
                <a:gd name="T1" fmla="*/ 74 h 79"/>
                <a:gd name="T2" fmla="*/ 38 w 43"/>
                <a:gd name="T3" fmla="*/ 4 h 79"/>
                <a:gd name="T4" fmla="*/ 24 w 43"/>
                <a:gd name="T5" fmla="*/ 4 h 79"/>
                <a:gd name="T6" fmla="*/ 22 w 43"/>
                <a:gd name="T7" fmla="*/ 19 h 79"/>
                <a:gd name="T8" fmla="*/ 22 w 43"/>
                <a:gd name="T9" fmla="*/ 0 h 79"/>
                <a:gd name="T10" fmla="*/ 41 w 43"/>
                <a:gd name="T11" fmla="*/ 0 h 79"/>
                <a:gd name="T12" fmla="*/ 43 w 43"/>
                <a:gd name="T13" fmla="*/ 2 h 79"/>
                <a:gd name="T14" fmla="*/ 43 w 43"/>
                <a:gd name="T15" fmla="*/ 77 h 79"/>
                <a:gd name="T16" fmla="*/ 43 w 43"/>
                <a:gd name="T17" fmla="*/ 77 h 79"/>
                <a:gd name="T18" fmla="*/ 43 w 43"/>
                <a:gd name="T19" fmla="*/ 77 h 79"/>
                <a:gd name="T20" fmla="*/ 41 w 43"/>
                <a:gd name="T21" fmla="*/ 79 h 79"/>
                <a:gd name="T22" fmla="*/ 22 w 43"/>
                <a:gd name="T23" fmla="*/ 76 h 79"/>
                <a:gd name="T24" fmla="*/ 22 w 43"/>
                <a:gd name="T25" fmla="*/ 71 h 79"/>
                <a:gd name="T26" fmla="*/ 38 w 43"/>
                <a:gd name="T27" fmla="*/ 74 h 79"/>
                <a:gd name="T28" fmla="*/ 22 w 43"/>
                <a:gd name="T29" fmla="*/ 19 h 79"/>
                <a:gd name="T30" fmla="*/ 18 w 43"/>
                <a:gd name="T31" fmla="*/ 36 h 79"/>
                <a:gd name="T32" fmla="*/ 6 w 43"/>
                <a:gd name="T33" fmla="*/ 63 h 79"/>
                <a:gd name="T34" fmla="*/ 21 w 43"/>
                <a:gd name="T35" fmla="*/ 70 h 79"/>
                <a:gd name="T36" fmla="*/ 22 w 43"/>
                <a:gd name="T37" fmla="*/ 71 h 79"/>
                <a:gd name="T38" fmla="*/ 22 w 43"/>
                <a:gd name="T39" fmla="*/ 76 h 79"/>
                <a:gd name="T40" fmla="*/ 20 w 43"/>
                <a:gd name="T41" fmla="*/ 75 h 79"/>
                <a:gd name="T42" fmla="*/ 1 w 43"/>
                <a:gd name="T43" fmla="*/ 66 h 79"/>
                <a:gd name="T44" fmla="*/ 1 w 43"/>
                <a:gd name="T45" fmla="*/ 66 h 79"/>
                <a:gd name="T46" fmla="*/ 0 w 43"/>
                <a:gd name="T47" fmla="*/ 62 h 79"/>
                <a:gd name="T48" fmla="*/ 13 w 43"/>
                <a:gd name="T49" fmla="*/ 34 h 79"/>
                <a:gd name="T50" fmla="*/ 19 w 43"/>
                <a:gd name="T51" fmla="*/ 2 h 79"/>
                <a:gd name="T52" fmla="*/ 19 w 43"/>
                <a:gd name="T53" fmla="*/ 2 h 79"/>
                <a:gd name="T54" fmla="*/ 21 w 43"/>
                <a:gd name="T55" fmla="*/ 0 h 79"/>
                <a:gd name="T56" fmla="*/ 22 w 43"/>
                <a:gd name="T57" fmla="*/ 0 h 79"/>
                <a:gd name="T58" fmla="*/ 22 w 43"/>
                <a:gd name="T5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38" y="7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9"/>
                    <a:pt x="23" y="14"/>
                    <a:pt x="22" y="1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8"/>
                    <a:pt x="42" y="79"/>
                    <a:pt x="41" y="79"/>
                  </a:cubicBezTo>
                  <a:cubicBezTo>
                    <a:pt x="34" y="79"/>
                    <a:pt x="28" y="78"/>
                    <a:pt x="22" y="76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7" y="72"/>
                    <a:pt x="33" y="74"/>
                    <a:pt x="38" y="74"/>
                  </a:cubicBezTo>
                  <a:close/>
                  <a:moveTo>
                    <a:pt x="22" y="19"/>
                  </a:moveTo>
                  <a:cubicBezTo>
                    <a:pt x="21" y="25"/>
                    <a:pt x="20" y="30"/>
                    <a:pt x="18" y="36"/>
                  </a:cubicBezTo>
                  <a:cubicBezTo>
                    <a:pt x="15" y="46"/>
                    <a:pt x="11" y="55"/>
                    <a:pt x="6" y="63"/>
                  </a:cubicBezTo>
                  <a:cubicBezTo>
                    <a:pt x="11" y="66"/>
                    <a:pt x="16" y="68"/>
                    <a:pt x="21" y="70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5"/>
                    <a:pt x="21" y="75"/>
                    <a:pt x="20" y="75"/>
                  </a:cubicBezTo>
                  <a:cubicBezTo>
                    <a:pt x="13" y="73"/>
                    <a:pt x="7" y="69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6" y="54"/>
                    <a:pt x="10" y="45"/>
                    <a:pt x="13" y="34"/>
                  </a:cubicBezTo>
                  <a:cubicBezTo>
                    <a:pt x="16" y="24"/>
                    <a:pt x="18" y="1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2" name="Freeform 157"/>
            <p:cNvSpPr>
              <a:spLocks noEditPoints="1"/>
            </p:cNvSpPr>
            <p:nvPr/>
          </p:nvSpPr>
          <p:spPr bwMode="auto">
            <a:xfrm>
              <a:off x="7702563" y="4462489"/>
              <a:ext cx="96838" cy="180976"/>
            </a:xfrm>
            <a:custGeom>
              <a:avLst/>
              <a:gdLst>
                <a:gd name="T0" fmla="*/ 24 w 43"/>
                <a:gd name="T1" fmla="*/ 75 h 80"/>
                <a:gd name="T2" fmla="*/ 38 w 43"/>
                <a:gd name="T3" fmla="*/ 75 h 80"/>
                <a:gd name="T4" fmla="*/ 38 w 43"/>
                <a:gd name="T5" fmla="*/ 5 h 80"/>
                <a:gd name="T6" fmla="*/ 22 w 43"/>
                <a:gd name="T7" fmla="*/ 9 h 80"/>
                <a:gd name="T8" fmla="*/ 22 w 43"/>
                <a:gd name="T9" fmla="*/ 4 h 80"/>
                <a:gd name="T10" fmla="*/ 40 w 43"/>
                <a:gd name="T11" fmla="*/ 0 h 80"/>
                <a:gd name="T12" fmla="*/ 41 w 43"/>
                <a:gd name="T13" fmla="*/ 0 h 80"/>
                <a:gd name="T14" fmla="*/ 43 w 43"/>
                <a:gd name="T15" fmla="*/ 2 h 80"/>
                <a:gd name="T16" fmla="*/ 43 w 43"/>
                <a:gd name="T17" fmla="*/ 77 h 80"/>
                <a:gd name="T18" fmla="*/ 41 w 43"/>
                <a:gd name="T19" fmla="*/ 80 h 80"/>
                <a:gd name="T20" fmla="*/ 22 w 43"/>
                <a:gd name="T21" fmla="*/ 80 h 80"/>
                <a:gd name="T22" fmla="*/ 22 w 43"/>
                <a:gd name="T23" fmla="*/ 60 h 80"/>
                <a:gd name="T24" fmla="*/ 24 w 43"/>
                <a:gd name="T25" fmla="*/ 75 h 80"/>
                <a:gd name="T26" fmla="*/ 22 w 43"/>
                <a:gd name="T27" fmla="*/ 9 h 80"/>
                <a:gd name="T28" fmla="*/ 21 w 43"/>
                <a:gd name="T29" fmla="*/ 9 h 80"/>
                <a:gd name="T30" fmla="*/ 6 w 43"/>
                <a:gd name="T31" fmla="*/ 16 h 80"/>
                <a:gd name="T32" fmla="*/ 18 w 43"/>
                <a:gd name="T33" fmla="*/ 44 h 80"/>
                <a:gd name="T34" fmla="*/ 22 w 43"/>
                <a:gd name="T35" fmla="*/ 60 h 80"/>
                <a:gd name="T36" fmla="*/ 22 w 43"/>
                <a:gd name="T37" fmla="*/ 80 h 80"/>
                <a:gd name="T38" fmla="*/ 21 w 43"/>
                <a:gd name="T39" fmla="*/ 80 h 80"/>
                <a:gd name="T40" fmla="*/ 21 w 43"/>
                <a:gd name="T41" fmla="*/ 80 h 80"/>
                <a:gd name="T42" fmla="*/ 19 w 43"/>
                <a:gd name="T43" fmla="*/ 77 h 80"/>
                <a:gd name="T44" fmla="*/ 13 w 43"/>
                <a:gd name="T45" fmla="*/ 45 h 80"/>
                <a:gd name="T46" fmla="*/ 0 w 43"/>
                <a:gd name="T47" fmla="*/ 17 h 80"/>
                <a:gd name="T48" fmla="*/ 0 w 43"/>
                <a:gd name="T49" fmla="*/ 17 h 80"/>
                <a:gd name="T50" fmla="*/ 1 w 43"/>
                <a:gd name="T51" fmla="*/ 14 h 80"/>
                <a:gd name="T52" fmla="*/ 20 w 43"/>
                <a:gd name="T53" fmla="*/ 4 h 80"/>
                <a:gd name="T54" fmla="*/ 22 w 43"/>
                <a:gd name="T55" fmla="*/ 4 h 80"/>
                <a:gd name="T56" fmla="*/ 22 w 43"/>
                <a:gd name="T57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80">
                  <a:moveTo>
                    <a:pt x="24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3" y="6"/>
                    <a:pt x="27" y="7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8" y="2"/>
                    <a:pt x="34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9"/>
                    <a:pt x="42" y="80"/>
                    <a:pt x="41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5"/>
                    <a:pt x="23" y="70"/>
                    <a:pt x="24" y="7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16" y="11"/>
                    <a:pt x="11" y="13"/>
                    <a:pt x="6" y="16"/>
                  </a:cubicBezTo>
                  <a:cubicBezTo>
                    <a:pt x="11" y="24"/>
                    <a:pt x="15" y="33"/>
                    <a:pt x="18" y="44"/>
                  </a:cubicBezTo>
                  <a:cubicBezTo>
                    <a:pt x="20" y="49"/>
                    <a:pt x="21" y="55"/>
                    <a:pt x="22" y="6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0"/>
                    <a:pt x="19" y="79"/>
                    <a:pt x="19" y="77"/>
                  </a:cubicBezTo>
                  <a:cubicBezTo>
                    <a:pt x="18" y="66"/>
                    <a:pt x="16" y="55"/>
                    <a:pt x="13" y="45"/>
                  </a:cubicBezTo>
                  <a:cubicBezTo>
                    <a:pt x="10" y="34"/>
                    <a:pt x="6" y="2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1" y="14"/>
                  </a:cubicBezTo>
                  <a:cubicBezTo>
                    <a:pt x="7" y="10"/>
                    <a:pt x="13" y="7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3" name="Freeform 158"/>
            <p:cNvSpPr>
              <a:spLocks noEditPoints="1"/>
            </p:cNvSpPr>
            <p:nvPr/>
          </p:nvSpPr>
          <p:spPr bwMode="auto">
            <a:xfrm>
              <a:off x="7618425" y="4664102"/>
              <a:ext cx="106363" cy="130176"/>
            </a:xfrm>
            <a:custGeom>
              <a:avLst/>
              <a:gdLst>
                <a:gd name="T0" fmla="*/ 24 w 47"/>
                <a:gd name="T1" fmla="*/ 0 h 58"/>
                <a:gd name="T2" fmla="*/ 45 w 47"/>
                <a:gd name="T3" fmla="*/ 0 h 58"/>
                <a:gd name="T4" fmla="*/ 47 w 47"/>
                <a:gd name="T5" fmla="*/ 2 h 58"/>
                <a:gd name="T6" fmla="*/ 42 w 47"/>
                <a:gd name="T7" fmla="*/ 31 h 58"/>
                <a:gd name="T8" fmla="*/ 31 w 47"/>
                <a:gd name="T9" fmla="*/ 56 h 58"/>
                <a:gd name="T10" fmla="*/ 27 w 47"/>
                <a:gd name="T11" fmla="*/ 57 h 58"/>
                <a:gd name="T12" fmla="*/ 24 w 47"/>
                <a:gd name="T13" fmla="*/ 54 h 58"/>
                <a:gd name="T14" fmla="*/ 24 w 47"/>
                <a:gd name="T15" fmla="*/ 47 h 58"/>
                <a:gd name="T16" fmla="*/ 28 w 47"/>
                <a:gd name="T17" fmla="*/ 51 h 58"/>
                <a:gd name="T18" fmla="*/ 37 w 47"/>
                <a:gd name="T19" fmla="*/ 30 h 58"/>
                <a:gd name="T20" fmla="*/ 42 w 47"/>
                <a:gd name="T21" fmla="*/ 4 h 58"/>
                <a:gd name="T22" fmla="*/ 24 w 47"/>
                <a:gd name="T23" fmla="*/ 4 h 58"/>
                <a:gd name="T24" fmla="*/ 24 w 47"/>
                <a:gd name="T25" fmla="*/ 0 h 58"/>
                <a:gd name="T26" fmla="*/ 2 w 47"/>
                <a:gd name="T27" fmla="*/ 12 h 58"/>
                <a:gd name="T28" fmla="*/ 0 w 47"/>
                <a:gd name="T29" fmla="*/ 2 h 58"/>
                <a:gd name="T30" fmla="*/ 3 w 47"/>
                <a:gd name="T31" fmla="*/ 0 h 58"/>
                <a:gd name="T32" fmla="*/ 24 w 47"/>
                <a:gd name="T33" fmla="*/ 0 h 58"/>
                <a:gd name="T34" fmla="*/ 24 w 47"/>
                <a:gd name="T35" fmla="*/ 4 h 58"/>
                <a:gd name="T36" fmla="*/ 5 w 47"/>
                <a:gd name="T37" fmla="*/ 4 h 58"/>
                <a:gd name="T38" fmla="*/ 8 w 47"/>
                <a:gd name="T39" fmla="*/ 16 h 58"/>
                <a:gd name="T40" fmla="*/ 13 w 47"/>
                <a:gd name="T41" fmla="*/ 30 h 58"/>
                <a:gd name="T42" fmla="*/ 24 w 47"/>
                <a:gd name="T43" fmla="*/ 47 h 58"/>
                <a:gd name="T44" fmla="*/ 24 w 47"/>
                <a:gd name="T45" fmla="*/ 54 h 58"/>
                <a:gd name="T46" fmla="*/ 9 w 47"/>
                <a:gd name="T47" fmla="*/ 32 h 58"/>
                <a:gd name="T48" fmla="*/ 2 w 4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8">
                  <a:moveTo>
                    <a:pt x="2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12"/>
                    <a:pt x="45" y="22"/>
                    <a:pt x="42" y="31"/>
                  </a:cubicBezTo>
                  <a:cubicBezTo>
                    <a:pt x="39" y="40"/>
                    <a:pt x="35" y="49"/>
                    <a:pt x="31" y="56"/>
                  </a:cubicBezTo>
                  <a:cubicBezTo>
                    <a:pt x="30" y="57"/>
                    <a:pt x="29" y="58"/>
                    <a:pt x="27" y="57"/>
                  </a:cubicBezTo>
                  <a:cubicBezTo>
                    <a:pt x="26" y="56"/>
                    <a:pt x="25" y="55"/>
                    <a:pt x="24" y="5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8"/>
                    <a:pt x="27" y="50"/>
                    <a:pt x="28" y="51"/>
                  </a:cubicBezTo>
                  <a:cubicBezTo>
                    <a:pt x="32" y="45"/>
                    <a:pt x="35" y="38"/>
                    <a:pt x="37" y="30"/>
                  </a:cubicBezTo>
                  <a:cubicBezTo>
                    <a:pt x="40" y="22"/>
                    <a:pt x="41" y="13"/>
                    <a:pt x="42" y="4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24" y="0"/>
                  </a:lnTo>
                  <a:close/>
                  <a:moveTo>
                    <a:pt x="2" y="12"/>
                  </a:moveTo>
                  <a:cubicBezTo>
                    <a:pt x="1" y="8"/>
                    <a:pt x="1" y="5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7" y="12"/>
                    <a:pt x="8" y="16"/>
                  </a:cubicBezTo>
                  <a:cubicBezTo>
                    <a:pt x="9" y="21"/>
                    <a:pt x="11" y="25"/>
                    <a:pt x="13" y="30"/>
                  </a:cubicBezTo>
                  <a:cubicBezTo>
                    <a:pt x="16" y="36"/>
                    <a:pt x="19" y="42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18" y="47"/>
                    <a:pt x="12" y="40"/>
                    <a:pt x="9" y="32"/>
                  </a:cubicBezTo>
                  <a:cubicBezTo>
                    <a:pt x="5" y="26"/>
                    <a:pt x="3" y="19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4" name="Freeform 159"/>
            <p:cNvSpPr>
              <a:spLocks noEditPoints="1"/>
            </p:cNvSpPr>
            <p:nvPr/>
          </p:nvSpPr>
          <p:spPr bwMode="auto">
            <a:xfrm>
              <a:off x="7618425" y="4510114"/>
              <a:ext cx="106363" cy="133351"/>
            </a:xfrm>
            <a:custGeom>
              <a:avLst/>
              <a:gdLst>
                <a:gd name="T0" fmla="*/ 28 w 47"/>
                <a:gd name="T1" fmla="*/ 7 h 59"/>
                <a:gd name="T2" fmla="*/ 24 w 47"/>
                <a:gd name="T3" fmla="*/ 11 h 59"/>
                <a:gd name="T4" fmla="*/ 24 w 47"/>
                <a:gd name="T5" fmla="*/ 4 h 59"/>
                <a:gd name="T6" fmla="*/ 27 w 47"/>
                <a:gd name="T7" fmla="*/ 1 h 59"/>
                <a:gd name="T8" fmla="*/ 27 w 47"/>
                <a:gd name="T9" fmla="*/ 1 h 59"/>
                <a:gd name="T10" fmla="*/ 31 w 47"/>
                <a:gd name="T11" fmla="*/ 2 h 59"/>
                <a:gd name="T12" fmla="*/ 42 w 47"/>
                <a:gd name="T13" fmla="*/ 27 h 59"/>
                <a:gd name="T14" fmla="*/ 47 w 47"/>
                <a:gd name="T15" fmla="*/ 56 h 59"/>
                <a:gd name="T16" fmla="*/ 47 w 47"/>
                <a:gd name="T17" fmla="*/ 56 h 59"/>
                <a:gd name="T18" fmla="*/ 45 w 47"/>
                <a:gd name="T19" fmla="*/ 59 h 59"/>
                <a:gd name="T20" fmla="*/ 24 w 47"/>
                <a:gd name="T21" fmla="*/ 59 h 59"/>
                <a:gd name="T22" fmla="*/ 24 w 47"/>
                <a:gd name="T23" fmla="*/ 54 h 59"/>
                <a:gd name="T24" fmla="*/ 42 w 47"/>
                <a:gd name="T25" fmla="*/ 54 h 59"/>
                <a:gd name="T26" fmla="*/ 37 w 47"/>
                <a:gd name="T27" fmla="*/ 29 h 59"/>
                <a:gd name="T28" fmla="*/ 28 w 47"/>
                <a:gd name="T29" fmla="*/ 7 h 59"/>
                <a:gd name="T30" fmla="*/ 24 w 47"/>
                <a:gd name="T31" fmla="*/ 11 h 59"/>
                <a:gd name="T32" fmla="*/ 13 w 47"/>
                <a:gd name="T33" fmla="*/ 28 h 59"/>
                <a:gd name="T34" fmla="*/ 5 w 47"/>
                <a:gd name="T35" fmla="*/ 54 h 59"/>
                <a:gd name="T36" fmla="*/ 24 w 47"/>
                <a:gd name="T37" fmla="*/ 54 h 59"/>
                <a:gd name="T38" fmla="*/ 24 w 47"/>
                <a:gd name="T39" fmla="*/ 59 h 59"/>
                <a:gd name="T40" fmla="*/ 3 w 47"/>
                <a:gd name="T41" fmla="*/ 59 h 59"/>
                <a:gd name="T42" fmla="*/ 3 w 47"/>
                <a:gd name="T43" fmla="*/ 59 h 59"/>
                <a:gd name="T44" fmla="*/ 3 w 47"/>
                <a:gd name="T45" fmla="*/ 59 h 59"/>
                <a:gd name="T46" fmla="*/ 0 w 47"/>
                <a:gd name="T47" fmla="*/ 56 h 59"/>
                <a:gd name="T48" fmla="*/ 9 w 47"/>
                <a:gd name="T49" fmla="*/ 26 h 59"/>
                <a:gd name="T50" fmla="*/ 24 w 47"/>
                <a:gd name="T51" fmla="*/ 4 h 59"/>
                <a:gd name="T52" fmla="*/ 24 w 47"/>
                <a:gd name="T53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59">
                  <a:moveTo>
                    <a:pt x="28" y="7"/>
                  </a:moveTo>
                  <a:cubicBezTo>
                    <a:pt x="27" y="8"/>
                    <a:pt x="25" y="10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6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5" y="9"/>
                    <a:pt x="39" y="17"/>
                    <a:pt x="42" y="27"/>
                  </a:cubicBezTo>
                  <a:cubicBezTo>
                    <a:pt x="45" y="36"/>
                    <a:pt x="47" y="4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8"/>
                    <a:pt x="46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1" y="45"/>
                    <a:pt x="40" y="36"/>
                    <a:pt x="37" y="29"/>
                  </a:cubicBezTo>
                  <a:cubicBezTo>
                    <a:pt x="35" y="20"/>
                    <a:pt x="32" y="13"/>
                    <a:pt x="28" y="7"/>
                  </a:cubicBezTo>
                  <a:close/>
                  <a:moveTo>
                    <a:pt x="24" y="11"/>
                  </a:moveTo>
                  <a:cubicBezTo>
                    <a:pt x="19" y="17"/>
                    <a:pt x="16" y="22"/>
                    <a:pt x="13" y="28"/>
                  </a:cubicBezTo>
                  <a:cubicBezTo>
                    <a:pt x="9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5"/>
                    <a:pt x="4" y="35"/>
                    <a:pt x="9" y="26"/>
                  </a:cubicBezTo>
                  <a:cubicBezTo>
                    <a:pt x="12" y="18"/>
                    <a:pt x="18" y="11"/>
                    <a:pt x="24" y="4"/>
                  </a:cubicBez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5" name="Freeform 160"/>
            <p:cNvSpPr>
              <a:spLocks noEditPoints="1"/>
            </p:cNvSpPr>
            <p:nvPr/>
          </p:nvSpPr>
          <p:spPr bwMode="auto">
            <a:xfrm>
              <a:off x="7820038" y="4664102"/>
              <a:ext cx="96838" cy="177801"/>
            </a:xfrm>
            <a:custGeom>
              <a:avLst/>
              <a:gdLst>
                <a:gd name="T0" fmla="*/ 21 w 43"/>
                <a:gd name="T1" fmla="*/ 71 h 79"/>
                <a:gd name="T2" fmla="*/ 21 w 43"/>
                <a:gd name="T3" fmla="*/ 71 h 79"/>
                <a:gd name="T4" fmla="*/ 37 w 43"/>
                <a:gd name="T5" fmla="*/ 63 h 79"/>
                <a:gd name="T6" fmla="*/ 24 w 43"/>
                <a:gd name="T7" fmla="*/ 36 h 79"/>
                <a:gd name="T8" fmla="*/ 21 w 43"/>
                <a:gd name="T9" fmla="*/ 22 h 79"/>
                <a:gd name="T10" fmla="*/ 21 w 43"/>
                <a:gd name="T11" fmla="*/ 0 h 79"/>
                <a:gd name="T12" fmla="*/ 23 w 43"/>
                <a:gd name="T13" fmla="*/ 2 h 79"/>
                <a:gd name="T14" fmla="*/ 29 w 43"/>
                <a:gd name="T15" fmla="*/ 34 h 79"/>
                <a:gd name="T16" fmla="*/ 42 w 43"/>
                <a:gd name="T17" fmla="*/ 63 h 79"/>
                <a:gd name="T18" fmla="*/ 42 w 43"/>
                <a:gd name="T19" fmla="*/ 63 h 79"/>
                <a:gd name="T20" fmla="*/ 42 w 43"/>
                <a:gd name="T21" fmla="*/ 63 h 79"/>
                <a:gd name="T22" fmla="*/ 42 w 43"/>
                <a:gd name="T23" fmla="*/ 66 h 79"/>
                <a:gd name="T24" fmla="*/ 23 w 43"/>
                <a:gd name="T25" fmla="*/ 75 h 79"/>
                <a:gd name="T26" fmla="*/ 21 w 43"/>
                <a:gd name="T27" fmla="*/ 76 h 79"/>
                <a:gd name="T28" fmla="*/ 21 w 43"/>
                <a:gd name="T29" fmla="*/ 71 h 79"/>
                <a:gd name="T30" fmla="*/ 5 w 43"/>
                <a:gd name="T31" fmla="*/ 74 h 79"/>
                <a:gd name="T32" fmla="*/ 21 w 43"/>
                <a:gd name="T33" fmla="*/ 71 h 79"/>
                <a:gd name="T34" fmla="*/ 21 w 43"/>
                <a:gd name="T35" fmla="*/ 76 h 79"/>
                <a:gd name="T36" fmla="*/ 3 w 43"/>
                <a:gd name="T37" fmla="*/ 79 h 79"/>
                <a:gd name="T38" fmla="*/ 2 w 43"/>
                <a:gd name="T39" fmla="*/ 79 h 79"/>
                <a:gd name="T40" fmla="*/ 0 w 43"/>
                <a:gd name="T41" fmla="*/ 77 h 79"/>
                <a:gd name="T42" fmla="*/ 0 w 43"/>
                <a:gd name="T43" fmla="*/ 2 h 79"/>
                <a:gd name="T44" fmla="*/ 2 w 43"/>
                <a:gd name="T45" fmla="*/ 0 h 79"/>
                <a:gd name="T46" fmla="*/ 21 w 43"/>
                <a:gd name="T47" fmla="*/ 0 h 79"/>
                <a:gd name="T48" fmla="*/ 21 w 43"/>
                <a:gd name="T49" fmla="*/ 0 h 79"/>
                <a:gd name="T50" fmla="*/ 21 w 43"/>
                <a:gd name="T51" fmla="*/ 0 h 79"/>
                <a:gd name="T52" fmla="*/ 21 w 43"/>
                <a:gd name="T53" fmla="*/ 22 h 79"/>
                <a:gd name="T54" fmla="*/ 19 w 43"/>
                <a:gd name="T55" fmla="*/ 4 h 79"/>
                <a:gd name="T56" fmla="*/ 5 w 43"/>
                <a:gd name="T57" fmla="*/ 4 h 79"/>
                <a:gd name="T58" fmla="*/ 5 w 43"/>
                <a:gd name="T5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21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7" y="69"/>
                    <a:pt x="32" y="66"/>
                    <a:pt x="37" y="63"/>
                  </a:cubicBezTo>
                  <a:cubicBezTo>
                    <a:pt x="32" y="55"/>
                    <a:pt x="28" y="46"/>
                    <a:pt x="24" y="36"/>
                  </a:cubicBezTo>
                  <a:cubicBezTo>
                    <a:pt x="23" y="31"/>
                    <a:pt x="22" y="27"/>
                    <a:pt x="21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4" y="13"/>
                    <a:pt x="26" y="24"/>
                    <a:pt x="29" y="34"/>
                  </a:cubicBezTo>
                  <a:cubicBezTo>
                    <a:pt x="32" y="45"/>
                    <a:pt x="37" y="55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4"/>
                    <a:pt x="43" y="65"/>
                    <a:pt x="42" y="66"/>
                  </a:cubicBezTo>
                  <a:cubicBezTo>
                    <a:pt x="36" y="70"/>
                    <a:pt x="30" y="73"/>
                    <a:pt x="23" y="75"/>
                  </a:cubicBezTo>
                  <a:cubicBezTo>
                    <a:pt x="22" y="75"/>
                    <a:pt x="22" y="76"/>
                    <a:pt x="21" y="76"/>
                  </a:cubicBezTo>
                  <a:lnTo>
                    <a:pt x="21" y="71"/>
                  </a:lnTo>
                  <a:close/>
                  <a:moveTo>
                    <a:pt x="5" y="74"/>
                  </a:moveTo>
                  <a:cubicBezTo>
                    <a:pt x="10" y="74"/>
                    <a:pt x="16" y="72"/>
                    <a:pt x="21" y="71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5" y="78"/>
                    <a:pt x="9" y="79"/>
                    <a:pt x="3" y="79"/>
                  </a:cubicBezTo>
                  <a:cubicBezTo>
                    <a:pt x="3" y="79"/>
                    <a:pt x="3" y="79"/>
                    <a:pt x="2" y="79"/>
                  </a:cubicBezTo>
                  <a:cubicBezTo>
                    <a:pt x="1" y="79"/>
                    <a:pt x="0" y="78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16"/>
                    <a:pt x="19" y="10"/>
                    <a:pt x="1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6" name="Freeform 161"/>
            <p:cNvSpPr>
              <a:spLocks noEditPoints="1"/>
            </p:cNvSpPr>
            <p:nvPr/>
          </p:nvSpPr>
          <p:spPr bwMode="auto">
            <a:xfrm>
              <a:off x="7731137" y="1833574"/>
              <a:ext cx="219075" cy="174626"/>
            </a:xfrm>
            <a:custGeom>
              <a:avLst/>
              <a:gdLst>
                <a:gd name="T0" fmla="*/ 83 w 97"/>
                <a:gd name="T1" fmla="*/ 19 h 77"/>
                <a:gd name="T2" fmla="*/ 79 w 97"/>
                <a:gd name="T3" fmla="*/ 1 h 77"/>
                <a:gd name="T4" fmla="*/ 97 w 97"/>
                <a:gd name="T5" fmla="*/ 28 h 77"/>
                <a:gd name="T6" fmla="*/ 95 w 97"/>
                <a:gd name="T7" fmla="*/ 75 h 77"/>
                <a:gd name="T8" fmla="*/ 77 w 97"/>
                <a:gd name="T9" fmla="*/ 73 h 77"/>
                <a:gd name="T10" fmla="*/ 92 w 97"/>
                <a:gd name="T11" fmla="*/ 71 h 77"/>
                <a:gd name="T12" fmla="*/ 77 w 97"/>
                <a:gd name="T13" fmla="*/ 55 h 77"/>
                <a:gd name="T14" fmla="*/ 89 w 97"/>
                <a:gd name="T15" fmla="*/ 43 h 77"/>
                <a:gd name="T16" fmla="*/ 77 w 97"/>
                <a:gd name="T17" fmla="*/ 46 h 77"/>
                <a:gd name="T18" fmla="*/ 77 w 97"/>
                <a:gd name="T19" fmla="*/ 50 h 77"/>
                <a:gd name="T20" fmla="*/ 79 w 97"/>
                <a:gd name="T21" fmla="*/ 25 h 77"/>
                <a:gd name="T22" fmla="*/ 81 w 97"/>
                <a:gd name="T23" fmla="*/ 22 h 77"/>
                <a:gd name="T24" fmla="*/ 77 w 97"/>
                <a:gd name="T25" fmla="*/ 8 h 77"/>
                <a:gd name="T26" fmla="*/ 48 w 97"/>
                <a:gd name="T27" fmla="*/ 0 h 77"/>
                <a:gd name="T28" fmla="*/ 77 w 97"/>
                <a:gd name="T29" fmla="*/ 0 h 77"/>
                <a:gd name="T30" fmla="*/ 73 w 97"/>
                <a:gd name="T31" fmla="*/ 58 h 77"/>
                <a:gd name="T32" fmla="*/ 75 w 97"/>
                <a:gd name="T33" fmla="*/ 72 h 77"/>
                <a:gd name="T34" fmla="*/ 77 w 97"/>
                <a:gd name="T35" fmla="*/ 73 h 77"/>
                <a:gd name="T36" fmla="*/ 72 w 97"/>
                <a:gd name="T37" fmla="*/ 76 h 77"/>
                <a:gd name="T38" fmla="*/ 70 w 97"/>
                <a:gd name="T39" fmla="*/ 63 h 77"/>
                <a:gd name="T40" fmla="*/ 77 w 97"/>
                <a:gd name="T41" fmla="*/ 13 h 77"/>
                <a:gd name="T42" fmla="*/ 48 w 97"/>
                <a:gd name="T43" fmla="*/ 6 h 77"/>
                <a:gd name="T44" fmla="*/ 75 w 97"/>
                <a:gd name="T45" fmla="*/ 20 h 77"/>
                <a:gd name="T46" fmla="*/ 77 w 97"/>
                <a:gd name="T47" fmla="*/ 25 h 77"/>
                <a:gd name="T48" fmla="*/ 77 w 97"/>
                <a:gd name="T49" fmla="*/ 46 h 77"/>
                <a:gd name="T50" fmla="*/ 77 w 97"/>
                <a:gd name="T51" fmla="*/ 50 h 77"/>
                <a:gd name="T52" fmla="*/ 65 w 97"/>
                <a:gd name="T53" fmla="*/ 53 h 77"/>
                <a:gd name="T54" fmla="*/ 77 w 97"/>
                <a:gd name="T55" fmla="*/ 41 h 77"/>
                <a:gd name="T56" fmla="*/ 20 w 97"/>
                <a:gd name="T57" fmla="*/ 8 h 77"/>
                <a:gd name="T58" fmla="*/ 48 w 97"/>
                <a:gd name="T59" fmla="*/ 0 h 77"/>
                <a:gd name="T60" fmla="*/ 20 w 97"/>
                <a:gd name="T61" fmla="*/ 73 h 77"/>
                <a:gd name="T62" fmla="*/ 22 w 97"/>
                <a:gd name="T63" fmla="*/ 60 h 77"/>
                <a:gd name="T64" fmla="*/ 48 w 97"/>
                <a:gd name="T65" fmla="*/ 63 h 77"/>
                <a:gd name="T66" fmla="*/ 25 w 97"/>
                <a:gd name="T67" fmla="*/ 75 h 77"/>
                <a:gd name="T68" fmla="*/ 20 w 97"/>
                <a:gd name="T69" fmla="*/ 73 h 77"/>
                <a:gd name="T70" fmla="*/ 25 w 97"/>
                <a:gd name="T71" fmla="*/ 6 h 77"/>
                <a:gd name="T72" fmla="*/ 20 w 97"/>
                <a:gd name="T73" fmla="*/ 25 h 77"/>
                <a:gd name="T74" fmla="*/ 22 w 97"/>
                <a:gd name="T75" fmla="*/ 20 h 77"/>
                <a:gd name="T76" fmla="*/ 48 w 97"/>
                <a:gd name="T77" fmla="*/ 6 h 77"/>
                <a:gd name="T78" fmla="*/ 27 w 97"/>
                <a:gd name="T79" fmla="*/ 50 h 77"/>
                <a:gd name="T80" fmla="*/ 20 w 97"/>
                <a:gd name="T81" fmla="*/ 41 h 77"/>
                <a:gd name="T82" fmla="*/ 32 w 97"/>
                <a:gd name="T83" fmla="*/ 53 h 77"/>
                <a:gd name="T84" fmla="*/ 20 w 97"/>
                <a:gd name="T85" fmla="*/ 8 h 77"/>
                <a:gd name="T86" fmla="*/ 14 w 97"/>
                <a:gd name="T87" fmla="*/ 20 h 77"/>
                <a:gd name="T88" fmla="*/ 5 w 97"/>
                <a:gd name="T89" fmla="*/ 60 h 77"/>
                <a:gd name="T90" fmla="*/ 7 w 97"/>
                <a:gd name="T91" fmla="*/ 73 h 77"/>
                <a:gd name="T92" fmla="*/ 7 w 97"/>
                <a:gd name="T93" fmla="*/ 77 h 77"/>
                <a:gd name="T94" fmla="*/ 0 w 97"/>
                <a:gd name="T95" fmla="*/ 60 h 77"/>
                <a:gd name="T96" fmla="*/ 0 w 97"/>
                <a:gd name="T97" fmla="*/ 28 h 77"/>
                <a:gd name="T98" fmla="*/ 18 w 97"/>
                <a:gd name="T99" fmla="*/ 1 h 77"/>
                <a:gd name="T100" fmla="*/ 20 w 97"/>
                <a:gd name="T101" fmla="*/ 13 h 77"/>
                <a:gd name="T102" fmla="*/ 18 w 97"/>
                <a:gd name="T103" fmla="*/ 25 h 77"/>
                <a:gd name="T104" fmla="*/ 20 w 97"/>
                <a:gd name="T105" fmla="*/ 41 h 77"/>
                <a:gd name="T106" fmla="*/ 8 w 97"/>
                <a:gd name="T107" fmla="*/ 53 h 77"/>
                <a:gd name="T108" fmla="*/ 20 w 97"/>
                <a:gd name="T109" fmla="*/ 50 h 77"/>
                <a:gd name="T110" fmla="*/ 20 w 97"/>
                <a:gd name="T111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" h="77">
                  <a:moveTo>
                    <a:pt x="92" y="29"/>
                  </a:move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3" y="20"/>
                    <a:pt x="83" y="19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9" y="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8"/>
                    <a:pt x="97" y="28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6" y="74"/>
                    <a:pt x="95" y="75"/>
                  </a:cubicBezTo>
                  <a:cubicBezTo>
                    <a:pt x="94" y="77"/>
                    <a:pt x="92" y="77"/>
                    <a:pt x="90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3"/>
                    <a:pt x="91" y="72"/>
                    <a:pt x="92" y="72"/>
                  </a:cubicBezTo>
                  <a:cubicBezTo>
                    <a:pt x="92" y="72"/>
                    <a:pt x="92" y="71"/>
                    <a:pt x="92" y="7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29"/>
                    <a:pt x="92" y="29"/>
                    <a:pt x="92" y="29"/>
                  </a:cubicBezTo>
                  <a:close/>
                  <a:moveTo>
                    <a:pt x="77" y="55"/>
                  </a:moveTo>
                  <a:cubicBezTo>
                    <a:pt x="86" y="55"/>
                    <a:pt x="86" y="55"/>
                    <a:pt x="86" y="55"/>
                  </a:cubicBezTo>
                  <a:cubicBezTo>
                    <a:pt x="88" y="55"/>
                    <a:pt x="89" y="54"/>
                    <a:pt x="89" y="5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8" y="41"/>
                    <a:pt x="86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5"/>
                    <a:pt x="77" y="55"/>
                    <a:pt x="77" y="55"/>
                  </a:cubicBezTo>
                  <a:close/>
                  <a:moveTo>
                    <a:pt x="77" y="25"/>
                  </a:move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2" y="24"/>
                    <a:pt x="82" y="23"/>
                    <a:pt x="81" y="22"/>
                  </a:cubicBezTo>
                  <a:cubicBezTo>
                    <a:pt x="77" y="13"/>
                    <a:pt x="77" y="13"/>
                    <a:pt x="77" y="13"/>
                  </a:cubicBezTo>
                  <a:lnTo>
                    <a:pt x="77" y="25"/>
                  </a:lnTo>
                  <a:close/>
                  <a:moveTo>
                    <a:pt x="77" y="8"/>
                  </a:moveTo>
                  <a:cubicBezTo>
                    <a:pt x="75" y="4"/>
                    <a:pt x="75" y="4"/>
                    <a:pt x="7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8"/>
                    <a:pt x="77" y="8"/>
                    <a:pt x="77" y="8"/>
                  </a:cubicBezTo>
                  <a:close/>
                  <a:moveTo>
                    <a:pt x="48" y="58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74" y="58"/>
                    <a:pt x="75" y="59"/>
                    <a:pt x="75" y="6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1"/>
                    <a:pt x="75" y="72"/>
                    <a:pt x="75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5" y="77"/>
                    <a:pt x="73" y="77"/>
                    <a:pt x="72" y="7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4"/>
                    <a:pt x="70" y="73"/>
                    <a:pt x="70" y="71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58"/>
                    <a:pt x="48" y="58"/>
                    <a:pt x="48" y="58"/>
                  </a:cubicBezTo>
                  <a:close/>
                  <a:moveTo>
                    <a:pt x="77" y="13"/>
                  </a:move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2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13"/>
                    <a:pt x="77" y="13"/>
                    <a:pt x="77" y="13"/>
                  </a:cubicBezTo>
                  <a:close/>
                  <a:moveTo>
                    <a:pt x="77" y="41"/>
                  </a:moveTo>
                  <a:cubicBezTo>
                    <a:pt x="77" y="46"/>
                    <a:pt x="77" y="46"/>
                    <a:pt x="77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5" y="54"/>
                    <a:pt x="65" y="5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7" y="41"/>
                    <a:pt x="68" y="41"/>
                  </a:cubicBezTo>
                  <a:lnTo>
                    <a:pt x="77" y="41"/>
                  </a:lnTo>
                  <a:close/>
                  <a:moveTo>
                    <a:pt x="48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20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1" y="73"/>
                    <a:pt x="21" y="72"/>
                    <a:pt x="21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59"/>
                    <a:pt x="23" y="58"/>
                    <a:pt x="24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6" y="74"/>
                    <a:pt x="25" y="75"/>
                  </a:cubicBezTo>
                  <a:cubicBezTo>
                    <a:pt x="24" y="77"/>
                    <a:pt x="22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3"/>
                    <a:pt x="20" y="73"/>
                    <a:pt x="20" y="73"/>
                  </a:cubicBezTo>
                  <a:close/>
                  <a:moveTo>
                    <a:pt x="48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20" y="55"/>
                  </a:moveTo>
                  <a:cubicBezTo>
                    <a:pt x="20" y="50"/>
                    <a:pt x="20" y="50"/>
                    <a:pt x="2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2" y="42"/>
                    <a:pt x="32" y="4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0" y="55"/>
                    <a:pt x="29" y="55"/>
                  </a:cubicBezTo>
                  <a:lnTo>
                    <a:pt x="20" y="55"/>
                  </a:lnTo>
                  <a:close/>
                  <a:moveTo>
                    <a:pt x="20" y="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6" y="72"/>
                    <a:pt x="6" y="73"/>
                    <a:pt x="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5" y="77"/>
                    <a:pt x="3" y="77"/>
                    <a:pt x="2" y="75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1" y="2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lose/>
                  <a:moveTo>
                    <a:pt x="20" y="13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3"/>
                  </a:cubicBezTo>
                  <a:cubicBezTo>
                    <a:pt x="15" y="24"/>
                    <a:pt x="16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3"/>
                    <a:pt x="20" y="13"/>
                    <a:pt x="20" y="13"/>
                  </a:cubicBezTo>
                  <a:close/>
                  <a:moveTo>
                    <a:pt x="20" y="41"/>
                  </a:move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8" y="42"/>
                    <a:pt x="8" y="4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9" y="55"/>
                    <a:pt x="11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0" y="46"/>
                    <a:pt x="20" y="46"/>
                    <a:pt x="20" y="46"/>
                  </a:cubicBez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7" name="Freeform 163"/>
            <p:cNvSpPr>
              <a:spLocks noEditPoints="1"/>
            </p:cNvSpPr>
            <p:nvPr/>
          </p:nvSpPr>
          <p:spPr bwMode="auto">
            <a:xfrm>
              <a:off x="7516824" y="2511440"/>
              <a:ext cx="225425" cy="611192"/>
            </a:xfrm>
            <a:custGeom>
              <a:avLst/>
              <a:gdLst>
                <a:gd name="T0" fmla="*/ 60 w 100"/>
                <a:gd name="T1" fmla="*/ 266 h 270"/>
                <a:gd name="T2" fmla="*/ 60 w 100"/>
                <a:gd name="T3" fmla="*/ 129 h 270"/>
                <a:gd name="T4" fmla="*/ 62 w 100"/>
                <a:gd name="T5" fmla="*/ 127 h 270"/>
                <a:gd name="T6" fmla="*/ 86 w 100"/>
                <a:gd name="T7" fmla="*/ 107 h 270"/>
                <a:gd name="T8" fmla="*/ 95 w 100"/>
                <a:gd name="T9" fmla="*/ 73 h 270"/>
                <a:gd name="T10" fmla="*/ 81 w 100"/>
                <a:gd name="T11" fmla="*/ 25 h 270"/>
                <a:gd name="T12" fmla="*/ 50 w 100"/>
                <a:gd name="T13" fmla="*/ 5 h 270"/>
                <a:gd name="T14" fmla="*/ 50 w 100"/>
                <a:gd name="T15" fmla="*/ 5 h 270"/>
                <a:gd name="T16" fmla="*/ 50 w 100"/>
                <a:gd name="T17" fmla="*/ 0 h 270"/>
                <a:gd name="T18" fmla="*/ 50 w 100"/>
                <a:gd name="T19" fmla="*/ 0 h 270"/>
                <a:gd name="T20" fmla="*/ 85 w 100"/>
                <a:gd name="T21" fmla="*/ 23 h 270"/>
                <a:gd name="T22" fmla="*/ 100 w 100"/>
                <a:gd name="T23" fmla="*/ 73 h 270"/>
                <a:gd name="T24" fmla="*/ 90 w 100"/>
                <a:gd name="T25" fmla="*/ 110 h 270"/>
                <a:gd name="T26" fmla="*/ 65 w 100"/>
                <a:gd name="T27" fmla="*/ 131 h 270"/>
                <a:gd name="T28" fmla="*/ 65 w 100"/>
                <a:gd name="T29" fmla="*/ 268 h 270"/>
                <a:gd name="T30" fmla="*/ 62 w 100"/>
                <a:gd name="T31" fmla="*/ 270 h 270"/>
                <a:gd name="T32" fmla="*/ 50 w 100"/>
                <a:gd name="T33" fmla="*/ 270 h 270"/>
                <a:gd name="T34" fmla="*/ 50 w 100"/>
                <a:gd name="T35" fmla="*/ 266 h 270"/>
                <a:gd name="T36" fmla="*/ 60 w 100"/>
                <a:gd name="T37" fmla="*/ 266 h 270"/>
                <a:gd name="T38" fmla="*/ 50 w 100"/>
                <a:gd name="T39" fmla="*/ 5 h 270"/>
                <a:gd name="T40" fmla="*/ 20 w 100"/>
                <a:gd name="T41" fmla="*/ 25 h 270"/>
                <a:gd name="T42" fmla="*/ 5 w 100"/>
                <a:gd name="T43" fmla="*/ 73 h 270"/>
                <a:gd name="T44" fmla="*/ 14 w 100"/>
                <a:gd name="T45" fmla="*/ 107 h 270"/>
                <a:gd name="T46" fmla="*/ 39 w 100"/>
                <a:gd name="T47" fmla="*/ 127 h 270"/>
                <a:gd name="T48" fmla="*/ 40 w 100"/>
                <a:gd name="T49" fmla="*/ 129 h 270"/>
                <a:gd name="T50" fmla="*/ 40 w 100"/>
                <a:gd name="T51" fmla="*/ 129 h 270"/>
                <a:gd name="T52" fmla="*/ 40 w 100"/>
                <a:gd name="T53" fmla="*/ 266 h 270"/>
                <a:gd name="T54" fmla="*/ 50 w 100"/>
                <a:gd name="T55" fmla="*/ 266 h 270"/>
                <a:gd name="T56" fmla="*/ 50 w 100"/>
                <a:gd name="T57" fmla="*/ 270 h 270"/>
                <a:gd name="T58" fmla="*/ 38 w 100"/>
                <a:gd name="T59" fmla="*/ 270 h 270"/>
                <a:gd name="T60" fmla="*/ 35 w 100"/>
                <a:gd name="T61" fmla="*/ 268 h 270"/>
                <a:gd name="T62" fmla="*/ 35 w 100"/>
                <a:gd name="T63" fmla="*/ 131 h 270"/>
                <a:gd name="T64" fmla="*/ 10 w 100"/>
                <a:gd name="T65" fmla="*/ 110 h 270"/>
                <a:gd name="T66" fmla="*/ 0 w 100"/>
                <a:gd name="T67" fmla="*/ 73 h 270"/>
                <a:gd name="T68" fmla="*/ 16 w 100"/>
                <a:gd name="T69" fmla="*/ 23 h 270"/>
                <a:gd name="T70" fmla="*/ 50 w 100"/>
                <a:gd name="T71" fmla="*/ 0 h 270"/>
                <a:gd name="T72" fmla="*/ 50 w 100"/>
                <a:gd name="T73" fmla="*/ 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270">
                  <a:moveTo>
                    <a:pt x="60" y="266"/>
                  </a:moveTo>
                  <a:cubicBezTo>
                    <a:pt x="60" y="129"/>
                    <a:pt x="60" y="129"/>
                    <a:pt x="60" y="129"/>
                  </a:cubicBezTo>
                  <a:cubicBezTo>
                    <a:pt x="60" y="128"/>
                    <a:pt x="61" y="127"/>
                    <a:pt x="62" y="127"/>
                  </a:cubicBezTo>
                  <a:cubicBezTo>
                    <a:pt x="72" y="124"/>
                    <a:pt x="80" y="117"/>
                    <a:pt x="86" y="107"/>
                  </a:cubicBezTo>
                  <a:cubicBezTo>
                    <a:pt x="92" y="98"/>
                    <a:pt x="95" y="86"/>
                    <a:pt x="95" y="73"/>
                  </a:cubicBezTo>
                  <a:cubicBezTo>
                    <a:pt x="95" y="57"/>
                    <a:pt x="90" y="39"/>
                    <a:pt x="81" y="25"/>
                  </a:cubicBezTo>
                  <a:cubicBezTo>
                    <a:pt x="72" y="13"/>
                    <a:pt x="62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4" y="0"/>
                    <a:pt x="76" y="10"/>
                    <a:pt x="85" y="23"/>
                  </a:cubicBezTo>
                  <a:cubicBezTo>
                    <a:pt x="94" y="37"/>
                    <a:pt x="100" y="56"/>
                    <a:pt x="100" y="73"/>
                  </a:cubicBezTo>
                  <a:cubicBezTo>
                    <a:pt x="100" y="87"/>
                    <a:pt x="96" y="100"/>
                    <a:pt x="90" y="110"/>
                  </a:cubicBezTo>
                  <a:cubicBezTo>
                    <a:pt x="84" y="120"/>
                    <a:pt x="75" y="127"/>
                    <a:pt x="65" y="131"/>
                  </a:cubicBezTo>
                  <a:cubicBezTo>
                    <a:pt x="65" y="268"/>
                    <a:pt x="65" y="268"/>
                    <a:pt x="65" y="268"/>
                  </a:cubicBezTo>
                  <a:cubicBezTo>
                    <a:pt x="65" y="269"/>
                    <a:pt x="64" y="270"/>
                    <a:pt x="62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66"/>
                    <a:pt x="50" y="266"/>
                    <a:pt x="50" y="266"/>
                  </a:cubicBezTo>
                  <a:lnTo>
                    <a:pt x="60" y="266"/>
                  </a:lnTo>
                  <a:close/>
                  <a:moveTo>
                    <a:pt x="50" y="5"/>
                  </a:moveTo>
                  <a:cubicBezTo>
                    <a:pt x="39" y="5"/>
                    <a:pt x="28" y="13"/>
                    <a:pt x="20" y="25"/>
                  </a:cubicBezTo>
                  <a:cubicBezTo>
                    <a:pt x="11" y="39"/>
                    <a:pt x="5" y="57"/>
                    <a:pt x="5" y="73"/>
                  </a:cubicBezTo>
                  <a:cubicBezTo>
                    <a:pt x="5" y="86"/>
                    <a:pt x="9" y="98"/>
                    <a:pt x="14" y="107"/>
                  </a:cubicBezTo>
                  <a:cubicBezTo>
                    <a:pt x="20" y="117"/>
                    <a:pt x="29" y="124"/>
                    <a:pt x="39" y="127"/>
                  </a:cubicBezTo>
                  <a:cubicBezTo>
                    <a:pt x="40" y="127"/>
                    <a:pt x="40" y="128"/>
                    <a:pt x="40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266"/>
                    <a:pt x="40" y="266"/>
                    <a:pt x="4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7" y="270"/>
                    <a:pt x="35" y="269"/>
                    <a:pt x="35" y="268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25" y="127"/>
                    <a:pt x="17" y="119"/>
                    <a:pt x="10" y="110"/>
                  </a:cubicBezTo>
                  <a:cubicBezTo>
                    <a:pt x="4" y="100"/>
                    <a:pt x="0" y="87"/>
                    <a:pt x="0" y="73"/>
                  </a:cubicBezTo>
                  <a:cubicBezTo>
                    <a:pt x="0" y="56"/>
                    <a:pt x="6" y="37"/>
                    <a:pt x="16" y="23"/>
                  </a:cubicBezTo>
                  <a:cubicBezTo>
                    <a:pt x="25" y="10"/>
                    <a:pt x="37" y="0"/>
                    <a:pt x="50" y="0"/>
                  </a:cubicBezTo>
                  <a:lnTo>
                    <a:pt x="5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8" name="Freeform 164"/>
            <p:cNvSpPr>
              <a:spLocks noEditPoints="1"/>
            </p:cNvSpPr>
            <p:nvPr/>
          </p:nvSpPr>
          <p:spPr bwMode="auto">
            <a:xfrm>
              <a:off x="8728089" y="4232299"/>
              <a:ext cx="155575" cy="155576"/>
            </a:xfrm>
            <a:custGeom>
              <a:avLst/>
              <a:gdLst>
                <a:gd name="T0" fmla="*/ 35 w 69"/>
                <a:gd name="T1" fmla="*/ 64 h 69"/>
                <a:gd name="T2" fmla="*/ 56 w 69"/>
                <a:gd name="T3" fmla="*/ 55 h 69"/>
                <a:gd name="T4" fmla="*/ 64 w 69"/>
                <a:gd name="T5" fmla="*/ 34 h 69"/>
                <a:gd name="T6" fmla="*/ 56 w 69"/>
                <a:gd name="T7" fmla="*/ 13 h 69"/>
                <a:gd name="T8" fmla="*/ 35 w 69"/>
                <a:gd name="T9" fmla="*/ 5 h 69"/>
                <a:gd name="T10" fmla="*/ 35 w 69"/>
                <a:gd name="T11" fmla="*/ 0 h 69"/>
                <a:gd name="T12" fmla="*/ 59 w 69"/>
                <a:gd name="T13" fmla="*/ 10 h 69"/>
                <a:gd name="T14" fmla="*/ 69 w 69"/>
                <a:gd name="T15" fmla="*/ 34 h 69"/>
                <a:gd name="T16" fmla="*/ 59 w 69"/>
                <a:gd name="T17" fmla="*/ 59 h 69"/>
                <a:gd name="T18" fmla="*/ 35 w 69"/>
                <a:gd name="T19" fmla="*/ 69 h 69"/>
                <a:gd name="T20" fmla="*/ 35 w 69"/>
                <a:gd name="T21" fmla="*/ 64 h 69"/>
                <a:gd name="T22" fmla="*/ 35 w 69"/>
                <a:gd name="T23" fmla="*/ 27 h 69"/>
                <a:gd name="T24" fmla="*/ 35 w 69"/>
                <a:gd name="T25" fmla="*/ 32 h 69"/>
                <a:gd name="T26" fmla="*/ 40 w 69"/>
                <a:gd name="T27" fmla="*/ 32 h 69"/>
                <a:gd name="T28" fmla="*/ 36 w 69"/>
                <a:gd name="T29" fmla="*/ 36 h 69"/>
                <a:gd name="T30" fmla="*/ 35 w 69"/>
                <a:gd name="T31" fmla="*/ 37 h 69"/>
                <a:gd name="T32" fmla="*/ 35 w 69"/>
                <a:gd name="T33" fmla="*/ 45 h 69"/>
                <a:gd name="T34" fmla="*/ 40 w 69"/>
                <a:gd name="T35" fmla="*/ 39 h 69"/>
                <a:gd name="T36" fmla="*/ 47 w 69"/>
                <a:gd name="T37" fmla="*/ 31 h 69"/>
                <a:gd name="T38" fmla="*/ 48 w 69"/>
                <a:gd name="T39" fmla="*/ 30 h 69"/>
                <a:gd name="T40" fmla="*/ 45 w 69"/>
                <a:gd name="T41" fmla="*/ 27 h 69"/>
                <a:gd name="T42" fmla="*/ 35 w 69"/>
                <a:gd name="T43" fmla="*/ 27 h 69"/>
                <a:gd name="T44" fmla="*/ 21 w 69"/>
                <a:gd name="T45" fmla="*/ 61 h 69"/>
                <a:gd name="T46" fmla="*/ 26 w 69"/>
                <a:gd name="T47" fmla="*/ 63 h 69"/>
                <a:gd name="T48" fmla="*/ 35 w 69"/>
                <a:gd name="T49" fmla="*/ 64 h 69"/>
                <a:gd name="T50" fmla="*/ 35 w 69"/>
                <a:gd name="T51" fmla="*/ 64 h 69"/>
                <a:gd name="T52" fmla="*/ 35 w 69"/>
                <a:gd name="T53" fmla="*/ 69 h 69"/>
                <a:gd name="T54" fmla="*/ 35 w 69"/>
                <a:gd name="T55" fmla="*/ 69 h 69"/>
                <a:gd name="T56" fmla="*/ 25 w 69"/>
                <a:gd name="T57" fmla="*/ 68 h 69"/>
                <a:gd name="T58" fmla="*/ 16 w 69"/>
                <a:gd name="T59" fmla="*/ 63 h 69"/>
                <a:gd name="T60" fmla="*/ 16 w 69"/>
                <a:gd name="T61" fmla="*/ 63 h 69"/>
                <a:gd name="T62" fmla="*/ 15 w 69"/>
                <a:gd name="T63" fmla="*/ 63 h 69"/>
                <a:gd name="T64" fmla="*/ 15 w 69"/>
                <a:gd name="T65" fmla="*/ 60 h 69"/>
                <a:gd name="T66" fmla="*/ 35 w 69"/>
                <a:gd name="T67" fmla="*/ 37 h 69"/>
                <a:gd name="T68" fmla="*/ 35 w 69"/>
                <a:gd name="T69" fmla="*/ 45 h 69"/>
                <a:gd name="T70" fmla="*/ 21 w 69"/>
                <a:gd name="T71" fmla="*/ 61 h 69"/>
                <a:gd name="T72" fmla="*/ 35 w 69"/>
                <a:gd name="T73" fmla="*/ 5 h 69"/>
                <a:gd name="T74" fmla="*/ 35 w 69"/>
                <a:gd name="T75" fmla="*/ 5 h 69"/>
                <a:gd name="T76" fmla="*/ 15 w 69"/>
                <a:gd name="T77" fmla="*/ 12 h 69"/>
                <a:gd name="T78" fmla="*/ 6 w 69"/>
                <a:gd name="T79" fmla="*/ 27 h 69"/>
                <a:gd name="T80" fmla="*/ 35 w 69"/>
                <a:gd name="T81" fmla="*/ 27 h 69"/>
                <a:gd name="T82" fmla="*/ 35 w 69"/>
                <a:gd name="T83" fmla="*/ 27 h 69"/>
                <a:gd name="T84" fmla="*/ 35 w 69"/>
                <a:gd name="T85" fmla="*/ 32 h 69"/>
                <a:gd name="T86" fmla="*/ 35 w 69"/>
                <a:gd name="T87" fmla="*/ 32 h 69"/>
                <a:gd name="T88" fmla="*/ 3 w 69"/>
                <a:gd name="T89" fmla="*/ 32 h 69"/>
                <a:gd name="T90" fmla="*/ 3 w 69"/>
                <a:gd name="T91" fmla="*/ 32 h 69"/>
                <a:gd name="T92" fmla="*/ 2 w 69"/>
                <a:gd name="T93" fmla="*/ 32 h 69"/>
                <a:gd name="T94" fmla="*/ 0 w 69"/>
                <a:gd name="T95" fmla="*/ 29 h 69"/>
                <a:gd name="T96" fmla="*/ 12 w 69"/>
                <a:gd name="T97" fmla="*/ 8 h 69"/>
                <a:gd name="T98" fmla="*/ 35 w 69"/>
                <a:gd name="T99" fmla="*/ 0 h 69"/>
                <a:gd name="T100" fmla="*/ 35 w 69"/>
                <a:gd name="T101" fmla="*/ 0 h 69"/>
                <a:gd name="T102" fmla="*/ 35 w 69"/>
                <a:gd name="T10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69">
                  <a:moveTo>
                    <a:pt x="35" y="64"/>
                  </a:moveTo>
                  <a:cubicBezTo>
                    <a:pt x="43" y="64"/>
                    <a:pt x="50" y="61"/>
                    <a:pt x="56" y="55"/>
                  </a:cubicBezTo>
                  <a:cubicBezTo>
                    <a:pt x="61" y="50"/>
                    <a:pt x="64" y="43"/>
                    <a:pt x="64" y="34"/>
                  </a:cubicBezTo>
                  <a:cubicBezTo>
                    <a:pt x="64" y="26"/>
                    <a:pt x="61" y="19"/>
                    <a:pt x="56" y="13"/>
                  </a:cubicBezTo>
                  <a:cubicBezTo>
                    <a:pt x="50" y="8"/>
                    <a:pt x="43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4" y="0"/>
                    <a:pt x="53" y="4"/>
                    <a:pt x="59" y="10"/>
                  </a:cubicBezTo>
                  <a:cubicBezTo>
                    <a:pt x="65" y="16"/>
                    <a:pt x="69" y="25"/>
                    <a:pt x="69" y="34"/>
                  </a:cubicBezTo>
                  <a:cubicBezTo>
                    <a:pt x="69" y="44"/>
                    <a:pt x="65" y="53"/>
                    <a:pt x="59" y="59"/>
                  </a:cubicBezTo>
                  <a:cubicBezTo>
                    <a:pt x="53" y="65"/>
                    <a:pt x="44" y="69"/>
                    <a:pt x="35" y="69"/>
                  </a:cubicBezTo>
                  <a:cubicBezTo>
                    <a:pt x="35" y="64"/>
                    <a:pt x="35" y="64"/>
                    <a:pt x="35" y="64"/>
                  </a:cubicBezTo>
                  <a:close/>
                  <a:moveTo>
                    <a:pt x="35" y="27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8" y="30"/>
                    <a:pt x="48" y="30"/>
                  </a:cubicBezTo>
                  <a:cubicBezTo>
                    <a:pt x="48" y="28"/>
                    <a:pt x="46" y="27"/>
                    <a:pt x="45" y="27"/>
                  </a:cubicBezTo>
                  <a:lnTo>
                    <a:pt x="35" y="27"/>
                  </a:lnTo>
                  <a:close/>
                  <a:moveTo>
                    <a:pt x="21" y="61"/>
                  </a:moveTo>
                  <a:cubicBezTo>
                    <a:pt x="22" y="62"/>
                    <a:pt x="24" y="62"/>
                    <a:pt x="26" y="63"/>
                  </a:cubicBezTo>
                  <a:cubicBezTo>
                    <a:pt x="29" y="64"/>
                    <a:pt x="32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69"/>
                    <a:pt x="28" y="68"/>
                    <a:pt x="25" y="68"/>
                  </a:cubicBezTo>
                  <a:cubicBezTo>
                    <a:pt x="22" y="67"/>
                    <a:pt x="19" y="65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5" y="63"/>
                  </a:cubicBezTo>
                  <a:cubicBezTo>
                    <a:pt x="14" y="62"/>
                    <a:pt x="14" y="61"/>
                    <a:pt x="15" y="6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21" y="61"/>
                    <a:pt x="21" y="61"/>
                    <a:pt x="21" y="61"/>
                  </a:cubicBezTo>
                  <a:close/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7" y="5"/>
                    <a:pt x="20" y="7"/>
                    <a:pt x="15" y="12"/>
                  </a:cubicBezTo>
                  <a:cubicBezTo>
                    <a:pt x="11" y="16"/>
                    <a:pt x="7" y="21"/>
                    <a:pt x="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2" y="21"/>
                    <a:pt x="6" y="14"/>
                    <a:pt x="12" y="8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59" name="Freeform 165"/>
            <p:cNvSpPr>
              <a:spLocks noEditPoints="1"/>
            </p:cNvSpPr>
            <p:nvPr/>
          </p:nvSpPr>
          <p:spPr bwMode="auto">
            <a:xfrm>
              <a:off x="8501076" y="4303738"/>
              <a:ext cx="309564" cy="292102"/>
            </a:xfrm>
            <a:custGeom>
              <a:avLst/>
              <a:gdLst>
                <a:gd name="T0" fmla="*/ 69 w 137"/>
                <a:gd name="T1" fmla="*/ 124 h 129"/>
                <a:gd name="T2" fmla="*/ 86 w 137"/>
                <a:gd name="T3" fmla="*/ 124 h 129"/>
                <a:gd name="T4" fmla="*/ 84 w 137"/>
                <a:gd name="T5" fmla="*/ 122 h 129"/>
                <a:gd name="T6" fmla="*/ 75 w 137"/>
                <a:gd name="T7" fmla="*/ 119 h 129"/>
                <a:gd name="T8" fmla="*/ 73 w 137"/>
                <a:gd name="T9" fmla="*/ 116 h 129"/>
                <a:gd name="T10" fmla="*/ 73 w 137"/>
                <a:gd name="T11" fmla="*/ 116 h 129"/>
                <a:gd name="T12" fmla="*/ 73 w 137"/>
                <a:gd name="T13" fmla="*/ 76 h 129"/>
                <a:gd name="T14" fmla="*/ 73 w 137"/>
                <a:gd name="T15" fmla="*/ 73 h 129"/>
                <a:gd name="T16" fmla="*/ 73 w 137"/>
                <a:gd name="T17" fmla="*/ 69 h 129"/>
                <a:gd name="T18" fmla="*/ 74 w 137"/>
                <a:gd name="T19" fmla="*/ 67 h 129"/>
                <a:gd name="T20" fmla="*/ 111 w 137"/>
                <a:gd name="T21" fmla="*/ 25 h 129"/>
                <a:gd name="T22" fmla="*/ 129 w 137"/>
                <a:gd name="T23" fmla="*/ 5 h 129"/>
                <a:gd name="T24" fmla="*/ 102 w 137"/>
                <a:gd name="T25" fmla="*/ 5 h 129"/>
                <a:gd name="T26" fmla="*/ 69 w 137"/>
                <a:gd name="T27" fmla="*/ 5 h 129"/>
                <a:gd name="T28" fmla="*/ 69 w 137"/>
                <a:gd name="T29" fmla="*/ 0 h 129"/>
                <a:gd name="T30" fmla="*/ 102 w 137"/>
                <a:gd name="T31" fmla="*/ 0 h 129"/>
                <a:gd name="T32" fmla="*/ 135 w 137"/>
                <a:gd name="T33" fmla="*/ 0 h 129"/>
                <a:gd name="T34" fmla="*/ 135 w 137"/>
                <a:gd name="T35" fmla="*/ 0 h 129"/>
                <a:gd name="T36" fmla="*/ 136 w 137"/>
                <a:gd name="T37" fmla="*/ 1 h 129"/>
                <a:gd name="T38" fmla="*/ 136 w 137"/>
                <a:gd name="T39" fmla="*/ 4 h 129"/>
                <a:gd name="T40" fmla="*/ 115 w 137"/>
                <a:gd name="T41" fmla="*/ 28 h 129"/>
                <a:gd name="T42" fmla="*/ 78 w 137"/>
                <a:gd name="T43" fmla="*/ 70 h 129"/>
                <a:gd name="T44" fmla="*/ 78 w 137"/>
                <a:gd name="T45" fmla="*/ 73 h 129"/>
                <a:gd name="T46" fmla="*/ 78 w 137"/>
                <a:gd name="T47" fmla="*/ 76 h 129"/>
                <a:gd name="T48" fmla="*/ 78 w 137"/>
                <a:gd name="T49" fmla="*/ 114 h 129"/>
                <a:gd name="T50" fmla="*/ 87 w 137"/>
                <a:gd name="T51" fmla="*/ 119 h 129"/>
                <a:gd name="T52" fmla="*/ 91 w 137"/>
                <a:gd name="T53" fmla="*/ 127 h 129"/>
                <a:gd name="T54" fmla="*/ 89 w 137"/>
                <a:gd name="T55" fmla="*/ 129 h 129"/>
                <a:gd name="T56" fmla="*/ 69 w 137"/>
                <a:gd name="T57" fmla="*/ 129 h 129"/>
                <a:gd name="T58" fmla="*/ 69 w 137"/>
                <a:gd name="T59" fmla="*/ 124 h 129"/>
                <a:gd name="T60" fmla="*/ 64 w 137"/>
                <a:gd name="T61" fmla="*/ 69 h 129"/>
                <a:gd name="T62" fmla="*/ 64 w 137"/>
                <a:gd name="T63" fmla="*/ 73 h 129"/>
                <a:gd name="T64" fmla="*/ 64 w 137"/>
                <a:gd name="T65" fmla="*/ 76 h 129"/>
                <a:gd name="T66" fmla="*/ 64 w 137"/>
                <a:gd name="T67" fmla="*/ 116 h 129"/>
                <a:gd name="T68" fmla="*/ 62 w 137"/>
                <a:gd name="T69" fmla="*/ 118 h 129"/>
                <a:gd name="T70" fmla="*/ 52 w 137"/>
                <a:gd name="T71" fmla="*/ 122 h 129"/>
                <a:gd name="T72" fmla="*/ 49 w 137"/>
                <a:gd name="T73" fmla="*/ 124 h 129"/>
                <a:gd name="T74" fmla="*/ 69 w 137"/>
                <a:gd name="T75" fmla="*/ 124 h 129"/>
                <a:gd name="T76" fmla="*/ 69 w 137"/>
                <a:gd name="T77" fmla="*/ 129 h 129"/>
                <a:gd name="T78" fmla="*/ 46 w 137"/>
                <a:gd name="T79" fmla="*/ 129 h 129"/>
                <a:gd name="T80" fmla="*/ 44 w 137"/>
                <a:gd name="T81" fmla="*/ 127 h 129"/>
                <a:gd name="T82" fmla="*/ 49 w 137"/>
                <a:gd name="T83" fmla="*/ 118 h 129"/>
                <a:gd name="T84" fmla="*/ 59 w 137"/>
                <a:gd name="T85" fmla="*/ 114 h 129"/>
                <a:gd name="T86" fmla="*/ 59 w 137"/>
                <a:gd name="T87" fmla="*/ 76 h 129"/>
                <a:gd name="T88" fmla="*/ 59 w 137"/>
                <a:gd name="T89" fmla="*/ 73 h 129"/>
                <a:gd name="T90" fmla="*/ 59 w 137"/>
                <a:gd name="T91" fmla="*/ 70 h 129"/>
                <a:gd name="T92" fmla="*/ 1 w 137"/>
                <a:gd name="T93" fmla="*/ 4 h 129"/>
                <a:gd name="T94" fmla="*/ 0 w 137"/>
                <a:gd name="T95" fmla="*/ 2 h 129"/>
                <a:gd name="T96" fmla="*/ 2 w 137"/>
                <a:gd name="T97" fmla="*/ 0 h 129"/>
                <a:gd name="T98" fmla="*/ 69 w 137"/>
                <a:gd name="T99" fmla="*/ 0 h 129"/>
                <a:gd name="T100" fmla="*/ 69 w 137"/>
                <a:gd name="T101" fmla="*/ 5 h 129"/>
                <a:gd name="T102" fmla="*/ 8 w 137"/>
                <a:gd name="T103" fmla="*/ 5 h 129"/>
                <a:gd name="T104" fmla="*/ 63 w 137"/>
                <a:gd name="T105" fmla="*/ 67 h 129"/>
                <a:gd name="T106" fmla="*/ 64 w 137"/>
                <a:gd name="T107" fmla="*/ 6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129">
                  <a:moveTo>
                    <a:pt x="69" y="124"/>
                  </a:moveTo>
                  <a:cubicBezTo>
                    <a:pt x="86" y="124"/>
                    <a:pt x="86" y="124"/>
                    <a:pt x="86" y="124"/>
                  </a:cubicBezTo>
                  <a:cubicBezTo>
                    <a:pt x="85" y="124"/>
                    <a:pt x="85" y="123"/>
                    <a:pt x="84" y="122"/>
                  </a:cubicBezTo>
                  <a:cubicBezTo>
                    <a:pt x="82" y="121"/>
                    <a:pt x="79" y="119"/>
                    <a:pt x="75" y="119"/>
                  </a:cubicBezTo>
                  <a:cubicBezTo>
                    <a:pt x="74" y="118"/>
                    <a:pt x="73" y="117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8"/>
                    <a:pt x="74" y="68"/>
                    <a:pt x="74" y="67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6" y="0"/>
                    <a:pt x="136" y="1"/>
                  </a:cubicBezTo>
                  <a:cubicBezTo>
                    <a:pt x="137" y="2"/>
                    <a:pt x="137" y="3"/>
                    <a:pt x="136" y="4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82" y="115"/>
                    <a:pt x="85" y="117"/>
                    <a:pt x="87" y="119"/>
                  </a:cubicBezTo>
                  <a:cubicBezTo>
                    <a:pt x="90" y="121"/>
                    <a:pt x="91" y="124"/>
                    <a:pt x="91" y="127"/>
                  </a:cubicBezTo>
                  <a:cubicBezTo>
                    <a:pt x="91" y="128"/>
                    <a:pt x="90" y="129"/>
                    <a:pt x="89" y="129"/>
                  </a:cubicBezTo>
                  <a:cubicBezTo>
                    <a:pt x="69" y="129"/>
                    <a:pt x="69" y="129"/>
                    <a:pt x="69" y="129"/>
                  </a:cubicBezTo>
                  <a:lnTo>
                    <a:pt x="69" y="124"/>
                  </a:lnTo>
                  <a:close/>
                  <a:moveTo>
                    <a:pt x="64" y="69"/>
                  </a:moveTo>
                  <a:cubicBezTo>
                    <a:pt x="64" y="73"/>
                    <a:pt x="64" y="73"/>
                    <a:pt x="64" y="73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4" y="117"/>
                    <a:pt x="63" y="118"/>
                    <a:pt x="62" y="118"/>
                  </a:cubicBezTo>
                  <a:cubicBezTo>
                    <a:pt x="58" y="119"/>
                    <a:pt x="54" y="120"/>
                    <a:pt x="52" y="122"/>
                  </a:cubicBezTo>
                  <a:cubicBezTo>
                    <a:pt x="51" y="123"/>
                    <a:pt x="50" y="123"/>
                    <a:pt x="49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4" y="128"/>
                    <a:pt x="44" y="127"/>
                  </a:cubicBezTo>
                  <a:cubicBezTo>
                    <a:pt x="44" y="123"/>
                    <a:pt x="46" y="120"/>
                    <a:pt x="49" y="118"/>
                  </a:cubicBezTo>
                  <a:cubicBezTo>
                    <a:pt x="52" y="116"/>
                    <a:pt x="55" y="115"/>
                    <a:pt x="59" y="11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0" name="Freeform 166"/>
            <p:cNvSpPr>
              <a:spLocks noEditPoints="1"/>
            </p:cNvSpPr>
            <p:nvPr/>
          </p:nvSpPr>
          <p:spPr bwMode="auto">
            <a:xfrm>
              <a:off x="6137285" y="198440"/>
              <a:ext cx="39688" cy="84138"/>
            </a:xfrm>
            <a:custGeom>
              <a:avLst/>
              <a:gdLst>
                <a:gd name="T0" fmla="*/ 8 w 17"/>
                <a:gd name="T1" fmla="*/ 0 h 37"/>
                <a:gd name="T2" fmla="*/ 14 w 17"/>
                <a:gd name="T3" fmla="*/ 0 h 37"/>
                <a:gd name="T4" fmla="*/ 17 w 17"/>
                <a:gd name="T5" fmla="*/ 2 h 37"/>
                <a:gd name="T6" fmla="*/ 17 w 17"/>
                <a:gd name="T7" fmla="*/ 34 h 37"/>
                <a:gd name="T8" fmla="*/ 14 w 17"/>
                <a:gd name="T9" fmla="*/ 37 h 37"/>
                <a:gd name="T10" fmla="*/ 8 w 17"/>
                <a:gd name="T11" fmla="*/ 37 h 37"/>
                <a:gd name="T12" fmla="*/ 8 w 17"/>
                <a:gd name="T13" fmla="*/ 32 h 37"/>
                <a:gd name="T14" fmla="*/ 12 w 17"/>
                <a:gd name="T15" fmla="*/ 32 h 37"/>
                <a:gd name="T16" fmla="*/ 12 w 17"/>
                <a:gd name="T17" fmla="*/ 4 h 37"/>
                <a:gd name="T18" fmla="*/ 8 w 17"/>
                <a:gd name="T19" fmla="*/ 4 h 37"/>
                <a:gd name="T20" fmla="*/ 8 w 17"/>
                <a:gd name="T21" fmla="*/ 0 h 37"/>
                <a:gd name="T22" fmla="*/ 2 w 17"/>
                <a:gd name="T23" fmla="*/ 0 h 37"/>
                <a:gd name="T24" fmla="*/ 8 w 17"/>
                <a:gd name="T25" fmla="*/ 0 h 37"/>
                <a:gd name="T26" fmla="*/ 8 w 17"/>
                <a:gd name="T27" fmla="*/ 4 h 37"/>
                <a:gd name="T28" fmla="*/ 4 w 17"/>
                <a:gd name="T29" fmla="*/ 4 h 37"/>
                <a:gd name="T30" fmla="*/ 4 w 17"/>
                <a:gd name="T31" fmla="*/ 32 h 37"/>
                <a:gd name="T32" fmla="*/ 8 w 17"/>
                <a:gd name="T33" fmla="*/ 32 h 37"/>
                <a:gd name="T34" fmla="*/ 8 w 17"/>
                <a:gd name="T35" fmla="*/ 37 h 37"/>
                <a:gd name="T36" fmla="*/ 2 w 17"/>
                <a:gd name="T37" fmla="*/ 37 h 37"/>
                <a:gd name="T38" fmla="*/ 0 w 17"/>
                <a:gd name="T39" fmla="*/ 34 h 37"/>
                <a:gd name="T40" fmla="*/ 0 w 17"/>
                <a:gd name="T41" fmla="*/ 2 h 37"/>
                <a:gd name="T42" fmla="*/ 2 w 1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7">
                  <a:moveTo>
                    <a:pt x="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6" y="37"/>
                    <a:pt x="14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8" y="0"/>
                  </a:lnTo>
                  <a:close/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1" name="Freeform 167"/>
            <p:cNvSpPr>
              <a:spLocks noEditPoints="1"/>
            </p:cNvSpPr>
            <p:nvPr/>
          </p:nvSpPr>
          <p:spPr bwMode="auto">
            <a:xfrm>
              <a:off x="6257936" y="198440"/>
              <a:ext cx="133351" cy="84138"/>
            </a:xfrm>
            <a:custGeom>
              <a:avLst/>
              <a:gdLst>
                <a:gd name="T0" fmla="*/ 54 w 59"/>
                <a:gd name="T1" fmla="*/ 32 h 37"/>
                <a:gd name="T2" fmla="*/ 54 w 59"/>
                <a:gd name="T3" fmla="*/ 4 h 37"/>
                <a:gd name="T4" fmla="*/ 37 w 59"/>
                <a:gd name="T5" fmla="*/ 4 h 37"/>
                <a:gd name="T6" fmla="*/ 31 w 59"/>
                <a:gd name="T7" fmla="*/ 10 h 37"/>
                <a:gd name="T8" fmla="*/ 31 w 59"/>
                <a:gd name="T9" fmla="*/ 3 h 37"/>
                <a:gd name="T10" fmla="*/ 34 w 59"/>
                <a:gd name="T11" fmla="*/ 0 h 37"/>
                <a:gd name="T12" fmla="*/ 36 w 59"/>
                <a:gd name="T13" fmla="*/ 0 h 37"/>
                <a:gd name="T14" fmla="*/ 56 w 59"/>
                <a:gd name="T15" fmla="*/ 0 h 37"/>
                <a:gd name="T16" fmla="*/ 59 w 59"/>
                <a:gd name="T17" fmla="*/ 2 h 37"/>
                <a:gd name="T18" fmla="*/ 59 w 59"/>
                <a:gd name="T19" fmla="*/ 34 h 37"/>
                <a:gd name="T20" fmla="*/ 56 w 59"/>
                <a:gd name="T21" fmla="*/ 37 h 37"/>
                <a:gd name="T22" fmla="*/ 31 w 59"/>
                <a:gd name="T23" fmla="*/ 37 h 37"/>
                <a:gd name="T24" fmla="*/ 31 w 59"/>
                <a:gd name="T25" fmla="*/ 32 h 37"/>
                <a:gd name="T26" fmla="*/ 54 w 59"/>
                <a:gd name="T27" fmla="*/ 32 h 37"/>
                <a:gd name="T28" fmla="*/ 31 w 59"/>
                <a:gd name="T29" fmla="*/ 10 h 37"/>
                <a:gd name="T30" fmla="*/ 9 w 59"/>
                <a:gd name="T31" fmla="*/ 32 h 37"/>
                <a:gd name="T32" fmla="*/ 31 w 59"/>
                <a:gd name="T33" fmla="*/ 32 h 37"/>
                <a:gd name="T34" fmla="*/ 31 w 59"/>
                <a:gd name="T35" fmla="*/ 37 h 37"/>
                <a:gd name="T36" fmla="*/ 3 w 59"/>
                <a:gd name="T37" fmla="*/ 37 h 37"/>
                <a:gd name="T38" fmla="*/ 3 w 59"/>
                <a:gd name="T39" fmla="*/ 37 h 37"/>
                <a:gd name="T40" fmla="*/ 1 w 59"/>
                <a:gd name="T41" fmla="*/ 36 h 37"/>
                <a:gd name="T42" fmla="*/ 1 w 59"/>
                <a:gd name="T43" fmla="*/ 33 h 37"/>
                <a:gd name="T44" fmla="*/ 31 w 59"/>
                <a:gd name="T45" fmla="*/ 3 h 37"/>
                <a:gd name="T46" fmla="*/ 31 w 59"/>
                <a:gd name="T4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37">
                  <a:moveTo>
                    <a:pt x="54" y="32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9" y="1"/>
                    <a:pt x="59" y="2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6"/>
                    <a:pt x="57" y="37"/>
                    <a:pt x="56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2"/>
                    <a:pt x="31" y="32"/>
                    <a:pt x="31" y="32"/>
                  </a:cubicBezTo>
                  <a:lnTo>
                    <a:pt x="54" y="32"/>
                  </a:lnTo>
                  <a:close/>
                  <a:moveTo>
                    <a:pt x="31" y="10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2" y="37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2" name="Freeform 168"/>
            <p:cNvSpPr>
              <a:spLocks noEditPoints="1"/>
            </p:cNvSpPr>
            <p:nvPr/>
          </p:nvSpPr>
          <p:spPr bwMode="auto">
            <a:xfrm>
              <a:off x="6178560" y="198440"/>
              <a:ext cx="90488" cy="84138"/>
            </a:xfrm>
            <a:custGeom>
              <a:avLst/>
              <a:gdLst>
                <a:gd name="T0" fmla="*/ 31 w 40"/>
                <a:gd name="T1" fmla="*/ 4 h 37"/>
                <a:gd name="T2" fmla="*/ 18 w 40"/>
                <a:gd name="T3" fmla="*/ 4 h 37"/>
                <a:gd name="T4" fmla="*/ 18 w 40"/>
                <a:gd name="T5" fmla="*/ 0 h 37"/>
                <a:gd name="T6" fmla="*/ 37 w 40"/>
                <a:gd name="T7" fmla="*/ 0 h 37"/>
                <a:gd name="T8" fmla="*/ 37 w 40"/>
                <a:gd name="T9" fmla="*/ 0 h 37"/>
                <a:gd name="T10" fmla="*/ 39 w 40"/>
                <a:gd name="T11" fmla="*/ 0 h 37"/>
                <a:gd name="T12" fmla="*/ 39 w 40"/>
                <a:gd name="T13" fmla="*/ 4 h 37"/>
                <a:gd name="T14" fmla="*/ 18 w 40"/>
                <a:gd name="T15" fmla="*/ 25 h 37"/>
                <a:gd name="T16" fmla="*/ 18 w 40"/>
                <a:gd name="T17" fmla="*/ 18 h 37"/>
                <a:gd name="T18" fmla="*/ 31 w 40"/>
                <a:gd name="T19" fmla="*/ 4 h 37"/>
                <a:gd name="T20" fmla="*/ 18 w 40"/>
                <a:gd name="T21" fmla="*/ 4 h 37"/>
                <a:gd name="T22" fmla="*/ 4 w 40"/>
                <a:gd name="T23" fmla="*/ 4 h 37"/>
                <a:gd name="T24" fmla="*/ 4 w 40"/>
                <a:gd name="T25" fmla="*/ 31 h 37"/>
                <a:gd name="T26" fmla="*/ 18 w 40"/>
                <a:gd name="T27" fmla="*/ 18 h 37"/>
                <a:gd name="T28" fmla="*/ 18 w 40"/>
                <a:gd name="T29" fmla="*/ 25 h 37"/>
                <a:gd name="T30" fmla="*/ 6 w 40"/>
                <a:gd name="T31" fmla="*/ 36 h 37"/>
                <a:gd name="T32" fmla="*/ 4 w 40"/>
                <a:gd name="T33" fmla="*/ 37 h 37"/>
                <a:gd name="T34" fmla="*/ 2 w 40"/>
                <a:gd name="T35" fmla="*/ 37 h 37"/>
                <a:gd name="T36" fmla="*/ 0 w 40"/>
                <a:gd name="T37" fmla="*/ 34 h 37"/>
                <a:gd name="T38" fmla="*/ 0 w 40"/>
                <a:gd name="T39" fmla="*/ 2 h 37"/>
                <a:gd name="T40" fmla="*/ 2 w 40"/>
                <a:gd name="T41" fmla="*/ 0 h 37"/>
                <a:gd name="T42" fmla="*/ 18 w 40"/>
                <a:gd name="T43" fmla="*/ 0 h 37"/>
                <a:gd name="T44" fmla="*/ 18 w 40"/>
                <a:gd name="T4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37">
                  <a:moveTo>
                    <a:pt x="31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0" y="1"/>
                    <a:pt x="40" y="3"/>
                    <a:pt x="39" y="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31" y="4"/>
                  </a:lnTo>
                  <a:close/>
                  <a:moveTo>
                    <a:pt x="18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5" y="37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3" name="Freeform 169"/>
            <p:cNvSpPr>
              <a:spLocks noEditPoints="1"/>
            </p:cNvSpPr>
            <p:nvPr/>
          </p:nvSpPr>
          <p:spPr bwMode="auto">
            <a:xfrm>
              <a:off x="6065847" y="41276"/>
              <a:ext cx="395289" cy="396877"/>
            </a:xfrm>
            <a:custGeom>
              <a:avLst/>
              <a:gdLst>
                <a:gd name="T0" fmla="*/ 170 w 175"/>
                <a:gd name="T1" fmla="*/ 88 h 176"/>
                <a:gd name="T2" fmla="*/ 88 w 175"/>
                <a:gd name="T3" fmla="*/ 5 h 176"/>
                <a:gd name="T4" fmla="*/ 150 w 175"/>
                <a:gd name="T5" fmla="*/ 26 h 176"/>
                <a:gd name="T6" fmla="*/ 88 w 175"/>
                <a:gd name="T7" fmla="*/ 176 h 176"/>
                <a:gd name="T8" fmla="*/ 88 w 175"/>
                <a:gd name="T9" fmla="*/ 171 h 176"/>
                <a:gd name="T10" fmla="*/ 139 w 175"/>
                <a:gd name="T11" fmla="*/ 140 h 176"/>
                <a:gd name="T12" fmla="*/ 144 w 175"/>
                <a:gd name="T13" fmla="*/ 42 h 176"/>
                <a:gd name="T14" fmla="*/ 117 w 175"/>
                <a:gd name="T15" fmla="*/ 65 h 176"/>
                <a:gd name="T16" fmla="*/ 115 w 175"/>
                <a:gd name="T17" fmla="*/ 68 h 176"/>
                <a:gd name="T18" fmla="*/ 88 w 175"/>
                <a:gd name="T19" fmla="*/ 95 h 176"/>
                <a:gd name="T20" fmla="*/ 116 w 175"/>
                <a:gd name="T21" fmla="*/ 73 h 176"/>
                <a:gd name="T22" fmla="*/ 120 w 175"/>
                <a:gd name="T23" fmla="*/ 69 h 176"/>
                <a:gd name="T24" fmla="*/ 152 w 175"/>
                <a:gd name="T25" fmla="*/ 65 h 176"/>
                <a:gd name="T26" fmla="*/ 88 w 175"/>
                <a:gd name="T27" fmla="*/ 157 h 176"/>
                <a:gd name="T28" fmla="*/ 88 w 175"/>
                <a:gd name="T29" fmla="*/ 82 h 176"/>
                <a:gd name="T30" fmla="*/ 95 w 175"/>
                <a:gd name="T31" fmla="*/ 74 h 176"/>
                <a:gd name="T32" fmla="*/ 100 w 175"/>
                <a:gd name="T33" fmla="*/ 69 h 176"/>
                <a:gd name="T34" fmla="*/ 134 w 175"/>
                <a:gd name="T35" fmla="*/ 35 h 176"/>
                <a:gd name="T36" fmla="*/ 88 w 175"/>
                <a:gd name="T37" fmla="*/ 15 h 176"/>
                <a:gd name="T38" fmla="*/ 88 w 175"/>
                <a:gd name="T39" fmla="*/ 20 h 176"/>
                <a:gd name="T40" fmla="*/ 97 w 175"/>
                <a:gd name="T41" fmla="*/ 65 h 176"/>
                <a:gd name="T42" fmla="*/ 94 w 175"/>
                <a:gd name="T43" fmla="*/ 68 h 176"/>
                <a:gd name="T44" fmla="*/ 88 w 175"/>
                <a:gd name="T45" fmla="*/ 75 h 176"/>
                <a:gd name="T46" fmla="*/ 29 w 175"/>
                <a:gd name="T47" fmla="*/ 30 h 176"/>
                <a:gd name="T48" fmla="*/ 88 w 175"/>
                <a:gd name="T49" fmla="*/ 171 h 176"/>
                <a:gd name="T50" fmla="*/ 0 w 175"/>
                <a:gd name="T51" fmla="*/ 88 h 176"/>
                <a:gd name="T52" fmla="*/ 88 w 175"/>
                <a:gd name="T53" fmla="*/ 5 h 176"/>
                <a:gd name="T54" fmla="*/ 14 w 175"/>
                <a:gd name="T55" fmla="*/ 88 h 176"/>
                <a:gd name="T56" fmla="*/ 31 w 175"/>
                <a:gd name="T57" fmla="*/ 135 h 176"/>
                <a:gd name="T58" fmla="*/ 58 w 175"/>
                <a:gd name="T59" fmla="*/ 111 h 176"/>
                <a:gd name="T60" fmla="*/ 63 w 175"/>
                <a:gd name="T61" fmla="*/ 106 h 176"/>
                <a:gd name="T62" fmla="*/ 88 w 175"/>
                <a:gd name="T63" fmla="*/ 75 h 176"/>
                <a:gd name="T64" fmla="*/ 57 w 175"/>
                <a:gd name="T65" fmla="*/ 105 h 176"/>
                <a:gd name="T66" fmla="*/ 33 w 175"/>
                <a:gd name="T67" fmla="*/ 130 h 176"/>
                <a:gd name="T68" fmla="*/ 39 w 175"/>
                <a:gd name="T69" fmla="*/ 40 h 176"/>
                <a:gd name="T70" fmla="*/ 88 w 175"/>
                <a:gd name="T71" fmla="*/ 95 h 176"/>
                <a:gd name="T72" fmla="*/ 77 w 175"/>
                <a:gd name="T73" fmla="*/ 105 h 176"/>
                <a:gd name="T74" fmla="*/ 75 w 175"/>
                <a:gd name="T75" fmla="*/ 108 h 176"/>
                <a:gd name="T76" fmla="*/ 41 w 175"/>
                <a:gd name="T77" fmla="*/ 142 h 176"/>
                <a:gd name="T78" fmla="*/ 88 w 175"/>
                <a:gd name="T79" fmla="*/ 162 h 176"/>
                <a:gd name="T80" fmla="*/ 46 w 175"/>
                <a:gd name="T81" fmla="*/ 143 h 176"/>
                <a:gd name="T82" fmla="*/ 81 w 175"/>
                <a:gd name="T83" fmla="*/ 109 h 176"/>
                <a:gd name="T84" fmla="*/ 88 w 175"/>
                <a:gd name="T85" fmla="*/ 10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6">
                  <a:moveTo>
                    <a:pt x="88" y="171"/>
                  </a:moveTo>
                  <a:cubicBezTo>
                    <a:pt x="110" y="171"/>
                    <a:pt x="131" y="162"/>
                    <a:pt x="146" y="147"/>
                  </a:cubicBezTo>
                  <a:cubicBezTo>
                    <a:pt x="161" y="132"/>
                    <a:pt x="170" y="111"/>
                    <a:pt x="170" y="88"/>
                  </a:cubicBezTo>
                  <a:cubicBezTo>
                    <a:pt x="170" y="65"/>
                    <a:pt x="161" y="45"/>
                    <a:pt x="146" y="30"/>
                  </a:cubicBezTo>
                  <a:cubicBezTo>
                    <a:pt x="131" y="15"/>
                    <a:pt x="110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2" y="0"/>
                    <a:pt x="134" y="10"/>
                    <a:pt x="150" y="26"/>
                  </a:cubicBezTo>
                  <a:cubicBezTo>
                    <a:pt x="165" y="42"/>
                    <a:pt x="175" y="64"/>
                    <a:pt x="175" y="88"/>
                  </a:cubicBezTo>
                  <a:cubicBezTo>
                    <a:pt x="175" y="112"/>
                    <a:pt x="165" y="134"/>
                    <a:pt x="150" y="150"/>
                  </a:cubicBezTo>
                  <a:cubicBezTo>
                    <a:pt x="134" y="166"/>
                    <a:pt x="112" y="176"/>
                    <a:pt x="88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8" y="171"/>
                    <a:pt x="88" y="171"/>
                    <a:pt x="88" y="171"/>
                  </a:cubicBezTo>
                  <a:close/>
                  <a:moveTo>
                    <a:pt x="88" y="162"/>
                  </a:moveTo>
                  <a:cubicBezTo>
                    <a:pt x="88" y="162"/>
                    <a:pt x="88" y="162"/>
                    <a:pt x="88" y="162"/>
                  </a:cubicBezTo>
                  <a:cubicBezTo>
                    <a:pt x="108" y="162"/>
                    <a:pt x="126" y="153"/>
                    <a:pt x="139" y="140"/>
                  </a:cubicBezTo>
                  <a:cubicBezTo>
                    <a:pt x="153" y="127"/>
                    <a:pt x="161" y="108"/>
                    <a:pt x="161" y="88"/>
                  </a:cubicBezTo>
                  <a:cubicBezTo>
                    <a:pt x="161" y="80"/>
                    <a:pt x="160" y="71"/>
                    <a:pt x="157" y="64"/>
                  </a:cubicBezTo>
                  <a:cubicBezTo>
                    <a:pt x="154" y="56"/>
                    <a:pt x="150" y="48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3" y="41"/>
                    <a:pt x="142" y="41"/>
                    <a:pt x="141" y="42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7" y="52"/>
                    <a:pt x="150" y="59"/>
                    <a:pt x="152" y="65"/>
                  </a:cubicBezTo>
                  <a:cubicBezTo>
                    <a:pt x="155" y="72"/>
                    <a:pt x="156" y="80"/>
                    <a:pt x="156" y="88"/>
                  </a:cubicBezTo>
                  <a:cubicBezTo>
                    <a:pt x="156" y="107"/>
                    <a:pt x="149" y="124"/>
                    <a:pt x="136" y="137"/>
                  </a:cubicBezTo>
                  <a:cubicBezTo>
                    <a:pt x="124" y="149"/>
                    <a:pt x="106" y="157"/>
                    <a:pt x="88" y="157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88" y="162"/>
                    <a:pt x="88" y="162"/>
                    <a:pt x="88" y="162"/>
                  </a:cubicBezTo>
                  <a:close/>
                  <a:moveTo>
                    <a:pt x="88" y="82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5" y="34"/>
                    <a:pt x="135" y="32"/>
                    <a:pt x="134" y="31"/>
                  </a:cubicBezTo>
                  <a:cubicBezTo>
                    <a:pt x="128" y="26"/>
                    <a:pt x="120" y="22"/>
                    <a:pt x="112" y="19"/>
                  </a:cubicBezTo>
                  <a:cubicBezTo>
                    <a:pt x="104" y="16"/>
                    <a:pt x="96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96" y="20"/>
                    <a:pt x="103" y="21"/>
                    <a:pt x="111" y="23"/>
                  </a:cubicBezTo>
                  <a:cubicBezTo>
                    <a:pt x="117" y="26"/>
                    <a:pt x="123" y="29"/>
                    <a:pt x="129" y="33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8" y="75"/>
                    <a:pt x="88" y="75"/>
                    <a:pt x="88" y="75"/>
                  </a:cubicBezTo>
                  <a:lnTo>
                    <a:pt x="88" y="82"/>
                  </a:lnTo>
                  <a:close/>
                  <a:moveTo>
                    <a:pt x="88" y="5"/>
                  </a:moveTo>
                  <a:cubicBezTo>
                    <a:pt x="65" y="5"/>
                    <a:pt x="44" y="15"/>
                    <a:pt x="29" y="30"/>
                  </a:cubicBezTo>
                  <a:cubicBezTo>
                    <a:pt x="14" y="45"/>
                    <a:pt x="5" y="65"/>
                    <a:pt x="5" y="88"/>
                  </a:cubicBezTo>
                  <a:cubicBezTo>
                    <a:pt x="5" y="111"/>
                    <a:pt x="14" y="132"/>
                    <a:pt x="29" y="147"/>
                  </a:cubicBezTo>
                  <a:cubicBezTo>
                    <a:pt x="44" y="162"/>
                    <a:pt x="65" y="171"/>
                    <a:pt x="88" y="171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63" y="176"/>
                    <a:pt x="41" y="166"/>
                    <a:pt x="25" y="150"/>
                  </a:cubicBezTo>
                  <a:cubicBezTo>
                    <a:pt x="10" y="134"/>
                    <a:pt x="0" y="112"/>
                    <a:pt x="0" y="88"/>
                  </a:cubicBezTo>
                  <a:cubicBezTo>
                    <a:pt x="0" y="64"/>
                    <a:pt x="10" y="42"/>
                    <a:pt x="25" y="26"/>
                  </a:cubicBezTo>
                  <a:cubicBezTo>
                    <a:pt x="41" y="10"/>
                    <a:pt x="63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lose/>
                  <a:moveTo>
                    <a:pt x="88" y="15"/>
                  </a:moveTo>
                  <a:cubicBezTo>
                    <a:pt x="67" y="15"/>
                    <a:pt x="49" y="23"/>
                    <a:pt x="36" y="36"/>
                  </a:cubicBezTo>
                  <a:cubicBezTo>
                    <a:pt x="22" y="50"/>
                    <a:pt x="14" y="68"/>
                    <a:pt x="14" y="88"/>
                  </a:cubicBezTo>
                  <a:cubicBezTo>
                    <a:pt x="14" y="97"/>
                    <a:pt x="16" y="105"/>
                    <a:pt x="18" y="113"/>
                  </a:cubicBezTo>
                  <a:cubicBezTo>
                    <a:pt x="21" y="121"/>
                    <a:pt x="25" y="128"/>
                    <a:pt x="31" y="135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6"/>
                    <a:pt x="33" y="136"/>
                    <a:pt x="34" y="135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29" y="124"/>
                    <a:pt x="25" y="118"/>
                    <a:pt x="23" y="111"/>
                  </a:cubicBezTo>
                  <a:cubicBezTo>
                    <a:pt x="20" y="104"/>
                    <a:pt x="19" y="96"/>
                    <a:pt x="19" y="88"/>
                  </a:cubicBezTo>
                  <a:cubicBezTo>
                    <a:pt x="19" y="69"/>
                    <a:pt x="27" y="52"/>
                    <a:pt x="39" y="40"/>
                  </a:cubicBezTo>
                  <a:cubicBezTo>
                    <a:pt x="51" y="27"/>
                    <a:pt x="69" y="20"/>
                    <a:pt x="88" y="20"/>
                  </a:cubicBezTo>
                  <a:cubicBezTo>
                    <a:pt x="88" y="15"/>
                    <a:pt x="88" y="15"/>
                    <a:pt x="88" y="15"/>
                  </a:cubicBezTo>
                  <a:close/>
                  <a:moveTo>
                    <a:pt x="88" y="95"/>
                  </a:moveTo>
                  <a:cubicBezTo>
                    <a:pt x="80" y="103"/>
                    <a:pt x="80" y="103"/>
                    <a:pt x="80" y="103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0" y="143"/>
                    <a:pt x="40" y="144"/>
                    <a:pt x="41" y="145"/>
                  </a:cubicBezTo>
                  <a:cubicBezTo>
                    <a:pt x="47" y="150"/>
                    <a:pt x="55" y="155"/>
                    <a:pt x="63" y="157"/>
                  </a:cubicBezTo>
                  <a:cubicBezTo>
                    <a:pt x="71" y="160"/>
                    <a:pt x="79" y="162"/>
                    <a:pt x="88" y="162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79" y="157"/>
                    <a:pt x="72" y="156"/>
                    <a:pt x="64" y="153"/>
                  </a:cubicBezTo>
                  <a:cubicBezTo>
                    <a:pt x="58" y="151"/>
                    <a:pt x="52" y="147"/>
                    <a:pt x="46" y="143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8" y="102"/>
                    <a:pt x="88" y="102"/>
                    <a:pt x="88" y="102"/>
                  </a:cubicBezTo>
                  <a:lnTo>
                    <a:pt x="8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4" name="Freeform 170"/>
            <p:cNvSpPr>
              <a:spLocks noEditPoints="1"/>
            </p:cNvSpPr>
            <p:nvPr/>
          </p:nvSpPr>
          <p:spPr bwMode="auto">
            <a:xfrm>
              <a:off x="9683765" y="2262202"/>
              <a:ext cx="420689" cy="114301"/>
            </a:xfrm>
            <a:custGeom>
              <a:avLst/>
              <a:gdLst>
                <a:gd name="T0" fmla="*/ 157 w 186"/>
                <a:gd name="T1" fmla="*/ 37 h 50"/>
                <a:gd name="T2" fmla="*/ 164 w 186"/>
                <a:gd name="T3" fmla="*/ 45 h 50"/>
                <a:gd name="T4" fmla="*/ 148 w 186"/>
                <a:gd name="T5" fmla="*/ 4 h 50"/>
                <a:gd name="T6" fmla="*/ 135 w 186"/>
                <a:gd name="T7" fmla="*/ 7 h 50"/>
                <a:gd name="T8" fmla="*/ 133 w 186"/>
                <a:gd name="T9" fmla="*/ 10 h 50"/>
                <a:gd name="T10" fmla="*/ 93 w 186"/>
                <a:gd name="T11" fmla="*/ 10 h 50"/>
                <a:gd name="T12" fmla="*/ 128 w 186"/>
                <a:gd name="T13" fmla="*/ 6 h 50"/>
                <a:gd name="T14" fmla="*/ 126 w 186"/>
                <a:gd name="T15" fmla="*/ 2 h 50"/>
                <a:gd name="T16" fmla="*/ 149 w 186"/>
                <a:gd name="T17" fmla="*/ 0 h 50"/>
                <a:gd name="T18" fmla="*/ 151 w 186"/>
                <a:gd name="T19" fmla="*/ 1 h 50"/>
                <a:gd name="T20" fmla="*/ 186 w 186"/>
                <a:gd name="T21" fmla="*/ 47 h 50"/>
                <a:gd name="T22" fmla="*/ 163 w 186"/>
                <a:gd name="T23" fmla="*/ 50 h 50"/>
                <a:gd name="T24" fmla="*/ 161 w 186"/>
                <a:gd name="T25" fmla="*/ 49 h 50"/>
                <a:gd name="T26" fmla="*/ 93 w 186"/>
                <a:gd name="T27" fmla="*/ 42 h 50"/>
                <a:gd name="T28" fmla="*/ 93 w 186"/>
                <a:gd name="T29" fmla="*/ 30 h 50"/>
                <a:gd name="T30" fmla="*/ 148 w 186"/>
                <a:gd name="T31" fmla="*/ 30 h 50"/>
                <a:gd name="T32" fmla="*/ 150 w 186"/>
                <a:gd name="T33" fmla="*/ 26 h 50"/>
                <a:gd name="T34" fmla="*/ 142 w 186"/>
                <a:gd name="T35" fmla="*/ 17 h 50"/>
                <a:gd name="T36" fmla="*/ 93 w 186"/>
                <a:gd name="T37" fmla="*/ 22 h 50"/>
                <a:gd name="T38" fmla="*/ 143 w 186"/>
                <a:gd name="T39" fmla="*/ 25 h 50"/>
                <a:gd name="T40" fmla="*/ 93 w 186"/>
                <a:gd name="T41" fmla="*/ 30 h 50"/>
                <a:gd name="T42" fmla="*/ 93 w 186"/>
                <a:gd name="T43" fmla="*/ 37 h 50"/>
                <a:gd name="T44" fmla="*/ 31 w 186"/>
                <a:gd name="T45" fmla="*/ 42 h 50"/>
                <a:gd name="T46" fmla="*/ 24 w 186"/>
                <a:gd name="T47" fmla="*/ 50 h 50"/>
                <a:gd name="T48" fmla="*/ 3 w 186"/>
                <a:gd name="T49" fmla="*/ 50 h 50"/>
                <a:gd name="T50" fmla="*/ 1 w 186"/>
                <a:gd name="T51" fmla="*/ 46 h 50"/>
                <a:gd name="T52" fmla="*/ 37 w 186"/>
                <a:gd name="T53" fmla="*/ 0 h 50"/>
                <a:gd name="T54" fmla="*/ 58 w 186"/>
                <a:gd name="T55" fmla="*/ 0 h 50"/>
                <a:gd name="T56" fmla="*/ 60 w 186"/>
                <a:gd name="T57" fmla="*/ 3 h 50"/>
                <a:gd name="T58" fmla="*/ 93 w 186"/>
                <a:gd name="T59" fmla="*/ 6 h 50"/>
                <a:gd name="T60" fmla="*/ 53 w 186"/>
                <a:gd name="T61" fmla="*/ 10 h 50"/>
                <a:gd name="T62" fmla="*/ 51 w 186"/>
                <a:gd name="T63" fmla="*/ 6 h 50"/>
                <a:gd name="T64" fmla="*/ 38 w 186"/>
                <a:gd name="T65" fmla="*/ 4 h 50"/>
                <a:gd name="T66" fmla="*/ 22 w 186"/>
                <a:gd name="T67" fmla="*/ 45 h 50"/>
                <a:gd name="T68" fmla="*/ 29 w 186"/>
                <a:gd name="T69" fmla="*/ 37 h 50"/>
                <a:gd name="T70" fmla="*/ 93 w 186"/>
                <a:gd name="T71" fmla="*/ 17 h 50"/>
                <a:gd name="T72" fmla="*/ 44 w 186"/>
                <a:gd name="T73" fmla="*/ 17 h 50"/>
                <a:gd name="T74" fmla="*/ 36 w 186"/>
                <a:gd name="T75" fmla="*/ 26 h 50"/>
                <a:gd name="T76" fmla="*/ 38 w 186"/>
                <a:gd name="T77" fmla="*/ 30 h 50"/>
                <a:gd name="T78" fmla="*/ 93 w 186"/>
                <a:gd name="T79" fmla="*/ 25 h 50"/>
                <a:gd name="T80" fmla="*/ 45 w 186"/>
                <a:gd name="T81" fmla="*/ 22 h 50"/>
                <a:gd name="T82" fmla="*/ 93 w 186"/>
                <a:gd name="T83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50">
                  <a:moveTo>
                    <a:pt x="93" y="37"/>
                  </a:moveTo>
                  <a:cubicBezTo>
                    <a:pt x="157" y="37"/>
                    <a:pt x="157" y="37"/>
                    <a:pt x="157" y="37"/>
                  </a:cubicBezTo>
                  <a:cubicBezTo>
                    <a:pt x="158" y="37"/>
                    <a:pt x="159" y="38"/>
                    <a:pt x="159" y="38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6" y="8"/>
                    <a:pt x="136" y="9"/>
                    <a:pt x="135" y="10"/>
                  </a:cubicBezTo>
                  <a:cubicBezTo>
                    <a:pt x="134" y="10"/>
                    <a:pt x="134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3"/>
                    <a:pt x="126" y="3"/>
                    <a:pt x="126" y="2"/>
                  </a:cubicBezTo>
                  <a:cubicBezTo>
                    <a:pt x="126" y="1"/>
                    <a:pt x="127" y="0"/>
                    <a:pt x="12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1" y="0"/>
                    <a:pt x="151" y="1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6" y="46"/>
                    <a:pt x="186" y="47"/>
                    <a:pt x="186" y="47"/>
                  </a:cubicBezTo>
                  <a:cubicBezTo>
                    <a:pt x="186" y="48"/>
                    <a:pt x="185" y="50"/>
                    <a:pt x="184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50"/>
                    <a:pt x="161" y="49"/>
                    <a:pt x="161" y="49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0"/>
                  </a:moveTo>
                  <a:cubicBezTo>
                    <a:pt x="148" y="30"/>
                    <a:pt x="148" y="30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9" y="30"/>
                    <a:pt x="149" y="30"/>
                    <a:pt x="150" y="30"/>
                  </a:cubicBezTo>
                  <a:cubicBezTo>
                    <a:pt x="151" y="29"/>
                    <a:pt x="151" y="27"/>
                    <a:pt x="150" y="26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3" y="17"/>
                    <a:pt x="14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93" y="30"/>
                  </a:lnTo>
                  <a:close/>
                  <a:moveTo>
                    <a:pt x="29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5" y="49"/>
                    <a:pt x="24" y="50"/>
                    <a:pt x="24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49"/>
                    <a:pt x="2" y="49"/>
                  </a:cubicBezTo>
                  <a:cubicBezTo>
                    <a:pt x="0" y="48"/>
                    <a:pt x="0" y="47"/>
                    <a:pt x="1" y="46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60" y="1"/>
                    <a:pt x="60" y="2"/>
                    <a:pt x="60" y="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0"/>
                    <a:pt x="51" y="9"/>
                    <a:pt x="51" y="8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lose/>
                  <a:moveTo>
                    <a:pt x="93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3" y="18"/>
                    <a:pt x="42" y="18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6" y="27"/>
                    <a:pt x="36" y="28"/>
                  </a:cubicBezTo>
                  <a:cubicBezTo>
                    <a:pt x="36" y="29"/>
                    <a:pt x="37" y="30"/>
                    <a:pt x="38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93" y="22"/>
                    <a:pt x="93" y="22"/>
                    <a:pt x="93" y="22"/>
                  </a:cubicBezTo>
                  <a:lnTo>
                    <a:pt x="9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5" name="Freeform 172"/>
            <p:cNvSpPr>
              <a:spLocks noEditPoints="1"/>
            </p:cNvSpPr>
            <p:nvPr/>
          </p:nvSpPr>
          <p:spPr bwMode="auto">
            <a:xfrm>
              <a:off x="6910399" y="3416320"/>
              <a:ext cx="90488" cy="85725"/>
            </a:xfrm>
            <a:custGeom>
              <a:avLst/>
              <a:gdLst>
                <a:gd name="T0" fmla="*/ 27 w 40"/>
                <a:gd name="T1" fmla="*/ 7 h 38"/>
                <a:gd name="T2" fmla="*/ 20 w 40"/>
                <a:gd name="T3" fmla="*/ 16 h 38"/>
                <a:gd name="T4" fmla="*/ 20 w 40"/>
                <a:gd name="T5" fmla="*/ 8 h 38"/>
                <a:gd name="T6" fmla="*/ 25 w 40"/>
                <a:gd name="T7" fmla="*/ 2 h 38"/>
                <a:gd name="T8" fmla="*/ 26 w 40"/>
                <a:gd name="T9" fmla="*/ 1 h 38"/>
                <a:gd name="T10" fmla="*/ 29 w 40"/>
                <a:gd name="T11" fmla="*/ 2 h 38"/>
                <a:gd name="T12" fmla="*/ 33 w 40"/>
                <a:gd name="T13" fmla="*/ 6 h 38"/>
                <a:gd name="T14" fmla="*/ 38 w 40"/>
                <a:gd name="T15" fmla="*/ 9 h 38"/>
                <a:gd name="T16" fmla="*/ 38 w 40"/>
                <a:gd name="T17" fmla="*/ 9 h 38"/>
                <a:gd name="T18" fmla="*/ 39 w 40"/>
                <a:gd name="T19" fmla="*/ 9 h 38"/>
                <a:gd name="T20" fmla="*/ 39 w 40"/>
                <a:gd name="T21" fmla="*/ 12 h 38"/>
                <a:gd name="T22" fmla="*/ 20 w 40"/>
                <a:gd name="T23" fmla="*/ 37 h 38"/>
                <a:gd name="T24" fmla="*/ 20 w 40"/>
                <a:gd name="T25" fmla="*/ 37 h 38"/>
                <a:gd name="T26" fmla="*/ 20 w 40"/>
                <a:gd name="T27" fmla="*/ 30 h 38"/>
                <a:gd name="T28" fmla="*/ 33 w 40"/>
                <a:gd name="T29" fmla="*/ 12 h 38"/>
                <a:gd name="T30" fmla="*/ 30 w 40"/>
                <a:gd name="T31" fmla="*/ 10 h 38"/>
                <a:gd name="T32" fmla="*/ 27 w 40"/>
                <a:gd name="T33" fmla="*/ 7 h 38"/>
                <a:gd name="T34" fmla="*/ 20 w 40"/>
                <a:gd name="T35" fmla="*/ 16 h 38"/>
                <a:gd name="T36" fmla="*/ 7 w 40"/>
                <a:gd name="T37" fmla="*/ 34 h 38"/>
                <a:gd name="T38" fmla="*/ 17 w 40"/>
                <a:gd name="T39" fmla="*/ 34 h 38"/>
                <a:gd name="T40" fmla="*/ 20 w 40"/>
                <a:gd name="T41" fmla="*/ 30 h 38"/>
                <a:gd name="T42" fmla="*/ 20 w 40"/>
                <a:gd name="T43" fmla="*/ 37 h 38"/>
                <a:gd name="T44" fmla="*/ 18 w 40"/>
                <a:gd name="T45" fmla="*/ 38 h 38"/>
                <a:gd name="T46" fmla="*/ 2 w 40"/>
                <a:gd name="T47" fmla="*/ 38 h 38"/>
                <a:gd name="T48" fmla="*/ 2 w 40"/>
                <a:gd name="T49" fmla="*/ 38 h 38"/>
                <a:gd name="T50" fmla="*/ 1 w 40"/>
                <a:gd name="T51" fmla="*/ 38 h 38"/>
                <a:gd name="T52" fmla="*/ 0 w 40"/>
                <a:gd name="T53" fmla="*/ 35 h 38"/>
                <a:gd name="T54" fmla="*/ 20 w 40"/>
                <a:gd name="T55" fmla="*/ 8 h 38"/>
                <a:gd name="T56" fmla="*/ 20 w 40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8">
                  <a:moveTo>
                    <a:pt x="27" y="7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1"/>
                    <a:pt x="29" y="2"/>
                  </a:cubicBezTo>
                  <a:cubicBezTo>
                    <a:pt x="30" y="4"/>
                    <a:pt x="31" y="5"/>
                    <a:pt x="33" y="6"/>
                  </a:cubicBezTo>
                  <a:cubicBezTo>
                    <a:pt x="34" y="8"/>
                    <a:pt x="36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40" y="10"/>
                    <a:pt x="40" y="11"/>
                    <a:pt x="39" y="1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29" y="9"/>
                    <a:pt x="28" y="8"/>
                    <a:pt x="27" y="7"/>
                  </a:cubicBezTo>
                  <a:close/>
                  <a:moveTo>
                    <a:pt x="20" y="16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6" name="Freeform 173"/>
            <p:cNvSpPr>
              <a:spLocks noEditPoints="1"/>
            </p:cNvSpPr>
            <p:nvPr/>
          </p:nvSpPr>
          <p:spPr bwMode="auto">
            <a:xfrm>
              <a:off x="6973898" y="3384570"/>
              <a:ext cx="52389" cy="50801"/>
            </a:xfrm>
            <a:custGeom>
              <a:avLst/>
              <a:gdLst>
                <a:gd name="T0" fmla="*/ 12 w 23"/>
                <a:gd name="T1" fmla="*/ 18 h 23"/>
                <a:gd name="T2" fmla="*/ 12 w 23"/>
                <a:gd name="T3" fmla="*/ 18 h 23"/>
                <a:gd name="T4" fmla="*/ 13 w 23"/>
                <a:gd name="T5" fmla="*/ 18 h 23"/>
                <a:gd name="T6" fmla="*/ 13 w 23"/>
                <a:gd name="T7" fmla="*/ 18 h 23"/>
                <a:gd name="T8" fmla="*/ 18 w 23"/>
                <a:gd name="T9" fmla="*/ 12 h 23"/>
                <a:gd name="T10" fmla="*/ 18 w 23"/>
                <a:gd name="T11" fmla="*/ 11 h 23"/>
                <a:gd name="T12" fmla="*/ 18 w 23"/>
                <a:gd name="T13" fmla="*/ 11 h 23"/>
                <a:gd name="T14" fmla="*/ 18 w 23"/>
                <a:gd name="T15" fmla="*/ 11 h 23"/>
                <a:gd name="T16" fmla="*/ 18 w 23"/>
                <a:gd name="T17" fmla="*/ 10 h 23"/>
                <a:gd name="T18" fmla="*/ 12 w 23"/>
                <a:gd name="T19" fmla="*/ 5 h 23"/>
                <a:gd name="T20" fmla="*/ 12 w 23"/>
                <a:gd name="T21" fmla="*/ 0 h 23"/>
                <a:gd name="T22" fmla="*/ 19 w 23"/>
                <a:gd name="T23" fmla="*/ 2 h 23"/>
                <a:gd name="T24" fmla="*/ 23 w 23"/>
                <a:gd name="T25" fmla="*/ 9 h 23"/>
                <a:gd name="T26" fmla="*/ 23 w 23"/>
                <a:gd name="T27" fmla="*/ 10 h 23"/>
                <a:gd name="T28" fmla="*/ 23 w 23"/>
                <a:gd name="T29" fmla="*/ 10 h 23"/>
                <a:gd name="T30" fmla="*/ 23 w 23"/>
                <a:gd name="T31" fmla="*/ 11 h 23"/>
                <a:gd name="T32" fmla="*/ 23 w 23"/>
                <a:gd name="T33" fmla="*/ 11 h 23"/>
                <a:gd name="T34" fmla="*/ 23 w 23"/>
                <a:gd name="T35" fmla="*/ 11 h 23"/>
                <a:gd name="T36" fmla="*/ 21 w 23"/>
                <a:gd name="T37" fmla="*/ 19 h 23"/>
                <a:gd name="T38" fmla="*/ 14 w 23"/>
                <a:gd name="T39" fmla="*/ 23 h 23"/>
                <a:gd name="T40" fmla="*/ 14 w 23"/>
                <a:gd name="T41" fmla="*/ 23 h 23"/>
                <a:gd name="T42" fmla="*/ 13 w 23"/>
                <a:gd name="T43" fmla="*/ 23 h 23"/>
                <a:gd name="T44" fmla="*/ 12 w 23"/>
                <a:gd name="T45" fmla="*/ 23 h 23"/>
                <a:gd name="T46" fmla="*/ 12 w 23"/>
                <a:gd name="T47" fmla="*/ 18 h 23"/>
                <a:gd name="T48" fmla="*/ 12 w 23"/>
                <a:gd name="T49" fmla="*/ 18 h 23"/>
                <a:gd name="T50" fmla="*/ 12 w 23"/>
                <a:gd name="T51" fmla="*/ 23 h 23"/>
                <a:gd name="T52" fmla="*/ 0 w 23"/>
                <a:gd name="T53" fmla="*/ 14 h 23"/>
                <a:gd name="T54" fmla="*/ 0 w 23"/>
                <a:gd name="T55" fmla="*/ 14 h 23"/>
                <a:gd name="T56" fmla="*/ 0 w 23"/>
                <a:gd name="T57" fmla="*/ 13 h 23"/>
                <a:gd name="T58" fmla="*/ 0 w 23"/>
                <a:gd name="T59" fmla="*/ 13 h 23"/>
                <a:gd name="T60" fmla="*/ 9 w 23"/>
                <a:gd name="T61" fmla="*/ 0 h 23"/>
                <a:gd name="T62" fmla="*/ 9 w 23"/>
                <a:gd name="T63" fmla="*/ 0 h 23"/>
                <a:gd name="T64" fmla="*/ 12 w 23"/>
                <a:gd name="T65" fmla="*/ 0 h 23"/>
                <a:gd name="T66" fmla="*/ 11 w 23"/>
                <a:gd name="T67" fmla="*/ 5 h 23"/>
                <a:gd name="T68" fmla="*/ 10 w 23"/>
                <a:gd name="T69" fmla="*/ 5 h 23"/>
                <a:gd name="T70" fmla="*/ 5 w 23"/>
                <a:gd name="T71" fmla="*/ 13 h 23"/>
                <a:gd name="T72" fmla="*/ 5 w 23"/>
                <a:gd name="T73" fmla="*/ 13 h 23"/>
                <a:gd name="T74" fmla="*/ 5 w 23"/>
                <a:gd name="T75" fmla="*/ 13 h 23"/>
                <a:gd name="T76" fmla="*/ 12 w 23"/>
                <a:gd name="T7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3"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1" y="4"/>
                    <a:pt x="22" y="6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4"/>
                    <a:pt x="22" y="17"/>
                    <a:pt x="21" y="19"/>
                  </a:cubicBezTo>
                  <a:cubicBezTo>
                    <a:pt x="19" y="21"/>
                    <a:pt x="17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18"/>
                  </a:lnTo>
                  <a:close/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9" y="23"/>
                    <a:pt x="6" y="22"/>
                    <a:pt x="4" y="21"/>
                  </a:cubicBezTo>
                  <a:cubicBezTo>
                    <a:pt x="2" y="19"/>
                    <a:pt x="1" y="1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7"/>
                    <a:pt x="2" y="5"/>
                  </a:cubicBezTo>
                  <a:cubicBezTo>
                    <a:pt x="4" y="3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5"/>
                    <a:pt x="7" y="6"/>
                    <a:pt x="6" y="8"/>
                  </a:cubicBezTo>
                  <a:cubicBezTo>
                    <a:pt x="5" y="9"/>
                    <a:pt x="5" y="11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6" y="16"/>
                    <a:pt x="7" y="17"/>
                  </a:cubicBezTo>
                  <a:cubicBezTo>
                    <a:pt x="8" y="18"/>
                    <a:pt x="10" y="18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7" name="Freeform 174"/>
            <p:cNvSpPr>
              <a:spLocks noEditPoints="1"/>
            </p:cNvSpPr>
            <p:nvPr/>
          </p:nvSpPr>
          <p:spPr bwMode="auto">
            <a:xfrm>
              <a:off x="7051687" y="3416320"/>
              <a:ext cx="88900" cy="85725"/>
            </a:xfrm>
            <a:custGeom>
              <a:avLst/>
              <a:gdLst>
                <a:gd name="T0" fmla="*/ 23 w 40"/>
                <a:gd name="T1" fmla="*/ 34 h 38"/>
                <a:gd name="T2" fmla="*/ 33 w 40"/>
                <a:gd name="T3" fmla="*/ 34 h 38"/>
                <a:gd name="T4" fmla="*/ 20 w 40"/>
                <a:gd name="T5" fmla="*/ 16 h 38"/>
                <a:gd name="T6" fmla="*/ 20 w 40"/>
                <a:gd name="T7" fmla="*/ 8 h 38"/>
                <a:gd name="T8" fmla="*/ 39 w 40"/>
                <a:gd name="T9" fmla="*/ 34 h 38"/>
                <a:gd name="T10" fmla="*/ 40 w 40"/>
                <a:gd name="T11" fmla="*/ 36 h 38"/>
                <a:gd name="T12" fmla="*/ 37 w 40"/>
                <a:gd name="T13" fmla="*/ 38 h 38"/>
                <a:gd name="T14" fmla="*/ 21 w 40"/>
                <a:gd name="T15" fmla="*/ 38 h 38"/>
                <a:gd name="T16" fmla="*/ 21 w 40"/>
                <a:gd name="T17" fmla="*/ 38 h 38"/>
                <a:gd name="T18" fmla="*/ 20 w 40"/>
                <a:gd name="T19" fmla="*/ 37 h 38"/>
                <a:gd name="T20" fmla="*/ 20 w 40"/>
                <a:gd name="T21" fmla="*/ 37 h 38"/>
                <a:gd name="T22" fmla="*/ 20 w 40"/>
                <a:gd name="T23" fmla="*/ 30 h 38"/>
                <a:gd name="T24" fmla="*/ 23 w 40"/>
                <a:gd name="T25" fmla="*/ 34 h 38"/>
                <a:gd name="T26" fmla="*/ 20 w 40"/>
                <a:gd name="T27" fmla="*/ 16 h 38"/>
                <a:gd name="T28" fmla="*/ 13 w 40"/>
                <a:gd name="T29" fmla="*/ 7 h 38"/>
                <a:gd name="T30" fmla="*/ 10 w 40"/>
                <a:gd name="T31" fmla="*/ 10 h 38"/>
                <a:gd name="T32" fmla="*/ 6 w 40"/>
                <a:gd name="T33" fmla="*/ 12 h 38"/>
                <a:gd name="T34" fmla="*/ 20 w 40"/>
                <a:gd name="T35" fmla="*/ 30 h 38"/>
                <a:gd name="T36" fmla="*/ 20 w 40"/>
                <a:gd name="T37" fmla="*/ 37 h 38"/>
                <a:gd name="T38" fmla="*/ 0 w 40"/>
                <a:gd name="T39" fmla="*/ 12 h 38"/>
                <a:gd name="T40" fmla="*/ 0 w 40"/>
                <a:gd name="T41" fmla="*/ 11 h 38"/>
                <a:gd name="T42" fmla="*/ 2 w 40"/>
                <a:gd name="T43" fmla="*/ 9 h 38"/>
                <a:gd name="T44" fmla="*/ 7 w 40"/>
                <a:gd name="T45" fmla="*/ 6 h 38"/>
                <a:gd name="T46" fmla="*/ 10 w 40"/>
                <a:gd name="T47" fmla="*/ 2 h 38"/>
                <a:gd name="T48" fmla="*/ 11 w 40"/>
                <a:gd name="T49" fmla="*/ 1 h 38"/>
                <a:gd name="T50" fmla="*/ 14 w 40"/>
                <a:gd name="T51" fmla="*/ 2 h 38"/>
                <a:gd name="T52" fmla="*/ 20 w 40"/>
                <a:gd name="T53" fmla="*/ 8 h 38"/>
                <a:gd name="T54" fmla="*/ 20 w 40"/>
                <a:gd name="T55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38">
                  <a:moveTo>
                    <a:pt x="23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6"/>
                  </a:cubicBezTo>
                  <a:cubicBezTo>
                    <a:pt x="40" y="37"/>
                    <a:pt x="39" y="38"/>
                    <a:pt x="37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0" y="38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23" y="34"/>
                  </a:lnTo>
                  <a:close/>
                  <a:moveTo>
                    <a:pt x="20" y="1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5"/>
                    <a:pt x="10" y="4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0"/>
                    <a:pt x="14" y="1"/>
                    <a:pt x="14" y="2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8" name="Freeform 175"/>
            <p:cNvSpPr>
              <a:spLocks noEditPoints="1"/>
            </p:cNvSpPr>
            <p:nvPr/>
          </p:nvSpPr>
          <p:spPr bwMode="auto">
            <a:xfrm>
              <a:off x="7026287" y="3384570"/>
              <a:ext cx="52389" cy="50801"/>
            </a:xfrm>
            <a:custGeom>
              <a:avLst/>
              <a:gdLst>
                <a:gd name="T0" fmla="*/ 12 w 23"/>
                <a:gd name="T1" fmla="*/ 5 h 23"/>
                <a:gd name="T2" fmla="*/ 11 w 23"/>
                <a:gd name="T3" fmla="*/ 0 h 23"/>
                <a:gd name="T4" fmla="*/ 14 w 23"/>
                <a:gd name="T5" fmla="*/ 0 h 23"/>
                <a:gd name="T6" fmla="*/ 21 w 23"/>
                <a:gd name="T7" fmla="*/ 5 h 23"/>
                <a:gd name="T8" fmla="*/ 23 w 23"/>
                <a:gd name="T9" fmla="*/ 13 h 23"/>
                <a:gd name="T10" fmla="*/ 23 w 23"/>
                <a:gd name="T11" fmla="*/ 13 h 23"/>
                <a:gd name="T12" fmla="*/ 23 w 23"/>
                <a:gd name="T13" fmla="*/ 14 h 23"/>
                <a:gd name="T14" fmla="*/ 11 w 23"/>
                <a:gd name="T15" fmla="*/ 23 h 23"/>
                <a:gd name="T16" fmla="*/ 11 w 23"/>
                <a:gd name="T17" fmla="*/ 18 h 23"/>
                <a:gd name="T18" fmla="*/ 15 w 23"/>
                <a:gd name="T19" fmla="*/ 17 h 23"/>
                <a:gd name="T20" fmla="*/ 18 w 23"/>
                <a:gd name="T21" fmla="*/ 13 h 23"/>
                <a:gd name="T22" fmla="*/ 18 w 23"/>
                <a:gd name="T23" fmla="*/ 13 h 23"/>
                <a:gd name="T24" fmla="*/ 13 w 23"/>
                <a:gd name="T25" fmla="*/ 5 h 23"/>
                <a:gd name="T26" fmla="*/ 11 w 23"/>
                <a:gd name="T27" fmla="*/ 5 h 23"/>
                <a:gd name="T28" fmla="*/ 5 w 23"/>
                <a:gd name="T29" fmla="*/ 10 h 23"/>
                <a:gd name="T30" fmla="*/ 4 w 23"/>
                <a:gd name="T31" fmla="*/ 11 h 23"/>
                <a:gd name="T32" fmla="*/ 4 w 23"/>
                <a:gd name="T33" fmla="*/ 11 h 23"/>
                <a:gd name="T34" fmla="*/ 4 w 23"/>
                <a:gd name="T35" fmla="*/ 12 h 23"/>
                <a:gd name="T36" fmla="*/ 6 w 23"/>
                <a:gd name="T37" fmla="*/ 16 h 23"/>
                <a:gd name="T38" fmla="*/ 10 w 23"/>
                <a:gd name="T39" fmla="*/ 18 h 23"/>
                <a:gd name="T40" fmla="*/ 10 w 23"/>
                <a:gd name="T41" fmla="*/ 18 h 23"/>
                <a:gd name="T42" fmla="*/ 11 w 23"/>
                <a:gd name="T43" fmla="*/ 18 h 23"/>
                <a:gd name="T44" fmla="*/ 11 w 23"/>
                <a:gd name="T45" fmla="*/ 18 h 23"/>
                <a:gd name="T46" fmla="*/ 11 w 23"/>
                <a:gd name="T47" fmla="*/ 23 h 23"/>
                <a:gd name="T48" fmla="*/ 10 w 23"/>
                <a:gd name="T49" fmla="*/ 23 h 23"/>
                <a:gd name="T50" fmla="*/ 9 w 23"/>
                <a:gd name="T51" fmla="*/ 23 h 23"/>
                <a:gd name="T52" fmla="*/ 2 w 23"/>
                <a:gd name="T53" fmla="*/ 19 h 23"/>
                <a:gd name="T54" fmla="*/ 0 w 23"/>
                <a:gd name="T55" fmla="*/ 12 h 23"/>
                <a:gd name="T56" fmla="*/ 0 w 23"/>
                <a:gd name="T57" fmla="*/ 11 h 23"/>
                <a:gd name="T58" fmla="*/ 0 w 23"/>
                <a:gd name="T59" fmla="*/ 11 h 23"/>
                <a:gd name="T60" fmla="*/ 0 w 23"/>
                <a:gd name="T61" fmla="*/ 11 h 23"/>
                <a:gd name="T62" fmla="*/ 0 w 23"/>
                <a:gd name="T63" fmla="*/ 11 h 23"/>
                <a:gd name="T64" fmla="*/ 0 w 23"/>
                <a:gd name="T65" fmla="*/ 9 h 23"/>
                <a:gd name="T66" fmla="*/ 4 w 23"/>
                <a:gd name="T67" fmla="*/ 2 h 23"/>
                <a:gd name="T68" fmla="*/ 11 w 23"/>
                <a:gd name="T69" fmla="*/ 0 h 23"/>
                <a:gd name="T70" fmla="*/ 0 w 23"/>
                <a:gd name="T71" fmla="*/ 12 h 23"/>
                <a:gd name="T72" fmla="*/ 0 w 23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1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"/>
                    <a:pt x="19" y="3"/>
                    <a:pt x="21" y="5"/>
                  </a:cubicBezTo>
                  <a:cubicBezTo>
                    <a:pt x="22" y="7"/>
                    <a:pt x="23" y="10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7"/>
                    <a:pt x="20" y="19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4" y="18"/>
                    <a:pt x="15" y="17"/>
                  </a:cubicBezTo>
                  <a:cubicBezTo>
                    <a:pt x="17" y="16"/>
                    <a:pt x="17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9"/>
                    <a:pt x="17" y="8"/>
                  </a:cubicBezTo>
                  <a:cubicBezTo>
                    <a:pt x="16" y="6"/>
                    <a:pt x="15" y="5"/>
                    <a:pt x="13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2"/>
                    <a:pt x="4" y="21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4"/>
                    <a:pt x="4" y="2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69" name="Freeform 176"/>
            <p:cNvSpPr>
              <a:spLocks noEditPoints="1"/>
            </p:cNvSpPr>
            <p:nvPr/>
          </p:nvSpPr>
          <p:spPr bwMode="auto">
            <a:xfrm>
              <a:off x="6875473" y="3498870"/>
              <a:ext cx="301625" cy="158751"/>
            </a:xfrm>
            <a:custGeom>
              <a:avLst/>
              <a:gdLst>
                <a:gd name="T0" fmla="*/ 67 w 134"/>
                <a:gd name="T1" fmla="*/ 65 h 70"/>
                <a:gd name="T2" fmla="*/ 113 w 134"/>
                <a:gd name="T3" fmla="*/ 65 h 70"/>
                <a:gd name="T4" fmla="*/ 129 w 134"/>
                <a:gd name="T5" fmla="*/ 5 h 70"/>
                <a:gd name="T6" fmla="*/ 118 w 134"/>
                <a:gd name="T7" fmla="*/ 5 h 70"/>
                <a:gd name="T8" fmla="*/ 102 w 134"/>
                <a:gd name="T9" fmla="*/ 5 h 70"/>
                <a:gd name="T10" fmla="*/ 67 w 134"/>
                <a:gd name="T11" fmla="*/ 5 h 70"/>
                <a:gd name="T12" fmla="*/ 67 w 134"/>
                <a:gd name="T13" fmla="*/ 0 h 70"/>
                <a:gd name="T14" fmla="*/ 102 w 134"/>
                <a:gd name="T15" fmla="*/ 0 h 70"/>
                <a:gd name="T16" fmla="*/ 118 w 134"/>
                <a:gd name="T17" fmla="*/ 0 h 70"/>
                <a:gd name="T18" fmla="*/ 132 w 134"/>
                <a:gd name="T19" fmla="*/ 0 h 70"/>
                <a:gd name="T20" fmla="*/ 132 w 134"/>
                <a:gd name="T21" fmla="*/ 0 h 70"/>
                <a:gd name="T22" fmla="*/ 132 w 134"/>
                <a:gd name="T23" fmla="*/ 0 h 70"/>
                <a:gd name="T24" fmla="*/ 134 w 134"/>
                <a:gd name="T25" fmla="*/ 3 h 70"/>
                <a:gd name="T26" fmla="*/ 117 w 134"/>
                <a:gd name="T27" fmla="*/ 68 h 70"/>
                <a:gd name="T28" fmla="*/ 115 w 134"/>
                <a:gd name="T29" fmla="*/ 70 h 70"/>
                <a:gd name="T30" fmla="*/ 67 w 134"/>
                <a:gd name="T31" fmla="*/ 70 h 70"/>
                <a:gd name="T32" fmla="*/ 67 w 134"/>
                <a:gd name="T33" fmla="*/ 65 h 70"/>
                <a:gd name="T34" fmla="*/ 5 w 134"/>
                <a:gd name="T35" fmla="*/ 5 h 70"/>
                <a:gd name="T36" fmla="*/ 21 w 134"/>
                <a:gd name="T37" fmla="*/ 65 h 70"/>
                <a:gd name="T38" fmla="*/ 67 w 134"/>
                <a:gd name="T39" fmla="*/ 65 h 70"/>
                <a:gd name="T40" fmla="*/ 67 w 134"/>
                <a:gd name="T41" fmla="*/ 70 h 70"/>
                <a:gd name="T42" fmla="*/ 19 w 134"/>
                <a:gd name="T43" fmla="*/ 70 h 70"/>
                <a:gd name="T44" fmla="*/ 19 w 134"/>
                <a:gd name="T45" fmla="*/ 70 h 70"/>
                <a:gd name="T46" fmla="*/ 17 w 134"/>
                <a:gd name="T47" fmla="*/ 68 h 70"/>
                <a:gd name="T48" fmla="*/ 0 w 134"/>
                <a:gd name="T49" fmla="*/ 4 h 70"/>
                <a:gd name="T50" fmla="*/ 0 w 134"/>
                <a:gd name="T51" fmla="*/ 3 h 70"/>
                <a:gd name="T52" fmla="*/ 2 w 134"/>
                <a:gd name="T53" fmla="*/ 0 h 70"/>
                <a:gd name="T54" fmla="*/ 15 w 134"/>
                <a:gd name="T55" fmla="*/ 0 h 70"/>
                <a:gd name="T56" fmla="*/ 31 w 134"/>
                <a:gd name="T57" fmla="*/ 0 h 70"/>
                <a:gd name="T58" fmla="*/ 67 w 134"/>
                <a:gd name="T59" fmla="*/ 0 h 70"/>
                <a:gd name="T60" fmla="*/ 67 w 134"/>
                <a:gd name="T61" fmla="*/ 5 h 70"/>
                <a:gd name="T62" fmla="*/ 31 w 134"/>
                <a:gd name="T63" fmla="*/ 5 h 70"/>
                <a:gd name="T64" fmla="*/ 15 w 134"/>
                <a:gd name="T65" fmla="*/ 5 h 70"/>
                <a:gd name="T66" fmla="*/ 5 w 134"/>
                <a:gd name="T67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70">
                  <a:moveTo>
                    <a:pt x="67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1"/>
                    <a:pt x="134" y="2"/>
                    <a:pt x="134" y="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7" y="69"/>
                    <a:pt x="116" y="70"/>
                    <a:pt x="115" y="70"/>
                  </a:cubicBezTo>
                  <a:cubicBezTo>
                    <a:pt x="67" y="70"/>
                    <a:pt x="67" y="70"/>
                    <a:pt x="67" y="70"/>
                  </a:cubicBezTo>
                  <a:lnTo>
                    <a:pt x="67" y="65"/>
                  </a:lnTo>
                  <a:close/>
                  <a:moveTo>
                    <a:pt x="5" y="5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69"/>
                    <a:pt x="17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0" name="Freeform 177"/>
            <p:cNvSpPr>
              <a:spLocks noEditPoints="1"/>
            </p:cNvSpPr>
            <p:nvPr/>
          </p:nvSpPr>
          <p:spPr bwMode="auto">
            <a:xfrm>
              <a:off x="8324863" y="4130699"/>
              <a:ext cx="309564" cy="90488"/>
            </a:xfrm>
            <a:custGeom>
              <a:avLst/>
              <a:gdLst>
                <a:gd name="T0" fmla="*/ 89 w 137"/>
                <a:gd name="T1" fmla="*/ 23 h 40"/>
                <a:gd name="T2" fmla="*/ 69 w 137"/>
                <a:gd name="T3" fmla="*/ 23 h 40"/>
                <a:gd name="T4" fmla="*/ 69 w 137"/>
                <a:gd name="T5" fmla="*/ 18 h 40"/>
                <a:gd name="T6" fmla="*/ 86 w 137"/>
                <a:gd name="T7" fmla="*/ 18 h 40"/>
                <a:gd name="T8" fmla="*/ 86 w 137"/>
                <a:gd name="T9" fmla="*/ 3 h 40"/>
                <a:gd name="T10" fmla="*/ 89 w 137"/>
                <a:gd name="T11" fmla="*/ 0 h 40"/>
                <a:gd name="T12" fmla="*/ 135 w 137"/>
                <a:gd name="T13" fmla="*/ 0 h 40"/>
                <a:gd name="T14" fmla="*/ 137 w 137"/>
                <a:gd name="T15" fmla="*/ 3 h 40"/>
                <a:gd name="T16" fmla="*/ 137 w 137"/>
                <a:gd name="T17" fmla="*/ 37 h 40"/>
                <a:gd name="T18" fmla="*/ 135 w 137"/>
                <a:gd name="T19" fmla="*/ 40 h 40"/>
                <a:gd name="T20" fmla="*/ 69 w 137"/>
                <a:gd name="T21" fmla="*/ 40 h 40"/>
                <a:gd name="T22" fmla="*/ 69 w 137"/>
                <a:gd name="T23" fmla="*/ 35 h 40"/>
                <a:gd name="T24" fmla="*/ 132 w 137"/>
                <a:gd name="T25" fmla="*/ 35 h 40"/>
                <a:gd name="T26" fmla="*/ 132 w 137"/>
                <a:gd name="T27" fmla="*/ 5 h 40"/>
                <a:gd name="T28" fmla="*/ 91 w 137"/>
                <a:gd name="T29" fmla="*/ 5 h 40"/>
                <a:gd name="T30" fmla="*/ 91 w 137"/>
                <a:gd name="T31" fmla="*/ 21 h 40"/>
                <a:gd name="T32" fmla="*/ 89 w 137"/>
                <a:gd name="T33" fmla="*/ 23 h 40"/>
                <a:gd name="T34" fmla="*/ 69 w 137"/>
                <a:gd name="T35" fmla="*/ 23 h 40"/>
                <a:gd name="T36" fmla="*/ 48 w 137"/>
                <a:gd name="T37" fmla="*/ 23 h 40"/>
                <a:gd name="T38" fmla="*/ 46 w 137"/>
                <a:gd name="T39" fmla="*/ 21 h 40"/>
                <a:gd name="T40" fmla="*/ 46 w 137"/>
                <a:gd name="T41" fmla="*/ 5 h 40"/>
                <a:gd name="T42" fmla="*/ 5 w 137"/>
                <a:gd name="T43" fmla="*/ 5 h 40"/>
                <a:gd name="T44" fmla="*/ 5 w 137"/>
                <a:gd name="T45" fmla="*/ 35 h 40"/>
                <a:gd name="T46" fmla="*/ 69 w 137"/>
                <a:gd name="T47" fmla="*/ 35 h 40"/>
                <a:gd name="T48" fmla="*/ 69 w 137"/>
                <a:gd name="T49" fmla="*/ 40 h 40"/>
                <a:gd name="T50" fmla="*/ 2 w 137"/>
                <a:gd name="T51" fmla="*/ 40 h 40"/>
                <a:gd name="T52" fmla="*/ 0 w 137"/>
                <a:gd name="T53" fmla="*/ 37 h 40"/>
                <a:gd name="T54" fmla="*/ 0 w 137"/>
                <a:gd name="T55" fmla="*/ 3 h 40"/>
                <a:gd name="T56" fmla="*/ 2 w 137"/>
                <a:gd name="T57" fmla="*/ 0 h 40"/>
                <a:gd name="T58" fmla="*/ 48 w 137"/>
                <a:gd name="T59" fmla="*/ 0 h 40"/>
                <a:gd name="T60" fmla="*/ 51 w 137"/>
                <a:gd name="T61" fmla="*/ 3 h 40"/>
                <a:gd name="T62" fmla="*/ 51 w 137"/>
                <a:gd name="T63" fmla="*/ 18 h 40"/>
                <a:gd name="T64" fmla="*/ 69 w 137"/>
                <a:gd name="T65" fmla="*/ 18 h 40"/>
                <a:gd name="T66" fmla="*/ 69 w 137"/>
                <a:gd name="T67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40">
                  <a:moveTo>
                    <a:pt x="8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7" y="0"/>
                    <a:pt x="8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0"/>
                    <a:pt x="137" y="2"/>
                    <a:pt x="137" y="3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9"/>
                    <a:pt x="136" y="40"/>
                    <a:pt x="135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2"/>
                    <a:pt x="90" y="23"/>
                    <a:pt x="89" y="23"/>
                  </a:cubicBezTo>
                  <a:close/>
                  <a:moveTo>
                    <a:pt x="69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7" y="23"/>
                    <a:pt x="46" y="22"/>
                    <a:pt x="46" y="2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2"/>
                    <a:pt x="51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69" y="18"/>
                    <a:pt x="69" y="18"/>
                    <a:pt x="69" y="18"/>
                  </a:cubicBezTo>
                  <a:lnTo>
                    <a:pt x="6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1" name="Freeform 178"/>
            <p:cNvSpPr>
              <a:spLocks noEditPoints="1"/>
            </p:cNvSpPr>
            <p:nvPr/>
          </p:nvSpPr>
          <p:spPr bwMode="auto">
            <a:xfrm>
              <a:off x="8447100" y="4130699"/>
              <a:ext cx="68263" cy="33339"/>
            </a:xfrm>
            <a:custGeom>
              <a:avLst/>
              <a:gdLst>
                <a:gd name="T0" fmla="*/ 15 w 30"/>
                <a:gd name="T1" fmla="*/ 0 h 15"/>
                <a:gd name="T2" fmla="*/ 27 w 30"/>
                <a:gd name="T3" fmla="*/ 0 h 15"/>
                <a:gd name="T4" fmla="*/ 30 w 30"/>
                <a:gd name="T5" fmla="*/ 3 h 15"/>
                <a:gd name="T6" fmla="*/ 30 w 30"/>
                <a:gd name="T7" fmla="*/ 13 h 15"/>
                <a:gd name="T8" fmla="*/ 27 w 30"/>
                <a:gd name="T9" fmla="*/ 15 h 15"/>
                <a:gd name="T10" fmla="*/ 15 w 30"/>
                <a:gd name="T11" fmla="*/ 15 h 15"/>
                <a:gd name="T12" fmla="*/ 15 w 30"/>
                <a:gd name="T13" fmla="*/ 11 h 15"/>
                <a:gd name="T14" fmla="*/ 25 w 30"/>
                <a:gd name="T15" fmla="*/ 11 h 15"/>
                <a:gd name="T16" fmla="*/ 25 w 30"/>
                <a:gd name="T17" fmla="*/ 5 h 15"/>
                <a:gd name="T18" fmla="*/ 15 w 30"/>
                <a:gd name="T19" fmla="*/ 5 h 15"/>
                <a:gd name="T20" fmla="*/ 15 w 30"/>
                <a:gd name="T21" fmla="*/ 0 h 15"/>
                <a:gd name="T22" fmla="*/ 2 w 30"/>
                <a:gd name="T23" fmla="*/ 0 h 15"/>
                <a:gd name="T24" fmla="*/ 15 w 30"/>
                <a:gd name="T25" fmla="*/ 0 h 15"/>
                <a:gd name="T26" fmla="*/ 15 w 30"/>
                <a:gd name="T27" fmla="*/ 5 h 15"/>
                <a:gd name="T28" fmla="*/ 4 w 30"/>
                <a:gd name="T29" fmla="*/ 5 h 15"/>
                <a:gd name="T30" fmla="*/ 4 w 30"/>
                <a:gd name="T31" fmla="*/ 11 h 15"/>
                <a:gd name="T32" fmla="*/ 15 w 30"/>
                <a:gd name="T33" fmla="*/ 11 h 15"/>
                <a:gd name="T34" fmla="*/ 15 w 30"/>
                <a:gd name="T35" fmla="*/ 15 h 15"/>
                <a:gd name="T36" fmla="*/ 2 w 30"/>
                <a:gd name="T37" fmla="*/ 15 h 15"/>
                <a:gd name="T38" fmla="*/ 0 w 30"/>
                <a:gd name="T39" fmla="*/ 13 h 15"/>
                <a:gd name="T40" fmla="*/ 0 w 30"/>
                <a:gd name="T41" fmla="*/ 3 h 15"/>
                <a:gd name="T42" fmla="*/ 2 w 3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28" y="15"/>
                    <a:pt x="2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0"/>
                  </a:lnTo>
                  <a:close/>
                  <a:moveTo>
                    <a:pt x="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2" name="Freeform 179"/>
            <p:cNvSpPr>
              <a:spLocks noEditPoints="1"/>
            </p:cNvSpPr>
            <p:nvPr/>
          </p:nvSpPr>
          <p:spPr bwMode="auto">
            <a:xfrm>
              <a:off x="8324863" y="3957662"/>
              <a:ext cx="309564" cy="168275"/>
            </a:xfrm>
            <a:custGeom>
              <a:avLst/>
              <a:gdLst>
                <a:gd name="T0" fmla="*/ 98 w 137"/>
                <a:gd name="T1" fmla="*/ 5 h 74"/>
                <a:gd name="T2" fmla="*/ 69 w 137"/>
                <a:gd name="T3" fmla="*/ 5 h 74"/>
                <a:gd name="T4" fmla="*/ 69 w 137"/>
                <a:gd name="T5" fmla="*/ 0 h 74"/>
                <a:gd name="T6" fmla="*/ 101 w 137"/>
                <a:gd name="T7" fmla="*/ 0 h 74"/>
                <a:gd name="T8" fmla="*/ 103 w 137"/>
                <a:gd name="T9" fmla="*/ 2 h 74"/>
                <a:gd name="T10" fmla="*/ 103 w 137"/>
                <a:gd name="T11" fmla="*/ 25 h 74"/>
                <a:gd name="T12" fmla="*/ 135 w 137"/>
                <a:gd name="T13" fmla="*/ 25 h 74"/>
                <a:gd name="T14" fmla="*/ 137 w 137"/>
                <a:gd name="T15" fmla="*/ 27 h 74"/>
                <a:gd name="T16" fmla="*/ 137 w 137"/>
                <a:gd name="T17" fmla="*/ 71 h 74"/>
                <a:gd name="T18" fmla="*/ 135 w 137"/>
                <a:gd name="T19" fmla="*/ 74 h 74"/>
                <a:gd name="T20" fmla="*/ 89 w 137"/>
                <a:gd name="T21" fmla="*/ 74 h 74"/>
                <a:gd name="T22" fmla="*/ 69 w 137"/>
                <a:gd name="T23" fmla="*/ 74 h 74"/>
                <a:gd name="T24" fmla="*/ 69 w 137"/>
                <a:gd name="T25" fmla="*/ 69 h 74"/>
                <a:gd name="T26" fmla="*/ 89 w 137"/>
                <a:gd name="T27" fmla="*/ 69 h 74"/>
                <a:gd name="T28" fmla="*/ 132 w 137"/>
                <a:gd name="T29" fmla="*/ 69 h 74"/>
                <a:gd name="T30" fmla="*/ 132 w 137"/>
                <a:gd name="T31" fmla="*/ 30 h 74"/>
                <a:gd name="T32" fmla="*/ 101 w 137"/>
                <a:gd name="T33" fmla="*/ 30 h 74"/>
                <a:gd name="T34" fmla="*/ 98 w 137"/>
                <a:gd name="T35" fmla="*/ 27 h 74"/>
                <a:gd name="T36" fmla="*/ 98 w 137"/>
                <a:gd name="T37" fmla="*/ 5 h 74"/>
                <a:gd name="T38" fmla="*/ 69 w 137"/>
                <a:gd name="T39" fmla="*/ 30 h 74"/>
                <a:gd name="T40" fmla="*/ 90 w 137"/>
                <a:gd name="T41" fmla="*/ 30 h 74"/>
                <a:gd name="T42" fmla="*/ 92 w 137"/>
                <a:gd name="T43" fmla="*/ 27 h 74"/>
                <a:gd name="T44" fmla="*/ 92 w 137"/>
                <a:gd name="T45" fmla="*/ 14 h 74"/>
                <a:gd name="T46" fmla="*/ 90 w 137"/>
                <a:gd name="T47" fmla="*/ 11 h 74"/>
                <a:gd name="T48" fmla="*/ 69 w 137"/>
                <a:gd name="T49" fmla="*/ 11 h 74"/>
                <a:gd name="T50" fmla="*/ 69 w 137"/>
                <a:gd name="T51" fmla="*/ 16 h 74"/>
                <a:gd name="T52" fmla="*/ 87 w 137"/>
                <a:gd name="T53" fmla="*/ 16 h 74"/>
                <a:gd name="T54" fmla="*/ 87 w 137"/>
                <a:gd name="T55" fmla="*/ 25 h 74"/>
                <a:gd name="T56" fmla="*/ 69 w 137"/>
                <a:gd name="T57" fmla="*/ 25 h 74"/>
                <a:gd name="T58" fmla="*/ 69 w 137"/>
                <a:gd name="T59" fmla="*/ 30 h 74"/>
                <a:gd name="T60" fmla="*/ 69 w 137"/>
                <a:gd name="T61" fmla="*/ 5 h 74"/>
                <a:gd name="T62" fmla="*/ 39 w 137"/>
                <a:gd name="T63" fmla="*/ 5 h 74"/>
                <a:gd name="T64" fmla="*/ 39 w 137"/>
                <a:gd name="T65" fmla="*/ 27 h 74"/>
                <a:gd name="T66" fmla="*/ 36 w 137"/>
                <a:gd name="T67" fmla="*/ 30 h 74"/>
                <a:gd name="T68" fmla="*/ 5 w 137"/>
                <a:gd name="T69" fmla="*/ 30 h 74"/>
                <a:gd name="T70" fmla="*/ 5 w 137"/>
                <a:gd name="T71" fmla="*/ 69 h 74"/>
                <a:gd name="T72" fmla="*/ 48 w 137"/>
                <a:gd name="T73" fmla="*/ 69 h 74"/>
                <a:gd name="T74" fmla="*/ 69 w 137"/>
                <a:gd name="T75" fmla="*/ 69 h 74"/>
                <a:gd name="T76" fmla="*/ 69 w 137"/>
                <a:gd name="T77" fmla="*/ 74 h 74"/>
                <a:gd name="T78" fmla="*/ 48 w 137"/>
                <a:gd name="T79" fmla="*/ 74 h 74"/>
                <a:gd name="T80" fmla="*/ 2 w 137"/>
                <a:gd name="T81" fmla="*/ 74 h 74"/>
                <a:gd name="T82" fmla="*/ 0 w 137"/>
                <a:gd name="T83" fmla="*/ 71 h 74"/>
                <a:gd name="T84" fmla="*/ 0 w 137"/>
                <a:gd name="T85" fmla="*/ 27 h 74"/>
                <a:gd name="T86" fmla="*/ 2 w 137"/>
                <a:gd name="T87" fmla="*/ 25 h 74"/>
                <a:gd name="T88" fmla="*/ 34 w 137"/>
                <a:gd name="T89" fmla="*/ 25 h 74"/>
                <a:gd name="T90" fmla="*/ 34 w 137"/>
                <a:gd name="T91" fmla="*/ 2 h 74"/>
                <a:gd name="T92" fmla="*/ 36 w 137"/>
                <a:gd name="T93" fmla="*/ 0 h 74"/>
                <a:gd name="T94" fmla="*/ 69 w 137"/>
                <a:gd name="T95" fmla="*/ 0 h 74"/>
                <a:gd name="T96" fmla="*/ 69 w 137"/>
                <a:gd name="T97" fmla="*/ 5 h 74"/>
                <a:gd name="T98" fmla="*/ 69 w 137"/>
                <a:gd name="T99" fmla="*/ 11 h 74"/>
                <a:gd name="T100" fmla="*/ 48 w 137"/>
                <a:gd name="T101" fmla="*/ 11 h 74"/>
                <a:gd name="T102" fmla="*/ 45 w 137"/>
                <a:gd name="T103" fmla="*/ 14 h 74"/>
                <a:gd name="T104" fmla="*/ 45 w 137"/>
                <a:gd name="T105" fmla="*/ 27 h 74"/>
                <a:gd name="T106" fmla="*/ 48 w 137"/>
                <a:gd name="T107" fmla="*/ 30 h 74"/>
                <a:gd name="T108" fmla="*/ 69 w 137"/>
                <a:gd name="T109" fmla="*/ 30 h 74"/>
                <a:gd name="T110" fmla="*/ 69 w 137"/>
                <a:gd name="T111" fmla="*/ 25 h 74"/>
                <a:gd name="T112" fmla="*/ 50 w 137"/>
                <a:gd name="T113" fmla="*/ 25 h 74"/>
                <a:gd name="T114" fmla="*/ 50 w 137"/>
                <a:gd name="T115" fmla="*/ 16 h 74"/>
                <a:gd name="T116" fmla="*/ 69 w 137"/>
                <a:gd name="T117" fmla="*/ 16 h 74"/>
                <a:gd name="T118" fmla="*/ 69 w 137"/>
                <a:gd name="T119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74">
                  <a:moveTo>
                    <a:pt x="98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1"/>
                    <a:pt x="103" y="2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5"/>
                    <a:pt x="137" y="26"/>
                    <a:pt x="137" y="27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7" y="73"/>
                    <a:pt x="136" y="74"/>
                    <a:pt x="135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98" y="29"/>
                    <a:pt x="98" y="27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69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1" y="30"/>
                    <a:pt x="92" y="29"/>
                    <a:pt x="92" y="27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2"/>
                    <a:pt x="91" y="11"/>
                    <a:pt x="9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69" y="25"/>
                    <a:pt x="69" y="25"/>
                    <a:pt x="69" y="25"/>
                  </a:cubicBezTo>
                  <a:lnTo>
                    <a:pt x="69" y="30"/>
                  </a:lnTo>
                  <a:close/>
                  <a:moveTo>
                    <a:pt x="69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38" y="30"/>
                    <a:pt x="3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lose/>
                  <a:moveTo>
                    <a:pt x="69" y="1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6" y="11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6" y="30"/>
                    <a:pt x="4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69" y="16"/>
                    <a:pt x="69" y="16"/>
                    <a:pt x="69" y="16"/>
                  </a:cubicBezTo>
                  <a:lnTo>
                    <a:pt x="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3" name="Freeform 180"/>
            <p:cNvSpPr>
              <a:spLocks noEditPoints="1"/>
            </p:cNvSpPr>
            <p:nvPr/>
          </p:nvSpPr>
          <p:spPr bwMode="auto">
            <a:xfrm>
              <a:off x="8740789" y="987432"/>
              <a:ext cx="361950" cy="52389"/>
            </a:xfrm>
            <a:custGeom>
              <a:avLst/>
              <a:gdLst>
                <a:gd name="T0" fmla="*/ 80 w 160"/>
                <a:gd name="T1" fmla="*/ 0 h 23"/>
                <a:gd name="T2" fmla="*/ 158 w 160"/>
                <a:gd name="T3" fmla="*/ 0 h 23"/>
                <a:gd name="T4" fmla="*/ 160 w 160"/>
                <a:gd name="T5" fmla="*/ 3 h 23"/>
                <a:gd name="T6" fmla="*/ 160 w 160"/>
                <a:gd name="T7" fmla="*/ 21 h 23"/>
                <a:gd name="T8" fmla="*/ 158 w 160"/>
                <a:gd name="T9" fmla="*/ 23 h 23"/>
                <a:gd name="T10" fmla="*/ 80 w 160"/>
                <a:gd name="T11" fmla="*/ 23 h 23"/>
                <a:gd name="T12" fmla="*/ 80 w 160"/>
                <a:gd name="T13" fmla="*/ 18 h 23"/>
                <a:gd name="T14" fmla="*/ 155 w 160"/>
                <a:gd name="T15" fmla="*/ 18 h 23"/>
                <a:gd name="T16" fmla="*/ 155 w 160"/>
                <a:gd name="T17" fmla="*/ 5 h 23"/>
                <a:gd name="T18" fmla="*/ 80 w 160"/>
                <a:gd name="T19" fmla="*/ 5 h 23"/>
                <a:gd name="T20" fmla="*/ 80 w 160"/>
                <a:gd name="T21" fmla="*/ 0 h 23"/>
                <a:gd name="T22" fmla="*/ 3 w 160"/>
                <a:gd name="T23" fmla="*/ 0 h 23"/>
                <a:gd name="T24" fmla="*/ 80 w 160"/>
                <a:gd name="T25" fmla="*/ 0 h 23"/>
                <a:gd name="T26" fmla="*/ 80 w 160"/>
                <a:gd name="T27" fmla="*/ 5 h 23"/>
                <a:gd name="T28" fmla="*/ 5 w 160"/>
                <a:gd name="T29" fmla="*/ 5 h 23"/>
                <a:gd name="T30" fmla="*/ 5 w 160"/>
                <a:gd name="T31" fmla="*/ 18 h 23"/>
                <a:gd name="T32" fmla="*/ 80 w 160"/>
                <a:gd name="T33" fmla="*/ 18 h 23"/>
                <a:gd name="T34" fmla="*/ 80 w 160"/>
                <a:gd name="T35" fmla="*/ 23 h 23"/>
                <a:gd name="T36" fmla="*/ 3 w 160"/>
                <a:gd name="T37" fmla="*/ 23 h 23"/>
                <a:gd name="T38" fmla="*/ 0 w 160"/>
                <a:gd name="T39" fmla="*/ 21 h 23"/>
                <a:gd name="T40" fmla="*/ 0 w 160"/>
                <a:gd name="T41" fmla="*/ 3 h 23"/>
                <a:gd name="T42" fmla="*/ 3 w 160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23">
                  <a:moveTo>
                    <a:pt x="80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0" y="1"/>
                    <a:pt x="160" y="3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60" y="22"/>
                    <a:pt x="159" y="23"/>
                    <a:pt x="158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80" y="5"/>
                    <a:pt x="80" y="5"/>
                    <a:pt x="80" y="5"/>
                  </a:cubicBezTo>
                  <a:lnTo>
                    <a:pt x="80" y="0"/>
                  </a:lnTo>
                  <a:close/>
                  <a:moveTo>
                    <a:pt x="3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4" name="Freeform 182"/>
            <p:cNvSpPr>
              <a:spLocks noEditPoints="1"/>
            </p:cNvSpPr>
            <p:nvPr/>
          </p:nvSpPr>
          <p:spPr bwMode="auto">
            <a:xfrm>
              <a:off x="7004061" y="373066"/>
              <a:ext cx="257175" cy="230190"/>
            </a:xfrm>
            <a:custGeom>
              <a:avLst/>
              <a:gdLst>
                <a:gd name="T0" fmla="*/ 57 w 114"/>
                <a:gd name="T1" fmla="*/ 90 h 102"/>
                <a:gd name="T2" fmla="*/ 64 w 114"/>
                <a:gd name="T3" fmla="*/ 84 h 102"/>
                <a:gd name="T4" fmla="*/ 86 w 114"/>
                <a:gd name="T5" fmla="*/ 86 h 102"/>
                <a:gd name="T6" fmla="*/ 87 w 114"/>
                <a:gd name="T7" fmla="*/ 97 h 102"/>
                <a:gd name="T8" fmla="*/ 89 w 114"/>
                <a:gd name="T9" fmla="*/ 84 h 102"/>
                <a:gd name="T10" fmla="*/ 109 w 114"/>
                <a:gd name="T11" fmla="*/ 44 h 102"/>
                <a:gd name="T12" fmla="*/ 104 w 114"/>
                <a:gd name="T13" fmla="*/ 54 h 102"/>
                <a:gd name="T14" fmla="*/ 91 w 114"/>
                <a:gd name="T15" fmla="*/ 44 h 102"/>
                <a:gd name="T16" fmla="*/ 83 w 114"/>
                <a:gd name="T17" fmla="*/ 54 h 102"/>
                <a:gd name="T18" fmla="*/ 70 w 114"/>
                <a:gd name="T19" fmla="*/ 44 h 102"/>
                <a:gd name="T20" fmla="*/ 61 w 114"/>
                <a:gd name="T21" fmla="*/ 5 h 102"/>
                <a:gd name="T22" fmla="*/ 64 w 114"/>
                <a:gd name="T23" fmla="*/ 0 h 102"/>
                <a:gd name="T24" fmla="*/ 73 w 114"/>
                <a:gd name="T25" fmla="*/ 39 h 102"/>
                <a:gd name="T26" fmla="*/ 81 w 114"/>
                <a:gd name="T27" fmla="*/ 49 h 102"/>
                <a:gd name="T28" fmla="*/ 94 w 114"/>
                <a:gd name="T29" fmla="*/ 39 h 102"/>
                <a:gd name="T30" fmla="*/ 102 w 114"/>
                <a:gd name="T31" fmla="*/ 49 h 102"/>
                <a:gd name="T32" fmla="*/ 111 w 114"/>
                <a:gd name="T33" fmla="*/ 39 h 102"/>
                <a:gd name="T34" fmla="*/ 111 w 114"/>
                <a:gd name="T35" fmla="*/ 88 h 102"/>
                <a:gd name="T36" fmla="*/ 92 w 114"/>
                <a:gd name="T37" fmla="*/ 88 h 102"/>
                <a:gd name="T38" fmla="*/ 89 w 114"/>
                <a:gd name="T39" fmla="*/ 102 h 102"/>
                <a:gd name="T40" fmla="*/ 81 w 114"/>
                <a:gd name="T41" fmla="*/ 90 h 102"/>
                <a:gd name="T42" fmla="*/ 64 w 114"/>
                <a:gd name="T43" fmla="*/ 88 h 102"/>
                <a:gd name="T44" fmla="*/ 62 w 114"/>
                <a:gd name="T45" fmla="*/ 100 h 102"/>
                <a:gd name="T46" fmla="*/ 57 w 114"/>
                <a:gd name="T47" fmla="*/ 97 h 102"/>
                <a:gd name="T48" fmla="*/ 20 w 114"/>
                <a:gd name="T49" fmla="*/ 84 h 102"/>
                <a:gd name="T50" fmla="*/ 27 w 114"/>
                <a:gd name="T51" fmla="*/ 90 h 102"/>
                <a:gd name="T52" fmla="*/ 28 w 114"/>
                <a:gd name="T53" fmla="*/ 90 h 102"/>
                <a:gd name="T54" fmla="*/ 35 w 114"/>
                <a:gd name="T55" fmla="*/ 84 h 102"/>
                <a:gd name="T56" fmla="*/ 57 w 114"/>
                <a:gd name="T57" fmla="*/ 86 h 102"/>
                <a:gd name="T58" fmla="*/ 57 w 114"/>
                <a:gd name="T59" fmla="*/ 97 h 102"/>
                <a:gd name="T60" fmla="*/ 52 w 114"/>
                <a:gd name="T61" fmla="*/ 100 h 102"/>
                <a:gd name="T62" fmla="*/ 50 w 114"/>
                <a:gd name="T63" fmla="*/ 88 h 102"/>
                <a:gd name="T64" fmla="*/ 32 w 114"/>
                <a:gd name="T65" fmla="*/ 90 h 102"/>
                <a:gd name="T66" fmla="*/ 25 w 114"/>
                <a:gd name="T67" fmla="*/ 102 h 102"/>
                <a:gd name="T68" fmla="*/ 22 w 114"/>
                <a:gd name="T69" fmla="*/ 88 h 102"/>
                <a:gd name="T70" fmla="*/ 3 w 114"/>
                <a:gd name="T71" fmla="*/ 88 h 102"/>
                <a:gd name="T72" fmla="*/ 3 w 114"/>
                <a:gd name="T73" fmla="*/ 39 h 102"/>
                <a:gd name="T74" fmla="*/ 12 w 114"/>
                <a:gd name="T75" fmla="*/ 49 h 102"/>
                <a:gd name="T76" fmla="*/ 20 w 114"/>
                <a:gd name="T77" fmla="*/ 39 h 102"/>
                <a:gd name="T78" fmla="*/ 33 w 114"/>
                <a:gd name="T79" fmla="*/ 49 h 102"/>
                <a:gd name="T80" fmla="*/ 41 w 114"/>
                <a:gd name="T81" fmla="*/ 39 h 102"/>
                <a:gd name="T82" fmla="*/ 50 w 114"/>
                <a:gd name="T83" fmla="*/ 0 h 102"/>
                <a:gd name="T84" fmla="*/ 53 w 114"/>
                <a:gd name="T85" fmla="*/ 5 h 102"/>
                <a:gd name="T86" fmla="*/ 43 w 114"/>
                <a:gd name="T87" fmla="*/ 44 h 102"/>
                <a:gd name="T88" fmla="*/ 31 w 114"/>
                <a:gd name="T89" fmla="*/ 54 h 102"/>
                <a:gd name="T90" fmla="*/ 22 w 114"/>
                <a:gd name="T91" fmla="*/ 44 h 102"/>
                <a:gd name="T92" fmla="*/ 10 w 114"/>
                <a:gd name="T93" fmla="*/ 54 h 102"/>
                <a:gd name="T94" fmla="*/ 5 w 114"/>
                <a:gd name="T95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02"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8" y="84"/>
                    <a:pt x="60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5" y="84"/>
                    <a:pt x="86" y="85"/>
                    <a:pt x="86" y="86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109" y="84"/>
                    <a:pt x="109" y="84"/>
                    <a:pt x="109" y="8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2"/>
                    <a:pt x="105" y="54"/>
                    <a:pt x="10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3" y="54"/>
                    <a:pt x="91" y="52"/>
                    <a:pt x="91" y="51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2"/>
                    <a:pt x="84" y="54"/>
                    <a:pt x="8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54"/>
                    <a:pt x="70" y="52"/>
                    <a:pt x="70" y="5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2" y="44"/>
                    <a:pt x="61" y="43"/>
                    <a:pt x="61" y="4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1"/>
                    <a:pt x="66" y="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5" y="40"/>
                    <a:pt x="75" y="41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0"/>
                    <a:pt x="82" y="39"/>
                    <a:pt x="8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0"/>
                    <a:pt x="103" y="39"/>
                    <a:pt x="104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39"/>
                    <a:pt x="114" y="40"/>
                    <a:pt x="114" y="41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7"/>
                    <a:pt x="113" y="88"/>
                    <a:pt x="111" y="88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1"/>
                    <a:pt x="91" y="102"/>
                    <a:pt x="89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3" y="102"/>
                    <a:pt x="81" y="101"/>
                    <a:pt x="81" y="10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1"/>
                    <a:pt x="61" y="102"/>
                    <a:pt x="60" y="102"/>
                  </a:cubicBezTo>
                  <a:cubicBezTo>
                    <a:pt x="57" y="102"/>
                    <a:pt x="57" y="102"/>
                    <a:pt x="57" y="102"/>
                  </a:cubicBezTo>
                  <a:lnTo>
                    <a:pt x="57" y="97"/>
                  </a:lnTo>
                  <a:close/>
                  <a:moveTo>
                    <a:pt x="5" y="4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6" y="84"/>
                    <a:pt x="27" y="85"/>
                    <a:pt x="27" y="86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5"/>
                    <a:pt x="29" y="84"/>
                    <a:pt x="30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84"/>
                    <a:pt x="57" y="85"/>
                    <a:pt x="57" y="86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3" y="102"/>
                    <a:pt x="52" y="101"/>
                    <a:pt x="52" y="10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1"/>
                    <a:pt x="31" y="102"/>
                    <a:pt x="3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3" y="102"/>
                    <a:pt x="22" y="101"/>
                    <a:pt x="22" y="10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1" y="39"/>
                    <a:pt x="3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9"/>
                    <a:pt x="12" y="40"/>
                    <a:pt x="12" y="4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9" y="39"/>
                    <a:pt x="2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3" y="40"/>
                    <a:pt x="33" y="41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39"/>
                    <a:pt x="41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3"/>
                    <a:pt x="52" y="44"/>
                    <a:pt x="50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2"/>
                    <a:pt x="42" y="54"/>
                    <a:pt x="4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9" y="54"/>
                    <a:pt x="28" y="52"/>
                    <a:pt x="28" y="5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1" y="54"/>
                    <a:pt x="2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4"/>
                    <a:pt x="7" y="52"/>
                    <a:pt x="7" y="51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5" name="Freeform 183"/>
            <p:cNvSpPr>
              <a:spLocks noEditPoints="1"/>
            </p:cNvSpPr>
            <p:nvPr/>
          </p:nvSpPr>
          <p:spPr bwMode="auto">
            <a:xfrm>
              <a:off x="6953262" y="571504"/>
              <a:ext cx="357189" cy="190502"/>
            </a:xfrm>
            <a:custGeom>
              <a:avLst/>
              <a:gdLst>
                <a:gd name="T0" fmla="*/ 148 w 158"/>
                <a:gd name="T1" fmla="*/ 5 h 84"/>
                <a:gd name="T2" fmla="*/ 146 w 158"/>
                <a:gd name="T3" fmla="*/ 18 h 84"/>
                <a:gd name="T4" fmla="*/ 131 w 158"/>
                <a:gd name="T5" fmla="*/ 18 h 84"/>
                <a:gd name="T6" fmla="*/ 129 w 158"/>
                <a:gd name="T7" fmla="*/ 5 h 84"/>
                <a:gd name="T8" fmla="*/ 118 w 158"/>
                <a:gd name="T9" fmla="*/ 16 h 84"/>
                <a:gd name="T10" fmla="*/ 101 w 158"/>
                <a:gd name="T11" fmla="*/ 18 h 84"/>
                <a:gd name="T12" fmla="*/ 99 w 158"/>
                <a:gd name="T13" fmla="*/ 5 h 84"/>
                <a:gd name="T14" fmla="*/ 89 w 158"/>
                <a:gd name="T15" fmla="*/ 16 h 84"/>
                <a:gd name="T16" fmla="*/ 79 w 158"/>
                <a:gd name="T17" fmla="*/ 18 h 84"/>
                <a:gd name="T18" fmla="*/ 84 w 158"/>
                <a:gd name="T19" fmla="*/ 14 h 84"/>
                <a:gd name="T20" fmla="*/ 86 w 158"/>
                <a:gd name="T21" fmla="*/ 0 h 84"/>
                <a:gd name="T22" fmla="*/ 104 w 158"/>
                <a:gd name="T23" fmla="*/ 2 h 84"/>
                <a:gd name="T24" fmla="*/ 113 w 158"/>
                <a:gd name="T25" fmla="*/ 14 h 84"/>
                <a:gd name="T26" fmla="*/ 116 w 158"/>
                <a:gd name="T27" fmla="*/ 0 h 84"/>
                <a:gd name="T28" fmla="*/ 133 w 158"/>
                <a:gd name="T29" fmla="*/ 2 h 84"/>
                <a:gd name="T30" fmla="*/ 143 w 158"/>
                <a:gd name="T31" fmla="*/ 14 h 84"/>
                <a:gd name="T32" fmla="*/ 146 w 158"/>
                <a:gd name="T33" fmla="*/ 0 h 84"/>
                <a:gd name="T34" fmla="*/ 158 w 158"/>
                <a:gd name="T35" fmla="*/ 2 h 84"/>
                <a:gd name="T36" fmla="*/ 156 w 158"/>
                <a:gd name="T37" fmla="*/ 84 h 84"/>
                <a:gd name="T38" fmla="*/ 99 w 158"/>
                <a:gd name="T39" fmla="*/ 82 h 84"/>
                <a:gd name="T40" fmla="*/ 79 w 158"/>
                <a:gd name="T41" fmla="*/ 53 h 84"/>
                <a:gd name="T42" fmla="*/ 101 w 158"/>
                <a:gd name="T43" fmla="*/ 48 h 84"/>
                <a:gd name="T44" fmla="*/ 103 w 158"/>
                <a:gd name="T45" fmla="*/ 79 h 84"/>
                <a:gd name="T46" fmla="*/ 153 w 158"/>
                <a:gd name="T47" fmla="*/ 5 h 84"/>
                <a:gd name="T48" fmla="*/ 72 w 158"/>
                <a:gd name="T49" fmla="*/ 18 h 84"/>
                <a:gd name="T50" fmla="*/ 69 w 158"/>
                <a:gd name="T51" fmla="*/ 5 h 84"/>
                <a:gd name="T52" fmla="*/ 59 w 158"/>
                <a:gd name="T53" fmla="*/ 16 h 84"/>
                <a:gd name="T54" fmla="*/ 42 w 158"/>
                <a:gd name="T55" fmla="*/ 18 h 84"/>
                <a:gd name="T56" fmla="*/ 40 w 158"/>
                <a:gd name="T57" fmla="*/ 5 h 84"/>
                <a:gd name="T58" fmla="*/ 29 w 158"/>
                <a:gd name="T59" fmla="*/ 16 h 84"/>
                <a:gd name="T60" fmla="*/ 25 w 158"/>
                <a:gd name="T61" fmla="*/ 18 h 84"/>
                <a:gd name="T62" fmla="*/ 10 w 158"/>
                <a:gd name="T63" fmla="*/ 16 h 84"/>
                <a:gd name="T64" fmla="*/ 5 w 158"/>
                <a:gd name="T65" fmla="*/ 5 h 84"/>
                <a:gd name="T66" fmla="*/ 58 w 158"/>
                <a:gd name="T67" fmla="*/ 79 h 84"/>
                <a:gd name="T68" fmla="*/ 61 w 158"/>
                <a:gd name="T69" fmla="*/ 48 h 84"/>
                <a:gd name="T70" fmla="*/ 79 w 158"/>
                <a:gd name="T71" fmla="*/ 53 h 84"/>
                <a:gd name="T72" fmla="*/ 63 w 158"/>
                <a:gd name="T73" fmla="*/ 82 h 84"/>
                <a:gd name="T74" fmla="*/ 2 w 158"/>
                <a:gd name="T75" fmla="*/ 84 h 84"/>
                <a:gd name="T76" fmla="*/ 0 w 158"/>
                <a:gd name="T77" fmla="*/ 2 h 84"/>
                <a:gd name="T78" fmla="*/ 12 w 158"/>
                <a:gd name="T79" fmla="*/ 0 h 84"/>
                <a:gd name="T80" fmla="*/ 15 w 158"/>
                <a:gd name="T81" fmla="*/ 14 h 84"/>
                <a:gd name="T82" fmla="*/ 24 w 158"/>
                <a:gd name="T83" fmla="*/ 2 h 84"/>
                <a:gd name="T84" fmla="*/ 42 w 158"/>
                <a:gd name="T85" fmla="*/ 0 h 84"/>
                <a:gd name="T86" fmla="*/ 44 w 158"/>
                <a:gd name="T87" fmla="*/ 14 h 84"/>
                <a:gd name="T88" fmla="*/ 54 w 158"/>
                <a:gd name="T89" fmla="*/ 2 h 84"/>
                <a:gd name="T90" fmla="*/ 72 w 158"/>
                <a:gd name="T91" fmla="*/ 0 h 84"/>
                <a:gd name="T92" fmla="*/ 74 w 158"/>
                <a:gd name="T93" fmla="*/ 14 h 84"/>
                <a:gd name="T94" fmla="*/ 79 w 158"/>
                <a:gd name="T95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84">
                  <a:moveTo>
                    <a:pt x="153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8" y="17"/>
                    <a:pt x="147" y="18"/>
                    <a:pt x="146" y="18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0" y="18"/>
                    <a:pt x="129" y="17"/>
                    <a:pt x="129" y="16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7"/>
                    <a:pt x="117" y="18"/>
                    <a:pt x="116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99" y="17"/>
                    <a:pt x="99" y="16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7"/>
                    <a:pt x="88" y="18"/>
                    <a:pt x="86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5" y="0"/>
                    <a:pt x="8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1"/>
                    <a:pt x="104" y="2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1"/>
                    <a:pt x="115" y="0"/>
                    <a:pt x="1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3"/>
                    <a:pt x="157" y="84"/>
                    <a:pt x="156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0" y="84"/>
                    <a:pt x="99" y="83"/>
                    <a:pt x="99" y="82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8"/>
                    <a:pt x="103" y="49"/>
                    <a:pt x="103" y="5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53" y="79"/>
                    <a:pt x="153" y="79"/>
                    <a:pt x="153" y="79"/>
                  </a:cubicBezTo>
                  <a:lnTo>
                    <a:pt x="153" y="5"/>
                  </a:lnTo>
                  <a:close/>
                  <a:moveTo>
                    <a:pt x="79" y="18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70" y="18"/>
                    <a:pt x="69" y="17"/>
                    <a:pt x="69" y="1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8" y="18"/>
                    <a:pt x="57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0" y="17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0" y="17"/>
                    <a:pt x="10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9" y="48"/>
                    <a:pt x="61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3"/>
                    <a:pt x="62" y="84"/>
                    <a:pt x="61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6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5" y="0"/>
                    <a:pt x="5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6" name="Freeform 184"/>
            <p:cNvSpPr>
              <a:spLocks noEditPoints="1"/>
            </p:cNvSpPr>
            <p:nvPr/>
          </p:nvSpPr>
          <p:spPr bwMode="auto">
            <a:xfrm>
              <a:off x="7159636" y="382591"/>
              <a:ext cx="111126" cy="74614"/>
            </a:xfrm>
            <a:custGeom>
              <a:avLst/>
              <a:gdLst>
                <a:gd name="T0" fmla="*/ 21 w 49"/>
                <a:gd name="T1" fmla="*/ 22 h 33"/>
                <a:gd name="T2" fmla="*/ 38 w 49"/>
                <a:gd name="T3" fmla="*/ 16 h 33"/>
                <a:gd name="T4" fmla="*/ 21 w 49"/>
                <a:gd name="T5" fmla="*/ 11 h 33"/>
                <a:gd name="T6" fmla="*/ 21 w 49"/>
                <a:gd name="T7" fmla="*/ 6 h 33"/>
                <a:gd name="T8" fmla="*/ 47 w 49"/>
                <a:gd name="T9" fmla="*/ 14 h 33"/>
                <a:gd name="T10" fmla="*/ 48 w 49"/>
                <a:gd name="T11" fmla="*/ 16 h 33"/>
                <a:gd name="T12" fmla="*/ 47 w 49"/>
                <a:gd name="T13" fmla="*/ 19 h 33"/>
                <a:gd name="T14" fmla="*/ 21 w 49"/>
                <a:gd name="T15" fmla="*/ 27 h 33"/>
                <a:gd name="T16" fmla="*/ 21 w 49"/>
                <a:gd name="T17" fmla="*/ 22 h 33"/>
                <a:gd name="T18" fmla="*/ 4 w 49"/>
                <a:gd name="T19" fmla="*/ 6 h 33"/>
                <a:gd name="T20" fmla="*/ 4 w 49"/>
                <a:gd name="T21" fmla="*/ 27 h 33"/>
                <a:gd name="T22" fmla="*/ 21 w 49"/>
                <a:gd name="T23" fmla="*/ 22 h 33"/>
                <a:gd name="T24" fmla="*/ 21 w 49"/>
                <a:gd name="T25" fmla="*/ 27 h 33"/>
                <a:gd name="T26" fmla="*/ 3 w 49"/>
                <a:gd name="T27" fmla="*/ 33 h 33"/>
                <a:gd name="T28" fmla="*/ 2 w 49"/>
                <a:gd name="T29" fmla="*/ 33 h 33"/>
                <a:gd name="T30" fmla="*/ 0 w 49"/>
                <a:gd name="T31" fmla="*/ 30 h 33"/>
                <a:gd name="T32" fmla="*/ 0 w 49"/>
                <a:gd name="T33" fmla="*/ 2 h 33"/>
                <a:gd name="T34" fmla="*/ 0 w 49"/>
                <a:gd name="T35" fmla="*/ 2 h 33"/>
                <a:gd name="T36" fmla="*/ 0 w 49"/>
                <a:gd name="T37" fmla="*/ 2 h 33"/>
                <a:gd name="T38" fmla="*/ 3 w 49"/>
                <a:gd name="T39" fmla="*/ 0 h 33"/>
                <a:gd name="T40" fmla="*/ 21 w 49"/>
                <a:gd name="T41" fmla="*/ 6 h 33"/>
                <a:gd name="T42" fmla="*/ 21 w 49"/>
                <a:gd name="T43" fmla="*/ 11 h 33"/>
                <a:gd name="T44" fmla="*/ 4 w 49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33">
                  <a:moveTo>
                    <a:pt x="21" y="22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4"/>
                    <a:pt x="48" y="15"/>
                    <a:pt x="48" y="16"/>
                  </a:cubicBezTo>
                  <a:cubicBezTo>
                    <a:pt x="49" y="17"/>
                    <a:pt x="48" y="18"/>
                    <a:pt x="47" y="19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22"/>
                  </a:lnTo>
                  <a:close/>
                  <a:moveTo>
                    <a:pt x="4" y="6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1" y="33"/>
                    <a:pt x="0" y="32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7" name="Freeform 185"/>
            <p:cNvSpPr>
              <a:spLocks noEditPoints="1"/>
            </p:cNvSpPr>
            <p:nvPr/>
          </p:nvSpPr>
          <p:spPr bwMode="auto">
            <a:xfrm>
              <a:off x="10677543" y="747719"/>
              <a:ext cx="388939" cy="434978"/>
            </a:xfrm>
            <a:custGeom>
              <a:avLst/>
              <a:gdLst>
                <a:gd name="T0" fmla="*/ 130 w 172"/>
                <a:gd name="T1" fmla="*/ 14 h 192"/>
                <a:gd name="T2" fmla="*/ 96 w 172"/>
                <a:gd name="T3" fmla="*/ 54 h 192"/>
                <a:gd name="T4" fmla="*/ 87 w 172"/>
                <a:gd name="T5" fmla="*/ 54 h 192"/>
                <a:gd name="T6" fmla="*/ 93 w 172"/>
                <a:gd name="T7" fmla="*/ 50 h 192"/>
                <a:gd name="T8" fmla="*/ 127 w 172"/>
                <a:gd name="T9" fmla="*/ 10 h 192"/>
                <a:gd name="T10" fmla="*/ 155 w 172"/>
                <a:gd name="T11" fmla="*/ 28 h 192"/>
                <a:gd name="T12" fmla="*/ 146 w 172"/>
                <a:gd name="T13" fmla="*/ 53 h 192"/>
                <a:gd name="T14" fmla="*/ 172 w 172"/>
                <a:gd name="T15" fmla="*/ 138 h 192"/>
                <a:gd name="T16" fmla="*/ 172 w 172"/>
                <a:gd name="T17" fmla="*/ 140 h 192"/>
                <a:gd name="T18" fmla="*/ 160 w 172"/>
                <a:gd name="T19" fmla="*/ 157 h 192"/>
                <a:gd name="T20" fmla="*/ 157 w 172"/>
                <a:gd name="T21" fmla="*/ 157 h 192"/>
                <a:gd name="T22" fmla="*/ 88 w 172"/>
                <a:gd name="T23" fmla="*/ 139 h 192"/>
                <a:gd name="T24" fmla="*/ 100 w 172"/>
                <a:gd name="T25" fmla="*/ 173 h 192"/>
                <a:gd name="T26" fmla="*/ 89 w 172"/>
                <a:gd name="T27" fmla="*/ 191 h 192"/>
                <a:gd name="T28" fmla="*/ 88 w 172"/>
                <a:gd name="T29" fmla="*/ 192 h 192"/>
                <a:gd name="T30" fmla="*/ 87 w 172"/>
                <a:gd name="T31" fmla="*/ 186 h 192"/>
                <a:gd name="T32" fmla="*/ 87 w 172"/>
                <a:gd name="T33" fmla="*/ 149 h 192"/>
                <a:gd name="T34" fmla="*/ 106 w 172"/>
                <a:gd name="T35" fmla="*/ 104 h 192"/>
                <a:gd name="T36" fmla="*/ 109 w 172"/>
                <a:gd name="T37" fmla="*/ 104 h 192"/>
                <a:gd name="T38" fmla="*/ 167 w 172"/>
                <a:gd name="T39" fmla="*/ 139 h 192"/>
                <a:gd name="T40" fmla="*/ 126 w 172"/>
                <a:gd name="T41" fmla="*/ 74 h 192"/>
                <a:gd name="T42" fmla="*/ 142 w 172"/>
                <a:gd name="T43" fmla="*/ 50 h 192"/>
                <a:gd name="T44" fmla="*/ 148 w 172"/>
                <a:gd name="T45" fmla="*/ 8 h 192"/>
                <a:gd name="T46" fmla="*/ 19 w 172"/>
                <a:gd name="T47" fmla="*/ 41 h 192"/>
                <a:gd name="T48" fmla="*/ 75 w 172"/>
                <a:gd name="T49" fmla="*/ 81 h 192"/>
                <a:gd name="T50" fmla="*/ 76 w 172"/>
                <a:gd name="T51" fmla="*/ 84 h 192"/>
                <a:gd name="T52" fmla="*/ 52 w 172"/>
                <a:gd name="T53" fmla="*/ 118 h 192"/>
                <a:gd name="T54" fmla="*/ 7 w 172"/>
                <a:gd name="T55" fmla="*/ 133 h 192"/>
                <a:gd name="T56" fmla="*/ 57 w 172"/>
                <a:gd name="T57" fmla="*/ 146 h 192"/>
                <a:gd name="T58" fmla="*/ 87 w 172"/>
                <a:gd name="T59" fmla="*/ 186 h 192"/>
                <a:gd name="T60" fmla="*/ 85 w 172"/>
                <a:gd name="T61" fmla="*/ 192 h 192"/>
                <a:gd name="T62" fmla="*/ 2 w 172"/>
                <a:gd name="T63" fmla="*/ 137 h 192"/>
                <a:gd name="T64" fmla="*/ 1 w 172"/>
                <a:gd name="T65" fmla="*/ 136 h 192"/>
                <a:gd name="T66" fmla="*/ 12 w 172"/>
                <a:gd name="T67" fmla="*/ 116 h 192"/>
                <a:gd name="T68" fmla="*/ 14 w 172"/>
                <a:gd name="T69" fmla="*/ 115 h 192"/>
                <a:gd name="T70" fmla="*/ 70 w 172"/>
                <a:gd name="T71" fmla="*/ 84 h 192"/>
                <a:gd name="T72" fmla="*/ 5 w 172"/>
                <a:gd name="T73" fmla="*/ 57 h 192"/>
                <a:gd name="T74" fmla="*/ 16 w 172"/>
                <a:gd name="T75" fmla="*/ 37 h 192"/>
                <a:gd name="T76" fmla="*/ 87 w 172"/>
                <a:gd name="T77" fmla="*/ 49 h 192"/>
                <a:gd name="T78" fmla="*/ 87 w 172"/>
                <a:gd name="T79" fmla="*/ 149 h 192"/>
                <a:gd name="T80" fmla="*/ 83 w 172"/>
                <a:gd name="T81" fmla="*/ 138 h 192"/>
                <a:gd name="T82" fmla="*/ 87 w 172"/>
                <a:gd name="T83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2">
                  <a:moveTo>
                    <a:pt x="148" y="8"/>
                  </a:moveTo>
                  <a:cubicBezTo>
                    <a:pt x="144" y="6"/>
                    <a:pt x="137" y="9"/>
                    <a:pt x="130" y="14"/>
                  </a:cubicBezTo>
                  <a:cubicBezTo>
                    <a:pt x="122" y="19"/>
                    <a:pt x="115" y="26"/>
                    <a:pt x="112" y="30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5" y="55"/>
                    <a:pt x="94" y="55"/>
                    <a:pt x="93" y="5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11" y="23"/>
                    <a:pt x="119" y="15"/>
                    <a:pt x="127" y="10"/>
                  </a:cubicBezTo>
                  <a:cubicBezTo>
                    <a:pt x="136" y="4"/>
                    <a:pt x="145" y="0"/>
                    <a:pt x="150" y="4"/>
                  </a:cubicBezTo>
                  <a:cubicBezTo>
                    <a:pt x="156" y="8"/>
                    <a:pt x="157" y="18"/>
                    <a:pt x="155" y="28"/>
                  </a:cubicBezTo>
                  <a:cubicBezTo>
                    <a:pt x="153" y="38"/>
                    <a:pt x="149" y="48"/>
                    <a:pt x="146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9"/>
                    <a:pt x="172" y="140"/>
                    <a:pt x="172" y="140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59" y="158"/>
                    <a:pt x="158" y="158"/>
                    <a:pt x="157" y="157"/>
                  </a:cubicBezTo>
                  <a:cubicBezTo>
                    <a:pt x="108" y="109"/>
                    <a:pt x="108" y="109"/>
                    <a:pt x="108" y="10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0" y="173"/>
                    <a:pt x="100" y="174"/>
                    <a:pt x="100" y="175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92"/>
                    <a:pt x="87" y="192"/>
                    <a:pt x="87" y="192"/>
                  </a:cubicBezTo>
                  <a:cubicBezTo>
                    <a:pt x="87" y="186"/>
                    <a:pt x="87" y="186"/>
                    <a:pt x="87" y="18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6" y="103"/>
                    <a:pt x="108" y="103"/>
                    <a:pt x="109" y="103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5" y="76"/>
                    <a:pt x="125" y="75"/>
                    <a:pt x="126" y="74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5" y="46"/>
                    <a:pt x="148" y="36"/>
                    <a:pt x="150" y="27"/>
                  </a:cubicBezTo>
                  <a:cubicBezTo>
                    <a:pt x="152" y="19"/>
                    <a:pt x="152" y="11"/>
                    <a:pt x="148" y="8"/>
                  </a:cubicBezTo>
                  <a:close/>
                  <a:moveTo>
                    <a:pt x="87" y="54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6" y="81"/>
                    <a:pt x="76" y="83"/>
                    <a:pt x="76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3" y="118"/>
                    <a:pt x="53" y="118"/>
                    <a:pt x="52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6" y="146"/>
                    <a:pt x="57" y="146"/>
                  </a:cubicBezTo>
                  <a:cubicBezTo>
                    <a:pt x="86" y="186"/>
                    <a:pt x="86" y="186"/>
                    <a:pt x="86" y="186"/>
                  </a:cubicBezTo>
                  <a:cubicBezTo>
                    <a:pt x="87" y="186"/>
                    <a:pt x="87" y="186"/>
                    <a:pt x="87" y="186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6" y="192"/>
                    <a:pt x="85" y="192"/>
                    <a:pt x="85" y="192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2" y="136"/>
                    <a:pt x="1" y="136"/>
                  </a:cubicBezTo>
                  <a:cubicBezTo>
                    <a:pt x="0" y="136"/>
                    <a:pt x="0" y="134"/>
                    <a:pt x="1" y="13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3" y="115"/>
                    <a:pt x="14" y="115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6"/>
                    <a:pt x="4" y="55"/>
                    <a:pt x="5" y="5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7" y="36"/>
                    <a:pt x="18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149"/>
                  </a:moveTo>
                  <a:cubicBezTo>
                    <a:pt x="87" y="133"/>
                    <a:pt x="87" y="133"/>
                    <a:pt x="87" y="133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8"/>
                    <a:pt x="83" y="139"/>
                    <a:pt x="83" y="140"/>
                  </a:cubicBezTo>
                  <a:lnTo>
                    <a:pt x="87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8" name="Freeform 187"/>
            <p:cNvSpPr>
              <a:spLocks noEditPoints="1"/>
            </p:cNvSpPr>
            <p:nvPr/>
          </p:nvSpPr>
          <p:spPr bwMode="auto">
            <a:xfrm>
              <a:off x="7364424" y="1566873"/>
              <a:ext cx="457201" cy="153989"/>
            </a:xfrm>
            <a:custGeom>
              <a:avLst/>
              <a:gdLst>
                <a:gd name="T0" fmla="*/ 190 w 202"/>
                <a:gd name="T1" fmla="*/ 63 h 68"/>
                <a:gd name="T2" fmla="*/ 196 w 202"/>
                <a:gd name="T3" fmla="*/ 5 h 68"/>
                <a:gd name="T4" fmla="*/ 101 w 202"/>
                <a:gd name="T5" fmla="*/ 5 h 68"/>
                <a:gd name="T6" fmla="*/ 101 w 202"/>
                <a:gd name="T7" fmla="*/ 0 h 68"/>
                <a:gd name="T8" fmla="*/ 199 w 202"/>
                <a:gd name="T9" fmla="*/ 0 h 68"/>
                <a:gd name="T10" fmla="*/ 199 w 202"/>
                <a:gd name="T11" fmla="*/ 0 h 68"/>
                <a:gd name="T12" fmla="*/ 199 w 202"/>
                <a:gd name="T13" fmla="*/ 0 h 68"/>
                <a:gd name="T14" fmla="*/ 201 w 202"/>
                <a:gd name="T15" fmla="*/ 2 h 68"/>
                <a:gd name="T16" fmla="*/ 194 w 202"/>
                <a:gd name="T17" fmla="*/ 66 h 68"/>
                <a:gd name="T18" fmla="*/ 192 w 202"/>
                <a:gd name="T19" fmla="*/ 68 h 68"/>
                <a:gd name="T20" fmla="*/ 101 w 202"/>
                <a:gd name="T21" fmla="*/ 68 h 68"/>
                <a:gd name="T22" fmla="*/ 101 w 202"/>
                <a:gd name="T23" fmla="*/ 63 h 68"/>
                <a:gd name="T24" fmla="*/ 190 w 202"/>
                <a:gd name="T25" fmla="*/ 63 h 68"/>
                <a:gd name="T26" fmla="*/ 101 w 202"/>
                <a:gd name="T27" fmla="*/ 5 h 68"/>
                <a:gd name="T28" fmla="*/ 6 w 202"/>
                <a:gd name="T29" fmla="*/ 5 h 68"/>
                <a:gd name="T30" fmla="*/ 26 w 202"/>
                <a:gd name="T31" fmla="*/ 63 h 68"/>
                <a:gd name="T32" fmla="*/ 101 w 202"/>
                <a:gd name="T33" fmla="*/ 63 h 68"/>
                <a:gd name="T34" fmla="*/ 101 w 202"/>
                <a:gd name="T35" fmla="*/ 68 h 68"/>
                <a:gd name="T36" fmla="*/ 24 w 202"/>
                <a:gd name="T37" fmla="*/ 68 h 68"/>
                <a:gd name="T38" fmla="*/ 24 w 202"/>
                <a:gd name="T39" fmla="*/ 68 h 68"/>
                <a:gd name="T40" fmla="*/ 22 w 202"/>
                <a:gd name="T41" fmla="*/ 66 h 68"/>
                <a:gd name="T42" fmla="*/ 0 w 202"/>
                <a:gd name="T43" fmla="*/ 3 h 68"/>
                <a:gd name="T44" fmla="*/ 0 w 202"/>
                <a:gd name="T45" fmla="*/ 2 h 68"/>
                <a:gd name="T46" fmla="*/ 2 w 202"/>
                <a:gd name="T47" fmla="*/ 0 h 68"/>
                <a:gd name="T48" fmla="*/ 101 w 202"/>
                <a:gd name="T49" fmla="*/ 0 h 68"/>
                <a:gd name="T50" fmla="*/ 101 w 202"/>
                <a:gd name="T5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" h="68">
                  <a:moveTo>
                    <a:pt x="190" y="63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1" y="0"/>
                    <a:pt x="202" y="1"/>
                    <a:pt x="201" y="2"/>
                  </a:cubicBezTo>
                  <a:cubicBezTo>
                    <a:pt x="194" y="66"/>
                    <a:pt x="194" y="66"/>
                    <a:pt x="194" y="66"/>
                  </a:cubicBezTo>
                  <a:cubicBezTo>
                    <a:pt x="194" y="67"/>
                    <a:pt x="193" y="68"/>
                    <a:pt x="192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3"/>
                    <a:pt x="101" y="63"/>
                    <a:pt x="101" y="63"/>
                  </a:cubicBezTo>
                  <a:lnTo>
                    <a:pt x="190" y="63"/>
                  </a:lnTo>
                  <a:close/>
                  <a:moveTo>
                    <a:pt x="101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2" y="67"/>
                    <a:pt x="22" y="6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0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79" name="Freeform 188"/>
            <p:cNvSpPr>
              <a:spLocks noEditPoints="1"/>
            </p:cNvSpPr>
            <p:nvPr/>
          </p:nvSpPr>
          <p:spPr bwMode="auto">
            <a:xfrm>
              <a:off x="7145349" y="3090882"/>
              <a:ext cx="173039" cy="80963"/>
            </a:xfrm>
            <a:custGeom>
              <a:avLst/>
              <a:gdLst>
                <a:gd name="T0" fmla="*/ 35 w 76"/>
                <a:gd name="T1" fmla="*/ 31 h 36"/>
                <a:gd name="T2" fmla="*/ 63 w 76"/>
                <a:gd name="T3" fmla="*/ 31 h 36"/>
                <a:gd name="T4" fmla="*/ 35 w 76"/>
                <a:gd name="T5" fmla="*/ 17 h 36"/>
                <a:gd name="T6" fmla="*/ 35 w 76"/>
                <a:gd name="T7" fmla="*/ 11 h 36"/>
                <a:gd name="T8" fmla="*/ 74 w 76"/>
                <a:gd name="T9" fmla="*/ 31 h 36"/>
                <a:gd name="T10" fmla="*/ 76 w 76"/>
                <a:gd name="T11" fmla="*/ 34 h 36"/>
                <a:gd name="T12" fmla="*/ 74 w 76"/>
                <a:gd name="T13" fmla="*/ 36 h 36"/>
                <a:gd name="T14" fmla="*/ 35 w 76"/>
                <a:gd name="T15" fmla="*/ 36 h 36"/>
                <a:gd name="T16" fmla="*/ 35 w 76"/>
                <a:gd name="T17" fmla="*/ 31 h 36"/>
                <a:gd name="T18" fmla="*/ 6 w 76"/>
                <a:gd name="T19" fmla="*/ 19 h 36"/>
                <a:gd name="T20" fmla="*/ 31 w 76"/>
                <a:gd name="T21" fmla="*/ 31 h 36"/>
                <a:gd name="T22" fmla="*/ 35 w 76"/>
                <a:gd name="T23" fmla="*/ 31 h 36"/>
                <a:gd name="T24" fmla="*/ 35 w 76"/>
                <a:gd name="T25" fmla="*/ 36 h 36"/>
                <a:gd name="T26" fmla="*/ 30 w 76"/>
                <a:gd name="T27" fmla="*/ 36 h 36"/>
                <a:gd name="T28" fmla="*/ 30 w 76"/>
                <a:gd name="T29" fmla="*/ 36 h 36"/>
                <a:gd name="T30" fmla="*/ 29 w 76"/>
                <a:gd name="T31" fmla="*/ 36 h 36"/>
                <a:gd name="T32" fmla="*/ 1 w 76"/>
                <a:gd name="T33" fmla="*/ 22 h 36"/>
                <a:gd name="T34" fmla="*/ 0 w 76"/>
                <a:gd name="T35" fmla="*/ 19 h 36"/>
                <a:gd name="T36" fmla="*/ 9 w 76"/>
                <a:gd name="T37" fmla="*/ 1 h 36"/>
                <a:gd name="T38" fmla="*/ 12 w 76"/>
                <a:gd name="T39" fmla="*/ 0 h 36"/>
                <a:gd name="T40" fmla="*/ 35 w 76"/>
                <a:gd name="T41" fmla="*/ 11 h 36"/>
                <a:gd name="T42" fmla="*/ 35 w 76"/>
                <a:gd name="T43" fmla="*/ 17 h 36"/>
                <a:gd name="T44" fmla="*/ 12 w 76"/>
                <a:gd name="T45" fmla="*/ 5 h 36"/>
                <a:gd name="T46" fmla="*/ 6 w 76"/>
                <a:gd name="T4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36">
                  <a:moveTo>
                    <a:pt x="35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2"/>
                    <a:pt x="76" y="33"/>
                    <a:pt x="76" y="34"/>
                  </a:cubicBezTo>
                  <a:cubicBezTo>
                    <a:pt x="76" y="35"/>
                    <a:pt x="75" y="36"/>
                    <a:pt x="74" y="36"/>
                  </a:cubicBezTo>
                  <a:cubicBezTo>
                    <a:pt x="35" y="36"/>
                    <a:pt x="35" y="36"/>
                    <a:pt x="35" y="36"/>
                  </a:cubicBezTo>
                  <a:lnTo>
                    <a:pt x="35" y="31"/>
                  </a:lnTo>
                  <a:close/>
                  <a:moveTo>
                    <a:pt x="6" y="1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0" name="Freeform 189"/>
            <p:cNvSpPr>
              <a:spLocks noEditPoints="1"/>
            </p:cNvSpPr>
            <p:nvPr/>
          </p:nvSpPr>
          <p:spPr bwMode="auto">
            <a:xfrm>
              <a:off x="7145349" y="3171844"/>
              <a:ext cx="398464" cy="204789"/>
            </a:xfrm>
            <a:custGeom>
              <a:avLst/>
              <a:gdLst>
                <a:gd name="T0" fmla="*/ 88 w 176"/>
                <a:gd name="T1" fmla="*/ 86 h 91"/>
                <a:gd name="T2" fmla="*/ 139 w 176"/>
                <a:gd name="T3" fmla="*/ 86 h 91"/>
                <a:gd name="T4" fmla="*/ 139 w 176"/>
                <a:gd name="T5" fmla="*/ 71 h 91"/>
                <a:gd name="T6" fmla="*/ 141 w 176"/>
                <a:gd name="T7" fmla="*/ 69 h 91"/>
                <a:gd name="T8" fmla="*/ 172 w 176"/>
                <a:gd name="T9" fmla="*/ 69 h 91"/>
                <a:gd name="T10" fmla="*/ 172 w 176"/>
                <a:gd name="T11" fmla="*/ 22 h 91"/>
                <a:gd name="T12" fmla="*/ 141 w 176"/>
                <a:gd name="T13" fmla="*/ 22 h 91"/>
                <a:gd name="T14" fmla="*/ 139 w 176"/>
                <a:gd name="T15" fmla="*/ 20 h 91"/>
                <a:gd name="T16" fmla="*/ 139 w 176"/>
                <a:gd name="T17" fmla="*/ 5 h 91"/>
                <a:gd name="T18" fmla="*/ 88 w 176"/>
                <a:gd name="T19" fmla="*/ 5 h 91"/>
                <a:gd name="T20" fmla="*/ 88 w 176"/>
                <a:gd name="T21" fmla="*/ 0 h 91"/>
                <a:gd name="T22" fmla="*/ 141 w 176"/>
                <a:gd name="T23" fmla="*/ 0 h 91"/>
                <a:gd name="T24" fmla="*/ 143 w 176"/>
                <a:gd name="T25" fmla="*/ 3 h 91"/>
                <a:gd name="T26" fmla="*/ 143 w 176"/>
                <a:gd name="T27" fmla="*/ 17 h 91"/>
                <a:gd name="T28" fmla="*/ 174 w 176"/>
                <a:gd name="T29" fmla="*/ 17 h 91"/>
                <a:gd name="T30" fmla="*/ 176 w 176"/>
                <a:gd name="T31" fmla="*/ 20 h 91"/>
                <a:gd name="T32" fmla="*/ 176 w 176"/>
                <a:gd name="T33" fmla="*/ 71 h 91"/>
                <a:gd name="T34" fmla="*/ 174 w 176"/>
                <a:gd name="T35" fmla="*/ 74 h 91"/>
                <a:gd name="T36" fmla="*/ 143 w 176"/>
                <a:gd name="T37" fmla="*/ 74 h 91"/>
                <a:gd name="T38" fmla="*/ 143 w 176"/>
                <a:gd name="T39" fmla="*/ 88 h 91"/>
                <a:gd name="T40" fmla="*/ 141 w 176"/>
                <a:gd name="T41" fmla="*/ 91 h 91"/>
                <a:gd name="T42" fmla="*/ 88 w 176"/>
                <a:gd name="T43" fmla="*/ 91 h 91"/>
                <a:gd name="T44" fmla="*/ 88 w 176"/>
                <a:gd name="T45" fmla="*/ 86 h 91"/>
                <a:gd name="T46" fmla="*/ 88 w 176"/>
                <a:gd name="T47" fmla="*/ 57 h 91"/>
                <a:gd name="T48" fmla="*/ 106 w 176"/>
                <a:gd name="T49" fmla="*/ 57 h 91"/>
                <a:gd name="T50" fmla="*/ 109 w 176"/>
                <a:gd name="T51" fmla="*/ 55 h 91"/>
                <a:gd name="T52" fmla="*/ 109 w 176"/>
                <a:gd name="T53" fmla="*/ 36 h 91"/>
                <a:gd name="T54" fmla="*/ 106 w 176"/>
                <a:gd name="T55" fmla="*/ 34 h 91"/>
                <a:gd name="T56" fmla="*/ 88 w 176"/>
                <a:gd name="T57" fmla="*/ 34 h 91"/>
                <a:gd name="T58" fmla="*/ 88 w 176"/>
                <a:gd name="T59" fmla="*/ 38 h 91"/>
                <a:gd name="T60" fmla="*/ 104 w 176"/>
                <a:gd name="T61" fmla="*/ 38 h 91"/>
                <a:gd name="T62" fmla="*/ 104 w 176"/>
                <a:gd name="T63" fmla="*/ 53 h 91"/>
                <a:gd name="T64" fmla="*/ 88 w 176"/>
                <a:gd name="T65" fmla="*/ 53 h 91"/>
                <a:gd name="T66" fmla="*/ 88 w 176"/>
                <a:gd name="T67" fmla="*/ 57 h 91"/>
                <a:gd name="T68" fmla="*/ 5 w 176"/>
                <a:gd name="T69" fmla="*/ 86 h 91"/>
                <a:gd name="T70" fmla="*/ 88 w 176"/>
                <a:gd name="T71" fmla="*/ 86 h 91"/>
                <a:gd name="T72" fmla="*/ 88 w 176"/>
                <a:gd name="T73" fmla="*/ 91 h 91"/>
                <a:gd name="T74" fmla="*/ 3 w 176"/>
                <a:gd name="T75" fmla="*/ 91 h 91"/>
                <a:gd name="T76" fmla="*/ 0 w 176"/>
                <a:gd name="T77" fmla="*/ 88 h 91"/>
                <a:gd name="T78" fmla="*/ 0 w 176"/>
                <a:gd name="T79" fmla="*/ 3 h 91"/>
                <a:gd name="T80" fmla="*/ 3 w 176"/>
                <a:gd name="T81" fmla="*/ 0 h 91"/>
                <a:gd name="T82" fmla="*/ 40 w 176"/>
                <a:gd name="T83" fmla="*/ 0 h 91"/>
                <a:gd name="T84" fmla="*/ 83 w 176"/>
                <a:gd name="T85" fmla="*/ 0 h 91"/>
                <a:gd name="T86" fmla="*/ 88 w 176"/>
                <a:gd name="T87" fmla="*/ 0 h 91"/>
                <a:gd name="T88" fmla="*/ 88 w 176"/>
                <a:gd name="T89" fmla="*/ 5 h 91"/>
                <a:gd name="T90" fmla="*/ 83 w 176"/>
                <a:gd name="T91" fmla="*/ 5 h 91"/>
                <a:gd name="T92" fmla="*/ 40 w 176"/>
                <a:gd name="T93" fmla="*/ 5 h 91"/>
                <a:gd name="T94" fmla="*/ 5 w 176"/>
                <a:gd name="T95" fmla="*/ 5 h 91"/>
                <a:gd name="T96" fmla="*/ 5 w 176"/>
                <a:gd name="T97" fmla="*/ 86 h 91"/>
                <a:gd name="T98" fmla="*/ 88 w 176"/>
                <a:gd name="T99" fmla="*/ 34 h 91"/>
                <a:gd name="T100" fmla="*/ 37 w 176"/>
                <a:gd name="T101" fmla="*/ 34 h 91"/>
                <a:gd name="T102" fmla="*/ 34 w 176"/>
                <a:gd name="T103" fmla="*/ 36 h 91"/>
                <a:gd name="T104" fmla="*/ 34 w 176"/>
                <a:gd name="T105" fmla="*/ 55 h 91"/>
                <a:gd name="T106" fmla="*/ 37 w 176"/>
                <a:gd name="T107" fmla="*/ 57 h 91"/>
                <a:gd name="T108" fmla="*/ 88 w 176"/>
                <a:gd name="T109" fmla="*/ 57 h 91"/>
                <a:gd name="T110" fmla="*/ 88 w 176"/>
                <a:gd name="T111" fmla="*/ 53 h 91"/>
                <a:gd name="T112" fmla="*/ 39 w 176"/>
                <a:gd name="T113" fmla="*/ 53 h 91"/>
                <a:gd name="T114" fmla="*/ 39 w 176"/>
                <a:gd name="T115" fmla="*/ 38 h 91"/>
                <a:gd name="T116" fmla="*/ 88 w 176"/>
                <a:gd name="T117" fmla="*/ 38 h 91"/>
                <a:gd name="T118" fmla="*/ 88 w 176"/>
                <a:gd name="T119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91">
                  <a:moveTo>
                    <a:pt x="88" y="86"/>
                  </a:moveTo>
                  <a:cubicBezTo>
                    <a:pt x="139" y="86"/>
                    <a:pt x="139" y="86"/>
                    <a:pt x="139" y="86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0"/>
                    <a:pt x="140" y="69"/>
                    <a:pt x="141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0" y="22"/>
                    <a:pt x="139" y="21"/>
                    <a:pt x="139" y="2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3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5" y="17"/>
                    <a:pt x="176" y="18"/>
                    <a:pt x="176" y="20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6" y="73"/>
                    <a:pt x="175" y="74"/>
                    <a:pt x="174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3" y="90"/>
                    <a:pt x="142" y="91"/>
                    <a:pt x="141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86"/>
                    <a:pt x="88" y="86"/>
                    <a:pt x="88" y="86"/>
                  </a:cubicBezTo>
                  <a:close/>
                  <a:moveTo>
                    <a:pt x="88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9" y="56"/>
                    <a:pt x="109" y="5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5"/>
                    <a:pt x="108" y="34"/>
                    <a:pt x="106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88" y="53"/>
                    <a:pt x="88" y="53"/>
                    <a:pt x="88" y="53"/>
                  </a:cubicBezTo>
                  <a:lnTo>
                    <a:pt x="88" y="57"/>
                  </a:lnTo>
                  <a:close/>
                  <a:moveTo>
                    <a:pt x="5" y="86"/>
                  </a:moveTo>
                  <a:cubicBezTo>
                    <a:pt x="88" y="86"/>
                    <a:pt x="88" y="86"/>
                    <a:pt x="88" y="86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" y="91"/>
                    <a:pt x="0" y="90"/>
                    <a:pt x="0" y="8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6"/>
                    <a:pt x="5" y="86"/>
                    <a:pt x="5" y="86"/>
                  </a:cubicBezTo>
                  <a:close/>
                  <a:moveTo>
                    <a:pt x="88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6" y="34"/>
                    <a:pt x="34" y="35"/>
                    <a:pt x="34" y="3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6" y="57"/>
                    <a:pt x="37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88" y="38"/>
                    <a:pt x="88" y="38"/>
                    <a:pt x="88" y="38"/>
                  </a:cubicBezTo>
                  <a:lnTo>
                    <a:pt x="8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1" name="Freeform 191"/>
            <p:cNvSpPr>
              <a:spLocks noEditPoints="1"/>
            </p:cNvSpPr>
            <p:nvPr/>
          </p:nvSpPr>
          <p:spPr bwMode="auto">
            <a:xfrm>
              <a:off x="9920304" y="1606560"/>
              <a:ext cx="366713" cy="179389"/>
            </a:xfrm>
            <a:custGeom>
              <a:avLst/>
              <a:gdLst>
                <a:gd name="T0" fmla="*/ 158 w 162"/>
                <a:gd name="T1" fmla="*/ 74 h 79"/>
                <a:gd name="T2" fmla="*/ 144 w 162"/>
                <a:gd name="T3" fmla="*/ 38 h 79"/>
                <a:gd name="T4" fmla="*/ 141 w 162"/>
                <a:gd name="T5" fmla="*/ 42 h 79"/>
                <a:gd name="T6" fmla="*/ 138 w 162"/>
                <a:gd name="T7" fmla="*/ 42 h 79"/>
                <a:gd name="T8" fmla="*/ 96 w 162"/>
                <a:gd name="T9" fmla="*/ 42 h 79"/>
                <a:gd name="T10" fmla="*/ 94 w 162"/>
                <a:gd name="T11" fmla="*/ 49 h 79"/>
                <a:gd name="T12" fmla="*/ 82 w 162"/>
                <a:gd name="T13" fmla="*/ 56 h 79"/>
                <a:gd name="T14" fmla="*/ 81 w 162"/>
                <a:gd name="T15" fmla="*/ 51 h 79"/>
                <a:gd name="T16" fmla="*/ 86 w 162"/>
                <a:gd name="T17" fmla="*/ 50 h 79"/>
                <a:gd name="T18" fmla="*/ 90 w 162"/>
                <a:gd name="T19" fmla="*/ 47 h 79"/>
                <a:gd name="T20" fmla="*/ 91 w 162"/>
                <a:gd name="T21" fmla="*/ 44 h 79"/>
                <a:gd name="T22" fmla="*/ 91 w 162"/>
                <a:gd name="T23" fmla="*/ 41 h 79"/>
                <a:gd name="T24" fmla="*/ 91 w 162"/>
                <a:gd name="T25" fmla="*/ 39 h 79"/>
                <a:gd name="T26" fmla="*/ 133 w 162"/>
                <a:gd name="T27" fmla="*/ 37 h 79"/>
                <a:gd name="T28" fmla="*/ 139 w 162"/>
                <a:gd name="T29" fmla="*/ 37 h 79"/>
                <a:gd name="T30" fmla="*/ 140 w 162"/>
                <a:gd name="T31" fmla="*/ 36 h 79"/>
                <a:gd name="T32" fmla="*/ 160 w 162"/>
                <a:gd name="T33" fmla="*/ 0 h 79"/>
                <a:gd name="T34" fmla="*/ 162 w 162"/>
                <a:gd name="T35" fmla="*/ 77 h 79"/>
                <a:gd name="T36" fmla="*/ 81 w 162"/>
                <a:gd name="T37" fmla="*/ 79 h 79"/>
                <a:gd name="T38" fmla="*/ 4 w 162"/>
                <a:gd name="T39" fmla="*/ 74 h 79"/>
                <a:gd name="T40" fmla="*/ 81 w 162"/>
                <a:gd name="T41" fmla="*/ 79 h 79"/>
                <a:gd name="T42" fmla="*/ 0 w 162"/>
                <a:gd name="T43" fmla="*/ 77 h 79"/>
                <a:gd name="T44" fmla="*/ 0 w 162"/>
                <a:gd name="T45" fmla="*/ 3 h 79"/>
                <a:gd name="T46" fmla="*/ 4 w 162"/>
                <a:gd name="T47" fmla="*/ 2 h 79"/>
                <a:gd name="T48" fmla="*/ 22 w 162"/>
                <a:gd name="T49" fmla="*/ 36 h 79"/>
                <a:gd name="T50" fmla="*/ 24 w 162"/>
                <a:gd name="T51" fmla="*/ 37 h 79"/>
                <a:gd name="T52" fmla="*/ 70 w 162"/>
                <a:gd name="T53" fmla="*/ 37 h 79"/>
                <a:gd name="T54" fmla="*/ 71 w 162"/>
                <a:gd name="T55" fmla="*/ 37 h 79"/>
                <a:gd name="T56" fmla="*/ 72 w 162"/>
                <a:gd name="T57" fmla="*/ 41 h 79"/>
                <a:gd name="T58" fmla="*/ 72 w 162"/>
                <a:gd name="T59" fmla="*/ 44 h 79"/>
                <a:gd name="T60" fmla="*/ 73 w 162"/>
                <a:gd name="T61" fmla="*/ 46 h 79"/>
                <a:gd name="T62" fmla="*/ 77 w 162"/>
                <a:gd name="T63" fmla="*/ 50 h 79"/>
                <a:gd name="T64" fmla="*/ 81 w 162"/>
                <a:gd name="T65" fmla="*/ 56 h 79"/>
                <a:gd name="T66" fmla="*/ 69 w 162"/>
                <a:gd name="T67" fmla="*/ 49 h 79"/>
                <a:gd name="T68" fmla="*/ 67 w 162"/>
                <a:gd name="T69" fmla="*/ 45 h 79"/>
                <a:gd name="T70" fmla="*/ 30 w 162"/>
                <a:gd name="T71" fmla="*/ 42 h 79"/>
                <a:gd name="T72" fmla="*/ 21 w 162"/>
                <a:gd name="T73" fmla="*/ 42 h 79"/>
                <a:gd name="T74" fmla="*/ 17 w 162"/>
                <a:gd name="T75" fmla="*/ 38 h 79"/>
                <a:gd name="T76" fmla="*/ 17 w 162"/>
                <a:gd name="T77" fmla="*/ 38 h 79"/>
                <a:gd name="T78" fmla="*/ 4 w 162"/>
                <a:gd name="T7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" h="79">
                  <a:moveTo>
                    <a:pt x="81" y="74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1"/>
                    <a:pt x="142" y="42"/>
                    <a:pt x="141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3"/>
                    <a:pt x="96" y="44"/>
                    <a:pt x="96" y="45"/>
                  </a:cubicBezTo>
                  <a:cubicBezTo>
                    <a:pt x="95" y="47"/>
                    <a:pt x="95" y="48"/>
                    <a:pt x="94" y="49"/>
                  </a:cubicBezTo>
                  <a:cubicBezTo>
                    <a:pt x="92" y="51"/>
                    <a:pt x="91" y="53"/>
                    <a:pt x="89" y="54"/>
                  </a:cubicBezTo>
                  <a:cubicBezTo>
                    <a:pt x="87" y="55"/>
                    <a:pt x="84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5" y="51"/>
                    <a:pt x="86" y="50"/>
                  </a:cubicBezTo>
                  <a:cubicBezTo>
                    <a:pt x="88" y="49"/>
                    <a:pt x="89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91" y="45"/>
                    <a:pt x="91" y="44"/>
                  </a:cubicBezTo>
                  <a:cubicBezTo>
                    <a:pt x="91" y="43"/>
                    <a:pt x="91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0"/>
                    <a:pt x="91" y="40"/>
                    <a:pt x="91" y="39"/>
                  </a:cubicBezTo>
                  <a:cubicBezTo>
                    <a:pt x="91" y="38"/>
                    <a:pt x="92" y="37"/>
                    <a:pt x="93" y="37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0"/>
                    <a:pt x="160" y="0"/>
                  </a:cubicBezTo>
                  <a:cubicBezTo>
                    <a:pt x="161" y="0"/>
                    <a:pt x="162" y="1"/>
                    <a:pt x="162" y="2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8"/>
                    <a:pt x="161" y="79"/>
                    <a:pt x="160" y="79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81" y="74"/>
                  </a:lnTo>
                  <a:close/>
                  <a:moveTo>
                    <a:pt x="4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8"/>
                    <a:pt x="0" y="7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2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1" y="37"/>
                  </a:cubicBezTo>
                  <a:cubicBezTo>
                    <a:pt x="72" y="38"/>
                    <a:pt x="72" y="39"/>
                    <a:pt x="72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2"/>
                    <a:pt x="72" y="43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3" y="46"/>
                    <a:pt x="73" y="46"/>
                  </a:cubicBezTo>
                  <a:cubicBezTo>
                    <a:pt x="73" y="46"/>
                    <a:pt x="73" y="46"/>
                    <a:pt x="73" y="47"/>
                  </a:cubicBezTo>
                  <a:cubicBezTo>
                    <a:pt x="74" y="48"/>
                    <a:pt x="75" y="49"/>
                    <a:pt x="77" y="50"/>
                  </a:cubicBezTo>
                  <a:cubicBezTo>
                    <a:pt x="78" y="51"/>
                    <a:pt x="79" y="51"/>
                    <a:pt x="81" y="51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9" y="56"/>
                    <a:pt x="76" y="55"/>
                    <a:pt x="74" y="54"/>
                  </a:cubicBezTo>
                  <a:cubicBezTo>
                    <a:pt x="72" y="53"/>
                    <a:pt x="71" y="51"/>
                    <a:pt x="69" y="49"/>
                  </a:cubicBezTo>
                  <a:cubicBezTo>
                    <a:pt x="68" y="48"/>
                    <a:pt x="68" y="47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4"/>
                    <a:pt x="67" y="43"/>
                    <a:pt x="67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19" y="41"/>
                    <a:pt x="19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2" name="Freeform 192"/>
            <p:cNvSpPr>
              <a:spLocks noEditPoints="1"/>
            </p:cNvSpPr>
            <p:nvPr/>
          </p:nvSpPr>
          <p:spPr bwMode="auto">
            <a:xfrm>
              <a:off x="9975866" y="1457335"/>
              <a:ext cx="258763" cy="127000"/>
            </a:xfrm>
            <a:custGeom>
              <a:avLst/>
              <a:gdLst>
                <a:gd name="T0" fmla="*/ 110 w 115"/>
                <a:gd name="T1" fmla="*/ 52 h 56"/>
                <a:gd name="T2" fmla="*/ 110 w 115"/>
                <a:gd name="T3" fmla="*/ 25 h 56"/>
                <a:gd name="T4" fmla="*/ 105 w 115"/>
                <a:gd name="T5" fmla="*/ 11 h 56"/>
                <a:gd name="T6" fmla="*/ 91 w 115"/>
                <a:gd name="T7" fmla="*/ 5 h 56"/>
                <a:gd name="T8" fmla="*/ 58 w 115"/>
                <a:gd name="T9" fmla="*/ 5 h 56"/>
                <a:gd name="T10" fmla="*/ 58 w 115"/>
                <a:gd name="T11" fmla="*/ 0 h 56"/>
                <a:gd name="T12" fmla="*/ 91 w 115"/>
                <a:gd name="T13" fmla="*/ 0 h 56"/>
                <a:gd name="T14" fmla="*/ 108 w 115"/>
                <a:gd name="T15" fmla="*/ 7 h 56"/>
                <a:gd name="T16" fmla="*/ 115 w 115"/>
                <a:gd name="T17" fmla="*/ 25 h 56"/>
                <a:gd name="T18" fmla="*/ 115 w 115"/>
                <a:gd name="T19" fmla="*/ 54 h 56"/>
                <a:gd name="T20" fmla="*/ 113 w 115"/>
                <a:gd name="T21" fmla="*/ 56 h 56"/>
                <a:gd name="T22" fmla="*/ 94 w 115"/>
                <a:gd name="T23" fmla="*/ 56 h 56"/>
                <a:gd name="T24" fmla="*/ 92 w 115"/>
                <a:gd name="T25" fmla="*/ 54 h 56"/>
                <a:gd name="T26" fmla="*/ 92 w 115"/>
                <a:gd name="T27" fmla="*/ 25 h 56"/>
                <a:gd name="T28" fmla="*/ 91 w 115"/>
                <a:gd name="T29" fmla="*/ 24 h 56"/>
                <a:gd name="T30" fmla="*/ 58 w 115"/>
                <a:gd name="T31" fmla="*/ 24 h 56"/>
                <a:gd name="T32" fmla="*/ 58 w 115"/>
                <a:gd name="T33" fmla="*/ 19 h 56"/>
                <a:gd name="T34" fmla="*/ 91 w 115"/>
                <a:gd name="T35" fmla="*/ 19 h 56"/>
                <a:gd name="T36" fmla="*/ 95 w 115"/>
                <a:gd name="T37" fmla="*/ 21 h 56"/>
                <a:gd name="T38" fmla="*/ 96 w 115"/>
                <a:gd name="T39" fmla="*/ 25 h 56"/>
                <a:gd name="T40" fmla="*/ 96 w 115"/>
                <a:gd name="T41" fmla="*/ 52 h 56"/>
                <a:gd name="T42" fmla="*/ 110 w 115"/>
                <a:gd name="T43" fmla="*/ 52 h 56"/>
                <a:gd name="T44" fmla="*/ 58 w 115"/>
                <a:gd name="T45" fmla="*/ 5 h 56"/>
                <a:gd name="T46" fmla="*/ 24 w 115"/>
                <a:gd name="T47" fmla="*/ 5 h 56"/>
                <a:gd name="T48" fmla="*/ 10 w 115"/>
                <a:gd name="T49" fmla="*/ 11 h 56"/>
                <a:gd name="T50" fmla="*/ 5 w 115"/>
                <a:gd name="T51" fmla="*/ 25 h 56"/>
                <a:gd name="T52" fmla="*/ 5 w 115"/>
                <a:gd name="T53" fmla="*/ 52 h 56"/>
                <a:gd name="T54" fmla="*/ 19 w 115"/>
                <a:gd name="T55" fmla="*/ 52 h 56"/>
                <a:gd name="T56" fmla="*/ 19 w 115"/>
                <a:gd name="T57" fmla="*/ 25 h 56"/>
                <a:gd name="T58" fmla="*/ 20 w 115"/>
                <a:gd name="T59" fmla="*/ 21 h 56"/>
                <a:gd name="T60" fmla="*/ 20 w 115"/>
                <a:gd name="T61" fmla="*/ 20 h 56"/>
                <a:gd name="T62" fmla="*/ 24 w 115"/>
                <a:gd name="T63" fmla="*/ 19 h 56"/>
                <a:gd name="T64" fmla="*/ 58 w 115"/>
                <a:gd name="T65" fmla="*/ 19 h 56"/>
                <a:gd name="T66" fmla="*/ 58 w 115"/>
                <a:gd name="T67" fmla="*/ 24 h 56"/>
                <a:gd name="T68" fmla="*/ 24 w 115"/>
                <a:gd name="T69" fmla="*/ 24 h 56"/>
                <a:gd name="T70" fmla="*/ 23 w 115"/>
                <a:gd name="T71" fmla="*/ 25 h 56"/>
                <a:gd name="T72" fmla="*/ 23 w 115"/>
                <a:gd name="T73" fmla="*/ 54 h 56"/>
                <a:gd name="T74" fmla="*/ 21 w 115"/>
                <a:gd name="T75" fmla="*/ 56 h 56"/>
                <a:gd name="T76" fmla="*/ 2 w 115"/>
                <a:gd name="T77" fmla="*/ 56 h 56"/>
                <a:gd name="T78" fmla="*/ 0 w 115"/>
                <a:gd name="T79" fmla="*/ 54 h 56"/>
                <a:gd name="T80" fmla="*/ 0 w 115"/>
                <a:gd name="T81" fmla="*/ 25 h 56"/>
                <a:gd name="T82" fmla="*/ 7 w 115"/>
                <a:gd name="T83" fmla="*/ 7 h 56"/>
                <a:gd name="T84" fmla="*/ 24 w 115"/>
                <a:gd name="T85" fmla="*/ 0 h 56"/>
                <a:gd name="T86" fmla="*/ 58 w 115"/>
                <a:gd name="T87" fmla="*/ 0 h 56"/>
                <a:gd name="T88" fmla="*/ 58 w 115"/>
                <a:gd name="T8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56">
                  <a:moveTo>
                    <a:pt x="110" y="52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19"/>
                    <a:pt x="108" y="14"/>
                    <a:pt x="105" y="11"/>
                  </a:cubicBezTo>
                  <a:cubicBezTo>
                    <a:pt x="101" y="7"/>
                    <a:pt x="97" y="5"/>
                    <a:pt x="91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8" y="0"/>
                    <a:pt x="104" y="3"/>
                    <a:pt x="108" y="7"/>
                  </a:cubicBezTo>
                  <a:cubicBezTo>
                    <a:pt x="112" y="12"/>
                    <a:pt x="115" y="18"/>
                    <a:pt x="115" y="25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55"/>
                    <a:pt x="114" y="56"/>
                    <a:pt x="113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56"/>
                    <a:pt x="92" y="55"/>
                    <a:pt x="92" y="54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4"/>
                    <a:pt x="92" y="24"/>
                    <a:pt x="91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4" y="20"/>
                    <a:pt x="95" y="21"/>
                  </a:cubicBezTo>
                  <a:cubicBezTo>
                    <a:pt x="96" y="22"/>
                    <a:pt x="96" y="23"/>
                    <a:pt x="96" y="25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110" y="52"/>
                  </a:lnTo>
                  <a:close/>
                  <a:moveTo>
                    <a:pt x="58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18" y="5"/>
                    <a:pt x="14" y="7"/>
                    <a:pt x="10" y="11"/>
                  </a:cubicBezTo>
                  <a:cubicBezTo>
                    <a:pt x="7" y="14"/>
                    <a:pt x="5" y="19"/>
                    <a:pt x="5" y="2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3"/>
                    <a:pt x="19" y="22"/>
                    <a:pt x="20" y="21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5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2" y="56"/>
                    <a:pt x="2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5"/>
                    <a:pt x="0" y="5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3" name="Freeform 194"/>
            <p:cNvSpPr>
              <a:spLocks noEditPoints="1"/>
            </p:cNvSpPr>
            <p:nvPr/>
          </p:nvSpPr>
          <p:spPr bwMode="auto">
            <a:xfrm>
              <a:off x="7505713" y="4264050"/>
              <a:ext cx="122238" cy="119064"/>
            </a:xfrm>
            <a:custGeom>
              <a:avLst/>
              <a:gdLst>
                <a:gd name="T0" fmla="*/ 27 w 54"/>
                <a:gd name="T1" fmla="*/ 14 h 53"/>
                <a:gd name="T2" fmla="*/ 40 w 54"/>
                <a:gd name="T3" fmla="*/ 1 h 53"/>
                <a:gd name="T4" fmla="*/ 44 w 54"/>
                <a:gd name="T5" fmla="*/ 1 h 53"/>
                <a:gd name="T6" fmla="*/ 53 w 54"/>
                <a:gd name="T7" fmla="*/ 10 h 53"/>
                <a:gd name="T8" fmla="*/ 53 w 54"/>
                <a:gd name="T9" fmla="*/ 13 h 53"/>
                <a:gd name="T10" fmla="*/ 27 w 54"/>
                <a:gd name="T11" fmla="*/ 39 h 53"/>
                <a:gd name="T12" fmla="*/ 27 w 54"/>
                <a:gd name="T13" fmla="*/ 32 h 53"/>
                <a:gd name="T14" fmla="*/ 48 w 54"/>
                <a:gd name="T15" fmla="*/ 11 h 53"/>
                <a:gd name="T16" fmla="*/ 42 w 54"/>
                <a:gd name="T17" fmla="*/ 6 h 53"/>
                <a:gd name="T18" fmla="*/ 27 w 54"/>
                <a:gd name="T19" fmla="*/ 21 h 53"/>
                <a:gd name="T20" fmla="*/ 27 w 54"/>
                <a:gd name="T21" fmla="*/ 14 h 53"/>
                <a:gd name="T22" fmla="*/ 10 w 54"/>
                <a:gd name="T23" fmla="*/ 52 h 53"/>
                <a:gd name="T24" fmla="*/ 1 w 54"/>
                <a:gd name="T25" fmla="*/ 43 h 53"/>
                <a:gd name="T26" fmla="*/ 1 w 54"/>
                <a:gd name="T27" fmla="*/ 40 h 53"/>
                <a:gd name="T28" fmla="*/ 27 w 54"/>
                <a:gd name="T29" fmla="*/ 14 h 53"/>
                <a:gd name="T30" fmla="*/ 27 w 54"/>
                <a:gd name="T31" fmla="*/ 21 h 53"/>
                <a:gd name="T32" fmla="*/ 6 w 54"/>
                <a:gd name="T33" fmla="*/ 42 h 53"/>
                <a:gd name="T34" fmla="*/ 12 w 54"/>
                <a:gd name="T35" fmla="*/ 47 h 53"/>
                <a:gd name="T36" fmla="*/ 27 w 54"/>
                <a:gd name="T37" fmla="*/ 32 h 53"/>
                <a:gd name="T38" fmla="*/ 27 w 54"/>
                <a:gd name="T39" fmla="*/ 39 h 53"/>
                <a:gd name="T40" fmla="*/ 13 w 54"/>
                <a:gd name="T41" fmla="*/ 52 h 53"/>
                <a:gd name="T42" fmla="*/ 10 w 54"/>
                <a:gd name="T4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3">
                  <a:moveTo>
                    <a:pt x="27" y="1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7" y="14"/>
                  </a:lnTo>
                  <a:close/>
                  <a:moveTo>
                    <a:pt x="10" y="52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2" y="53"/>
                    <a:pt x="11" y="53"/>
                    <a:pt x="1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4" name="Freeform 195"/>
            <p:cNvSpPr>
              <a:spLocks noEditPoints="1"/>
            </p:cNvSpPr>
            <p:nvPr/>
          </p:nvSpPr>
          <p:spPr bwMode="auto">
            <a:xfrm>
              <a:off x="7318387" y="1050932"/>
              <a:ext cx="311151" cy="292102"/>
            </a:xfrm>
            <a:custGeom>
              <a:avLst/>
              <a:gdLst>
                <a:gd name="T0" fmla="*/ 114 w 138"/>
                <a:gd name="T1" fmla="*/ 10 h 129"/>
                <a:gd name="T2" fmla="*/ 69 w 138"/>
                <a:gd name="T3" fmla="*/ 5 h 129"/>
                <a:gd name="T4" fmla="*/ 102 w 138"/>
                <a:gd name="T5" fmla="*/ 0 h 129"/>
                <a:gd name="T6" fmla="*/ 118 w 138"/>
                <a:gd name="T7" fmla="*/ 7 h 129"/>
                <a:gd name="T8" fmla="*/ 124 w 138"/>
                <a:gd name="T9" fmla="*/ 53 h 129"/>
                <a:gd name="T10" fmla="*/ 138 w 138"/>
                <a:gd name="T11" fmla="*/ 56 h 129"/>
                <a:gd name="T12" fmla="*/ 135 w 138"/>
                <a:gd name="T13" fmla="*/ 129 h 129"/>
                <a:gd name="T14" fmla="*/ 69 w 138"/>
                <a:gd name="T15" fmla="*/ 124 h 129"/>
                <a:gd name="T16" fmla="*/ 133 w 138"/>
                <a:gd name="T17" fmla="*/ 58 h 129"/>
                <a:gd name="T18" fmla="*/ 119 w 138"/>
                <a:gd name="T19" fmla="*/ 56 h 129"/>
                <a:gd name="T20" fmla="*/ 69 w 138"/>
                <a:gd name="T21" fmla="*/ 115 h 129"/>
                <a:gd name="T22" fmla="*/ 76 w 138"/>
                <a:gd name="T23" fmla="*/ 112 h 129"/>
                <a:gd name="T24" fmla="*/ 76 w 138"/>
                <a:gd name="T25" fmla="*/ 96 h 129"/>
                <a:gd name="T26" fmla="*/ 82 w 138"/>
                <a:gd name="T27" fmla="*/ 90 h 129"/>
                <a:gd name="T28" fmla="*/ 79 w 138"/>
                <a:gd name="T29" fmla="*/ 73 h 129"/>
                <a:gd name="T30" fmla="*/ 69 w 138"/>
                <a:gd name="T31" fmla="*/ 69 h 129"/>
                <a:gd name="T32" fmla="*/ 69 w 138"/>
                <a:gd name="T33" fmla="*/ 73 h 129"/>
                <a:gd name="T34" fmla="*/ 78 w 138"/>
                <a:gd name="T35" fmla="*/ 83 h 129"/>
                <a:gd name="T36" fmla="*/ 74 w 138"/>
                <a:gd name="T37" fmla="*/ 91 h 129"/>
                <a:gd name="T38" fmla="*/ 73 w 138"/>
                <a:gd name="T39" fmla="*/ 92 h 129"/>
                <a:gd name="T40" fmla="*/ 71 w 138"/>
                <a:gd name="T41" fmla="*/ 94 h 129"/>
                <a:gd name="T42" fmla="*/ 71 w 138"/>
                <a:gd name="T43" fmla="*/ 110 h 129"/>
                <a:gd name="T44" fmla="*/ 69 w 138"/>
                <a:gd name="T45" fmla="*/ 115 h 129"/>
                <a:gd name="T46" fmla="*/ 106 w 138"/>
                <a:gd name="T47" fmla="*/ 58 h 129"/>
                <a:gd name="T48" fmla="*/ 108 w 138"/>
                <a:gd name="T49" fmla="*/ 23 h 129"/>
                <a:gd name="T50" fmla="*/ 106 w 138"/>
                <a:gd name="T51" fmla="*/ 18 h 129"/>
                <a:gd name="T52" fmla="*/ 69 w 138"/>
                <a:gd name="T53" fmla="*/ 16 h 129"/>
                <a:gd name="T54" fmla="*/ 102 w 138"/>
                <a:gd name="T55" fmla="*/ 21 h 129"/>
                <a:gd name="T56" fmla="*/ 103 w 138"/>
                <a:gd name="T57" fmla="*/ 21 h 129"/>
                <a:gd name="T58" fmla="*/ 104 w 138"/>
                <a:gd name="T59" fmla="*/ 53 h 129"/>
                <a:gd name="T60" fmla="*/ 69 w 138"/>
                <a:gd name="T61" fmla="*/ 58 h 129"/>
                <a:gd name="T62" fmla="*/ 35 w 138"/>
                <a:gd name="T63" fmla="*/ 5 h 129"/>
                <a:gd name="T64" fmla="*/ 18 w 138"/>
                <a:gd name="T65" fmla="*/ 23 h 129"/>
                <a:gd name="T66" fmla="*/ 16 w 138"/>
                <a:gd name="T67" fmla="*/ 58 h 129"/>
                <a:gd name="T68" fmla="*/ 4 w 138"/>
                <a:gd name="T69" fmla="*/ 124 h 129"/>
                <a:gd name="T70" fmla="*/ 69 w 138"/>
                <a:gd name="T71" fmla="*/ 129 h 129"/>
                <a:gd name="T72" fmla="*/ 0 w 138"/>
                <a:gd name="T73" fmla="*/ 126 h 129"/>
                <a:gd name="T74" fmla="*/ 2 w 138"/>
                <a:gd name="T75" fmla="*/ 53 h 129"/>
                <a:gd name="T76" fmla="*/ 13 w 138"/>
                <a:gd name="T77" fmla="*/ 23 h 129"/>
                <a:gd name="T78" fmla="*/ 35 w 138"/>
                <a:gd name="T79" fmla="*/ 0 h 129"/>
                <a:gd name="T80" fmla="*/ 69 w 138"/>
                <a:gd name="T81" fmla="*/ 5 h 129"/>
                <a:gd name="T82" fmla="*/ 35 w 138"/>
                <a:gd name="T83" fmla="*/ 16 h 129"/>
                <a:gd name="T84" fmla="*/ 31 w 138"/>
                <a:gd name="T85" fmla="*/ 18 h 129"/>
                <a:gd name="T86" fmla="*/ 29 w 138"/>
                <a:gd name="T87" fmla="*/ 56 h 129"/>
                <a:gd name="T88" fmla="*/ 69 w 138"/>
                <a:gd name="T89" fmla="*/ 58 h 129"/>
                <a:gd name="T90" fmla="*/ 34 w 138"/>
                <a:gd name="T91" fmla="*/ 53 h 129"/>
                <a:gd name="T92" fmla="*/ 34 w 138"/>
                <a:gd name="T93" fmla="*/ 21 h 129"/>
                <a:gd name="T94" fmla="*/ 34 w 138"/>
                <a:gd name="T95" fmla="*/ 21 h 129"/>
                <a:gd name="T96" fmla="*/ 69 w 138"/>
                <a:gd name="T97" fmla="*/ 21 h 129"/>
                <a:gd name="T98" fmla="*/ 69 w 138"/>
                <a:gd name="T99" fmla="*/ 69 h 129"/>
                <a:gd name="T100" fmla="*/ 54 w 138"/>
                <a:gd name="T101" fmla="*/ 83 h 129"/>
                <a:gd name="T102" fmla="*/ 60 w 138"/>
                <a:gd name="T103" fmla="*/ 95 h 129"/>
                <a:gd name="T104" fmla="*/ 61 w 138"/>
                <a:gd name="T105" fmla="*/ 109 h 129"/>
                <a:gd name="T106" fmla="*/ 63 w 138"/>
                <a:gd name="T107" fmla="*/ 115 h 129"/>
                <a:gd name="T108" fmla="*/ 69 w 138"/>
                <a:gd name="T109" fmla="*/ 110 h 129"/>
                <a:gd name="T110" fmla="*/ 66 w 138"/>
                <a:gd name="T111" fmla="*/ 109 h 129"/>
                <a:gd name="T112" fmla="*/ 64 w 138"/>
                <a:gd name="T113" fmla="*/ 92 h 129"/>
                <a:gd name="T114" fmla="*/ 63 w 138"/>
                <a:gd name="T115" fmla="*/ 91 h 129"/>
                <a:gd name="T116" fmla="*/ 59 w 138"/>
                <a:gd name="T117" fmla="*/ 83 h 129"/>
                <a:gd name="T118" fmla="*/ 69 w 138"/>
                <a:gd name="T119" fmla="*/ 7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129">
                  <a:moveTo>
                    <a:pt x="119" y="23"/>
                  </a:moveTo>
                  <a:cubicBezTo>
                    <a:pt x="119" y="18"/>
                    <a:pt x="117" y="13"/>
                    <a:pt x="114" y="10"/>
                  </a:cubicBezTo>
                  <a:cubicBezTo>
                    <a:pt x="111" y="7"/>
                    <a:pt x="107" y="5"/>
                    <a:pt x="10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4" y="3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2" y="11"/>
                    <a:pt x="124" y="16"/>
                    <a:pt x="124" y="23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7" y="53"/>
                    <a:pt x="138" y="54"/>
                    <a:pt x="138" y="5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8" y="128"/>
                    <a:pt x="137" y="129"/>
                    <a:pt x="135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58"/>
                    <a:pt x="119" y="57"/>
                    <a:pt x="119" y="56"/>
                  </a:cubicBezTo>
                  <a:cubicBezTo>
                    <a:pt x="119" y="23"/>
                    <a:pt x="119" y="23"/>
                    <a:pt x="119" y="23"/>
                  </a:cubicBezTo>
                  <a:close/>
                  <a:moveTo>
                    <a:pt x="69" y="115"/>
                  </a:moveTo>
                  <a:cubicBezTo>
                    <a:pt x="74" y="115"/>
                    <a:pt x="74" y="115"/>
                    <a:pt x="74" y="115"/>
                  </a:cubicBezTo>
                  <a:cubicBezTo>
                    <a:pt x="75" y="115"/>
                    <a:pt x="76" y="114"/>
                    <a:pt x="76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9" y="94"/>
                    <a:pt x="80" y="92"/>
                    <a:pt x="82" y="90"/>
                  </a:cubicBezTo>
                  <a:cubicBezTo>
                    <a:pt x="83" y="88"/>
                    <a:pt x="83" y="86"/>
                    <a:pt x="83" y="83"/>
                  </a:cubicBezTo>
                  <a:cubicBezTo>
                    <a:pt x="83" y="79"/>
                    <a:pt x="82" y="76"/>
                    <a:pt x="79" y="73"/>
                  </a:cubicBezTo>
                  <a:cubicBezTo>
                    <a:pt x="76" y="70"/>
                    <a:pt x="73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1" y="73"/>
                    <a:pt x="74" y="75"/>
                    <a:pt x="76" y="76"/>
                  </a:cubicBezTo>
                  <a:cubicBezTo>
                    <a:pt x="77" y="78"/>
                    <a:pt x="78" y="81"/>
                    <a:pt x="78" y="83"/>
                  </a:cubicBezTo>
                  <a:cubicBezTo>
                    <a:pt x="78" y="85"/>
                    <a:pt x="78" y="86"/>
                    <a:pt x="77" y="88"/>
                  </a:cubicBezTo>
                  <a:cubicBezTo>
                    <a:pt x="77" y="89"/>
                    <a:pt x="76" y="90"/>
                    <a:pt x="74" y="91"/>
                  </a:cubicBezTo>
                  <a:cubicBezTo>
                    <a:pt x="74" y="91"/>
                    <a:pt x="74" y="91"/>
                    <a:pt x="74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2"/>
                    <a:pt x="71" y="93"/>
                    <a:pt x="71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9" y="115"/>
                    <a:pt x="69" y="115"/>
                    <a:pt x="69" y="115"/>
                  </a:cubicBezTo>
                  <a:close/>
                  <a:moveTo>
                    <a:pt x="69" y="58"/>
                  </a:moveTo>
                  <a:cubicBezTo>
                    <a:pt x="106" y="58"/>
                    <a:pt x="106" y="58"/>
                    <a:pt x="106" y="58"/>
                  </a:cubicBezTo>
                  <a:cubicBezTo>
                    <a:pt x="107" y="58"/>
                    <a:pt x="108" y="57"/>
                    <a:pt x="108" y="5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1"/>
                    <a:pt x="108" y="19"/>
                    <a:pt x="107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7"/>
                    <a:pt x="104" y="16"/>
                    <a:pt x="102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4" y="22"/>
                    <a:pt x="104" y="2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69" y="53"/>
                    <a:pt x="69" y="53"/>
                    <a:pt x="69" y="53"/>
                  </a:cubicBezTo>
                  <a:lnTo>
                    <a:pt x="69" y="58"/>
                  </a:lnTo>
                  <a:close/>
                  <a:moveTo>
                    <a:pt x="69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6" y="7"/>
                    <a:pt x="23" y="10"/>
                  </a:cubicBezTo>
                  <a:cubicBezTo>
                    <a:pt x="20" y="13"/>
                    <a:pt x="18" y="18"/>
                    <a:pt x="18" y="2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7" y="58"/>
                    <a:pt x="1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1" y="129"/>
                    <a:pt x="0" y="128"/>
                    <a:pt x="0" y="12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16"/>
                    <a:pt x="16" y="11"/>
                    <a:pt x="20" y="7"/>
                  </a:cubicBezTo>
                  <a:cubicBezTo>
                    <a:pt x="24" y="3"/>
                    <a:pt x="29" y="0"/>
                    <a:pt x="3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lose/>
                  <a:moveTo>
                    <a:pt x="69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29" y="21"/>
                    <a:pt x="29" y="2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7"/>
                    <a:pt x="30" y="58"/>
                    <a:pt x="31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6"/>
                    <a:pt x="69" y="16"/>
                    <a:pt x="69" y="16"/>
                  </a:cubicBezTo>
                  <a:close/>
                  <a:moveTo>
                    <a:pt x="69" y="69"/>
                  </a:moveTo>
                  <a:cubicBezTo>
                    <a:pt x="65" y="69"/>
                    <a:pt x="61" y="70"/>
                    <a:pt x="58" y="73"/>
                  </a:cubicBezTo>
                  <a:cubicBezTo>
                    <a:pt x="56" y="76"/>
                    <a:pt x="54" y="79"/>
                    <a:pt x="54" y="83"/>
                  </a:cubicBezTo>
                  <a:cubicBezTo>
                    <a:pt x="54" y="86"/>
                    <a:pt x="55" y="88"/>
                    <a:pt x="56" y="90"/>
                  </a:cubicBezTo>
                  <a:cubicBezTo>
                    <a:pt x="57" y="92"/>
                    <a:pt x="58" y="94"/>
                    <a:pt x="60" y="95"/>
                  </a:cubicBezTo>
                  <a:cubicBezTo>
                    <a:pt x="60" y="95"/>
                    <a:pt x="61" y="95"/>
                    <a:pt x="61" y="96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4"/>
                    <a:pt x="62" y="115"/>
                    <a:pt x="63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3"/>
                    <a:pt x="65" y="92"/>
                    <a:pt x="6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2" y="90"/>
                    <a:pt x="61" y="89"/>
                    <a:pt x="60" y="88"/>
                  </a:cubicBezTo>
                  <a:cubicBezTo>
                    <a:pt x="59" y="86"/>
                    <a:pt x="59" y="85"/>
                    <a:pt x="59" y="83"/>
                  </a:cubicBezTo>
                  <a:cubicBezTo>
                    <a:pt x="59" y="81"/>
                    <a:pt x="60" y="78"/>
                    <a:pt x="62" y="76"/>
                  </a:cubicBezTo>
                  <a:cubicBezTo>
                    <a:pt x="63" y="75"/>
                    <a:pt x="66" y="73"/>
                    <a:pt x="69" y="73"/>
                  </a:cubicBezTo>
                  <a:lnTo>
                    <a:pt x="69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5" name="Freeform 196"/>
            <p:cNvSpPr>
              <a:spLocks noEditPoints="1"/>
            </p:cNvSpPr>
            <p:nvPr/>
          </p:nvSpPr>
          <p:spPr bwMode="auto">
            <a:xfrm>
              <a:off x="8126425" y="1501785"/>
              <a:ext cx="58738" cy="55564"/>
            </a:xfrm>
            <a:custGeom>
              <a:avLst/>
              <a:gdLst>
                <a:gd name="T0" fmla="*/ 13 w 26"/>
                <a:gd name="T1" fmla="*/ 0 h 25"/>
                <a:gd name="T2" fmla="*/ 22 w 26"/>
                <a:gd name="T3" fmla="*/ 3 h 25"/>
                <a:gd name="T4" fmla="*/ 22 w 26"/>
                <a:gd name="T5" fmla="*/ 3 h 25"/>
                <a:gd name="T6" fmla="*/ 22 w 26"/>
                <a:gd name="T7" fmla="*/ 3 h 25"/>
                <a:gd name="T8" fmla="*/ 26 w 26"/>
                <a:gd name="T9" fmla="*/ 12 h 25"/>
                <a:gd name="T10" fmla="*/ 22 w 26"/>
                <a:gd name="T11" fmla="*/ 22 h 25"/>
                <a:gd name="T12" fmla="*/ 22 w 26"/>
                <a:gd name="T13" fmla="*/ 22 h 25"/>
                <a:gd name="T14" fmla="*/ 13 w 26"/>
                <a:gd name="T15" fmla="*/ 25 h 25"/>
                <a:gd name="T16" fmla="*/ 13 w 26"/>
                <a:gd name="T17" fmla="*/ 21 h 25"/>
                <a:gd name="T18" fmla="*/ 18 w 26"/>
                <a:gd name="T19" fmla="*/ 18 h 25"/>
                <a:gd name="T20" fmla="*/ 18 w 26"/>
                <a:gd name="T21" fmla="*/ 18 h 25"/>
                <a:gd name="T22" fmla="*/ 18 w 26"/>
                <a:gd name="T23" fmla="*/ 18 h 25"/>
                <a:gd name="T24" fmla="*/ 21 w 26"/>
                <a:gd name="T25" fmla="*/ 12 h 25"/>
                <a:gd name="T26" fmla="*/ 18 w 26"/>
                <a:gd name="T27" fmla="*/ 7 h 25"/>
                <a:gd name="T28" fmla="*/ 18 w 26"/>
                <a:gd name="T29" fmla="*/ 7 h 25"/>
                <a:gd name="T30" fmla="*/ 13 w 26"/>
                <a:gd name="T31" fmla="*/ 4 h 25"/>
                <a:gd name="T32" fmla="*/ 13 w 26"/>
                <a:gd name="T33" fmla="*/ 0 h 25"/>
                <a:gd name="T34" fmla="*/ 13 w 26"/>
                <a:gd name="T35" fmla="*/ 25 h 25"/>
                <a:gd name="T36" fmla="*/ 3 w 26"/>
                <a:gd name="T37" fmla="*/ 22 h 25"/>
                <a:gd name="T38" fmla="*/ 0 w 26"/>
                <a:gd name="T39" fmla="*/ 12 h 25"/>
                <a:gd name="T40" fmla="*/ 3 w 26"/>
                <a:gd name="T41" fmla="*/ 3 h 25"/>
                <a:gd name="T42" fmla="*/ 3 w 26"/>
                <a:gd name="T43" fmla="*/ 3 h 25"/>
                <a:gd name="T44" fmla="*/ 13 w 26"/>
                <a:gd name="T45" fmla="*/ 0 h 25"/>
                <a:gd name="T46" fmla="*/ 13 w 26"/>
                <a:gd name="T47" fmla="*/ 4 h 25"/>
                <a:gd name="T48" fmla="*/ 7 w 26"/>
                <a:gd name="T49" fmla="*/ 7 h 25"/>
                <a:gd name="T50" fmla="*/ 7 w 26"/>
                <a:gd name="T51" fmla="*/ 7 h 25"/>
                <a:gd name="T52" fmla="*/ 7 w 26"/>
                <a:gd name="T53" fmla="*/ 7 h 25"/>
                <a:gd name="T54" fmla="*/ 4 w 26"/>
                <a:gd name="T55" fmla="*/ 12 h 25"/>
                <a:gd name="T56" fmla="*/ 7 w 26"/>
                <a:gd name="T57" fmla="*/ 18 h 25"/>
                <a:gd name="T58" fmla="*/ 13 w 26"/>
                <a:gd name="T59" fmla="*/ 21 h 25"/>
                <a:gd name="T60" fmla="*/ 13 w 26"/>
                <a:gd name="T6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16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6"/>
                    <a:pt x="26" y="9"/>
                    <a:pt x="26" y="12"/>
                  </a:cubicBezTo>
                  <a:cubicBezTo>
                    <a:pt x="26" y="16"/>
                    <a:pt x="24" y="19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9" y="24"/>
                    <a:pt x="16" y="25"/>
                    <a:pt x="13" y="2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1"/>
                    <a:pt x="17" y="2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7"/>
                    <a:pt x="21" y="15"/>
                    <a:pt x="21" y="12"/>
                  </a:cubicBezTo>
                  <a:cubicBezTo>
                    <a:pt x="21" y="10"/>
                    <a:pt x="20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5"/>
                    <a:pt x="15" y="4"/>
                    <a:pt x="13" y="4"/>
                  </a:cubicBezTo>
                  <a:lnTo>
                    <a:pt x="13" y="0"/>
                  </a:lnTo>
                  <a:close/>
                  <a:moveTo>
                    <a:pt x="13" y="25"/>
                  </a:moveTo>
                  <a:cubicBezTo>
                    <a:pt x="9" y="25"/>
                    <a:pt x="6" y="24"/>
                    <a:pt x="3" y="22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9"/>
                    <a:pt x="1" y="6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4"/>
                    <a:pt x="8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5"/>
                    <a:pt x="5" y="17"/>
                    <a:pt x="7" y="18"/>
                  </a:cubicBezTo>
                  <a:cubicBezTo>
                    <a:pt x="8" y="20"/>
                    <a:pt x="10" y="21"/>
                    <a:pt x="13" y="21"/>
                  </a:cubicBezTo>
                  <a:lnTo>
                    <a:pt x="1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6" name="Freeform 197"/>
            <p:cNvSpPr>
              <a:spLocks noEditPoints="1"/>
            </p:cNvSpPr>
            <p:nvPr/>
          </p:nvSpPr>
          <p:spPr bwMode="auto">
            <a:xfrm>
              <a:off x="7940688" y="1641485"/>
              <a:ext cx="115888" cy="114301"/>
            </a:xfrm>
            <a:custGeom>
              <a:avLst/>
              <a:gdLst>
                <a:gd name="T0" fmla="*/ 26 w 51"/>
                <a:gd name="T1" fmla="*/ 46 h 51"/>
                <a:gd name="T2" fmla="*/ 40 w 51"/>
                <a:gd name="T3" fmla="*/ 40 h 51"/>
                <a:gd name="T4" fmla="*/ 40 w 51"/>
                <a:gd name="T5" fmla="*/ 40 h 51"/>
                <a:gd name="T6" fmla="*/ 40 w 51"/>
                <a:gd name="T7" fmla="*/ 40 h 51"/>
                <a:gd name="T8" fmla="*/ 46 w 51"/>
                <a:gd name="T9" fmla="*/ 25 h 51"/>
                <a:gd name="T10" fmla="*/ 40 w 51"/>
                <a:gd name="T11" fmla="*/ 11 h 51"/>
                <a:gd name="T12" fmla="*/ 26 w 51"/>
                <a:gd name="T13" fmla="*/ 5 h 51"/>
                <a:gd name="T14" fmla="*/ 26 w 51"/>
                <a:gd name="T15" fmla="*/ 0 h 51"/>
                <a:gd name="T16" fmla="*/ 44 w 51"/>
                <a:gd name="T17" fmla="*/ 7 h 51"/>
                <a:gd name="T18" fmla="*/ 51 w 51"/>
                <a:gd name="T19" fmla="*/ 25 h 51"/>
                <a:gd name="T20" fmla="*/ 44 w 51"/>
                <a:gd name="T21" fmla="*/ 43 h 51"/>
                <a:gd name="T22" fmla="*/ 44 w 51"/>
                <a:gd name="T23" fmla="*/ 43 h 51"/>
                <a:gd name="T24" fmla="*/ 26 w 51"/>
                <a:gd name="T25" fmla="*/ 51 h 51"/>
                <a:gd name="T26" fmla="*/ 26 w 51"/>
                <a:gd name="T27" fmla="*/ 46 h 51"/>
                <a:gd name="T28" fmla="*/ 26 w 51"/>
                <a:gd name="T29" fmla="*/ 40 h 51"/>
                <a:gd name="T30" fmla="*/ 36 w 51"/>
                <a:gd name="T31" fmla="*/ 36 h 51"/>
                <a:gd name="T32" fmla="*/ 40 w 51"/>
                <a:gd name="T33" fmla="*/ 25 h 51"/>
                <a:gd name="T34" fmla="*/ 36 w 51"/>
                <a:gd name="T35" fmla="*/ 15 h 51"/>
                <a:gd name="T36" fmla="*/ 26 w 51"/>
                <a:gd name="T37" fmla="*/ 10 h 51"/>
                <a:gd name="T38" fmla="*/ 26 w 51"/>
                <a:gd name="T39" fmla="*/ 15 h 51"/>
                <a:gd name="T40" fmla="*/ 33 w 51"/>
                <a:gd name="T41" fmla="*/ 18 h 51"/>
                <a:gd name="T42" fmla="*/ 36 w 51"/>
                <a:gd name="T43" fmla="*/ 25 h 51"/>
                <a:gd name="T44" fmla="*/ 33 w 51"/>
                <a:gd name="T45" fmla="*/ 32 h 51"/>
                <a:gd name="T46" fmla="*/ 26 w 51"/>
                <a:gd name="T47" fmla="*/ 35 h 51"/>
                <a:gd name="T48" fmla="*/ 26 w 51"/>
                <a:gd name="T49" fmla="*/ 40 h 51"/>
                <a:gd name="T50" fmla="*/ 26 w 51"/>
                <a:gd name="T51" fmla="*/ 5 h 51"/>
                <a:gd name="T52" fmla="*/ 11 w 51"/>
                <a:gd name="T53" fmla="*/ 11 h 51"/>
                <a:gd name="T54" fmla="*/ 11 w 51"/>
                <a:gd name="T55" fmla="*/ 11 h 51"/>
                <a:gd name="T56" fmla="*/ 5 w 51"/>
                <a:gd name="T57" fmla="*/ 25 h 51"/>
                <a:gd name="T58" fmla="*/ 11 w 51"/>
                <a:gd name="T59" fmla="*/ 40 h 51"/>
                <a:gd name="T60" fmla="*/ 11 w 51"/>
                <a:gd name="T61" fmla="*/ 40 h 51"/>
                <a:gd name="T62" fmla="*/ 26 w 51"/>
                <a:gd name="T63" fmla="*/ 46 h 51"/>
                <a:gd name="T64" fmla="*/ 26 w 51"/>
                <a:gd name="T65" fmla="*/ 51 h 51"/>
                <a:gd name="T66" fmla="*/ 8 w 51"/>
                <a:gd name="T67" fmla="*/ 43 h 51"/>
                <a:gd name="T68" fmla="*/ 7 w 51"/>
                <a:gd name="T69" fmla="*/ 43 h 51"/>
                <a:gd name="T70" fmla="*/ 0 w 51"/>
                <a:gd name="T71" fmla="*/ 25 h 51"/>
                <a:gd name="T72" fmla="*/ 7 w 51"/>
                <a:gd name="T73" fmla="*/ 7 h 51"/>
                <a:gd name="T74" fmla="*/ 7 w 51"/>
                <a:gd name="T75" fmla="*/ 7 h 51"/>
                <a:gd name="T76" fmla="*/ 7 w 51"/>
                <a:gd name="T77" fmla="*/ 7 h 51"/>
                <a:gd name="T78" fmla="*/ 26 w 51"/>
                <a:gd name="T79" fmla="*/ 0 h 51"/>
                <a:gd name="T80" fmla="*/ 26 w 51"/>
                <a:gd name="T81" fmla="*/ 5 h 51"/>
                <a:gd name="T82" fmla="*/ 26 w 51"/>
                <a:gd name="T83" fmla="*/ 10 h 51"/>
                <a:gd name="T84" fmla="*/ 15 w 51"/>
                <a:gd name="T85" fmla="*/ 15 h 51"/>
                <a:gd name="T86" fmla="*/ 15 w 51"/>
                <a:gd name="T87" fmla="*/ 15 h 51"/>
                <a:gd name="T88" fmla="*/ 11 w 51"/>
                <a:gd name="T89" fmla="*/ 25 h 51"/>
                <a:gd name="T90" fmla="*/ 15 w 51"/>
                <a:gd name="T91" fmla="*/ 36 h 51"/>
                <a:gd name="T92" fmla="*/ 15 w 51"/>
                <a:gd name="T93" fmla="*/ 36 h 51"/>
                <a:gd name="T94" fmla="*/ 26 w 51"/>
                <a:gd name="T95" fmla="*/ 40 h 51"/>
                <a:gd name="T96" fmla="*/ 26 w 51"/>
                <a:gd name="T97" fmla="*/ 35 h 51"/>
                <a:gd name="T98" fmla="*/ 18 w 51"/>
                <a:gd name="T99" fmla="*/ 32 h 51"/>
                <a:gd name="T100" fmla="*/ 18 w 51"/>
                <a:gd name="T101" fmla="*/ 32 h 51"/>
                <a:gd name="T102" fmla="*/ 15 w 51"/>
                <a:gd name="T103" fmla="*/ 25 h 51"/>
                <a:gd name="T104" fmla="*/ 18 w 51"/>
                <a:gd name="T105" fmla="*/ 18 h 51"/>
                <a:gd name="T106" fmla="*/ 18 w 51"/>
                <a:gd name="T107" fmla="*/ 18 h 51"/>
                <a:gd name="T108" fmla="*/ 18 w 51"/>
                <a:gd name="T109" fmla="*/ 18 h 51"/>
                <a:gd name="T110" fmla="*/ 26 w 51"/>
                <a:gd name="T111" fmla="*/ 15 h 51"/>
                <a:gd name="T112" fmla="*/ 26 w 51"/>
                <a:gd name="T11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51">
                  <a:moveTo>
                    <a:pt x="26" y="46"/>
                  </a:moveTo>
                  <a:cubicBezTo>
                    <a:pt x="31" y="46"/>
                    <a:pt x="36" y="44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4" y="36"/>
                    <a:pt x="46" y="31"/>
                    <a:pt x="46" y="25"/>
                  </a:cubicBezTo>
                  <a:cubicBezTo>
                    <a:pt x="46" y="20"/>
                    <a:pt x="44" y="14"/>
                    <a:pt x="40" y="11"/>
                  </a:cubicBezTo>
                  <a:cubicBezTo>
                    <a:pt x="36" y="7"/>
                    <a:pt x="31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3"/>
                    <a:pt x="44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9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39" y="48"/>
                    <a:pt x="33" y="51"/>
                    <a:pt x="26" y="51"/>
                  </a:cubicBezTo>
                  <a:cubicBezTo>
                    <a:pt x="26" y="46"/>
                    <a:pt x="26" y="46"/>
                    <a:pt x="26" y="46"/>
                  </a:cubicBezTo>
                  <a:close/>
                  <a:moveTo>
                    <a:pt x="26" y="40"/>
                  </a:moveTo>
                  <a:cubicBezTo>
                    <a:pt x="30" y="40"/>
                    <a:pt x="33" y="38"/>
                    <a:pt x="36" y="36"/>
                  </a:cubicBezTo>
                  <a:cubicBezTo>
                    <a:pt x="39" y="33"/>
                    <a:pt x="40" y="29"/>
                    <a:pt x="40" y="25"/>
                  </a:cubicBezTo>
                  <a:cubicBezTo>
                    <a:pt x="40" y="21"/>
                    <a:pt x="39" y="17"/>
                    <a:pt x="36" y="15"/>
                  </a:cubicBezTo>
                  <a:cubicBezTo>
                    <a:pt x="33" y="12"/>
                    <a:pt x="30" y="10"/>
                    <a:pt x="26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5"/>
                    <a:pt x="31" y="16"/>
                    <a:pt x="33" y="18"/>
                  </a:cubicBezTo>
                  <a:cubicBezTo>
                    <a:pt x="34" y="20"/>
                    <a:pt x="36" y="22"/>
                    <a:pt x="36" y="25"/>
                  </a:cubicBezTo>
                  <a:cubicBezTo>
                    <a:pt x="36" y="28"/>
                    <a:pt x="34" y="31"/>
                    <a:pt x="33" y="32"/>
                  </a:cubicBezTo>
                  <a:cubicBezTo>
                    <a:pt x="31" y="34"/>
                    <a:pt x="28" y="35"/>
                    <a:pt x="26" y="35"/>
                  </a:cubicBezTo>
                  <a:lnTo>
                    <a:pt x="26" y="40"/>
                  </a:lnTo>
                  <a:close/>
                  <a:moveTo>
                    <a:pt x="26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4"/>
                    <a:pt x="5" y="20"/>
                    <a:pt x="5" y="25"/>
                  </a:cubicBezTo>
                  <a:cubicBezTo>
                    <a:pt x="5" y="31"/>
                    <a:pt x="7" y="36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4"/>
                    <a:pt x="20" y="46"/>
                    <a:pt x="26" y="4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9" y="51"/>
                    <a:pt x="12" y="48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3" y="39"/>
                    <a:pt x="0" y="32"/>
                    <a:pt x="0" y="25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26" y="10"/>
                  </a:moveTo>
                  <a:cubicBezTo>
                    <a:pt x="21" y="10"/>
                    <a:pt x="18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17"/>
                    <a:pt x="11" y="21"/>
                    <a:pt x="11" y="25"/>
                  </a:cubicBezTo>
                  <a:cubicBezTo>
                    <a:pt x="11" y="29"/>
                    <a:pt x="12" y="33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8"/>
                    <a:pt x="21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5"/>
                    <a:pt x="20" y="34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0"/>
                    <a:pt x="15" y="28"/>
                    <a:pt x="15" y="25"/>
                  </a:cubicBezTo>
                  <a:cubicBezTo>
                    <a:pt x="15" y="22"/>
                    <a:pt x="17" y="2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6"/>
                    <a:pt x="23" y="15"/>
                    <a:pt x="26" y="15"/>
                  </a:cubicBez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7" name="Freeform 198"/>
            <p:cNvSpPr>
              <a:spLocks noEditPoints="1"/>
            </p:cNvSpPr>
            <p:nvPr/>
          </p:nvSpPr>
          <p:spPr bwMode="auto">
            <a:xfrm>
              <a:off x="8129600" y="1641485"/>
              <a:ext cx="114300" cy="114301"/>
            </a:xfrm>
            <a:custGeom>
              <a:avLst/>
              <a:gdLst>
                <a:gd name="T0" fmla="*/ 26 w 51"/>
                <a:gd name="T1" fmla="*/ 5 h 51"/>
                <a:gd name="T2" fmla="*/ 26 w 51"/>
                <a:gd name="T3" fmla="*/ 5 h 51"/>
                <a:gd name="T4" fmla="*/ 26 w 51"/>
                <a:gd name="T5" fmla="*/ 0 h 51"/>
                <a:gd name="T6" fmla="*/ 26 w 51"/>
                <a:gd name="T7" fmla="*/ 0 h 51"/>
                <a:gd name="T8" fmla="*/ 44 w 51"/>
                <a:gd name="T9" fmla="*/ 7 h 51"/>
                <a:gd name="T10" fmla="*/ 44 w 51"/>
                <a:gd name="T11" fmla="*/ 7 h 51"/>
                <a:gd name="T12" fmla="*/ 44 w 51"/>
                <a:gd name="T13" fmla="*/ 7 h 51"/>
                <a:gd name="T14" fmla="*/ 51 w 51"/>
                <a:gd name="T15" fmla="*/ 25 h 51"/>
                <a:gd name="T16" fmla="*/ 44 w 51"/>
                <a:gd name="T17" fmla="*/ 43 h 51"/>
                <a:gd name="T18" fmla="*/ 44 w 51"/>
                <a:gd name="T19" fmla="*/ 43 h 51"/>
                <a:gd name="T20" fmla="*/ 26 w 51"/>
                <a:gd name="T21" fmla="*/ 51 h 51"/>
                <a:gd name="T22" fmla="*/ 26 w 51"/>
                <a:gd name="T23" fmla="*/ 51 h 51"/>
                <a:gd name="T24" fmla="*/ 26 w 51"/>
                <a:gd name="T25" fmla="*/ 46 h 51"/>
                <a:gd name="T26" fmla="*/ 26 w 51"/>
                <a:gd name="T27" fmla="*/ 46 h 51"/>
                <a:gd name="T28" fmla="*/ 40 w 51"/>
                <a:gd name="T29" fmla="*/ 40 h 51"/>
                <a:gd name="T30" fmla="*/ 41 w 51"/>
                <a:gd name="T31" fmla="*/ 40 h 51"/>
                <a:gd name="T32" fmla="*/ 46 w 51"/>
                <a:gd name="T33" fmla="*/ 25 h 51"/>
                <a:gd name="T34" fmla="*/ 40 w 51"/>
                <a:gd name="T35" fmla="*/ 11 h 51"/>
                <a:gd name="T36" fmla="*/ 40 w 51"/>
                <a:gd name="T37" fmla="*/ 11 h 51"/>
                <a:gd name="T38" fmla="*/ 26 w 51"/>
                <a:gd name="T39" fmla="*/ 5 h 51"/>
                <a:gd name="T40" fmla="*/ 26 w 51"/>
                <a:gd name="T41" fmla="*/ 40 h 51"/>
                <a:gd name="T42" fmla="*/ 26 w 51"/>
                <a:gd name="T43" fmla="*/ 40 h 51"/>
                <a:gd name="T44" fmla="*/ 36 w 51"/>
                <a:gd name="T45" fmla="*/ 36 h 51"/>
                <a:gd name="T46" fmla="*/ 41 w 51"/>
                <a:gd name="T47" fmla="*/ 25 h 51"/>
                <a:gd name="T48" fmla="*/ 36 w 51"/>
                <a:gd name="T49" fmla="*/ 15 h 51"/>
                <a:gd name="T50" fmla="*/ 26 w 51"/>
                <a:gd name="T51" fmla="*/ 10 h 51"/>
                <a:gd name="T52" fmla="*/ 26 w 51"/>
                <a:gd name="T53" fmla="*/ 10 h 51"/>
                <a:gd name="T54" fmla="*/ 26 w 51"/>
                <a:gd name="T55" fmla="*/ 15 h 51"/>
                <a:gd name="T56" fmla="*/ 26 w 51"/>
                <a:gd name="T57" fmla="*/ 15 h 51"/>
                <a:gd name="T58" fmla="*/ 33 w 51"/>
                <a:gd name="T59" fmla="*/ 18 h 51"/>
                <a:gd name="T60" fmla="*/ 36 w 51"/>
                <a:gd name="T61" fmla="*/ 25 h 51"/>
                <a:gd name="T62" fmla="*/ 33 w 51"/>
                <a:gd name="T63" fmla="*/ 32 h 51"/>
                <a:gd name="T64" fmla="*/ 26 w 51"/>
                <a:gd name="T65" fmla="*/ 35 h 51"/>
                <a:gd name="T66" fmla="*/ 26 w 51"/>
                <a:gd name="T67" fmla="*/ 35 h 51"/>
                <a:gd name="T68" fmla="*/ 26 w 51"/>
                <a:gd name="T69" fmla="*/ 40 h 51"/>
                <a:gd name="T70" fmla="*/ 26 w 51"/>
                <a:gd name="T71" fmla="*/ 5 h 51"/>
                <a:gd name="T72" fmla="*/ 11 w 51"/>
                <a:gd name="T73" fmla="*/ 11 h 51"/>
                <a:gd name="T74" fmla="*/ 11 w 51"/>
                <a:gd name="T75" fmla="*/ 11 h 51"/>
                <a:gd name="T76" fmla="*/ 5 w 51"/>
                <a:gd name="T77" fmla="*/ 25 h 51"/>
                <a:gd name="T78" fmla="*/ 11 w 51"/>
                <a:gd name="T79" fmla="*/ 40 h 51"/>
                <a:gd name="T80" fmla="*/ 11 w 51"/>
                <a:gd name="T81" fmla="*/ 40 h 51"/>
                <a:gd name="T82" fmla="*/ 26 w 51"/>
                <a:gd name="T83" fmla="*/ 46 h 51"/>
                <a:gd name="T84" fmla="*/ 26 w 51"/>
                <a:gd name="T85" fmla="*/ 51 h 51"/>
                <a:gd name="T86" fmla="*/ 8 w 51"/>
                <a:gd name="T87" fmla="*/ 43 h 51"/>
                <a:gd name="T88" fmla="*/ 8 w 51"/>
                <a:gd name="T89" fmla="*/ 43 h 51"/>
                <a:gd name="T90" fmla="*/ 8 w 51"/>
                <a:gd name="T91" fmla="*/ 43 h 51"/>
                <a:gd name="T92" fmla="*/ 0 w 51"/>
                <a:gd name="T93" fmla="*/ 25 h 51"/>
                <a:gd name="T94" fmla="*/ 8 w 51"/>
                <a:gd name="T95" fmla="*/ 7 h 51"/>
                <a:gd name="T96" fmla="*/ 8 w 51"/>
                <a:gd name="T97" fmla="*/ 7 h 51"/>
                <a:gd name="T98" fmla="*/ 8 w 51"/>
                <a:gd name="T99" fmla="*/ 7 h 51"/>
                <a:gd name="T100" fmla="*/ 26 w 51"/>
                <a:gd name="T101" fmla="*/ 0 h 51"/>
                <a:gd name="T102" fmla="*/ 26 w 51"/>
                <a:gd name="T103" fmla="*/ 5 h 51"/>
                <a:gd name="T104" fmla="*/ 26 w 51"/>
                <a:gd name="T105" fmla="*/ 10 h 51"/>
                <a:gd name="T106" fmla="*/ 15 w 51"/>
                <a:gd name="T107" fmla="*/ 15 h 51"/>
                <a:gd name="T108" fmla="*/ 11 w 51"/>
                <a:gd name="T109" fmla="*/ 25 h 51"/>
                <a:gd name="T110" fmla="*/ 15 w 51"/>
                <a:gd name="T111" fmla="*/ 36 h 51"/>
                <a:gd name="T112" fmla="*/ 26 w 51"/>
                <a:gd name="T113" fmla="*/ 40 h 51"/>
                <a:gd name="T114" fmla="*/ 26 w 51"/>
                <a:gd name="T115" fmla="*/ 35 h 51"/>
                <a:gd name="T116" fmla="*/ 19 w 51"/>
                <a:gd name="T117" fmla="*/ 32 h 51"/>
                <a:gd name="T118" fmla="*/ 16 w 51"/>
                <a:gd name="T119" fmla="*/ 25 h 51"/>
                <a:gd name="T120" fmla="*/ 19 w 51"/>
                <a:gd name="T121" fmla="*/ 18 h 51"/>
                <a:gd name="T122" fmla="*/ 26 w 51"/>
                <a:gd name="T123" fmla="*/ 15 h 51"/>
                <a:gd name="T124" fmla="*/ 26 w 51"/>
                <a:gd name="T12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51"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8" y="12"/>
                    <a:pt x="51" y="18"/>
                    <a:pt x="51" y="25"/>
                  </a:cubicBezTo>
                  <a:cubicBezTo>
                    <a:pt x="51" y="32"/>
                    <a:pt x="48" y="39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39" y="48"/>
                    <a:pt x="33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6"/>
                    <a:pt x="37" y="44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6"/>
                    <a:pt x="46" y="31"/>
                    <a:pt x="46" y="25"/>
                  </a:cubicBezTo>
                  <a:cubicBezTo>
                    <a:pt x="46" y="20"/>
                    <a:pt x="44" y="14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7"/>
                    <a:pt x="31" y="5"/>
                    <a:pt x="26" y="5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30" y="40"/>
                    <a:pt x="34" y="38"/>
                    <a:pt x="36" y="36"/>
                  </a:cubicBezTo>
                  <a:cubicBezTo>
                    <a:pt x="39" y="33"/>
                    <a:pt x="41" y="29"/>
                    <a:pt x="41" y="25"/>
                  </a:cubicBezTo>
                  <a:cubicBezTo>
                    <a:pt x="41" y="21"/>
                    <a:pt x="39" y="17"/>
                    <a:pt x="36" y="15"/>
                  </a:cubicBezTo>
                  <a:cubicBezTo>
                    <a:pt x="34" y="12"/>
                    <a:pt x="30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6"/>
                    <a:pt x="33" y="18"/>
                  </a:cubicBezTo>
                  <a:cubicBezTo>
                    <a:pt x="35" y="20"/>
                    <a:pt x="36" y="22"/>
                    <a:pt x="36" y="25"/>
                  </a:cubicBezTo>
                  <a:cubicBezTo>
                    <a:pt x="36" y="28"/>
                    <a:pt x="35" y="31"/>
                    <a:pt x="33" y="32"/>
                  </a:cubicBezTo>
                  <a:cubicBezTo>
                    <a:pt x="31" y="34"/>
                    <a:pt x="29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lnTo>
                    <a:pt x="26" y="40"/>
                  </a:lnTo>
                  <a:close/>
                  <a:moveTo>
                    <a:pt x="26" y="5"/>
                  </a:moveTo>
                  <a:cubicBezTo>
                    <a:pt x="20" y="5"/>
                    <a:pt x="15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4"/>
                    <a:pt x="5" y="20"/>
                    <a:pt x="5" y="25"/>
                  </a:cubicBezTo>
                  <a:cubicBezTo>
                    <a:pt x="5" y="31"/>
                    <a:pt x="7" y="36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4"/>
                    <a:pt x="20" y="46"/>
                    <a:pt x="26" y="4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9" y="51"/>
                    <a:pt x="12" y="48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39"/>
                    <a:pt x="0" y="32"/>
                    <a:pt x="0" y="25"/>
                  </a:cubicBezTo>
                  <a:cubicBezTo>
                    <a:pt x="0" y="18"/>
                    <a:pt x="3" y="12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26" y="10"/>
                  </a:moveTo>
                  <a:cubicBezTo>
                    <a:pt x="22" y="10"/>
                    <a:pt x="18" y="12"/>
                    <a:pt x="15" y="15"/>
                  </a:cubicBezTo>
                  <a:cubicBezTo>
                    <a:pt x="13" y="17"/>
                    <a:pt x="11" y="21"/>
                    <a:pt x="11" y="25"/>
                  </a:cubicBezTo>
                  <a:cubicBezTo>
                    <a:pt x="11" y="29"/>
                    <a:pt x="13" y="33"/>
                    <a:pt x="15" y="36"/>
                  </a:cubicBezTo>
                  <a:cubicBezTo>
                    <a:pt x="18" y="38"/>
                    <a:pt x="22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5"/>
                    <a:pt x="20" y="34"/>
                    <a:pt x="19" y="32"/>
                  </a:cubicBezTo>
                  <a:cubicBezTo>
                    <a:pt x="17" y="31"/>
                    <a:pt x="16" y="28"/>
                    <a:pt x="16" y="25"/>
                  </a:cubicBezTo>
                  <a:cubicBezTo>
                    <a:pt x="16" y="22"/>
                    <a:pt x="17" y="20"/>
                    <a:pt x="19" y="18"/>
                  </a:cubicBezTo>
                  <a:cubicBezTo>
                    <a:pt x="20" y="16"/>
                    <a:pt x="23" y="15"/>
                    <a:pt x="26" y="15"/>
                  </a:cubicBez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8" name="Freeform 199"/>
            <p:cNvSpPr>
              <a:spLocks noEditPoints="1"/>
            </p:cNvSpPr>
            <p:nvPr/>
          </p:nvSpPr>
          <p:spPr bwMode="auto">
            <a:xfrm>
              <a:off x="8120075" y="1616086"/>
              <a:ext cx="133351" cy="53976"/>
            </a:xfrm>
            <a:custGeom>
              <a:avLst/>
              <a:gdLst>
                <a:gd name="T0" fmla="*/ 30 w 59"/>
                <a:gd name="T1" fmla="*/ 5 h 24"/>
                <a:gd name="T2" fmla="*/ 30 w 59"/>
                <a:gd name="T3" fmla="*/ 5 h 24"/>
                <a:gd name="T4" fmla="*/ 30 w 59"/>
                <a:gd name="T5" fmla="*/ 0 h 24"/>
                <a:gd name="T6" fmla="*/ 30 w 59"/>
                <a:gd name="T7" fmla="*/ 0 h 24"/>
                <a:gd name="T8" fmla="*/ 46 w 59"/>
                <a:gd name="T9" fmla="*/ 4 h 24"/>
                <a:gd name="T10" fmla="*/ 58 w 59"/>
                <a:gd name="T11" fmla="*/ 15 h 24"/>
                <a:gd name="T12" fmla="*/ 58 w 59"/>
                <a:gd name="T13" fmla="*/ 15 h 24"/>
                <a:gd name="T14" fmla="*/ 58 w 59"/>
                <a:gd name="T15" fmla="*/ 15 h 24"/>
                <a:gd name="T16" fmla="*/ 59 w 59"/>
                <a:gd name="T17" fmla="*/ 19 h 24"/>
                <a:gd name="T18" fmla="*/ 57 w 59"/>
                <a:gd name="T19" fmla="*/ 23 h 24"/>
                <a:gd name="T20" fmla="*/ 56 w 59"/>
                <a:gd name="T21" fmla="*/ 23 h 24"/>
                <a:gd name="T22" fmla="*/ 52 w 59"/>
                <a:gd name="T23" fmla="*/ 24 h 24"/>
                <a:gd name="T24" fmla="*/ 48 w 59"/>
                <a:gd name="T25" fmla="*/ 22 h 24"/>
                <a:gd name="T26" fmla="*/ 48 w 59"/>
                <a:gd name="T27" fmla="*/ 22 h 24"/>
                <a:gd name="T28" fmla="*/ 40 w 59"/>
                <a:gd name="T29" fmla="*/ 14 h 24"/>
                <a:gd name="T30" fmla="*/ 30 w 59"/>
                <a:gd name="T31" fmla="*/ 12 h 24"/>
                <a:gd name="T32" fmla="*/ 30 w 59"/>
                <a:gd name="T33" fmla="*/ 12 h 24"/>
                <a:gd name="T34" fmla="*/ 30 w 59"/>
                <a:gd name="T35" fmla="*/ 7 h 24"/>
                <a:gd name="T36" fmla="*/ 30 w 59"/>
                <a:gd name="T37" fmla="*/ 7 h 24"/>
                <a:gd name="T38" fmla="*/ 42 w 59"/>
                <a:gd name="T39" fmla="*/ 10 h 24"/>
                <a:gd name="T40" fmla="*/ 52 w 59"/>
                <a:gd name="T41" fmla="*/ 19 h 24"/>
                <a:gd name="T42" fmla="*/ 52 w 59"/>
                <a:gd name="T43" fmla="*/ 19 h 24"/>
                <a:gd name="T44" fmla="*/ 53 w 59"/>
                <a:gd name="T45" fmla="*/ 19 h 24"/>
                <a:gd name="T46" fmla="*/ 54 w 59"/>
                <a:gd name="T47" fmla="*/ 19 h 24"/>
                <a:gd name="T48" fmla="*/ 54 w 59"/>
                <a:gd name="T49" fmla="*/ 19 h 24"/>
                <a:gd name="T50" fmla="*/ 54 w 59"/>
                <a:gd name="T51" fmla="*/ 19 h 24"/>
                <a:gd name="T52" fmla="*/ 54 w 59"/>
                <a:gd name="T53" fmla="*/ 18 h 24"/>
                <a:gd name="T54" fmla="*/ 54 w 59"/>
                <a:gd name="T55" fmla="*/ 18 h 24"/>
                <a:gd name="T56" fmla="*/ 54 w 59"/>
                <a:gd name="T57" fmla="*/ 18 h 24"/>
                <a:gd name="T58" fmla="*/ 43 w 59"/>
                <a:gd name="T59" fmla="*/ 8 h 24"/>
                <a:gd name="T60" fmla="*/ 30 w 59"/>
                <a:gd name="T61" fmla="*/ 5 h 24"/>
                <a:gd name="T62" fmla="*/ 30 w 59"/>
                <a:gd name="T63" fmla="*/ 5 h 24"/>
                <a:gd name="T64" fmla="*/ 16 w 59"/>
                <a:gd name="T65" fmla="*/ 8 h 24"/>
                <a:gd name="T66" fmla="*/ 5 w 59"/>
                <a:gd name="T67" fmla="*/ 18 h 24"/>
                <a:gd name="T68" fmla="*/ 5 w 59"/>
                <a:gd name="T69" fmla="*/ 19 h 24"/>
                <a:gd name="T70" fmla="*/ 6 w 59"/>
                <a:gd name="T71" fmla="*/ 19 h 24"/>
                <a:gd name="T72" fmla="*/ 6 w 59"/>
                <a:gd name="T73" fmla="*/ 19 h 24"/>
                <a:gd name="T74" fmla="*/ 6 w 59"/>
                <a:gd name="T75" fmla="*/ 19 h 24"/>
                <a:gd name="T76" fmla="*/ 7 w 59"/>
                <a:gd name="T77" fmla="*/ 19 h 24"/>
                <a:gd name="T78" fmla="*/ 7 w 59"/>
                <a:gd name="T79" fmla="*/ 19 h 24"/>
                <a:gd name="T80" fmla="*/ 7 w 59"/>
                <a:gd name="T81" fmla="*/ 19 h 24"/>
                <a:gd name="T82" fmla="*/ 7 w 59"/>
                <a:gd name="T83" fmla="*/ 19 h 24"/>
                <a:gd name="T84" fmla="*/ 17 w 59"/>
                <a:gd name="T85" fmla="*/ 10 h 24"/>
                <a:gd name="T86" fmla="*/ 30 w 59"/>
                <a:gd name="T87" fmla="*/ 7 h 24"/>
                <a:gd name="T88" fmla="*/ 30 w 59"/>
                <a:gd name="T89" fmla="*/ 12 h 24"/>
                <a:gd name="T90" fmla="*/ 19 w 59"/>
                <a:gd name="T91" fmla="*/ 14 h 24"/>
                <a:gd name="T92" fmla="*/ 11 w 59"/>
                <a:gd name="T93" fmla="*/ 22 h 24"/>
                <a:gd name="T94" fmla="*/ 9 w 59"/>
                <a:gd name="T95" fmla="*/ 24 h 24"/>
                <a:gd name="T96" fmla="*/ 9 w 59"/>
                <a:gd name="T97" fmla="*/ 24 h 24"/>
                <a:gd name="T98" fmla="*/ 6 w 59"/>
                <a:gd name="T99" fmla="*/ 24 h 24"/>
                <a:gd name="T100" fmla="*/ 5 w 59"/>
                <a:gd name="T101" fmla="*/ 24 h 24"/>
                <a:gd name="T102" fmla="*/ 3 w 59"/>
                <a:gd name="T103" fmla="*/ 23 h 24"/>
                <a:gd name="T104" fmla="*/ 1 w 59"/>
                <a:gd name="T105" fmla="*/ 19 h 24"/>
                <a:gd name="T106" fmla="*/ 2 w 59"/>
                <a:gd name="T107" fmla="*/ 15 h 24"/>
                <a:gd name="T108" fmla="*/ 14 w 59"/>
                <a:gd name="T109" fmla="*/ 4 h 24"/>
                <a:gd name="T110" fmla="*/ 30 w 59"/>
                <a:gd name="T111" fmla="*/ 0 h 24"/>
                <a:gd name="T112" fmla="*/ 30 w 59"/>
                <a:gd name="T11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24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41" y="1"/>
                    <a:pt x="46" y="4"/>
                  </a:cubicBezTo>
                  <a:cubicBezTo>
                    <a:pt x="51" y="7"/>
                    <a:pt x="55" y="10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6"/>
                    <a:pt x="59" y="18"/>
                    <a:pt x="59" y="19"/>
                  </a:cubicBezTo>
                  <a:cubicBezTo>
                    <a:pt x="59" y="21"/>
                    <a:pt x="58" y="22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3" y="24"/>
                    <a:pt x="52" y="24"/>
                  </a:cubicBezTo>
                  <a:cubicBezTo>
                    <a:pt x="50" y="24"/>
                    <a:pt x="49" y="23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19"/>
                    <a:pt x="43" y="16"/>
                    <a:pt x="40" y="14"/>
                  </a:cubicBezTo>
                  <a:cubicBezTo>
                    <a:pt x="37" y="13"/>
                    <a:pt x="33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7"/>
                    <a:pt x="39" y="8"/>
                    <a:pt x="42" y="10"/>
                  </a:cubicBezTo>
                  <a:cubicBezTo>
                    <a:pt x="46" y="12"/>
                    <a:pt x="50" y="15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3" y="19"/>
                    <a:pt x="53" y="19"/>
                  </a:cubicBezTo>
                  <a:cubicBezTo>
                    <a:pt x="53" y="20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1" y="14"/>
                    <a:pt x="48" y="10"/>
                    <a:pt x="43" y="8"/>
                  </a:cubicBezTo>
                  <a:cubicBezTo>
                    <a:pt x="39" y="6"/>
                    <a:pt x="35" y="5"/>
                    <a:pt x="30" y="5"/>
                  </a:cubicBezTo>
                  <a:close/>
                  <a:moveTo>
                    <a:pt x="30" y="5"/>
                  </a:moveTo>
                  <a:cubicBezTo>
                    <a:pt x="25" y="5"/>
                    <a:pt x="20" y="6"/>
                    <a:pt x="16" y="8"/>
                  </a:cubicBezTo>
                  <a:cubicBezTo>
                    <a:pt x="12" y="10"/>
                    <a:pt x="8" y="14"/>
                    <a:pt x="5" y="18"/>
                  </a:cubicBezTo>
                  <a:cubicBezTo>
                    <a:pt x="5" y="18"/>
                    <a:pt x="5" y="18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0" y="15"/>
                    <a:pt x="13" y="12"/>
                    <a:pt x="17" y="10"/>
                  </a:cubicBezTo>
                  <a:cubicBezTo>
                    <a:pt x="21" y="8"/>
                    <a:pt x="25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6" y="12"/>
                    <a:pt x="22" y="13"/>
                    <a:pt x="19" y="14"/>
                  </a:cubicBezTo>
                  <a:cubicBezTo>
                    <a:pt x="16" y="16"/>
                    <a:pt x="13" y="19"/>
                    <a:pt x="11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4" y="24"/>
                    <a:pt x="4" y="24"/>
                    <a:pt x="3" y="23"/>
                  </a:cubicBezTo>
                  <a:cubicBezTo>
                    <a:pt x="2" y="22"/>
                    <a:pt x="1" y="21"/>
                    <a:pt x="1" y="19"/>
                  </a:cubicBezTo>
                  <a:cubicBezTo>
                    <a:pt x="0" y="18"/>
                    <a:pt x="1" y="16"/>
                    <a:pt x="2" y="15"/>
                  </a:cubicBezTo>
                  <a:cubicBezTo>
                    <a:pt x="5" y="10"/>
                    <a:pt x="9" y="7"/>
                    <a:pt x="14" y="4"/>
                  </a:cubicBezTo>
                  <a:cubicBezTo>
                    <a:pt x="19" y="1"/>
                    <a:pt x="24" y="0"/>
                    <a:pt x="30" y="0"/>
                  </a:cubicBez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89" name="Freeform 200"/>
            <p:cNvSpPr>
              <a:spLocks noEditPoints="1"/>
            </p:cNvSpPr>
            <p:nvPr/>
          </p:nvSpPr>
          <p:spPr bwMode="auto">
            <a:xfrm>
              <a:off x="8028000" y="1528773"/>
              <a:ext cx="193676" cy="223839"/>
            </a:xfrm>
            <a:custGeom>
              <a:avLst/>
              <a:gdLst>
                <a:gd name="T0" fmla="*/ 81 w 86"/>
                <a:gd name="T1" fmla="*/ 30 h 99"/>
                <a:gd name="T2" fmla="*/ 81 w 86"/>
                <a:gd name="T3" fmla="*/ 30 h 99"/>
                <a:gd name="T4" fmla="*/ 81 w 86"/>
                <a:gd name="T5" fmla="*/ 17 h 99"/>
                <a:gd name="T6" fmla="*/ 79 w 86"/>
                <a:gd name="T7" fmla="*/ 26 h 99"/>
                <a:gd name="T8" fmla="*/ 77 w 86"/>
                <a:gd name="T9" fmla="*/ 21 h 99"/>
                <a:gd name="T10" fmla="*/ 81 w 86"/>
                <a:gd name="T11" fmla="*/ 30 h 99"/>
                <a:gd name="T12" fmla="*/ 71 w 86"/>
                <a:gd name="T13" fmla="*/ 35 h 99"/>
                <a:gd name="T14" fmla="*/ 71 w 86"/>
                <a:gd name="T15" fmla="*/ 24 h 99"/>
                <a:gd name="T16" fmla="*/ 60 w 86"/>
                <a:gd name="T17" fmla="*/ 22 h 99"/>
                <a:gd name="T18" fmla="*/ 71 w 86"/>
                <a:gd name="T19" fmla="*/ 34 h 99"/>
                <a:gd name="T20" fmla="*/ 60 w 86"/>
                <a:gd name="T21" fmla="*/ 39 h 99"/>
                <a:gd name="T22" fmla="*/ 59 w 86"/>
                <a:gd name="T23" fmla="*/ 27 h 99"/>
                <a:gd name="T24" fmla="*/ 60 w 86"/>
                <a:gd name="T25" fmla="*/ 34 h 99"/>
                <a:gd name="T26" fmla="*/ 59 w 86"/>
                <a:gd name="T27" fmla="*/ 40 h 99"/>
                <a:gd name="T28" fmla="*/ 43 w 86"/>
                <a:gd name="T29" fmla="*/ 27 h 99"/>
                <a:gd name="T30" fmla="*/ 43 w 86"/>
                <a:gd name="T31" fmla="*/ 22 h 99"/>
                <a:gd name="T32" fmla="*/ 58 w 86"/>
                <a:gd name="T33" fmla="*/ 40 h 99"/>
                <a:gd name="T34" fmla="*/ 43 w 86"/>
                <a:gd name="T35" fmla="*/ 55 h 99"/>
                <a:gd name="T36" fmla="*/ 39 w 86"/>
                <a:gd name="T37" fmla="*/ 53 h 99"/>
                <a:gd name="T38" fmla="*/ 39 w 86"/>
                <a:gd name="T39" fmla="*/ 8 h 99"/>
                <a:gd name="T40" fmla="*/ 39 w 86"/>
                <a:gd name="T41" fmla="*/ 1 h 99"/>
                <a:gd name="T42" fmla="*/ 59 w 86"/>
                <a:gd name="T43" fmla="*/ 39 h 99"/>
                <a:gd name="T44" fmla="*/ 39 w 86"/>
                <a:gd name="T45" fmla="*/ 31 h 99"/>
                <a:gd name="T46" fmla="*/ 33 w 86"/>
                <a:gd name="T47" fmla="*/ 41 h 99"/>
                <a:gd name="T48" fmla="*/ 33 w 86"/>
                <a:gd name="T49" fmla="*/ 41 h 99"/>
                <a:gd name="T50" fmla="*/ 39 w 86"/>
                <a:gd name="T51" fmla="*/ 65 h 99"/>
                <a:gd name="T52" fmla="*/ 33 w 86"/>
                <a:gd name="T53" fmla="*/ 97 h 99"/>
                <a:gd name="T54" fmla="*/ 39 w 86"/>
                <a:gd name="T55" fmla="*/ 1 h 99"/>
                <a:gd name="T56" fmla="*/ 39 w 86"/>
                <a:gd name="T57" fmla="*/ 53 h 99"/>
                <a:gd name="T58" fmla="*/ 33 w 86"/>
                <a:gd name="T59" fmla="*/ 1 h 99"/>
                <a:gd name="T60" fmla="*/ 32 w 86"/>
                <a:gd name="T61" fmla="*/ 46 h 99"/>
                <a:gd name="T62" fmla="*/ 33 w 86"/>
                <a:gd name="T63" fmla="*/ 78 h 99"/>
                <a:gd name="T64" fmla="*/ 32 w 86"/>
                <a:gd name="T65" fmla="*/ 81 h 99"/>
                <a:gd name="T66" fmla="*/ 33 w 86"/>
                <a:gd name="T67" fmla="*/ 97 h 99"/>
                <a:gd name="T68" fmla="*/ 29 w 86"/>
                <a:gd name="T69" fmla="*/ 95 h 99"/>
                <a:gd name="T70" fmla="*/ 30 w 86"/>
                <a:gd name="T71" fmla="*/ 93 h 99"/>
                <a:gd name="T72" fmla="*/ 28 w 86"/>
                <a:gd name="T73" fmla="*/ 84 h 99"/>
                <a:gd name="T74" fmla="*/ 28 w 86"/>
                <a:gd name="T75" fmla="*/ 6 h 99"/>
                <a:gd name="T76" fmla="*/ 28 w 86"/>
                <a:gd name="T77" fmla="*/ 6 h 99"/>
                <a:gd name="T78" fmla="*/ 27 w 86"/>
                <a:gd name="T79" fmla="*/ 99 h 99"/>
                <a:gd name="T80" fmla="*/ 28 w 86"/>
                <a:gd name="T81" fmla="*/ 94 h 99"/>
                <a:gd name="T82" fmla="*/ 27 w 86"/>
                <a:gd name="T83" fmla="*/ 7 h 99"/>
                <a:gd name="T84" fmla="*/ 28 w 86"/>
                <a:gd name="T85" fmla="*/ 35 h 99"/>
                <a:gd name="T86" fmla="*/ 27 w 86"/>
                <a:gd name="T87" fmla="*/ 36 h 99"/>
                <a:gd name="T88" fmla="*/ 28 w 86"/>
                <a:gd name="T89" fmla="*/ 81 h 99"/>
                <a:gd name="T90" fmla="*/ 27 w 86"/>
                <a:gd name="T91" fmla="*/ 53 h 99"/>
                <a:gd name="T92" fmla="*/ 27 w 86"/>
                <a:gd name="T93" fmla="*/ 42 h 99"/>
                <a:gd name="T94" fmla="*/ 12 w 86"/>
                <a:gd name="T95" fmla="*/ 83 h 99"/>
                <a:gd name="T96" fmla="*/ 2 w 86"/>
                <a:gd name="T97" fmla="*/ 38 h 99"/>
                <a:gd name="T98" fmla="*/ 6 w 86"/>
                <a:gd name="T99" fmla="*/ 35 h 99"/>
                <a:gd name="T100" fmla="*/ 27 w 86"/>
                <a:gd name="T101" fmla="*/ 60 h 99"/>
                <a:gd name="T102" fmla="*/ 24 w 86"/>
                <a:gd name="T103" fmla="*/ 92 h 99"/>
                <a:gd name="T104" fmla="*/ 27 w 86"/>
                <a:gd name="T105" fmla="*/ 36 h 99"/>
                <a:gd name="T106" fmla="*/ 27 w 86"/>
                <a:gd name="T107" fmla="*/ 41 h 99"/>
                <a:gd name="T108" fmla="*/ 2 w 86"/>
                <a:gd name="T109" fmla="*/ 38 h 99"/>
                <a:gd name="T110" fmla="*/ 2 w 86"/>
                <a:gd name="T111" fmla="*/ 38 h 99"/>
                <a:gd name="T112" fmla="*/ 2 w 86"/>
                <a:gd name="T113" fmla="*/ 33 h 99"/>
                <a:gd name="T114" fmla="*/ 2 w 86"/>
                <a:gd name="T115" fmla="*/ 38 h 99"/>
                <a:gd name="T116" fmla="*/ 0 w 86"/>
                <a:gd name="T117" fmla="*/ 35 h 99"/>
                <a:gd name="T118" fmla="*/ 2 w 86"/>
                <a:gd name="T11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" h="99">
                  <a:moveTo>
                    <a:pt x="81" y="17"/>
                  </a:moveTo>
                  <a:cubicBezTo>
                    <a:pt x="83" y="17"/>
                    <a:pt x="84" y="18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22"/>
                    <a:pt x="86" y="24"/>
                    <a:pt x="85" y="26"/>
                  </a:cubicBezTo>
                  <a:cubicBezTo>
                    <a:pt x="84" y="28"/>
                    <a:pt x="83" y="29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17"/>
                    <a:pt x="81" y="17"/>
                    <a:pt x="81" y="17"/>
                  </a:cubicBezTo>
                  <a:close/>
                  <a:moveTo>
                    <a:pt x="81" y="30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  <a:moveTo>
                    <a:pt x="71" y="19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7" y="16"/>
                    <a:pt x="79" y="16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0" y="25"/>
                    <a:pt x="80" y="25"/>
                    <a:pt x="80" y="24"/>
                  </a:cubicBezTo>
                  <a:cubicBezTo>
                    <a:pt x="81" y="24"/>
                    <a:pt x="81" y="2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79" y="21"/>
                    <a:pt x="79" y="21"/>
                  </a:cubicBezTo>
                  <a:cubicBezTo>
                    <a:pt x="78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1" y="19"/>
                    <a:pt x="71" y="19"/>
                  </a:cubicBezTo>
                  <a:close/>
                  <a:moveTo>
                    <a:pt x="81" y="30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  <a:moveTo>
                    <a:pt x="81" y="30"/>
                  </a:moveTo>
                  <a:cubicBezTo>
                    <a:pt x="71" y="35"/>
                    <a:pt x="71" y="35"/>
                    <a:pt x="71" y="35"/>
                  </a:cubicBezTo>
                  <a:lnTo>
                    <a:pt x="81" y="30"/>
                  </a:lnTo>
                  <a:close/>
                  <a:moveTo>
                    <a:pt x="60" y="22"/>
                  </a:moveTo>
                  <a:cubicBezTo>
                    <a:pt x="61" y="23"/>
                    <a:pt x="61" y="23"/>
                    <a:pt x="61" y="23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8"/>
                    <a:pt x="61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2"/>
                    <a:pt x="60" y="22"/>
                    <a:pt x="60" y="22"/>
                  </a:cubicBezTo>
                  <a:close/>
                  <a:moveTo>
                    <a:pt x="71" y="34"/>
                  </a:moveTo>
                  <a:cubicBezTo>
                    <a:pt x="60" y="38"/>
                    <a:pt x="60" y="38"/>
                    <a:pt x="60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34"/>
                    <a:pt x="71" y="34"/>
                    <a:pt x="71" y="34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71" y="35"/>
                  </a:moveTo>
                  <a:cubicBezTo>
                    <a:pt x="60" y="39"/>
                    <a:pt x="60" y="39"/>
                    <a:pt x="60" y="39"/>
                  </a:cubicBezTo>
                  <a:lnTo>
                    <a:pt x="71" y="35"/>
                  </a:lnTo>
                  <a:close/>
                  <a:moveTo>
                    <a:pt x="59" y="21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59" y="28"/>
                    <a:pt x="59" y="27"/>
                  </a:cubicBezTo>
                  <a:cubicBezTo>
                    <a:pt x="59" y="21"/>
                    <a:pt x="59" y="21"/>
                    <a:pt x="59" y="21"/>
                  </a:cubicBezTo>
                  <a:close/>
                  <a:moveTo>
                    <a:pt x="60" y="38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8"/>
                    <a:pt x="60" y="38"/>
                    <a:pt x="60" y="38"/>
                  </a:cubicBezTo>
                  <a:close/>
                  <a:moveTo>
                    <a:pt x="59" y="40"/>
                  </a:move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59" y="40"/>
                    <a:pt x="59" y="40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58" y="40"/>
                  </a:moveTo>
                  <a:cubicBezTo>
                    <a:pt x="57" y="39"/>
                    <a:pt x="56" y="39"/>
                    <a:pt x="55" y="3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1" y="22"/>
                    <a:pt x="42" y="22"/>
                    <a:pt x="43" y="22"/>
                  </a:cubicBezTo>
                  <a:cubicBezTo>
                    <a:pt x="44" y="22"/>
                    <a:pt x="45" y="22"/>
                    <a:pt x="46" y="2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8" y="40"/>
                    <a:pt x="58" y="40"/>
                  </a:cubicBezTo>
                  <a:close/>
                  <a:moveTo>
                    <a:pt x="39" y="46"/>
                  </a:moveTo>
                  <a:cubicBezTo>
                    <a:pt x="42" y="50"/>
                    <a:pt x="42" y="50"/>
                    <a:pt x="42" y="50"/>
                  </a:cubicBezTo>
                  <a:cubicBezTo>
                    <a:pt x="43" y="50"/>
                    <a:pt x="43" y="51"/>
                    <a:pt x="43" y="52"/>
                  </a:cubicBezTo>
                  <a:cubicBezTo>
                    <a:pt x="44" y="53"/>
                    <a:pt x="44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46"/>
                    <a:pt x="39" y="46"/>
                    <a:pt x="39" y="46"/>
                  </a:cubicBezTo>
                  <a:close/>
                  <a:moveTo>
                    <a:pt x="39" y="1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9" y="27"/>
                    <a:pt x="59" y="27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lose/>
                  <a:moveTo>
                    <a:pt x="59" y="39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39" y="31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33" y="41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2"/>
                    <a:pt x="35" y="50"/>
                    <a:pt x="33" y="48"/>
                  </a:cubicBezTo>
                  <a:cubicBezTo>
                    <a:pt x="33" y="41"/>
                    <a:pt x="33" y="41"/>
                    <a:pt x="33" y="41"/>
                  </a:cubicBezTo>
                  <a:close/>
                  <a:moveTo>
                    <a:pt x="39" y="65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33" y="82"/>
                  </a:move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ubicBezTo>
                    <a:pt x="36" y="87"/>
                    <a:pt x="37" y="89"/>
                    <a:pt x="36" y="91"/>
                  </a:cubicBezTo>
                  <a:cubicBezTo>
                    <a:pt x="36" y="93"/>
                    <a:pt x="35" y="95"/>
                    <a:pt x="33" y="97"/>
                  </a:cubicBezTo>
                  <a:cubicBezTo>
                    <a:pt x="33" y="82"/>
                    <a:pt x="33" y="82"/>
                    <a:pt x="33" y="82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33" y="37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2" y="40"/>
                    <a:pt x="33" y="41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0" y="45"/>
                    <a:pt x="29" y="44"/>
                    <a:pt x="28" y="4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33" y="78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8"/>
                    <a:pt x="31" y="98"/>
                    <a:pt x="30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8" y="95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9" y="94"/>
                  </a:cubicBezTo>
                  <a:cubicBezTo>
                    <a:pt x="29" y="94"/>
                    <a:pt x="30" y="94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2"/>
                    <a:pt x="32" y="91"/>
                    <a:pt x="32" y="90"/>
                  </a:cubicBezTo>
                  <a:cubicBezTo>
                    <a:pt x="32" y="89"/>
                    <a:pt x="32" y="88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3"/>
                    <a:pt x="28" y="83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78"/>
                    <a:pt x="33" y="78"/>
                    <a:pt x="33" y="78"/>
                  </a:cubicBezTo>
                  <a:close/>
                  <a:moveTo>
                    <a:pt x="28" y="6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28" y="99"/>
                  </a:moveTo>
                  <a:cubicBezTo>
                    <a:pt x="28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8" y="94"/>
                    <a:pt x="27" y="94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8" y="99"/>
                    <a:pt x="28" y="99"/>
                    <a:pt x="28" y="99"/>
                  </a:cubicBezTo>
                  <a:close/>
                  <a:moveTo>
                    <a:pt x="27" y="7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7"/>
                    <a:pt x="27" y="7"/>
                    <a:pt x="27" y="7"/>
                  </a:cubicBezTo>
                  <a:close/>
                  <a:moveTo>
                    <a:pt x="28" y="35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lose/>
                  <a:moveTo>
                    <a:pt x="28" y="78"/>
                  </a:move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7" y="80"/>
                    <a:pt x="28" y="79"/>
                    <a:pt x="28" y="79"/>
                  </a:cubicBezTo>
                  <a:cubicBezTo>
                    <a:pt x="28" y="78"/>
                    <a:pt x="28" y="78"/>
                    <a:pt x="28" y="78"/>
                  </a:cubicBezTo>
                  <a:close/>
                  <a:moveTo>
                    <a:pt x="27" y="60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8" y="55"/>
                    <a:pt x="28" y="56"/>
                  </a:cubicBezTo>
                  <a:cubicBezTo>
                    <a:pt x="28" y="56"/>
                    <a:pt x="28" y="57"/>
                    <a:pt x="27" y="58"/>
                  </a:cubicBezTo>
                  <a:cubicBezTo>
                    <a:pt x="27" y="60"/>
                    <a:pt x="27" y="60"/>
                    <a:pt x="27" y="60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99"/>
                  </a:moveTo>
                  <a:cubicBezTo>
                    <a:pt x="25" y="99"/>
                    <a:pt x="24" y="98"/>
                    <a:pt x="23" y="98"/>
                  </a:cubicBezTo>
                  <a:cubicBezTo>
                    <a:pt x="22" y="97"/>
                    <a:pt x="21" y="96"/>
                    <a:pt x="20" y="9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5"/>
                    <a:pt x="12" y="84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1"/>
                    <a:pt x="12" y="8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1" y="55"/>
                    <a:pt x="17" y="51"/>
                    <a:pt x="12" y="47"/>
                  </a:cubicBezTo>
                  <a:cubicBezTo>
                    <a:pt x="8" y="44"/>
                    <a:pt x="4" y="40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8" y="37"/>
                    <a:pt x="12" y="40"/>
                    <a:pt x="15" y="44"/>
                  </a:cubicBezTo>
                  <a:cubicBezTo>
                    <a:pt x="20" y="47"/>
                    <a:pt x="24" y="51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3"/>
                    <a:pt x="25" y="93"/>
                    <a:pt x="25" y="94"/>
                  </a:cubicBezTo>
                  <a:cubicBezTo>
                    <a:pt x="26" y="94"/>
                    <a:pt x="26" y="94"/>
                    <a:pt x="27" y="94"/>
                  </a:cubicBezTo>
                  <a:cubicBezTo>
                    <a:pt x="27" y="99"/>
                    <a:pt x="27" y="99"/>
                    <a:pt x="27" y="99"/>
                  </a:cubicBezTo>
                  <a:close/>
                  <a:moveTo>
                    <a:pt x="27" y="36"/>
                  </a:move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8"/>
                    <a:pt x="26" y="39"/>
                  </a:cubicBezTo>
                  <a:cubicBezTo>
                    <a:pt x="26" y="40"/>
                    <a:pt x="26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6"/>
                    <a:pt x="27" y="36"/>
                    <a:pt x="27" y="36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1" y="36"/>
                    <a:pt x="0" y="35"/>
                  </a:cubicBezTo>
                  <a:cubicBezTo>
                    <a:pt x="0" y="34"/>
                    <a:pt x="1" y="34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lnTo>
                    <a:pt x="2" y="38"/>
                  </a:lnTo>
                  <a:close/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0" name="Freeform 201"/>
            <p:cNvSpPr>
              <a:spLocks noEditPoints="1"/>
            </p:cNvSpPr>
            <p:nvPr/>
          </p:nvSpPr>
          <p:spPr bwMode="auto">
            <a:xfrm>
              <a:off x="9331340" y="352428"/>
              <a:ext cx="422275" cy="357190"/>
            </a:xfrm>
            <a:custGeom>
              <a:avLst/>
              <a:gdLst>
                <a:gd name="T0" fmla="*/ 167 w 187"/>
                <a:gd name="T1" fmla="*/ 78 h 158"/>
                <a:gd name="T2" fmla="*/ 146 w 187"/>
                <a:gd name="T3" fmla="*/ 20 h 158"/>
                <a:gd name="T4" fmla="*/ 187 w 187"/>
                <a:gd name="T5" fmla="*/ 55 h 158"/>
                <a:gd name="T6" fmla="*/ 170 w 187"/>
                <a:gd name="T7" fmla="*/ 83 h 158"/>
                <a:gd name="T8" fmla="*/ 166 w 187"/>
                <a:gd name="T9" fmla="*/ 84 h 158"/>
                <a:gd name="T10" fmla="*/ 147 w 187"/>
                <a:gd name="T11" fmla="*/ 155 h 158"/>
                <a:gd name="T12" fmla="*/ 146 w 187"/>
                <a:gd name="T13" fmla="*/ 157 h 158"/>
                <a:gd name="T14" fmla="*/ 146 w 187"/>
                <a:gd name="T15" fmla="*/ 58 h 158"/>
                <a:gd name="T16" fmla="*/ 125 w 187"/>
                <a:gd name="T17" fmla="*/ 5 h 158"/>
                <a:gd name="T18" fmla="*/ 96 w 187"/>
                <a:gd name="T19" fmla="*/ 17 h 158"/>
                <a:gd name="T20" fmla="*/ 94 w 187"/>
                <a:gd name="T21" fmla="*/ 17 h 158"/>
                <a:gd name="T22" fmla="*/ 96 w 187"/>
                <a:gd name="T23" fmla="*/ 12 h 158"/>
                <a:gd name="T24" fmla="*/ 116 w 187"/>
                <a:gd name="T25" fmla="*/ 7 h 158"/>
                <a:gd name="T26" fmla="*/ 122 w 187"/>
                <a:gd name="T27" fmla="*/ 1 h 158"/>
                <a:gd name="T28" fmla="*/ 146 w 187"/>
                <a:gd name="T29" fmla="*/ 14 h 158"/>
                <a:gd name="T30" fmla="*/ 125 w 187"/>
                <a:gd name="T31" fmla="*/ 5 h 158"/>
                <a:gd name="T32" fmla="*/ 142 w 187"/>
                <a:gd name="T33" fmla="*/ 153 h 158"/>
                <a:gd name="T34" fmla="*/ 144 w 187"/>
                <a:gd name="T35" fmla="*/ 56 h 158"/>
                <a:gd name="T36" fmla="*/ 146 w 187"/>
                <a:gd name="T37" fmla="*/ 57 h 158"/>
                <a:gd name="T38" fmla="*/ 146 w 187"/>
                <a:gd name="T39" fmla="*/ 57 h 158"/>
                <a:gd name="T40" fmla="*/ 146 w 187"/>
                <a:gd name="T41" fmla="*/ 157 h 158"/>
                <a:gd name="T42" fmla="*/ 94 w 187"/>
                <a:gd name="T43" fmla="*/ 158 h 158"/>
                <a:gd name="T44" fmla="*/ 94 w 187"/>
                <a:gd name="T45" fmla="*/ 17 h 158"/>
                <a:gd name="T46" fmla="*/ 66 w 187"/>
                <a:gd name="T47" fmla="*/ 5 h 158"/>
                <a:gd name="T48" fmla="*/ 20 w 187"/>
                <a:gd name="T49" fmla="*/ 78 h 158"/>
                <a:gd name="T50" fmla="*/ 45 w 187"/>
                <a:gd name="T51" fmla="*/ 57 h 158"/>
                <a:gd name="T52" fmla="*/ 46 w 187"/>
                <a:gd name="T53" fmla="*/ 58 h 158"/>
                <a:gd name="T54" fmla="*/ 94 w 187"/>
                <a:gd name="T55" fmla="*/ 153 h 158"/>
                <a:gd name="T56" fmla="*/ 94 w 187"/>
                <a:gd name="T57" fmla="*/ 158 h 158"/>
                <a:gd name="T58" fmla="*/ 43 w 187"/>
                <a:gd name="T59" fmla="*/ 158 h 158"/>
                <a:gd name="T60" fmla="*/ 41 w 187"/>
                <a:gd name="T61" fmla="*/ 155 h 158"/>
                <a:gd name="T62" fmla="*/ 22 w 187"/>
                <a:gd name="T63" fmla="*/ 84 h 158"/>
                <a:gd name="T64" fmla="*/ 18 w 187"/>
                <a:gd name="T65" fmla="*/ 83 h 158"/>
                <a:gd name="T66" fmla="*/ 1 w 187"/>
                <a:gd name="T67" fmla="*/ 57 h 158"/>
                <a:gd name="T68" fmla="*/ 66 w 187"/>
                <a:gd name="T69" fmla="*/ 0 h 158"/>
                <a:gd name="T70" fmla="*/ 69 w 187"/>
                <a:gd name="T71" fmla="*/ 1 h 158"/>
                <a:gd name="T72" fmla="*/ 94 w 187"/>
                <a:gd name="T73" fmla="*/ 1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158">
                  <a:moveTo>
                    <a:pt x="146" y="57"/>
                  </a:moveTo>
                  <a:cubicBezTo>
                    <a:pt x="152" y="62"/>
                    <a:pt x="163" y="73"/>
                    <a:pt x="167" y="78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7" y="44"/>
                    <a:pt x="160" y="30"/>
                    <a:pt x="146" y="2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62" y="25"/>
                    <a:pt x="181" y="41"/>
                    <a:pt x="187" y="55"/>
                  </a:cubicBezTo>
                  <a:cubicBezTo>
                    <a:pt x="187" y="56"/>
                    <a:pt x="187" y="57"/>
                    <a:pt x="187" y="57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0" y="83"/>
                    <a:pt x="169" y="84"/>
                    <a:pt x="169" y="84"/>
                  </a:cubicBezTo>
                  <a:cubicBezTo>
                    <a:pt x="168" y="85"/>
                    <a:pt x="167" y="84"/>
                    <a:pt x="166" y="84"/>
                  </a:cubicBezTo>
                  <a:cubicBezTo>
                    <a:pt x="166" y="83"/>
                    <a:pt x="154" y="71"/>
                    <a:pt x="146" y="64"/>
                  </a:cubicBezTo>
                  <a:cubicBezTo>
                    <a:pt x="147" y="155"/>
                    <a:pt x="147" y="155"/>
                    <a:pt x="147" y="155"/>
                  </a:cubicBezTo>
                  <a:cubicBezTo>
                    <a:pt x="147" y="155"/>
                    <a:pt x="147" y="155"/>
                    <a:pt x="147" y="155"/>
                  </a:cubicBezTo>
                  <a:cubicBezTo>
                    <a:pt x="147" y="156"/>
                    <a:pt x="146" y="157"/>
                    <a:pt x="146" y="157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58"/>
                    <a:pt x="146" y="58"/>
                    <a:pt x="146" y="57"/>
                  </a:cubicBezTo>
                  <a:close/>
                  <a:moveTo>
                    <a:pt x="125" y="5"/>
                  </a:moveTo>
                  <a:cubicBezTo>
                    <a:pt x="123" y="8"/>
                    <a:pt x="121" y="10"/>
                    <a:pt x="118" y="11"/>
                  </a:cubicBezTo>
                  <a:cubicBezTo>
                    <a:pt x="112" y="15"/>
                    <a:pt x="104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7"/>
                    <a:pt x="94" y="17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03" y="12"/>
                    <a:pt x="110" y="10"/>
                    <a:pt x="116" y="7"/>
                  </a:cubicBezTo>
                  <a:cubicBezTo>
                    <a:pt x="118" y="5"/>
                    <a:pt x="121" y="3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3" y="0"/>
                    <a:pt x="124" y="0"/>
                    <a:pt x="125" y="0"/>
                  </a:cubicBezTo>
                  <a:cubicBezTo>
                    <a:pt x="125" y="0"/>
                    <a:pt x="135" y="6"/>
                    <a:pt x="146" y="14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7" y="13"/>
                    <a:pt x="128" y="8"/>
                    <a:pt x="125" y="5"/>
                  </a:cubicBezTo>
                  <a:close/>
                  <a:moveTo>
                    <a:pt x="94" y="153"/>
                  </a:moveTo>
                  <a:cubicBezTo>
                    <a:pt x="142" y="153"/>
                    <a:pt x="142" y="153"/>
                    <a:pt x="142" y="153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7"/>
                    <a:pt x="143" y="56"/>
                    <a:pt x="144" y="56"/>
                  </a:cubicBezTo>
                  <a:cubicBezTo>
                    <a:pt x="145" y="56"/>
                    <a:pt x="145" y="56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6" y="158"/>
                    <a:pt x="145" y="158"/>
                    <a:pt x="144" y="158"/>
                  </a:cubicBezTo>
                  <a:cubicBezTo>
                    <a:pt x="94" y="158"/>
                    <a:pt x="94" y="158"/>
                    <a:pt x="94" y="158"/>
                  </a:cubicBezTo>
                  <a:lnTo>
                    <a:pt x="94" y="153"/>
                  </a:lnTo>
                  <a:close/>
                  <a:moveTo>
                    <a:pt x="94" y="17"/>
                  </a:moveTo>
                  <a:cubicBezTo>
                    <a:pt x="86" y="16"/>
                    <a:pt x="79" y="15"/>
                    <a:pt x="73" y="11"/>
                  </a:cubicBezTo>
                  <a:cubicBezTo>
                    <a:pt x="70" y="10"/>
                    <a:pt x="68" y="8"/>
                    <a:pt x="66" y="5"/>
                  </a:cubicBezTo>
                  <a:cubicBezTo>
                    <a:pt x="57" y="11"/>
                    <a:pt x="14" y="37"/>
                    <a:pt x="5" y="56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5" y="73"/>
                    <a:pt x="36" y="62"/>
                    <a:pt x="42" y="57"/>
                  </a:cubicBezTo>
                  <a:cubicBezTo>
                    <a:pt x="43" y="56"/>
                    <a:pt x="44" y="56"/>
                    <a:pt x="45" y="57"/>
                  </a:cubicBezTo>
                  <a:cubicBezTo>
                    <a:pt x="46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2" y="158"/>
                    <a:pt x="41" y="157"/>
                    <a:pt x="41" y="15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3" y="71"/>
                    <a:pt x="22" y="83"/>
                    <a:pt x="22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0" y="85"/>
                    <a:pt x="18" y="84"/>
                    <a:pt x="18" y="8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10" y="32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1" y="3"/>
                    <a:pt x="73" y="5"/>
                    <a:pt x="75" y="7"/>
                  </a:cubicBezTo>
                  <a:cubicBezTo>
                    <a:pt x="80" y="10"/>
                    <a:pt x="87" y="12"/>
                    <a:pt x="94" y="12"/>
                  </a:cubicBezTo>
                  <a:lnTo>
                    <a:pt x="9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1" name="Freeform 202"/>
            <p:cNvSpPr>
              <a:spLocks noEditPoints="1"/>
            </p:cNvSpPr>
            <p:nvPr/>
          </p:nvSpPr>
          <p:spPr bwMode="auto">
            <a:xfrm>
              <a:off x="9485328" y="336553"/>
              <a:ext cx="123825" cy="42863"/>
            </a:xfrm>
            <a:custGeom>
              <a:avLst/>
              <a:gdLst>
                <a:gd name="T0" fmla="*/ 42 w 55"/>
                <a:gd name="T1" fmla="*/ 12 h 19"/>
                <a:gd name="T2" fmla="*/ 50 w 55"/>
                <a:gd name="T3" fmla="*/ 5 h 19"/>
                <a:gd name="T4" fmla="*/ 50 w 55"/>
                <a:gd name="T5" fmla="*/ 5 h 19"/>
                <a:gd name="T6" fmla="*/ 50 w 55"/>
                <a:gd name="T7" fmla="*/ 5 h 19"/>
                <a:gd name="T8" fmla="*/ 50 w 55"/>
                <a:gd name="T9" fmla="*/ 5 h 19"/>
                <a:gd name="T10" fmla="*/ 50 w 55"/>
                <a:gd name="T11" fmla="*/ 5 h 19"/>
                <a:gd name="T12" fmla="*/ 50 w 55"/>
                <a:gd name="T13" fmla="*/ 5 h 19"/>
                <a:gd name="T14" fmla="*/ 50 w 55"/>
                <a:gd name="T15" fmla="*/ 5 h 19"/>
                <a:gd name="T16" fmla="*/ 41 w 55"/>
                <a:gd name="T17" fmla="*/ 12 h 19"/>
                <a:gd name="T18" fmla="*/ 28 w 55"/>
                <a:gd name="T19" fmla="*/ 14 h 19"/>
                <a:gd name="T20" fmla="*/ 28 w 55"/>
                <a:gd name="T21" fmla="*/ 9 h 19"/>
                <a:gd name="T22" fmla="*/ 46 w 55"/>
                <a:gd name="T23" fmla="*/ 3 h 19"/>
                <a:gd name="T24" fmla="*/ 46 w 55"/>
                <a:gd name="T25" fmla="*/ 3 h 19"/>
                <a:gd name="T26" fmla="*/ 49 w 55"/>
                <a:gd name="T27" fmla="*/ 0 h 19"/>
                <a:gd name="T28" fmla="*/ 53 w 55"/>
                <a:gd name="T29" fmla="*/ 1 h 19"/>
                <a:gd name="T30" fmla="*/ 53 w 55"/>
                <a:gd name="T31" fmla="*/ 1 h 19"/>
                <a:gd name="T32" fmla="*/ 55 w 55"/>
                <a:gd name="T33" fmla="*/ 8 h 19"/>
                <a:gd name="T34" fmla="*/ 28 w 55"/>
                <a:gd name="T35" fmla="*/ 19 h 19"/>
                <a:gd name="T36" fmla="*/ 28 w 55"/>
                <a:gd name="T37" fmla="*/ 15 h 19"/>
                <a:gd name="T38" fmla="*/ 14 w 55"/>
                <a:gd name="T39" fmla="*/ 12 h 19"/>
                <a:gd name="T40" fmla="*/ 5 w 55"/>
                <a:gd name="T41" fmla="*/ 5 h 19"/>
                <a:gd name="T42" fmla="*/ 5 w 55"/>
                <a:gd name="T43" fmla="*/ 5 h 19"/>
                <a:gd name="T44" fmla="*/ 5 w 55"/>
                <a:gd name="T45" fmla="*/ 5 h 19"/>
                <a:gd name="T46" fmla="*/ 5 w 55"/>
                <a:gd name="T47" fmla="*/ 5 h 19"/>
                <a:gd name="T48" fmla="*/ 28 w 55"/>
                <a:gd name="T49" fmla="*/ 15 h 19"/>
                <a:gd name="T50" fmla="*/ 11 w 55"/>
                <a:gd name="T51" fmla="*/ 16 h 19"/>
                <a:gd name="T52" fmla="*/ 1 w 55"/>
                <a:gd name="T53" fmla="*/ 8 h 19"/>
                <a:gd name="T54" fmla="*/ 0 w 55"/>
                <a:gd name="T55" fmla="*/ 4 h 19"/>
                <a:gd name="T56" fmla="*/ 2 w 55"/>
                <a:gd name="T57" fmla="*/ 1 h 19"/>
                <a:gd name="T58" fmla="*/ 6 w 55"/>
                <a:gd name="T59" fmla="*/ 0 h 19"/>
                <a:gd name="T60" fmla="*/ 9 w 55"/>
                <a:gd name="T61" fmla="*/ 3 h 19"/>
                <a:gd name="T62" fmla="*/ 16 w 55"/>
                <a:gd name="T63" fmla="*/ 7 h 19"/>
                <a:gd name="T64" fmla="*/ 28 w 55"/>
                <a:gd name="T6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9">
                  <a:moveTo>
                    <a:pt x="28" y="15"/>
                  </a:moveTo>
                  <a:cubicBezTo>
                    <a:pt x="33" y="15"/>
                    <a:pt x="38" y="14"/>
                    <a:pt x="42" y="12"/>
                  </a:cubicBezTo>
                  <a:cubicBezTo>
                    <a:pt x="46" y="10"/>
                    <a:pt x="49" y="8"/>
                    <a:pt x="50" y="5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8"/>
                    <a:pt x="45" y="10"/>
                    <a:pt x="41" y="12"/>
                  </a:cubicBezTo>
                  <a:cubicBezTo>
                    <a:pt x="37" y="13"/>
                    <a:pt x="33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9"/>
                    <a:pt x="36" y="8"/>
                    <a:pt x="39" y="7"/>
                  </a:cubicBezTo>
                  <a:cubicBezTo>
                    <a:pt x="43" y="6"/>
                    <a:pt x="45" y="4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1"/>
                    <a:pt x="48" y="1"/>
                    <a:pt x="49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1"/>
                    <a:pt x="55" y="3"/>
                    <a:pt x="55" y="4"/>
                  </a:cubicBezTo>
                  <a:cubicBezTo>
                    <a:pt x="55" y="5"/>
                    <a:pt x="55" y="6"/>
                    <a:pt x="55" y="8"/>
                  </a:cubicBezTo>
                  <a:cubicBezTo>
                    <a:pt x="53" y="11"/>
                    <a:pt x="49" y="14"/>
                    <a:pt x="44" y="16"/>
                  </a:cubicBezTo>
                  <a:cubicBezTo>
                    <a:pt x="39" y="18"/>
                    <a:pt x="34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8" y="14"/>
                  </a:moveTo>
                  <a:cubicBezTo>
                    <a:pt x="22" y="14"/>
                    <a:pt x="18" y="13"/>
                    <a:pt x="14" y="12"/>
                  </a:cubicBezTo>
                  <a:cubicBezTo>
                    <a:pt x="10" y="10"/>
                    <a:pt x="7" y="8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8"/>
                    <a:pt x="9" y="10"/>
                    <a:pt x="13" y="12"/>
                  </a:cubicBezTo>
                  <a:cubicBezTo>
                    <a:pt x="17" y="14"/>
                    <a:pt x="22" y="15"/>
                    <a:pt x="28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2" y="19"/>
                    <a:pt x="16" y="18"/>
                    <a:pt x="11" y="16"/>
                  </a:cubicBezTo>
                  <a:cubicBezTo>
                    <a:pt x="6" y="14"/>
                    <a:pt x="3" y="11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3" y="6"/>
                    <a:pt x="16" y="7"/>
                  </a:cubicBezTo>
                  <a:cubicBezTo>
                    <a:pt x="19" y="8"/>
                    <a:pt x="23" y="9"/>
                    <a:pt x="28" y="9"/>
                  </a:cubicBezTo>
                  <a:lnTo>
                    <a:pt x="2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2" name="Freeform 203"/>
            <p:cNvSpPr>
              <a:spLocks noEditPoints="1"/>
            </p:cNvSpPr>
            <p:nvPr/>
          </p:nvSpPr>
          <p:spPr bwMode="auto">
            <a:xfrm>
              <a:off x="7016761" y="2719404"/>
              <a:ext cx="192089" cy="122239"/>
            </a:xfrm>
            <a:custGeom>
              <a:avLst/>
              <a:gdLst>
                <a:gd name="T0" fmla="*/ 80 w 85"/>
                <a:gd name="T1" fmla="*/ 49 h 54"/>
                <a:gd name="T2" fmla="*/ 80 w 85"/>
                <a:gd name="T3" fmla="*/ 17 h 54"/>
                <a:gd name="T4" fmla="*/ 76 w 85"/>
                <a:gd name="T5" fmla="*/ 8 h 54"/>
                <a:gd name="T6" fmla="*/ 68 w 85"/>
                <a:gd name="T7" fmla="*/ 4 h 54"/>
                <a:gd name="T8" fmla="*/ 42 w 85"/>
                <a:gd name="T9" fmla="*/ 4 h 54"/>
                <a:gd name="T10" fmla="*/ 42 w 85"/>
                <a:gd name="T11" fmla="*/ 0 h 54"/>
                <a:gd name="T12" fmla="*/ 68 w 85"/>
                <a:gd name="T13" fmla="*/ 0 h 54"/>
                <a:gd name="T14" fmla="*/ 80 w 85"/>
                <a:gd name="T15" fmla="*/ 5 h 54"/>
                <a:gd name="T16" fmla="*/ 85 w 85"/>
                <a:gd name="T17" fmla="*/ 17 h 54"/>
                <a:gd name="T18" fmla="*/ 85 w 85"/>
                <a:gd name="T19" fmla="*/ 51 h 54"/>
                <a:gd name="T20" fmla="*/ 82 w 85"/>
                <a:gd name="T21" fmla="*/ 54 h 54"/>
                <a:gd name="T22" fmla="*/ 70 w 85"/>
                <a:gd name="T23" fmla="*/ 54 h 54"/>
                <a:gd name="T24" fmla="*/ 68 w 85"/>
                <a:gd name="T25" fmla="*/ 51 h 54"/>
                <a:gd name="T26" fmla="*/ 68 w 85"/>
                <a:gd name="T27" fmla="*/ 17 h 54"/>
                <a:gd name="T28" fmla="*/ 68 w 85"/>
                <a:gd name="T29" fmla="*/ 16 h 54"/>
                <a:gd name="T30" fmla="*/ 68 w 85"/>
                <a:gd name="T31" fmla="*/ 16 h 54"/>
                <a:gd name="T32" fmla="*/ 42 w 85"/>
                <a:gd name="T33" fmla="*/ 16 h 54"/>
                <a:gd name="T34" fmla="*/ 42 w 85"/>
                <a:gd name="T35" fmla="*/ 11 h 54"/>
                <a:gd name="T36" fmla="*/ 68 w 85"/>
                <a:gd name="T37" fmla="*/ 11 h 54"/>
                <a:gd name="T38" fmla="*/ 71 w 85"/>
                <a:gd name="T39" fmla="*/ 13 h 54"/>
                <a:gd name="T40" fmla="*/ 73 w 85"/>
                <a:gd name="T41" fmla="*/ 17 h 54"/>
                <a:gd name="T42" fmla="*/ 73 w 85"/>
                <a:gd name="T43" fmla="*/ 49 h 54"/>
                <a:gd name="T44" fmla="*/ 80 w 85"/>
                <a:gd name="T45" fmla="*/ 49 h 54"/>
                <a:gd name="T46" fmla="*/ 42 w 85"/>
                <a:gd name="T47" fmla="*/ 4 h 54"/>
                <a:gd name="T48" fmla="*/ 17 w 85"/>
                <a:gd name="T49" fmla="*/ 4 h 54"/>
                <a:gd name="T50" fmla="*/ 9 w 85"/>
                <a:gd name="T51" fmla="*/ 8 h 54"/>
                <a:gd name="T52" fmla="*/ 5 w 85"/>
                <a:gd name="T53" fmla="*/ 17 h 54"/>
                <a:gd name="T54" fmla="*/ 5 w 85"/>
                <a:gd name="T55" fmla="*/ 34 h 54"/>
                <a:gd name="T56" fmla="*/ 12 w 85"/>
                <a:gd name="T57" fmla="*/ 34 h 54"/>
                <a:gd name="T58" fmla="*/ 12 w 85"/>
                <a:gd name="T59" fmla="*/ 17 h 54"/>
                <a:gd name="T60" fmla="*/ 13 w 85"/>
                <a:gd name="T61" fmla="*/ 13 h 54"/>
                <a:gd name="T62" fmla="*/ 17 w 85"/>
                <a:gd name="T63" fmla="*/ 11 h 54"/>
                <a:gd name="T64" fmla="*/ 42 w 85"/>
                <a:gd name="T65" fmla="*/ 11 h 54"/>
                <a:gd name="T66" fmla="*/ 42 w 85"/>
                <a:gd name="T67" fmla="*/ 16 h 54"/>
                <a:gd name="T68" fmla="*/ 17 w 85"/>
                <a:gd name="T69" fmla="*/ 16 h 54"/>
                <a:gd name="T70" fmla="*/ 17 w 85"/>
                <a:gd name="T71" fmla="*/ 16 h 54"/>
                <a:gd name="T72" fmla="*/ 17 w 85"/>
                <a:gd name="T73" fmla="*/ 17 h 54"/>
                <a:gd name="T74" fmla="*/ 17 w 85"/>
                <a:gd name="T75" fmla="*/ 37 h 54"/>
                <a:gd name="T76" fmla="*/ 14 w 85"/>
                <a:gd name="T77" fmla="*/ 39 h 54"/>
                <a:gd name="T78" fmla="*/ 2 w 85"/>
                <a:gd name="T79" fmla="*/ 39 h 54"/>
                <a:gd name="T80" fmla="*/ 0 w 85"/>
                <a:gd name="T81" fmla="*/ 37 h 54"/>
                <a:gd name="T82" fmla="*/ 0 w 85"/>
                <a:gd name="T83" fmla="*/ 17 h 54"/>
                <a:gd name="T84" fmla="*/ 5 w 85"/>
                <a:gd name="T85" fmla="*/ 5 h 54"/>
                <a:gd name="T86" fmla="*/ 17 w 85"/>
                <a:gd name="T87" fmla="*/ 0 h 54"/>
                <a:gd name="T88" fmla="*/ 42 w 85"/>
                <a:gd name="T89" fmla="*/ 0 h 54"/>
                <a:gd name="T90" fmla="*/ 42 w 85"/>
                <a:gd name="T9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54">
                  <a:moveTo>
                    <a:pt x="80" y="49"/>
                  </a:moveTo>
                  <a:cubicBezTo>
                    <a:pt x="80" y="17"/>
                    <a:pt x="80" y="17"/>
                    <a:pt x="80" y="17"/>
                  </a:cubicBezTo>
                  <a:cubicBezTo>
                    <a:pt x="80" y="14"/>
                    <a:pt x="79" y="10"/>
                    <a:pt x="76" y="8"/>
                  </a:cubicBezTo>
                  <a:cubicBezTo>
                    <a:pt x="74" y="6"/>
                    <a:pt x="71" y="4"/>
                    <a:pt x="68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7" y="2"/>
                    <a:pt x="80" y="5"/>
                  </a:cubicBezTo>
                  <a:cubicBezTo>
                    <a:pt x="83" y="8"/>
                    <a:pt x="85" y="12"/>
                    <a:pt x="85" y="17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3"/>
                    <a:pt x="84" y="54"/>
                    <a:pt x="82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9" y="54"/>
                    <a:pt x="68" y="53"/>
                    <a:pt x="68" y="5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9" y="11"/>
                    <a:pt x="70" y="12"/>
                    <a:pt x="71" y="13"/>
                  </a:cubicBezTo>
                  <a:cubicBezTo>
                    <a:pt x="72" y="14"/>
                    <a:pt x="73" y="16"/>
                    <a:pt x="73" y="17"/>
                  </a:cubicBezTo>
                  <a:cubicBezTo>
                    <a:pt x="73" y="49"/>
                    <a:pt x="73" y="49"/>
                    <a:pt x="73" y="49"/>
                  </a:cubicBezTo>
                  <a:lnTo>
                    <a:pt x="80" y="49"/>
                  </a:lnTo>
                  <a:close/>
                  <a:moveTo>
                    <a:pt x="42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1" y="6"/>
                    <a:pt x="9" y="8"/>
                  </a:cubicBezTo>
                  <a:cubicBezTo>
                    <a:pt x="6" y="10"/>
                    <a:pt x="5" y="14"/>
                    <a:pt x="5" y="1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3" y="14"/>
                    <a:pt x="13" y="13"/>
                  </a:cubicBezTo>
                  <a:cubicBezTo>
                    <a:pt x="14" y="12"/>
                    <a:pt x="16" y="11"/>
                    <a:pt x="17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6" y="39"/>
                    <a:pt x="14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3" name="Freeform 205"/>
            <p:cNvSpPr>
              <a:spLocks noEditPoints="1"/>
            </p:cNvSpPr>
            <p:nvPr/>
          </p:nvSpPr>
          <p:spPr bwMode="auto">
            <a:xfrm>
              <a:off x="9993328" y="1265246"/>
              <a:ext cx="90488" cy="103188"/>
            </a:xfrm>
            <a:custGeom>
              <a:avLst/>
              <a:gdLst>
                <a:gd name="T0" fmla="*/ 26 w 40"/>
                <a:gd name="T1" fmla="*/ 6 h 45"/>
                <a:gd name="T2" fmla="*/ 21 w 40"/>
                <a:gd name="T3" fmla="*/ 11 h 45"/>
                <a:gd name="T4" fmla="*/ 20 w 40"/>
                <a:gd name="T5" fmla="*/ 12 h 45"/>
                <a:gd name="T6" fmla="*/ 20 w 40"/>
                <a:gd name="T7" fmla="*/ 6 h 45"/>
                <a:gd name="T8" fmla="*/ 23 w 40"/>
                <a:gd name="T9" fmla="*/ 2 h 45"/>
                <a:gd name="T10" fmla="*/ 23 w 40"/>
                <a:gd name="T11" fmla="*/ 2 h 45"/>
                <a:gd name="T12" fmla="*/ 26 w 40"/>
                <a:gd name="T13" fmla="*/ 0 h 45"/>
                <a:gd name="T14" fmla="*/ 28 w 40"/>
                <a:gd name="T15" fmla="*/ 1 h 45"/>
                <a:gd name="T16" fmla="*/ 28 w 40"/>
                <a:gd name="T17" fmla="*/ 1 h 45"/>
                <a:gd name="T18" fmla="*/ 30 w 40"/>
                <a:gd name="T19" fmla="*/ 2 h 45"/>
                <a:gd name="T20" fmla="*/ 38 w 40"/>
                <a:gd name="T21" fmla="*/ 14 h 45"/>
                <a:gd name="T22" fmla="*/ 36 w 40"/>
                <a:gd name="T23" fmla="*/ 30 h 45"/>
                <a:gd name="T24" fmla="*/ 36 w 40"/>
                <a:gd name="T25" fmla="*/ 30 h 45"/>
                <a:gd name="T26" fmla="*/ 25 w 40"/>
                <a:gd name="T27" fmla="*/ 43 h 45"/>
                <a:gd name="T28" fmla="*/ 20 w 40"/>
                <a:gd name="T29" fmla="*/ 44 h 45"/>
                <a:gd name="T30" fmla="*/ 20 w 40"/>
                <a:gd name="T31" fmla="*/ 40 h 45"/>
                <a:gd name="T32" fmla="*/ 23 w 40"/>
                <a:gd name="T33" fmla="*/ 38 h 45"/>
                <a:gd name="T34" fmla="*/ 32 w 40"/>
                <a:gd name="T35" fmla="*/ 28 h 45"/>
                <a:gd name="T36" fmla="*/ 32 w 40"/>
                <a:gd name="T37" fmla="*/ 28 h 45"/>
                <a:gd name="T38" fmla="*/ 32 w 40"/>
                <a:gd name="T39" fmla="*/ 28 h 45"/>
                <a:gd name="T40" fmla="*/ 34 w 40"/>
                <a:gd name="T41" fmla="*/ 15 h 45"/>
                <a:gd name="T42" fmla="*/ 27 w 40"/>
                <a:gd name="T43" fmla="*/ 6 h 45"/>
                <a:gd name="T44" fmla="*/ 26 w 40"/>
                <a:gd name="T45" fmla="*/ 6 h 45"/>
                <a:gd name="T46" fmla="*/ 20 w 40"/>
                <a:gd name="T47" fmla="*/ 12 h 45"/>
                <a:gd name="T48" fmla="*/ 12 w 40"/>
                <a:gd name="T49" fmla="*/ 16 h 45"/>
                <a:gd name="T50" fmla="*/ 9 w 40"/>
                <a:gd name="T51" fmla="*/ 17 h 45"/>
                <a:gd name="T52" fmla="*/ 7 w 40"/>
                <a:gd name="T53" fmla="*/ 17 h 45"/>
                <a:gd name="T54" fmla="*/ 6 w 40"/>
                <a:gd name="T55" fmla="*/ 30 h 45"/>
                <a:gd name="T56" fmla="*/ 12 w 40"/>
                <a:gd name="T57" fmla="*/ 39 h 45"/>
                <a:gd name="T58" fmla="*/ 12 w 40"/>
                <a:gd name="T59" fmla="*/ 39 h 45"/>
                <a:gd name="T60" fmla="*/ 20 w 40"/>
                <a:gd name="T61" fmla="*/ 40 h 45"/>
                <a:gd name="T62" fmla="*/ 20 w 40"/>
                <a:gd name="T63" fmla="*/ 44 h 45"/>
                <a:gd name="T64" fmla="*/ 10 w 40"/>
                <a:gd name="T65" fmla="*/ 43 h 45"/>
                <a:gd name="T66" fmla="*/ 10 w 40"/>
                <a:gd name="T67" fmla="*/ 43 h 45"/>
                <a:gd name="T68" fmla="*/ 1 w 40"/>
                <a:gd name="T69" fmla="*/ 31 h 45"/>
                <a:gd name="T70" fmla="*/ 3 w 40"/>
                <a:gd name="T71" fmla="*/ 15 h 45"/>
                <a:gd name="T72" fmla="*/ 3 w 40"/>
                <a:gd name="T73" fmla="*/ 15 h 45"/>
                <a:gd name="T74" fmla="*/ 3 w 40"/>
                <a:gd name="T75" fmla="*/ 15 h 45"/>
                <a:gd name="T76" fmla="*/ 3 w 40"/>
                <a:gd name="T77" fmla="*/ 14 h 45"/>
                <a:gd name="T78" fmla="*/ 3 w 40"/>
                <a:gd name="T79" fmla="*/ 14 h 45"/>
                <a:gd name="T80" fmla="*/ 3 w 40"/>
                <a:gd name="T81" fmla="*/ 14 h 45"/>
                <a:gd name="T82" fmla="*/ 5 w 40"/>
                <a:gd name="T83" fmla="*/ 13 h 45"/>
                <a:gd name="T84" fmla="*/ 8 w 40"/>
                <a:gd name="T85" fmla="*/ 12 h 45"/>
                <a:gd name="T86" fmla="*/ 10 w 40"/>
                <a:gd name="T87" fmla="*/ 12 h 45"/>
                <a:gd name="T88" fmla="*/ 18 w 40"/>
                <a:gd name="T89" fmla="*/ 7 h 45"/>
                <a:gd name="T90" fmla="*/ 20 w 40"/>
                <a:gd name="T91" fmla="*/ 6 h 45"/>
                <a:gd name="T92" fmla="*/ 20 w 40"/>
                <a:gd name="T9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5">
                  <a:moveTo>
                    <a:pt x="26" y="6"/>
                  </a:moveTo>
                  <a:cubicBezTo>
                    <a:pt x="25" y="8"/>
                    <a:pt x="23" y="10"/>
                    <a:pt x="21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4"/>
                    <a:pt x="22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6" y="1"/>
                    <a:pt x="27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1"/>
                    <a:pt x="30" y="2"/>
                  </a:cubicBezTo>
                  <a:cubicBezTo>
                    <a:pt x="34" y="4"/>
                    <a:pt x="37" y="8"/>
                    <a:pt x="38" y="14"/>
                  </a:cubicBezTo>
                  <a:cubicBezTo>
                    <a:pt x="40" y="19"/>
                    <a:pt x="39" y="25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4" y="36"/>
                    <a:pt x="29" y="40"/>
                    <a:pt x="25" y="43"/>
                  </a:cubicBezTo>
                  <a:cubicBezTo>
                    <a:pt x="23" y="43"/>
                    <a:pt x="21" y="44"/>
                    <a:pt x="20" y="44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2" y="39"/>
                    <a:pt x="23" y="38"/>
                  </a:cubicBezTo>
                  <a:cubicBezTo>
                    <a:pt x="26" y="36"/>
                    <a:pt x="30" y="33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4"/>
                    <a:pt x="35" y="19"/>
                    <a:pt x="34" y="15"/>
                  </a:cubicBezTo>
                  <a:cubicBezTo>
                    <a:pt x="33" y="11"/>
                    <a:pt x="31" y="8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lose/>
                  <a:moveTo>
                    <a:pt x="20" y="12"/>
                  </a:moveTo>
                  <a:cubicBezTo>
                    <a:pt x="17" y="14"/>
                    <a:pt x="15" y="15"/>
                    <a:pt x="12" y="16"/>
                  </a:cubicBezTo>
                  <a:cubicBezTo>
                    <a:pt x="11" y="16"/>
                    <a:pt x="10" y="17"/>
                    <a:pt x="9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5" y="22"/>
                    <a:pt x="5" y="26"/>
                    <a:pt x="6" y="30"/>
                  </a:cubicBezTo>
                  <a:cubicBezTo>
                    <a:pt x="7" y="34"/>
                    <a:pt x="9" y="37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40"/>
                    <a:pt x="17" y="40"/>
                    <a:pt x="20" y="4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5"/>
                    <a:pt x="13" y="45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41"/>
                    <a:pt x="2" y="37"/>
                    <a:pt x="1" y="31"/>
                  </a:cubicBezTo>
                  <a:cubicBezTo>
                    <a:pt x="0" y="26"/>
                    <a:pt x="0" y="20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6" y="13"/>
                    <a:pt x="7" y="13"/>
                    <a:pt x="8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3" y="11"/>
                    <a:pt x="15" y="9"/>
                    <a:pt x="18" y="7"/>
                  </a:cubicBezTo>
                  <a:cubicBezTo>
                    <a:pt x="18" y="7"/>
                    <a:pt x="19" y="6"/>
                    <a:pt x="20" y="6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4" name="Freeform 206"/>
            <p:cNvSpPr>
              <a:spLocks noEditPoints="1"/>
            </p:cNvSpPr>
            <p:nvPr/>
          </p:nvSpPr>
          <p:spPr bwMode="auto">
            <a:xfrm>
              <a:off x="9886966" y="1155707"/>
              <a:ext cx="171451" cy="144464"/>
            </a:xfrm>
            <a:custGeom>
              <a:avLst/>
              <a:gdLst>
                <a:gd name="T0" fmla="*/ 38 w 76"/>
                <a:gd name="T1" fmla="*/ 58 h 64"/>
                <a:gd name="T2" fmla="*/ 41 w 76"/>
                <a:gd name="T3" fmla="*/ 59 h 64"/>
                <a:gd name="T4" fmla="*/ 55 w 76"/>
                <a:gd name="T5" fmla="*/ 57 h 64"/>
                <a:gd name="T6" fmla="*/ 55 w 76"/>
                <a:gd name="T7" fmla="*/ 57 h 64"/>
                <a:gd name="T8" fmla="*/ 55 w 76"/>
                <a:gd name="T9" fmla="*/ 57 h 64"/>
                <a:gd name="T10" fmla="*/ 56 w 76"/>
                <a:gd name="T11" fmla="*/ 57 h 64"/>
                <a:gd name="T12" fmla="*/ 61 w 76"/>
                <a:gd name="T13" fmla="*/ 54 h 64"/>
                <a:gd name="T14" fmla="*/ 61 w 76"/>
                <a:gd name="T15" fmla="*/ 54 h 64"/>
                <a:gd name="T16" fmla="*/ 66 w 76"/>
                <a:gd name="T17" fmla="*/ 50 h 64"/>
                <a:gd name="T18" fmla="*/ 67 w 76"/>
                <a:gd name="T19" fmla="*/ 48 h 64"/>
                <a:gd name="T20" fmla="*/ 68 w 76"/>
                <a:gd name="T21" fmla="*/ 46 h 64"/>
                <a:gd name="T22" fmla="*/ 68 w 76"/>
                <a:gd name="T23" fmla="*/ 46 h 64"/>
                <a:gd name="T24" fmla="*/ 68 w 76"/>
                <a:gd name="T25" fmla="*/ 46 h 64"/>
                <a:gd name="T26" fmla="*/ 67 w 76"/>
                <a:gd name="T27" fmla="*/ 26 h 64"/>
                <a:gd name="T28" fmla="*/ 49 w 76"/>
                <a:gd name="T29" fmla="*/ 9 h 64"/>
                <a:gd name="T30" fmla="*/ 49 w 76"/>
                <a:gd name="T31" fmla="*/ 9 h 64"/>
                <a:gd name="T32" fmla="*/ 38 w 76"/>
                <a:gd name="T33" fmla="*/ 6 h 64"/>
                <a:gd name="T34" fmla="*/ 38 w 76"/>
                <a:gd name="T35" fmla="*/ 1 h 64"/>
                <a:gd name="T36" fmla="*/ 51 w 76"/>
                <a:gd name="T37" fmla="*/ 5 h 64"/>
                <a:gd name="T38" fmla="*/ 51 w 76"/>
                <a:gd name="T39" fmla="*/ 5 h 64"/>
                <a:gd name="T40" fmla="*/ 71 w 76"/>
                <a:gd name="T41" fmla="*/ 24 h 64"/>
                <a:gd name="T42" fmla="*/ 73 w 76"/>
                <a:gd name="T43" fmla="*/ 48 h 64"/>
                <a:gd name="T44" fmla="*/ 73 w 76"/>
                <a:gd name="T45" fmla="*/ 48 h 64"/>
                <a:gd name="T46" fmla="*/ 71 w 76"/>
                <a:gd name="T47" fmla="*/ 51 h 64"/>
                <a:gd name="T48" fmla="*/ 69 w 76"/>
                <a:gd name="T49" fmla="*/ 53 h 64"/>
                <a:gd name="T50" fmla="*/ 64 w 76"/>
                <a:gd name="T51" fmla="*/ 58 h 64"/>
                <a:gd name="T52" fmla="*/ 64 w 76"/>
                <a:gd name="T53" fmla="*/ 58 h 64"/>
                <a:gd name="T54" fmla="*/ 57 w 76"/>
                <a:gd name="T55" fmla="*/ 61 h 64"/>
                <a:gd name="T56" fmla="*/ 56 w 76"/>
                <a:gd name="T57" fmla="*/ 62 h 64"/>
                <a:gd name="T58" fmla="*/ 56 w 76"/>
                <a:gd name="T59" fmla="*/ 62 h 64"/>
                <a:gd name="T60" fmla="*/ 56 w 76"/>
                <a:gd name="T61" fmla="*/ 62 h 64"/>
                <a:gd name="T62" fmla="*/ 56 w 76"/>
                <a:gd name="T63" fmla="*/ 62 h 64"/>
                <a:gd name="T64" fmla="*/ 41 w 76"/>
                <a:gd name="T65" fmla="*/ 63 h 64"/>
                <a:gd name="T66" fmla="*/ 38 w 76"/>
                <a:gd name="T67" fmla="*/ 63 h 64"/>
                <a:gd name="T68" fmla="*/ 38 w 76"/>
                <a:gd name="T69" fmla="*/ 58 h 64"/>
                <a:gd name="T70" fmla="*/ 28 w 76"/>
                <a:gd name="T71" fmla="*/ 55 h 64"/>
                <a:gd name="T72" fmla="*/ 38 w 76"/>
                <a:gd name="T73" fmla="*/ 58 h 64"/>
                <a:gd name="T74" fmla="*/ 38 w 76"/>
                <a:gd name="T75" fmla="*/ 63 h 64"/>
                <a:gd name="T76" fmla="*/ 26 w 76"/>
                <a:gd name="T77" fmla="*/ 59 h 64"/>
                <a:gd name="T78" fmla="*/ 26 w 76"/>
                <a:gd name="T79" fmla="*/ 59 h 64"/>
                <a:gd name="T80" fmla="*/ 5 w 76"/>
                <a:gd name="T81" fmla="*/ 40 h 64"/>
                <a:gd name="T82" fmla="*/ 4 w 76"/>
                <a:gd name="T83" fmla="*/ 16 h 64"/>
                <a:gd name="T84" fmla="*/ 4 w 76"/>
                <a:gd name="T85" fmla="*/ 16 h 64"/>
                <a:gd name="T86" fmla="*/ 10 w 76"/>
                <a:gd name="T87" fmla="*/ 8 h 64"/>
                <a:gd name="T88" fmla="*/ 19 w 76"/>
                <a:gd name="T89" fmla="*/ 3 h 64"/>
                <a:gd name="T90" fmla="*/ 35 w 76"/>
                <a:gd name="T91" fmla="*/ 1 h 64"/>
                <a:gd name="T92" fmla="*/ 38 w 76"/>
                <a:gd name="T93" fmla="*/ 1 h 64"/>
                <a:gd name="T94" fmla="*/ 38 w 76"/>
                <a:gd name="T95" fmla="*/ 6 h 64"/>
                <a:gd name="T96" fmla="*/ 34 w 76"/>
                <a:gd name="T97" fmla="*/ 5 h 64"/>
                <a:gd name="T98" fmla="*/ 21 w 76"/>
                <a:gd name="T99" fmla="*/ 7 h 64"/>
                <a:gd name="T100" fmla="*/ 13 w 76"/>
                <a:gd name="T101" fmla="*/ 11 h 64"/>
                <a:gd name="T102" fmla="*/ 8 w 76"/>
                <a:gd name="T103" fmla="*/ 18 h 64"/>
                <a:gd name="T104" fmla="*/ 8 w 76"/>
                <a:gd name="T105" fmla="*/ 18 h 64"/>
                <a:gd name="T106" fmla="*/ 9 w 76"/>
                <a:gd name="T107" fmla="*/ 38 h 64"/>
                <a:gd name="T108" fmla="*/ 28 w 76"/>
                <a:gd name="T109" fmla="*/ 55 h 64"/>
                <a:gd name="T110" fmla="*/ 28 w 76"/>
                <a:gd name="T111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64">
                  <a:moveTo>
                    <a:pt x="38" y="58"/>
                  </a:moveTo>
                  <a:cubicBezTo>
                    <a:pt x="39" y="58"/>
                    <a:pt x="40" y="58"/>
                    <a:pt x="41" y="59"/>
                  </a:cubicBezTo>
                  <a:cubicBezTo>
                    <a:pt x="46" y="59"/>
                    <a:pt x="51" y="59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6" y="57"/>
                    <a:pt x="56" y="57"/>
                  </a:cubicBezTo>
                  <a:cubicBezTo>
                    <a:pt x="58" y="56"/>
                    <a:pt x="60" y="55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3"/>
                    <a:pt x="64" y="52"/>
                    <a:pt x="66" y="50"/>
                  </a:cubicBezTo>
                  <a:cubicBezTo>
                    <a:pt x="66" y="50"/>
                    <a:pt x="67" y="49"/>
                    <a:pt x="67" y="48"/>
                  </a:cubicBezTo>
                  <a:cubicBezTo>
                    <a:pt x="68" y="48"/>
                    <a:pt x="68" y="47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1" y="40"/>
                    <a:pt x="71" y="33"/>
                    <a:pt x="67" y="26"/>
                  </a:cubicBezTo>
                  <a:cubicBezTo>
                    <a:pt x="64" y="19"/>
                    <a:pt x="57" y="13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5" y="8"/>
                    <a:pt x="42" y="6"/>
                    <a:pt x="38" y="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2" y="2"/>
                    <a:pt x="47" y="3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60" y="9"/>
                    <a:pt x="68" y="16"/>
                    <a:pt x="71" y="24"/>
                  </a:cubicBezTo>
                  <a:cubicBezTo>
                    <a:pt x="76" y="32"/>
                    <a:pt x="76" y="41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2"/>
                    <a:pt x="70" y="53"/>
                    <a:pt x="69" y="53"/>
                  </a:cubicBezTo>
                  <a:cubicBezTo>
                    <a:pt x="68" y="55"/>
                    <a:pt x="66" y="57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2" y="59"/>
                    <a:pt x="60" y="61"/>
                    <a:pt x="57" y="61"/>
                  </a:cubicBezTo>
                  <a:cubicBezTo>
                    <a:pt x="57" y="62"/>
                    <a:pt x="57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3"/>
                    <a:pt x="46" y="64"/>
                    <a:pt x="41" y="63"/>
                  </a:cubicBezTo>
                  <a:cubicBezTo>
                    <a:pt x="40" y="63"/>
                    <a:pt x="39" y="63"/>
                    <a:pt x="38" y="63"/>
                  </a:cubicBezTo>
                  <a:lnTo>
                    <a:pt x="38" y="58"/>
                  </a:lnTo>
                  <a:close/>
                  <a:moveTo>
                    <a:pt x="28" y="55"/>
                  </a:moveTo>
                  <a:cubicBezTo>
                    <a:pt x="31" y="56"/>
                    <a:pt x="35" y="58"/>
                    <a:pt x="38" y="58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4" y="62"/>
                    <a:pt x="30" y="61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16" y="55"/>
                    <a:pt x="9" y="48"/>
                    <a:pt x="5" y="40"/>
                  </a:cubicBezTo>
                  <a:cubicBezTo>
                    <a:pt x="1" y="32"/>
                    <a:pt x="0" y="2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3"/>
                    <a:pt x="7" y="10"/>
                    <a:pt x="10" y="8"/>
                  </a:cubicBezTo>
                  <a:cubicBezTo>
                    <a:pt x="13" y="6"/>
                    <a:pt x="16" y="4"/>
                    <a:pt x="19" y="3"/>
                  </a:cubicBezTo>
                  <a:cubicBezTo>
                    <a:pt x="24" y="1"/>
                    <a:pt x="29" y="0"/>
                    <a:pt x="35" y="1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6" y="5"/>
                    <a:pt x="34" y="5"/>
                  </a:cubicBezTo>
                  <a:cubicBezTo>
                    <a:pt x="30" y="5"/>
                    <a:pt x="25" y="6"/>
                    <a:pt x="21" y="7"/>
                  </a:cubicBezTo>
                  <a:cubicBezTo>
                    <a:pt x="18" y="8"/>
                    <a:pt x="15" y="10"/>
                    <a:pt x="13" y="11"/>
                  </a:cubicBezTo>
                  <a:cubicBezTo>
                    <a:pt x="11" y="13"/>
                    <a:pt x="9" y="15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24"/>
                    <a:pt x="6" y="31"/>
                    <a:pt x="9" y="38"/>
                  </a:cubicBezTo>
                  <a:cubicBezTo>
                    <a:pt x="13" y="45"/>
                    <a:pt x="19" y="51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5" name="Freeform 208"/>
            <p:cNvSpPr>
              <a:spLocks noEditPoints="1"/>
            </p:cNvSpPr>
            <p:nvPr/>
          </p:nvSpPr>
          <p:spPr bwMode="auto">
            <a:xfrm>
              <a:off x="10072703" y="1082683"/>
              <a:ext cx="146050" cy="165101"/>
            </a:xfrm>
            <a:custGeom>
              <a:avLst/>
              <a:gdLst>
                <a:gd name="T0" fmla="*/ 55 w 65"/>
                <a:gd name="T1" fmla="*/ 47 h 73"/>
                <a:gd name="T2" fmla="*/ 55 w 65"/>
                <a:gd name="T3" fmla="*/ 14 h 73"/>
                <a:gd name="T4" fmla="*/ 63 w 65"/>
                <a:gd name="T5" fmla="*/ 22 h 73"/>
                <a:gd name="T6" fmla="*/ 59 w 65"/>
                <a:gd name="T7" fmla="*/ 49 h 73"/>
                <a:gd name="T8" fmla="*/ 55 w 65"/>
                <a:gd name="T9" fmla="*/ 47 h 73"/>
                <a:gd name="T10" fmla="*/ 55 w 65"/>
                <a:gd name="T11" fmla="*/ 47 h 73"/>
                <a:gd name="T12" fmla="*/ 55 w 65"/>
                <a:gd name="T13" fmla="*/ 14 h 73"/>
                <a:gd name="T14" fmla="*/ 55 w 65"/>
                <a:gd name="T15" fmla="*/ 47 h 73"/>
                <a:gd name="T16" fmla="*/ 55 w 65"/>
                <a:gd name="T17" fmla="*/ 47 h 73"/>
                <a:gd name="T18" fmla="*/ 38 w 65"/>
                <a:gd name="T19" fmla="*/ 5 h 73"/>
                <a:gd name="T20" fmla="*/ 32 w 65"/>
                <a:gd name="T21" fmla="*/ 1 h 73"/>
                <a:gd name="T22" fmla="*/ 48 w 65"/>
                <a:gd name="T23" fmla="*/ 2 h 73"/>
                <a:gd name="T24" fmla="*/ 55 w 65"/>
                <a:gd name="T25" fmla="*/ 7 h 73"/>
                <a:gd name="T26" fmla="*/ 46 w 65"/>
                <a:gd name="T27" fmla="*/ 7 h 73"/>
                <a:gd name="T28" fmla="*/ 46 w 65"/>
                <a:gd name="T29" fmla="*/ 7 h 73"/>
                <a:gd name="T30" fmla="*/ 34 w 65"/>
                <a:gd name="T31" fmla="*/ 67 h 73"/>
                <a:gd name="T32" fmla="*/ 36 w 65"/>
                <a:gd name="T33" fmla="*/ 67 h 73"/>
                <a:gd name="T34" fmla="*/ 47 w 65"/>
                <a:gd name="T35" fmla="*/ 59 h 73"/>
                <a:gd name="T36" fmla="*/ 55 w 65"/>
                <a:gd name="T37" fmla="*/ 47 h 73"/>
                <a:gd name="T38" fmla="*/ 50 w 65"/>
                <a:gd name="T39" fmla="*/ 63 h 73"/>
                <a:gd name="T40" fmla="*/ 37 w 65"/>
                <a:gd name="T41" fmla="*/ 71 h 73"/>
                <a:gd name="T42" fmla="*/ 37 w 65"/>
                <a:gd name="T43" fmla="*/ 71 h 73"/>
                <a:gd name="T44" fmla="*/ 32 w 65"/>
                <a:gd name="T45" fmla="*/ 73 h 73"/>
                <a:gd name="T46" fmla="*/ 32 w 65"/>
                <a:gd name="T47" fmla="*/ 6 h 73"/>
                <a:gd name="T48" fmla="*/ 18 w 65"/>
                <a:gd name="T49" fmla="*/ 14 h 73"/>
                <a:gd name="T50" fmla="*/ 9 w 65"/>
                <a:gd name="T51" fmla="*/ 26 h 73"/>
                <a:gd name="T52" fmla="*/ 18 w 65"/>
                <a:gd name="T53" fmla="*/ 67 h 73"/>
                <a:gd name="T54" fmla="*/ 18 w 65"/>
                <a:gd name="T55" fmla="*/ 67 h 73"/>
                <a:gd name="T56" fmla="*/ 23 w 65"/>
                <a:gd name="T57" fmla="*/ 68 h 73"/>
                <a:gd name="T58" fmla="*/ 32 w 65"/>
                <a:gd name="T59" fmla="*/ 68 h 73"/>
                <a:gd name="T60" fmla="*/ 29 w 65"/>
                <a:gd name="T61" fmla="*/ 73 h 73"/>
                <a:gd name="T62" fmla="*/ 19 w 65"/>
                <a:gd name="T63" fmla="*/ 72 h 73"/>
                <a:gd name="T64" fmla="*/ 16 w 65"/>
                <a:gd name="T65" fmla="*/ 71 h 73"/>
                <a:gd name="T66" fmla="*/ 5 w 65"/>
                <a:gd name="T67" fmla="*/ 24 h 73"/>
                <a:gd name="T68" fmla="*/ 15 w 65"/>
                <a:gd name="T69" fmla="*/ 10 h 73"/>
                <a:gd name="T70" fmla="*/ 32 w 65"/>
                <a:gd name="T7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73">
                  <a:moveTo>
                    <a:pt x="55" y="47"/>
                  </a:moveTo>
                  <a:cubicBezTo>
                    <a:pt x="55" y="47"/>
                    <a:pt x="55" y="47"/>
                    <a:pt x="55" y="47"/>
                  </a:cubicBezTo>
                  <a:cubicBezTo>
                    <a:pt x="59" y="39"/>
                    <a:pt x="60" y="30"/>
                    <a:pt x="58" y="23"/>
                  </a:cubicBezTo>
                  <a:cubicBezTo>
                    <a:pt x="57" y="20"/>
                    <a:pt x="56" y="17"/>
                    <a:pt x="55" y="14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11"/>
                    <a:pt x="61" y="16"/>
                    <a:pt x="63" y="22"/>
                  </a:cubicBezTo>
                  <a:cubicBezTo>
                    <a:pt x="65" y="30"/>
                    <a:pt x="64" y="40"/>
                    <a:pt x="59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8" y="52"/>
                    <a:pt x="56" y="55"/>
                    <a:pt x="55" y="57"/>
                  </a:cubicBezTo>
                  <a:lnTo>
                    <a:pt x="55" y="47"/>
                  </a:lnTo>
                  <a:close/>
                  <a:moveTo>
                    <a:pt x="55" y="47"/>
                  </a:moveTo>
                  <a:cubicBezTo>
                    <a:pt x="55" y="47"/>
                    <a:pt x="55" y="47"/>
                    <a:pt x="55" y="47"/>
                  </a:cubicBezTo>
                  <a:close/>
                  <a:moveTo>
                    <a:pt x="55" y="7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7"/>
                    <a:pt x="55" y="7"/>
                    <a:pt x="55" y="7"/>
                  </a:cubicBezTo>
                  <a:close/>
                  <a:moveTo>
                    <a:pt x="55" y="47"/>
                  </a:moveTo>
                  <a:cubicBezTo>
                    <a:pt x="55" y="57"/>
                    <a:pt x="55" y="57"/>
                    <a:pt x="55" y="57"/>
                  </a:cubicBezTo>
                  <a:lnTo>
                    <a:pt x="55" y="47"/>
                  </a:lnTo>
                  <a:close/>
                  <a:moveTo>
                    <a:pt x="46" y="7"/>
                  </a:moveTo>
                  <a:cubicBezTo>
                    <a:pt x="44" y="5"/>
                    <a:pt x="41" y="5"/>
                    <a:pt x="38" y="5"/>
                  </a:cubicBezTo>
                  <a:cubicBezTo>
                    <a:pt x="36" y="5"/>
                    <a:pt x="34" y="5"/>
                    <a:pt x="32" y="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0"/>
                    <a:pt x="36" y="0"/>
                    <a:pt x="38" y="0"/>
                  </a:cubicBezTo>
                  <a:cubicBezTo>
                    <a:pt x="42" y="0"/>
                    <a:pt x="45" y="1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3"/>
                    <a:pt x="53" y="5"/>
                    <a:pt x="55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3" y="11"/>
                    <a:pt x="50" y="8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lose/>
                  <a:moveTo>
                    <a:pt x="32" y="68"/>
                  </a:moveTo>
                  <a:cubicBezTo>
                    <a:pt x="33" y="68"/>
                    <a:pt x="34" y="67"/>
                    <a:pt x="34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9" y="65"/>
                    <a:pt x="43" y="63"/>
                    <a:pt x="47" y="59"/>
                  </a:cubicBezTo>
                  <a:cubicBezTo>
                    <a:pt x="50" y="56"/>
                    <a:pt x="53" y="52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3" y="59"/>
                    <a:pt x="52" y="61"/>
                    <a:pt x="50" y="63"/>
                  </a:cubicBezTo>
                  <a:cubicBezTo>
                    <a:pt x="46" y="66"/>
                    <a:pt x="42" y="69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6" y="71"/>
                    <a:pt x="36" y="72"/>
                  </a:cubicBezTo>
                  <a:cubicBezTo>
                    <a:pt x="35" y="72"/>
                    <a:pt x="33" y="72"/>
                    <a:pt x="32" y="73"/>
                  </a:cubicBezTo>
                  <a:lnTo>
                    <a:pt x="32" y="68"/>
                  </a:lnTo>
                  <a:close/>
                  <a:moveTo>
                    <a:pt x="32" y="6"/>
                  </a:moveTo>
                  <a:cubicBezTo>
                    <a:pt x="31" y="6"/>
                    <a:pt x="30" y="6"/>
                    <a:pt x="30" y="6"/>
                  </a:cubicBezTo>
                  <a:cubicBezTo>
                    <a:pt x="26" y="8"/>
                    <a:pt x="22" y="10"/>
                    <a:pt x="18" y="14"/>
                  </a:cubicBezTo>
                  <a:cubicBezTo>
                    <a:pt x="15" y="17"/>
                    <a:pt x="12" y="21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34"/>
                    <a:pt x="4" y="43"/>
                    <a:pt x="6" y="51"/>
                  </a:cubicBezTo>
                  <a:cubicBezTo>
                    <a:pt x="8" y="58"/>
                    <a:pt x="12" y="64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20" y="68"/>
                  </a:cubicBezTo>
                  <a:cubicBezTo>
                    <a:pt x="21" y="68"/>
                    <a:pt x="22" y="68"/>
                    <a:pt x="23" y="68"/>
                  </a:cubicBezTo>
                  <a:cubicBezTo>
                    <a:pt x="25" y="69"/>
                    <a:pt x="27" y="69"/>
                    <a:pt x="28" y="68"/>
                  </a:cubicBezTo>
                  <a:cubicBezTo>
                    <a:pt x="30" y="68"/>
                    <a:pt x="31" y="68"/>
                    <a:pt x="32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1" y="73"/>
                    <a:pt x="30" y="73"/>
                    <a:pt x="29" y="73"/>
                  </a:cubicBezTo>
                  <a:cubicBezTo>
                    <a:pt x="27" y="73"/>
                    <a:pt x="24" y="73"/>
                    <a:pt x="22" y="73"/>
                  </a:cubicBezTo>
                  <a:cubicBezTo>
                    <a:pt x="21" y="73"/>
                    <a:pt x="20" y="73"/>
                    <a:pt x="19" y="72"/>
                  </a:cubicBezTo>
                  <a:cubicBezTo>
                    <a:pt x="18" y="72"/>
                    <a:pt x="17" y="72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8" y="67"/>
                    <a:pt x="3" y="60"/>
                    <a:pt x="1" y="52"/>
                  </a:cubicBezTo>
                  <a:cubicBezTo>
                    <a:pt x="0" y="43"/>
                    <a:pt x="1" y="3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8" y="19"/>
                    <a:pt x="11" y="14"/>
                    <a:pt x="15" y="10"/>
                  </a:cubicBezTo>
                  <a:cubicBezTo>
                    <a:pt x="19" y="6"/>
                    <a:pt x="23" y="3"/>
                    <a:pt x="28" y="2"/>
                  </a:cubicBezTo>
                  <a:cubicBezTo>
                    <a:pt x="29" y="1"/>
                    <a:pt x="31" y="1"/>
                    <a:pt x="32" y="1"/>
                  </a:cubicBez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6" name="Freeform 211"/>
            <p:cNvSpPr>
              <a:spLocks noEditPoints="1"/>
            </p:cNvSpPr>
            <p:nvPr/>
          </p:nvSpPr>
          <p:spPr bwMode="auto">
            <a:xfrm>
              <a:off x="8083563" y="4295800"/>
              <a:ext cx="85725" cy="130176"/>
            </a:xfrm>
            <a:custGeom>
              <a:avLst/>
              <a:gdLst>
                <a:gd name="T0" fmla="*/ 29 w 38"/>
                <a:gd name="T1" fmla="*/ 52 h 58"/>
                <a:gd name="T2" fmla="*/ 32 w 38"/>
                <a:gd name="T3" fmla="*/ 52 h 58"/>
                <a:gd name="T4" fmla="*/ 33 w 38"/>
                <a:gd name="T5" fmla="*/ 51 h 58"/>
                <a:gd name="T6" fmla="*/ 33 w 38"/>
                <a:gd name="T7" fmla="*/ 51 h 58"/>
                <a:gd name="T8" fmla="*/ 33 w 38"/>
                <a:gd name="T9" fmla="*/ 50 h 58"/>
                <a:gd name="T10" fmla="*/ 32 w 38"/>
                <a:gd name="T11" fmla="*/ 47 h 58"/>
                <a:gd name="T12" fmla="*/ 19 w 38"/>
                <a:gd name="T13" fmla="*/ 36 h 58"/>
                <a:gd name="T14" fmla="*/ 19 w 38"/>
                <a:gd name="T15" fmla="*/ 27 h 58"/>
                <a:gd name="T16" fmla="*/ 20 w 38"/>
                <a:gd name="T17" fmla="*/ 30 h 58"/>
                <a:gd name="T18" fmla="*/ 34 w 38"/>
                <a:gd name="T19" fmla="*/ 43 h 58"/>
                <a:gd name="T20" fmla="*/ 38 w 38"/>
                <a:gd name="T21" fmla="*/ 50 h 58"/>
                <a:gd name="T22" fmla="*/ 37 w 38"/>
                <a:gd name="T23" fmla="*/ 53 h 58"/>
                <a:gd name="T24" fmla="*/ 37 w 38"/>
                <a:gd name="T25" fmla="*/ 53 h 58"/>
                <a:gd name="T26" fmla="*/ 35 w 38"/>
                <a:gd name="T27" fmla="*/ 55 h 58"/>
                <a:gd name="T28" fmla="*/ 27 w 38"/>
                <a:gd name="T29" fmla="*/ 56 h 58"/>
                <a:gd name="T30" fmla="*/ 19 w 38"/>
                <a:gd name="T31" fmla="*/ 50 h 58"/>
                <a:gd name="T32" fmla="*/ 19 w 38"/>
                <a:gd name="T33" fmla="*/ 43 h 58"/>
                <a:gd name="T34" fmla="*/ 29 w 38"/>
                <a:gd name="T35" fmla="*/ 52 h 58"/>
                <a:gd name="T36" fmla="*/ 19 w 38"/>
                <a:gd name="T37" fmla="*/ 36 h 58"/>
                <a:gd name="T38" fmla="*/ 16 w 38"/>
                <a:gd name="T39" fmla="*/ 32 h 58"/>
                <a:gd name="T40" fmla="*/ 9 w 38"/>
                <a:gd name="T41" fmla="*/ 12 h 58"/>
                <a:gd name="T42" fmla="*/ 7 w 38"/>
                <a:gd name="T43" fmla="*/ 8 h 58"/>
                <a:gd name="T44" fmla="*/ 7 w 38"/>
                <a:gd name="T45" fmla="*/ 8 h 58"/>
                <a:gd name="T46" fmla="*/ 7 w 38"/>
                <a:gd name="T47" fmla="*/ 9 h 58"/>
                <a:gd name="T48" fmla="*/ 4 w 38"/>
                <a:gd name="T49" fmla="*/ 13 h 58"/>
                <a:gd name="T50" fmla="*/ 12 w 38"/>
                <a:gd name="T51" fmla="*/ 35 h 58"/>
                <a:gd name="T52" fmla="*/ 19 w 38"/>
                <a:gd name="T53" fmla="*/ 43 h 58"/>
                <a:gd name="T54" fmla="*/ 19 w 38"/>
                <a:gd name="T55" fmla="*/ 50 h 58"/>
                <a:gd name="T56" fmla="*/ 8 w 38"/>
                <a:gd name="T57" fmla="*/ 37 h 58"/>
                <a:gd name="T58" fmla="*/ 0 w 38"/>
                <a:gd name="T59" fmla="*/ 12 h 58"/>
                <a:gd name="T60" fmla="*/ 0 w 38"/>
                <a:gd name="T61" fmla="*/ 12 h 58"/>
                <a:gd name="T62" fmla="*/ 0 w 38"/>
                <a:gd name="T63" fmla="*/ 10 h 58"/>
                <a:gd name="T64" fmla="*/ 2 w 38"/>
                <a:gd name="T65" fmla="*/ 6 h 58"/>
                <a:gd name="T66" fmla="*/ 4 w 38"/>
                <a:gd name="T67" fmla="*/ 2 h 58"/>
                <a:gd name="T68" fmla="*/ 6 w 38"/>
                <a:gd name="T69" fmla="*/ 1 h 58"/>
                <a:gd name="T70" fmla="*/ 9 w 38"/>
                <a:gd name="T71" fmla="*/ 2 h 58"/>
                <a:gd name="T72" fmla="*/ 11 w 38"/>
                <a:gd name="T73" fmla="*/ 6 h 58"/>
                <a:gd name="T74" fmla="*/ 14 w 38"/>
                <a:gd name="T75" fmla="*/ 9 h 58"/>
                <a:gd name="T76" fmla="*/ 14 w 38"/>
                <a:gd name="T77" fmla="*/ 11 h 58"/>
                <a:gd name="T78" fmla="*/ 19 w 38"/>
                <a:gd name="T79" fmla="*/ 27 h 58"/>
                <a:gd name="T80" fmla="*/ 19 w 38"/>
                <a:gd name="T8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58">
                  <a:moveTo>
                    <a:pt x="29" y="52"/>
                  </a:move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9"/>
                    <a:pt x="33" y="48"/>
                    <a:pt x="32" y="47"/>
                  </a:cubicBezTo>
                  <a:cubicBezTo>
                    <a:pt x="27" y="44"/>
                    <a:pt x="22" y="40"/>
                    <a:pt x="19" y="3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20" y="29"/>
                    <a:pt x="20" y="30"/>
                  </a:cubicBezTo>
                  <a:cubicBezTo>
                    <a:pt x="24" y="35"/>
                    <a:pt x="28" y="40"/>
                    <a:pt x="34" y="43"/>
                  </a:cubicBezTo>
                  <a:cubicBezTo>
                    <a:pt x="37" y="45"/>
                    <a:pt x="38" y="48"/>
                    <a:pt x="38" y="50"/>
                  </a:cubicBezTo>
                  <a:cubicBezTo>
                    <a:pt x="38" y="51"/>
                    <a:pt x="37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3" y="57"/>
                    <a:pt x="30" y="58"/>
                    <a:pt x="27" y="56"/>
                  </a:cubicBezTo>
                  <a:cubicBezTo>
                    <a:pt x="24" y="54"/>
                    <a:pt x="21" y="52"/>
                    <a:pt x="1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47"/>
                    <a:pt x="25" y="49"/>
                    <a:pt x="29" y="52"/>
                  </a:cubicBezTo>
                  <a:close/>
                  <a:moveTo>
                    <a:pt x="19" y="36"/>
                  </a:moveTo>
                  <a:cubicBezTo>
                    <a:pt x="18" y="35"/>
                    <a:pt x="17" y="33"/>
                    <a:pt x="16" y="32"/>
                  </a:cubicBezTo>
                  <a:cubicBezTo>
                    <a:pt x="12" y="26"/>
                    <a:pt x="10" y="19"/>
                    <a:pt x="9" y="12"/>
                  </a:cubicBezTo>
                  <a:cubicBezTo>
                    <a:pt x="9" y="11"/>
                    <a:pt x="8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5" y="11"/>
                    <a:pt x="4" y="13"/>
                  </a:cubicBezTo>
                  <a:cubicBezTo>
                    <a:pt x="5" y="20"/>
                    <a:pt x="8" y="28"/>
                    <a:pt x="12" y="35"/>
                  </a:cubicBezTo>
                  <a:cubicBezTo>
                    <a:pt x="14" y="38"/>
                    <a:pt x="16" y="41"/>
                    <a:pt x="19" y="43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4" y="46"/>
                    <a:pt x="11" y="42"/>
                    <a:pt x="8" y="37"/>
                  </a:cubicBezTo>
                  <a:cubicBezTo>
                    <a:pt x="3" y="30"/>
                    <a:pt x="0" y="2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9"/>
                    <a:pt x="2" y="8"/>
                    <a:pt x="2" y="6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1" y="6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6"/>
                    <a:pt x="16" y="22"/>
                    <a:pt x="19" y="27"/>
                  </a:cubicBez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7" name="Freeform 212"/>
            <p:cNvSpPr>
              <a:spLocks noEditPoints="1"/>
            </p:cNvSpPr>
            <p:nvPr/>
          </p:nvSpPr>
          <p:spPr bwMode="auto">
            <a:xfrm>
              <a:off x="8137539" y="4073548"/>
              <a:ext cx="136525" cy="134939"/>
            </a:xfrm>
            <a:custGeom>
              <a:avLst/>
              <a:gdLst>
                <a:gd name="T0" fmla="*/ 44 w 60"/>
                <a:gd name="T1" fmla="*/ 10 h 60"/>
                <a:gd name="T2" fmla="*/ 31 w 60"/>
                <a:gd name="T3" fmla="*/ 1 h 60"/>
                <a:gd name="T4" fmla="*/ 57 w 60"/>
                <a:gd name="T5" fmla="*/ 20 h 60"/>
                <a:gd name="T6" fmla="*/ 57 w 60"/>
                <a:gd name="T7" fmla="*/ 40 h 60"/>
                <a:gd name="T8" fmla="*/ 44 w 60"/>
                <a:gd name="T9" fmla="*/ 56 h 60"/>
                <a:gd name="T10" fmla="*/ 35 w 60"/>
                <a:gd name="T11" fmla="*/ 59 h 60"/>
                <a:gd name="T12" fmla="*/ 31 w 60"/>
                <a:gd name="T13" fmla="*/ 55 h 60"/>
                <a:gd name="T14" fmla="*/ 34 w 60"/>
                <a:gd name="T15" fmla="*/ 55 h 60"/>
                <a:gd name="T16" fmla="*/ 41 w 60"/>
                <a:gd name="T17" fmla="*/ 52 h 60"/>
                <a:gd name="T18" fmla="*/ 53 w 60"/>
                <a:gd name="T19" fmla="*/ 39 h 60"/>
                <a:gd name="T20" fmla="*/ 52 w 60"/>
                <a:gd name="T21" fmla="*/ 21 h 60"/>
                <a:gd name="T22" fmla="*/ 31 w 60"/>
                <a:gd name="T23" fmla="*/ 17 h 60"/>
                <a:gd name="T24" fmla="*/ 36 w 60"/>
                <a:gd name="T25" fmla="*/ 28 h 60"/>
                <a:gd name="T26" fmla="*/ 35 w 60"/>
                <a:gd name="T27" fmla="*/ 36 h 60"/>
                <a:gd name="T28" fmla="*/ 31 w 60"/>
                <a:gd name="T29" fmla="*/ 42 h 60"/>
                <a:gd name="T30" fmla="*/ 40 w 60"/>
                <a:gd name="T31" fmla="*/ 38 h 60"/>
                <a:gd name="T32" fmla="*/ 40 w 60"/>
                <a:gd name="T33" fmla="*/ 26 h 60"/>
                <a:gd name="T34" fmla="*/ 34 w 60"/>
                <a:gd name="T35" fmla="*/ 18 h 60"/>
                <a:gd name="T36" fmla="*/ 31 w 60"/>
                <a:gd name="T37" fmla="*/ 48 h 60"/>
                <a:gd name="T38" fmla="*/ 31 w 60"/>
                <a:gd name="T39" fmla="*/ 5 h 60"/>
                <a:gd name="T40" fmla="*/ 30 w 60"/>
                <a:gd name="T41" fmla="*/ 0 h 60"/>
                <a:gd name="T42" fmla="*/ 31 w 60"/>
                <a:gd name="T43" fmla="*/ 5 h 60"/>
                <a:gd name="T44" fmla="*/ 31 w 60"/>
                <a:gd name="T45" fmla="*/ 17 h 60"/>
                <a:gd name="T46" fmla="*/ 31 w 60"/>
                <a:gd name="T47" fmla="*/ 22 h 60"/>
                <a:gd name="T48" fmla="*/ 30 w 60"/>
                <a:gd name="T49" fmla="*/ 16 h 60"/>
                <a:gd name="T50" fmla="*/ 31 w 60"/>
                <a:gd name="T51" fmla="*/ 48 h 60"/>
                <a:gd name="T52" fmla="*/ 30 w 60"/>
                <a:gd name="T53" fmla="*/ 43 h 60"/>
                <a:gd name="T54" fmla="*/ 31 w 60"/>
                <a:gd name="T55" fmla="*/ 48 h 60"/>
                <a:gd name="T56" fmla="*/ 31 w 60"/>
                <a:gd name="T57" fmla="*/ 55 h 60"/>
                <a:gd name="T58" fmla="*/ 30 w 60"/>
                <a:gd name="T59" fmla="*/ 60 h 60"/>
                <a:gd name="T60" fmla="*/ 31 w 60"/>
                <a:gd name="T61" fmla="*/ 48 h 60"/>
                <a:gd name="T62" fmla="*/ 30 w 60"/>
                <a:gd name="T63" fmla="*/ 5 h 60"/>
                <a:gd name="T64" fmla="*/ 27 w 60"/>
                <a:gd name="T65" fmla="*/ 5 h 60"/>
                <a:gd name="T66" fmla="*/ 24 w 60"/>
                <a:gd name="T67" fmla="*/ 6 h 60"/>
                <a:gd name="T68" fmla="*/ 6 w 60"/>
                <a:gd name="T69" fmla="*/ 17 h 60"/>
                <a:gd name="T70" fmla="*/ 9 w 60"/>
                <a:gd name="T71" fmla="*/ 19 h 60"/>
                <a:gd name="T72" fmla="*/ 19 w 60"/>
                <a:gd name="T73" fmla="*/ 15 h 60"/>
                <a:gd name="T74" fmla="*/ 21 w 60"/>
                <a:gd name="T75" fmla="*/ 15 h 60"/>
                <a:gd name="T76" fmla="*/ 30 w 60"/>
                <a:gd name="T77" fmla="*/ 16 h 60"/>
                <a:gd name="T78" fmla="*/ 23 w 60"/>
                <a:gd name="T79" fmla="*/ 20 h 60"/>
                <a:gd name="T80" fmla="*/ 20 w 60"/>
                <a:gd name="T81" fmla="*/ 20 h 60"/>
                <a:gd name="T82" fmla="*/ 20 w 60"/>
                <a:gd name="T83" fmla="*/ 20 h 60"/>
                <a:gd name="T84" fmla="*/ 10 w 60"/>
                <a:gd name="T85" fmla="*/ 24 h 60"/>
                <a:gd name="T86" fmla="*/ 7 w 60"/>
                <a:gd name="T87" fmla="*/ 24 h 60"/>
                <a:gd name="T88" fmla="*/ 1 w 60"/>
                <a:gd name="T89" fmla="*/ 19 h 60"/>
                <a:gd name="T90" fmla="*/ 1 w 60"/>
                <a:gd name="T91" fmla="*/ 15 h 60"/>
                <a:gd name="T92" fmla="*/ 23 w 60"/>
                <a:gd name="T93" fmla="*/ 1 h 60"/>
                <a:gd name="T94" fmla="*/ 26 w 60"/>
                <a:gd name="T95" fmla="*/ 1 h 60"/>
                <a:gd name="T96" fmla="*/ 30 w 60"/>
                <a:gd name="T97" fmla="*/ 0 h 60"/>
                <a:gd name="T98" fmla="*/ 30 w 60"/>
                <a:gd name="T99" fmla="*/ 48 h 60"/>
                <a:gd name="T100" fmla="*/ 21 w 60"/>
                <a:gd name="T101" fmla="*/ 52 h 60"/>
                <a:gd name="T102" fmla="*/ 20 w 60"/>
                <a:gd name="T103" fmla="*/ 55 h 60"/>
                <a:gd name="T104" fmla="*/ 25 w 60"/>
                <a:gd name="T105" fmla="*/ 55 h 60"/>
                <a:gd name="T106" fmla="*/ 30 w 60"/>
                <a:gd name="T107" fmla="*/ 60 h 60"/>
                <a:gd name="T108" fmla="*/ 21 w 60"/>
                <a:gd name="T109" fmla="*/ 60 h 60"/>
                <a:gd name="T110" fmla="*/ 17 w 60"/>
                <a:gd name="T111" fmla="*/ 60 h 60"/>
                <a:gd name="T112" fmla="*/ 15 w 60"/>
                <a:gd name="T113" fmla="*/ 57 h 60"/>
                <a:gd name="T114" fmla="*/ 16 w 60"/>
                <a:gd name="T115" fmla="*/ 50 h 60"/>
                <a:gd name="T116" fmla="*/ 18 w 60"/>
                <a:gd name="T117" fmla="*/ 47 h 60"/>
                <a:gd name="T118" fmla="*/ 29 w 60"/>
                <a:gd name="T119" fmla="*/ 44 h 60"/>
                <a:gd name="T120" fmla="*/ 29 w 60"/>
                <a:gd name="T121" fmla="*/ 44 h 60"/>
                <a:gd name="T122" fmla="*/ 30 w 60"/>
                <a:gd name="T123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2" y="21"/>
                  </a:moveTo>
                  <a:cubicBezTo>
                    <a:pt x="51" y="16"/>
                    <a:pt x="47" y="12"/>
                    <a:pt x="44" y="10"/>
                  </a:cubicBezTo>
                  <a:cubicBezTo>
                    <a:pt x="40" y="7"/>
                    <a:pt x="36" y="6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7" y="1"/>
                    <a:pt x="42" y="3"/>
                    <a:pt x="46" y="6"/>
                  </a:cubicBezTo>
                  <a:cubicBezTo>
                    <a:pt x="51" y="9"/>
                    <a:pt x="55" y="14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0" y="27"/>
                    <a:pt x="59" y="34"/>
                    <a:pt x="57" y="40"/>
                  </a:cubicBezTo>
                  <a:cubicBezTo>
                    <a:pt x="55" y="47"/>
                    <a:pt x="50" y="53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1" y="57"/>
                    <a:pt x="38" y="58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3" y="59"/>
                    <a:pt x="32" y="60"/>
                    <a:pt x="31" y="60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6" y="54"/>
                    <a:pt x="39" y="53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7" y="49"/>
                    <a:pt x="51" y="44"/>
                    <a:pt x="53" y="39"/>
                  </a:cubicBezTo>
                  <a:cubicBezTo>
                    <a:pt x="55" y="33"/>
                    <a:pt x="55" y="27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lose/>
                  <a:moveTo>
                    <a:pt x="31" y="1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23"/>
                    <a:pt x="35" y="25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31"/>
                    <a:pt x="37" y="34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3" y="40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5" y="45"/>
                    <a:pt x="38" y="42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4"/>
                    <a:pt x="42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3"/>
                    <a:pt x="37" y="20"/>
                    <a:pt x="34" y="18"/>
                  </a:cubicBezTo>
                  <a:cubicBezTo>
                    <a:pt x="33" y="17"/>
                    <a:pt x="32" y="17"/>
                    <a:pt x="31" y="17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1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5"/>
                    <a:pt x="31" y="5"/>
                    <a:pt x="31" y="5"/>
                  </a:cubicBezTo>
                  <a:close/>
                  <a:moveTo>
                    <a:pt x="30" y="16"/>
                  </a:moveTo>
                  <a:cubicBezTo>
                    <a:pt x="31" y="16"/>
                    <a:pt x="31" y="16"/>
                    <a:pt x="31" y="1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0" y="22"/>
                    <a:pt x="30" y="21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0" y="60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17" y="8"/>
                    <a:pt x="14" y="10"/>
                  </a:cubicBezTo>
                  <a:cubicBezTo>
                    <a:pt x="11" y="12"/>
                    <a:pt x="9" y="14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8"/>
                    <a:pt x="12" y="18"/>
                    <a:pt x="13" y="17"/>
                  </a:cubicBezTo>
                  <a:cubicBezTo>
                    <a:pt x="15" y="16"/>
                    <a:pt x="17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6" y="15"/>
                    <a:pt x="28" y="15"/>
                    <a:pt x="30" y="1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20"/>
                    <a:pt x="26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7" y="21"/>
                    <a:pt x="15" y="21"/>
                  </a:cubicBezTo>
                  <a:cubicBezTo>
                    <a:pt x="13" y="22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5"/>
                    <a:pt x="7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4" y="12"/>
                    <a:pt x="8" y="9"/>
                    <a:pt x="11" y="6"/>
                  </a:cubicBezTo>
                  <a:cubicBezTo>
                    <a:pt x="15" y="4"/>
                    <a:pt x="19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30" y="48"/>
                  </a:moveTo>
                  <a:cubicBezTo>
                    <a:pt x="29" y="49"/>
                    <a:pt x="27" y="50"/>
                    <a:pt x="25" y="50"/>
                  </a:cubicBezTo>
                  <a:cubicBezTo>
                    <a:pt x="24" y="51"/>
                    <a:pt x="23" y="51"/>
                    <a:pt x="21" y="52"/>
                  </a:cubicBezTo>
                  <a:cubicBezTo>
                    <a:pt x="21" y="52"/>
                    <a:pt x="21" y="53"/>
                    <a:pt x="21" y="54"/>
                  </a:cubicBezTo>
                  <a:cubicBezTo>
                    <a:pt x="21" y="54"/>
                    <a:pt x="21" y="55"/>
                    <a:pt x="20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5"/>
                    <a:pt x="25" y="55"/>
                  </a:cubicBezTo>
                  <a:cubicBezTo>
                    <a:pt x="27" y="55"/>
                    <a:pt x="28" y="55"/>
                    <a:pt x="30" y="55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60"/>
                    <a:pt x="26" y="60"/>
                    <a:pt x="25" y="60"/>
                  </a:cubicBezTo>
                  <a:cubicBezTo>
                    <a:pt x="23" y="60"/>
                    <a:pt x="22" y="60"/>
                    <a:pt x="21" y="60"/>
                  </a:cubicBezTo>
                  <a:cubicBezTo>
                    <a:pt x="20" y="60"/>
                    <a:pt x="18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5" y="58"/>
                    <a:pt x="15" y="57"/>
                  </a:cubicBezTo>
                  <a:cubicBezTo>
                    <a:pt x="16" y="56"/>
                    <a:pt x="16" y="54"/>
                    <a:pt x="16" y="53"/>
                  </a:cubicBezTo>
                  <a:cubicBezTo>
                    <a:pt x="16" y="52"/>
                    <a:pt x="16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8"/>
                    <a:pt x="17" y="47"/>
                    <a:pt x="18" y="47"/>
                  </a:cubicBezTo>
                  <a:cubicBezTo>
                    <a:pt x="20" y="47"/>
                    <a:pt x="22" y="46"/>
                    <a:pt x="24" y="46"/>
                  </a:cubicBezTo>
                  <a:cubicBezTo>
                    <a:pt x="26" y="45"/>
                    <a:pt x="27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3"/>
                    <a:pt x="30" y="43"/>
                    <a:pt x="30" y="43"/>
                  </a:cubicBezTo>
                  <a:lnTo>
                    <a:pt x="3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8" name="Freeform 214"/>
            <p:cNvSpPr>
              <a:spLocks noEditPoints="1"/>
            </p:cNvSpPr>
            <p:nvPr/>
          </p:nvSpPr>
          <p:spPr bwMode="auto">
            <a:xfrm>
              <a:off x="8023237" y="3998937"/>
              <a:ext cx="133351" cy="122239"/>
            </a:xfrm>
            <a:custGeom>
              <a:avLst/>
              <a:gdLst>
                <a:gd name="T0" fmla="*/ 39 w 59"/>
                <a:gd name="T1" fmla="*/ 6 h 54"/>
                <a:gd name="T2" fmla="*/ 58 w 59"/>
                <a:gd name="T3" fmla="*/ 24 h 54"/>
                <a:gd name="T4" fmla="*/ 54 w 59"/>
                <a:gd name="T5" fmla="*/ 49 h 54"/>
                <a:gd name="T6" fmla="*/ 47 w 59"/>
                <a:gd name="T7" fmla="*/ 49 h 54"/>
                <a:gd name="T8" fmla="*/ 44 w 59"/>
                <a:gd name="T9" fmla="*/ 47 h 54"/>
                <a:gd name="T10" fmla="*/ 42 w 59"/>
                <a:gd name="T11" fmla="*/ 34 h 54"/>
                <a:gd name="T12" fmla="*/ 39 w 59"/>
                <a:gd name="T13" fmla="*/ 27 h 54"/>
                <a:gd name="T14" fmla="*/ 47 w 59"/>
                <a:gd name="T15" fmla="*/ 33 h 54"/>
                <a:gd name="T16" fmla="*/ 47 w 59"/>
                <a:gd name="T17" fmla="*/ 44 h 54"/>
                <a:gd name="T18" fmla="*/ 51 w 59"/>
                <a:gd name="T19" fmla="*/ 45 h 54"/>
                <a:gd name="T20" fmla="*/ 53 w 59"/>
                <a:gd name="T21" fmla="*/ 24 h 54"/>
                <a:gd name="T22" fmla="*/ 48 w 59"/>
                <a:gd name="T23" fmla="*/ 6 h 54"/>
                <a:gd name="T24" fmla="*/ 39 w 59"/>
                <a:gd name="T25" fmla="*/ 6 h 54"/>
                <a:gd name="T26" fmla="*/ 29 w 59"/>
                <a:gd name="T27" fmla="*/ 0 h 54"/>
                <a:gd name="T28" fmla="*/ 29 w 59"/>
                <a:gd name="T29" fmla="*/ 18 h 54"/>
                <a:gd name="T30" fmla="*/ 29 w 59"/>
                <a:gd name="T31" fmla="*/ 18 h 54"/>
                <a:gd name="T32" fmla="*/ 37 w 59"/>
                <a:gd name="T33" fmla="*/ 25 h 54"/>
                <a:gd name="T34" fmla="*/ 29 w 59"/>
                <a:gd name="T35" fmla="*/ 22 h 54"/>
                <a:gd name="T36" fmla="*/ 29 w 59"/>
                <a:gd name="T37" fmla="*/ 18 h 54"/>
                <a:gd name="T38" fmla="*/ 39 w 59"/>
                <a:gd name="T39" fmla="*/ 3 h 54"/>
                <a:gd name="T40" fmla="*/ 29 w 59"/>
                <a:gd name="T41" fmla="*/ 4 h 54"/>
                <a:gd name="T42" fmla="*/ 28 w 59"/>
                <a:gd name="T43" fmla="*/ 4 h 54"/>
                <a:gd name="T44" fmla="*/ 5 w 59"/>
                <a:gd name="T45" fmla="*/ 27 h 54"/>
                <a:gd name="T46" fmla="*/ 28 w 59"/>
                <a:gd name="T47" fmla="*/ 0 h 54"/>
                <a:gd name="T48" fmla="*/ 29 w 59"/>
                <a:gd name="T49" fmla="*/ 0 h 54"/>
                <a:gd name="T50" fmla="*/ 29 w 59"/>
                <a:gd name="T51" fmla="*/ 0 h 54"/>
                <a:gd name="T52" fmla="*/ 5 w 59"/>
                <a:gd name="T53" fmla="*/ 33 h 54"/>
                <a:gd name="T54" fmla="*/ 10 w 59"/>
                <a:gd name="T55" fmla="*/ 53 h 54"/>
                <a:gd name="T56" fmla="*/ 16 w 59"/>
                <a:gd name="T57" fmla="*/ 49 h 54"/>
                <a:gd name="T58" fmla="*/ 17 w 59"/>
                <a:gd name="T59" fmla="*/ 40 h 54"/>
                <a:gd name="T60" fmla="*/ 17 w 59"/>
                <a:gd name="T61" fmla="*/ 35 h 54"/>
                <a:gd name="T62" fmla="*/ 29 w 59"/>
                <a:gd name="T63" fmla="*/ 22 h 54"/>
                <a:gd name="T64" fmla="*/ 29 w 59"/>
                <a:gd name="T65" fmla="*/ 18 h 54"/>
                <a:gd name="T66" fmla="*/ 18 w 59"/>
                <a:gd name="T67" fmla="*/ 23 h 54"/>
                <a:gd name="T68" fmla="*/ 12 w 59"/>
                <a:gd name="T69" fmla="*/ 41 h 54"/>
                <a:gd name="T70" fmla="*/ 9 w 59"/>
                <a:gd name="T71" fmla="*/ 47 h 54"/>
                <a:gd name="T72" fmla="*/ 5 w 59"/>
                <a:gd name="T73" fmla="*/ 27 h 54"/>
                <a:gd name="T74" fmla="*/ 29 w 59"/>
                <a:gd name="T75" fmla="*/ 18 h 54"/>
                <a:gd name="T76" fmla="*/ 5 w 59"/>
                <a:gd name="T77" fmla="*/ 27 h 54"/>
                <a:gd name="T78" fmla="*/ 1 w 59"/>
                <a:gd name="T79" fmla="*/ 39 h 54"/>
                <a:gd name="T80" fmla="*/ 5 w 59"/>
                <a:gd name="T81" fmla="*/ 13 h 54"/>
                <a:gd name="T82" fmla="*/ 5 w 59"/>
                <a:gd name="T83" fmla="*/ 27 h 54"/>
                <a:gd name="T84" fmla="*/ 0 w 59"/>
                <a:gd name="T8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54">
                  <a:moveTo>
                    <a:pt x="53" y="24"/>
                  </a:moveTo>
                  <a:cubicBezTo>
                    <a:pt x="52" y="19"/>
                    <a:pt x="49" y="14"/>
                    <a:pt x="45" y="10"/>
                  </a:cubicBezTo>
                  <a:cubicBezTo>
                    <a:pt x="43" y="8"/>
                    <a:pt x="41" y="7"/>
                    <a:pt x="39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3" y="11"/>
                    <a:pt x="57" y="17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32"/>
                    <a:pt x="58" y="37"/>
                  </a:cubicBezTo>
                  <a:cubicBezTo>
                    <a:pt x="57" y="41"/>
                    <a:pt x="56" y="45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1"/>
                    <a:pt x="52" y="51"/>
                    <a:pt x="50" y="51"/>
                  </a:cubicBezTo>
                  <a:cubicBezTo>
                    <a:pt x="49" y="50"/>
                    <a:pt x="48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8"/>
                    <a:pt x="45" y="48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2" y="46"/>
                    <a:pt x="42" y="45"/>
                  </a:cubicBezTo>
                  <a:cubicBezTo>
                    <a:pt x="42" y="43"/>
                    <a:pt x="43" y="41"/>
                    <a:pt x="43" y="39"/>
                  </a:cubicBezTo>
                  <a:cubicBezTo>
                    <a:pt x="43" y="37"/>
                    <a:pt x="42" y="36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1"/>
                    <a:pt x="40" y="29"/>
                    <a:pt x="39" y="2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40" y="21"/>
                    <a:pt x="41" y="22"/>
                  </a:cubicBezTo>
                  <a:cubicBezTo>
                    <a:pt x="44" y="25"/>
                    <a:pt x="46" y="28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5"/>
                    <a:pt x="47" y="37"/>
                    <a:pt x="47" y="39"/>
                  </a:cubicBezTo>
                  <a:cubicBezTo>
                    <a:pt x="47" y="41"/>
                    <a:pt x="47" y="42"/>
                    <a:pt x="47" y="44"/>
                  </a:cubicBezTo>
                  <a:cubicBezTo>
                    <a:pt x="48" y="44"/>
                    <a:pt x="49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0" y="45"/>
                    <a:pt x="51" y="45"/>
                  </a:cubicBezTo>
                  <a:cubicBezTo>
                    <a:pt x="52" y="42"/>
                    <a:pt x="53" y="39"/>
                    <a:pt x="53" y="36"/>
                  </a:cubicBezTo>
                  <a:cubicBezTo>
                    <a:pt x="54" y="32"/>
                    <a:pt x="54" y="28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lose/>
                  <a:moveTo>
                    <a:pt x="39" y="3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5" y="4"/>
                    <a:pt x="42" y="2"/>
                    <a:pt x="39" y="1"/>
                  </a:cubicBezTo>
                  <a:lnTo>
                    <a:pt x="39" y="3"/>
                  </a:lnTo>
                  <a:close/>
                  <a:moveTo>
                    <a:pt x="39" y="6"/>
                  </a:moveTo>
                  <a:cubicBezTo>
                    <a:pt x="36" y="5"/>
                    <a:pt x="33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18"/>
                    <a:pt x="36" y="19"/>
                    <a:pt x="39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6"/>
                    <a:pt x="38" y="26"/>
                    <a:pt x="37" y="25"/>
                  </a:cubicBezTo>
                  <a:cubicBezTo>
                    <a:pt x="35" y="24"/>
                    <a:pt x="32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39" y="1"/>
                  </a:moveTo>
                  <a:cubicBezTo>
                    <a:pt x="36" y="0"/>
                    <a:pt x="33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9" y="1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2" y="5"/>
                    <a:pt x="16" y="7"/>
                    <a:pt x="12" y="11"/>
                  </a:cubicBezTo>
                  <a:cubicBezTo>
                    <a:pt x="8" y="15"/>
                    <a:pt x="5" y="21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7" y="9"/>
                    <a:pt x="9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lose/>
                  <a:moveTo>
                    <a:pt x="5" y="33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9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4" y="50"/>
                    <a:pt x="15" y="49"/>
                    <a:pt x="16" y="49"/>
                  </a:cubicBezTo>
                  <a:cubicBezTo>
                    <a:pt x="17" y="48"/>
                    <a:pt x="18" y="47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4"/>
                    <a:pt x="17" y="42"/>
                    <a:pt x="17" y="40"/>
                  </a:cubicBezTo>
                  <a:cubicBezTo>
                    <a:pt x="17" y="39"/>
                    <a:pt x="17" y="37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1"/>
                    <a:pt x="19" y="28"/>
                    <a:pt x="21" y="26"/>
                  </a:cubicBezTo>
                  <a:cubicBezTo>
                    <a:pt x="23" y="24"/>
                    <a:pt x="26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4" y="18"/>
                    <a:pt x="20" y="20"/>
                    <a:pt x="18" y="23"/>
                  </a:cubicBezTo>
                  <a:cubicBezTo>
                    <a:pt x="15" y="26"/>
                    <a:pt x="13" y="30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6"/>
                    <a:pt x="12" y="39"/>
                    <a:pt x="12" y="41"/>
                  </a:cubicBezTo>
                  <a:cubicBezTo>
                    <a:pt x="12" y="42"/>
                    <a:pt x="12" y="44"/>
                    <a:pt x="13" y="45"/>
                  </a:cubicBezTo>
                  <a:cubicBezTo>
                    <a:pt x="12" y="46"/>
                    <a:pt x="11" y="46"/>
                    <a:pt x="11" y="47"/>
                  </a:cubicBezTo>
                  <a:cubicBezTo>
                    <a:pt x="10" y="47"/>
                    <a:pt x="10" y="47"/>
                    <a:pt x="9" y="47"/>
                  </a:cubicBezTo>
                  <a:cubicBezTo>
                    <a:pt x="8" y="44"/>
                    <a:pt x="7" y="41"/>
                    <a:pt x="6" y="38"/>
                  </a:cubicBezTo>
                  <a:cubicBezTo>
                    <a:pt x="5" y="36"/>
                    <a:pt x="5" y="34"/>
                    <a:pt x="5" y="33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1"/>
                    <a:pt x="5" y="33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3" y="45"/>
                    <a:pt x="2" y="42"/>
                    <a:pt x="1" y="39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1"/>
                    <a:pt x="2" y="17"/>
                    <a:pt x="5" y="13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0" y="2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0" y="28"/>
                    <a:pt x="0" y="26"/>
                  </a:cubicBezTo>
                  <a:close/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399" name="Freeform 215"/>
            <p:cNvSpPr>
              <a:spLocks noEditPoints="1"/>
            </p:cNvSpPr>
            <p:nvPr/>
          </p:nvSpPr>
          <p:spPr bwMode="auto">
            <a:xfrm>
              <a:off x="8034350" y="4121174"/>
              <a:ext cx="122238" cy="122239"/>
            </a:xfrm>
            <a:custGeom>
              <a:avLst/>
              <a:gdLst>
                <a:gd name="T0" fmla="*/ 27 w 54"/>
                <a:gd name="T1" fmla="*/ 5 h 54"/>
                <a:gd name="T2" fmla="*/ 27 w 54"/>
                <a:gd name="T3" fmla="*/ 5 h 54"/>
                <a:gd name="T4" fmla="*/ 27 w 54"/>
                <a:gd name="T5" fmla="*/ 0 h 54"/>
                <a:gd name="T6" fmla="*/ 27 w 54"/>
                <a:gd name="T7" fmla="*/ 0 h 54"/>
                <a:gd name="T8" fmla="*/ 28 w 54"/>
                <a:gd name="T9" fmla="*/ 0 h 54"/>
                <a:gd name="T10" fmla="*/ 46 w 54"/>
                <a:gd name="T11" fmla="*/ 8 h 54"/>
                <a:gd name="T12" fmla="*/ 54 w 54"/>
                <a:gd name="T13" fmla="*/ 28 h 54"/>
                <a:gd name="T14" fmla="*/ 54 w 54"/>
                <a:gd name="T15" fmla="*/ 28 h 54"/>
                <a:gd name="T16" fmla="*/ 27 w 54"/>
                <a:gd name="T17" fmla="*/ 54 h 54"/>
                <a:gd name="T18" fmla="*/ 42 w 54"/>
                <a:gd name="T19" fmla="*/ 43 h 54"/>
                <a:gd name="T20" fmla="*/ 49 w 54"/>
                <a:gd name="T21" fmla="*/ 27 h 54"/>
                <a:gd name="T22" fmla="*/ 49 w 54"/>
                <a:gd name="T23" fmla="*/ 27 h 54"/>
                <a:gd name="T24" fmla="*/ 43 w 54"/>
                <a:gd name="T25" fmla="*/ 12 h 54"/>
                <a:gd name="T26" fmla="*/ 27 w 54"/>
                <a:gd name="T27" fmla="*/ 5 h 54"/>
                <a:gd name="T28" fmla="*/ 27 w 54"/>
                <a:gd name="T29" fmla="*/ 5 h 54"/>
                <a:gd name="T30" fmla="*/ 27 w 54"/>
                <a:gd name="T31" fmla="*/ 5 h 54"/>
                <a:gd name="T32" fmla="*/ 11 w 54"/>
                <a:gd name="T33" fmla="*/ 11 h 54"/>
                <a:gd name="T34" fmla="*/ 5 w 54"/>
                <a:gd name="T35" fmla="*/ 26 h 54"/>
                <a:gd name="T36" fmla="*/ 5 w 54"/>
                <a:gd name="T37" fmla="*/ 27 h 54"/>
                <a:gd name="T38" fmla="*/ 26 w 54"/>
                <a:gd name="T39" fmla="*/ 49 h 54"/>
                <a:gd name="T40" fmla="*/ 26 w 54"/>
                <a:gd name="T41" fmla="*/ 49 h 54"/>
                <a:gd name="T42" fmla="*/ 27 w 54"/>
                <a:gd name="T43" fmla="*/ 49 h 54"/>
                <a:gd name="T44" fmla="*/ 27 w 54"/>
                <a:gd name="T45" fmla="*/ 49 h 54"/>
                <a:gd name="T46" fmla="*/ 27 w 54"/>
                <a:gd name="T47" fmla="*/ 54 h 54"/>
                <a:gd name="T48" fmla="*/ 27 w 54"/>
                <a:gd name="T49" fmla="*/ 54 h 54"/>
                <a:gd name="T50" fmla="*/ 26 w 54"/>
                <a:gd name="T51" fmla="*/ 54 h 54"/>
                <a:gd name="T52" fmla="*/ 26 w 54"/>
                <a:gd name="T53" fmla="*/ 54 h 54"/>
                <a:gd name="T54" fmla="*/ 7 w 54"/>
                <a:gd name="T55" fmla="*/ 46 h 54"/>
                <a:gd name="T56" fmla="*/ 0 w 54"/>
                <a:gd name="T57" fmla="*/ 26 h 54"/>
                <a:gd name="T58" fmla="*/ 0 w 54"/>
                <a:gd name="T59" fmla="*/ 26 h 54"/>
                <a:gd name="T60" fmla="*/ 8 w 54"/>
                <a:gd name="T61" fmla="*/ 8 h 54"/>
                <a:gd name="T62" fmla="*/ 27 w 54"/>
                <a:gd name="T63" fmla="*/ 0 h 54"/>
                <a:gd name="T64" fmla="*/ 27 w 54"/>
                <a:gd name="T6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54"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2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35"/>
                    <a:pt x="51" y="42"/>
                    <a:pt x="46" y="46"/>
                  </a:cubicBezTo>
                  <a:cubicBezTo>
                    <a:pt x="41" y="51"/>
                    <a:pt x="34" y="54"/>
                    <a:pt x="27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3" y="49"/>
                    <a:pt x="38" y="47"/>
                    <a:pt x="42" y="43"/>
                  </a:cubicBezTo>
                  <a:cubicBezTo>
                    <a:pt x="46" y="39"/>
                    <a:pt x="49" y="34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1"/>
                    <a:pt x="47" y="16"/>
                    <a:pt x="43" y="12"/>
                  </a:cubicBezTo>
                  <a:cubicBezTo>
                    <a:pt x="39" y="7"/>
                    <a:pt x="34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5"/>
                    <a:pt x="15" y="7"/>
                    <a:pt x="11" y="11"/>
                  </a:cubicBezTo>
                  <a:cubicBezTo>
                    <a:pt x="7" y="15"/>
                    <a:pt x="5" y="2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4" y="33"/>
                    <a:pt x="7" y="38"/>
                    <a:pt x="11" y="42"/>
                  </a:cubicBezTo>
                  <a:cubicBezTo>
                    <a:pt x="15" y="46"/>
                    <a:pt x="20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4"/>
                    <a:pt x="12" y="51"/>
                    <a:pt x="7" y="46"/>
                  </a:cubicBezTo>
                  <a:cubicBezTo>
                    <a:pt x="2" y="41"/>
                    <a:pt x="0" y="3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3" y="12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0" name="Freeform 216"/>
            <p:cNvSpPr>
              <a:spLocks noEditPoints="1"/>
            </p:cNvSpPr>
            <p:nvPr/>
          </p:nvSpPr>
          <p:spPr bwMode="auto">
            <a:xfrm>
              <a:off x="7959737" y="4208487"/>
              <a:ext cx="141288" cy="138114"/>
            </a:xfrm>
            <a:custGeom>
              <a:avLst/>
              <a:gdLst>
                <a:gd name="T0" fmla="*/ 41 w 63"/>
                <a:gd name="T1" fmla="*/ 54 h 61"/>
                <a:gd name="T2" fmla="*/ 49 w 63"/>
                <a:gd name="T3" fmla="*/ 48 h 61"/>
                <a:gd name="T4" fmla="*/ 55 w 63"/>
                <a:gd name="T5" fmla="*/ 38 h 61"/>
                <a:gd name="T6" fmla="*/ 55 w 63"/>
                <a:gd name="T7" fmla="*/ 28 h 61"/>
                <a:gd name="T8" fmla="*/ 52 w 63"/>
                <a:gd name="T9" fmla="*/ 32 h 61"/>
                <a:gd name="T10" fmla="*/ 48 w 63"/>
                <a:gd name="T11" fmla="*/ 38 h 61"/>
                <a:gd name="T12" fmla="*/ 33 w 63"/>
                <a:gd name="T13" fmla="*/ 44 h 61"/>
                <a:gd name="T14" fmla="*/ 32 w 63"/>
                <a:gd name="T15" fmla="*/ 39 h 61"/>
                <a:gd name="T16" fmla="*/ 39 w 63"/>
                <a:gd name="T17" fmla="*/ 38 h 61"/>
                <a:gd name="T18" fmla="*/ 44 w 63"/>
                <a:gd name="T19" fmla="*/ 34 h 61"/>
                <a:gd name="T20" fmla="*/ 47 w 63"/>
                <a:gd name="T21" fmla="*/ 30 h 61"/>
                <a:gd name="T22" fmla="*/ 53 w 63"/>
                <a:gd name="T23" fmla="*/ 23 h 61"/>
                <a:gd name="T24" fmla="*/ 59 w 63"/>
                <a:gd name="T25" fmla="*/ 23 h 61"/>
                <a:gd name="T26" fmla="*/ 59 w 63"/>
                <a:gd name="T27" fmla="*/ 23 h 61"/>
                <a:gd name="T28" fmla="*/ 59 w 63"/>
                <a:gd name="T29" fmla="*/ 23 h 61"/>
                <a:gd name="T30" fmla="*/ 60 w 63"/>
                <a:gd name="T31" fmla="*/ 23 h 61"/>
                <a:gd name="T32" fmla="*/ 59 w 63"/>
                <a:gd name="T33" fmla="*/ 40 h 61"/>
                <a:gd name="T34" fmla="*/ 43 w 63"/>
                <a:gd name="T35" fmla="*/ 59 h 61"/>
                <a:gd name="T36" fmla="*/ 32 w 63"/>
                <a:gd name="T37" fmla="*/ 57 h 61"/>
                <a:gd name="T38" fmla="*/ 24 w 63"/>
                <a:gd name="T39" fmla="*/ 7 h 61"/>
                <a:gd name="T40" fmla="*/ 15 w 63"/>
                <a:gd name="T41" fmla="*/ 12 h 61"/>
                <a:gd name="T42" fmla="*/ 8 w 63"/>
                <a:gd name="T43" fmla="*/ 22 h 61"/>
                <a:gd name="T44" fmla="*/ 17 w 63"/>
                <a:gd name="T45" fmla="*/ 52 h 61"/>
                <a:gd name="T46" fmla="*/ 17 w 63"/>
                <a:gd name="T47" fmla="*/ 52 h 61"/>
                <a:gd name="T48" fmla="*/ 31 w 63"/>
                <a:gd name="T49" fmla="*/ 57 h 61"/>
                <a:gd name="T50" fmla="*/ 32 w 63"/>
                <a:gd name="T51" fmla="*/ 61 h 61"/>
                <a:gd name="T52" fmla="*/ 22 w 63"/>
                <a:gd name="T53" fmla="*/ 60 h 61"/>
                <a:gd name="T54" fmla="*/ 14 w 63"/>
                <a:gd name="T55" fmla="*/ 56 h 61"/>
                <a:gd name="T56" fmla="*/ 4 w 63"/>
                <a:gd name="T57" fmla="*/ 19 h 61"/>
                <a:gd name="T58" fmla="*/ 12 w 63"/>
                <a:gd name="T59" fmla="*/ 8 h 61"/>
                <a:gd name="T60" fmla="*/ 24 w 63"/>
                <a:gd name="T61" fmla="*/ 0 h 61"/>
                <a:gd name="T62" fmla="*/ 28 w 63"/>
                <a:gd name="T63" fmla="*/ 5 h 61"/>
                <a:gd name="T64" fmla="*/ 30 w 63"/>
                <a:gd name="T65" fmla="*/ 8 h 61"/>
                <a:gd name="T66" fmla="*/ 26 w 63"/>
                <a:gd name="T67" fmla="*/ 15 h 61"/>
                <a:gd name="T68" fmla="*/ 23 w 63"/>
                <a:gd name="T69" fmla="*/ 20 h 61"/>
                <a:gd name="T70" fmla="*/ 27 w 63"/>
                <a:gd name="T71" fmla="*/ 37 h 61"/>
                <a:gd name="T72" fmla="*/ 30 w 63"/>
                <a:gd name="T73" fmla="*/ 39 h 61"/>
                <a:gd name="T74" fmla="*/ 32 w 63"/>
                <a:gd name="T75" fmla="*/ 44 h 61"/>
                <a:gd name="T76" fmla="*/ 24 w 63"/>
                <a:gd name="T77" fmla="*/ 41 h 61"/>
                <a:gd name="T78" fmla="*/ 17 w 63"/>
                <a:gd name="T79" fmla="*/ 31 h 61"/>
                <a:gd name="T80" fmla="*/ 22 w 63"/>
                <a:gd name="T81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1">
                  <a:moveTo>
                    <a:pt x="32" y="57"/>
                  </a:moveTo>
                  <a:cubicBezTo>
                    <a:pt x="35" y="56"/>
                    <a:pt x="38" y="56"/>
                    <a:pt x="41" y="54"/>
                  </a:cubicBezTo>
                  <a:cubicBezTo>
                    <a:pt x="44" y="53"/>
                    <a:pt x="47" y="51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2" y="45"/>
                    <a:pt x="53" y="42"/>
                    <a:pt x="55" y="38"/>
                  </a:cubicBezTo>
                  <a:cubicBezTo>
                    <a:pt x="56" y="35"/>
                    <a:pt x="57" y="32"/>
                    <a:pt x="57" y="28"/>
                  </a:cubicBezTo>
                  <a:cubicBezTo>
                    <a:pt x="57" y="28"/>
                    <a:pt x="56" y="28"/>
                    <a:pt x="55" y="28"/>
                  </a:cubicBezTo>
                  <a:cubicBezTo>
                    <a:pt x="55" y="28"/>
                    <a:pt x="54" y="28"/>
                    <a:pt x="54" y="28"/>
                  </a:cubicBezTo>
                  <a:cubicBezTo>
                    <a:pt x="53" y="29"/>
                    <a:pt x="52" y="31"/>
                    <a:pt x="52" y="32"/>
                  </a:cubicBezTo>
                  <a:cubicBezTo>
                    <a:pt x="50" y="34"/>
                    <a:pt x="49" y="36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6" y="40"/>
                    <a:pt x="43" y="41"/>
                    <a:pt x="41" y="42"/>
                  </a:cubicBezTo>
                  <a:cubicBezTo>
                    <a:pt x="39" y="44"/>
                    <a:pt x="36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3" y="39"/>
                    <a:pt x="33" y="39"/>
                  </a:cubicBezTo>
                  <a:cubicBezTo>
                    <a:pt x="35" y="39"/>
                    <a:pt x="37" y="39"/>
                    <a:pt x="39" y="38"/>
                  </a:cubicBezTo>
                  <a:cubicBezTo>
                    <a:pt x="41" y="37"/>
                    <a:pt x="43" y="36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3"/>
                    <a:pt x="47" y="31"/>
                    <a:pt x="47" y="30"/>
                  </a:cubicBezTo>
                  <a:cubicBezTo>
                    <a:pt x="48" y="28"/>
                    <a:pt x="49" y="26"/>
                    <a:pt x="50" y="24"/>
                  </a:cubicBezTo>
                  <a:cubicBezTo>
                    <a:pt x="50" y="23"/>
                    <a:pt x="52" y="23"/>
                    <a:pt x="53" y="23"/>
                  </a:cubicBezTo>
                  <a:cubicBezTo>
                    <a:pt x="54" y="23"/>
                    <a:pt x="55" y="23"/>
                    <a:pt x="56" y="23"/>
                  </a:cubicBezTo>
                  <a:cubicBezTo>
                    <a:pt x="57" y="23"/>
                    <a:pt x="58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2" y="24"/>
                    <a:pt x="63" y="25"/>
                    <a:pt x="62" y="26"/>
                  </a:cubicBezTo>
                  <a:cubicBezTo>
                    <a:pt x="62" y="31"/>
                    <a:pt x="61" y="36"/>
                    <a:pt x="59" y="40"/>
                  </a:cubicBezTo>
                  <a:cubicBezTo>
                    <a:pt x="58" y="44"/>
                    <a:pt x="55" y="48"/>
                    <a:pt x="52" y="51"/>
                  </a:cubicBezTo>
                  <a:cubicBezTo>
                    <a:pt x="50" y="55"/>
                    <a:pt x="46" y="57"/>
                    <a:pt x="43" y="59"/>
                  </a:cubicBezTo>
                  <a:cubicBezTo>
                    <a:pt x="39" y="60"/>
                    <a:pt x="35" y="61"/>
                    <a:pt x="32" y="61"/>
                  </a:cubicBezTo>
                  <a:lnTo>
                    <a:pt x="32" y="57"/>
                  </a:lnTo>
                  <a:close/>
                  <a:moveTo>
                    <a:pt x="25" y="9"/>
                  </a:moveTo>
                  <a:cubicBezTo>
                    <a:pt x="25" y="8"/>
                    <a:pt x="25" y="8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0" y="8"/>
                    <a:pt x="18" y="10"/>
                    <a:pt x="15" y="12"/>
                  </a:cubicBezTo>
                  <a:cubicBezTo>
                    <a:pt x="12" y="15"/>
                    <a:pt x="10" y="18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6" y="27"/>
                    <a:pt x="5" y="33"/>
                    <a:pt x="7" y="38"/>
                  </a:cubicBezTo>
                  <a:cubicBezTo>
                    <a:pt x="8" y="44"/>
                    <a:pt x="12" y="4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6" y="56"/>
                    <a:pt x="28" y="57"/>
                    <a:pt x="31" y="57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8" y="61"/>
                    <a:pt x="25" y="61"/>
                    <a:pt x="22" y="60"/>
                  </a:cubicBezTo>
                  <a:cubicBezTo>
                    <a:pt x="19" y="59"/>
                    <a:pt x="17" y="58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8" y="52"/>
                    <a:pt x="4" y="46"/>
                    <a:pt x="2" y="40"/>
                  </a:cubicBezTo>
                  <a:cubicBezTo>
                    <a:pt x="0" y="33"/>
                    <a:pt x="1" y="26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15"/>
                    <a:pt x="9" y="12"/>
                    <a:pt x="12" y="8"/>
                  </a:cubicBezTo>
                  <a:cubicBezTo>
                    <a:pt x="15" y="5"/>
                    <a:pt x="19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7" y="2"/>
                    <a:pt x="28" y="4"/>
                    <a:pt x="28" y="5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8" y="12"/>
                    <a:pt x="27" y="14"/>
                    <a:pt x="26" y="15"/>
                  </a:cubicBezTo>
                  <a:cubicBezTo>
                    <a:pt x="25" y="17"/>
                    <a:pt x="24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4"/>
                    <a:pt x="21" y="27"/>
                    <a:pt x="22" y="30"/>
                  </a:cubicBezTo>
                  <a:cubicBezTo>
                    <a:pt x="23" y="33"/>
                    <a:pt x="24" y="36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9" y="39"/>
                    <a:pt x="30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0" y="44"/>
                    <a:pt x="29" y="43"/>
                  </a:cubicBezTo>
                  <a:cubicBezTo>
                    <a:pt x="27" y="43"/>
                    <a:pt x="26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39"/>
                    <a:pt x="18" y="35"/>
                    <a:pt x="17" y="31"/>
                  </a:cubicBezTo>
                  <a:cubicBezTo>
                    <a:pt x="16" y="27"/>
                    <a:pt x="17" y="23"/>
                    <a:pt x="19" y="18"/>
                  </a:cubicBezTo>
                  <a:cubicBezTo>
                    <a:pt x="20" y="16"/>
                    <a:pt x="21" y="14"/>
                    <a:pt x="22" y="13"/>
                  </a:cubicBezTo>
                  <a:cubicBezTo>
                    <a:pt x="23" y="11"/>
                    <a:pt x="24" y="10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1" name="Freeform 217"/>
            <p:cNvSpPr>
              <a:spLocks noEditPoints="1"/>
            </p:cNvSpPr>
            <p:nvPr/>
          </p:nvSpPr>
          <p:spPr bwMode="auto">
            <a:xfrm>
              <a:off x="8094676" y="4202138"/>
              <a:ext cx="139700" cy="139701"/>
            </a:xfrm>
            <a:custGeom>
              <a:avLst/>
              <a:gdLst>
                <a:gd name="T0" fmla="*/ 56 w 62"/>
                <a:gd name="T1" fmla="*/ 37 h 62"/>
                <a:gd name="T2" fmla="*/ 53 w 62"/>
                <a:gd name="T3" fmla="*/ 20 h 62"/>
                <a:gd name="T4" fmla="*/ 37 w 62"/>
                <a:gd name="T5" fmla="*/ 6 h 62"/>
                <a:gd name="T6" fmla="*/ 36 w 62"/>
                <a:gd name="T7" fmla="*/ 9 h 62"/>
                <a:gd name="T8" fmla="*/ 43 w 62"/>
                <a:gd name="T9" fmla="*/ 18 h 62"/>
                <a:gd name="T10" fmla="*/ 45 w 62"/>
                <a:gd name="T11" fmla="*/ 30 h 62"/>
                <a:gd name="T12" fmla="*/ 39 w 62"/>
                <a:gd name="T13" fmla="*/ 41 h 62"/>
                <a:gd name="T14" fmla="*/ 34 w 62"/>
                <a:gd name="T15" fmla="*/ 44 h 62"/>
                <a:gd name="T16" fmla="*/ 31 w 62"/>
                <a:gd name="T17" fmla="*/ 45 h 62"/>
                <a:gd name="T18" fmla="*/ 33 w 62"/>
                <a:gd name="T19" fmla="*/ 39 h 62"/>
                <a:gd name="T20" fmla="*/ 36 w 62"/>
                <a:gd name="T21" fmla="*/ 37 h 62"/>
                <a:gd name="T22" fmla="*/ 40 w 62"/>
                <a:gd name="T23" fmla="*/ 30 h 62"/>
                <a:gd name="T24" fmla="*/ 38 w 62"/>
                <a:gd name="T25" fmla="*/ 20 h 62"/>
                <a:gd name="T26" fmla="*/ 35 w 62"/>
                <a:gd name="T27" fmla="*/ 16 h 62"/>
                <a:gd name="T28" fmla="*/ 31 w 62"/>
                <a:gd name="T29" fmla="*/ 11 h 62"/>
                <a:gd name="T30" fmla="*/ 32 w 62"/>
                <a:gd name="T31" fmla="*/ 5 h 62"/>
                <a:gd name="T32" fmla="*/ 34 w 62"/>
                <a:gd name="T33" fmla="*/ 2 h 62"/>
                <a:gd name="T34" fmla="*/ 49 w 62"/>
                <a:gd name="T35" fmla="*/ 7 h 62"/>
                <a:gd name="T36" fmla="*/ 57 w 62"/>
                <a:gd name="T37" fmla="*/ 17 h 62"/>
                <a:gd name="T38" fmla="*/ 50 w 62"/>
                <a:gd name="T39" fmla="*/ 55 h 62"/>
                <a:gd name="T40" fmla="*/ 42 w 62"/>
                <a:gd name="T41" fmla="*/ 60 h 62"/>
                <a:gd name="T42" fmla="*/ 32 w 62"/>
                <a:gd name="T43" fmla="*/ 62 h 62"/>
                <a:gd name="T44" fmla="*/ 31 w 62"/>
                <a:gd name="T45" fmla="*/ 57 h 62"/>
                <a:gd name="T46" fmla="*/ 32 w 62"/>
                <a:gd name="T47" fmla="*/ 57 h 62"/>
                <a:gd name="T48" fmla="*/ 47 w 62"/>
                <a:gd name="T49" fmla="*/ 51 h 62"/>
                <a:gd name="T50" fmla="*/ 31 w 62"/>
                <a:gd name="T51" fmla="*/ 45 h 62"/>
                <a:gd name="T52" fmla="*/ 22 w 62"/>
                <a:gd name="T53" fmla="*/ 43 h 62"/>
                <a:gd name="T54" fmla="*/ 15 w 62"/>
                <a:gd name="T55" fmla="*/ 39 h 62"/>
                <a:gd name="T56" fmla="*/ 9 w 62"/>
                <a:gd name="T57" fmla="*/ 30 h 62"/>
                <a:gd name="T58" fmla="*/ 5 w 62"/>
                <a:gd name="T59" fmla="*/ 31 h 62"/>
                <a:gd name="T60" fmla="*/ 8 w 62"/>
                <a:gd name="T61" fmla="*/ 39 h 62"/>
                <a:gd name="T62" fmla="*/ 8 w 62"/>
                <a:gd name="T63" fmla="*/ 39 h 62"/>
                <a:gd name="T64" fmla="*/ 8 w 62"/>
                <a:gd name="T65" fmla="*/ 41 h 62"/>
                <a:gd name="T66" fmla="*/ 12 w 62"/>
                <a:gd name="T67" fmla="*/ 46 h 62"/>
                <a:gd name="T68" fmla="*/ 15 w 62"/>
                <a:gd name="T69" fmla="*/ 50 h 62"/>
                <a:gd name="T70" fmla="*/ 31 w 62"/>
                <a:gd name="T71" fmla="*/ 57 h 62"/>
                <a:gd name="T72" fmla="*/ 21 w 62"/>
                <a:gd name="T73" fmla="*/ 60 h 62"/>
                <a:gd name="T74" fmla="*/ 12 w 62"/>
                <a:gd name="T75" fmla="*/ 54 h 62"/>
                <a:gd name="T76" fmla="*/ 5 w 62"/>
                <a:gd name="T77" fmla="*/ 44 h 62"/>
                <a:gd name="T78" fmla="*/ 4 w 62"/>
                <a:gd name="T79" fmla="*/ 43 h 62"/>
                <a:gd name="T80" fmla="*/ 3 w 62"/>
                <a:gd name="T81" fmla="*/ 41 h 62"/>
                <a:gd name="T82" fmla="*/ 1 w 62"/>
                <a:gd name="T83" fmla="*/ 35 h 62"/>
                <a:gd name="T84" fmla="*/ 0 w 62"/>
                <a:gd name="T85" fmla="*/ 29 h 62"/>
                <a:gd name="T86" fmla="*/ 2 w 62"/>
                <a:gd name="T87" fmla="*/ 26 h 62"/>
                <a:gd name="T88" fmla="*/ 9 w 62"/>
                <a:gd name="T89" fmla="*/ 25 h 62"/>
                <a:gd name="T90" fmla="*/ 15 w 62"/>
                <a:gd name="T91" fmla="*/ 32 h 62"/>
                <a:gd name="T92" fmla="*/ 19 w 62"/>
                <a:gd name="T93" fmla="*/ 36 h 62"/>
                <a:gd name="T94" fmla="*/ 29 w 62"/>
                <a:gd name="T95" fmla="*/ 40 h 62"/>
                <a:gd name="T96" fmla="*/ 31 w 62"/>
                <a:gd name="T97" fmla="*/ 45 h 62"/>
                <a:gd name="T98" fmla="*/ 31 w 62"/>
                <a:gd name="T9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62">
                  <a:moveTo>
                    <a:pt x="47" y="51"/>
                  </a:moveTo>
                  <a:cubicBezTo>
                    <a:pt x="52" y="48"/>
                    <a:pt x="55" y="42"/>
                    <a:pt x="56" y="37"/>
                  </a:cubicBezTo>
                  <a:cubicBezTo>
                    <a:pt x="57" y="31"/>
                    <a:pt x="56" y="25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16"/>
                    <a:pt x="49" y="14"/>
                    <a:pt x="46" y="11"/>
                  </a:cubicBezTo>
                  <a:cubicBezTo>
                    <a:pt x="43" y="9"/>
                    <a:pt x="40" y="7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6" y="8"/>
                    <a:pt x="36" y="8"/>
                    <a:pt x="36" y="9"/>
                  </a:cubicBezTo>
                  <a:cubicBezTo>
                    <a:pt x="37" y="10"/>
                    <a:pt x="38" y="11"/>
                    <a:pt x="39" y="12"/>
                  </a:cubicBezTo>
                  <a:cubicBezTo>
                    <a:pt x="41" y="14"/>
                    <a:pt x="42" y="16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22"/>
                    <a:pt x="46" y="26"/>
                    <a:pt x="45" y="30"/>
                  </a:cubicBezTo>
                  <a:cubicBezTo>
                    <a:pt x="45" y="35"/>
                    <a:pt x="43" y="38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6" y="43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2" y="44"/>
                    <a:pt x="31" y="45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5" y="38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9" y="36"/>
                    <a:pt x="40" y="33"/>
                    <a:pt x="40" y="30"/>
                  </a:cubicBezTo>
                  <a:cubicBezTo>
                    <a:pt x="41" y="27"/>
                    <a:pt x="40" y="23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8"/>
                    <a:pt x="37" y="17"/>
                    <a:pt x="35" y="16"/>
                  </a:cubicBezTo>
                  <a:cubicBezTo>
                    <a:pt x="34" y="14"/>
                    <a:pt x="33" y="13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6"/>
                    <a:pt x="32" y="5"/>
                  </a:cubicBezTo>
                  <a:cubicBezTo>
                    <a:pt x="33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0"/>
                    <a:pt x="36" y="0"/>
                    <a:pt x="37" y="0"/>
                  </a:cubicBezTo>
                  <a:cubicBezTo>
                    <a:pt x="41" y="2"/>
                    <a:pt x="45" y="5"/>
                    <a:pt x="49" y="7"/>
                  </a:cubicBezTo>
                  <a:cubicBezTo>
                    <a:pt x="52" y="10"/>
                    <a:pt x="55" y="14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23"/>
                    <a:pt x="62" y="31"/>
                    <a:pt x="61" y="38"/>
                  </a:cubicBezTo>
                  <a:cubicBezTo>
                    <a:pt x="60" y="44"/>
                    <a:pt x="56" y="51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8" y="57"/>
                    <a:pt x="45" y="59"/>
                    <a:pt x="42" y="60"/>
                  </a:cubicBezTo>
                  <a:cubicBezTo>
                    <a:pt x="39" y="61"/>
                    <a:pt x="35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1" y="62"/>
                    <a:pt x="31" y="62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5" y="57"/>
                    <a:pt x="37" y="56"/>
                    <a:pt x="40" y="55"/>
                  </a:cubicBezTo>
                  <a:cubicBezTo>
                    <a:pt x="43" y="55"/>
                    <a:pt x="45" y="53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lose/>
                  <a:moveTo>
                    <a:pt x="31" y="45"/>
                  </a:moveTo>
                  <a:cubicBezTo>
                    <a:pt x="30" y="45"/>
                    <a:pt x="30" y="45"/>
                    <a:pt x="29" y="45"/>
                  </a:cubicBezTo>
                  <a:cubicBezTo>
                    <a:pt x="27" y="45"/>
                    <a:pt x="24" y="44"/>
                    <a:pt x="22" y="43"/>
                  </a:cubicBezTo>
                  <a:cubicBezTo>
                    <a:pt x="20" y="42"/>
                    <a:pt x="17" y="41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8"/>
                    <a:pt x="12" y="36"/>
                    <a:pt x="11" y="34"/>
                  </a:cubicBezTo>
                  <a:cubicBezTo>
                    <a:pt x="10" y="33"/>
                    <a:pt x="9" y="32"/>
                    <a:pt x="9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2"/>
                    <a:pt x="6" y="33"/>
                    <a:pt x="6" y="34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10" y="44"/>
                    <a:pt x="11" y="45"/>
                    <a:pt x="12" y="46"/>
                  </a:cubicBezTo>
                  <a:cubicBezTo>
                    <a:pt x="13" y="48"/>
                    <a:pt x="14" y="49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20" y="54"/>
                    <a:pt x="23" y="55"/>
                  </a:cubicBezTo>
                  <a:cubicBezTo>
                    <a:pt x="25" y="56"/>
                    <a:pt x="28" y="57"/>
                    <a:pt x="31" y="57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7" y="62"/>
                    <a:pt x="24" y="61"/>
                    <a:pt x="21" y="60"/>
                  </a:cubicBezTo>
                  <a:cubicBezTo>
                    <a:pt x="18" y="58"/>
                    <a:pt x="15" y="56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2"/>
                    <a:pt x="9" y="51"/>
                    <a:pt x="8" y="49"/>
                  </a:cubicBezTo>
                  <a:cubicBezTo>
                    <a:pt x="7" y="48"/>
                    <a:pt x="6" y="46"/>
                    <a:pt x="5" y="44"/>
                  </a:cubicBezTo>
                  <a:cubicBezTo>
                    <a:pt x="5" y="44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2" y="37"/>
                    <a:pt x="1" y="35"/>
                  </a:cubicBezTo>
                  <a:cubicBezTo>
                    <a:pt x="1" y="33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7" y="26"/>
                    <a:pt x="8" y="26"/>
                    <a:pt x="9" y="25"/>
                  </a:cubicBezTo>
                  <a:cubicBezTo>
                    <a:pt x="10" y="25"/>
                    <a:pt x="11" y="25"/>
                    <a:pt x="12" y="26"/>
                  </a:cubicBezTo>
                  <a:cubicBezTo>
                    <a:pt x="13" y="28"/>
                    <a:pt x="14" y="30"/>
                    <a:pt x="15" y="32"/>
                  </a:cubicBezTo>
                  <a:cubicBezTo>
                    <a:pt x="16" y="33"/>
                    <a:pt x="17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2" y="38"/>
                    <a:pt x="24" y="39"/>
                  </a:cubicBezTo>
                  <a:cubicBezTo>
                    <a:pt x="25" y="40"/>
                    <a:pt x="27" y="40"/>
                    <a:pt x="29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1" y="45"/>
                    <a:pt x="31" y="45"/>
                    <a:pt x="31" y="45"/>
                  </a:cubicBezTo>
                  <a:close/>
                  <a:moveTo>
                    <a:pt x="31" y="8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0"/>
                    <a:pt x="30" y="9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2" name="Freeform 218"/>
            <p:cNvSpPr>
              <a:spLocks noEditPoints="1"/>
            </p:cNvSpPr>
            <p:nvPr/>
          </p:nvSpPr>
          <p:spPr bwMode="auto">
            <a:xfrm>
              <a:off x="7912111" y="4084662"/>
              <a:ext cx="133351" cy="133351"/>
            </a:xfrm>
            <a:custGeom>
              <a:avLst/>
              <a:gdLst>
                <a:gd name="T0" fmla="*/ 39 w 59"/>
                <a:gd name="T1" fmla="*/ 54 h 59"/>
                <a:gd name="T2" fmla="*/ 41 w 59"/>
                <a:gd name="T3" fmla="*/ 50 h 59"/>
                <a:gd name="T4" fmla="*/ 30 w 59"/>
                <a:gd name="T5" fmla="*/ 42 h 59"/>
                <a:gd name="T6" fmla="*/ 37 w 59"/>
                <a:gd name="T7" fmla="*/ 45 h 59"/>
                <a:gd name="T8" fmla="*/ 46 w 59"/>
                <a:gd name="T9" fmla="*/ 48 h 59"/>
                <a:gd name="T10" fmla="*/ 47 w 59"/>
                <a:gd name="T11" fmla="*/ 55 h 59"/>
                <a:gd name="T12" fmla="*/ 33 w 59"/>
                <a:gd name="T13" fmla="*/ 59 h 59"/>
                <a:gd name="T14" fmla="*/ 30 w 59"/>
                <a:gd name="T15" fmla="*/ 15 h 59"/>
                <a:gd name="T16" fmla="*/ 38 w 59"/>
                <a:gd name="T17" fmla="*/ 14 h 59"/>
                <a:gd name="T18" fmla="*/ 39 w 59"/>
                <a:gd name="T19" fmla="*/ 14 h 59"/>
                <a:gd name="T20" fmla="*/ 51 w 59"/>
                <a:gd name="T21" fmla="*/ 15 h 59"/>
                <a:gd name="T22" fmla="*/ 33 w 59"/>
                <a:gd name="T23" fmla="*/ 5 h 59"/>
                <a:gd name="T24" fmla="*/ 31 w 59"/>
                <a:gd name="T25" fmla="*/ 5 h 59"/>
                <a:gd name="T26" fmla="*/ 32 w 59"/>
                <a:gd name="T27" fmla="*/ 0 h 59"/>
                <a:gd name="T28" fmla="*/ 46 w 59"/>
                <a:gd name="T29" fmla="*/ 4 h 59"/>
                <a:gd name="T30" fmla="*/ 58 w 59"/>
                <a:gd name="T31" fmla="*/ 13 h 59"/>
                <a:gd name="T32" fmla="*/ 53 w 59"/>
                <a:gd name="T33" fmla="*/ 21 h 59"/>
                <a:gd name="T34" fmla="*/ 44 w 59"/>
                <a:gd name="T35" fmla="*/ 20 h 59"/>
                <a:gd name="T36" fmla="*/ 39 w 59"/>
                <a:gd name="T37" fmla="*/ 19 h 59"/>
                <a:gd name="T38" fmla="*/ 30 w 59"/>
                <a:gd name="T39" fmla="*/ 20 h 59"/>
                <a:gd name="T40" fmla="*/ 39 w 59"/>
                <a:gd name="T41" fmla="*/ 14 h 59"/>
                <a:gd name="T42" fmla="*/ 30 w 59"/>
                <a:gd name="T43" fmla="*/ 54 h 59"/>
                <a:gd name="T44" fmla="*/ 20 w 59"/>
                <a:gd name="T45" fmla="*/ 57 h 59"/>
                <a:gd name="T46" fmla="*/ 30 w 59"/>
                <a:gd name="T47" fmla="*/ 31 h 59"/>
                <a:gd name="T48" fmla="*/ 30 w 59"/>
                <a:gd name="T49" fmla="*/ 42 h 59"/>
                <a:gd name="T50" fmla="*/ 24 w 59"/>
                <a:gd name="T51" fmla="*/ 27 h 59"/>
                <a:gd name="T52" fmla="*/ 30 w 59"/>
                <a:gd name="T53" fmla="*/ 15 h 59"/>
                <a:gd name="T54" fmla="*/ 20 w 59"/>
                <a:gd name="T55" fmla="*/ 38 h 59"/>
                <a:gd name="T56" fmla="*/ 30 w 59"/>
                <a:gd name="T57" fmla="*/ 47 h 59"/>
                <a:gd name="T58" fmla="*/ 30 w 59"/>
                <a:gd name="T59" fmla="*/ 5 h 59"/>
                <a:gd name="T60" fmla="*/ 20 w 59"/>
                <a:gd name="T61" fmla="*/ 2 h 59"/>
                <a:gd name="T62" fmla="*/ 20 w 59"/>
                <a:gd name="T63" fmla="*/ 7 h 59"/>
                <a:gd name="T64" fmla="*/ 20 w 59"/>
                <a:gd name="T65" fmla="*/ 38 h 59"/>
                <a:gd name="T66" fmla="*/ 20 w 59"/>
                <a:gd name="T67" fmla="*/ 57 h 59"/>
                <a:gd name="T68" fmla="*/ 20 w 59"/>
                <a:gd name="T69" fmla="*/ 7 h 59"/>
                <a:gd name="T70" fmla="*/ 20 w 59"/>
                <a:gd name="T71" fmla="*/ 38 h 59"/>
                <a:gd name="T72" fmla="*/ 20 w 59"/>
                <a:gd name="T73" fmla="*/ 57 h 59"/>
                <a:gd name="T74" fmla="*/ 19 w 59"/>
                <a:gd name="T75" fmla="*/ 26 h 59"/>
                <a:gd name="T76" fmla="*/ 20 w 59"/>
                <a:gd name="T77" fmla="*/ 38 h 59"/>
                <a:gd name="T78" fmla="*/ 2 w 59"/>
                <a:gd name="T79" fmla="*/ 21 h 59"/>
                <a:gd name="T80" fmla="*/ 18 w 59"/>
                <a:gd name="T81" fmla="*/ 56 h 59"/>
                <a:gd name="T82" fmla="*/ 20 w 59"/>
                <a:gd name="T83" fmla="*/ 52 h 59"/>
                <a:gd name="T84" fmla="*/ 8 w 59"/>
                <a:gd name="T85" fmla="*/ 40 h 59"/>
                <a:gd name="T86" fmla="*/ 15 w 59"/>
                <a:gd name="T87" fmla="*/ 10 h 59"/>
                <a:gd name="T88" fmla="*/ 20 w 59"/>
                <a:gd name="T8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0" y="54"/>
                  </a:moveTo>
                  <a:cubicBezTo>
                    <a:pt x="31" y="54"/>
                    <a:pt x="32" y="54"/>
                    <a:pt x="33" y="54"/>
                  </a:cubicBezTo>
                  <a:cubicBezTo>
                    <a:pt x="35" y="54"/>
                    <a:pt x="37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2" y="53"/>
                    <a:pt x="42" y="53"/>
                    <a:pt x="42" y="52"/>
                  </a:cubicBezTo>
                  <a:cubicBezTo>
                    <a:pt x="41" y="52"/>
                    <a:pt x="41" y="51"/>
                    <a:pt x="41" y="50"/>
                  </a:cubicBezTo>
                  <a:cubicBezTo>
                    <a:pt x="39" y="50"/>
                    <a:pt x="38" y="50"/>
                    <a:pt x="36" y="49"/>
                  </a:cubicBezTo>
                  <a:cubicBezTo>
                    <a:pt x="34" y="49"/>
                    <a:pt x="32" y="48"/>
                    <a:pt x="30" y="47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4"/>
                    <a:pt x="35" y="44"/>
                    <a:pt x="37" y="45"/>
                  </a:cubicBezTo>
                  <a:cubicBezTo>
                    <a:pt x="39" y="45"/>
                    <a:pt x="41" y="45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5" y="46"/>
                    <a:pt x="46" y="48"/>
                  </a:cubicBezTo>
                  <a:cubicBezTo>
                    <a:pt x="46" y="49"/>
                    <a:pt x="46" y="50"/>
                    <a:pt x="46" y="51"/>
                  </a:cubicBezTo>
                  <a:cubicBezTo>
                    <a:pt x="46" y="52"/>
                    <a:pt x="47" y="53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6"/>
                    <a:pt x="47" y="58"/>
                    <a:pt x="45" y="58"/>
                  </a:cubicBezTo>
                  <a:cubicBezTo>
                    <a:pt x="43" y="58"/>
                    <a:pt x="41" y="59"/>
                    <a:pt x="39" y="59"/>
                  </a:cubicBezTo>
                  <a:cubicBezTo>
                    <a:pt x="37" y="59"/>
                    <a:pt x="35" y="59"/>
                    <a:pt x="33" y="59"/>
                  </a:cubicBezTo>
                  <a:cubicBezTo>
                    <a:pt x="32" y="59"/>
                    <a:pt x="31" y="59"/>
                    <a:pt x="30" y="59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30" y="15"/>
                  </a:moveTo>
                  <a:cubicBezTo>
                    <a:pt x="32" y="14"/>
                    <a:pt x="35" y="14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4"/>
                    <a:pt x="46" y="15"/>
                  </a:cubicBezTo>
                  <a:cubicBezTo>
                    <a:pt x="47" y="16"/>
                    <a:pt x="48" y="16"/>
                    <a:pt x="50" y="17"/>
                  </a:cubicBezTo>
                  <a:cubicBezTo>
                    <a:pt x="50" y="16"/>
                    <a:pt x="51" y="16"/>
                    <a:pt x="51" y="15"/>
                  </a:cubicBezTo>
                  <a:cubicBezTo>
                    <a:pt x="52" y="15"/>
                    <a:pt x="52" y="15"/>
                    <a:pt x="52" y="14"/>
                  </a:cubicBezTo>
                  <a:cubicBezTo>
                    <a:pt x="50" y="12"/>
                    <a:pt x="47" y="10"/>
                    <a:pt x="44" y="8"/>
                  </a:cubicBezTo>
                  <a:cubicBezTo>
                    <a:pt x="41" y="7"/>
                    <a:pt x="37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2" y="2"/>
                    <a:pt x="46" y="4"/>
                  </a:cubicBezTo>
                  <a:cubicBezTo>
                    <a:pt x="50" y="6"/>
                    <a:pt x="54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3"/>
                    <a:pt x="58" y="13"/>
                  </a:cubicBezTo>
                  <a:cubicBezTo>
                    <a:pt x="59" y="14"/>
                    <a:pt x="59" y="15"/>
                    <a:pt x="58" y="16"/>
                  </a:cubicBezTo>
                  <a:cubicBezTo>
                    <a:pt x="57" y="17"/>
                    <a:pt x="56" y="18"/>
                    <a:pt x="55" y="19"/>
                  </a:cubicBezTo>
                  <a:cubicBezTo>
                    <a:pt x="54" y="19"/>
                    <a:pt x="53" y="20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1" y="23"/>
                    <a:pt x="50" y="22"/>
                  </a:cubicBezTo>
                  <a:cubicBezTo>
                    <a:pt x="48" y="21"/>
                    <a:pt x="46" y="20"/>
                    <a:pt x="44" y="20"/>
                  </a:cubicBezTo>
                  <a:cubicBezTo>
                    <a:pt x="42" y="19"/>
                    <a:pt x="41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8"/>
                  </a:cubicBezTo>
                  <a:cubicBezTo>
                    <a:pt x="35" y="18"/>
                    <a:pt x="32" y="19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lose/>
                  <a:moveTo>
                    <a:pt x="20" y="52"/>
                  </a:moveTo>
                  <a:cubicBezTo>
                    <a:pt x="22" y="53"/>
                    <a:pt x="24" y="53"/>
                    <a:pt x="26" y="54"/>
                  </a:cubicBezTo>
                  <a:cubicBezTo>
                    <a:pt x="28" y="54"/>
                    <a:pt x="29" y="54"/>
                    <a:pt x="30" y="54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7" y="59"/>
                    <a:pt x="25" y="59"/>
                  </a:cubicBezTo>
                  <a:cubicBezTo>
                    <a:pt x="24" y="58"/>
                    <a:pt x="22" y="58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30" y="47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8" y="40"/>
                    <a:pt x="26" y="38"/>
                    <a:pt x="25" y="36"/>
                  </a:cubicBezTo>
                  <a:cubicBezTo>
                    <a:pt x="23" y="33"/>
                    <a:pt x="23" y="30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29" y="21"/>
                    <a:pt x="30" y="20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7" y="16"/>
                    <a:pt x="26" y="17"/>
                  </a:cubicBezTo>
                  <a:cubicBezTo>
                    <a:pt x="23" y="19"/>
                    <a:pt x="21" y="21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42"/>
                    <a:pt x="26" y="45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30" y="0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5"/>
                    <a:pt x="23" y="5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0"/>
                    <a:pt x="30" y="0"/>
                  </a:cubicBez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38"/>
                  </a:moveTo>
                  <a:cubicBezTo>
                    <a:pt x="18" y="34"/>
                    <a:pt x="18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20" y="24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20" y="2"/>
                  </a:moveTo>
                  <a:cubicBezTo>
                    <a:pt x="17" y="3"/>
                    <a:pt x="15" y="4"/>
                    <a:pt x="12" y="6"/>
                  </a:cubicBezTo>
                  <a:cubicBezTo>
                    <a:pt x="7" y="10"/>
                    <a:pt x="3" y="15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9"/>
                    <a:pt x="1" y="36"/>
                    <a:pt x="3" y="42"/>
                  </a:cubicBezTo>
                  <a:cubicBezTo>
                    <a:pt x="6" y="48"/>
                    <a:pt x="12" y="53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7"/>
                    <a:pt x="20" y="57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5" y="50"/>
                    <a:pt x="10" y="45"/>
                    <a:pt x="8" y="40"/>
                  </a:cubicBezTo>
                  <a:cubicBezTo>
                    <a:pt x="5" y="35"/>
                    <a:pt x="5" y="29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17"/>
                    <a:pt x="11" y="13"/>
                    <a:pt x="15" y="10"/>
                  </a:cubicBezTo>
                  <a:cubicBezTo>
                    <a:pt x="17" y="8"/>
                    <a:pt x="18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52"/>
                  </a:moveTo>
                  <a:cubicBezTo>
                    <a:pt x="20" y="52"/>
                    <a:pt x="20" y="52"/>
                    <a:pt x="2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3" name="Freeform 219"/>
            <p:cNvSpPr>
              <a:spLocks noEditPoints="1"/>
            </p:cNvSpPr>
            <p:nvPr/>
          </p:nvSpPr>
          <p:spPr bwMode="auto">
            <a:xfrm>
              <a:off x="6577023" y="2262202"/>
              <a:ext cx="277814" cy="296865"/>
            </a:xfrm>
            <a:custGeom>
              <a:avLst/>
              <a:gdLst>
                <a:gd name="T0" fmla="*/ 108 w 123"/>
                <a:gd name="T1" fmla="*/ 83 h 131"/>
                <a:gd name="T2" fmla="*/ 118 w 123"/>
                <a:gd name="T3" fmla="*/ 66 h 131"/>
                <a:gd name="T4" fmla="*/ 93 w 123"/>
                <a:gd name="T5" fmla="*/ 63 h 131"/>
                <a:gd name="T6" fmla="*/ 81 w 123"/>
                <a:gd name="T7" fmla="*/ 73 h 131"/>
                <a:gd name="T8" fmla="*/ 80 w 123"/>
                <a:gd name="T9" fmla="*/ 73 h 131"/>
                <a:gd name="T10" fmla="*/ 80 w 123"/>
                <a:gd name="T11" fmla="*/ 60 h 131"/>
                <a:gd name="T12" fmla="*/ 82 w 123"/>
                <a:gd name="T13" fmla="*/ 29 h 131"/>
                <a:gd name="T14" fmla="*/ 72 w 123"/>
                <a:gd name="T15" fmla="*/ 18 h 131"/>
                <a:gd name="T16" fmla="*/ 64 w 123"/>
                <a:gd name="T17" fmla="*/ 2 h 131"/>
                <a:gd name="T18" fmla="*/ 85 w 123"/>
                <a:gd name="T19" fmla="*/ 26 h 131"/>
                <a:gd name="T20" fmla="*/ 84 w 123"/>
                <a:gd name="T21" fmla="*/ 63 h 131"/>
                <a:gd name="T22" fmla="*/ 83 w 123"/>
                <a:gd name="T23" fmla="*/ 69 h 131"/>
                <a:gd name="T24" fmla="*/ 83 w 123"/>
                <a:gd name="T25" fmla="*/ 69 h 131"/>
                <a:gd name="T26" fmla="*/ 88 w 123"/>
                <a:gd name="T27" fmla="*/ 62 h 131"/>
                <a:gd name="T28" fmla="*/ 117 w 123"/>
                <a:gd name="T29" fmla="*/ 37 h 131"/>
                <a:gd name="T30" fmla="*/ 123 w 123"/>
                <a:gd name="T31" fmla="*/ 74 h 131"/>
                <a:gd name="T32" fmla="*/ 110 w 123"/>
                <a:gd name="T33" fmla="*/ 87 h 131"/>
                <a:gd name="T34" fmla="*/ 102 w 123"/>
                <a:gd name="T35" fmla="*/ 91 h 131"/>
                <a:gd name="T36" fmla="*/ 101 w 123"/>
                <a:gd name="T37" fmla="*/ 93 h 131"/>
                <a:gd name="T38" fmla="*/ 109 w 123"/>
                <a:gd name="T39" fmla="*/ 90 h 131"/>
                <a:gd name="T40" fmla="*/ 123 w 123"/>
                <a:gd name="T41" fmla="*/ 90 h 131"/>
                <a:gd name="T42" fmla="*/ 79 w 123"/>
                <a:gd name="T43" fmla="*/ 126 h 131"/>
                <a:gd name="T44" fmla="*/ 62 w 123"/>
                <a:gd name="T45" fmla="*/ 115 h 131"/>
                <a:gd name="T46" fmla="*/ 62 w 123"/>
                <a:gd name="T47" fmla="*/ 56 h 131"/>
                <a:gd name="T48" fmla="*/ 67 w 123"/>
                <a:gd name="T49" fmla="*/ 110 h 131"/>
                <a:gd name="T50" fmla="*/ 82 w 123"/>
                <a:gd name="T51" fmla="*/ 123 h 131"/>
                <a:gd name="T52" fmla="*/ 117 w 123"/>
                <a:gd name="T53" fmla="*/ 92 h 131"/>
                <a:gd name="T54" fmla="*/ 102 w 123"/>
                <a:gd name="T55" fmla="*/ 98 h 131"/>
                <a:gd name="T56" fmla="*/ 96 w 123"/>
                <a:gd name="T57" fmla="*/ 92 h 131"/>
                <a:gd name="T58" fmla="*/ 62 w 123"/>
                <a:gd name="T59" fmla="*/ 6 h 131"/>
                <a:gd name="T60" fmla="*/ 35 w 123"/>
                <a:gd name="T61" fmla="*/ 44 h 131"/>
                <a:gd name="T62" fmla="*/ 44 w 123"/>
                <a:gd name="T63" fmla="*/ 61 h 131"/>
                <a:gd name="T64" fmla="*/ 43 w 123"/>
                <a:gd name="T65" fmla="*/ 73 h 131"/>
                <a:gd name="T66" fmla="*/ 36 w 123"/>
                <a:gd name="T67" fmla="*/ 72 h 131"/>
                <a:gd name="T68" fmla="*/ 30 w 123"/>
                <a:gd name="T69" fmla="*/ 63 h 131"/>
                <a:gd name="T70" fmla="*/ 6 w 123"/>
                <a:gd name="T71" fmla="*/ 57 h 131"/>
                <a:gd name="T72" fmla="*/ 13 w 123"/>
                <a:gd name="T73" fmla="*/ 82 h 131"/>
                <a:gd name="T74" fmla="*/ 24 w 123"/>
                <a:gd name="T75" fmla="*/ 87 h 131"/>
                <a:gd name="T76" fmla="*/ 25 w 123"/>
                <a:gd name="T77" fmla="*/ 97 h 131"/>
                <a:gd name="T78" fmla="*/ 12 w 123"/>
                <a:gd name="T79" fmla="*/ 95 h 131"/>
                <a:gd name="T80" fmla="*/ 30 w 123"/>
                <a:gd name="T81" fmla="*/ 125 h 131"/>
                <a:gd name="T82" fmla="*/ 54 w 123"/>
                <a:gd name="T83" fmla="*/ 114 h 131"/>
                <a:gd name="T84" fmla="*/ 59 w 123"/>
                <a:gd name="T85" fmla="*/ 59 h 131"/>
                <a:gd name="T86" fmla="*/ 61 w 123"/>
                <a:gd name="T87" fmla="*/ 115 h 131"/>
                <a:gd name="T88" fmla="*/ 46 w 123"/>
                <a:gd name="T89" fmla="*/ 124 h 131"/>
                <a:gd name="T90" fmla="*/ 10 w 123"/>
                <a:gd name="T91" fmla="*/ 114 h 131"/>
                <a:gd name="T92" fmla="*/ 14 w 123"/>
                <a:gd name="T93" fmla="*/ 90 h 131"/>
                <a:gd name="T94" fmla="*/ 22 w 123"/>
                <a:gd name="T95" fmla="*/ 93 h 131"/>
                <a:gd name="T96" fmla="*/ 22 w 123"/>
                <a:gd name="T97" fmla="*/ 91 h 131"/>
                <a:gd name="T98" fmla="*/ 13 w 123"/>
                <a:gd name="T99" fmla="*/ 87 h 131"/>
                <a:gd name="T100" fmla="*/ 0 w 123"/>
                <a:gd name="T101" fmla="*/ 74 h 131"/>
                <a:gd name="T102" fmla="*/ 4 w 123"/>
                <a:gd name="T103" fmla="*/ 38 h 131"/>
                <a:gd name="T104" fmla="*/ 35 w 123"/>
                <a:gd name="T105" fmla="*/ 62 h 131"/>
                <a:gd name="T106" fmla="*/ 40 w 123"/>
                <a:gd name="T107" fmla="*/ 69 h 131"/>
                <a:gd name="T108" fmla="*/ 40 w 123"/>
                <a:gd name="T109" fmla="*/ 69 h 131"/>
                <a:gd name="T110" fmla="*/ 39 w 123"/>
                <a:gd name="T111" fmla="*/ 63 h 131"/>
                <a:gd name="T112" fmla="*/ 30 w 123"/>
                <a:gd name="T113" fmla="*/ 44 h 131"/>
                <a:gd name="T114" fmla="*/ 59 w 123"/>
                <a:gd name="T115" fmla="*/ 2 h 131"/>
                <a:gd name="T116" fmla="*/ 62 w 123"/>
                <a:gd name="T117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31">
                  <a:moveTo>
                    <a:pt x="99" y="87"/>
                  </a:moveTo>
                  <a:cubicBezTo>
                    <a:pt x="102" y="85"/>
                    <a:pt x="105" y="84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9" y="83"/>
                    <a:pt x="110" y="82"/>
                    <a:pt x="111" y="82"/>
                  </a:cubicBezTo>
                  <a:cubicBezTo>
                    <a:pt x="113" y="81"/>
                    <a:pt x="115" y="81"/>
                    <a:pt x="117" y="80"/>
                  </a:cubicBezTo>
                  <a:cubicBezTo>
                    <a:pt x="117" y="77"/>
                    <a:pt x="118" y="75"/>
                    <a:pt x="118" y="73"/>
                  </a:cubicBezTo>
                  <a:cubicBezTo>
                    <a:pt x="118" y="71"/>
                    <a:pt x="118" y="68"/>
                    <a:pt x="118" y="66"/>
                  </a:cubicBezTo>
                  <a:cubicBezTo>
                    <a:pt x="118" y="63"/>
                    <a:pt x="117" y="60"/>
                    <a:pt x="117" y="57"/>
                  </a:cubicBezTo>
                  <a:cubicBezTo>
                    <a:pt x="116" y="52"/>
                    <a:pt x="116" y="48"/>
                    <a:pt x="115" y="43"/>
                  </a:cubicBezTo>
                  <a:cubicBezTo>
                    <a:pt x="114" y="44"/>
                    <a:pt x="113" y="44"/>
                    <a:pt x="112" y="45"/>
                  </a:cubicBezTo>
                  <a:cubicBezTo>
                    <a:pt x="104" y="49"/>
                    <a:pt x="96" y="53"/>
                    <a:pt x="93" y="63"/>
                  </a:cubicBezTo>
                  <a:cubicBezTo>
                    <a:pt x="93" y="64"/>
                    <a:pt x="92" y="67"/>
                    <a:pt x="91" y="69"/>
                  </a:cubicBezTo>
                  <a:cubicBezTo>
                    <a:pt x="90" y="70"/>
                    <a:pt x="89" y="71"/>
                    <a:pt x="87" y="72"/>
                  </a:cubicBezTo>
                  <a:cubicBezTo>
                    <a:pt x="86" y="74"/>
                    <a:pt x="84" y="74"/>
                    <a:pt x="82" y="74"/>
                  </a:cubicBezTo>
                  <a:cubicBezTo>
                    <a:pt x="82" y="74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8" y="71"/>
                    <a:pt x="77" y="69"/>
                    <a:pt x="78" y="66"/>
                  </a:cubicBezTo>
                  <a:cubicBezTo>
                    <a:pt x="78" y="64"/>
                    <a:pt x="79" y="62"/>
                    <a:pt x="80" y="61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59"/>
                    <a:pt x="82" y="58"/>
                    <a:pt x="83" y="57"/>
                  </a:cubicBezTo>
                  <a:cubicBezTo>
                    <a:pt x="86" y="53"/>
                    <a:pt x="89" y="49"/>
                    <a:pt x="89" y="44"/>
                  </a:cubicBezTo>
                  <a:cubicBezTo>
                    <a:pt x="89" y="39"/>
                    <a:pt x="85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8" y="25"/>
                    <a:pt x="75" y="22"/>
                    <a:pt x="72" y="18"/>
                  </a:cubicBezTo>
                  <a:cubicBezTo>
                    <a:pt x="68" y="14"/>
                    <a:pt x="65" y="11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7" y="6"/>
                    <a:pt x="71" y="11"/>
                    <a:pt x="75" y="15"/>
                  </a:cubicBezTo>
                  <a:cubicBezTo>
                    <a:pt x="79" y="18"/>
                    <a:pt x="82" y="22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9" y="31"/>
                    <a:pt x="94" y="37"/>
                    <a:pt x="93" y="44"/>
                  </a:cubicBezTo>
                  <a:cubicBezTo>
                    <a:pt x="93" y="51"/>
                    <a:pt x="90" y="55"/>
                    <a:pt x="86" y="60"/>
                  </a:cubicBezTo>
                  <a:cubicBezTo>
                    <a:pt x="86" y="61"/>
                    <a:pt x="85" y="62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3" y="64"/>
                    <a:pt x="83" y="66"/>
                    <a:pt x="82" y="67"/>
                  </a:cubicBezTo>
                  <a:cubicBezTo>
                    <a:pt x="82" y="68"/>
                    <a:pt x="82" y="68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9"/>
                    <a:pt x="84" y="69"/>
                    <a:pt x="85" y="69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8" y="65"/>
                    <a:pt x="88" y="63"/>
                    <a:pt x="88" y="62"/>
                  </a:cubicBezTo>
                  <a:cubicBezTo>
                    <a:pt x="92" y="50"/>
                    <a:pt x="101" y="45"/>
                    <a:pt x="110" y="41"/>
                  </a:cubicBezTo>
                  <a:cubicBezTo>
                    <a:pt x="112" y="40"/>
                    <a:pt x="114" y="39"/>
                    <a:pt x="116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9" y="37"/>
                    <a:pt x="120" y="38"/>
                    <a:pt x="120" y="39"/>
                  </a:cubicBezTo>
                  <a:cubicBezTo>
                    <a:pt x="120" y="45"/>
                    <a:pt x="121" y="50"/>
                    <a:pt x="122" y="56"/>
                  </a:cubicBezTo>
                  <a:cubicBezTo>
                    <a:pt x="122" y="59"/>
                    <a:pt x="123" y="62"/>
                    <a:pt x="123" y="66"/>
                  </a:cubicBezTo>
                  <a:cubicBezTo>
                    <a:pt x="123" y="68"/>
                    <a:pt x="123" y="71"/>
                    <a:pt x="123" y="74"/>
                  </a:cubicBezTo>
                  <a:cubicBezTo>
                    <a:pt x="123" y="76"/>
                    <a:pt x="122" y="79"/>
                    <a:pt x="121" y="82"/>
                  </a:cubicBezTo>
                  <a:cubicBezTo>
                    <a:pt x="121" y="82"/>
                    <a:pt x="121" y="83"/>
                    <a:pt x="120" y="83"/>
                  </a:cubicBezTo>
                  <a:cubicBezTo>
                    <a:pt x="118" y="85"/>
                    <a:pt x="115" y="86"/>
                    <a:pt x="112" y="87"/>
                  </a:cubicBezTo>
                  <a:cubicBezTo>
                    <a:pt x="111" y="87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7" y="89"/>
                    <a:pt x="104" y="90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1" y="91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4" y="93"/>
                    <a:pt x="107" y="92"/>
                    <a:pt x="109" y="90"/>
                  </a:cubicBezTo>
                  <a:cubicBezTo>
                    <a:pt x="113" y="88"/>
                    <a:pt x="116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2" y="87"/>
                    <a:pt x="123" y="88"/>
                    <a:pt x="123" y="90"/>
                  </a:cubicBezTo>
                  <a:cubicBezTo>
                    <a:pt x="121" y="99"/>
                    <a:pt x="118" y="107"/>
                    <a:pt x="113" y="114"/>
                  </a:cubicBezTo>
                  <a:cubicBezTo>
                    <a:pt x="109" y="121"/>
                    <a:pt x="103" y="126"/>
                    <a:pt x="95" y="129"/>
                  </a:cubicBezTo>
                  <a:cubicBezTo>
                    <a:pt x="92" y="131"/>
                    <a:pt x="89" y="131"/>
                    <a:pt x="87" y="130"/>
                  </a:cubicBezTo>
                  <a:cubicBezTo>
                    <a:pt x="84" y="130"/>
                    <a:pt x="82" y="128"/>
                    <a:pt x="79" y="126"/>
                  </a:cubicBezTo>
                  <a:cubicBezTo>
                    <a:pt x="79" y="126"/>
                    <a:pt x="78" y="125"/>
                    <a:pt x="77" y="124"/>
                  </a:cubicBezTo>
                  <a:cubicBezTo>
                    <a:pt x="74" y="122"/>
                    <a:pt x="72" y="120"/>
                    <a:pt x="68" y="119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4" y="119"/>
                    <a:pt x="62" y="119"/>
                    <a:pt x="62" y="115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6"/>
                    <a:pt x="62" y="103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4" y="57"/>
                    <a:pt x="64" y="59"/>
                  </a:cubicBezTo>
                  <a:cubicBezTo>
                    <a:pt x="64" y="68"/>
                    <a:pt x="65" y="76"/>
                    <a:pt x="65" y="84"/>
                  </a:cubicBezTo>
                  <a:cubicBezTo>
                    <a:pt x="66" y="92"/>
                    <a:pt x="66" y="100"/>
                    <a:pt x="67" y="110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8" y="114"/>
                    <a:pt x="68" y="114"/>
                    <a:pt x="69" y="114"/>
                  </a:cubicBezTo>
                  <a:cubicBezTo>
                    <a:pt x="74" y="115"/>
                    <a:pt x="77" y="118"/>
                    <a:pt x="80" y="121"/>
                  </a:cubicBezTo>
                  <a:cubicBezTo>
                    <a:pt x="81" y="121"/>
                    <a:pt x="82" y="122"/>
                    <a:pt x="82" y="123"/>
                  </a:cubicBezTo>
                  <a:cubicBezTo>
                    <a:pt x="84" y="124"/>
                    <a:pt x="86" y="125"/>
                    <a:pt x="88" y="126"/>
                  </a:cubicBezTo>
                  <a:cubicBezTo>
                    <a:pt x="89" y="126"/>
                    <a:pt x="91" y="126"/>
                    <a:pt x="93" y="125"/>
                  </a:cubicBezTo>
                  <a:cubicBezTo>
                    <a:pt x="100" y="122"/>
                    <a:pt x="105" y="117"/>
                    <a:pt x="109" y="111"/>
                  </a:cubicBezTo>
                  <a:cubicBezTo>
                    <a:pt x="113" y="106"/>
                    <a:pt x="116" y="99"/>
                    <a:pt x="117" y="92"/>
                  </a:cubicBezTo>
                  <a:cubicBezTo>
                    <a:pt x="115" y="92"/>
                    <a:pt x="113" y="94"/>
                    <a:pt x="111" y="95"/>
                  </a:cubicBezTo>
                  <a:cubicBezTo>
                    <a:pt x="108" y="96"/>
                    <a:pt x="106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99" y="98"/>
                    <a:pt x="98" y="97"/>
                  </a:cubicBezTo>
                  <a:cubicBezTo>
                    <a:pt x="97" y="97"/>
                    <a:pt x="97" y="96"/>
                    <a:pt x="96" y="95"/>
                  </a:cubicBezTo>
                  <a:cubicBezTo>
                    <a:pt x="96" y="94"/>
                    <a:pt x="96" y="93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0"/>
                    <a:pt x="97" y="88"/>
                    <a:pt x="99" y="87"/>
                  </a:cubicBezTo>
                  <a:cubicBezTo>
                    <a:pt x="99" y="87"/>
                    <a:pt x="99" y="87"/>
                    <a:pt x="99" y="87"/>
                  </a:cubicBezTo>
                  <a:close/>
                  <a:moveTo>
                    <a:pt x="62" y="6"/>
                  </a:moveTo>
                  <a:cubicBezTo>
                    <a:pt x="58" y="11"/>
                    <a:pt x="55" y="14"/>
                    <a:pt x="51" y="18"/>
                  </a:cubicBezTo>
                  <a:cubicBezTo>
                    <a:pt x="48" y="22"/>
                    <a:pt x="45" y="25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8" y="34"/>
                    <a:pt x="34" y="39"/>
                    <a:pt x="35" y="44"/>
                  </a:cubicBezTo>
                  <a:cubicBezTo>
                    <a:pt x="35" y="49"/>
                    <a:pt x="38" y="53"/>
                    <a:pt x="41" y="57"/>
                  </a:cubicBezTo>
                  <a:cubicBezTo>
                    <a:pt x="41" y="58"/>
                    <a:pt x="42" y="59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1"/>
                    <a:pt x="44" y="61"/>
                  </a:cubicBezTo>
                  <a:cubicBezTo>
                    <a:pt x="44" y="62"/>
                    <a:pt x="45" y="64"/>
                    <a:pt x="46" y="66"/>
                  </a:cubicBezTo>
                  <a:cubicBezTo>
                    <a:pt x="46" y="69"/>
                    <a:pt x="45" y="71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3"/>
                    <a:pt x="42" y="74"/>
                    <a:pt x="41" y="74"/>
                  </a:cubicBezTo>
                  <a:cubicBezTo>
                    <a:pt x="39" y="74"/>
                    <a:pt x="37" y="74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1"/>
                    <a:pt x="33" y="70"/>
                    <a:pt x="33" y="69"/>
                  </a:cubicBezTo>
                  <a:cubicBezTo>
                    <a:pt x="31" y="67"/>
                    <a:pt x="30" y="64"/>
                    <a:pt x="30" y="63"/>
                  </a:cubicBezTo>
                  <a:cubicBezTo>
                    <a:pt x="28" y="53"/>
                    <a:pt x="19" y="49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4"/>
                    <a:pt x="9" y="44"/>
                    <a:pt x="8" y="43"/>
                  </a:cubicBezTo>
                  <a:cubicBezTo>
                    <a:pt x="8" y="48"/>
                    <a:pt x="7" y="52"/>
                    <a:pt x="6" y="57"/>
                  </a:cubicBezTo>
                  <a:cubicBezTo>
                    <a:pt x="6" y="60"/>
                    <a:pt x="5" y="63"/>
                    <a:pt x="5" y="66"/>
                  </a:cubicBezTo>
                  <a:cubicBezTo>
                    <a:pt x="5" y="68"/>
                    <a:pt x="5" y="71"/>
                    <a:pt x="5" y="73"/>
                  </a:cubicBezTo>
                  <a:cubicBezTo>
                    <a:pt x="5" y="75"/>
                    <a:pt x="6" y="77"/>
                    <a:pt x="6" y="80"/>
                  </a:cubicBezTo>
                  <a:cubicBezTo>
                    <a:pt x="8" y="81"/>
                    <a:pt x="10" y="81"/>
                    <a:pt x="13" y="82"/>
                  </a:cubicBezTo>
                  <a:cubicBezTo>
                    <a:pt x="13" y="82"/>
                    <a:pt x="14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9" y="84"/>
                    <a:pt x="22" y="85"/>
                    <a:pt x="24" y="87"/>
                  </a:cubicBezTo>
                  <a:cubicBezTo>
                    <a:pt x="24" y="87"/>
                    <a:pt x="24" y="87"/>
                    <a:pt x="25" y="87"/>
                  </a:cubicBezTo>
                  <a:cubicBezTo>
                    <a:pt x="26" y="89"/>
                    <a:pt x="27" y="90"/>
                    <a:pt x="27" y="92"/>
                  </a:cubicBezTo>
                  <a:cubicBezTo>
                    <a:pt x="27" y="93"/>
                    <a:pt x="27" y="94"/>
                    <a:pt x="27" y="95"/>
                  </a:cubicBezTo>
                  <a:cubicBezTo>
                    <a:pt x="27" y="96"/>
                    <a:pt x="26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2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8"/>
                    <a:pt x="15" y="96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3"/>
                    <a:pt x="8" y="92"/>
                    <a:pt x="6" y="92"/>
                  </a:cubicBezTo>
                  <a:cubicBezTo>
                    <a:pt x="7" y="99"/>
                    <a:pt x="10" y="106"/>
                    <a:pt x="14" y="111"/>
                  </a:cubicBezTo>
                  <a:cubicBezTo>
                    <a:pt x="18" y="117"/>
                    <a:pt x="23" y="122"/>
                    <a:pt x="30" y="125"/>
                  </a:cubicBezTo>
                  <a:cubicBezTo>
                    <a:pt x="33" y="126"/>
                    <a:pt x="34" y="126"/>
                    <a:pt x="36" y="126"/>
                  </a:cubicBezTo>
                  <a:cubicBezTo>
                    <a:pt x="37" y="125"/>
                    <a:pt x="39" y="124"/>
                    <a:pt x="41" y="123"/>
                  </a:cubicBezTo>
                  <a:cubicBezTo>
                    <a:pt x="42" y="122"/>
                    <a:pt x="42" y="121"/>
                    <a:pt x="43" y="121"/>
                  </a:cubicBezTo>
                  <a:cubicBezTo>
                    <a:pt x="46" y="118"/>
                    <a:pt x="49" y="115"/>
                    <a:pt x="54" y="114"/>
                  </a:cubicBezTo>
                  <a:cubicBezTo>
                    <a:pt x="55" y="114"/>
                    <a:pt x="56" y="114"/>
                    <a:pt x="56" y="114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7" y="100"/>
                    <a:pt x="57" y="92"/>
                    <a:pt x="58" y="84"/>
                  </a:cubicBezTo>
                  <a:cubicBezTo>
                    <a:pt x="58" y="76"/>
                    <a:pt x="59" y="68"/>
                    <a:pt x="59" y="59"/>
                  </a:cubicBezTo>
                  <a:cubicBezTo>
                    <a:pt x="59" y="57"/>
                    <a:pt x="60" y="56"/>
                    <a:pt x="62" y="56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1" y="103"/>
                    <a:pt x="61" y="106"/>
                    <a:pt x="61" y="110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19"/>
                    <a:pt x="59" y="119"/>
                    <a:pt x="56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119"/>
                    <a:pt x="55" y="119"/>
                  </a:cubicBezTo>
                  <a:cubicBezTo>
                    <a:pt x="51" y="120"/>
                    <a:pt x="49" y="122"/>
                    <a:pt x="46" y="124"/>
                  </a:cubicBezTo>
                  <a:cubicBezTo>
                    <a:pt x="45" y="125"/>
                    <a:pt x="45" y="126"/>
                    <a:pt x="44" y="126"/>
                  </a:cubicBezTo>
                  <a:cubicBezTo>
                    <a:pt x="41" y="128"/>
                    <a:pt x="39" y="130"/>
                    <a:pt x="37" y="130"/>
                  </a:cubicBezTo>
                  <a:cubicBezTo>
                    <a:pt x="34" y="131"/>
                    <a:pt x="32" y="131"/>
                    <a:pt x="28" y="129"/>
                  </a:cubicBezTo>
                  <a:cubicBezTo>
                    <a:pt x="21" y="126"/>
                    <a:pt x="15" y="121"/>
                    <a:pt x="10" y="114"/>
                  </a:cubicBezTo>
                  <a:cubicBezTo>
                    <a:pt x="5" y="107"/>
                    <a:pt x="2" y="99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7" y="87"/>
                    <a:pt x="10" y="8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7" y="92"/>
                    <a:pt x="19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2"/>
                  </a:cubicBezTo>
                  <a:cubicBezTo>
                    <a:pt x="22" y="92"/>
                    <a:pt x="22" y="92"/>
                    <a:pt x="22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90"/>
                    <a:pt x="17" y="89"/>
                    <a:pt x="14" y="88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2" y="87"/>
                    <a:pt x="11" y="87"/>
                  </a:cubicBezTo>
                  <a:cubicBezTo>
                    <a:pt x="8" y="86"/>
                    <a:pt x="5" y="85"/>
                    <a:pt x="3" y="83"/>
                  </a:cubicBezTo>
                  <a:cubicBezTo>
                    <a:pt x="2" y="83"/>
                    <a:pt x="2" y="82"/>
                    <a:pt x="2" y="82"/>
                  </a:cubicBezTo>
                  <a:cubicBezTo>
                    <a:pt x="1" y="79"/>
                    <a:pt x="1" y="76"/>
                    <a:pt x="0" y="74"/>
                  </a:cubicBezTo>
                  <a:cubicBezTo>
                    <a:pt x="0" y="71"/>
                    <a:pt x="0" y="68"/>
                    <a:pt x="0" y="66"/>
                  </a:cubicBezTo>
                  <a:cubicBezTo>
                    <a:pt x="1" y="62"/>
                    <a:pt x="1" y="59"/>
                    <a:pt x="2" y="56"/>
                  </a:cubicBezTo>
                  <a:cubicBezTo>
                    <a:pt x="2" y="50"/>
                    <a:pt x="3" y="45"/>
                    <a:pt x="3" y="39"/>
                  </a:cubicBezTo>
                  <a:cubicBezTo>
                    <a:pt x="3" y="39"/>
                    <a:pt x="3" y="39"/>
                    <a:pt x="4" y="38"/>
                  </a:cubicBezTo>
                  <a:cubicBezTo>
                    <a:pt x="4" y="37"/>
                    <a:pt x="6" y="37"/>
                    <a:pt x="7" y="37"/>
                  </a:cubicBezTo>
                  <a:cubicBezTo>
                    <a:pt x="9" y="38"/>
                    <a:pt x="11" y="4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3" y="45"/>
                    <a:pt x="32" y="50"/>
                    <a:pt x="35" y="62"/>
                  </a:cubicBezTo>
                  <a:cubicBezTo>
                    <a:pt x="35" y="63"/>
                    <a:pt x="36" y="64"/>
                    <a:pt x="37" y="66"/>
                  </a:cubicBezTo>
                  <a:cubicBezTo>
                    <a:pt x="37" y="67"/>
                    <a:pt x="38" y="68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1" y="68"/>
                    <a:pt x="41" y="68"/>
                    <a:pt x="41" y="67"/>
                  </a:cubicBezTo>
                  <a:cubicBezTo>
                    <a:pt x="41" y="66"/>
                    <a:pt x="40" y="64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2"/>
                    <a:pt x="38" y="61"/>
                    <a:pt x="37" y="60"/>
                  </a:cubicBezTo>
                  <a:cubicBezTo>
                    <a:pt x="33" y="55"/>
                    <a:pt x="30" y="51"/>
                    <a:pt x="30" y="44"/>
                  </a:cubicBezTo>
                  <a:cubicBezTo>
                    <a:pt x="30" y="37"/>
                    <a:pt x="34" y="3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2"/>
                    <a:pt x="45" y="19"/>
                    <a:pt x="48" y="15"/>
                  </a:cubicBezTo>
                  <a:cubicBezTo>
                    <a:pt x="52" y="11"/>
                    <a:pt x="56" y="6"/>
                    <a:pt x="59" y="2"/>
                  </a:cubicBezTo>
                  <a:cubicBezTo>
                    <a:pt x="59" y="1"/>
                    <a:pt x="60" y="1"/>
                    <a:pt x="60" y="0"/>
                  </a:cubicBezTo>
                  <a:cubicBezTo>
                    <a:pt x="61" y="0"/>
                    <a:pt x="61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6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4" name="Freeform 220"/>
            <p:cNvSpPr>
              <a:spLocks noEditPoints="1"/>
            </p:cNvSpPr>
            <p:nvPr/>
          </p:nvSpPr>
          <p:spPr bwMode="auto">
            <a:xfrm>
              <a:off x="6700848" y="2527315"/>
              <a:ext cx="28575" cy="100014"/>
            </a:xfrm>
            <a:custGeom>
              <a:avLst/>
              <a:gdLst>
                <a:gd name="T0" fmla="*/ 7 w 13"/>
                <a:gd name="T1" fmla="*/ 0 h 44"/>
                <a:gd name="T2" fmla="*/ 11 w 13"/>
                <a:gd name="T3" fmla="*/ 0 h 44"/>
                <a:gd name="T4" fmla="*/ 13 w 13"/>
                <a:gd name="T5" fmla="*/ 3 h 44"/>
                <a:gd name="T6" fmla="*/ 13 w 13"/>
                <a:gd name="T7" fmla="*/ 42 h 44"/>
                <a:gd name="T8" fmla="*/ 11 w 13"/>
                <a:gd name="T9" fmla="*/ 44 h 44"/>
                <a:gd name="T10" fmla="*/ 7 w 13"/>
                <a:gd name="T11" fmla="*/ 44 h 44"/>
                <a:gd name="T12" fmla="*/ 7 w 13"/>
                <a:gd name="T13" fmla="*/ 39 h 44"/>
                <a:gd name="T14" fmla="*/ 8 w 13"/>
                <a:gd name="T15" fmla="*/ 39 h 44"/>
                <a:gd name="T16" fmla="*/ 8 w 13"/>
                <a:gd name="T17" fmla="*/ 5 h 44"/>
                <a:gd name="T18" fmla="*/ 7 w 13"/>
                <a:gd name="T19" fmla="*/ 5 h 44"/>
                <a:gd name="T20" fmla="*/ 7 w 13"/>
                <a:gd name="T21" fmla="*/ 0 h 44"/>
                <a:gd name="T22" fmla="*/ 2 w 13"/>
                <a:gd name="T23" fmla="*/ 0 h 44"/>
                <a:gd name="T24" fmla="*/ 7 w 13"/>
                <a:gd name="T25" fmla="*/ 0 h 44"/>
                <a:gd name="T26" fmla="*/ 7 w 13"/>
                <a:gd name="T27" fmla="*/ 5 h 44"/>
                <a:gd name="T28" fmla="*/ 5 w 13"/>
                <a:gd name="T29" fmla="*/ 5 h 44"/>
                <a:gd name="T30" fmla="*/ 5 w 13"/>
                <a:gd name="T31" fmla="*/ 39 h 44"/>
                <a:gd name="T32" fmla="*/ 7 w 13"/>
                <a:gd name="T33" fmla="*/ 39 h 44"/>
                <a:gd name="T34" fmla="*/ 7 w 13"/>
                <a:gd name="T35" fmla="*/ 44 h 44"/>
                <a:gd name="T36" fmla="*/ 2 w 13"/>
                <a:gd name="T37" fmla="*/ 44 h 44"/>
                <a:gd name="T38" fmla="*/ 0 w 13"/>
                <a:gd name="T39" fmla="*/ 42 h 44"/>
                <a:gd name="T40" fmla="*/ 0 w 13"/>
                <a:gd name="T41" fmla="*/ 3 h 44"/>
                <a:gd name="T42" fmla="*/ 2 w 13"/>
                <a:gd name="T4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44">
                  <a:moveTo>
                    <a:pt x="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5" name="Freeform 222"/>
            <p:cNvSpPr>
              <a:spLocks noEditPoints="1"/>
            </p:cNvSpPr>
            <p:nvPr/>
          </p:nvSpPr>
          <p:spPr bwMode="auto">
            <a:xfrm>
              <a:off x="9556764" y="2965468"/>
              <a:ext cx="139700" cy="203201"/>
            </a:xfrm>
            <a:custGeom>
              <a:avLst/>
              <a:gdLst>
                <a:gd name="T0" fmla="*/ 54 w 62"/>
                <a:gd name="T1" fmla="*/ 21 h 90"/>
                <a:gd name="T2" fmla="*/ 45 w 62"/>
                <a:gd name="T3" fmla="*/ 21 h 90"/>
                <a:gd name="T4" fmla="*/ 43 w 62"/>
                <a:gd name="T5" fmla="*/ 18 h 90"/>
                <a:gd name="T6" fmla="*/ 43 w 62"/>
                <a:gd name="T7" fmla="*/ 17 h 90"/>
                <a:gd name="T8" fmla="*/ 49 w 62"/>
                <a:gd name="T9" fmla="*/ 5 h 90"/>
                <a:gd name="T10" fmla="*/ 34 w 62"/>
                <a:gd name="T11" fmla="*/ 5 h 90"/>
                <a:gd name="T12" fmla="*/ 32 w 62"/>
                <a:gd name="T13" fmla="*/ 5 h 90"/>
                <a:gd name="T14" fmla="*/ 32 w 62"/>
                <a:gd name="T15" fmla="*/ 5 h 90"/>
                <a:gd name="T16" fmla="*/ 32 w 62"/>
                <a:gd name="T17" fmla="*/ 0 h 90"/>
                <a:gd name="T18" fmla="*/ 32 w 62"/>
                <a:gd name="T19" fmla="*/ 0 h 90"/>
                <a:gd name="T20" fmla="*/ 34 w 62"/>
                <a:gd name="T21" fmla="*/ 0 h 90"/>
                <a:gd name="T22" fmla="*/ 53 w 62"/>
                <a:gd name="T23" fmla="*/ 0 h 90"/>
                <a:gd name="T24" fmla="*/ 53 w 62"/>
                <a:gd name="T25" fmla="*/ 0 h 90"/>
                <a:gd name="T26" fmla="*/ 54 w 62"/>
                <a:gd name="T27" fmla="*/ 1 h 90"/>
                <a:gd name="T28" fmla="*/ 55 w 62"/>
                <a:gd name="T29" fmla="*/ 4 h 90"/>
                <a:gd name="T30" fmla="*/ 49 w 62"/>
                <a:gd name="T31" fmla="*/ 16 h 90"/>
                <a:gd name="T32" fmla="*/ 59 w 62"/>
                <a:gd name="T33" fmla="*/ 16 h 90"/>
                <a:gd name="T34" fmla="*/ 59 w 62"/>
                <a:gd name="T35" fmla="*/ 16 h 90"/>
                <a:gd name="T36" fmla="*/ 61 w 62"/>
                <a:gd name="T37" fmla="*/ 17 h 90"/>
                <a:gd name="T38" fmla="*/ 61 w 62"/>
                <a:gd name="T39" fmla="*/ 20 h 90"/>
                <a:gd name="T40" fmla="*/ 32 w 62"/>
                <a:gd name="T41" fmla="*/ 55 h 90"/>
                <a:gd name="T42" fmla="*/ 32 w 62"/>
                <a:gd name="T43" fmla="*/ 48 h 90"/>
                <a:gd name="T44" fmla="*/ 54 w 62"/>
                <a:gd name="T45" fmla="*/ 21 h 90"/>
                <a:gd name="T46" fmla="*/ 32 w 62"/>
                <a:gd name="T47" fmla="*/ 5 h 90"/>
                <a:gd name="T48" fmla="*/ 25 w 62"/>
                <a:gd name="T49" fmla="*/ 5 h 90"/>
                <a:gd name="T50" fmla="*/ 10 w 62"/>
                <a:gd name="T51" fmla="*/ 36 h 90"/>
                <a:gd name="T52" fmla="*/ 22 w 62"/>
                <a:gd name="T53" fmla="*/ 36 h 90"/>
                <a:gd name="T54" fmla="*/ 24 w 62"/>
                <a:gd name="T55" fmla="*/ 39 h 90"/>
                <a:gd name="T56" fmla="*/ 24 w 62"/>
                <a:gd name="T57" fmla="*/ 40 h 90"/>
                <a:gd name="T58" fmla="*/ 10 w 62"/>
                <a:gd name="T59" fmla="*/ 74 h 90"/>
                <a:gd name="T60" fmla="*/ 32 w 62"/>
                <a:gd name="T61" fmla="*/ 48 h 90"/>
                <a:gd name="T62" fmla="*/ 32 w 62"/>
                <a:gd name="T63" fmla="*/ 55 h 90"/>
                <a:gd name="T64" fmla="*/ 4 w 62"/>
                <a:gd name="T65" fmla="*/ 89 h 90"/>
                <a:gd name="T66" fmla="*/ 4 w 62"/>
                <a:gd name="T67" fmla="*/ 89 h 90"/>
                <a:gd name="T68" fmla="*/ 2 w 62"/>
                <a:gd name="T69" fmla="*/ 90 h 90"/>
                <a:gd name="T70" fmla="*/ 0 w 62"/>
                <a:gd name="T71" fmla="*/ 87 h 90"/>
                <a:gd name="T72" fmla="*/ 18 w 62"/>
                <a:gd name="T73" fmla="*/ 41 h 90"/>
                <a:gd name="T74" fmla="*/ 6 w 62"/>
                <a:gd name="T75" fmla="*/ 41 h 90"/>
                <a:gd name="T76" fmla="*/ 6 w 62"/>
                <a:gd name="T77" fmla="*/ 41 h 90"/>
                <a:gd name="T78" fmla="*/ 5 w 62"/>
                <a:gd name="T79" fmla="*/ 41 h 90"/>
                <a:gd name="T80" fmla="*/ 4 w 62"/>
                <a:gd name="T81" fmla="*/ 38 h 90"/>
                <a:gd name="T82" fmla="*/ 22 w 62"/>
                <a:gd name="T83" fmla="*/ 2 h 90"/>
                <a:gd name="T84" fmla="*/ 24 w 62"/>
                <a:gd name="T85" fmla="*/ 0 h 90"/>
                <a:gd name="T86" fmla="*/ 32 w 62"/>
                <a:gd name="T87" fmla="*/ 0 h 90"/>
                <a:gd name="T88" fmla="*/ 32 w 62"/>
                <a:gd name="T8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90">
                  <a:moveTo>
                    <a:pt x="54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3" y="20"/>
                    <a:pt x="43" y="18"/>
                  </a:cubicBezTo>
                  <a:cubicBezTo>
                    <a:pt x="43" y="18"/>
                    <a:pt x="43" y="18"/>
                    <a:pt x="43" y="1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4" y="1"/>
                  </a:cubicBezTo>
                  <a:cubicBezTo>
                    <a:pt x="55" y="1"/>
                    <a:pt x="56" y="3"/>
                    <a:pt x="55" y="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1" y="17"/>
                  </a:cubicBezTo>
                  <a:cubicBezTo>
                    <a:pt x="62" y="17"/>
                    <a:pt x="62" y="19"/>
                    <a:pt x="61" y="20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54" y="21"/>
                  </a:lnTo>
                  <a:close/>
                  <a:moveTo>
                    <a:pt x="32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4" y="39"/>
                  </a:cubicBezTo>
                  <a:cubicBezTo>
                    <a:pt x="24" y="39"/>
                    <a:pt x="24" y="39"/>
                    <a:pt x="24" y="40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0"/>
                    <a:pt x="2" y="90"/>
                    <a:pt x="2" y="90"/>
                  </a:cubicBezTo>
                  <a:cubicBezTo>
                    <a:pt x="0" y="90"/>
                    <a:pt x="0" y="88"/>
                    <a:pt x="0" y="8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6" name="Freeform 223"/>
            <p:cNvSpPr>
              <a:spLocks noEditPoints="1"/>
            </p:cNvSpPr>
            <p:nvPr/>
          </p:nvSpPr>
          <p:spPr bwMode="auto">
            <a:xfrm>
              <a:off x="9482152" y="2736866"/>
              <a:ext cx="366713" cy="228602"/>
            </a:xfrm>
            <a:custGeom>
              <a:avLst/>
              <a:gdLst>
                <a:gd name="T0" fmla="*/ 81 w 162"/>
                <a:gd name="T1" fmla="*/ 96 h 101"/>
                <a:gd name="T2" fmla="*/ 89 w 162"/>
                <a:gd name="T3" fmla="*/ 96 h 101"/>
                <a:gd name="T4" fmla="*/ 131 w 162"/>
                <a:gd name="T5" fmla="*/ 96 h 101"/>
                <a:gd name="T6" fmla="*/ 149 w 162"/>
                <a:gd name="T7" fmla="*/ 89 h 101"/>
                <a:gd name="T8" fmla="*/ 157 w 162"/>
                <a:gd name="T9" fmla="*/ 71 h 101"/>
                <a:gd name="T10" fmla="*/ 149 w 162"/>
                <a:gd name="T11" fmla="*/ 53 h 101"/>
                <a:gd name="T12" fmla="*/ 131 w 162"/>
                <a:gd name="T13" fmla="*/ 45 h 101"/>
                <a:gd name="T14" fmla="*/ 123 w 162"/>
                <a:gd name="T15" fmla="*/ 47 h 101"/>
                <a:gd name="T16" fmla="*/ 115 w 162"/>
                <a:gd name="T17" fmla="*/ 51 h 101"/>
                <a:gd name="T18" fmla="*/ 112 w 162"/>
                <a:gd name="T19" fmla="*/ 51 h 101"/>
                <a:gd name="T20" fmla="*/ 111 w 162"/>
                <a:gd name="T21" fmla="*/ 49 h 101"/>
                <a:gd name="T22" fmla="*/ 97 w 162"/>
                <a:gd name="T23" fmla="*/ 18 h 101"/>
                <a:gd name="T24" fmla="*/ 81 w 162"/>
                <a:gd name="T25" fmla="*/ 7 h 101"/>
                <a:gd name="T26" fmla="*/ 81 w 162"/>
                <a:gd name="T27" fmla="*/ 2 h 101"/>
                <a:gd name="T28" fmla="*/ 101 w 162"/>
                <a:gd name="T29" fmla="*/ 14 h 101"/>
                <a:gd name="T30" fmla="*/ 116 w 162"/>
                <a:gd name="T31" fmla="*/ 45 h 101"/>
                <a:gd name="T32" fmla="*/ 121 w 162"/>
                <a:gd name="T33" fmla="*/ 42 h 101"/>
                <a:gd name="T34" fmla="*/ 131 w 162"/>
                <a:gd name="T35" fmla="*/ 41 h 101"/>
                <a:gd name="T36" fmla="*/ 153 w 162"/>
                <a:gd name="T37" fmla="*/ 49 h 101"/>
                <a:gd name="T38" fmla="*/ 162 w 162"/>
                <a:gd name="T39" fmla="*/ 71 h 101"/>
                <a:gd name="T40" fmla="*/ 153 w 162"/>
                <a:gd name="T41" fmla="*/ 92 h 101"/>
                <a:gd name="T42" fmla="*/ 131 w 162"/>
                <a:gd name="T43" fmla="*/ 101 h 101"/>
                <a:gd name="T44" fmla="*/ 89 w 162"/>
                <a:gd name="T45" fmla="*/ 101 h 101"/>
                <a:gd name="T46" fmla="*/ 81 w 162"/>
                <a:gd name="T47" fmla="*/ 101 h 101"/>
                <a:gd name="T48" fmla="*/ 81 w 162"/>
                <a:gd name="T49" fmla="*/ 96 h 101"/>
                <a:gd name="T50" fmla="*/ 5 w 162"/>
                <a:gd name="T51" fmla="*/ 82 h 101"/>
                <a:gd name="T52" fmla="*/ 9 w 162"/>
                <a:gd name="T53" fmla="*/ 92 h 101"/>
                <a:gd name="T54" fmla="*/ 19 w 162"/>
                <a:gd name="T55" fmla="*/ 96 h 101"/>
                <a:gd name="T56" fmla="*/ 59 w 162"/>
                <a:gd name="T57" fmla="*/ 96 h 101"/>
                <a:gd name="T58" fmla="*/ 65 w 162"/>
                <a:gd name="T59" fmla="*/ 96 h 101"/>
                <a:gd name="T60" fmla="*/ 67 w 162"/>
                <a:gd name="T61" fmla="*/ 96 h 101"/>
                <a:gd name="T62" fmla="*/ 81 w 162"/>
                <a:gd name="T63" fmla="*/ 96 h 101"/>
                <a:gd name="T64" fmla="*/ 81 w 162"/>
                <a:gd name="T65" fmla="*/ 101 h 101"/>
                <a:gd name="T66" fmla="*/ 67 w 162"/>
                <a:gd name="T67" fmla="*/ 101 h 101"/>
                <a:gd name="T68" fmla="*/ 65 w 162"/>
                <a:gd name="T69" fmla="*/ 101 h 101"/>
                <a:gd name="T70" fmla="*/ 59 w 162"/>
                <a:gd name="T71" fmla="*/ 101 h 101"/>
                <a:gd name="T72" fmla="*/ 19 w 162"/>
                <a:gd name="T73" fmla="*/ 101 h 101"/>
                <a:gd name="T74" fmla="*/ 6 w 162"/>
                <a:gd name="T75" fmla="*/ 95 h 101"/>
                <a:gd name="T76" fmla="*/ 0 w 162"/>
                <a:gd name="T77" fmla="*/ 82 h 101"/>
                <a:gd name="T78" fmla="*/ 6 w 162"/>
                <a:gd name="T79" fmla="*/ 68 h 101"/>
                <a:gd name="T80" fmla="*/ 16 w 162"/>
                <a:gd name="T81" fmla="*/ 63 h 101"/>
                <a:gd name="T82" fmla="*/ 15 w 162"/>
                <a:gd name="T83" fmla="*/ 58 h 101"/>
                <a:gd name="T84" fmla="*/ 15 w 162"/>
                <a:gd name="T85" fmla="*/ 50 h 101"/>
                <a:gd name="T86" fmla="*/ 29 w 162"/>
                <a:gd name="T87" fmla="*/ 15 h 101"/>
                <a:gd name="T88" fmla="*/ 65 w 162"/>
                <a:gd name="T89" fmla="*/ 0 h 101"/>
                <a:gd name="T90" fmla="*/ 81 w 162"/>
                <a:gd name="T91" fmla="*/ 2 h 101"/>
                <a:gd name="T92" fmla="*/ 81 w 162"/>
                <a:gd name="T93" fmla="*/ 7 h 101"/>
                <a:gd name="T94" fmla="*/ 65 w 162"/>
                <a:gd name="T95" fmla="*/ 5 h 101"/>
                <a:gd name="T96" fmla="*/ 33 w 162"/>
                <a:gd name="T97" fmla="*/ 18 h 101"/>
                <a:gd name="T98" fmla="*/ 19 w 162"/>
                <a:gd name="T99" fmla="*/ 50 h 101"/>
                <a:gd name="T100" fmla="*/ 20 w 162"/>
                <a:gd name="T101" fmla="*/ 57 h 101"/>
                <a:gd name="T102" fmla="*/ 21 w 162"/>
                <a:gd name="T103" fmla="*/ 64 h 101"/>
                <a:gd name="T104" fmla="*/ 20 w 162"/>
                <a:gd name="T105" fmla="*/ 67 h 101"/>
                <a:gd name="T106" fmla="*/ 19 w 162"/>
                <a:gd name="T107" fmla="*/ 67 h 101"/>
                <a:gd name="T108" fmla="*/ 9 w 162"/>
                <a:gd name="T109" fmla="*/ 71 h 101"/>
                <a:gd name="T110" fmla="*/ 5 w 162"/>
                <a:gd name="T111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01">
                  <a:moveTo>
                    <a:pt x="81" y="96"/>
                  </a:moveTo>
                  <a:cubicBezTo>
                    <a:pt x="89" y="96"/>
                    <a:pt x="89" y="96"/>
                    <a:pt x="89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8" y="96"/>
                    <a:pt x="145" y="93"/>
                    <a:pt x="149" y="89"/>
                  </a:cubicBezTo>
                  <a:cubicBezTo>
                    <a:pt x="154" y="84"/>
                    <a:pt x="157" y="78"/>
                    <a:pt x="157" y="71"/>
                  </a:cubicBezTo>
                  <a:cubicBezTo>
                    <a:pt x="157" y="64"/>
                    <a:pt x="154" y="57"/>
                    <a:pt x="149" y="53"/>
                  </a:cubicBezTo>
                  <a:cubicBezTo>
                    <a:pt x="145" y="48"/>
                    <a:pt x="138" y="45"/>
                    <a:pt x="131" y="45"/>
                  </a:cubicBezTo>
                  <a:cubicBezTo>
                    <a:pt x="128" y="45"/>
                    <a:pt x="125" y="46"/>
                    <a:pt x="123" y="47"/>
                  </a:cubicBezTo>
                  <a:cubicBezTo>
                    <a:pt x="120" y="48"/>
                    <a:pt x="117" y="49"/>
                    <a:pt x="115" y="51"/>
                  </a:cubicBezTo>
                  <a:cubicBezTo>
                    <a:pt x="114" y="52"/>
                    <a:pt x="112" y="52"/>
                    <a:pt x="112" y="51"/>
                  </a:cubicBezTo>
                  <a:cubicBezTo>
                    <a:pt x="111" y="51"/>
                    <a:pt x="111" y="50"/>
                    <a:pt x="111" y="49"/>
                  </a:cubicBezTo>
                  <a:cubicBezTo>
                    <a:pt x="111" y="37"/>
                    <a:pt x="106" y="26"/>
                    <a:pt x="97" y="18"/>
                  </a:cubicBezTo>
                  <a:cubicBezTo>
                    <a:pt x="93" y="13"/>
                    <a:pt x="87" y="10"/>
                    <a:pt x="81" y="7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8" y="5"/>
                    <a:pt x="95" y="9"/>
                    <a:pt x="101" y="14"/>
                  </a:cubicBezTo>
                  <a:cubicBezTo>
                    <a:pt x="109" y="22"/>
                    <a:pt x="114" y="33"/>
                    <a:pt x="116" y="45"/>
                  </a:cubicBezTo>
                  <a:cubicBezTo>
                    <a:pt x="117" y="44"/>
                    <a:pt x="119" y="43"/>
                    <a:pt x="121" y="42"/>
                  </a:cubicBezTo>
                  <a:cubicBezTo>
                    <a:pt x="124" y="41"/>
                    <a:pt x="128" y="41"/>
                    <a:pt x="131" y="41"/>
                  </a:cubicBezTo>
                  <a:cubicBezTo>
                    <a:pt x="140" y="41"/>
                    <a:pt x="147" y="44"/>
                    <a:pt x="153" y="49"/>
                  </a:cubicBezTo>
                  <a:cubicBezTo>
                    <a:pt x="158" y="55"/>
                    <a:pt x="162" y="63"/>
                    <a:pt x="162" y="71"/>
                  </a:cubicBezTo>
                  <a:cubicBezTo>
                    <a:pt x="162" y="79"/>
                    <a:pt x="158" y="87"/>
                    <a:pt x="153" y="92"/>
                  </a:cubicBezTo>
                  <a:cubicBezTo>
                    <a:pt x="147" y="98"/>
                    <a:pt x="140" y="101"/>
                    <a:pt x="131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1" y="101"/>
                    <a:pt x="81" y="101"/>
                    <a:pt x="81" y="101"/>
                  </a:cubicBezTo>
                  <a:lnTo>
                    <a:pt x="81" y="96"/>
                  </a:lnTo>
                  <a:close/>
                  <a:moveTo>
                    <a:pt x="5" y="82"/>
                  </a:moveTo>
                  <a:cubicBezTo>
                    <a:pt x="5" y="86"/>
                    <a:pt x="6" y="89"/>
                    <a:pt x="9" y="92"/>
                  </a:cubicBezTo>
                  <a:cubicBezTo>
                    <a:pt x="12" y="95"/>
                    <a:pt x="15" y="96"/>
                    <a:pt x="1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4" y="101"/>
                    <a:pt x="9" y="99"/>
                    <a:pt x="6" y="95"/>
                  </a:cubicBezTo>
                  <a:cubicBezTo>
                    <a:pt x="2" y="92"/>
                    <a:pt x="0" y="87"/>
                    <a:pt x="0" y="82"/>
                  </a:cubicBezTo>
                  <a:cubicBezTo>
                    <a:pt x="0" y="76"/>
                    <a:pt x="2" y="72"/>
                    <a:pt x="6" y="68"/>
                  </a:cubicBezTo>
                  <a:cubicBezTo>
                    <a:pt x="8" y="65"/>
                    <a:pt x="12" y="63"/>
                    <a:pt x="16" y="63"/>
                  </a:cubicBezTo>
                  <a:cubicBezTo>
                    <a:pt x="16" y="61"/>
                    <a:pt x="15" y="60"/>
                    <a:pt x="15" y="58"/>
                  </a:cubicBezTo>
                  <a:cubicBezTo>
                    <a:pt x="15" y="56"/>
                    <a:pt x="15" y="53"/>
                    <a:pt x="15" y="50"/>
                  </a:cubicBezTo>
                  <a:cubicBezTo>
                    <a:pt x="15" y="37"/>
                    <a:pt x="20" y="24"/>
                    <a:pt x="29" y="15"/>
                  </a:cubicBezTo>
                  <a:cubicBezTo>
                    <a:pt x="39" y="6"/>
                    <a:pt x="51" y="0"/>
                    <a:pt x="65" y="0"/>
                  </a:cubicBezTo>
                  <a:cubicBezTo>
                    <a:pt x="71" y="0"/>
                    <a:pt x="76" y="1"/>
                    <a:pt x="81" y="2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6" y="6"/>
                    <a:pt x="71" y="5"/>
                    <a:pt x="65" y="5"/>
                  </a:cubicBezTo>
                  <a:cubicBezTo>
                    <a:pt x="53" y="5"/>
                    <a:pt x="41" y="10"/>
                    <a:pt x="33" y="18"/>
                  </a:cubicBezTo>
                  <a:cubicBezTo>
                    <a:pt x="25" y="26"/>
                    <a:pt x="19" y="38"/>
                    <a:pt x="19" y="50"/>
                  </a:cubicBezTo>
                  <a:cubicBezTo>
                    <a:pt x="19" y="53"/>
                    <a:pt x="20" y="55"/>
                    <a:pt x="20" y="57"/>
                  </a:cubicBezTo>
                  <a:cubicBezTo>
                    <a:pt x="20" y="60"/>
                    <a:pt x="21" y="62"/>
                    <a:pt x="21" y="64"/>
                  </a:cubicBezTo>
                  <a:cubicBezTo>
                    <a:pt x="22" y="65"/>
                    <a:pt x="21" y="67"/>
                    <a:pt x="20" y="67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4"/>
                    <a:pt x="5" y="78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7" name="Freeform 225"/>
            <p:cNvSpPr>
              <a:spLocks noEditPoints="1"/>
            </p:cNvSpPr>
            <p:nvPr/>
          </p:nvSpPr>
          <p:spPr bwMode="auto">
            <a:xfrm>
              <a:off x="5713422" y="563567"/>
              <a:ext cx="47625" cy="130176"/>
            </a:xfrm>
            <a:custGeom>
              <a:avLst/>
              <a:gdLst>
                <a:gd name="T0" fmla="*/ 16 w 21"/>
                <a:gd name="T1" fmla="*/ 53 h 58"/>
                <a:gd name="T2" fmla="*/ 16 w 21"/>
                <a:gd name="T3" fmla="*/ 5 h 58"/>
                <a:gd name="T4" fmla="*/ 15 w 21"/>
                <a:gd name="T5" fmla="*/ 6 h 58"/>
                <a:gd name="T6" fmla="*/ 11 w 21"/>
                <a:gd name="T7" fmla="*/ 6 h 58"/>
                <a:gd name="T8" fmla="*/ 11 w 21"/>
                <a:gd name="T9" fmla="*/ 1 h 58"/>
                <a:gd name="T10" fmla="*/ 14 w 21"/>
                <a:gd name="T11" fmla="*/ 1 h 58"/>
                <a:gd name="T12" fmla="*/ 18 w 21"/>
                <a:gd name="T13" fmla="*/ 0 h 58"/>
                <a:gd name="T14" fmla="*/ 19 w 21"/>
                <a:gd name="T15" fmla="*/ 0 h 58"/>
                <a:gd name="T16" fmla="*/ 21 w 21"/>
                <a:gd name="T17" fmla="*/ 3 h 58"/>
                <a:gd name="T18" fmla="*/ 21 w 21"/>
                <a:gd name="T19" fmla="*/ 56 h 58"/>
                <a:gd name="T20" fmla="*/ 21 w 21"/>
                <a:gd name="T21" fmla="*/ 56 h 58"/>
                <a:gd name="T22" fmla="*/ 21 w 21"/>
                <a:gd name="T23" fmla="*/ 56 h 58"/>
                <a:gd name="T24" fmla="*/ 18 w 21"/>
                <a:gd name="T25" fmla="*/ 58 h 58"/>
                <a:gd name="T26" fmla="*/ 14 w 21"/>
                <a:gd name="T27" fmla="*/ 58 h 58"/>
                <a:gd name="T28" fmla="*/ 11 w 21"/>
                <a:gd name="T29" fmla="*/ 58 h 58"/>
                <a:gd name="T30" fmla="*/ 11 w 21"/>
                <a:gd name="T31" fmla="*/ 58 h 58"/>
                <a:gd name="T32" fmla="*/ 11 w 21"/>
                <a:gd name="T33" fmla="*/ 53 h 58"/>
                <a:gd name="T34" fmla="*/ 11 w 21"/>
                <a:gd name="T35" fmla="*/ 53 h 58"/>
                <a:gd name="T36" fmla="*/ 15 w 21"/>
                <a:gd name="T37" fmla="*/ 53 h 58"/>
                <a:gd name="T38" fmla="*/ 16 w 21"/>
                <a:gd name="T39" fmla="*/ 53 h 58"/>
                <a:gd name="T40" fmla="*/ 11 w 21"/>
                <a:gd name="T41" fmla="*/ 6 h 58"/>
                <a:gd name="T42" fmla="*/ 10 w 21"/>
                <a:gd name="T43" fmla="*/ 6 h 58"/>
                <a:gd name="T44" fmla="*/ 10 w 21"/>
                <a:gd name="T45" fmla="*/ 6 h 58"/>
                <a:gd name="T46" fmla="*/ 6 w 21"/>
                <a:gd name="T47" fmla="*/ 6 h 58"/>
                <a:gd name="T48" fmla="*/ 5 w 21"/>
                <a:gd name="T49" fmla="*/ 5 h 58"/>
                <a:gd name="T50" fmla="*/ 5 w 21"/>
                <a:gd name="T51" fmla="*/ 53 h 58"/>
                <a:gd name="T52" fmla="*/ 6 w 21"/>
                <a:gd name="T53" fmla="*/ 53 h 58"/>
                <a:gd name="T54" fmla="*/ 11 w 21"/>
                <a:gd name="T55" fmla="*/ 53 h 58"/>
                <a:gd name="T56" fmla="*/ 11 w 21"/>
                <a:gd name="T57" fmla="*/ 58 h 58"/>
                <a:gd name="T58" fmla="*/ 7 w 21"/>
                <a:gd name="T59" fmla="*/ 58 h 58"/>
                <a:gd name="T60" fmla="*/ 3 w 21"/>
                <a:gd name="T61" fmla="*/ 58 h 58"/>
                <a:gd name="T62" fmla="*/ 2 w 21"/>
                <a:gd name="T63" fmla="*/ 58 h 58"/>
                <a:gd name="T64" fmla="*/ 0 w 21"/>
                <a:gd name="T65" fmla="*/ 56 h 58"/>
                <a:gd name="T66" fmla="*/ 0 w 21"/>
                <a:gd name="T67" fmla="*/ 3 h 58"/>
                <a:gd name="T68" fmla="*/ 0 w 21"/>
                <a:gd name="T69" fmla="*/ 3 h 58"/>
                <a:gd name="T70" fmla="*/ 0 w 21"/>
                <a:gd name="T71" fmla="*/ 3 h 58"/>
                <a:gd name="T72" fmla="*/ 3 w 21"/>
                <a:gd name="T73" fmla="*/ 0 h 58"/>
                <a:gd name="T74" fmla="*/ 7 w 21"/>
                <a:gd name="T75" fmla="*/ 1 h 58"/>
                <a:gd name="T76" fmla="*/ 10 w 21"/>
                <a:gd name="T77" fmla="*/ 1 h 58"/>
                <a:gd name="T78" fmla="*/ 10 w 21"/>
                <a:gd name="T79" fmla="*/ 1 h 58"/>
                <a:gd name="T80" fmla="*/ 11 w 21"/>
                <a:gd name="T81" fmla="*/ 1 h 58"/>
                <a:gd name="T82" fmla="*/ 11 w 21"/>
                <a:gd name="T83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58">
                  <a:moveTo>
                    <a:pt x="16" y="53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8"/>
                    <a:pt x="20" y="58"/>
                    <a:pt x="18" y="58"/>
                  </a:cubicBezTo>
                  <a:cubicBezTo>
                    <a:pt x="17" y="58"/>
                    <a:pt x="16" y="58"/>
                    <a:pt x="14" y="58"/>
                  </a:cubicBezTo>
                  <a:cubicBezTo>
                    <a:pt x="13" y="58"/>
                    <a:pt x="12" y="58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3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6"/>
                    <a:pt x="6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8" y="53"/>
                    <a:pt x="9" y="53"/>
                    <a:pt x="11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8"/>
                    <a:pt x="8" y="58"/>
                    <a:pt x="7" y="58"/>
                  </a:cubicBezTo>
                  <a:cubicBezTo>
                    <a:pt x="5" y="58"/>
                    <a:pt x="4" y="58"/>
                    <a:pt x="3" y="58"/>
                  </a:cubicBezTo>
                  <a:cubicBezTo>
                    <a:pt x="3" y="58"/>
                    <a:pt x="3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8" name="Freeform 227"/>
            <p:cNvSpPr>
              <a:spLocks noEditPoints="1"/>
            </p:cNvSpPr>
            <p:nvPr/>
          </p:nvSpPr>
          <p:spPr bwMode="auto">
            <a:xfrm>
              <a:off x="5632459" y="569918"/>
              <a:ext cx="80963" cy="79375"/>
            </a:xfrm>
            <a:custGeom>
              <a:avLst/>
              <a:gdLst>
                <a:gd name="T0" fmla="*/ 30 w 36"/>
                <a:gd name="T1" fmla="*/ 30 h 35"/>
                <a:gd name="T2" fmla="*/ 30 w 36"/>
                <a:gd name="T3" fmla="*/ 21 h 35"/>
                <a:gd name="T4" fmla="*/ 24 w 36"/>
                <a:gd name="T5" fmla="*/ 12 h 35"/>
                <a:gd name="T6" fmla="*/ 18 w 36"/>
                <a:gd name="T7" fmla="*/ 7 h 35"/>
                <a:gd name="T8" fmla="*/ 18 w 36"/>
                <a:gd name="T9" fmla="*/ 2 h 35"/>
                <a:gd name="T10" fmla="*/ 27 w 36"/>
                <a:gd name="T11" fmla="*/ 8 h 35"/>
                <a:gd name="T12" fmla="*/ 27 w 36"/>
                <a:gd name="T13" fmla="*/ 8 h 35"/>
                <a:gd name="T14" fmla="*/ 34 w 36"/>
                <a:gd name="T15" fmla="*/ 20 h 35"/>
                <a:gd name="T16" fmla="*/ 35 w 36"/>
                <a:gd name="T17" fmla="*/ 33 h 35"/>
                <a:gd name="T18" fmla="*/ 33 w 36"/>
                <a:gd name="T19" fmla="*/ 35 h 35"/>
                <a:gd name="T20" fmla="*/ 20 w 36"/>
                <a:gd name="T21" fmla="*/ 34 h 35"/>
                <a:gd name="T22" fmla="*/ 18 w 36"/>
                <a:gd name="T23" fmla="*/ 33 h 35"/>
                <a:gd name="T24" fmla="*/ 18 w 36"/>
                <a:gd name="T25" fmla="*/ 28 h 35"/>
                <a:gd name="T26" fmla="*/ 21 w 36"/>
                <a:gd name="T27" fmla="*/ 29 h 35"/>
                <a:gd name="T28" fmla="*/ 30 w 36"/>
                <a:gd name="T29" fmla="*/ 30 h 35"/>
                <a:gd name="T30" fmla="*/ 18 w 36"/>
                <a:gd name="T31" fmla="*/ 7 h 35"/>
                <a:gd name="T32" fmla="*/ 15 w 36"/>
                <a:gd name="T33" fmla="*/ 6 h 35"/>
                <a:gd name="T34" fmla="*/ 5 w 36"/>
                <a:gd name="T35" fmla="*/ 5 h 35"/>
                <a:gd name="T36" fmla="*/ 6 w 36"/>
                <a:gd name="T37" fmla="*/ 14 h 35"/>
                <a:gd name="T38" fmla="*/ 12 w 36"/>
                <a:gd name="T39" fmla="*/ 24 h 35"/>
                <a:gd name="T40" fmla="*/ 12 w 36"/>
                <a:gd name="T41" fmla="*/ 24 h 35"/>
                <a:gd name="T42" fmla="*/ 18 w 36"/>
                <a:gd name="T43" fmla="*/ 28 h 35"/>
                <a:gd name="T44" fmla="*/ 18 w 36"/>
                <a:gd name="T45" fmla="*/ 33 h 35"/>
                <a:gd name="T46" fmla="*/ 9 w 36"/>
                <a:gd name="T47" fmla="*/ 27 h 35"/>
                <a:gd name="T48" fmla="*/ 9 w 36"/>
                <a:gd name="T49" fmla="*/ 27 h 35"/>
                <a:gd name="T50" fmla="*/ 9 w 36"/>
                <a:gd name="T51" fmla="*/ 27 h 35"/>
                <a:gd name="T52" fmla="*/ 9 w 36"/>
                <a:gd name="T53" fmla="*/ 27 h 35"/>
                <a:gd name="T54" fmla="*/ 2 w 36"/>
                <a:gd name="T55" fmla="*/ 16 h 35"/>
                <a:gd name="T56" fmla="*/ 1 w 36"/>
                <a:gd name="T57" fmla="*/ 3 h 35"/>
                <a:gd name="T58" fmla="*/ 3 w 36"/>
                <a:gd name="T59" fmla="*/ 1 h 35"/>
                <a:gd name="T60" fmla="*/ 16 w 36"/>
                <a:gd name="T61" fmla="*/ 2 h 35"/>
                <a:gd name="T62" fmla="*/ 18 w 36"/>
                <a:gd name="T63" fmla="*/ 2 h 35"/>
                <a:gd name="T64" fmla="*/ 18 w 36"/>
                <a:gd name="T65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5">
                  <a:moveTo>
                    <a:pt x="30" y="30"/>
                  </a:moveTo>
                  <a:cubicBezTo>
                    <a:pt x="31" y="27"/>
                    <a:pt x="30" y="24"/>
                    <a:pt x="30" y="21"/>
                  </a:cubicBezTo>
                  <a:cubicBezTo>
                    <a:pt x="28" y="18"/>
                    <a:pt x="27" y="14"/>
                    <a:pt x="24" y="12"/>
                  </a:cubicBezTo>
                  <a:cubicBezTo>
                    <a:pt x="22" y="10"/>
                    <a:pt x="20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4"/>
                    <a:pt x="25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12"/>
                    <a:pt x="33" y="15"/>
                    <a:pt x="34" y="20"/>
                  </a:cubicBezTo>
                  <a:cubicBezTo>
                    <a:pt x="35" y="24"/>
                    <a:pt x="36" y="28"/>
                    <a:pt x="35" y="33"/>
                  </a:cubicBezTo>
                  <a:cubicBezTo>
                    <a:pt x="35" y="34"/>
                    <a:pt x="34" y="34"/>
                    <a:pt x="33" y="35"/>
                  </a:cubicBezTo>
                  <a:cubicBezTo>
                    <a:pt x="29" y="35"/>
                    <a:pt x="24" y="35"/>
                    <a:pt x="20" y="34"/>
                  </a:cubicBezTo>
                  <a:cubicBezTo>
                    <a:pt x="19" y="34"/>
                    <a:pt x="19" y="33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20" y="29"/>
                    <a:pt x="21" y="29"/>
                  </a:cubicBezTo>
                  <a:cubicBezTo>
                    <a:pt x="24" y="30"/>
                    <a:pt x="27" y="30"/>
                    <a:pt x="30" y="30"/>
                  </a:cubicBezTo>
                  <a:close/>
                  <a:moveTo>
                    <a:pt x="18" y="7"/>
                  </a:moveTo>
                  <a:cubicBezTo>
                    <a:pt x="17" y="7"/>
                    <a:pt x="16" y="6"/>
                    <a:pt x="15" y="6"/>
                  </a:cubicBezTo>
                  <a:cubicBezTo>
                    <a:pt x="12" y="5"/>
                    <a:pt x="9" y="5"/>
                    <a:pt x="5" y="5"/>
                  </a:cubicBezTo>
                  <a:cubicBezTo>
                    <a:pt x="5" y="8"/>
                    <a:pt x="5" y="11"/>
                    <a:pt x="6" y="14"/>
                  </a:cubicBezTo>
                  <a:cubicBezTo>
                    <a:pt x="7" y="18"/>
                    <a:pt x="9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5"/>
                    <a:pt x="16" y="27"/>
                    <a:pt x="18" y="2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5" y="32"/>
                    <a:pt x="11" y="30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5" y="24"/>
                    <a:pt x="3" y="20"/>
                    <a:pt x="2" y="16"/>
                  </a:cubicBezTo>
                  <a:cubicBezTo>
                    <a:pt x="1" y="12"/>
                    <a:pt x="0" y="7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7" y="0"/>
                    <a:pt x="12" y="0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09" name="Freeform 228"/>
            <p:cNvSpPr>
              <a:spLocks noEditPoints="1"/>
            </p:cNvSpPr>
            <p:nvPr/>
          </p:nvSpPr>
          <p:spPr bwMode="auto">
            <a:xfrm>
              <a:off x="5761047" y="569918"/>
              <a:ext cx="80963" cy="79375"/>
            </a:xfrm>
            <a:custGeom>
              <a:avLst/>
              <a:gdLst>
                <a:gd name="T0" fmla="*/ 24 w 36"/>
                <a:gd name="T1" fmla="*/ 24 h 35"/>
                <a:gd name="T2" fmla="*/ 30 w 36"/>
                <a:gd name="T3" fmla="*/ 14 h 35"/>
                <a:gd name="T4" fmla="*/ 31 w 36"/>
                <a:gd name="T5" fmla="*/ 5 h 35"/>
                <a:gd name="T6" fmla="*/ 21 w 36"/>
                <a:gd name="T7" fmla="*/ 6 h 35"/>
                <a:gd name="T8" fmla="*/ 18 w 36"/>
                <a:gd name="T9" fmla="*/ 7 h 35"/>
                <a:gd name="T10" fmla="*/ 18 w 36"/>
                <a:gd name="T11" fmla="*/ 2 h 35"/>
                <a:gd name="T12" fmla="*/ 20 w 36"/>
                <a:gd name="T13" fmla="*/ 2 h 35"/>
                <a:gd name="T14" fmla="*/ 33 w 36"/>
                <a:gd name="T15" fmla="*/ 1 h 35"/>
                <a:gd name="T16" fmla="*/ 35 w 36"/>
                <a:gd name="T17" fmla="*/ 3 h 35"/>
                <a:gd name="T18" fmla="*/ 34 w 36"/>
                <a:gd name="T19" fmla="*/ 16 h 35"/>
                <a:gd name="T20" fmla="*/ 27 w 36"/>
                <a:gd name="T21" fmla="*/ 27 h 35"/>
                <a:gd name="T22" fmla="*/ 27 w 36"/>
                <a:gd name="T23" fmla="*/ 27 h 35"/>
                <a:gd name="T24" fmla="*/ 18 w 36"/>
                <a:gd name="T25" fmla="*/ 33 h 35"/>
                <a:gd name="T26" fmla="*/ 18 w 36"/>
                <a:gd name="T27" fmla="*/ 28 h 35"/>
                <a:gd name="T28" fmla="*/ 24 w 36"/>
                <a:gd name="T29" fmla="*/ 24 h 35"/>
                <a:gd name="T30" fmla="*/ 18 w 36"/>
                <a:gd name="T31" fmla="*/ 7 h 35"/>
                <a:gd name="T32" fmla="*/ 12 w 36"/>
                <a:gd name="T33" fmla="*/ 12 h 35"/>
                <a:gd name="T34" fmla="*/ 12 w 36"/>
                <a:gd name="T35" fmla="*/ 12 h 35"/>
                <a:gd name="T36" fmla="*/ 6 w 36"/>
                <a:gd name="T37" fmla="*/ 21 h 35"/>
                <a:gd name="T38" fmla="*/ 6 w 36"/>
                <a:gd name="T39" fmla="*/ 30 h 35"/>
                <a:gd name="T40" fmla="*/ 15 w 36"/>
                <a:gd name="T41" fmla="*/ 29 h 35"/>
                <a:gd name="T42" fmla="*/ 18 w 36"/>
                <a:gd name="T43" fmla="*/ 28 h 35"/>
                <a:gd name="T44" fmla="*/ 18 w 36"/>
                <a:gd name="T45" fmla="*/ 33 h 35"/>
                <a:gd name="T46" fmla="*/ 16 w 36"/>
                <a:gd name="T47" fmla="*/ 34 h 35"/>
                <a:gd name="T48" fmla="*/ 3 w 36"/>
                <a:gd name="T49" fmla="*/ 35 h 35"/>
                <a:gd name="T50" fmla="*/ 1 w 36"/>
                <a:gd name="T51" fmla="*/ 33 h 35"/>
                <a:gd name="T52" fmla="*/ 2 w 36"/>
                <a:gd name="T53" fmla="*/ 20 h 35"/>
                <a:gd name="T54" fmla="*/ 9 w 36"/>
                <a:gd name="T55" fmla="*/ 8 h 35"/>
                <a:gd name="T56" fmla="*/ 9 w 36"/>
                <a:gd name="T57" fmla="*/ 8 h 35"/>
                <a:gd name="T58" fmla="*/ 9 w 36"/>
                <a:gd name="T59" fmla="*/ 8 h 35"/>
                <a:gd name="T60" fmla="*/ 18 w 36"/>
                <a:gd name="T61" fmla="*/ 2 h 35"/>
                <a:gd name="T62" fmla="*/ 18 w 36"/>
                <a:gd name="T63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35">
                  <a:moveTo>
                    <a:pt x="24" y="24"/>
                  </a:moveTo>
                  <a:cubicBezTo>
                    <a:pt x="27" y="21"/>
                    <a:pt x="29" y="18"/>
                    <a:pt x="30" y="14"/>
                  </a:cubicBezTo>
                  <a:cubicBezTo>
                    <a:pt x="31" y="11"/>
                    <a:pt x="31" y="8"/>
                    <a:pt x="31" y="5"/>
                  </a:cubicBezTo>
                  <a:cubicBezTo>
                    <a:pt x="27" y="5"/>
                    <a:pt x="24" y="5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4" y="0"/>
                    <a:pt x="29" y="0"/>
                    <a:pt x="33" y="1"/>
                  </a:cubicBezTo>
                  <a:cubicBezTo>
                    <a:pt x="34" y="1"/>
                    <a:pt x="35" y="2"/>
                    <a:pt x="35" y="3"/>
                  </a:cubicBezTo>
                  <a:cubicBezTo>
                    <a:pt x="36" y="7"/>
                    <a:pt x="36" y="12"/>
                    <a:pt x="34" y="16"/>
                  </a:cubicBezTo>
                  <a:cubicBezTo>
                    <a:pt x="33" y="20"/>
                    <a:pt x="31" y="2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30"/>
                    <a:pt x="21" y="32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2" y="25"/>
                    <a:pt x="24" y="24"/>
                  </a:cubicBezTo>
                  <a:close/>
                  <a:moveTo>
                    <a:pt x="18" y="7"/>
                  </a:moveTo>
                  <a:cubicBezTo>
                    <a:pt x="16" y="8"/>
                    <a:pt x="14" y="10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14"/>
                    <a:pt x="8" y="18"/>
                    <a:pt x="6" y="21"/>
                  </a:cubicBezTo>
                  <a:cubicBezTo>
                    <a:pt x="6" y="24"/>
                    <a:pt x="5" y="27"/>
                    <a:pt x="6" y="30"/>
                  </a:cubicBezTo>
                  <a:cubicBezTo>
                    <a:pt x="9" y="30"/>
                    <a:pt x="12" y="30"/>
                    <a:pt x="15" y="29"/>
                  </a:cubicBezTo>
                  <a:cubicBezTo>
                    <a:pt x="16" y="29"/>
                    <a:pt x="17" y="28"/>
                    <a:pt x="18" y="2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2" y="35"/>
                    <a:pt x="7" y="35"/>
                    <a:pt x="3" y="35"/>
                  </a:cubicBezTo>
                  <a:cubicBezTo>
                    <a:pt x="2" y="34"/>
                    <a:pt x="1" y="34"/>
                    <a:pt x="1" y="33"/>
                  </a:cubicBezTo>
                  <a:cubicBezTo>
                    <a:pt x="0" y="28"/>
                    <a:pt x="1" y="24"/>
                    <a:pt x="2" y="20"/>
                  </a:cubicBezTo>
                  <a:cubicBezTo>
                    <a:pt x="3" y="15"/>
                    <a:pt x="5" y="12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6"/>
                    <a:pt x="15" y="4"/>
                    <a:pt x="18" y="2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0" name="Freeform 229"/>
            <p:cNvSpPr>
              <a:spLocks noEditPoints="1"/>
            </p:cNvSpPr>
            <p:nvPr/>
          </p:nvSpPr>
          <p:spPr bwMode="auto">
            <a:xfrm>
              <a:off x="5629283" y="696918"/>
              <a:ext cx="214314" cy="66675"/>
            </a:xfrm>
            <a:custGeom>
              <a:avLst/>
              <a:gdLst>
                <a:gd name="T0" fmla="*/ 55 w 95"/>
                <a:gd name="T1" fmla="*/ 5 h 30"/>
                <a:gd name="T2" fmla="*/ 51 w 95"/>
                <a:gd name="T3" fmla="*/ 5 h 30"/>
                <a:gd name="T4" fmla="*/ 48 w 95"/>
                <a:gd name="T5" fmla="*/ 4 h 30"/>
                <a:gd name="T6" fmla="*/ 48 w 95"/>
                <a:gd name="T7" fmla="*/ 4 h 30"/>
                <a:gd name="T8" fmla="*/ 48 w 95"/>
                <a:gd name="T9" fmla="*/ 0 h 30"/>
                <a:gd name="T10" fmla="*/ 48 w 95"/>
                <a:gd name="T11" fmla="*/ 0 h 30"/>
                <a:gd name="T12" fmla="*/ 52 w 95"/>
                <a:gd name="T13" fmla="*/ 0 h 30"/>
                <a:gd name="T14" fmla="*/ 56 w 95"/>
                <a:gd name="T15" fmla="*/ 0 h 30"/>
                <a:gd name="T16" fmla="*/ 83 w 95"/>
                <a:gd name="T17" fmla="*/ 9 h 30"/>
                <a:gd name="T18" fmla="*/ 95 w 95"/>
                <a:gd name="T19" fmla="*/ 28 h 30"/>
                <a:gd name="T20" fmla="*/ 93 w 95"/>
                <a:gd name="T21" fmla="*/ 30 h 30"/>
                <a:gd name="T22" fmla="*/ 48 w 95"/>
                <a:gd name="T23" fmla="*/ 30 h 30"/>
                <a:gd name="T24" fmla="*/ 48 w 95"/>
                <a:gd name="T25" fmla="*/ 25 h 30"/>
                <a:gd name="T26" fmla="*/ 90 w 95"/>
                <a:gd name="T27" fmla="*/ 25 h 30"/>
                <a:gd name="T28" fmla="*/ 81 w 95"/>
                <a:gd name="T29" fmla="*/ 13 h 30"/>
                <a:gd name="T30" fmla="*/ 55 w 95"/>
                <a:gd name="T31" fmla="*/ 5 h 30"/>
                <a:gd name="T32" fmla="*/ 48 w 95"/>
                <a:gd name="T33" fmla="*/ 4 h 30"/>
                <a:gd name="T34" fmla="*/ 44 w 95"/>
                <a:gd name="T35" fmla="*/ 5 h 30"/>
                <a:gd name="T36" fmla="*/ 40 w 95"/>
                <a:gd name="T37" fmla="*/ 5 h 30"/>
                <a:gd name="T38" fmla="*/ 14 w 95"/>
                <a:gd name="T39" fmla="*/ 13 h 30"/>
                <a:gd name="T40" fmla="*/ 5 w 95"/>
                <a:gd name="T41" fmla="*/ 25 h 30"/>
                <a:gd name="T42" fmla="*/ 48 w 95"/>
                <a:gd name="T43" fmla="*/ 25 h 30"/>
                <a:gd name="T44" fmla="*/ 48 w 95"/>
                <a:gd name="T45" fmla="*/ 30 h 30"/>
                <a:gd name="T46" fmla="*/ 2 w 95"/>
                <a:gd name="T47" fmla="*/ 30 h 30"/>
                <a:gd name="T48" fmla="*/ 0 w 95"/>
                <a:gd name="T49" fmla="*/ 28 h 30"/>
                <a:gd name="T50" fmla="*/ 12 w 95"/>
                <a:gd name="T51" fmla="*/ 9 h 30"/>
                <a:gd name="T52" fmla="*/ 39 w 95"/>
                <a:gd name="T53" fmla="*/ 0 h 30"/>
                <a:gd name="T54" fmla="*/ 43 w 95"/>
                <a:gd name="T55" fmla="*/ 0 h 30"/>
                <a:gd name="T56" fmla="*/ 48 w 95"/>
                <a:gd name="T57" fmla="*/ 0 h 30"/>
                <a:gd name="T58" fmla="*/ 48 w 95"/>
                <a:gd name="T5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5" h="30">
                  <a:moveTo>
                    <a:pt x="55" y="5"/>
                  </a:moveTo>
                  <a:cubicBezTo>
                    <a:pt x="54" y="5"/>
                    <a:pt x="53" y="5"/>
                    <a:pt x="51" y="5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0"/>
                    <a:pt x="52" y="0"/>
                  </a:cubicBezTo>
                  <a:cubicBezTo>
                    <a:pt x="53" y="0"/>
                    <a:pt x="55" y="0"/>
                    <a:pt x="56" y="0"/>
                  </a:cubicBezTo>
                  <a:cubicBezTo>
                    <a:pt x="67" y="1"/>
                    <a:pt x="77" y="5"/>
                    <a:pt x="83" y="9"/>
                  </a:cubicBezTo>
                  <a:cubicBezTo>
                    <a:pt x="91" y="14"/>
                    <a:pt x="95" y="21"/>
                    <a:pt x="95" y="28"/>
                  </a:cubicBezTo>
                  <a:cubicBezTo>
                    <a:pt x="95" y="29"/>
                    <a:pt x="94" y="30"/>
                    <a:pt x="93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1"/>
                    <a:pt x="86" y="17"/>
                    <a:pt x="81" y="13"/>
                  </a:cubicBezTo>
                  <a:cubicBezTo>
                    <a:pt x="74" y="9"/>
                    <a:pt x="66" y="6"/>
                    <a:pt x="55" y="5"/>
                  </a:cubicBezTo>
                  <a:close/>
                  <a:moveTo>
                    <a:pt x="48" y="4"/>
                  </a:moveTo>
                  <a:cubicBezTo>
                    <a:pt x="46" y="4"/>
                    <a:pt x="45" y="4"/>
                    <a:pt x="44" y="5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29" y="6"/>
                    <a:pt x="21" y="9"/>
                    <a:pt x="14" y="13"/>
                  </a:cubicBezTo>
                  <a:cubicBezTo>
                    <a:pt x="9" y="17"/>
                    <a:pt x="6" y="21"/>
                    <a:pt x="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1"/>
                    <a:pt x="4" y="14"/>
                    <a:pt x="12" y="9"/>
                  </a:cubicBezTo>
                  <a:cubicBezTo>
                    <a:pt x="18" y="5"/>
                    <a:pt x="28" y="1"/>
                    <a:pt x="39" y="0"/>
                  </a:cubicBezTo>
                  <a:cubicBezTo>
                    <a:pt x="40" y="0"/>
                    <a:pt x="42" y="0"/>
                    <a:pt x="43" y="0"/>
                  </a:cubicBezTo>
                  <a:cubicBezTo>
                    <a:pt x="45" y="0"/>
                    <a:pt x="46" y="0"/>
                    <a:pt x="48" y="0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1" name="Freeform 230"/>
            <p:cNvSpPr>
              <a:spLocks noEditPoints="1"/>
            </p:cNvSpPr>
            <p:nvPr/>
          </p:nvSpPr>
          <p:spPr bwMode="auto">
            <a:xfrm>
              <a:off x="8616963" y="3508396"/>
              <a:ext cx="101600" cy="166689"/>
            </a:xfrm>
            <a:custGeom>
              <a:avLst/>
              <a:gdLst>
                <a:gd name="T0" fmla="*/ 40 w 45"/>
                <a:gd name="T1" fmla="*/ 37 h 74"/>
                <a:gd name="T2" fmla="*/ 34 w 45"/>
                <a:gd name="T3" fmla="*/ 17 h 74"/>
                <a:gd name="T4" fmla="*/ 23 w 45"/>
                <a:gd name="T5" fmla="*/ 5 h 74"/>
                <a:gd name="T6" fmla="*/ 23 w 45"/>
                <a:gd name="T7" fmla="*/ 0 h 74"/>
                <a:gd name="T8" fmla="*/ 24 w 45"/>
                <a:gd name="T9" fmla="*/ 0 h 74"/>
                <a:gd name="T10" fmla="*/ 38 w 45"/>
                <a:gd name="T11" fmla="*/ 14 h 74"/>
                <a:gd name="T12" fmla="*/ 45 w 45"/>
                <a:gd name="T13" fmla="*/ 37 h 74"/>
                <a:gd name="T14" fmla="*/ 38 w 45"/>
                <a:gd name="T15" fmla="*/ 59 h 74"/>
                <a:gd name="T16" fmla="*/ 24 w 45"/>
                <a:gd name="T17" fmla="*/ 74 h 74"/>
                <a:gd name="T18" fmla="*/ 23 w 45"/>
                <a:gd name="T19" fmla="*/ 74 h 74"/>
                <a:gd name="T20" fmla="*/ 23 w 45"/>
                <a:gd name="T21" fmla="*/ 69 h 74"/>
                <a:gd name="T22" fmla="*/ 23 w 45"/>
                <a:gd name="T23" fmla="*/ 69 h 74"/>
                <a:gd name="T24" fmla="*/ 34 w 45"/>
                <a:gd name="T25" fmla="*/ 57 h 74"/>
                <a:gd name="T26" fmla="*/ 40 w 45"/>
                <a:gd name="T27" fmla="*/ 37 h 74"/>
                <a:gd name="T28" fmla="*/ 23 w 45"/>
                <a:gd name="T29" fmla="*/ 5 h 74"/>
                <a:gd name="T30" fmla="*/ 11 w 45"/>
                <a:gd name="T31" fmla="*/ 17 h 74"/>
                <a:gd name="T32" fmla="*/ 11 w 45"/>
                <a:gd name="T33" fmla="*/ 17 h 74"/>
                <a:gd name="T34" fmla="*/ 5 w 45"/>
                <a:gd name="T35" fmla="*/ 37 h 74"/>
                <a:gd name="T36" fmla="*/ 11 w 45"/>
                <a:gd name="T37" fmla="*/ 57 h 74"/>
                <a:gd name="T38" fmla="*/ 11 w 45"/>
                <a:gd name="T39" fmla="*/ 57 h 74"/>
                <a:gd name="T40" fmla="*/ 23 w 45"/>
                <a:gd name="T41" fmla="*/ 69 h 74"/>
                <a:gd name="T42" fmla="*/ 23 w 45"/>
                <a:gd name="T43" fmla="*/ 74 h 74"/>
                <a:gd name="T44" fmla="*/ 22 w 45"/>
                <a:gd name="T45" fmla="*/ 74 h 74"/>
                <a:gd name="T46" fmla="*/ 7 w 45"/>
                <a:gd name="T47" fmla="*/ 59 h 74"/>
                <a:gd name="T48" fmla="*/ 7 w 45"/>
                <a:gd name="T49" fmla="*/ 59 h 74"/>
                <a:gd name="T50" fmla="*/ 7 w 45"/>
                <a:gd name="T51" fmla="*/ 59 h 74"/>
                <a:gd name="T52" fmla="*/ 0 w 45"/>
                <a:gd name="T53" fmla="*/ 37 h 74"/>
                <a:gd name="T54" fmla="*/ 7 w 45"/>
                <a:gd name="T55" fmla="*/ 14 h 74"/>
                <a:gd name="T56" fmla="*/ 7 w 45"/>
                <a:gd name="T57" fmla="*/ 14 h 74"/>
                <a:gd name="T58" fmla="*/ 22 w 45"/>
                <a:gd name="T59" fmla="*/ 0 h 74"/>
                <a:gd name="T60" fmla="*/ 23 w 45"/>
                <a:gd name="T61" fmla="*/ 0 h 74"/>
                <a:gd name="T62" fmla="*/ 23 w 45"/>
                <a:gd name="T6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74">
                  <a:moveTo>
                    <a:pt x="40" y="37"/>
                  </a:moveTo>
                  <a:cubicBezTo>
                    <a:pt x="40" y="31"/>
                    <a:pt x="38" y="23"/>
                    <a:pt x="34" y="17"/>
                  </a:cubicBezTo>
                  <a:cubicBezTo>
                    <a:pt x="31" y="11"/>
                    <a:pt x="27" y="7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30" y="2"/>
                    <a:pt x="35" y="8"/>
                    <a:pt x="38" y="14"/>
                  </a:cubicBezTo>
                  <a:cubicBezTo>
                    <a:pt x="42" y="21"/>
                    <a:pt x="45" y="30"/>
                    <a:pt x="45" y="37"/>
                  </a:cubicBezTo>
                  <a:cubicBezTo>
                    <a:pt x="45" y="44"/>
                    <a:pt x="42" y="52"/>
                    <a:pt x="38" y="59"/>
                  </a:cubicBezTo>
                  <a:cubicBezTo>
                    <a:pt x="35" y="66"/>
                    <a:pt x="30" y="71"/>
                    <a:pt x="24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31" y="62"/>
                    <a:pt x="34" y="57"/>
                  </a:cubicBezTo>
                  <a:cubicBezTo>
                    <a:pt x="38" y="51"/>
                    <a:pt x="40" y="43"/>
                    <a:pt x="40" y="37"/>
                  </a:cubicBezTo>
                  <a:close/>
                  <a:moveTo>
                    <a:pt x="23" y="5"/>
                  </a:moveTo>
                  <a:cubicBezTo>
                    <a:pt x="18" y="7"/>
                    <a:pt x="14" y="11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7" y="23"/>
                    <a:pt x="5" y="31"/>
                    <a:pt x="5" y="37"/>
                  </a:cubicBezTo>
                  <a:cubicBezTo>
                    <a:pt x="5" y="43"/>
                    <a:pt x="7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62"/>
                    <a:pt x="18" y="67"/>
                    <a:pt x="23" y="69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6" y="71"/>
                    <a:pt x="10" y="66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" y="52"/>
                    <a:pt x="0" y="44"/>
                    <a:pt x="0" y="37"/>
                  </a:cubicBezTo>
                  <a:cubicBezTo>
                    <a:pt x="0" y="30"/>
                    <a:pt x="3" y="21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8"/>
                    <a:pt x="16" y="2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lnTo>
                    <a:pt x="2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2" name="Freeform 231"/>
            <p:cNvSpPr>
              <a:spLocks noEditPoints="1"/>
            </p:cNvSpPr>
            <p:nvPr/>
          </p:nvSpPr>
          <p:spPr bwMode="auto">
            <a:xfrm>
              <a:off x="8682051" y="3614759"/>
              <a:ext cx="152401" cy="111126"/>
            </a:xfrm>
            <a:custGeom>
              <a:avLst/>
              <a:gdLst>
                <a:gd name="T0" fmla="*/ 33 w 67"/>
                <a:gd name="T1" fmla="*/ 43 h 49"/>
                <a:gd name="T2" fmla="*/ 42 w 67"/>
                <a:gd name="T3" fmla="*/ 40 h 49"/>
                <a:gd name="T4" fmla="*/ 57 w 67"/>
                <a:gd name="T5" fmla="*/ 25 h 49"/>
                <a:gd name="T6" fmla="*/ 61 w 67"/>
                <a:gd name="T7" fmla="*/ 9 h 49"/>
                <a:gd name="T8" fmla="*/ 45 w 67"/>
                <a:gd name="T9" fmla="*/ 4 h 49"/>
                <a:gd name="T10" fmla="*/ 33 w 67"/>
                <a:gd name="T11" fmla="*/ 6 h 49"/>
                <a:gd name="T12" fmla="*/ 33 w 67"/>
                <a:gd name="T13" fmla="*/ 1 h 49"/>
                <a:gd name="T14" fmla="*/ 45 w 67"/>
                <a:gd name="T15" fmla="*/ 0 h 49"/>
                <a:gd name="T16" fmla="*/ 65 w 67"/>
                <a:gd name="T17" fmla="*/ 6 h 49"/>
                <a:gd name="T18" fmla="*/ 65 w 67"/>
                <a:gd name="T19" fmla="*/ 6 h 49"/>
                <a:gd name="T20" fmla="*/ 66 w 67"/>
                <a:gd name="T21" fmla="*/ 7 h 49"/>
                <a:gd name="T22" fmla="*/ 61 w 67"/>
                <a:gd name="T23" fmla="*/ 27 h 49"/>
                <a:gd name="T24" fmla="*/ 44 w 67"/>
                <a:gd name="T25" fmla="*/ 44 h 49"/>
                <a:gd name="T26" fmla="*/ 33 w 67"/>
                <a:gd name="T27" fmla="*/ 48 h 49"/>
                <a:gd name="T28" fmla="*/ 33 w 67"/>
                <a:gd name="T29" fmla="*/ 43 h 49"/>
                <a:gd name="T30" fmla="*/ 5 w 67"/>
                <a:gd name="T31" fmla="*/ 40 h 49"/>
                <a:gd name="T32" fmla="*/ 21 w 67"/>
                <a:gd name="T33" fmla="*/ 45 h 49"/>
                <a:gd name="T34" fmla="*/ 33 w 67"/>
                <a:gd name="T35" fmla="*/ 43 h 49"/>
                <a:gd name="T36" fmla="*/ 33 w 67"/>
                <a:gd name="T37" fmla="*/ 48 h 49"/>
                <a:gd name="T38" fmla="*/ 21 w 67"/>
                <a:gd name="T39" fmla="*/ 49 h 49"/>
                <a:gd name="T40" fmla="*/ 2 w 67"/>
                <a:gd name="T41" fmla="*/ 43 h 49"/>
                <a:gd name="T42" fmla="*/ 2 w 67"/>
                <a:gd name="T43" fmla="*/ 43 h 49"/>
                <a:gd name="T44" fmla="*/ 1 w 67"/>
                <a:gd name="T45" fmla="*/ 42 h 49"/>
                <a:gd name="T46" fmla="*/ 6 w 67"/>
                <a:gd name="T47" fmla="*/ 22 h 49"/>
                <a:gd name="T48" fmla="*/ 23 w 67"/>
                <a:gd name="T49" fmla="*/ 5 h 49"/>
                <a:gd name="T50" fmla="*/ 33 w 67"/>
                <a:gd name="T51" fmla="*/ 1 h 49"/>
                <a:gd name="T52" fmla="*/ 33 w 67"/>
                <a:gd name="T53" fmla="*/ 6 h 49"/>
                <a:gd name="T54" fmla="*/ 25 w 67"/>
                <a:gd name="T55" fmla="*/ 9 h 49"/>
                <a:gd name="T56" fmla="*/ 10 w 67"/>
                <a:gd name="T57" fmla="*/ 24 h 49"/>
                <a:gd name="T58" fmla="*/ 5 w 67"/>
                <a:gd name="T5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49">
                  <a:moveTo>
                    <a:pt x="33" y="43"/>
                  </a:moveTo>
                  <a:cubicBezTo>
                    <a:pt x="37" y="42"/>
                    <a:pt x="39" y="41"/>
                    <a:pt x="42" y="40"/>
                  </a:cubicBez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4"/>
                    <a:pt x="45" y="4"/>
                  </a:cubicBezTo>
                  <a:cubicBezTo>
                    <a:pt x="41" y="4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1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4"/>
                    <a:pt x="50" y="40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lnTo>
                    <a:pt x="33" y="43"/>
                  </a:lnTo>
                  <a:close/>
                  <a:moveTo>
                    <a:pt x="5" y="40"/>
                  </a:moveTo>
                  <a:cubicBezTo>
                    <a:pt x="10" y="43"/>
                    <a:pt x="15" y="44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49"/>
                    <a:pt x="21" y="49"/>
                  </a:cubicBezTo>
                  <a:cubicBezTo>
                    <a:pt x="14" y="49"/>
                    <a:pt x="7" y="47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2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3"/>
                    <a:pt x="29" y="2"/>
                    <a:pt x="33" y="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7"/>
                    <a:pt x="27" y="8"/>
                    <a:pt x="25" y="9"/>
                  </a:cubicBezTo>
                  <a:cubicBezTo>
                    <a:pt x="19" y="12"/>
                    <a:pt x="14" y="18"/>
                    <a:pt x="10" y="24"/>
                  </a:cubicBezTo>
                  <a:cubicBezTo>
                    <a:pt x="7" y="29"/>
                    <a:pt x="5" y="35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3" name="Freeform 232"/>
            <p:cNvSpPr>
              <a:spLocks noEditPoints="1"/>
            </p:cNvSpPr>
            <p:nvPr/>
          </p:nvSpPr>
          <p:spPr bwMode="auto">
            <a:xfrm>
              <a:off x="8682051" y="3727472"/>
              <a:ext cx="152401" cy="112714"/>
            </a:xfrm>
            <a:custGeom>
              <a:avLst/>
              <a:gdLst>
                <a:gd name="T0" fmla="*/ 42 w 67"/>
                <a:gd name="T1" fmla="*/ 40 h 50"/>
                <a:gd name="T2" fmla="*/ 57 w 67"/>
                <a:gd name="T3" fmla="*/ 25 h 50"/>
                <a:gd name="T4" fmla="*/ 61 w 67"/>
                <a:gd name="T5" fmla="*/ 9 h 50"/>
                <a:gd name="T6" fmla="*/ 45 w 67"/>
                <a:gd name="T7" fmla="*/ 5 h 50"/>
                <a:gd name="T8" fmla="*/ 33 w 67"/>
                <a:gd name="T9" fmla="*/ 6 h 50"/>
                <a:gd name="T10" fmla="*/ 33 w 67"/>
                <a:gd name="T11" fmla="*/ 1 h 50"/>
                <a:gd name="T12" fmla="*/ 45 w 67"/>
                <a:gd name="T13" fmla="*/ 0 h 50"/>
                <a:gd name="T14" fmla="*/ 65 w 67"/>
                <a:gd name="T15" fmla="*/ 6 h 50"/>
                <a:gd name="T16" fmla="*/ 65 w 67"/>
                <a:gd name="T17" fmla="*/ 6 h 50"/>
                <a:gd name="T18" fmla="*/ 66 w 67"/>
                <a:gd name="T19" fmla="*/ 8 h 50"/>
                <a:gd name="T20" fmla="*/ 61 w 67"/>
                <a:gd name="T21" fmla="*/ 27 h 50"/>
                <a:gd name="T22" fmla="*/ 44 w 67"/>
                <a:gd name="T23" fmla="*/ 44 h 50"/>
                <a:gd name="T24" fmla="*/ 33 w 67"/>
                <a:gd name="T25" fmla="*/ 48 h 50"/>
                <a:gd name="T26" fmla="*/ 33 w 67"/>
                <a:gd name="T27" fmla="*/ 43 h 50"/>
                <a:gd name="T28" fmla="*/ 42 w 67"/>
                <a:gd name="T29" fmla="*/ 40 h 50"/>
                <a:gd name="T30" fmla="*/ 33 w 67"/>
                <a:gd name="T31" fmla="*/ 6 h 50"/>
                <a:gd name="T32" fmla="*/ 25 w 67"/>
                <a:gd name="T33" fmla="*/ 10 h 50"/>
                <a:gd name="T34" fmla="*/ 10 w 67"/>
                <a:gd name="T35" fmla="*/ 25 h 50"/>
                <a:gd name="T36" fmla="*/ 5 w 67"/>
                <a:gd name="T37" fmla="*/ 40 h 50"/>
                <a:gd name="T38" fmla="*/ 21 w 67"/>
                <a:gd name="T39" fmla="*/ 45 h 50"/>
                <a:gd name="T40" fmla="*/ 33 w 67"/>
                <a:gd name="T41" fmla="*/ 43 h 50"/>
                <a:gd name="T42" fmla="*/ 33 w 67"/>
                <a:gd name="T43" fmla="*/ 48 h 50"/>
                <a:gd name="T44" fmla="*/ 21 w 67"/>
                <a:gd name="T45" fmla="*/ 50 h 50"/>
                <a:gd name="T46" fmla="*/ 2 w 67"/>
                <a:gd name="T47" fmla="*/ 44 h 50"/>
                <a:gd name="T48" fmla="*/ 2 w 67"/>
                <a:gd name="T49" fmla="*/ 44 h 50"/>
                <a:gd name="T50" fmla="*/ 1 w 67"/>
                <a:gd name="T51" fmla="*/ 42 h 50"/>
                <a:gd name="T52" fmla="*/ 6 w 67"/>
                <a:gd name="T53" fmla="*/ 22 h 50"/>
                <a:gd name="T54" fmla="*/ 23 w 67"/>
                <a:gd name="T55" fmla="*/ 5 h 50"/>
                <a:gd name="T56" fmla="*/ 33 w 67"/>
                <a:gd name="T57" fmla="*/ 1 h 50"/>
                <a:gd name="T58" fmla="*/ 33 w 67"/>
                <a:gd name="T5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50">
                  <a:moveTo>
                    <a:pt x="42" y="40"/>
                  </a:move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5"/>
                    <a:pt x="45" y="5"/>
                  </a:cubicBezTo>
                  <a:cubicBezTo>
                    <a:pt x="41" y="5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2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8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5"/>
                    <a:pt x="50" y="41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7" y="42"/>
                    <a:pt x="39" y="41"/>
                    <a:pt x="42" y="40"/>
                  </a:cubicBezTo>
                  <a:close/>
                  <a:moveTo>
                    <a:pt x="33" y="6"/>
                  </a:moveTo>
                  <a:cubicBezTo>
                    <a:pt x="30" y="7"/>
                    <a:pt x="27" y="8"/>
                    <a:pt x="25" y="10"/>
                  </a:cubicBezTo>
                  <a:cubicBezTo>
                    <a:pt x="19" y="13"/>
                    <a:pt x="14" y="18"/>
                    <a:pt x="10" y="25"/>
                  </a:cubicBezTo>
                  <a:cubicBezTo>
                    <a:pt x="7" y="30"/>
                    <a:pt x="5" y="35"/>
                    <a:pt x="5" y="40"/>
                  </a:cubicBezTo>
                  <a:cubicBezTo>
                    <a:pt x="10" y="43"/>
                    <a:pt x="15" y="45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50"/>
                    <a:pt x="21" y="50"/>
                  </a:cubicBezTo>
                  <a:cubicBezTo>
                    <a:pt x="14" y="50"/>
                    <a:pt x="7" y="48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4"/>
                    <a:pt x="29" y="2"/>
                    <a:pt x="33" y="1"/>
                  </a:cubicBezTo>
                  <a:lnTo>
                    <a:pt x="3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4" name="Freeform 233"/>
            <p:cNvSpPr>
              <a:spLocks noEditPoints="1"/>
            </p:cNvSpPr>
            <p:nvPr/>
          </p:nvSpPr>
          <p:spPr bwMode="auto">
            <a:xfrm>
              <a:off x="8501076" y="3614759"/>
              <a:ext cx="152401" cy="111126"/>
            </a:xfrm>
            <a:custGeom>
              <a:avLst/>
              <a:gdLst>
                <a:gd name="T0" fmla="*/ 34 w 67"/>
                <a:gd name="T1" fmla="*/ 43 h 49"/>
                <a:gd name="T2" fmla="*/ 46 w 67"/>
                <a:gd name="T3" fmla="*/ 45 h 49"/>
                <a:gd name="T4" fmla="*/ 62 w 67"/>
                <a:gd name="T5" fmla="*/ 40 h 49"/>
                <a:gd name="T6" fmla="*/ 57 w 67"/>
                <a:gd name="T7" fmla="*/ 24 h 49"/>
                <a:gd name="T8" fmla="*/ 42 w 67"/>
                <a:gd name="T9" fmla="*/ 9 h 49"/>
                <a:gd name="T10" fmla="*/ 34 w 67"/>
                <a:gd name="T11" fmla="*/ 6 h 49"/>
                <a:gd name="T12" fmla="*/ 34 w 67"/>
                <a:gd name="T13" fmla="*/ 1 h 49"/>
                <a:gd name="T14" fmla="*/ 45 w 67"/>
                <a:gd name="T15" fmla="*/ 5 h 49"/>
                <a:gd name="T16" fmla="*/ 61 w 67"/>
                <a:gd name="T17" fmla="*/ 22 h 49"/>
                <a:gd name="T18" fmla="*/ 66 w 67"/>
                <a:gd name="T19" fmla="*/ 42 h 49"/>
                <a:gd name="T20" fmla="*/ 66 w 67"/>
                <a:gd name="T21" fmla="*/ 43 h 49"/>
                <a:gd name="T22" fmla="*/ 46 w 67"/>
                <a:gd name="T23" fmla="*/ 49 h 49"/>
                <a:gd name="T24" fmla="*/ 34 w 67"/>
                <a:gd name="T25" fmla="*/ 48 h 49"/>
                <a:gd name="T26" fmla="*/ 34 w 67"/>
                <a:gd name="T27" fmla="*/ 43 h 49"/>
                <a:gd name="T28" fmla="*/ 25 w 67"/>
                <a:gd name="T29" fmla="*/ 40 h 49"/>
                <a:gd name="T30" fmla="*/ 34 w 67"/>
                <a:gd name="T31" fmla="*/ 43 h 49"/>
                <a:gd name="T32" fmla="*/ 34 w 67"/>
                <a:gd name="T33" fmla="*/ 48 h 49"/>
                <a:gd name="T34" fmla="*/ 23 w 67"/>
                <a:gd name="T35" fmla="*/ 44 h 49"/>
                <a:gd name="T36" fmla="*/ 6 w 67"/>
                <a:gd name="T37" fmla="*/ 27 h 49"/>
                <a:gd name="T38" fmla="*/ 1 w 67"/>
                <a:gd name="T39" fmla="*/ 7 h 49"/>
                <a:gd name="T40" fmla="*/ 2 w 67"/>
                <a:gd name="T41" fmla="*/ 6 h 49"/>
                <a:gd name="T42" fmla="*/ 22 w 67"/>
                <a:gd name="T43" fmla="*/ 0 h 49"/>
                <a:gd name="T44" fmla="*/ 34 w 67"/>
                <a:gd name="T45" fmla="*/ 1 h 49"/>
                <a:gd name="T46" fmla="*/ 34 w 67"/>
                <a:gd name="T47" fmla="*/ 6 h 49"/>
                <a:gd name="T48" fmla="*/ 22 w 67"/>
                <a:gd name="T49" fmla="*/ 4 h 49"/>
                <a:gd name="T50" fmla="*/ 6 w 67"/>
                <a:gd name="T51" fmla="*/ 9 h 49"/>
                <a:gd name="T52" fmla="*/ 11 w 67"/>
                <a:gd name="T53" fmla="*/ 25 h 49"/>
                <a:gd name="T54" fmla="*/ 25 w 67"/>
                <a:gd name="T5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49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4"/>
                    <a:pt x="58" y="43"/>
                    <a:pt x="62" y="40"/>
                  </a:cubicBezTo>
                  <a:cubicBezTo>
                    <a:pt x="62" y="35"/>
                    <a:pt x="60" y="29"/>
                    <a:pt x="57" y="24"/>
                  </a:cubicBezTo>
                  <a:cubicBezTo>
                    <a:pt x="53" y="18"/>
                    <a:pt x="48" y="12"/>
                    <a:pt x="42" y="9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3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0" y="47"/>
                    <a:pt x="53" y="49"/>
                    <a:pt x="46" y="49"/>
                  </a:cubicBezTo>
                  <a:cubicBezTo>
                    <a:pt x="42" y="49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0"/>
                    <a:pt x="11" y="34"/>
                    <a:pt x="6" y="27"/>
                  </a:cubicBezTo>
                  <a:cubicBezTo>
                    <a:pt x="3" y="21"/>
                    <a:pt x="0" y="14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1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4"/>
                    <a:pt x="22" y="4"/>
                  </a:cubicBezTo>
                  <a:cubicBezTo>
                    <a:pt x="16" y="4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5" name="Freeform 234"/>
            <p:cNvSpPr>
              <a:spLocks noEditPoints="1"/>
            </p:cNvSpPr>
            <p:nvPr/>
          </p:nvSpPr>
          <p:spPr bwMode="auto">
            <a:xfrm>
              <a:off x="8501076" y="3727472"/>
              <a:ext cx="152401" cy="112714"/>
            </a:xfrm>
            <a:custGeom>
              <a:avLst/>
              <a:gdLst>
                <a:gd name="T0" fmla="*/ 34 w 67"/>
                <a:gd name="T1" fmla="*/ 43 h 50"/>
                <a:gd name="T2" fmla="*/ 46 w 67"/>
                <a:gd name="T3" fmla="*/ 45 h 50"/>
                <a:gd name="T4" fmla="*/ 62 w 67"/>
                <a:gd name="T5" fmla="*/ 40 h 50"/>
                <a:gd name="T6" fmla="*/ 57 w 67"/>
                <a:gd name="T7" fmla="*/ 25 h 50"/>
                <a:gd name="T8" fmla="*/ 42 w 67"/>
                <a:gd name="T9" fmla="*/ 10 h 50"/>
                <a:gd name="T10" fmla="*/ 34 w 67"/>
                <a:gd name="T11" fmla="*/ 6 h 50"/>
                <a:gd name="T12" fmla="*/ 34 w 67"/>
                <a:gd name="T13" fmla="*/ 1 h 50"/>
                <a:gd name="T14" fmla="*/ 45 w 67"/>
                <a:gd name="T15" fmla="*/ 5 h 50"/>
                <a:gd name="T16" fmla="*/ 61 w 67"/>
                <a:gd name="T17" fmla="*/ 22 h 50"/>
                <a:gd name="T18" fmla="*/ 66 w 67"/>
                <a:gd name="T19" fmla="*/ 42 h 50"/>
                <a:gd name="T20" fmla="*/ 66 w 67"/>
                <a:gd name="T21" fmla="*/ 44 h 50"/>
                <a:gd name="T22" fmla="*/ 46 w 67"/>
                <a:gd name="T23" fmla="*/ 50 h 50"/>
                <a:gd name="T24" fmla="*/ 34 w 67"/>
                <a:gd name="T25" fmla="*/ 48 h 50"/>
                <a:gd name="T26" fmla="*/ 34 w 67"/>
                <a:gd name="T27" fmla="*/ 43 h 50"/>
                <a:gd name="T28" fmla="*/ 25 w 67"/>
                <a:gd name="T29" fmla="*/ 40 h 50"/>
                <a:gd name="T30" fmla="*/ 34 w 67"/>
                <a:gd name="T31" fmla="*/ 43 h 50"/>
                <a:gd name="T32" fmla="*/ 34 w 67"/>
                <a:gd name="T33" fmla="*/ 48 h 50"/>
                <a:gd name="T34" fmla="*/ 23 w 67"/>
                <a:gd name="T35" fmla="*/ 44 h 50"/>
                <a:gd name="T36" fmla="*/ 6 w 67"/>
                <a:gd name="T37" fmla="*/ 27 h 50"/>
                <a:gd name="T38" fmla="*/ 1 w 67"/>
                <a:gd name="T39" fmla="*/ 8 h 50"/>
                <a:gd name="T40" fmla="*/ 2 w 67"/>
                <a:gd name="T41" fmla="*/ 6 h 50"/>
                <a:gd name="T42" fmla="*/ 22 w 67"/>
                <a:gd name="T43" fmla="*/ 0 h 50"/>
                <a:gd name="T44" fmla="*/ 34 w 67"/>
                <a:gd name="T45" fmla="*/ 1 h 50"/>
                <a:gd name="T46" fmla="*/ 34 w 67"/>
                <a:gd name="T47" fmla="*/ 6 h 50"/>
                <a:gd name="T48" fmla="*/ 22 w 67"/>
                <a:gd name="T49" fmla="*/ 5 h 50"/>
                <a:gd name="T50" fmla="*/ 6 w 67"/>
                <a:gd name="T51" fmla="*/ 9 h 50"/>
                <a:gd name="T52" fmla="*/ 11 w 67"/>
                <a:gd name="T53" fmla="*/ 25 h 50"/>
                <a:gd name="T54" fmla="*/ 25 w 67"/>
                <a:gd name="T5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50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5"/>
                    <a:pt x="58" y="43"/>
                    <a:pt x="62" y="40"/>
                  </a:cubicBezTo>
                  <a:cubicBezTo>
                    <a:pt x="62" y="35"/>
                    <a:pt x="60" y="30"/>
                    <a:pt x="57" y="25"/>
                  </a:cubicBezTo>
                  <a:cubicBezTo>
                    <a:pt x="53" y="18"/>
                    <a:pt x="48" y="13"/>
                    <a:pt x="42" y="10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4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4"/>
                  </a:cubicBezTo>
                  <a:cubicBezTo>
                    <a:pt x="60" y="48"/>
                    <a:pt x="53" y="50"/>
                    <a:pt x="46" y="50"/>
                  </a:cubicBezTo>
                  <a:cubicBezTo>
                    <a:pt x="42" y="50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1"/>
                    <a:pt x="11" y="35"/>
                    <a:pt x="6" y="27"/>
                  </a:cubicBezTo>
                  <a:cubicBezTo>
                    <a:pt x="3" y="21"/>
                    <a:pt x="0" y="14"/>
                    <a:pt x="1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2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6" y="5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6" name="Freeform 235"/>
            <p:cNvSpPr>
              <a:spLocks noEditPoints="1"/>
            </p:cNvSpPr>
            <p:nvPr/>
          </p:nvSpPr>
          <p:spPr bwMode="auto">
            <a:xfrm>
              <a:off x="8653476" y="3679847"/>
              <a:ext cx="28575" cy="195264"/>
            </a:xfrm>
            <a:custGeom>
              <a:avLst/>
              <a:gdLst>
                <a:gd name="T0" fmla="*/ 8 w 13"/>
                <a:gd name="T1" fmla="*/ 86 h 86"/>
                <a:gd name="T2" fmla="*/ 8 w 13"/>
                <a:gd name="T3" fmla="*/ 81 h 86"/>
                <a:gd name="T4" fmla="*/ 8 w 13"/>
                <a:gd name="T5" fmla="*/ 81 h 86"/>
                <a:gd name="T6" fmla="*/ 8 w 13"/>
                <a:gd name="T7" fmla="*/ 81 h 86"/>
                <a:gd name="T8" fmla="*/ 8 w 13"/>
                <a:gd name="T9" fmla="*/ 81 h 86"/>
                <a:gd name="T10" fmla="*/ 8 w 13"/>
                <a:gd name="T11" fmla="*/ 81 h 86"/>
                <a:gd name="T12" fmla="*/ 8 w 13"/>
                <a:gd name="T13" fmla="*/ 5 h 86"/>
                <a:gd name="T14" fmla="*/ 8 w 13"/>
                <a:gd name="T15" fmla="*/ 5 h 86"/>
                <a:gd name="T16" fmla="*/ 8 w 13"/>
                <a:gd name="T17" fmla="*/ 5 h 86"/>
                <a:gd name="T18" fmla="*/ 8 w 13"/>
                <a:gd name="T19" fmla="*/ 5 h 86"/>
                <a:gd name="T20" fmla="*/ 8 w 13"/>
                <a:gd name="T21" fmla="*/ 5 h 86"/>
                <a:gd name="T22" fmla="*/ 8 w 13"/>
                <a:gd name="T23" fmla="*/ 0 h 86"/>
                <a:gd name="T24" fmla="*/ 11 w 13"/>
                <a:gd name="T25" fmla="*/ 2 h 86"/>
                <a:gd name="T26" fmla="*/ 13 w 13"/>
                <a:gd name="T27" fmla="*/ 5 h 86"/>
                <a:gd name="T28" fmla="*/ 13 w 13"/>
                <a:gd name="T29" fmla="*/ 81 h 86"/>
                <a:gd name="T30" fmla="*/ 11 w 13"/>
                <a:gd name="T31" fmla="*/ 85 h 86"/>
                <a:gd name="T32" fmla="*/ 8 w 13"/>
                <a:gd name="T33" fmla="*/ 86 h 86"/>
                <a:gd name="T34" fmla="*/ 5 w 13"/>
                <a:gd name="T35" fmla="*/ 5 h 86"/>
                <a:gd name="T36" fmla="*/ 5 w 13"/>
                <a:gd name="T37" fmla="*/ 5 h 86"/>
                <a:gd name="T38" fmla="*/ 5 w 13"/>
                <a:gd name="T39" fmla="*/ 5 h 86"/>
                <a:gd name="T40" fmla="*/ 5 w 13"/>
                <a:gd name="T41" fmla="*/ 0 h 86"/>
                <a:gd name="T42" fmla="*/ 7 w 13"/>
                <a:gd name="T43" fmla="*/ 0 h 86"/>
                <a:gd name="T44" fmla="*/ 8 w 13"/>
                <a:gd name="T45" fmla="*/ 0 h 86"/>
                <a:gd name="T46" fmla="*/ 8 w 13"/>
                <a:gd name="T47" fmla="*/ 5 h 86"/>
                <a:gd name="T48" fmla="*/ 8 w 13"/>
                <a:gd name="T49" fmla="*/ 5 h 86"/>
                <a:gd name="T50" fmla="*/ 8 w 13"/>
                <a:gd name="T51" fmla="*/ 5 h 86"/>
                <a:gd name="T52" fmla="*/ 8 w 13"/>
                <a:gd name="T53" fmla="*/ 5 h 86"/>
                <a:gd name="T54" fmla="*/ 8 w 13"/>
                <a:gd name="T55" fmla="*/ 5 h 86"/>
                <a:gd name="T56" fmla="*/ 7 w 13"/>
                <a:gd name="T57" fmla="*/ 5 h 86"/>
                <a:gd name="T58" fmla="*/ 5 w 13"/>
                <a:gd name="T59" fmla="*/ 5 h 86"/>
                <a:gd name="T60" fmla="*/ 5 w 13"/>
                <a:gd name="T61" fmla="*/ 5 h 86"/>
                <a:gd name="T62" fmla="*/ 5 w 13"/>
                <a:gd name="T63" fmla="*/ 5 h 86"/>
                <a:gd name="T64" fmla="*/ 8 w 13"/>
                <a:gd name="T65" fmla="*/ 81 h 86"/>
                <a:gd name="T66" fmla="*/ 8 w 13"/>
                <a:gd name="T67" fmla="*/ 86 h 86"/>
                <a:gd name="T68" fmla="*/ 7 w 13"/>
                <a:gd name="T69" fmla="*/ 86 h 86"/>
                <a:gd name="T70" fmla="*/ 5 w 13"/>
                <a:gd name="T71" fmla="*/ 86 h 86"/>
                <a:gd name="T72" fmla="*/ 5 w 13"/>
                <a:gd name="T73" fmla="*/ 81 h 86"/>
                <a:gd name="T74" fmla="*/ 5 w 13"/>
                <a:gd name="T75" fmla="*/ 81 h 86"/>
                <a:gd name="T76" fmla="*/ 5 w 13"/>
                <a:gd name="T77" fmla="*/ 81 h 86"/>
                <a:gd name="T78" fmla="*/ 5 w 13"/>
                <a:gd name="T79" fmla="*/ 81 h 86"/>
                <a:gd name="T80" fmla="*/ 5 w 13"/>
                <a:gd name="T81" fmla="*/ 81 h 86"/>
                <a:gd name="T82" fmla="*/ 7 w 13"/>
                <a:gd name="T83" fmla="*/ 81 h 86"/>
                <a:gd name="T84" fmla="*/ 8 w 13"/>
                <a:gd name="T85" fmla="*/ 81 h 86"/>
                <a:gd name="T86" fmla="*/ 8 w 13"/>
                <a:gd name="T87" fmla="*/ 81 h 86"/>
                <a:gd name="T88" fmla="*/ 8 w 13"/>
                <a:gd name="T89" fmla="*/ 81 h 86"/>
                <a:gd name="T90" fmla="*/ 8 w 13"/>
                <a:gd name="T91" fmla="*/ 81 h 86"/>
                <a:gd name="T92" fmla="*/ 5 w 13"/>
                <a:gd name="T93" fmla="*/ 5 h 86"/>
                <a:gd name="T94" fmla="*/ 5 w 13"/>
                <a:gd name="T95" fmla="*/ 5 h 86"/>
                <a:gd name="T96" fmla="*/ 5 w 13"/>
                <a:gd name="T97" fmla="*/ 5 h 86"/>
                <a:gd name="T98" fmla="*/ 5 w 13"/>
                <a:gd name="T99" fmla="*/ 5 h 86"/>
                <a:gd name="T100" fmla="*/ 5 w 13"/>
                <a:gd name="T101" fmla="*/ 81 h 86"/>
                <a:gd name="T102" fmla="*/ 5 w 13"/>
                <a:gd name="T103" fmla="*/ 81 h 86"/>
                <a:gd name="T104" fmla="*/ 5 w 13"/>
                <a:gd name="T105" fmla="*/ 81 h 86"/>
                <a:gd name="T106" fmla="*/ 5 w 13"/>
                <a:gd name="T107" fmla="*/ 81 h 86"/>
                <a:gd name="T108" fmla="*/ 5 w 13"/>
                <a:gd name="T109" fmla="*/ 81 h 86"/>
                <a:gd name="T110" fmla="*/ 5 w 13"/>
                <a:gd name="T111" fmla="*/ 86 h 86"/>
                <a:gd name="T112" fmla="*/ 3 w 13"/>
                <a:gd name="T113" fmla="*/ 85 h 86"/>
                <a:gd name="T114" fmla="*/ 0 w 13"/>
                <a:gd name="T115" fmla="*/ 81 h 86"/>
                <a:gd name="T116" fmla="*/ 0 w 13"/>
                <a:gd name="T117" fmla="*/ 5 h 86"/>
                <a:gd name="T118" fmla="*/ 3 w 13"/>
                <a:gd name="T119" fmla="*/ 2 h 86"/>
                <a:gd name="T120" fmla="*/ 5 w 13"/>
                <a:gd name="T121" fmla="*/ 0 h 86"/>
                <a:gd name="T122" fmla="*/ 5 w 13"/>
                <a:gd name="T123" fmla="*/ 5 h 86"/>
                <a:gd name="T124" fmla="*/ 5 w 13"/>
                <a:gd name="T12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" h="86">
                  <a:moveTo>
                    <a:pt x="8" y="86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4"/>
                    <a:pt x="13" y="5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2"/>
                    <a:pt x="12" y="84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8" y="81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7" y="86"/>
                    <a:pt x="7" y="86"/>
                  </a:cubicBezTo>
                  <a:cubicBezTo>
                    <a:pt x="6" y="86"/>
                    <a:pt x="6" y="86"/>
                    <a:pt x="5" y="86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1"/>
                    <a:pt x="6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3" y="85"/>
                    <a:pt x="3" y="85"/>
                  </a:cubicBezTo>
                  <a:cubicBezTo>
                    <a:pt x="1" y="84"/>
                    <a:pt x="0" y="82"/>
                    <a:pt x="0" y="8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7" name="Freeform 236"/>
            <p:cNvSpPr>
              <a:spLocks noEditPoints="1"/>
            </p:cNvSpPr>
            <p:nvPr/>
          </p:nvSpPr>
          <p:spPr bwMode="auto">
            <a:xfrm>
              <a:off x="7378712" y="3643335"/>
              <a:ext cx="123825" cy="90488"/>
            </a:xfrm>
            <a:custGeom>
              <a:avLst/>
              <a:gdLst>
                <a:gd name="T0" fmla="*/ 33 w 55"/>
                <a:gd name="T1" fmla="*/ 11 h 40"/>
                <a:gd name="T2" fmla="*/ 39 w 55"/>
                <a:gd name="T3" fmla="*/ 6 h 40"/>
                <a:gd name="T4" fmla="*/ 41 w 55"/>
                <a:gd name="T5" fmla="*/ 5 h 40"/>
                <a:gd name="T6" fmla="*/ 33 w 55"/>
                <a:gd name="T7" fmla="*/ 6 h 40"/>
                <a:gd name="T8" fmla="*/ 26 w 55"/>
                <a:gd name="T9" fmla="*/ 10 h 40"/>
                <a:gd name="T10" fmla="*/ 26 w 55"/>
                <a:gd name="T11" fmla="*/ 10 h 40"/>
                <a:gd name="T12" fmla="*/ 26 w 55"/>
                <a:gd name="T13" fmla="*/ 4 h 40"/>
                <a:gd name="T14" fmla="*/ 31 w 55"/>
                <a:gd name="T15" fmla="*/ 2 h 40"/>
                <a:gd name="T16" fmla="*/ 42 w 55"/>
                <a:gd name="T17" fmla="*/ 0 h 40"/>
                <a:gd name="T18" fmla="*/ 52 w 55"/>
                <a:gd name="T19" fmla="*/ 0 h 40"/>
                <a:gd name="T20" fmla="*/ 52 w 55"/>
                <a:gd name="T21" fmla="*/ 0 h 40"/>
                <a:gd name="T22" fmla="*/ 54 w 55"/>
                <a:gd name="T23" fmla="*/ 3 h 40"/>
                <a:gd name="T24" fmla="*/ 52 w 55"/>
                <a:gd name="T25" fmla="*/ 5 h 40"/>
                <a:gd name="T26" fmla="*/ 52 w 55"/>
                <a:gd name="T27" fmla="*/ 5 h 40"/>
                <a:gd name="T28" fmla="*/ 52 w 55"/>
                <a:gd name="T29" fmla="*/ 5 h 40"/>
                <a:gd name="T30" fmla="*/ 52 w 55"/>
                <a:gd name="T31" fmla="*/ 5 h 40"/>
                <a:gd name="T32" fmla="*/ 48 w 55"/>
                <a:gd name="T33" fmla="*/ 6 h 40"/>
                <a:gd name="T34" fmla="*/ 47 w 55"/>
                <a:gd name="T35" fmla="*/ 7 h 40"/>
                <a:gd name="T36" fmla="*/ 41 w 55"/>
                <a:gd name="T37" fmla="*/ 10 h 40"/>
                <a:gd name="T38" fmla="*/ 37 w 55"/>
                <a:gd name="T39" fmla="*/ 14 h 40"/>
                <a:gd name="T40" fmla="*/ 31 w 55"/>
                <a:gd name="T41" fmla="*/ 21 h 40"/>
                <a:gd name="T42" fmla="*/ 26 w 55"/>
                <a:gd name="T43" fmla="*/ 27 h 40"/>
                <a:gd name="T44" fmla="*/ 26 w 55"/>
                <a:gd name="T45" fmla="*/ 19 h 40"/>
                <a:gd name="T46" fmla="*/ 27 w 55"/>
                <a:gd name="T47" fmla="*/ 18 h 40"/>
                <a:gd name="T48" fmla="*/ 33 w 55"/>
                <a:gd name="T49" fmla="*/ 11 h 40"/>
                <a:gd name="T50" fmla="*/ 26 w 55"/>
                <a:gd name="T51" fmla="*/ 10 h 40"/>
                <a:gd name="T52" fmla="*/ 20 w 55"/>
                <a:gd name="T53" fmla="*/ 17 h 40"/>
                <a:gd name="T54" fmla="*/ 16 w 55"/>
                <a:gd name="T55" fmla="*/ 24 h 40"/>
                <a:gd name="T56" fmla="*/ 15 w 55"/>
                <a:gd name="T57" fmla="*/ 26 h 40"/>
                <a:gd name="T58" fmla="*/ 14 w 55"/>
                <a:gd name="T59" fmla="*/ 27 h 40"/>
                <a:gd name="T60" fmla="*/ 14 w 55"/>
                <a:gd name="T61" fmla="*/ 27 h 40"/>
                <a:gd name="T62" fmla="*/ 11 w 55"/>
                <a:gd name="T63" fmla="*/ 32 h 40"/>
                <a:gd name="T64" fmla="*/ 18 w 55"/>
                <a:gd name="T65" fmla="*/ 28 h 40"/>
                <a:gd name="T66" fmla="*/ 26 w 55"/>
                <a:gd name="T67" fmla="*/ 19 h 40"/>
                <a:gd name="T68" fmla="*/ 26 w 55"/>
                <a:gd name="T69" fmla="*/ 27 h 40"/>
                <a:gd name="T70" fmla="*/ 21 w 55"/>
                <a:gd name="T71" fmla="*/ 32 h 40"/>
                <a:gd name="T72" fmla="*/ 12 w 55"/>
                <a:gd name="T73" fmla="*/ 37 h 40"/>
                <a:gd name="T74" fmla="*/ 3 w 55"/>
                <a:gd name="T75" fmla="*/ 40 h 40"/>
                <a:gd name="T76" fmla="*/ 3 w 55"/>
                <a:gd name="T77" fmla="*/ 40 h 40"/>
                <a:gd name="T78" fmla="*/ 0 w 55"/>
                <a:gd name="T79" fmla="*/ 38 h 40"/>
                <a:gd name="T80" fmla="*/ 2 w 55"/>
                <a:gd name="T81" fmla="*/ 35 h 40"/>
                <a:gd name="T82" fmla="*/ 10 w 55"/>
                <a:gd name="T83" fmla="*/ 25 h 40"/>
                <a:gd name="T84" fmla="*/ 10 w 55"/>
                <a:gd name="T85" fmla="*/ 25 h 40"/>
                <a:gd name="T86" fmla="*/ 10 w 55"/>
                <a:gd name="T87" fmla="*/ 24 h 40"/>
                <a:gd name="T88" fmla="*/ 11 w 55"/>
                <a:gd name="T89" fmla="*/ 22 h 40"/>
                <a:gd name="T90" fmla="*/ 16 w 55"/>
                <a:gd name="T91" fmla="*/ 14 h 40"/>
                <a:gd name="T92" fmla="*/ 23 w 55"/>
                <a:gd name="T93" fmla="*/ 6 h 40"/>
                <a:gd name="T94" fmla="*/ 26 w 55"/>
                <a:gd name="T95" fmla="*/ 4 h 40"/>
                <a:gd name="T96" fmla="*/ 26 w 55"/>
                <a:gd name="T97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40">
                  <a:moveTo>
                    <a:pt x="33" y="11"/>
                  </a:moveTo>
                  <a:cubicBezTo>
                    <a:pt x="35" y="9"/>
                    <a:pt x="37" y="7"/>
                    <a:pt x="39" y="6"/>
                  </a:cubicBezTo>
                  <a:cubicBezTo>
                    <a:pt x="39" y="5"/>
                    <a:pt x="40" y="5"/>
                    <a:pt x="41" y="5"/>
                  </a:cubicBezTo>
                  <a:cubicBezTo>
                    <a:pt x="38" y="5"/>
                    <a:pt x="35" y="5"/>
                    <a:pt x="33" y="6"/>
                  </a:cubicBezTo>
                  <a:cubicBezTo>
                    <a:pt x="30" y="7"/>
                    <a:pt x="28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3"/>
                    <a:pt x="29" y="3"/>
                    <a:pt x="31" y="2"/>
                  </a:cubicBezTo>
                  <a:cubicBezTo>
                    <a:pt x="35" y="0"/>
                    <a:pt x="38" y="0"/>
                    <a:pt x="42" y="0"/>
                  </a:cubicBezTo>
                  <a:cubicBezTo>
                    <a:pt x="45" y="0"/>
                    <a:pt x="49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4" y="3"/>
                  </a:cubicBezTo>
                  <a:cubicBezTo>
                    <a:pt x="54" y="4"/>
                    <a:pt x="53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0" y="6"/>
                    <a:pt x="48" y="6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45" y="8"/>
                    <a:pt x="43" y="9"/>
                    <a:pt x="41" y="10"/>
                  </a:cubicBezTo>
                  <a:cubicBezTo>
                    <a:pt x="40" y="11"/>
                    <a:pt x="38" y="12"/>
                    <a:pt x="37" y="14"/>
                  </a:cubicBezTo>
                  <a:cubicBezTo>
                    <a:pt x="35" y="16"/>
                    <a:pt x="33" y="18"/>
                    <a:pt x="31" y="21"/>
                  </a:cubicBezTo>
                  <a:cubicBezTo>
                    <a:pt x="29" y="23"/>
                    <a:pt x="28" y="25"/>
                    <a:pt x="26" y="2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5"/>
                    <a:pt x="31" y="13"/>
                    <a:pt x="33" y="11"/>
                  </a:cubicBezTo>
                  <a:close/>
                  <a:moveTo>
                    <a:pt x="26" y="10"/>
                  </a:moveTo>
                  <a:cubicBezTo>
                    <a:pt x="24" y="12"/>
                    <a:pt x="22" y="14"/>
                    <a:pt x="20" y="17"/>
                  </a:cubicBezTo>
                  <a:cubicBezTo>
                    <a:pt x="19" y="19"/>
                    <a:pt x="17" y="22"/>
                    <a:pt x="16" y="24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9"/>
                    <a:pt x="12" y="31"/>
                    <a:pt x="11" y="32"/>
                  </a:cubicBezTo>
                  <a:cubicBezTo>
                    <a:pt x="14" y="31"/>
                    <a:pt x="16" y="30"/>
                    <a:pt x="18" y="28"/>
                  </a:cubicBezTo>
                  <a:cubicBezTo>
                    <a:pt x="21" y="26"/>
                    <a:pt x="24" y="22"/>
                    <a:pt x="26" y="1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9"/>
                    <a:pt x="23" y="30"/>
                    <a:pt x="21" y="32"/>
                  </a:cubicBezTo>
                  <a:cubicBezTo>
                    <a:pt x="18" y="34"/>
                    <a:pt x="15" y="36"/>
                    <a:pt x="12" y="37"/>
                  </a:cubicBezTo>
                  <a:cubicBezTo>
                    <a:pt x="9" y="38"/>
                    <a:pt x="6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0" y="39"/>
                    <a:pt x="0" y="38"/>
                  </a:cubicBezTo>
                  <a:cubicBezTo>
                    <a:pt x="0" y="37"/>
                    <a:pt x="0" y="35"/>
                    <a:pt x="2" y="35"/>
                  </a:cubicBezTo>
                  <a:cubicBezTo>
                    <a:pt x="5" y="34"/>
                    <a:pt x="8" y="29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3" y="19"/>
                    <a:pt x="14" y="16"/>
                    <a:pt x="16" y="14"/>
                  </a:cubicBezTo>
                  <a:cubicBezTo>
                    <a:pt x="18" y="11"/>
                    <a:pt x="21" y="9"/>
                    <a:pt x="23" y="6"/>
                  </a:cubicBezTo>
                  <a:cubicBezTo>
                    <a:pt x="24" y="6"/>
                    <a:pt x="25" y="5"/>
                    <a:pt x="26" y="4"/>
                  </a:cubicBez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8" name="Freeform 237"/>
            <p:cNvSpPr>
              <a:spLocks noEditPoints="1"/>
            </p:cNvSpPr>
            <p:nvPr/>
          </p:nvSpPr>
          <p:spPr bwMode="auto">
            <a:xfrm>
              <a:off x="7388236" y="3643335"/>
              <a:ext cx="157163" cy="106363"/>
            </a:xfrm>
            <a:custGeom>
              <a:avLst/>
              <a:gdLst>
                <a:gd name="T0" fmla="*/ 35 w 70"/>
                <a:gd name="T1" fmla="*/ 18 h 47"/>
                <a:gd name="T2" fmla="*/ 43 w 70"/>
                <a:gd name="T3" fmla="*/ 5 h 47"/>
                <a:gd name="T4" fmla="*/ 68 w 70"/>
                <a:gd name="T5" fmla="*/ 1 h 47"/>
                <a:gd name="T6" fmla="*/ 66 w 70"/>
                <a:gd name="T7" fmla="*/ 7 h 47"/>
                <a:gd name="T8" fmla="*/ 62 w 70"/>
                <a:gd name="T9" fmla="*/ 11 h 47"/>
                <a:gd name="T10" fmla="*/ 39 w 70"/>
                <a:gd name="T11" fmla="*/ 42 h 47"/>
                <a:gd name="T12" fmla="*/ 36 w 70"/>
                <a:gd name="T13" fmla="*/ 38 h 47"/>
                <a:gd name="T14" fmla="*/ 58 w 70"/>
                <a:gd name="T15" fmla="*/ 8 h 47"/>
                <a:gd name="T16" fmla="*/ 46 w 70"/>
                <a:gd name="T17" fmla="*/ 9 h 47"/>
                <a:gd name="T18" fmla="*/ 30 w 70"/>
                <a:gd name="T19" fmla="*/ 23 h 47"/>
                <a:gd name="T20" fmla="*/ 34 w 70"/>
                <a:gd name="T21" fmla="*/ 12 h 47"/>
                <a:gd name="T22" fmla="*/ 34 w 70"/>
                <a:gd name="T23" fmla="*/ 12 h 47"/>
                <a:gd name="T24" fmla="*/ 30 w 70"/>
                <a:gd name="T25" fmla="*/ 41 h 47"/>
                <a:gd name="T26" fmla="*/ 30 w 70"/>
                <a:gd name="T27" fmla="*/ 46 h 47"/>
                <a:gd name="T28" fmla="*/ 30 w 70"/>
                <a:gd name="T29" fmla="*/ 23 h 47"/>
                <a:gd name="T30" fmla="*/ 26 w 70"/>
                <a:gd name="T31" fmla="*/ 28 h 47"/>
                <a:gd name="T32" fmla="*/ 26 w 70"/>
                <a:gd name="T33" fmla="*/ 20 h 47"/>
                <a:gd name="T34" fmla="*/ 30 w 70"/>
                <a:gd name="T35" fmla="*/ 16 h 47"/>
                <a:gd name="T36" fmla="*/ 30 w 70"/>
                <a:gd name="T37" fmla="*/ 23 h 47"/>
                <a:gd name="T38" fmla="*/ 30 w 70"/>
                <a:gd name="T39" fmla="*/ 46 h 47"/>
                <a:gd name="T40" fmla="*/ 26 w 70"/>
                <a:gd name="T41" fmla="*/ 28 h 47"/>
                <a:gd name="T42" fmla="*/ 26 w 70"/>
                <a:gd name="T43" fmla="*/ 20 h 47"/>
                <a:gd name="T44" fmla="*/ 26 w 70"/>
                <a:gd name="T45" fmla="*/ 19 h 47"/>
                <a:gd name="T46" fmla="*/ 26 w 70"/>
                <a:gd name="T47" fmla="*/ 20 h 47"/>
                <a:gd name="T48" fmla="*/ 26 w 70"/>
                <a:gd name="T49" fmla="*/ 42 h 47"/>
                <a:gd name="T50" fmla="*/ 26 w 70"/>
                <a:gd name="T51" fmla="*/ 42 h 47"/>
                <a:gd name="T52" fmla="*/ 26 w 70"/>
                <a:gd name="T53" fmla="*/ 21 h 47"/>
                <a:gd name="T54" fmla="*/ 26 w 70"/>
                <a:gd name="T55" fmla="*/ 19 h 47"/>
                <a:gd name="T56" fmla="*/ 26 w 70"/>
                <a:gd name="T57" fmla="*/ 21 h 47"/>
                <a:gd name="T58" fmla="*/ 26 w 70"/>
                <a:gd name="T59" fmla="*/ 42 h 47"/>
                <a:gd name="T60" fmla="*/ 26 w 70"/>
                <a:gd name="T61" fmla="*/ 47 h 47"/>
                <a:gd name="T62" fmla="*/ 20 w 70"/>
                <a:gd name="T63" fmla="*/ 34 h 47"/>
                <a:gd name="T64" fmla="*/ 26 w 70"/>
                <a:gd name="T65" fmla="*/ 21 h 47"/>
                <a:gd name="T66" fmla="*/ 26 w 70"/>
                <a:gd name="T67" fmla="*/ 19 h 47"/>
                <a:gd name="T68" fmla="*/ 26 w 70"/>
                <a:gd name="T69" fmla="*/ 21 h 47"/>
                <a:gd name="T70" fmla="*/ 26 w 70"/>
                <a:gd name="T71" fmla="*/ 42 h 47"/>
                <a:gd name="T72" fmla="*/ 20 w 70"/>
                <a:gd name="T73" fmla="*/ 43 h 47"/>
                <a:gd name="T74" fmla="*/ 12 w 70"/>
                <a:gd name="T75" fmla="*/ 39 h 47"/>
                <a:gd name="T76" fmla="*/ 12 w 70"/>
                <a:gd name="T77" fmla="*/ 34 h 47"/>
                <a:gd name="T78" fmla="*/ 20 w 70"/>
                <a:gd name="T79" fmla="*/ 26 h 47"/>
                <a:gd name="T80" fmla="*/ 20 w 70"/>
                <a:gd name="T81" fmla="*/ 34 h 47"/>
                <a:gd name="T82" fmla="*/ 20 w 70"/>
                <a:gd name="T83" fmla="*/ 43 h 47"/>
                <a:gd name="T84" fmla="*/ 12 w 70"/>
                <a:gd name="T85" fmla="*/ 46 h 47"/>
                <a:gd name="T86" fmla="*/ 9 w 70"/>
                <a:gd name="T87" fmla="*/ 41 h 47"/>
                <a:gd name="T88" fmla="*/ 12 w 70"/>
                <a:gd name="T89" fmla="*/ 46 h 47"/>
                <a:gd name="T90" fmla="*/ 12 w 70"/>
                <a:gd name="T91" fmla="*/ 32 h 47"/>
                <a:gd name="T92" fmla="*/ 12 w 70"/>
                <a:gd name="T93" fmla="*/ 34 h 47"/>
                <a:gd name="T94" fmla="*/ 8 w 70"/>
                <a:gd name="T95" fmla="*/ 36 h 47"/>
                <a:gd name="T96" fmla="*/ 5 w 70"/>
                <a:gd name="T97" fmla="*/ 37 h 47"/>
                <a:gd name="T98" fmla="*/ 5 w 70"/>
                <a:gd name="T99" fmla="*/ 39 h 47"/>
                <a:gd name="T100" fmla="*/ 1 w 70"/>
                <a:gd name="T101" fmla="*/ 42 h 47"/>
                <a:gd name="T102" fmla="*/ 2 w 70"/>
                <a:gd name="T103" fmla="*/ 38 h 47"/>
                <a:gd name="T104" fmla="*/ 1 w 70"/>
                <a:gd name="T105" fmla="*/ 38 h 47"/>
                <a:gd name="T106" fmla="*/ 1 w 70"/>
                <a:gd name="T10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46" y="9"/>
                  </a:moveTo>
                  <a:cubicBezTo>
                    <a:pt x="42" y="11"/>
                    <a:pt x="40" y="13"/>
                    <a:pt x="37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9"/>
                    <a:pt x="40" y="7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7" y="3"/>
                    <a:pt x="51" y="2"/>
                    <a:pt x="55" y="1"/>
                  </a:cubicBezTo>
                  <a:cubicBezTo>
                    <a:pt x="59" y="1"/>
                    <a:pt x="63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70" y="2"/>
                    <a:pt x="70" y="3"/>
                  </a:cubicBezTo>
                  <a:cubicBezTo>
                    <a:pt x="70" y="5"/>
                    <a:pt x="69" y="6"/>
                    <a:pt x="67" y="6"/>
                  </a:cubicBezTo>
                  <a:cubicBezTo>
                    <a:pt x="67" y="6"/>
                    <a:pt x="67" y="7"/>
                    <a:pt x="66" y="7"/>
                  </a:cubicBezTo>
                  <a:cubicBezTo>
                    <a:pt x="66" y="7"/>
                    <a:pt x="66" y="7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9"/>
                    <a:pt x="63" y="10"/>
                    <a:pt x="62" y="11"/>
                  </a:cubicBezTo>
                  <a:cubicBezTo>
                    <a:pt x="61" y="12"/>
                    <a:pt x="60" y="14"/>
                    <a:pt x="59" y="15"/>
                  </a:cubicBezTo>
                  <a:cubicBezTo>
                    <a:pt x="58" y="17"/>
                    <a:pt x="57" y="19"/>
                    <a:pt x="56" y="21"/>
                  </a:cubicBezTo>
                  <a:cubicBezTo>
                    <a:pt x="52" y="29"/>
                    <a:pt x="47" y="37"/>
                    <a:pt x="39" y="42"/>
                  </a:cubicBezTo>
                  <a:cubicBezTo>
                    <a:pt x="38" y="43"/>
                    <a:pt x="36" y="43"/>
                    <a:pt x="35" y="4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44" y="33"/>
                    <a:pt x="48" y="26"/>
                    <a:pt x="52" y="19"/>
                  </a:cubicBezTo>
                  <a:cubicBezTo>
                    <a:pt x="53" y="17"/>
                    <a:pt x="54" y="15"/>
                    <a:pt x="55" y="13"/>
                  </a:cubicBezTo>
                  <a:cubicBezTo>
                    <a:pt x="56" y="11"/>
                    <a:pt x="57" y="10"/>
                    <a:pt x="58" y="8"/>
                  </a:cubicBezTo>
                  <a:cubicBezTo>
                    <a:pt x="59" y="7"/>
                    <a:pt x="60" y="6"/>
                    <a:pt x="61" y="5"/>
                  </a:cubicBezTo>
                  <a:cubicBezTo>
                    <a:pt x="59" y="6"/>
                    <a:pt x="57" y="6"/>
                    <a:pt x="55" y="6"/>
                  </a:cubicBezTo>
                  <a:cubicBezTo>
                    <a:pt x="52" y="7"/>
                    <a:pt x="49" y="8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35" y="18"/>
                  </a:moveTo>
                  <a:cubicBezTo>
                    <a:pt x="33" y="19"/>
                    <a:pt x="32" y="21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3"/>
                    <a:pt x="31" y="14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5" y="11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30" y="41"/>
                  </a:moveTo>
                  <a:cubicBezTo>
                    <a:pt x="32" y="40"/>
                    <a:pt x="33" y="40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3" y="45"/>
                    <a:pt x="32" y="45"/>
                    <a:pt x="30" y="46"/>
                  </a:cubicBezTo>
                  <a:lnTo>
                    <a:pt x="30" y="41"/>
                  </a:ln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5"/>
                    <a:pt x="28" y="27"/>
                    <a:pt x="26" y="2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8" y="19"/>
                    <a:pt x="26" y="2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3"/>
                    <a:pt x="30" y="23"/>
                    <a:pt x="30" y="23"/>
                  </a:cubicBezTo>
                  <a:close/>
                  <a:moveTo>
                    <a:pt x="26" y="42"/>
                  </a:moveTo>
                  <a:cubicBezTo>
                    <a:pt x="28" y="42"/>
                    <a:pt x="29" y="41"/>
                    <a:pt x="30" y="41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8" y="46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4" y="30"/>
                    <a:pt x="23" y="32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3" y="25"/>
                    <a:pt x="24" y="23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0" y="43"/>
                  </a:moveTo>
                  <a:cubicBezTo>
                    <a:pt x="22" y="42"/>
                    <a:pt x="24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47"/>
                    <a:pt x="22" y="47"/>
                    <a:pt x="20" y="47"/>
                  </a:cubicBezTo>
                  <a:lnTo>
                    <a:pt x="20" y="43"/>
                  </a:lnTo>
                  <a:close/>
                  <a:moveTo>
                    <a:pt x="20" y="34"/>
                  </a:moveTo>
                  <a:cubicBezTo>
                    <a:pt x="19" y="35"/>
                    <a:pt x="18" y="36"/>
                    <a:pt x="17" y="36"/>
                  </a:cubicBezTo>
                  <a:cubicBezTo>
                    <a:pt x="16" y="37"/>
                    <a:pt x="14" y="38"/>
                    <a:pt x="12" y="3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0" y="34"/>
                    <a:pt x="20" y="34"/>
                    <a:pt x="20" y="34"/>
                  </a:cubicBezTo>
                  <a:close/>
                  <a:moveTo>
                    <a:pt x="12" y="42"/>
                  </a:moveTo>
                  <a:cubicBezTo>
                    <a:pt x="15" y="42"/>
                    <a:pt x="17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7" y="47"/>
                    <a:pt x="15" y="47"/>
                    <a:pt x="12" y="46"/>
                  </a:cubicBezTo>
                  <a:lnTo>
                    <a:pt x="12" y="42"/>
                  </a:lnTo>
                  <a:close/>
                  <a:moveTo>
                    <a:pt x="12" y="39"/>
                  </a:moveTo>
                  <a:cubicBezTo>
                    <a:pt x="11" y="40"/>
                    <a:pt x="10" y="40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1" y="41"/>
                    <a:pt x="12" y="42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" y="46"/>
                    <a:pt x="7" y="45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11" y="35"/>
                    <a:pt x="12" y="34"/>
                  </a:cubicBezTo>
                  <a:cubicBezTo>
                    <a:pt x="12" y="39"/>
                    <a:pt x="12" y="39"/>
                    <a:pt x="12" y="39"/>
                  </a:cubicBezTo>
                  <a:close/>
                  <a:moveTo>
                    <a:pt x="5" y="37"/>
                  </a:moveTo>
                  <a:cubicBezTo>
                    <a:pt x="6" y="37"/>
                    <a:pt x="7" y="37"/>
                    <a:pt x="8" y="36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9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2" y="43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" y="39"/>
                    <a:pt x="5" y="39"/>
                    <a:pt x="5" y="39"/>
                  </a:cubicBezTo>
                  <a:close/>
                  <a:moveTo>
                    <a:pt x="1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1" y="38"/>
                  </a:cubicBezTo>
                  <a:close/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8"/>
                    <a:pt x="1" y="38"/>
                  </a:cubicBezTo>
                  <a:close/>
                  <a:moveTo>
                    <a:pt x="1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19" name="Freeform 238"/>
            <p:cNvSpPr>
              <a:spLocks noEditPoints="1"/>
            </p:cNvSpPr>
            <p:nvPr/>
          </p:nvSpPr>
          <p:spPr bwMode="auto">
            <a:xfrm>
              <a:off x="7378712" y="3560785"/>
              <a:ext cx="107950" cy="79375"/>
            </a:xfrm>
            <a:custGeom>
              <a:avLst/>
              <a:gdLst>
                <a:gd name="T0" fmla="*/ 23 w 48"/>
                <a:gd name="T1" fmla="*/ 16 h 35"/>
                <a:gd name="T2" fmla="*/ 23 w 48"/>
                <a:gd name="T3" fmla="*/ 15 h 35"/>
                <a:gd name="T4" fmla="*/ 29 w 48"/>
                <a:gd name="T5" fmla="*/ 9 h 35"/>
                <a:gd name="T6" fmla="*/ 34 w 48"/>
                <a:gd name="T7" fmla="*/ 5 h 35"/>
                <a:gd name="T8" fmla="*/ 34 w 48"/>
                <a:gd name="T9" fmla="*/ 5 h 35"/>
                <a:gd name="T10" fmla="*/ 29 w 48"/>
                <a:gd name="T11" fmla="*/ 6 h 35"/>
                <a:gd name="T12" fmla="*/ 23 w 48"/>
                <a:gd name="T13" fmla="*/ 9 h 35"/>
                <a:gd name="T14" fmla="*/ 23 w 48"/>
                <a:gd name="T15" fmla="*/ 10 h 35"/>
                <a:gd name="T16" fmla="*/ 23 w 48"/>
                <a:gd name="T17" fmla="*/ 4 h 35"/>
                <a:gd name="T18" fmla="*/ 27 w 48"/>
                <a:gd name="T19" fmla="*/ 1 h 35"/>
                <a:gd name="T20" fmla="*/ 36 w 48"/>
                <a:gd name="T21" fmla="*/ 0 h 35"/>
                <a:gd name="T22" fmla="*/ 36 w 48"/>
                <a:gd name="T23" fmla="*/ 0 h 35"/>
                <a:gd name="T24" fmla="*/ 45 w 48"/>
                <a:gd name="T25" fmla="*/ 0 h 35"/>
                <a:gd name="T26" fmla="*/ 45 w 48"/>
                <a:gd name="T27" fmla="*/ 0 h 35"/>
                <a:gd name="T28" fmla="*/ 48 w 48"/>
                <a:gd name="T29" fmla="*/ 3 h 35"/>
                <a:gd name="T30" fmla="*/ 45 w 48"/>
                <a:gd name="T31" fmla="*/ 5 h 35"/>
                <a:gd name="T32" fmla="*/ 45 w 48"/>
                <a:gd name="T33" fmla="*/ 5 h 35"/>
                <a:gd name="T34" fmla="*/ 45 w 48"/>
                <a:gd name="T35" fmla="*/ 5 h 35"/>
                <a:gd name="T36" fmla="*/ 45 w 48"/>
                <a:gd name="T37" fmla="*/ 5 h 35"/>
                <a:gd name="T38" fmla="*/ 42 w 48"/>
                <a:gd name="T39" fmla="*/ 6 h 35"/>
                <a:gd name="T40" fmla="*/ 41 w 48"/>
                <a:gd name="T41" fmla="*/ 6 h 35"/>
                <a:gd name="T42" fmla="*/ 36 w 48"/>
                <a:gd name="T43" fmla="*/ 9 h 35"/>
                <a:gd name="T44" fmla="*/ 32 w 48"/>
                <a:gd name="T45" fmla="*/ 12 h 35"/>
                <a:gd name="T46" fmla="*/ 27 w 48"/>
                <a:gd name="T47" fmla="*/ 18 h 35"/>
                <a:gd name="T48" fmla="*/ 23 w 48"/>
                <a:gd name="T49" fmla="*/ 24 h 35"/>
                <a:gd name="T50" fmla="*/ 23 w 48"/>
                <a:gd name="T51" fmla="*/ 16 h 35"/>
                <a:gd name="T52" fmla="*/ 18 w 48"/>
                <a:gd name="T53" fmla="*/ 15 h 35"/>
                <a:gd name="T54" fmla="*/ 14 w 48"/>
                <a:gd name="T55" fmla="*/ 21 h 35"/>
                <a:gd name="T56" fmla="*/ 13 w 48"/>
                <a:gd name="T57" fmla="*/ 23 h 35"/>
                <a:gd name="T58" fmla="*/ 13 w 48"/>
                <a:gd name="T59" fmla="*/ 23 h 35"/>
                <a:gd name="T60" fmla="*/ 13 w 48"/>
                <a:gd name="T61" fmla="*/ 24 h 35"/>
                <a:gd name="T62" fmla="*/ 13 w 48"/>
                <a:gd name="T63" fmla="*/ 24 h 35"/>
                <a:gd name="T64" fmla="*/ 11 w 48"/>
                <a:gd name="T65" fmla="*/ 27 h 35"/>
                <a:gd name="T66" fmla="*/ 16 w 48"/>
                <a:gd name="T67" fmla="*/ 24 h 35"/>
                <a:gd name="T68" fmla="*/ 23 w 48"/>
                <a:gd name="T69" fmla="*/ 16 h 35"/>
                <a:gd name="T70" fmla="*/ 23 w 48"/>
                <a:gd name="T71" fmla="*/ 24 h 35"/>
                <a:gd name="T72" fmla="*/ 19 w 48"/>
                <a:gd name="T73" fmla="*/ 28 h 35"/>
                <a:gd name="T74" fmla="*/ 11 w 48"/>
                <a:gd name="T75" fmla="*/ 32 h 35"/>
                <a:gd name="T76" fmla="*/ 3 w 48"/>
                <a:gd name="T77" fmla="*/ 35 h 35"/>
                <a:gd name="T78" fmla="*/ 3 w 48"/>
                <a:gd name="T79" fmla="*/ 35 h 35"/>
                <a:gd name="T80" fmla="*/ 0 w 48"/>
                <a:gd name="T81" fmla="*/ 33 h 35"/>
                <a:gd name="T82" fmla="*/ 2 w 48"/>
                <a:gd name="T83" fmla="*/ 30 h 35"/>
                <a:gd name="T84" fmla="*/ 9 w 48"/>
                <a:gd name="T85" fmla="*/ 22 h 35"/>
                <a:gd name="T86" fmla="*/ 9 w 48"/>
                <a:gd name="T87" fmla="*/ 22 h 35"/>
                <a:gd name="T88" fmla="*/ 9 w 48"/>
                <a:gd name="T89" fmla="*/ 21 h 35"/>
                <a:gd name="T90" fmla="*/ 9 w 48"/>
                <a:gd name="T91" fmla="*/ 21 h 35"/>
                <a:gd name="T92" fmla="*/ 9 w 48"/>
                <a:gd name="T93" fmla="*/ 21 h 35"/>
                <a:gd name="T94" fmla="*/ 10 w 48"/>
                <a:gd name="T95" fmla="*/ 19 h 35"/>
                <a:gd name="T96" fmla="*/ 14 w 48"/>
                <a:gd name="T97" fmla="*/ 12 h 35"/>
                <a:gd name="T98" fmla="*/ 20 w 48"/>
                <a:gd name="T99" fmla="*/ 5 h 35"/>
                <a:gd name="T100" fmla="*/ 23 w 48"/>
                <a:gd name="T101" fmla="*/ 4 h 35"/>
                <a:gd name="T102" fmla="*/ 23 w 48"/>
                <a:gd name="T103" fmla="*/ 10 h 35"/>
                <a:gd name="T104" fmla="*/ 18 w 48"/>
                <a:gd name="T105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5">
                  <a:moveTo>
                    <a:pt x="23" y="16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7" y="11"/>
                    <a:pt x="29" y="9"/>
                  </a:cubicBezTo>
                  <a:cubicBezTo>
                    <a:pt x="30" y="7"/>
                    <a:pt x="32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7" y="7"/>
                    <a:pt x="25" y="8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6" y="2"/>
                    <a:pt x="27" y="1"/>
                  </a:cubicBezTo>
                  <a:cubicBezTo>
                    <a:pt x="30" y="0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3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1"/>
                    <a:pt x="48" y="3"/>
                  </a:cubicBezTo>
                  <a:cubicBezTo>
                    <a:pt x="48" y="4"/>
                    <a:pt x="46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5"/>
                    <a:pt x="42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39" y="7"/>
                    <a:pt x="38" y="8"/>
                    <a:pt x="36" y="9"/>
                  </a:cubicBezTo>
                  <a:cubicBezTo>
                    <a:pt x="35" y="10"/>
                    <a:pt x="33" y="11"/>
                    <a:pt x="32" y="12"/>
                  </a:cubicBezTo>
                  <a:cubicBezTo>
                    <a:pt x="30" y="14"/>
                    <a:pt x="29" y="16"/>
                    <a:pt x="27" y="18"/>
                  </a:cubicBezTo>
                  <a:cubicBezTo>
                    <a:pt x="26" y="20"/>
                    <a:pt x="24" y="22"/>
                    <a:pt x="23" y="24"/>
                  </a:cubicBezTo>
                  <a:lnTo>
                    <a:pt x="23" y="16"/>
                  </a:lnTo>
                  <a:close/>
                  <a:moveTo>
                    <a:pt x="18" y="15"/>
                  </a:moveTo>
                  <a:cubicBezTo>
                    <a:pt x="17" y="17"/>
                    <a:pt x="16" y="19"/>
                    <a:pt x="14" y="21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2" y="26"/>
                    <a:pt x="11" y="27"/>
                  </a:cubicBezTo>
                  <a:cubicBezTo>
                    <a:pt x="13" y="26"/>
                    <a:pt x="14" y="25"/>
                    <a:pt x="16" y="24"/>
                  </a:cubicBezTo>
                  <a:cubicBezTo>
                    <a:pt x="18" y="22"/>
                    <a:pt x="21" y="19"/>
                    <a:pt x="23" y="16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5"/>
                    <a:pt x="20" y="27"/>
                    <a:pt x="19" y="28"/>
                  </a:cubicBezTo>
                  <a:cubicBezTo>
                    <a:pt x="16" y="30"/>
                    <a:pt x="14" y="31"/>
                    <a:pt x="11" y="32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1" y="30"/>
                    <a:pt x="2" y="30"/>
                  </a:cubicBezTo>
                  <a:cubicBezTo>
                    <a:pt x="5" y="29"/>
                    <a:pt x="7" y="25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7"/>
                    <a:pt x="13" y="14"/>
                    <a:pt x="14" y="12"/>
                  </a:cubicBezTo>
                  <a:cubicBezTo>
                    <a:pt x="16" y="10"/>
                    <a:pt x="18" y="7"/>
                    <a:pt x="20" y="5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0" y="13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0" name="Freeform 239"/>
            <p:cNvSpPr>
              <a:spLocks noEditPoints="1"/>
            </p:cNvSpPr>
            <p:nvPr/>
          </p:nvSpPr>
          <p:spPr bwMode="auto">
            <a:xfrm>
              <a:off x="7385061" y="3560785"/>
              <a:ext cx="138113" cy="92076"/>
            </a:xfrm>
            <a:custGeom>
              <a:avLst/>
              <a:gdLst>
                <a:gd name="T0" fmla="*/ 58 w 61"/>
                <a:gd name="T1" fmla="*/ 7 h 41"/>
                <a:gd name="T2" fmla="*/ 57 w 61"/>
                <a:gd name="T3" fmla="*/ 7 h 41"/>
                <a:gd name="T4" fmla="*/ 57 w 61"/>
                <a:gd name="T5" fmla="*/ 7 h 41"/>
                <a:gd name="T6" fmla="*/ 55 w 61"/>
                <a:gd name="T7" fmla="*/ 10 h 41"/>
                <a:gd name="T8" fmla="*/ 52 w 61"/>
                <a:gd name="T9" fmla="*/ 13 h 41"/>
                <a:gd name="T10" fmla="*/ 52 w 61"/>
                <a:gd name="T11" fmla="*/ 13 h 41"/>
                <a:gd name="T12" fmla="*/ 49 w 61"/>
                <a:gd name="T13" fmla="*/ 19 h 41"/>
                <a:gd name="T14" fmla="*/ 35 w 61"/>
                <a:gd name="T15" fmla="*/ 36 h 41"/>
                <a:gd name="T16" fmla="*/ 31 w 61"/>
                <a:gd name="T17" fmla="*/ 38 h 41"/>
                <a:gd name="T18" fmla="*/ 31 w 61"/>
                <a:gd name="T19" fmla="*/ 33 h 41"/>
                <a:gd name="T20" fmla="*/ 32 w 61"/>
                <a:gd name="T21" fmla="*/ 32 h 41"/>
                <a:gd name="T22" fmla="*/ 45 w 61"/>
                <a:gd name="T23" fmla="*/ 16 h 41"/>
                <a:gd name="T24" fmla="*/ 48 w 61"/>
                <a:gd name="T25" fmla="*/ 11 h 41"/>
                <a:gd name="T26" fmla="*/ 48 w 61"/>
                <a:gd name="T27" fmla="*/ 11 h 41"/>
                <a:gd name="T28" fmla="*/ 51 w 61"/>
                <a:gd name="T29" fmla="*/ 7 h 41"/>
                <a:gd name="T30" fmla="*/ 52 w 61"/>
                <a:gd name="T31" fmla="*/ 5 h 41"/>
                <a:gd name="T32" fmla="*/ 49 w 61"/>
                <a:gd name="T33" fmla="*/ 6 h 41"/>
                <a:gd name="T34" fmla="*/ 40 w 61"/>
                <a:gd name="T35" fmla="*/ 9 h 41"/>
                <a:gd name="T36" fmla="*/ 33 w 61"/>
                <a:gd name="T37" fmla="*/ 14 h 41"/>
                <a:gd name="T38" fmla="*/ 31 w 61"/>
                <a:gd name="T39" fmla="*/ 16 h 41"/>
                <a:gd name="T40" fmla="*/ 31 w 61"/>
                <a:gd name="T41" fmla="*/ 9 h 41"/>
                <a:gd name="T42" fmla="*/ 38 w 61"/>
                <a:gd name="T43" fmla="*/ 4 h 41"/>
                <a:gd name="T44" fmla="*/ 48 w 61"/>
                <a:gd name="T45" fmla="*/ 1 h 41"/>
                <a:gd name="T46" fmla="*/ 59 w 61"/>
                <a:gd name="T47" fmla="*/ 1 h 41"/>
                <a:gd name="T48" fmla="*/ 59 w 61"/>
                <a:gd name="T49" fmla="*/ 1 h 41"/>
                <a:gd name="T50" fmla="*/ 61 w 61"/>
                <a:gd name="T51" fmla="*/ 3 h 41"/>
                <a:gd name="T52" fmla="*/ 59 w 61"/>
                <a:gd name="T53" fmla="*/ 5 h 41"/>
                <a:gd name="T54" fmla="*/ 59 w 61"/>
                <a:gd name="T55" fmla="*/ 6 h 41"/>
                <a:gd name="T56" fmla="*/ 58 w 61"/>
                <a:gd name="T57" fmla="*/ 7 h 41"/>
                <a:gd name="T58" fmla="*/ 58 w 61"/>
                <a:gd name="T59" fmla="*/ 7 h 41"/>
                <a:gd name="T60" fmla="*/ 31 w 61"/>
                <a:gd name="T61" fmla="*/ 38 h 41"/>
                <a:gd name="T62" fmla="*/ 18 w 61"/>
                <a:gd name="T63" fmla="*/ 41 h 41"/>
                <a:gd name="T64" fmla="*/ 2 w 61"/>
                <a:gd name="T65" fmla="*/ 37 h 41"/>
                <a:gd name="T66" fmla="*/ 2 w 61"/>
                <a:gd name="T67" fmla="*/ 37 h 41"/>
                <a:gd name="T68" fmla="*/ 1 w 61"/>
                <a:gd name="T69" fmla="*/ 35 h 41"/>
                <a:gd name="T70" fmla="*/ 3 w 61"/>
                <a:gd name="T71" fmla="*/ 32 h 41"/>
                <a:gd name="T72" fmla="*/ 7 w 61"/>
                <a:gd name="T73" fmla="*/ 31 h 41"/>
                <a:gd name="T74" fmla="*/ 14 w 61"/>
                <a:gd name="T75" fmla="*/ 28 h 41"/>
                <a:gd name="T76" fmla="*/ 23 w 61"/>
                <a:gd name="T77" fmla="*/ 18 h 41"/>
                <a:gd name="T78" fmla="*/ 23 w 61"/>
                <a:gd name="T79" fmla="*/ 18 h 41"/>
                <a:gd name="T80" fmla="*/ 23 w 61"/>
                <a:gd name="T81" fmla="*/ 18 h 41"/>
                <a:gd name="T82" fmla="*/ 23 w 61"/>
                <a:gd name="T83" fmla="*/ 18 h 41"/>
                <a:gd name="T84" fmla="*/ 23 w 61"/>
                <a:gd name="T85" fmla="*/ 17 h 41"/>
                <a:gd name="T86" fmla="*/ 30 w 61"/>
                <a:gd name="T87" fmla="*/ 10 h 41"/>
                <a:gd name="T88" fmla="*/ 31 w 61"/>
                <a:gd name="T89" fmla="*/ 9 h 41"/>
                <a:gd name="T90" fmla="*/ 31 w 61"/>
                <a:gd name="T91" fmla="*/ 16 h 41"/>
                <a:gd name="T92" fmla="*/ 27 w 61"/>
                <a:gd name="T93" fmla="*/ 20 h 41"/>
                <a:gd name="T94" fmla="*/ 27 w 61"/>
                <a:gd name="T95" fmla="*/ 21 h 41"/>
                <a:gd name="T96" fmla="*/ 27 w 61"/>
                <a:gd name="T97" fmla="*/ 21 h 41"/>
                <a:gd name="T98" fmla="*/ 27 w 61"/>
                <a:gd name="T99" fmla="*/ 21 h 41"/>
                <a:gd name="T100" fmla="*/ 16 w 61"/>
                <a:gd name="T101" fmla="*/ 32 h 41"/>
                <a:gd name="T102" fmla="*/ 10 w 61"/>
                <a:gd name="T103" fmla="*/ 35 h 41"/>
                <a:gd name="T104" fmla="*/ 18 w 61"/>
                <a:gd name="T105" fmla="*/ 36 h 41"/>
                <a:gd name="T106" fmla="*/ 31 w 61"/>
                <a:gd name="T107" fmla="*/ 33 h 41"/>
                <a:gd name="T108" fmla="*/ 31 w 61"/>
                <a:gd name="T10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41">
                  <a:moveTo>
                    <a:pt x="58" y="7"/>
                  </a:moveTo>
                  <a:cubicBezTo>
                    <a:pt x="58" y="7"/>
                    <a:pt x="5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8"/>
                    <a:pt x="55" y="9"/>
                    <a:pt x="55" y="10"/>
                  </a:cubicBezTo>
                  <a:cubicBezTo>
                    <a:pt x="54" y="11"/>
                    <a:pt x="53" y="12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5"/>
                    <a:pt x="50" y="17"/>
                    <a:pt x="49" y="19"/>
                  </a:cubicBezTo>
                  <a:cubicBezTo>
                    <a:pt x="46" y="25"/>
                    <a:pt x="42" y="32"/>
                    <a:pt x="35" y="36"/>
                  </a:cubicBezTo>
                  <a:cubicBezTo>
                    <a:pt x="34" y="37"/>
                    <a:pt x="32" y="38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8" y="29"/>
                    <a:pt x="42" y="23"/>
                    <a:pt x="45" y="16"/>
                  </a:cubicBezTo>
                  <a:cubicBezTo>
                    <a:pt x="46" y="15"/>
                    <a:pt x="47" y="13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0"/>
                    <a:pt x="50" y="8"/>
                    <a:pt x="51" y="7"/>
                  </a:cubicBezTo>
                  <a:cubicBezTo>
                    <a:pt x="51" y="6"/>
                    <a:pt x="52" y="6"/>
                    <a:pt x="52" y="5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6" y="6"/>
                    <a:pt x="43" y="7"/>
                    <a:pt x="40" y="9"/>
                  </a:cubicBezTo>
                  <a:cubicBezTo>
                    <a:pt x="38" y="10"/>
                    <a:pt x="35" y="12"/>
                    <a:pt x="33" y="14"/>
                  </a:cubicBezTo>
                  <a:cubicBezTo>
                    <a:pt x="32" y="14"/>
                    <a:pt x="32" y="15"/>
                    <a:pt x="31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8" y="4"/>
                  </a:cubicBezTo>
                  <a:cubicBezTo>
                    <a:pt x="41" y="3"/>
                    <a:pt x="44" y="2"/>
                    <a:pt x="48" y="1"/>
                  </a:cubicBezTo>
                  <a:cubicBezTo>
                    <a:pt x="52" y="0"/>
                    <a:pt x="55" y="0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1" y="4"/>
                    <a:pt x="60" y="6"/>
                    <a:pt x="59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8" y="6"/>
                    <a:pt x="58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31" y="38"/>
                  </a:moveTo>
                  <a:cubicBezTo>
                    <a:pt x="27" y="40"/>
                    <a:pt x="23" y="41"/>
                    <a:pt x="18" y="41"/>
                  </a:cubicBezTo>
                  <a:cubicBezTo>
                    <a:pt x="12" y="41"/>
                    <a:pt x="7" y="40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4" y="32"/>
                    <a:pt x="6" y="32"/>
                    <a:pt x="7" y="31"/>
                  </a:cubicBezTo>
                  <a:cubicBezTo>
                    <a:pt x="10" y="30"/>
                    <a:pt x="12" y="29"/>
                    <a:pt x="14" y="28"/>
                  </a:cubicBezTo>
                  <a:cubicBezTo>
                    <a:pt x="17" y="25"/>
                    <a:pt x="20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5"/>
                    <a:pt x="28" y="12"/>
                    <a:pt x="30" y="10"/>
                  </a:cubicBezTo>
                  <a:cubicBezTo>
                    <a:pt x="30" y="10"/>
                    <a:pt x="31" y="10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29" y="19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4" y="25"/>
                    <a:pt x="21" y="29"/>
                    <a:pt x="16" y="32"/>
                  </a:cubicBezTo>
                  <a:cubicBezTo>
                    <a:pt x="14" y="33"/>
                    <a:pt x="12" y="34"/>
                    <a:pt x="10" y="35"/>
                  </a:cubicBezTo>
                  <a:cubicBezTo>
                    <a:pt x="13" y="36"/>
                    <a:pt x="15" y="36"/>
                    <a:pt x="18" y="36"/>
                  </a:cubicBezTo>
                  <a:cubicBezTo>
                    <a:pt x="23" y="36"/>
                    <a:pt x="27" y="35"/>
                    <a:pt x="31" y="33"/>
                  </a:cubicBezTo>
                  <a:lnTo>
                    <a:pt x="3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1" name="Freeform 240"/>
            <p:cNvSpPr>
              <a:spLocks noEditPoints="1"/>
            </p:cNvSpPr>
            <p:nvPr/>
          </p:nvSpPr>
          <p:spPr bwMode="auto">
            <a:xfrm>
              <a:off x="7254886" y="3643335"/>
              <a:ext cx="123825" cy="90488"/>
            </a:xfrm>
            <a:custGeom>
              <a:avLst/>
              <a:gdLst>
                <a:gd name="T0" fmla="*/ 29 w 55"/>
                <a:gd name="T1" fmla="*/ 19 h 40"/>
                <a:gd name="T2" fmla="*/ 37 w 55"/>
                <a:gd name="T3" fmla="*/ 28 h 40"/>
                <a:gd name="T4" fmla="*/ 44 w 55"/>
                <a:gd name="T5" fmla="*/ 32 h 40"/>
                <a:gd name="T6" fmla="*/ 41 w 55"/>
                <a:gd name="T7" fmla="*/ 27 h 40"/>
                <a:gd name="T8" fmla="*/ 41 w 55"/>
                <a:gd name="T9" fmla="*/ 27 h 40"/>
                <a:gd name="T10" fmla="*/ 40 w 55"/>
                <a:gd name="T11" fmla="*/ 26 h 40"/>
                <a:gd name="T12" fmla="*/ 39 w 55"/>
                <a:gd name="T13" fmla="*/ 24 h 40"/>
                <a:gd name="T14" fmla="*/ 35 w 55"/>
                <a:gd name="T15" fmla="*/ 17 h 40"/>
                <a:gd name="T16" fmla="*/ 29 w 55"/>
                <a:gd name="T17" fmla="*/ 10 h 40"/>
                <a:gd name="T18" fmla="*/ 29 w 55"/>
                <a:gd name="T19" fmla="*/ 4 h 40"/>
                <a:gd name="T20" fmla="*/ 32 w 55"/>
                <a:gd name="T21" fmla="*/ 6 h 40"/>
                <a:gd name="T22" fmla="*/ 38 w 55"/>
                <a:gd name="T23" fmla="*/ 14 h 40"/>
                <a:gd name="T24" fmla="*/ 43 w 55"/>
                <a:gd name="T25" fmla="*/ 22 h 40"/>
                <a:gd name="T26" fmla="*/ 44 w 55"/>
                <a:gd name="T27" fmla="*/ 24 h 40"/>
                <a:gd name="T28" fmla="*/ 45 w 55"/>
                <a:gd name="T29" fmla="*/ 25 h 40"/>
                <a:gd name="T30" fmla="*/ 45 w 55"/>
                <a:gd name="T31" fmla="*/ 25 h 40"/>
                <a:gd name="T32" fmla="*/ 45 w 55"/>
                <a:gd name="T33" fmla="*/ 25 h 40"/>
                <a:gd name="T34" fmla="*/ 53 w 55"/>
                <a:gd name="T35" fmla="*/ 35 h 40"/>
                <a:gd name="T36" fmla="*/ 55 w 55"/>
                <a:gd name="T37" fmla="*/ 38 h 40"/>
                <a:gd name="T38" fmla="*/ 52 w 55"/>
                <a:gd name="T39" fmla="*/ 40 h 40"/>
                <a:gd name="T40" fmla="*/ 43 w 55"/>
                <a:gd name="T41" fmla="*/ 37 h 40"/>
                <a:gd name="T42" fmla="*/ 34 w 55"/>
                <a:gd name="T43" fmla="*/ 32 h 40"/>
                <a:gd name="T44" fmla="*/ 29 w 55"/>
                <a:gd name="T45" fmla="*/ 27 h 40"/>
                <a:gd name="T46" fmla="*/ 29 w 55"/>
                <a:gd name="T47" fmla="*/ 19 h 40"/>
                <a:gd name="T48" fmla="*/ 22 w 55"/>
                <a:gd name="T49" fmla="*/ 11 h 40"/>
                <a:gd name="T50" fmla="*/ 28 w 55"/>
                <a:gd name="T51" fmla="*/ 18 h 40"/>
                <a:gd name="T52" fmla="*/ 29 w 55"/>
                <a:gd name="T53" fmla="*/ 19 h 40"/>
                <a:gd name="T54" fmla="*/ 29 w 55"/>
                <a:gd name="T55" fmla="*/ 27 h 40"/>
                <a:gd name="T56" fmla="*/ 24 w 55"/>
                <a:gd name="T57" fmla="*/ 21 h 40"/>
                <a:gd name="T58" fmla="*/ 18 w 55"/>
                <a:gd name="T59" fmla="*/ 14 h 40"/>
                <a:gd name="T60" fmla="*/ 18 w 55"/>
                <a:gd name="T61" fmla="*/ 14 h 40"/>
                <a:gd name="T62" fmla="*/ 13 w 55"/>
                <a:gd name="T63" fmla="*/ 10 h 40"/>
                <a:gd name="T64" fmla="*/ 8 w 55"/>
                <a:gd name="T65" fmla="*/ 7 h 40"/>
                <a:gd name="T66" fmla="*/ 8 w 55"/>
                <a:gd name="T67" fmla="*/ 7 h 40"/>
                <a:gd name="T68" fmla="*/ 8 w 55"/>
                <a:gd name="T69" fmla="*/ 7 h 40"/>
                <a:gd name="T70" fmla="*/ 7 w 55"/>
                <a:gd name="T71" fmla="*/ 6 h 40"/>
                <a:gd name="T72" fmla="*/ 6 w 55"/>
                <a:gd name="T73" fmla="*/ 6 h 40"/>
                <a:gd name="T74" fmla="*/ 3 w 55"/>
                <a:gd name="T75" fmla="*/ 5 h 40"/>
                <a:gd name="T76" fmla="*/ 3 w 55"/>
                <a:gd name="T77" fmla="*/ 5 h 40"/>
                <a:gd name="T78" fmla="*/ 0 w 55"/>
                <a:gd name="T79" fmla="*/ 3 h 40"/>
                <a:gd name="T80" fmla="*/ 3 w 55"/>
                <a:gd name="T81" fmla="*/ 0 h 40"/>
                <a:gd name="T82" fmla="*/ 13 w 55"/>
                <a:gd name="T83" fmla="*/ 0 h 40"/>
                <a:gd name="T84" fmla="*/ 24 w 55"/>
                <a:gd name="T85" fmla="*/ 2 h 40"/>
                <a:gd name="T86" fmla="*/ 29 w 55"/>
                <a:gd name="T87" fmla="*/ 4 h 40"/>
                <a:gd name="T88" fmla="*/ 29 w 55"/>
                <a:gd name="T89" fmla="*/ 10 h 40"/>
                <a:gd name="T90" fmla="*/ 29 w 55"/>
                <a:gd name="T91" fmla="*/ 10 h 40"/>
                <a:gd name="T92" fmla="*/ 22 w 55"/>
                <a:gd name="T93" fmla="*/ 6 h 40"/>
                <a:gd name="T94" fmla="*/ 14 w 55"/>
                <a:gd name="T95" fmla="*/ 5 h 40"/>
                <a:gd name="T96" fmla="*/ 16 w 55"/>
                <a:gd name="T97" fmla="*/ 6 h 40"/>
                <a:gd name="T98" fmla="*/ 22 w 55"/>
                <a:gd name="T9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40">
                  <a:moveTo>
                    <a:pt x="29" y="19"/>
                  </a:moveTo>
                  <a:cubicBezTo>
                    <a:pt x="31" y="22"/>
                    <a:pt x="34" y="26"/>
                    <a:pt x="37" y="28"/>
                  </a:cubicBezTo>
                  <a:cubicBezTo>
                    <a:pt x="39" y="30"/>
                    <a:pt x="41" y="31"/>
                    <a:pt x="44" y="32"/>
                  </a:cubicBezTo>
                  <a:cubicBezTo>
                    <a:pt x="43" y="31"/>
                    <a:pt x="42" y="29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5"/>
                    <a:pt x="39" y="24"/>
                  </a:cubicBezTo>
                  <a:cubicBezTo>
                    <a:pt x="38" y="22"/>
                    <a:pt x="36" y="19"/>
                    <a:pt x="35" y="17"/>
                  </a:cubicBezTo>
                  <a:cubicBezTo>
                    <a:pt x="33" y="14"/>
                    <a:pt x="31" y="12"/>
                    <a:pt x="29" y="1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1" y="6"/>
                    <a:pt x="32" y="6"/>
                  </a:cubicBezTo>
                  <a:cubicBezTo>
                    <a:pt x="34" y="9"/>
                    <a:pt x="37" y="11"/>
                    <a:pt x="38" y="14"/>
                  </a:cubicBezTo>
                  <a:cubicBezTo>
                    <a:pt x="40" y="16"/>
                    <a:pt x="42" y="19"/>
                    <a:pt x="43" y="22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9"/>
                    <a:pt x="50" y="34"/>
                    <a:pt x="53" y="35"/>
                  </a:cubicBezTo>
                  <a:cubicBezTo>
                    <a:pt x="54" y="35"/>
                    <a:pt x="55" y="36"/>
                    <a:pt x="55" y="38"/>
                  </a:cubicBezTo>
                  <a:cubicBezTo>
                    <a:pt x="55" y="39"/>
                    <a:pt x="54" y="40"/>
                    <a:pt x="52" y="40"/>
                  </a:cubicBezTo>
                  <a:cubicBezTo>
                    <a:pt x="49" y="39"/>
                    <a:pt x="46" y="38"/>
                    <a:pt x="43" y="37"/>
                  </a:cubicBezTo>
                  <a:cubicBezTo>
                    <a:pt x="40" y="36"/>
                    <a:pt x="37" y="34"/>
                    <a:pt x="34" y="32"/>
                  </a:cubicBezTo>
                  <a:cubicBezTo>
                    <a:pt x="32" y="30"/>
                    <a:pt x="30" y="29"/>
                    <a:pt x="29" y="27"/>
                  </a:cubicBezTo>
                  <a:lnTo>
                    <a:pt x="29" y="19"/>
                  </a:lnTo>
                  <a:close/>
                  <a:moveTo>
                    <a:pt x="22" y="11"/>
                  </a:moveTo>
                  <a:cubicBezTo>
                    <a:pt x="24" y="13"/>
                    <a:pt x="26" y="16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5"/>
                    <a:pt x="26" y="23"/>
                    <a:pt x="24" y="21"/>
                  </a:cubicBezTo>
                  <a:cubicBezTo>
                    <a:pt x="22" y="18"/>
                    <a:pt x="20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2"/>
                    <a:pt x="15" y="11"/>
                    <a:pt x="13" y="10"/>
                  </a:cubicBezTo>
                  <a:cubicBezTo>
                    <a:pt x="12" y="9"/>
                    <a:pt x="10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7" y="0"/>
                    <a:pt x="20" y="0"/>
                    <a:pt x="24" y="2"/>
                  </a:cubicBezTo>
                  <a:cubicBezTo>
                    <a:pt x="26" y="3"/>
                    <a:pt x="27" y="3"/>
                    <a:pt x="29" y="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9"/>
                    <a:pt x="24" y="7"/>
                    <a:pt x="22" y="6"/>
                  </a:cubicBezTo>
                  <a:cubicBezTo>
                    <a:pt x="20" y="5"/>
                    <a:pt x="17" y="5"/>
                    <a:pt x="14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8" y="7"/>
                    <a:pt x="20" y="9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2" name="Freeform 241"/>
            <p:cNvSpPr>
              <a:spLocks noEditPoints="1"/>
            </p:cNvSpPr>
            <p:nvPr/>
          </p:nvSpPr>
          <p:spPr bwMode="auto">
            <a:xfrm>
              <a:off x="7212024" y="3643335"/>
              <a:ext cx="157163" cy="106363"/>
            </a:xfrm>
            <a:custGeom>
              <a:avLst/>
              <a:gdLst>
                <a:gd name="T0" fmla="*/ 35 w 70"/>
                <a:gd name="T1" fmla="*/ 39 h 47"/>
                <a:gd name="T2" fmla="*/ 50 w 70"/>
                <a:gd name="T3" fmla="*/ 43 h 47"/>
                <a:gd name="T4" fmla="*/ 61 w 70"/>
                <a:gd name="T5" fmla="*/ 41 h 47"/>
                <a:gd name="T6" fmla="*/ 61 w 70"/>
                <a:gd name="T7" fmla="*/ 41 h 47"/>
                <a:gd name="T8" fmla="*/ 53 w 70"/>
                <a:gd name="T9" fmla="*/ 36 h 47"/>
                <a:gd name="T10" fmla="*/ 40 w 70"/>
                <a:gd name="T11" fmla="*/ 24 h 47"/>
                <a:gd name="T12" fmla="*/ 40 w 70"/>
                <a:gd name="T13" fmla="*/ 23 h 47"/>
                <a:gd name="T14" fmla="*/ 35 w 70"/>
                <a:gd name="T15" fmla="*/ 18 h 47"/>
                <a:gd name="T16" fmla="*/ 35 w 70"/>
                <a:gd name="T17" fmla="*/ 11 h 47"/>
                <a:gd name="T18" fmla="*/ 36 w 70"/>
                <a:gd name="T19" fmla="*/ 12 h 47"/>
                <a:gd name="T20" fmla="*/ 36 w 70"/>
                <a:gd name="T21" fmla="*/ 12 h 47"/>
                <a:gd name="T22" fmla="*/ 36 w 70"/>
                <a:gd name="T23" fmla="*/ 12 h 47"/>
                <a:gd name="T24" fmla="*/ 43 w 70"/>
                <a:gd name="T25" fmla="*/ 20 h 47"/>
                <a:gd name="T26" fmla="*/ 44 w 70"/>
                <a:gd name="T27" fmla="*/ 21 h 47"/>
                <a:gd name="T28" fmla="*/ 55 w 70"/>
                <a:gd name="T29" fmla="*/ 32 h 47"/>
                <a:gd name="T30" fmla="*/ 62 w 70"/>
                <a:gd name="T31" fmla="*/ 36 h 47"/>
                <a:gd name="T32" fmla="*/ 68 w 70"/>
                <a:gd name="T33" fmla="*/ 38 h 47"/>
                <a:gd name="T34" fmla="*/ 68 w 70"/>
                <a:gd name="T35" fmla="*/ 38 h 47"/>
                <a:gd name="T36" fmla="*/ 70 w 70"/>
                <a:gd name="T37" fmla="*/ 39 h 47"/>
                <a:gd name="T38" fmla="*/ 69 w 70"/>
                <a:gd name="T39" fmla="*/ 42 h 47"/>
                <a:gd name="T40" fmla="*/ 50 w 70"/>
                <a:gd name="T41" fmla="*/ 47 h 47"/>
                <a:gd name="T42" fmla="*/ 35 w 70"/>
                <a:gd name="T43" fmla="*/ 44 h 47"/>
                <a:gd name="T44" fmla="*/ 35 w 70"/>
                <a:gd name="T45" fmla="*/ 39 h 47"/>
                <a:gd name="T46" fmla="*/ 15 w 70"/>
                <a:gd name="T47" fmla="*/ 13 h 47"/>
                <a:gd name="T48" fmla="*/ 18 w 70"/>
                <a:gd name="T49" fmla="*/ 19 h 47"/>
                <a:gd name="T50" fmla="*/ 33 w 70"/>
                <a:gd name="T51" fmla="*/ 38 h 47"/>
                <a:gd name="T52" fmla="*/ 35 w 70"/>
                <a:gd name="T53" fmla="*/ 39 h 47"/>
                <a:gd name="T54" fmla="*/ 35 w 70"/>
                <a:gd name="T55" fmla="*/ 44 h 47"/>
                <a:gd name="T56" fmla="*/ 31 w 70"/>
                <a:gd name="T57" fmla="*/ 42 h 47"/>
                <a:gd name="T58" fmla="*/ 14 w 70"/>
                <a:gd name="T59" fmla="*/ 21 h 47"/>
                <a:gd name="T60" fmla="*/ 11 w 70"/>
                <a:gd name="T61" fmla="*/ 15 h 47"/>
                <a:gd name="T62" fmla="*/ 11 w 70"/>
                <a:gd name="T63" fmla="*/ 15 h 47"/>
                <a:gd name="T64" fmla="*/ 11 w 70"/>
                <a:gd name="T65" fmla="*/ 15 h 47"/>
                <a:gd name="T66" fmla="*/ 8 w 70"/>
                <a:gd name="T67" fmla="*/ 11 h 47"/>
                <a:gd name="T68" fmla="*/ 4 w 70"/>
                <a:gd name="T69" fmla="*/ 8 h 47"/>
                <a:gd name="T70" fmla="*/ 4 w 70"/>
                <a:gd name="T71" fmla="*/ 8 h 47"/>
                <a:gd name="T72" fmla="*/ 4 w 70"/>
                <a:gd name="T73" fmla="*/ 8 h 47"/>
                <a:gd name="T74" fmla="*/ 4 w 70"/>
                <a:gd name="T75" fmla="*/ 7 h 47"/>
                <a:gd name="T76" fmla="*/ 4 w 70"/>
                <a:gd name="T77" fmla="*/ 7 h 47"/>
                <a:gd name="T78" fmla="*/ 4 w 70"/>
                <a:gd name="T79" fmla="*/ 7 h 47"/>
                <a:gd name="T80" fmla="*/ 3 w 70"/>
                <a:gd name="T81" fmla="*/ 6 h 47"/>
                <a:gd name="T82" fmla="*/ 0 w 70"/>
                <a:gd name="T83" fmla="*/ 3 h 47"/>
                <a:gd name="T84" fmla="*/ 2 w 70"/>
                <a:gd name="T85" fmla="*/ 1 h 47"/>
                <a:gd name="T86" fmla="*/ 15 w 70"/>
                <a:gd name="T87" fmla="*/ 1 h 47"/>
                <a:gd name="T88" fmla="*/ 27 w 70"/>
                <a:gd name="T89" fmla="*/ 5 h 47"/>
                <a:gd name="T90" fmla="*/ 35 w 70"/>
                <a:gd name="T91" fmla="*/ 11 h 47"/>
                <a:gd name="T92" fmla="*/ 35 w 70"/>
                <a:gd name="T93" fmla="*/ 18 h 47"/>
                <a:gd name="T94" fmla="*/ 33 w 70"/>
                <a:gd name="T95" fmla="*/ 15 h 47"/>
                <a:gd name="T96" fmla="*/ 33 w 70"/>
                <a:gd name="T97" fmla="*/ 15 h 47"/>
                <a:gd name="T98" fmla="*/ 24 w 70"/>
                <a:gd name="T99" fmla="*/ 9 h 47"/>
                <a:gd name="T100" fmla="*/ 14 w 70"/>
                <a:gd name="T101" fmla="*/ 6 h 47"/>
                <a:gd name="T102" fmla="*/ 9 w 70"/>
                <a:gd name="T103" fmla="*/ 5 h 47"/>
                <a:gd name="T104" fmla="*/ 12 w 70"/>
                <a:gd name="T105" fmla="*/ 8 h 47"/>
                <a:gd name="T106" fmla="*/ 15 w 70"/>
                <a:gd name="T10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35" y="39"/>
                  </a:moveTo>
                  <a:cubicBezTo>
                    <a:pt x="40" y="41"/>
                    <a:pt x="45" y="43"/>
                    <a:pt x="50" y="43"/>
                  </a:cubicBezTo>
                  <a:cubicBezTo>
                    <a:pt x="54" y="43"/>
                    <a:pt x="57" y="42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58" y="39"/>
                    <a:pt x="55" y="38"/>
                    <a:pt x="53" y="36"/>
                  </a:cubicBezTo>
                  <a:cubicBezTo>
                    <a:pt x="47" y="33"/>
                    <a:pt x="43" y="28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8" y="21"/>
                    <a:pt x="37" y="19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4"/>
                    <a:pt x="41" y="17"/>
                    <a:pt x="43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5"/>
                    <a:pt x="51" y="30"/>
                    <a:pt x="55" y="32"/>
                  </a:cubicBezTo>
                  <a:cubicBezTo>
                    <a:pt x="57" y="34"/>
                    <a:pt x="60" y="35"/>
                    <a:pt x="62" y="36"/>
                  </a:cubicBezTo>
                  <a:cubicBezTo>
                    <a:pt x="64" y="37"/>
                    <a:pt x="66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69" y="38"/>
                    <a:pt x="70" y="39"/>
                  </a:cubicBezTo>
                  <a:cubicBezTo>
                    <a:pt x="70" y="40"/>
                    <a:pt x="70" y="41"/>
                    <a:pt x="69" y="42"/>
                  </a:cubicBezTo>
                  <a:cubicBezTo>
                    <a:pt x="63" y="46"/>
                    <a:pt x="57" y="47"/>
                    <a:pt x="50" y="47"/>
                  </a:cubicBezTo>
                  <a:cubicBezTo>
                    <a:pt x="45" y="47"/>
                    <a:pt x="40" y="46"/>
                    <a:pt x="35" y="44"/>
                  </a:cubicBezTo>
                  <a:lnTo>
                    <a:pt x="35" y="39"/>
                  </a:lnTo>
                  <a:close/>
                  <a:moveTo>
                    <a:pt x="15" y="13"/>
                  </a:moveTo>
                  <a:cubicBezTo>
                    <a:pt x="16" y="15"/>
                    <a:pt x="17" y="17"/>
                    <a:pt x="18" y="19"/>
                  </a:cubicBezTo>
                  <a:cubicBezTo>
                    <a:pt x="22" y="26"/>
                    <a:pt x="26" y="33"/>
                    <a:pt x="33" y="38"/>
                  </a:cubicBezTo>
                  <a:cubicBezTo>
                    <a:pt x="34" y="38"/>
                    <a:pt x="34" y="38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3"/>
                    <a:pt x="32" y="43"/>
                    <a:pt x="31" y="42"/>
                  </a:cubicBezTo>
                  <a:cubicBezTo>
                    <a:pt x="22" y="37"/>
                    <a:pt x="18" y="29"/>
                    <a:pt x="14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7" y="10"/>
                    <a:pt x="6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7" y="0"/>
                    <a:pt x="11" y="1"/>
                    <a:pt x="15" y="1"/>
                  </a:cubicBezTo>
                  <a:cubicBezTo>
                    <a:pt x="19" y="2"/>
                    <a:pt x="23" y="3"/>
                    <a:pt x="27" y="5"/>
                  </a:cubicBezTo>
                  <a:cubicBezTo>
                    <a:pt x="30" y="7"/>
                    <a:pt x="33" y="9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7"/>
                    <a:pt x="34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4" y="9"/>
                  </a:cubicBezTo>
                  <a:cubicBezTo>
                    <a:pt x="21" y="8"/>
                    <a:pt x="18" y="7"/>
                    <a:pt x="14" y="6"/>
                  </a:cubicBezTo>
                  <a:cubicBezTo>
                    <a:pt x="13" y="6"/>
                    <a:pt x="11" y="6"/>
                    <a:pt x="9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10"/>
                    <a:pt x="14" y="11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3" name="Freeform 242"/>
            <p:cNvSpPr>
              <a:spLocks noEditPoints="1"/>
            </p:cNvSpPr>
            <p:nvPr/>
          </p:nvSpPr>
          <p:spPr bwMode="auto">
            <a:xfrm>
              <a:off x="7270761" y="3560785"/>
              <a:ext cx="107950" cy="79375"/>
            </a:xfrm>
            <a:custGeom>
              <a:avLst/>
              <a:gdLst>
                <a:gd name="T0" fmla="*/ 25 w 48"/>
                <a:gd name="T1" fmla="*/ 16 h 35"/>
                <a:gd name="T2" fmla="*/ 32 w 48"/>
                <a:gd name="T3" fmla="*/ 24 h 35"/>
                <a:gd name="T4" fmla="*/ 37 w 48"/>
                <a:gd name="T5" fmla="*/ 27 h 35"/>
                <a:gd name="T6" fmla="*/ 35 w 48"/>
                <a:gd name="T7" fmla="*/ 24 h 35"/>
                <a:gd name="T8" fmla="*/ 35 w 48"/>
                <a:gd name="T9" fmla="*/ 24 h 35"/>
                <a:gd name="T10" fmla="*/ 34 w 48"/>
                <a:gd name="T11" fmla="*/ 23 h 35"/>
                <a:gd name="T12" fmla="*/ 34 w 48"/>
                <a:gd name="T13" fmla="*/ 23 h 35"/>
                <a:gd name="T14" fmla="*/ 33 w 48"/>
                <a:gd name="T15" fmla="*/ 21 h 35"/>
                <a:gd name="T16" fmla="*/ 30 w 48"/>
                <a:gd name="T17" fmla="*/ 15 h 35"/>
                <a:gd name="T18" fmla="*/ 25 w 48"/>
                <a:gd name="T19" fmla="*/ 10 h 35"/>
                <a:gd name="T20" fmla="*/ 25 w 48"/>
                <a:gd name="T21" fmla="*/ 4 h 35"/>
                <a:gd name="T22" fmla="*/ 28 w 48"/>
                <a:gd name="T23" fmla="*/ 5 h 35"/>
                <a:gd name="T24" fmla="*/ 33 w 48"/>
                <a:gd name="T25" fmla="*/ 12 h 35"/>
                <a:gd name="T26" fmla="*/ 38 w 48"/>
                <a:gd name="T27" fmla="*/ 19 h 35"/>
                <a:gd name="T28" fmla="*/ 39 w 48"/>
                <a:gd name="T29" fmla="*/ 21 h 35"/>
                <a:gd name="T30" fmla="*/ 39 w 48"/>
                <a:gd name="T31" fmla="*/ 21 h 35"/>
                <a:gd name="T32" fmla="*/ 39 w 48"/>
                <a:gd name="T33" fmla="*/ 21 h 35"/>
                <a:gd name="T34" fmla="*/ 39 w 48"/>
                <a:gd name="T35" fmla="*/ 22 h 35"/>
                <a:gd name="T36" fmla="*/ 39 w 48"/>
                <a:gd name="T37" fmla="*/ 22 h 35"/>
                <a:gd name="T38" fmla="*/ 39 w 48"/>
                <a:gd name="T39" fmla="*/ 22 h 35"/>
                <a:gd name="T40" fmla="*/ 46 w 48"/>
                <a:gd name="T41" fmla="*/ 30 h 35"/>
                <a:gd name="T42" fmla="*/ 48 w 48"/>
                <a:gd name="T43" fmla="*/ 32 h 35"/>
                <a:gd name="T44" fmla="*/ 45 w 48"/>
                <a:gd name="T45" fmla="*/ 35 h 35"/>
                <a:gd name="T46" fmla="*/ 37 w 48"/>
                <a:gd name="T47" fmla="*/ 32 h 35"/>
                <a:gd name="T48" fmla="*/ 29 w 48"/>
                <a:gd name="T49" fmla="*/ 28 h 35"/>
                <a:gd name="T50" fmla="*/ 25 w 48"/>
                <a:gd name="T51" fmla="*/ 24 h 35"/>
                <a:gd name="T52" fmla="*/ 25 w 48"/>
                <a:gd name="T53" fmla="*/ 16 h 35"/>
                <a:gd name="T54" fmla="*/ 19 w 48"/>
                <a:gd name="T55" fmla="*/ 6 h 35"/>
                <a:gd name="T56" fmla="*/ 14 w 48"/>
                <a:gd name="T57" fmla="*/ 5 h 35"/>
                <a:gd name="T58" fmla="*/ 14 w 48"/>
                <a:gd name="T59" fmla="*/ 5 h 35"/>
                <a:gd name="T60" fmla="*/ 19 w 48"/>
                <a:gd name="T61" fmla="*/ 9 h 35"/>
                <a:gd name="T62" fmla="*/ 19 w 48"/>
                <a:gd name="T63" fmla="*/ 9 h 35"/>
                <a:gd name="T64" fmla="*/ 24 w 48"/>
                <a:gd name="T65" fmla="*/ 15 h 35"/>
                <a:gd name="T66" fmla="*/ 25 w 48"/>
                <a:gd name="T67" fmla="*/ 16 h 35"/>
                <a:gd name="T68" fmla="*/ 25 w 48"/>
                <a:gd name="T69" fmla="*/ 24 h 35"/>
                <a:gd name="T70" fmla="*/ 21 w 48"/>
                <a:gd name="T71" fmla="*/ 18 h 35"/>
                <a:gd name="T72" fmla="*/ 16 w 48"/>
                <a:gd name="T73" fmla="*/ 12 h 35"/>
                <a:gd name="T74" fmla="*/ 16 w 48"/>
                <a:gd name="T75" fmla="*/ 12 h 35"/>
                <a:gd name="T76" fmla="*/ 16 w 48"/>
                <a:gd name="T77" fmla="*/ 12 h 35"/>
                <a:gd name="T78" fmla="*/ 12 w 48"/>
                <a:gd name="T79" fmla="*/ 9 h 35"/>
                <a:gd name="T80" fmla="*/ 7 w 48"/>
                <a:gd name="T81" fmla="*/ 6 h 35"/>
                <a:gd name="T82" fmla="*/ 6 w 48"/>
                <a:gd name="T83" fmla="*/ 6 h 35"/>
                <a:gd name="T84" fmla="*/ 6 w 48"/>
                <a:gd name="T85" fmla="*/ 6 h 35"/>
                <a:gd name="T86" fmla="*/ 3 w 48"/>
                <a:gd name="T87" fmla="*/ 5 h 35"/>
                <a:gd name="T88" fmla="*/ 3 w 48"/>
                <a:gd name="T89" fmla="*/ 5 h 35"/>
                <a:gd name="T90" fmla="*/ 0 w 48"/>
                <a:gd name="T91" fmla="*/ 3 h 35"/>
                <a:gd name="T92" fmla="*/ 2 w 48"/>
                <a:gd name="T93" fmla="*/ 0 h 35"/>
                <a:gd name="T94" fmla="*/ 11 w 48"/>
                <a:gd name="T95" fmla="*/ 0 h 35"/>
                <a:gd name="T96" fmla="*/ 11 w 48"/>
                <a:gd name="T97" fmla="*/ 0 h 35"/>
                <a:gd name="T98" fmla="*/ 21 w 48"/>
                <a:gd name="T99" fmla="*/ 1 h 35"/>
                <a:gd name="T100" fmla="*/ 25 w 48"/>
                <a:gd name="T101" fmla="*/ 4 h 35"/>
                <a:gd name="T102" fmla="*/ 25 w 48"/>
                <a:gd name="T103" fmla="*/ 10 h 35"/>
                <a:gd name="T104" fmla="*/ 25 w 48"/>
                <a:gd name="T105" fmla="*/ 9 h 35"/>
                <a:gd name="T106" fmla="*/ 19 w 48"/>
                <a:gd name="T10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" h="35">
                  <a:moveTo>
                    <a:pt x="25" y="16"/>
                  </a:moveTo>
                  <a:cubicBezTo>
                    <a:pt x="27" y="19"/>
                    <a:pt x="29" y="22"/>
                    <a:pt x="32" y="24"/>
                  </a:cubicBezTo>
                  <a:cubicBezTo>
                    <a:pt x="34" y="25"/>
                    <a:pt x="35" y="26"/>
                    <a:pt x="37" y="27"/>
                  </a:cubicBezTo>
                  <a:cubicBezTo>
                    <a:pt x="36" y="26"/>
                    <a:pt x="35" y="25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19"/>
                    <a:pt x="31" y="17"/>
                    <a:pt x="30" y="15"/>
                  </a:cubicBezTo>
                  <a:cubicBezTo>
                    <a:pt x="28" y="13"/>
                    <a:pt x="27" y="11"/>
                    <a:pt x="25" y="1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5"/>
                    <a:pt x="28" y="5"/>
                  </a:cubicBezTo>
                  <a:cubicBezTo>
                    <a:pt x="30" y="7"/>
                    <a:pt x="32" y="10"/>
                    <a:pt x="33" y="12"/>
                  </a:cubicBezTo>
                  <a:cubicBezTo>
                    <a:pt x="35" y="14"/>
                    <a:pt x="36" y="17"/>
                    <a:pt x="38" y="19"/>
                  </a:cubicBezTo>
                  <a:cubicBezTo>
                    <a:pt x="38" y="19"/>
                    <a:pt x="38" y="2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1" y="25"/>
                    <a:pt x="43" y="29"/>
                    <a:pt x="46" y="30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7" y="34"/>
                    <a:pt x="46" y="35"/>
                    <a:pt x="45" y="35"/>
                  </a:cubicBezTo>
                  <a:cubicBezTo>
                    <a:pt x="42" y="34"/>
                    <a:pt x="39" y="33"/>
                    <a:pt x="37" y="32"/>
                  </a:cubicBezTo>
                  <a:cubicBezTo>
                    <a:pt x="34" y="31"/>
                    <a:pt x="31" y="30"/>
                    <a:pt x="29" y="28"/>
                  </a:cubicBezTo>
                  <a:cubicBezTo>
                    <a:pt x="28" y="27"/>
                    <a:pt x="26" y="25"/>
                    <a:pt x="25" y="24"/>
                  </a:cubicBezTo>
                  <a:lnTo>
                    <a:pt x="25" y="16"/>
                  </a:lnTo>
                  <a:close/>
                  <a:moveTo>
                    <a:pt x="19" y="6"/>
                  </a:moveTo>
                  <a:cubicBezTo>
                    <a:pt x="17" y="5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6"/>
                    <a:pt x="18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11"/>
                    <a:pt x="23" y="13"/>
                    <a:pt x="24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19" y="16"/>
                    <a:pt x="17" y="14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0"/>
                    <a:pt x="12" y="9"/>
                  </a:cubicBezTo>
                  <a:cubicBezTo>
                    <a:pt x="10" y="8"/>
                    <a:pt x="8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8" y="0"/>
                    <a:pt x="21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3" y="8"/>
                    <a:pt x="21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4" name="Freeform 243"/>
            <p:cNvSpPr>
              <a:spLocks noEditPoints="1"/>
            </p:cNvSpPr>
            <p:nvPr/>
          </p:nvSpPr>
          <p:spPr bwMode="auto">
            <a:xfrm>
              <a:off x="7231074" y="3560785"/>
              <a:ext cx="141288" cy="92076"/>
            </a:xfrm>
            <a:custGeom>
              <a:avLst/>
              <a:gdLst>
                <a:gd name="T0" fmla="*/ 31 w 62"/>
                <a:gd name="T1" fmla="*/ 9 h 41"/>
                <a:gd name="T2" fmla="*/ 32 w 62"/>
                <a:gd name="T3" fmla="*/ 10 h 41"/>
                <a:gd name="T4" fmla="*/ 38 w 62"/>
                <a:gd name="T5" fmla="*/ 17 h 41"/>
                <a:gd name="T6" fmla="*/ 38 w 62"/>
                <a:gd name="T7" fmla="*/ 17 h 41"/>
                <a:gd name="T8" fmla="*/ 38 w 62"/>
                <a:gd name="T9" fmla="*/ 18 h 41"/>
                <a:gd name="T10" fmla="*/ 39 w 62"/>
                <a:gd name="T11" fmla="*/ 18 h 41"/>
                <a:gd name="T12" fmla="*/ 48 w 62"/>
                <a:gd name="T13" fmla="*/ 28 h 41"/>
                <a:gd name="T14" fmla="*/ 54 w 62"/>
                <a:gd name="T15" fmla="*/ 31 h 41"/>
                <a:gd name="T16" fmla="*/ 59 w 62"/>
                <a:gd name="T17" fmla="*/ 32 h 41"/>
                <a:gd name="T18" fmla="*/ 59 w 62"/>
                <a:gd name="T19" fmla="*/ 32 h 41"/>
                <a:gd name="T20" fmla="*/ 61 w 62"/>
                <a:gd name="T21" fmla="*/ 33 h 41"/>
                <a:gd name="T22" fmla="*/ 60 w 62"/>
                <a:gd name="T23" fmla="*/ 37 h 41"/>
                <a:gd name="T24" fmla="*/ 44 w 62"/>
                <a:gd name="T25" fmla="*/ 41 h 41"/>
                <a:gd name="T26" fmla="*/ 31 w 62"/>
                <a:gd name="T27" fmla="*/ 38 h 41"/>
                <a:gd name="T28" fmla="*/ 31 w 62"/>
                <a:gd name="T29" fmla="*/ 33 h 41"/>
                <a:gd name="T30" fmla="*/ 44 w 62"/>
                <a:gd name="T31" fmla="*/ 36 h 41"/>
                <a:gd name="T32" fmla="*/ 52 w 62"/>
                <a:gd name="T33" fmla="*/ 35 h 41"/>
                <a:gd name="T34" fmla="*/ 46 w 62"/>
                <a:gd name="T35" fmla="*/ 32 h 41"/>
                <a:gd name="T36" fmla="*/ 35 w 62"/>
                <a:gd name="T37" fmla="*/ 21 h 41"/>
                <a:gd name="T38" fmla="*/ 35 w 62"/>
                <a:gd name="T39" fmla="*/ 21 h 41"/>
                <a:gd name="T40" fmla="*/ 35 w 62"/>
                <a:gd name="T41" fmla="*/ 20 h 41"/>
                <a:gd name="T42" fmla="*/ 35 w 62"/>
                <a:gd name="T43" fmla="*/ 20 h 41"/>
                <a:gd name="T44" fmla="*/ 35 w 62"/>
                <a:gd name="T45" fmla="*/ 20 h 41"/>
                <a:gd name="T46" fmla="*/ 31 w 62"/>
                <a:gd name="T47" fmla="*/ 16 h 41"/>
                <a:gd name="T48" fmla="*/ 31 w 62"/>
                <a:gd name="T49" fmla="*/ 9 h 41"/>
                <a:gd name="T50" fmla="*/ 4 w 62"/>
                <a:gd name="T51" fmla="*/ 7 h 41"/>
                <a:gd name="T52" fmla="*/ 3 w 62"/>
                <a:gd name="T53" fmla="*/ 5 h 41"/>
                <a:gd name="T54" fmla="*/ 1 w 62"/>
                <a:gd name="T55" fmla="*/ 3 h 41"/>
                <a:gd name="T56" fmla="*/ 3 w 62"/>
                <a:gd name="T57" fmla="*/ 1 h 41"/>
                <a:gd name="T58" fmla="*/ 14 w 62"/>
                <a:gd name="T59" fmla="*/ 1 h 41"/>
                <a:gd name="T60" fmla="*/ 24 w 62"/>
                <a:gd name="T61" fmla="*/ 4 h 41"/>
                <a:gd name="T62" fmla="*/ 31 w 62"/>
                <a:gd name="T63" fmla="*/ 9 h 41"/>
                <a:gd name="T64" fmla="*/ 31 w 62"/>
                <a:gd name="T65" fmla="*/ 16 h 41"/>
                <a:gd name="T66" fmla="*/ 29 w 62"/>
                <a:gd name="T67" fmla="*/ 14 h 41"/>
                <a:gd name="T68" fmla="*/ 22 w 62"/>
                <a:gd name="T69" fmla="*/ 9 h 41"/>
                <a:gd name="T70" fmla="*/ 13 w 62"/>
                <a:gd name="T71" fmla="*/ 6 h 41"/>
                <a:gd name="T72" fmla="*/ 10 w 62"/>
                <a:gd name="T73" fmla="*/ 5 h 41"/>
                <a:gd name="T74" fmla="*/ 11 w 62"/>
                <a:gd name="T75" fmla="*/ 7 h 41"/>
                <a:gd name="T76" fmla="*/ 14 w 62"/>
                <a:gd name="T77" fmla="*/ 11 h 41"/>
                <a:gd name="T78" fmla="*/ 17 w 62"/>
                <a:gd name="T79" fmla="*/ 16 h 41"/>
                <a:gd name="T80" fmla="*/ 30 w 62"/>
                <a:gd name="T81" fmla="*/ 32 h 41"/>
                <a:gd name="T82" fmla="*/ 31 w 62"/>
                <a:gd name="T83" fmla="*/ 33 h 41"/>
                <a:gd name="T84" fmla="*/ 31 w 62"/>
                <a:gd name="T85" fmla="*/ 38 h 41"/>
                <a:gd name="T86" fmla="*/ 27 w 62"/>
                <a:gd name="T87" fmla="*/ 36 h 41"/>
                <a:gd name="T88" fmla="*/ 13 w 62"/>
                <a:gd name="T89" fmla="*/ 19 h 41"/>
                <a:gd name="T90" fmla="*/ 10 w 62"/>
                <a:gd name="T91" fmla="*/ 13 h 41"/>
                <a:gd name="T92" fmla="*/ 7 w 62"/>
                <a:gd name="T93" fmla="*/ 10 h 41"/>
                <a:gd name="T94" fmla="*/ 4 w 62"/>
                <a:gd name="T95" fmla="*/ 7 h 41"/>
                <a:gd name="T96" fmla="*/ 4 w 62"/>
                <a:gd name="T9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" h="41">
                  <a:moveTo>
                    <a:pt x="31" y="9"/>
                  </a:moveTo>
                  <a:cubicBezTo>
                    <a:pt x="31" y="10"/>
                    <a:pt x="32" y="10"/>
                    <a:pt x="32" y="10"/>
                  </a:cubicBezTo>
                  <a:cubicBezTo>
                    <a:pt x="34" y="12"/>
                    <a:pt x="36" y="15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21"/>
                    <a:pt x="45" y="25"/>
                    <a:pt x="48" y="28"/>
                  </a:cubicBezTo>
                  <a:cubicBezTo>
                    <a:pt x="50" y="29"/>
                    <a:pt x="52" y="30"/>
                    <a:pt x="54" y="31"/>
                  </a:cubicBezTo>
                  <a:cubicBezTo>
                    <a:pt x="56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1" y="33"/>
                    <a:pt x="61" y="33"/>
                  </a:cubicBezTo>
                  <a:cubicBezTo>
                    <a:pt x="62" y="34"/>
                    <a:pt x="61" y="36"/>
                    <a:pt x="60" y="37"/>
                  </a:cubicBezTo>
                  <a:cubicBezTo>
                    <a:pt x="55" y="40"/>
                    <a:pt x="49" y="41"/>
                    <a:pt x="44" y="41"/>
                  </a:cubicBezTo>
                  <a:cubicBezTo>
                    <a:pt x="39" y="41"/>
                    <a:pt x="35" y="40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5" y="35"/>
                    <a:pt x="39" y="36"/>
                    <a:pt x="44" y="36"/>
                  </a:cubicBezTo>
                  <a:cubicBezTo>
                    <a:pt x="47" y="36"/>
                    <a:pt x="49" y="36"/>
                    <a:pt x="52" y="35"/>
                  </a:cubicBezTo>
                  <a:cubicBezTo>
                    <a:pt x="50" y="34"/>
                    <a:pt x="47" y="33"/>
                    <a:pt x="46" y="32"/>
                  </a:cubicBezTo>
                  <a:cubicBezTo>
                    <a:pt x="41" y="29"/>
                    <a:pt x="38" y="25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19"/>
                    <a:pt x="32" y="17"/>
                    <a:pt x="31" y="16"/>
                  </a:cubicBezTo>
                  <a:lnTo>
                    <a:pt x="31" y="9"/>
                  </a:lnTo>
                  <a:close/>
                  <a:moveTo>
                    <a:pt x="4" y="7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7" y="0"/>
                    <a:pt x="10" y="0"/>
                    <a:pt x="14" y="1"/>
                  </a:cubicBezTo>
                  <a:cubicBezTo>
                    <a:pt x="17" y="2"/>
                    <a:pt x="21" y="3"/>
                    <a:pt x="24" y="4"/>
                  </a:cubicBezTo>
                  <a:cubicBezTo>
                    <a:pt x="26" y="6"/>
                    <a:pt x="29" y="7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5"/>
                    <a:pt x="29" y="14"/>
                    <a:pt x="29" y="14"/>
                  </a:cubicBezTo>
                  <a:cubicBezTo>
                    <a:pt x="27" y="12"/>
                    <a:pt x="24" y="10"/>
                    <a:pt x="22" y="9"/>
                  </a:cubicBezTo>
                  <a:cubicBezTo>
                    <a:pt x="19" y="7"/>
                    <a:pt x="16" y="6"/>
                    <a:pt x="13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8"/>
                    <a:pt x="13" y="10"/>
                    <a:pt x="14" y="11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20" y="23"/>
                    <a:pt x="23" y="29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28" y="37"/>
                    <a:pt x="27" y="36"/>
                  </a:cubicBezTo>
                  <a:cubicBezTo>
                    <a:pt x="20" y="32"/>
                    <a:pt x="16" y="25"/>
                    <a:pt x="13" y="19"/>
                  </a:cubicBezTo>
                  <a:cubicBezTo>
                    <a:pt x="12" y="17"/>
                    <a:pt x="11" y="15"/>
                    <a:pt x="10" y="13"/>
                  </a:cubicBezTo>
                  <a:cubicBezTo>
                    <a:pt x="9" y="12"/>
                    <a:pt x="8" y="11"/>
                    <a:pt x="7" y="10"/>
                  </a:cubicBezTo>
                  <a:cubicBezTo>
                    <a:pt x="6" y="9"/>
                    <a:pt x="5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5" name="Freeform 244"/>
            <p:cNvSpPr>
              <a:spLocks noEditPoints="1"/>
            </p:cNvSpPr>
            <p:nvPr/>
          </p:nvSpPr>
          <p:spPr bwMode="auto">
            <a:xfrm>
              <a:off x="7372361" y="3498870"/>
              <a:ext cx="63500" cy="120651"/>
            </a:xfrm>
            <a:custGeom>
              <a:avLst/>
              <a:gdLst>
                <a:gd name="T0" fmla="*/ 19 w 28"/>
                <a:gd name="T1" fmla="*/ 20 h 53"/>
                <a:gd name="T2" fmla="*/ 14 w 28"/>
                <a:gd name="T3" fmla="*/ 26 h 53"/>
                <a:gd name="T4" fmla="*/ 14 w 28"/>
                <a:gd name="T5" fmla="*/ 27 h 53"/>
                <a:gd name="T6" fmla="*/ 14 w 28"/>
                <a:gd name="T7" fmla="*/ 19 h 53"/>
                <a:gd name="T8" fmla="*/ 15 w 28"/>
                <a:gd name="T9" fmla="*/ 17 h 53"/>
                <a:gd name="T10" fmla="*/ 18 w 28"/>
                <a:gd name="T11" fmla="*/ 13 h 53"/>
                <a:gd name="T12" fmla="*/ 19 w 28"/>
                <a:gd name="T13" fmla="*/ 7 h 53"/>
                <a:gd name="T14" fmla="*/ 20 w 28"/>
                <a:gd name="T15" fmla="*/ 6 h 53"/>
                <a:gd name="T16" fmla="*/ 20 w 28"/>
                <a:gd name="T17" fmla="*/ 6 h 53"/>
                <a:gd name="T18" fmla="*/ 20 w 28"/>
                <a:gd name="T19" fmla="*/ 3 h 53"/>
                <a:gd name="T20" fmla="*/ 20 w 28"/>
                <a:gd name="T21" fmla="*/ 3 h 53"/>
                <a:gd name="T22" fmla="*/ 22 w 28"/>
                <a:gd name="T23" fmla="*/ 0 h 53"/>
                <a:gd name="T24" fmla="*/ 25 w 28"/>
                <a:gd name="T25" fmla="*/ 2 h 53"/>
                <a:gd name="T26" fmla="*/ 25 w 28"/>
                <a:gd name="T27" fmla="*/ 2 h 53"/>
                <a:gd name="T28" fmla="*/ 25 w 28"/>
                <a:gd name="T29" fmla="*/ 2 h 53"/>
                <a:gd name="T30" fmla="*/ 25 w 28"/>
                <a:gd name="T31" fmla="*/ 2 h 53"/>
                <a:gd name="T32" fmla="*/ 27 w 28"/>
                <a:gd name="T33" fmla="*/ 10 h 53"/>
                <a:gd name="T34" fmla="*/ 27 w 28"/>
                <a:gd name="T35" fmla="*/ 10 h 53"/>
                <a:gd name="T36" fmla="*/ 27 w 28"/>
                <a:gd name="T37" fmla="*/ 20 h 53"/>
                <a:gd name="T38" fmla="*/ 25 w 28"/>
                <a:gd name="T39" fmla="*/ 27 h 53"/>
                <a:gd name="T40" fmla="*/ 20 w 28"/>
                <a:gd name="T41" fmla="*/ 34 h 53"/>
                <a:gd name="T42" fmla="*/ 20 w 28"/>
                <a:gd name="T43" fmla="*/ 35 h 53"/>
                <a:gd name="T44" fmla="*/ 14 w 28"/>
                <a:gd name="T45" fmla="*/ 40 h 53"/>
                <a:gd name="T46" fmla="*/ 14 w 28"/>
                <a:gd name="T47" fmla="*/ 33 h 53"/>
                <a:gd name="T48" fmla="*/ 16 w 28"/>
                <a:gd name="T49" fmla="*/ 31 h 53"/>
                <a:gd name="T50" fmla="*/ 16 w 28"/>
                <a:gd name="T51" fmla="*/ 31 h 53"/>
                <a:gd name="T52" fmla="*/ 20 w 28"/>
                <a:gd name="T53" fmla="*/ 25 h 53"/>
                <a:gd name="T54" fmla="*/ 22 w 28"/>
                <a:gd name="T55" fmla="*/ 19 h 53"/>
                <a:gd name="T56" fmla="*/ 23 w 28"/>
                <a:gd name="T57" fmla="*/ 14 h 53"/>
                <a:gd name="T58" fmla="*/ 22 w 28"/>
                <a:gd name="T59" fmla="*/ 14 h 53"/>
                <a:gd name="T60" fmla="*/ 19 w 28"/>
                <a:gd name="T61" fmla="*/ 20 h 53"/>
                <a:gd name="T62" fmla="*/ 14 w 28"/>
                <a:gd name="T63" fmla="*/ 27 h 53"/>
                <a:gd name="T64" fmla="*/ 8 w 28"/>
                <a:gd name="T65" fmla="*/ 36 h 53"/>
                <a:gd name="T66" fmla="*/ 8 w 28"/>
                <a:gd name="T67" fmla="*/ 36 h 53"/>
                <a:gd name="T68" fmla="*/ 8 w 28"/>
                <a:gd name="T69" fmla="*/ 36 h 53"/>
                <a:gd name="T70" fmla="*/ 6 w 28"/>
                <a:gd name="T71" fmla="*/ 41 h 53"/>
                <a:gd name="T72" fmla="*/ 8 w 28"/>
                <a:gd name="T73" fmla="*/ 38 h 53"/>
                <a:gd name="T74" fmla="*/ 9 w 28"/>
                <a:gd name="T75" fmla="*/ 38 h 53"/>
                <a:gd name="T76" fmla="*/ 9 w 28"/>
                <a:gd name="T77" fmla="*/ 38 h 53"/>
                <a:gd name="T78" fmla="*/ 11 w 28"/>
                <a:gd name="T79" fmla="*/ 37 h 53"/>
                <a:gd name="T80" fmla="*/ 14 w 28"/>
                <a:gd name="T81" fmla="*/ 33 h 53"/>
                <a:gd name="T82" fmla="*/ 14 w 28"/>
                <a:gd name="T83" fmla="*/ 40 h 53"/>
                <a:gd name="T84" fmla="*/ 14 w 28"/>
                <a:gd name="T85" fmla="*/ 40 h 53"/>
                <a:gd name="T86" fmla="*/ 12 w 28"/>
                <a:gd name="T87" fmla="*/ 41 h 53"/>
                <a:gd name="T88" fmla="*/ 12 w 28"/>
                <a:gd name="T89" fmla="*/ 42 h 53"/>
                <a:gd name="T90" fmla="*/ 12 w 28"/>
                <a:gd name="T91" fmla="*/ 42 h 53"/>
                <a:gd name="T92" fmla="*/ 5 w 28"/>
                <a:gd name="T93" fmla="*/ 51 h 53"/>
                <a:gd name="T94" fmla="*/ 5 w 28"/>
                <a:gd name="T95" fmla="*/ 51 h 53"/>
                <a:gd name="T96" fmla="*/ 3 w 28"/>
                <a:gd name="T97" fmla="*/ 53 h 53"/>
                <a:gd name="T98" fmla="*/ 0 w 28"/>
                <a:gd name="T99" fmla="*/ 51 h 53"/>
                <a:gd name="T100" fmla="*/ 1 w 28"/>
                <a:gd name="T101" fmla="*/ 42 h 53"/>
                <a:gd name="T102" fmla="*/ 3 w 28"/>
                <a:gd name="T103" fmla="*/ 34 h 53"/>
                <a:gd name="T104" fmla="*/ 3 w 28"/>
                <a:gd name="T105" fmla="*/ 34 h 53"/>
                <a:gd name="T106" fmla="*/ 11 w 28"/>
                <a:gd name="T107" fmla="*/ 23 h 53"/>
                <a:gd name="T108" fmla="*/ 14 w 28"/>
                <a:gd name="T109" fmla="*/ 19 h 53"/>
                <a:gd name="T110" fmla="*/ 14 w 28"/>
                <a:gd name="T1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53">
                  <a:moveTo>
                    <a:pt x="19" y="20"/>
                  </a:moveTo>
                  <a:cubicBezTo>
                    <a:pt x="18" y="22"/>
                    <a:pt x="16" y="24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8"/>
                    <a:pt x="15" y="17"/>
                  </a:cubicBezTo>
                  <a:cubicBezTo>
                    <a:pt x="16" y="16"/>
                    <a:pt x="17" y="14"/>
                    <a:pt x="18" y="13"/>
                  </a:cubicBezTo>
                  <a:cubicBezTo>
                    <a:pt x="18" y="11"/>
                    <a:pt x="19" y="9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0"/>
                    <a:pt x="22" y="0"/>
                  </a:cubicBezTo>
                  <a:cubicBezTo>
                    <a:pt x="23" y="0"/>
                    <a:pt x="24" y="0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5"/>
                    <a:pt x="26" y="8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8" y="17"/>
                    <a:pt x="27" y="20"/>
                  </a:cubicBezTo>
                  <a:cubicBezTo>
                    <a:pt x="27" y="22"/>
                    <a:pt x="26" y="25"/>
                    <a:pt x="25" y="27"/>
                  </a:cubicBezTo>
                  <a:cubicBezTo>
                    <a:pt x="23" y="30"/>
                    <a:pt x="22" y="32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8" y="37"/>
                    <a:pt x="16" y="38"/>
                    <a:pt x="14" y="4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29"/>
                    <a:pt x="19" y="27"/>
                    <a:pt x="20" y="25"/>
                  </a:cubicBezTo>
                  <a:cubicBezTo>
                    <a:pt x="21" y="23"/>
                    <a:pt x="22" y="21"/>
                    <a:pt x="22" y="19"/>
                  </a:cubicBezTo>
                  <a:cubicBezTo>
                    <a:pt x="23" y="17"/>
                    <a:pt x="23" y="16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1" y="18"/>
                    <a:pt x="19" y="20"/>
                  </a:cubicBezTo>
                  <a:close/>
                  <a:moveTo>
                    <a:pt x="14" y="27"/>
                  </a:moveTo>
                  <a:cubicBezTo>
                    <a:pt x="12" y="30"/>
                    <a:pt x="9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6" y="39"/>
                    <a:pt x="6" y="41"/>
                  </a:cubicBezTo>
                  <a:cubicBezTo>
                    <a:pt x="7" y="40"/>
                    <a:pt x="8" y="39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6"/>
                    <a:pt x="13" y="35"/>
                    <a:pt x="14" y="3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9" y="44"/>
                    <a:pt x="5" y="48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4" y="53"/>
                    <a:pt x="3" y="53"/>
                  </a:cubicBezTo>
                  <a:cubicBezTo>
                    <a:pt x="1" y="53"/>
                    <a:pt x="0" y="52"/>
                    <a:pt x="0" y="51"/>
                  </a:cubicBezTo>
                  <a:cubicBezTo>
                    <a:pt x="0" y="48"/>
                    <a:pt x="0" y="45"/>
                    <a:pt x="1" y="42"/>
                  </a:cubicBezTo>
                  <a:cubicBezTo>
                    <a:pt x="1" y="39"/>
                    <a:pt x="2" y="36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5" y="30"/>
                    <a:pt x="8" y="27"/>
                    <a:pt x="11" y="23"/>
                  </a:cubicBezTo>
                  <a:cubicBezTo>
                    <a:pt x="12" y="22"/>
                    <a:pt x="13" y="21"/>
                    <a:pt x="14" y="19"/>
                  </a:cubicBezTo>
                  <a:lnTo>
                    <a:pt x="1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6" name="Freeform 245"/>
            <p:cNvSpPr>
              <a:spLocks noEditPoints="1"/>
            </p:cNvSpPr>
            <p:nvPr/>
          </p:nvSpPr>
          <p:spPr bwMode="auto">
            <a:xfrm>
              <a:off x="7345374" y="3463946"/>
              <a:ext cx="76200" cy="150814"/>
            </a:xfrm>
            <a:custGeom>
              <a:avLst/>
              <a:gdLst>
                <a:gd name="T0" fmla="*/ 17 w 34"/>
                <a:gd name="T1" fmla="*/ 15 h 67"/>
                <a:gd name="T2" fmla="*/ 21 w 34"/>
                <a:gd name="T3" fmla="*/ 12 h 67"/>
                <a:gd name="T4" fmla="*/ 24 w 34"/>
                <a:gd name="T5" fmla="*/ 9 h 67"/>
                <a:gd name="T6" fmla="*/ 26 w 34"/>
                <a:gd name="T7" fmla="*/ 5 h 67"/>
                <a:gd name="T8" fmla="*/ 26 w 34"/>
                <a:gd name="T9" fmla="*/ 5 h 67"/>
                <a:gd name="T10" fmla="*/ 26 w 34"/>
                <a:gd name="T11" fmla="*/ 5 h 67"/>
                <a:gd name="T12" fmla="*/ 26 w 34"/>
                <a:gd name="T13" fmla="*/ 5 h 67"/>
                <a:gd name="T14" fmla="*/ 27 w 34"/>
                <a:gd name="T15" fmla="*/ 3 h 67"/>
                <a:gd name="T16" fmla="*/ 27 w 34"/>
                <a:gd name="T17" fmla="*/ 3 h 67"/>
                <a:gd name="T18" fmla="*/ 29 w 34"/>
                <a:gd name="T19" fmla="*/ 1 h 67"/>
                <a:gd name="T20" fmla="*/ 32 w 34"/>
                <a:gd name="T21" fmla="*/ 2 h 67"/>
                <a:gd name="T22" fmla="*/ 34 w 34"/>
                <a:gd name="T23" fmla="*/ 13 h 67"/>
                <a:gd name="T24" fmla="*/ 33 w 34"/>
                <a:gd name="T25" fmla="*/ 23 h 67"/>
                <a:gd name="T26" fmla="*/ 29 w 34"/>
                <a:gd name="T27" fmla="*/ 33 h 67"/>
                <a:gd name="T28" fmla="*/ 23 w 34"/>
                <a:gd name="T29" fmla="*/ 41 h 67"/>
                <a:gd name="T30" fmla="*/ 23 w 34"/>
                <a:gd name="T31" fmla="*/ 41 h 67"/>
                <a:gd name="T32" fmla="*/ 17 w 34"/>
                <a:gd name="T33" fmla="*/ 49 h 67"/>
                <a:gd name="T34" fmla="*/ 17 w 34"/>
                <a:gd name="T35" fmla="*/ 40 h 67"/>
                <a:gd name="T36" fmla="*/ 19 w 34"/>
                <a:gd name="T37" fmla="*/ 38 h 67"/>
                <a:gd name="T38" fmla="*/ 19 w 34"/>
                <a:gd name="T39" fmla="*/ 37 h 67"/>
                <a:gd name="T40" fmla="*/ 25 w 34"/>
                <a:gd name="T41" fmla="*/ 30 h 67"/>
                <a:gd name="T42" fmla="*/ 28 w 34"/>
                <a:gd name="T43" fmla="*/ 22 h 67"/>
                <a:gd name="T44" fmla="*/ 29 w 34"/>
                <a:gd name="T45" fmla="*/ 13 h 67"/>
                <a:gd name="T46" fmla="*/ 29 w 34"/>
                <a:gd name="T47" fmla="*/ 10 h 67"/>
                <a:gd name="T48" fmla="*/ 27 w 34"/>
                <a:gd name="T49" fmla="*/ 12 h 67"/>
                <a:gd name="T50" fmla="*/ 24 w 34"/>
                <a:gd name="T51" fmla="*/ 15 h 67"/>
                <a:gd name="T52" fmla="*/ 20 w 34"/>
                <a:gd name="T53" fmla="*/ 19 h 67"/>
                <a:gd name="T54" fmla="*/ 19 w 34"/>
                <a:gd name="T55" fmla="*/ 19 h 67"/>
                <a:gd name="T56" fmla="*/ 17 w 34"/>
                <a:gd name="T57" fmla="*/ 21 h 67"/>
                <a:gd name="T58" fmla="*/ 17 w 34"/>
                <a:gd name="T59" fmla="*/ 15 h 67"/>
                <a:gd name="T60" fmla="*/ 13 w 34"/>
                <a:gd name="T61" fmla="*/ 59 h 67"/>
                <a:gd name="T62" fmla="*/ 13 w 34"/>
                <a:gd name="T63" fmla="*/ 64 h 67"/>
                <a:gd name="T64" fmla="*/ 12 w 34"/>
                <a:gd name="T65" fmla="*/ 66 h 67"/>
                <a:gd name="T66" fmla="*/ 9 w 34"/>
                <a:gd name="T67" fmla="*/ 66 h 67"/>
                <a:gd name="T68" fmla="*/ 1 w 34"/>
                <a:gd name="T69" fmla="*/ 51 h 67"/>
                <a:gd name="T70" fmla="*/ 2 w 34"/>
                <a:gd name="T71" fmla="*/ 34 h 67"/>
                <a:gd name="T72" fmla="*/ 16 w 34"/>
                <a:gd name="T73" fmla="*/ 16 h 67"/>
                <a:gd name="T74" fmla="*/ 16 w 34"/>
                <a:gd name="T75" fmla="*/ 16 h 67"/>
                <a:gd name="T76" fmla="*/ 17 w 34"/>
                <a:gd name="T77" fmla="*/ 15 h 67"/>
                <a:gd name="T78" fmla="*/ 17 w 34"/>
                <a:gd name="T79" fmla="*/ 21 h 67"/>
                <a:gd name="T80" fmla="*/ 7 w 34"/>
                <a:gd name="T81" fmla="*/ 35 h 67"/>
                <a:gd name="T82" fmla="*/ 6 w 34"/>
                <a:gd name="T83" fmla="*/ 50 h 67"/>
                <a:gd name="T84" fmla="*/ 9 w 34"/>
                <a:gd name="T85" fmla="*/ 58 h 67"/>
                <a:gd name="T86" fmla="*/ 11 w 34"/>
                <a:gd name="T87" fmla="*/ 51 h 67"/>
                <a:gd name="T88" fmla="*/ 17 w 34"/>
                <a:gd name="T89" fmla="*/ 40 h 67"/>
                <a:gd name="T90" fmla="*/ 17 w 34"/>
                <a:gd name="T91" fmla="*/ 49 h 67"/>
                <a:gd name="T92" fmla="*/ 15 w 34"/>
                <a:gd name="T93" fmla="*/ 52 h 67"/>
                <a:gd name="T94" fmla="*/ 13 w 34"/>
                <a:gd name="T9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67">
                  <a:moveTo>
                    <a:pt x="17" y="15"/>
                  </a:moveTo>
                  <a:cubicBezTo>
                    <a:pt x="18" y="14"/>
                    <a:pt x="20" y="13"/>
                    <a:pt x="21" y="12"/>
                  </a:cubicBezTo>
                  <a:cubicBezTo>
                    <a:pt x="22" y="11"/>
                    <a:pt x="23" y="10"/>
                    <a:pt x="24" y="9"/>
                  </a:cubicBezTo>
                  <a:cubicBezTo>
                    <a:pt x="24" y="8"/>
                    <a:pt x="25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7" y="4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7" y="1"/>
                    <a:pt x="29" y="1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3" y="6"/>
                    <a:pt x="34" y="9"/>
                    <a:pt x="34" y="13"/>
                  </a:cubicBezTo>
                  <a:cubicBezTo>
                    <a:pt x="34" y="17"/>
                    <a:pt x="34" y="20"/>
                    <a:pt x="33" y="23"/>
                  </a:cubicBezTo>
                  <a:cubicBezTo>
                    <a:pt x="32" y="27"/>
                    <a:pt x="30" y="30"/>
                    <a:pt x="29" y="33"/>
                  </a:cubicBezTo>
                  <a:cubicBezTo>
                    <a:pt x="27" y="35"/>
                    <a:pt x="25" y="38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19" y="46"/>
                    <a:pt x="17" y="4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39"/>
                    <a:pt x="18" y="39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5"/>
                    <a:pt x="23" y="33"/>
                    <a:pt x="25" y="30"/>
                  </a:cubicBezTo>
                  <a:cubicBezTo>
                    <a:pt x="26" y="28"/>
                    <a:pt x="27" y="25"/>
                    <a:pt x="28" y="22"/>
                  </a:cubicBezTo>
                  <a:cubicBezTo>
                    <a:pt x="29" y="19"/>
                    <a:pt x="29" y="16"/>
                    <a:pt x="29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6" y="13"/>
                    <a:pt x="25" y="14"/>
                    <a:pt x="24" y="15"/>
                  </a:cubicBezTo>
                  <a:cubicBezTo>
                    <a:pt x="22" y="17"/>
                    <a:pt x="21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8" y="21"/>
                    <a:pt x="17" y="21"/>
                  </a:cubicBezTo>
                  <a:lnTo>
                    <a:pt x="17" y="15"/>
                  </a:lnTo>
                  <a:close/>
                  <a:moveTo>
                    <a:pt x="13" y="59"/>
                  </a:moveTo>
                  <a:cubicBezTo>
                    <a:pt x="13" y="61"/>
                    <a:pt x="13" y="62"/>
                    <a:pt x="13" y="64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7"/>
                    <a:pt x="10" y="67"/>
                    <a:pt x="9" y="66"/>
                  </a:cubicBezTo>
                  <a:cubicBezTo>
                    <a:pt x="5" y="62"/>
                    <a:pt x="2" y="56"/>
                    <a:pt x="1" y="51"/>
                  </a:cubicBezTo>
                  <a:cubicBezTo>
                    <a:pt x="0" y="45"/>
                    <a:pt x="0" y="39"/>
                    <a:pt x="2" y="34"/>
                  </a:cubicBezTo>
                  <a:cubicBezTo>
                    <a:pt x="5" y="26"/>
                    <a:pt x="10" y="21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25"/>
                    <a:pt x="9" y="29"/>
                    <a:pt x="7" y="35"/>
                  </a:cubicBezTo>
                  <a:cubicBezTo>
                    <a:pt x="5" y="40"/>
                    <a:pt x="5" y="45"/>
                    <a:pt x="6" y="50"/>
                  </a:cubicBezTo>
                  <a:cubicBezTo>
                    <a:pt x="6" y="53"/>
                    <a:pt x="7" y="55"/>
                    <a:pt x="9" y="58"/>
                  </a:cubicBezTo>
                  <a:cubicBezTo>
                    <a:pt x="9" y="55"/>
                    <a:pt x="10" y="53"/>
                    <a:pt x="11" y="51"/>
                  </a:cubicBezTo>
                  <a:cubicBezTo>
                    <a:pt x="12" y="47"/>
                    <a:pt x="15" y="43"/>
                    <a:pt x="17" y="4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1"/>
                    <a:pt x="15" y="52"/>
                  </a:cubicBezTo>
                  <a:cubicBezTo>
                    <a:pt x="15" y="54"/>
                    <a:pt x="14" y="57"/>
                    <a:pt x="1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7" name="Freeform 246"/>
            <p:cNvSpPr>
              <a:spLocks noEditPoints="1"/>
            </p:cNvSpPr>
            <p:nvPr/>
          </p:nvSpPr>
          <p:spPr bwMode="auto">
            <a:xfrm>
              <a:off x="6961198" y="1882787"/>
              <a:ext cx="417514" cy="212727"/>
            </a:xfrm>
            <a:custGeom>
              <a:avLst/>
              <a:gdLst>
                <a:gd name="T0" fmla="*/ 171 w 185"/>
                <a:gd name="T1" fmla="*/ 55 h 94"/>
                <a:gd name="T2" fmla="*/ 172 w 185"/>
                <a:gd name="T3" fmla="*/ 14 h 94"/>
                <a:gd name="T4" fmla="*/ 157 w 185"/>
                <a:gd name="T5" fmla="*/ 0 h 94"/>
                <a:gd name="T6" fmla="*/ 185 w 185"/>
                <a:gd name="T7" fmla="*/ 34 h 94"/>
                <a:gd name="T8" fmla="*/ 157 w 185"/>
                <a:gd name="T9" fmla="*/ 68 h 94"/>
                <a:gd name="T10" fmla="*/ 157 w 185"/>
                <a:gd name="T11" fmla="*/ 53 h 94"/>
                <a:gd name="T12" fmla="*/ 165 w 185"/>
                <a:gd name="T13" fmla="*/ 48 h 94"/>
                <a:gd name="T14" fmla="*/ 171 w 185"/>
                <a:gd name="T15" fmla="*/ 34 h 94"/>
                <a:gd name="T16" fmla="*/ 157 w 185"/>
                <a:gd name="T17" fmla="*/ 14 h 94"/>
                <a:gd name="T18" fmla="*/ 162 w 185"/>
                <a:gd name="T19" fmla="*/ 24 h 94"/>
                <a:gd name="T20" fmla="*/ 162 w 185"/>
                <a:gd name="T21" fmla="*/ 45 h 94"/>
                <a:gd name="T22" fmla="*/ 157 w 185"/>
                <a:gd name="T23" fmla="*/ 48 h 94"/>
                <a:gd name="T24" fmla="*/ 92 w 185"/>
                <a:gd name="T25" fmla="*/ 88 h 94"/>
                <a:gd name="T26" fmla="*/ 135 w 185"/>
                <a:gd name="T27" fmla="*/ 61 h 94"/>
                <a:gd name="T28" fmla="*/ 138 w 185"/>
                <a:gd name="T29" fmla="*/ 61 h 94"/>
                <a:gd name="T30" fmla="*/ 151 w 185"/>
                <a:gd name="T31" fmla="*/ 63 h 94"/>
                <a:gd name="T32" fmla="*/ 157 w 185"/>
                <a:gd name="T33" fmla="*/ 68 h 94"/>
                <a:gd name="T34" fmla="*/ 143 w 185"/>
                <a:gd name="T35" fmla="*/ 67 h 94"/>
                <a:gd name="T36" fmla="*/ 112 w 185"/>
                <a:gd name="T37" fmla="*/ 86 h 94"/>
                <a:gd name="T38" fmla="*/ 92 w 185"/>
                <a:gd name="T39" fmla="*/ 88 h 94"/>
                <a:gd name="T40" fmla="*/ 152 w 185"/>
                <a:gd name="T41" fmla="*/ 4 h 94"/>
                <a:gd name="T42" fmla="*/ 92 w 185"/>
                <a:gd name="T43" fmla="*/ 4 h 94"/>
                <a:gd name="T44" fmla="*/ 152 w 185"/>
                <a:gd name="T45" fmla="*/ 0 h 94"/>
                <a:gd name="T46" fmla="*/ 153 w 185"/>
                <a:gd name="T47" fmla="*/ 0 h 94"/>
                <a:gd name="T48" fmla="*/ 157 w 185"/>
                <a:gd name="T49" fmla="*/ 5 h 94"/>
                <a:gd name="T50" fmla="*/ 157 w 185"/>
                <a:gd name="T51" fmla="*/ 20 h 94"/>
                <a:gd name="T52" fmla="*/ 153 w 185"/>
                <a:gd name="T53" fmla="*/ 35 h 94"/>
                <a:gd name="T54" fmla="*/ 151 w 185"/>
                <a:gd name="T55" fmla="*/ 50 h 94"/>
                <a:gd name="T56" fmla="*/ 157 w 185"/>
                <a:gd name="T57" fmla="*/ 53 h 94"/>
                <a:gd name="T58" fmla="*/ 147 w 185"/>
                <a:gd name="T59" fmla="*/ 54 h 94"/>
                <a:gd name="T60" fmla="*/ 143 w 185"/>
                <a:gd name="T61" fmla="*/ 50 h 94"/>
                <a:gd name="T62" fmla="*/ 143 w 185"/>
                <a:gd name="T63" fmla="*/ 50 h 94"/>
                <a:gd name="T64" fmla="*/ 151 w 185"/>
                <a:gd name="T65" fmla="*/ 16 h 94"/>
                <a:gd name="T66" fmla="*/ 153 w 185"/>
                <a:gd name="T67" fmla="*/ 14 h 94"/>
                <a:gd name="T68" fmla="*/ 154 w 185"/>
                <a:gd name="T69" fmla="*/ 14 h 94"/>
                <a:gd name="T70" fmla="*/ 78 w 185"/>
                <a:gd name="T71" fmla="*/ 89 h 94"/>
                <a:gd name="T72" fmla="*/ 92 w 185"/>
                <a:gd name="T73" fmla="*/ 93 h 94"/>
                <a:gd name="T74" fmla="*/ 23 w 185"/>
                <a:gd name="T75" fmla="*/ 71 h 94"/>
                <a:gd name="T76" fmla="*/ 0 w 185"/>
                <a:gd name="T77" fmla="*/ 9 h 94"/>
                <a:gd name="T78" fmla="*/ 4 w 185"/>
                <a:gd name="T79" fmla="*/ 0 h 94"/>
                <a:gd name="T80" fmla="*/ 92 w 185"/>
                <a:gd name="T81" fmla="*/ 4 h 94"/>
                <a:gd name="T82" fmla="*/ 5 w 185"/>
                <a:gd name="T83" fmla="*/ 9 h 94"/>
                <a:gd name="T84" fmla="*/ 26 w 185"/>
                <a:gd name="T8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94">
                  <a:moveTo>
                    <a:pt x="157" y="63"/>
                  </a:moveTo>
                  <a:cubicBezTo>
                    <a:pt x="162" y="62"/>
                    <a:pt x="167" y="59"/>
                    <a:pt x="171" y="55"/>
                  </a:cubicBezTo>
                  <a:cubicBezTo>
                    <a:pt x="177" y="49"/>
                    <a:pt x="180" y="42"/>
                    <a:pt x="180" y="34"/>
                  </a:cubicBezTo>
                  <a:cubicBezTo>
                    <a:pt x="180" y="26"/>
                    <a:pt x="177" y="19"/>
                    <a:pt x="172" y="14"/>
                  </a:cubicBezTo>
                  <a:cubicBezTo>
                    <a:pt x="168" y="9"/>
                    <a:pt x="163" y="6"/>
                    <a:pt x="157" y="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4" y="2"/>
                    <a:pt x="170" y="5"/>
                    <a:pt x="175" y="10"/>
                  </a:cubicBezTo>
                  <a:cubicBezTo>
                    <a:pt x="181" y="16"/>
                    <a:pt x="185" y="25"/>
                    <a:pt x="185" y="34"/>
                  </a:cubicBezTo>
                  <a:cubicBezTo>
                    <a:pt x="185" y="43"/>
                    <a:pt x="181" y="52"/>
                    <a:pt x="175" y="58"/>
                  </a:cubicBezTo>
                  <a:cubicBezTo>
                    <a:pt x="170" y="63"/>
                    <a:pt x="164" y="66"/>
                    <a:pt x="157" y="68"/>
                  </a:cubicBezTo>
                  <a:cubicBezTo>
                    <a:pt x="157" y="63"/>
                    <a:pt x="157" y="63"/>
                    <a:pt x="157" y="63"/>
                  </a:cubicBezTo>
                  <a:close/>
                  <a:moveTo>
                    <a:pt x="157" y="53"/>
                  </a:moveTo>
                  <a:cubicBezTo>
                    <a:pt x="160" y="52"/>
                    <a:pt x="163" y="51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9" y="45"/>
                    <a:pt x="171" y="40"/>
                    <a:pt x="171" y="34"/>
                  </a:cubicBezTo>
                  <a:cubicBezTo>
                    <a:pt x="171" y="29"/>
                    <a:pt x="169" y="24"/>
                    <a:pt x="166" y="21"/>
                  </a:cubicBezTo>
                  <a:cubicBezTo>
                    <a:pt x="164" y="18"/>
                    <a:pt x="160" y="16"/>
                    <a:pt x="157" y="14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9" y="21"/>
                    <a:pt x="161" y="22"/>
                    <a:pt x="162" y="24"/>
                  </a:cubicBezTo>
                  <a:cubicBezTo>
                    <a:pt x="165" y="27"/>
                    <a:pt x="166" y="30"/>
                    <a:pt x="166" y="34"/>
                  </a:cubicBezTo>
                  <a:cubicBezTo>
                    <a:pt x="166" y="38"/>
                    <a:pt x="164" y="42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0" y="46"/>
                    <a:pt x="159" y="48"/>
                    <a:pt x="157" y="48"/>
                  </a:cubicBezTo>
                  <a:lnTo>
                    <a:pt x="157" y="53"/>
                  </a:lnTo>
                  <a:close/>
                  <a:moveTo>
                    <a:pt x="92" y="88"/>
                  </a:moveTo>
                  <a:cubicBezTo>
                    <a:pt x="99" y="87"/>
                    <a:pt x="104" y="85"/>
                    <a:pt x="110" y="82"/>
                  </a:cubicBezTo>
                  <a:cubicBezTo>
                    <a:pt x="120" y="77"/>
                    <a:pt x="128" y="70"/>
                    <a:pt x="135" y="61"/>
                  </a:cubicBezTo>
                  <a:cubicBezTo>
                    <a:pt x="136" y="60"/>
                    <a:pt x="137" y="60"/>
                    <a:pt x="138" y="61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0" y="62"/>
                    <a:pt x="142" y="62"/>
                    <a:pt x="144" y="63"/>
                  </a:cubicBezTo>
                  <a:cubicBezTo>
                    <a:pt x="146" y="63"/>
                    <a:pt x="148" y="63"/>
                    <a:pt x="151" y="63"/>
                  </a:cubicBezTo>
                  <a:cubicBezTo>
                    <a:pt x="153" y="63"/>
                    <a:pt x="155" y="63"/>
                    <a:pt x="157" y="63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5" y="68"/>
                    <a:pt x="153" y="68"/>
                    <a:pt x="151" y="68"/>
                  </a:cubicBezTo>
                  <a:cubicBezTo>
                    <a:pt x="148" y="68"/>
                    <a:pt x="146" y="68"/>
                    <a:pt x="143" y="67"/>
                  </a:cubicBezTo>
                  <a:cubicBezTo>
                    <a:pt x="141" y="67"/>
                    <a:pt x="140" y="66"/>
                    <a:pt x="138" y="66"/>
                  </a:cubicBezTo>
                  <a:cubicBezTo>
                    <a:pt x="131" y="74"/>
                    <a:pt x="122" y="81"/>
                    <a:pt x="112" y="86"/>
                  </a:cubicBezTo>
                  <a:cubicBezTo>
                    <a:pt x="106" y="89"/>
                    <a:pt x="99" y="91"/>
                    <a:pt x="92" y="93"/>
                  </a:cubicBezTo>
                  <a:cubicBezTo>
                    <a:pt x="92" y="88"/>
                    <a:pt x="92" y="88"/>
                    <a:pt x="92" y="88"/>
                  </a:cubicBezTo>
                  <a:close/>
                  <a:moveTo>
                    <a:pt x="157" y="5"/>
                  </a:moveTo>
                  <a:cubicBezTo>
                    <a:pt x="155" y="5"/>
                    <a:pt x="154" y="5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3" y="0"/>
                  </a:cubicBezTo>
                  <a:cubicBezTo>
                    <a:pt x="154" y="0"/>
                    <a:pt x="155" y="0"/>
                    <a:pt x="157" y="0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57" y="14"/>
                  </a:moveTo>
                  <a:cubicBezTo>
                    <a:pt x="157" y="20"/>
                    <a:pt x="157" y="20"/>
                    <a:pt x="157" y="20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24"/>
                    <a:pt x="155" y="30"/>
                    <a:pt x="153" y="35"/>
                  </a:cubicBezTo>
                  <a:cubicBezTo>
                    <a:pt x="152" y="40"/>
                    <a:pt x="150" y="45"/>
                    <a:pt x="148" y="49"/>
                  </a:cubicBezTo>
                  <a:cubicBezTo>
                    <a:pt x="149" y="49"/>
                    <a:pt x="150" y="50"/>
                    <a:pt x="151" y="50"/>
                  </a:cubicBezTo>
                  <a:cubicBezTo>
                    <a:pt x="153" y="50"/>
                    <a:pt x="155" y="49"/>
                    <a:pt x="157" y="48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5" y="54"/>
                    <a:pt x="153" y="54"/>
                    <a:pt x="151" y="54"/>
                  </a:cubicBezTo>
                  <a:cubicBezTo>
                    <a:pt x="150" y="54"/>
                    <a:pt x="148" y="54"/>
                    <a:pt x="147" y="54"/>
                  </a:cubicBezTo>
                  <a:cubicBezTo>
                    <a:pt x="146" y="54"/>
                    <a:pt x="145" y="54"/>
                    <a:pt x="144" y="53"/>
                  </a:cubicBezTo>
                  <a:cubicBezTo>
                    <a:pt x="143" y="53"/>
                    <a:pt x="142" y="51"/>
                    <a:pt x="143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5" y="45"/>
                    <a:pt x="147" y="39"/>
                    <a:pt x="149" y="34"/>
                  </a:cubicBezTo>
                  <a:cubicBezTo>
                    <a:pt x="150" y="28"/>
                    <a:pt x="151" y="22"/>
                    <a:pt x="151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5"/>
                    <a:pt x="152" y="14"/>
                    <a:pt x="153" y="14"/>
                  </a:cubicBezTo>
                  <a:cubicBezTo>
                    <a:pt x="153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5" y="14"/>
                    <a:pt x="156" y="14"/>
                    <a:pt x="157" y="14"/>
                  </a:cubicBezTo>
                  <a:close/>
                  <a:moveTo>
                    <a:pt x="78" y="89"/>
                  </a:moveTo>
                  <a:cubicBezTo>
                    <a:pt x="83" y="89"/>
                    <a:pt x="88" y="89"/>
                    <a:pt x="92" y="88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88" y="94"/>
                    <a:pt x="83" y="94"/>
                    <a:pt x="78" y="94"/>
                  </a:cubicBezTo>
                  <a:cubicBezTo>
                    <a:pt x="56" y="94"/>
                    <a:pt x="37" y="85"/>
                    <a:pt x="23" y="71"/>
                  </a:cubicBezTo>
                  <a:cubicBezTo>
                    <a:pt x="9" y="57"/>
                    <a:pt x="0" y="38"/>
                    <a:pt x="0" y="16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8"/>
                    <a:pt x="5" y="9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36"/>
                    <a:pt x="13" y="55"/>
                    <a:pt x="26" y="68"/>
                  </a:cubicBezTo>
                  <a:cubicBezTo>
                    <a:pt x="39" y="81"/>
                    <a:pt x="58" y="89"/>
                    <a:pt x="7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8" name="Freeform 247"/>
            <p:cNvSpPr>
              <a:spLocks noEditPoints="1"/>
            </p:cNvSpPr>
            <p:nvPr/>
          </p:nvSpPr>
          <p:spPr bwMode="auto">
            <a:xfrm>
              <a:off x="6961198" y="2101863"/>
              <a:ext cx="376239" cy="41275"/>
            </a:xfrm>
            <a:custGeom>
              <a:avLst/>
              <a:gdLst>
                <a:gd name="T0" fmla="*/ 84 w 167"/>
                <a:gd name="T1" fmla="*/ 0 h 18"/>
                <a:gd name="T2" fmla="*/ 165 w 167"/>
                <a:gd name="T3" fmla="*/ 0 h 18"/>
                <a:gd name="T4" fmla="*/ 167 w 167"/>
                <a:gd name="T5" fmla="*/ 3 h 18"/>
                <a:gd name="T6" fmla="*/ 167 w 167"/>
                <a:gd name="T7" fmla="*/ 16 h 18"/>
                <a:gd name="T8" fmla="*/ 165 w 167"/>
                <a:gd name="T9" fmla="*/ 18 h 18"/>
                <a:gd name="T10" fmla="*/ 84 w 167"/>
                <a:gd name="T11" fmla="*/ 18 h 18"/>
                <a:gd name="T12" fmla="*/ 84 w 167"/>
                <a:gd name="T13" fmla="*/ 14 h 18"/>
                <a:gd name="T14" fmla="*/ 163 w 167"/>
                <a:gd name="T15" fmla="*/ 14 h 18"/>
                <a:gd name="T16" fmla="*/ 163 w 167"/>
                <a:gd name="T17" fmla="*/ 5 h 18"/>
                <a:gd name="T18" fmla="*/ 84 w 167"/>
                <a:gd name="T19" fmla="*/ 5 h 18"/>
                <a:gd name="T20" fmla="*/ 84 w 167"/>
                <a:gd name="T21" fmla="*/ 0 h 18"/>
                <a:gd name="T22" fmla="*/ 2 w 167"/>
                <a:gd name="T23" fmla="*/ 0 h 18"/>
                <a:gd name="T24" fmla="*/ 84 w 167"/>
                <a:gd name="T25" fmla="*/ 0 h 18"/>
                <a:gd name="T26" fmla="*/ 84 w 167"/>
                <a:gd name="T27" fmla="*/ 5 h 18"/>
                <a:gd name="T28" fmla="*/ 5 w 167"/>
                <a:gd name="T29" fmla="*/ 5 h 18"/>
                <a:gd name="T30" fmla="*/ 5 w 167"/>
                <a:gd name="T31" fmla="*/ 14 h 18"/>
                <a:gd name="T32" fmla="*/ 84 w 167"/>
                <a:gd name="T33" fmla="*/ 14 h 18"/>
                <a:gd name="T34" fmla="*/ 84 w 167"/>
                <a:gd name="T35" fmla="*/ 18 h 18"/>
                <a:gd name="T36" fmla="*/ 2 w 167"/>
                <a:gd name="T37" fmla="*/ 18 h 18"/>
                <a:gd name="T38" fmla="*/ 0 w 167"/>
                <a:gd name="T39" fmla="*/ 16 h 18"/>
                <a:gd name="T40" fmla="*/ 0 w 167"/>
                <a:gd name="T41" fmla="*/ 3 h 18"/>
                <a:gd name="T42" fmla="*/ 2 w 167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8">
                  <a:moveTo>
                    <a:pt x="84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1"/>
                    <a:pt x="167" y="3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17"/>
                    <a:pt x="166" y="18"/>
                    <a:pt x="165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84" y="5"/>
                    <a:pt x="84" y="5"/>
                    <a:pt x="84" y="5"/>
                  </a:cubicBezTo>
                  <a:lnTo>
                    <a:pt x="84" y="0"/>
                  </a:lnTo>
                  <a:close/>
                  <a:moveTo>
                    <a:pt x="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29" name="Freeform 248"/>
            <p:cNvSpPr>
              <a:spLocks noEditPoints="1"/>
            </p:cNvSpPr>
            <p:nvPr/>
          </p:nvSpPr>
          <p:spPr bwMode="auto">
            <a:xfrm>
              <a:off x="7046924" y="1711335"/>
              <a:ext cx="71439" cy="166689"/>
            </a:xfrm>
            <a:custGeom>
              <a:avLst/>
              <a:gdLst>
                <a:gd name="T0" fmla="*/ 25 w 32"/>
                <a:gd name="T1" fmla="*/ 59 h 74"/>
                <a:gd name="T2" fmla="*/ 21 w 32"/>
                <a:gd name="T3" fmla="*/ 33 h 74"/>
                <a:gd name="T4" fmla="*/ 19 w 32"/>
                <a:gd name="T5" fmla="*/ 30 h 74"/>
                <a:gd name="T6" fmla="*/ 16 w 32"/>
                <a:gd name="T7" fmla="*/ 22 h 74"/>
                <a:gd name="T8" fmla="*/ 19 w 32"/>
                <a:gd name="T9" fmla="*/ 15 h 74"/>
                <a:gd name="T10" fmla="*/ 21 w 32"/>
                <a:gd name="T11" fmla="*/ 8 h 74"/>
                <a:gd name="T12" fmla="*/ 16 w 32"/>
                <a:gd name="T13" fmla="*/ 5 h 74"/>
                <a:gd name="T14" fmla="*/ 22 w 32"/>
                <a:gd name="T15" fmla="*/ 2 h 74"/>
                <a:gd name="T16" fmla="*/ 26 w 32"/>
                <a:gd name="T17" fmla="*/ 9 h 74"/>
                <a:gd name="T18" fmla="*/ 21 w 32"/>
                <a:gd name="T19" fmla="*/ 22 h 74"/>
                <a:gd name="T20" fmla="*/ 25 w 32"/>
                <a:gd name="T21" fmla="*/ 31 h 74"/>
                <a:gd name="T22" fmla="*/ 30 w 32"/>
                <a:gd name="T23" fmla="*/ 44 h 74"/>
                <a:gd name="T24" fmla="*/ 17 w 32"/>
                <a:gd name="T25" fmla="*/ 72 h 74"/>
                <a:gd name="T26" fmla="*/ 16 w 32"/>
                <a:gd name="T27" fmla="*/ 67 h 74"/>
                <a:gd name="T28" fmla="*/ 16 w 32"/>
                <a:gd name="T29" fmla="*/ 54 h 74"/>
                <a:gd name="T30" fmla="*/ 13 w 32"/>
                <a:gd name="T31" fmla="*/ 57 h 74"/>
                <a:gd name="T32" fmla="*/ 9 w 32"/>
                <a:gd name="T33" fmla="*/ 65 h 74"/>
                <a:gd name="T34" fmla="*/ 10 w 32"/>
                <a:gd name="T35" fmla="*/ 67 h 74"/>
                <a:gd name="T36" fmla="*/ 16 w 32"/>
                <a:gd name="T37" fmla="*/ 67 h 74"/>
                <a:gd name="T38" fmla="*/ 7 w 32"/>
                <a:gd name="T39" fmla="*/ 70 h 74"/>
                <a:gd name="T40" fmla="*/ 7 w 32"/>
                <a:gd name="T41" fmla="*/ 70 h 74"/>
                <a:gd name="T42" fmla="*/ 4 w 32"/>
                <a:gd name="T43" fmla="*/ 62 h 74"/>
                <a:gd name="T44" fmla="*/ 11 w 32"/>
                <a:gd name="T45" fmla="*/ 48 h 74"/>
                <a:gd name="T46" fmla="*/ 3 w 32"/>
                <a:gd name="T47" fmla="*/ 31 h 74"/>
                <a:gd name="T48" fmla="*/ 3 w 32"/>
                <a:gd name="T49" fmla="*/ 31 h 74"/>
                <a:gd name="T50" fmla="*/ 11 w 32"/>
                <a:gd name="T51" fmla="*/ 2 h 74"/>
                <a:gd name="T52" fmla="*/ 16 w 32"/>
                <a:gd name="T53" fmla="*/ 5 h 74"/>
                <a:gd name="T54" fmla="*/ 7 w 32"/>
                <a:gd name="T55" fmla="*/ 16 h 74"/>
                <a:gd name="T56" fmla="*/ 7 w 32"/>
                <a:gd name="T57" fmla="*/ 29 h 74"/>
                <a:gd name="T58" fmla="*/ 15 w 32"/>
                <a:gd name="T59" fmla="*/ 46 h 74"/>
                <a:gd name="T60" fmla="*/ 16 w 32"/>
                <a:gd name="T61" fmla="*/ 54 h 74"/>
                <a:gd name="T62" fmla="*/ 16 w 32"/>
                <a:gd name="T63" fmla="*/ 22 h 74"/>
                <a:gd name="T64" fmla="*/ 16 w 32"/>
                <a:gd name="T65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74">
                  <a:moveTo>
                    <a:pt x="16" y="67"/>
                  </a:moveTo>
                  <a:cubicBezTo>
                    <a:pt x="20" y="66"/>
                    <a:pt x="23" y="63"/>
                    <a:pt x="25" y="59"/>
                  </a:cubicBezTo>
                  <a:cubicBezTo>
                    <a:pt x="27" y="55"/>
                    <a:pt x="27" y="50"/>
                    <a:pt x="26" y="45"/>
                  </a:cubicBezTo>
                  <a:cubicBezTo>
                    <a:pt x="25" y="41"/>
                    <a:pt x="23" y="37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2"/>
                    <a:pt x="19" y="31"/>
                    <a:pt x="19" y="30"/>
                  </a:cubicBezTo>
                  <a:cubicBezTo>
                    <a:pt x="18" y="28"/>
                    <a:pt x="17" y="26"/>
                    <a:pt x="16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8"/>
                    <a:pt x="17" y="17"/>
                    <a:pt x="19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9"/>
                    <a:pt x="21" y="8"/>
                    <a:pt x="21" y="8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3" y="3"/>
                    <a:pt x="24" y="4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7" y="13"/>
                    <a:pt x="26" y="17"/>
                    <a:pt x="22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2" y="26"/>
                    <a:pt x="23" y="28"/>
                  </a:cubicBezTo>
                  <a:cubicBezTo>
                    <a:pt x="24" y="29"/>
                    <a:pt x="24" y="30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5"/>
                    <a:pt x="29" y="39"/>
                    <a:pt x="30" y="44"/>
                  </a:cubicBezTo>
                  <a:cubicBezTo>
                    <a:pt x="32" y="50"/>
                    <a:pt x="32" y="56"/>
                    <a:pt x="29" y="61"/>
                  </a:cubicBezTo>
                  <a:cubicBezTo>
                    <a:pt x="27" y="66"/>
                    <a:pt x="23" y="70"/>
                    <a:pt x="17" y="72"/>
                  </a:cubicBezTo>
                  <a:cubicBezTo>
                    <a:pt x="17" y="72"/>
                    <a:pt x="16" y="72"/>
                    <a:pt x="16" y="72"/>
                  </a:cubicBezTo>
                  <a:cubicBezTo>
                    <a:pt x="16" y="67"/>
                    <a:pt x="16" y="67"/>
                    <a:pt x="16" y="67"/>
                  </a:cubicBezTo>
                  <a:close/>
                  <a:moveTo>
                    <a:pt x="16" y="50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2"/>
                    <a:pt x="16" y="51"/>
                    <a:pt x="16" y="50"/>
                  </a:cubicBezTo>
                  <a:close/>
                  <a:moveTo>
                    <a:pt x="13" y="57"/>
                  </a:moveTo>
                  <a:cubicBezTo>
                    <a:pt x="10" y="58"/>
                    <a:pt x="9" y="60"/>
                    <a:pt x="9" y="62"/>
                  </a:cubicBezTo>
                  <a:cubicBezTo>
                    <a:pt x="9" y="63"/>
                    <a:pt x="9" y="64"/>
                    <a:pt x="9" y="65"/>
                  </a:cubicBezTo>
                  <a:cubicBezTo>
                    <a:pt x="10" y="65"/>
                    <a:pt x="10" y="66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3" y="68"/>
                    <a:pt x="15" y="68"/>
                  </a:cubicBezTo>
                  <a:cubicBezTo>
                    <a:pt x="16" y="68"/>
                    <a:pt x="16" y="67"/>
                    <a:pt x="16" y="67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2" y="74"/>
                    <a:pt x="9" y="72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69"/>
                    <a:pt x="5" y="67"/>
                    <a:pt x="5" y="66"/>
                  </a:cubicBezTo>
                  <a:cubicBezTo>
                    <a:pt x="4" y="65"/>
                    <a:pt x="4" y="63"/>
                    <a:pt x="4" y="62"/>
                  </a:cubicBezTo>
                  <a:cubicBezTo>
                    <a:pt x="4" y="58"/>
                    <a:pt x="7" y="54"/>
                    <a:pt x="11" y="53"/>
                  </a:cubicBezTo>
                  <a:cubicBezTo>
                    <a:pt x="12" y="52"/>
                    <a:pt x="12" y="50"/>
                    <a:pt x="11" y="48"/>
                  </a:cubicBezTo>
                  <a:cubicBezTo>
                    <a:pt x="9" y="44"/>
                    <a:pt x="7" y="39"/>
                    <a:pt x="5" y="36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25"/>
                    <a:pt x="0" y="20"/>
                    <a:pt x="2" y="14"/>
                  </a:cubicBezTo>
                  <a:cubicBezTo>
                    <a:pt x="3" y="9"/>
                    <a:pt x="7" y="5"/>
                    <a:pt x="11" y="2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0" y="8"/>
                    <a:pt x="8" y="12"/>
                    <a:pt x="7" y="16"/>
                  </a:cubicBezTo>
                  <a:cubicBezTo>
                    <a:pt x="5" y="20"/>
                    <a:pt x="6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8" y="32"/>
                    <a:pt x="9" y="34"/>
                  </a:cubicBezTo>
                  <a:cubicBezTo>
                    <a:pt x="11" y="37"/>
                    <a:pt x="14" y="42"/>
                    <a:pt x="15" y="46"/>
                  </a:cubicBezTo>
                  <a:cubicBezTo>
                    <a:pt x="16" y="47"/>
                    <a:pt x="16" y="49"/>
                    <a:pt x="16" y="5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5" y="57"/>
                    <a:pt x="13" y="57"/>
                  </a:cubicBezTo>
                  <a:close/>
                  <a:moveTo>
                    <a:pt x="16" y="22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0" name="Freeform 249"/>
            <p:cNvSpPr>
              <a:spLocks noEditPoints="1"/>
            </p:cNvSpPr>
            <p:nvPr/>
          </p:nvSpPr>
          <p:spPr bwMode="auto">
            <a:xfrm>
              <a:off x="7143761" y="1711335"/>
              <a:ext cx="69851" cy="166689"/>
            </a:xfrm>
            <a:custGeom>
              <a:avLst/>
              <a:gdLst>
                <a:gd name="T0" fmla="*/ 24 w 31"/>
                <a:gd name="T1" fmla="*/ 59 h 74"/>
                <a:gd name="T2" fmla="*/ 25 w 31"/>
                <a:gd name="T3" fmla="*/ 45 h 74"/>
                <a:gd name="T4" fmla="*/ 18 w 31"/>
                <a:gd name="T5" fmla="*/ 30 h 74"/>
                <a:gd name="T6" fmla="*/ 16 w 31"/>
                <a:gd name="T7" fmla="*/ 22 h 74"/>
                <a:gd name="T8" fmla="*/ 19 w 31"/>
                <a:gd name="T9" fmla="*/ 15 h 74"/>
                <a:gd name="T10" fmla="*/ 20 w 31"/>
                <a:gd name="T11" fmla="*/ 8 h 74"/>
                <a:gd name="T12" fmla="*/ 16 w 31"/>
                <a:gd name="T13" fmla="*/ 5 h 74"/>
                <a:gd name="T14" fmla="*/ 22 w 31"/>
                <a:gd name="T15" fmla="*/ 2 h 74"/>
                <a:gd name="T16" fmla="*/ 26 w 31"/>
                <a:gd name="T17" fmla="*/ 9 h 74"/>
                <a:gd name="T18" fmla="*/ 20 w 31"/>
                <a:gd name="T19" fmla="*/ 22 h 74"/>
                <a:gd name="T20" fmla="*/ 24 w 31"/>
                <a:gd name="T21" fmla="*/ 31 h 74"/>
                <a:gd name="T22" fmla="*/ 29 w 31"/>
                <a:gd name="T23" fmla="*/ 61 h 74"/>
                <a:gd name="T24" fmla="*/ 16 w 31"/>
                <a:gd name="T25" fmla="*/ 72 h 74"/>
                <a:gd name="T26" fmla="*/ 16 w 31"/>
                <a:gd name="T27" fmla="*/ 67 h 74"/>
                <a:gd name="T28" fmla="*/ 16 w 31"/>
                <a:gd name="T29" fmla="*/ 54 h 74"/>
                <a:gd name="T30" fmla="*/ 12 w 31"/>
                <a:gd name="T31" fmla="*/ 57 h 74"/>
                <a:gd name="T32" fmla="*/ 9 w 31"/>
                <a:gd name="T33" fmla="*/ 65 h 74"/>
                <a:gd name="T34" fmla="*/ 10 w 31"/>
                <a:gd name="T35" fmla="*/ 67 h 74"/>
                <a:gd name="T36" fmla="*/ 16 w 31"/>
                <a:gd name="T37" fmla="*/ 67 h 74"/>
                <a:gd name="T38" fmla="*/ 6 w 31"/>
                <a:gd name="T39" fmla="*/ 70 h 74"/>
                <a:gd name="T40" fmla="*/ 4 w 31"/>
                <a:gd name="T41" fmla="*/ 66 h 74"/>
                <a:gd name="T42" fmla="*/ 11 w 31"/>
                <a:gd name="T43" fmla="*/ 53 h 74"/>
                <a:gd name="T44" fmla="*/ 4 w 31"/>
                <a:gd name="T45" fmla="*/ 36 h 74"/>
                <a:gd name="T46" fmla="*/ 2 w 31"/>
                <a:gd name="T47" fmla="*/ 31 h 74"/>
                <a:gd name="T48" fmla="*/ 1 w 31"/>
                <a:gd name="T49" fmla="*/ 14 h 74"/>
                <a:gd name="T50" fmla="*/ 16 w 31"/>
                <a:gd name="T51" fmla="*/ 0 h 74"/>
                <a:gd name="T52" fmla="*/ 13 w 31"/>
                <a:gd name="T53" fmla="*/ 6 h 74"/>
                <a:gd name="T54" fmla="*/ 7 w 31"/>
                <a:gd name="T55" fmla="*/ 29 h 74"/>
                <a:gd name="T56" fmla="*/ 9 w 31"/>
                <a:gd name="T57" fmla="*/ 34 h 74"/>
                <a:gd name="T58" fmla="*/ 16 w 31"/>
                <a:gd name="T59" fmla="*/ 50 h 74"/>
                <a:gd name="T60" fmla="*/ 12 w 31"/>
                <a:gd name="T61" fmla="*/ 57 h 74"/>
                <a:gd name="T62" fmla="*/ 16 w 31"/>
                <a:gd name="T6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74">
                  <a:moveTo>
                    <a:pt x="16" y="67"/>
                  </a:moveTo>
                  <a:cubicBezTo>
                    <a:pt x="20" y="66"/>
                    <a:pt x="23" y="63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6" y="55"/>
                    <a:pt x="26" y="50"/>
                    <a:pt x="25" y="45"/>
                  </a:cubicBezTo>
                  <a:cubicBezTo>
                    <a:pt x="24" y="41"/>
                    <a:pt x="22" y="37"/>
                    <a:pt x="20" y="33"/>
                  </a:cubicBezTo>
                  <a:cubicBezTo>
                    <a:pt x="20" y="32"/>
                    <a:pt x="19" y="31"/>
                    <a:pt x="18" y="30"/>
                  </a:cubicBezTo>
                  <a:cubicBezTo>
                    <a:pt x="17" y="28"/>
                    <a:pt x="16" y="26"/>
                    <a:pt x="16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8"/>
                    <a:pt x="17" y="17"/>
                    <a:pt x="19" y="15"/>
                  </a:cubicBezTo>
                  <a:cubicBezTo>
                    <a:pt x="21" y="14"/>
                    <a:pt x="21" y="12"/>
                    <a:pt x="21" y="10"/>
                  </a:cubicBezTo>
                  <a:cubicBezTo>
                    <a:pt x="21" y="9"/>
                    <a:pt x="21" y="8"/>
                    <a:pt x="20" y="8"/>
                  </a:cubicBezTo>
                  <a:cubicBezTo>
                    <a:pt x="20" y="7"/>
                    <a:pt x="19" y="7"/>
                    <a:pt x="19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3" y="3"/>
                    <a:pt x="24" y="4"/>
                    <a:pt x="24" y="5"/>
                  </a:cubicBezTo>
                  <a:cubicBezTo>
                    <a:pt x="25" y="6"/>
                    <a:pt x="26" y="8"/>
                    <a:pt x="26" y="9"/>
                  </a:cubicBezTo>
                  <a:cubicBezTo>
                    <a:pt x="26" y="13"/>
                    <a:pt x="25" y="17"/>
                    <a:pt x="21" y="19"/>
                  </a:cubicBezTo>
                  <a:cubicBezTo>
                    <a:pt x="20" y="20"/>
                    <a:pt x="20" y="21"/>
                    <a:pt x="20" y="22"/>
                  </a:cubicBezTo>
                  <a:cubicBezTo>
                    <a:pt x="21" y="24"/>
                    <a:pt x="22" y="26"/>
                    <a:pt x="23" y="28"/>
                  </a:cubicBezTo>
                  <a:cubicBezTo>
                    <a:pt x="23" y="29"/>
                    <a:pt x="24" y="30"/>
                    <a:pt x="24" y="31"/>
                  </a:cubicBezTo>
                  <a:cubicBezTo>
                    <a:pt x="27" y="35"/>
                    <a:pt x="29" y="39"/>
                    <a:pt x="30" y="44"/>
                  </a:cubicBezTo>
                  <a:cubicBezTo>
                    <a:pt x="31" y="50"/>
                    <a:pt x="31" y="56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6" y="66"/>
                    <a:pt x="22" y="70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67"/>
                    <a:pt x="16" y="67"/>
                    <a:pt x="16" y="67"/>
                  </a:cubicBezTo>
                  <a:close/>
                  <a:moveTo>
                    <a:pt x="16" y="50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6" y="52"/>
                    <a:pt x="16" y="51"/>
                    <a:pt x="16" y="50"/>
                  </a:cubicBezTo>
                  <a:close/>
                  <a:moveTo>
                    <a:pt x="12" y="57"/>
                  </a:moveTo>
                  <a:cubicBezTo>
                    <a:pt x="10" y="58"/>
                    <a:pt x="8" y="60"/>
                    <a:pt x="8" y="62"/>
                  </a:cubicBezTo>
                  <a:cubicBezTo>
                    <a:pt x="8" y="63"/>
                    <a:pt x="8" y="64"/>
                    <a:pt x="9" y="65"/>
                  </a:cubicBezTo>
                  <a:cubicBezTo>
                    <a:pt x="9" y="65"/>
                    <a:pt x="9" y="66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3" y="68"/>
                    <a:pt x="15" y="68"/>
                  </a:cubicBezTo>
                  <a:cubicBezTo>
                    <a:pt x="15" y="68"/>
                    <a:pt x="15" y="67"/>
                    <a:pt x="16" y="67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2" y="74"/>
                    <a:pt x="8" y="72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5" y="69"/>
                    <a:pt x="5" y="67"/>
                    <a:pt x="4" y="66"/>
                  </a:cubicBezTo>
                  <a:cubicBezTo>
                    <a:pt x="4" y="65"/>
                    <a:pt x="4" y="63"/>
                    <a:pt x="4" y="62"/>
                  </a:cubicBezTo>
                  <a:cubicBezTo>
                    <a:pt x="4" y="58"/>
                    <a:pt x="6" y="54"/>
                    <a:pt x="11" y="53"/>
                  </a:cubicBezTo>
                  <a:cubicBezTo>
                    <a:pt x="11" y="52"/>
                    <a:pt x="11" y="50"/>
                    <a:pt x="10" y="48"/>
                  </a:cubicBezTo>
                  <a:cubicBezTo>
                    <a:pt x="9" y="44"/>
                    <a:pt x="6" y="39"/>
                    <a:pt x="4" y="36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5"/>
                    <a:pt x="0" y="20"/>
                    <a:pt x="1" y="14"/>
                  </a:cubicBezTo>
                  <a:cubicBezTo>
                    <a:pt x="3" y="9"/>
                    <a:pt x="6" y="5"/>
                    <a:pt x="11" y="2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6"/>
                    <a:pt x="13" y="6"/>
                  </a:cubicBezTo>
                  <a:cubicBezTo>
                    <a:pt x="10" y="8"/>
                    <a:pt x="7" y="12"/>
                    <a:pt x="6" y="16"/>
                  </a:cubicBezTo>
                  <a:cubicBezTo>
                    <a:pt x="5" y="20"/>
                    <a:pt x="5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8" y="32"/>
                    <a:pt x="9" y="34"/>
                  </a:cubicBezTo>
                  <a:cubicBezTo>
                    <a:pt x="11" y="37"/>
                    <a:pt x="13" y="42"/>
                    <a:pt x="15" y="46"/>
                  </a:cubicBezTo>
                  <a:cubicBezTo>
                    <a:pt x="15" y="47"/>
                    <a:pt x="15" y="49"/>
                    <a:pt x="16" y="5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5"/>
                    <a:pt x="14" y="57"/>
                    <a:pt x="12" y="57"/>
                  </a:cubicBezTo>
                  <a:close/>
                  <a:moveTo>
                    <a:pt x="16" y="22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1" name="Freeform 250"/>
            <p:cNvSpPr>
              <a:spLocks noEditPoints="1"/>
            </p:cNvSpPr>
            <p:nvPr/>
          </p:nvSpPr>
          <p:spPr bwMode="auto">
            <a:xfrm>
              <a:off x="9844103" y="319091"/>
              <a:ext cx="177800" cy="279401"/>
            </a:xfrm>
            <a:custGeom>
              <a:avLst/>
              <a:gdLst>
                <a:gd name="T0" fmla="*/ 74 w 79"/>
                <a:gd name="T1" fmla="*/ 71 h 124"/>
                <a:gd name="T2" fmla="*/ 74 w 79"/>
                <a:gd name="T3" fmla="*/ 5 h 124"/>
                <a:gd name="T4" fmla="*/ 41 w 79"/>
                <a:gd name="T5" fmla="*/ 5 h 124"/>
                <a:gd name="T6" fmla="*/ 40 w 79"/>
                <a:gd name="T7" fmla="*/ 9 h 124"/>
                <a:gd name="T8" fmla="*/ 40 w 79"/>
                <a:gd name="T9" fmla="*/ 0 h 124"/>
                <a:gd name="T10" fmla="*/ 40 w 79"/>
                <a:gd name="T11" fmla="*/ 0 h 124"/>
                <a:gd name="T12" fmla="*/ 76 w 79"/>
                <a:gd name="T13" fmla="*/ 0 h 124"/>
                <a:gd name="T14" fmla="*/ 79 w 79"/>
                <a:gd name="T15" fmla="*/ 2 h 124"/>
                <a:gd name="T16" fmla="*/ 79 w 79"/>
                <a:gd name="T17" fmla="*/ 72 h 124"/>
                <a:gd name="T18" fmla="*/ 79 w 79"/>
                <a:gd name="T19" fmla="*/ 72 h 124"/>
                <a:gd name="T20" fmla="*/ 78 w 79"/>
                <a:gd name="T21" fmla="*/ 72 h 124"/>
                <a:gd name="T22" fmla="*/ 58 w 79"/>
                <a:gd name="T23" fmla="*/ 122 h 124"/>
                <a:gd name="T24" fmla="*/ 58 w 79"/>
                <a:gd name="T25" fmla="*/ 123 h 124"/>
                <a:gd name="T26" fmla="*/ 55 w 79"/>
                <a:gd name="T27" fmla="*/ 124 h 124"/>
                <a:gd name="T28" fmla="*/ 40 w 79"/>
                <a:gd name="T29" fmla="*/ 117 h 124"/>
                <a:gd name="T30" fmla="*/ 40 w 79"/>
                <a:gd name="T31" fmla="*/ 112 h 124"/>
                <a:gd name="T32" fmla="*/ 55 w 79"/>
                <a:gd name="T33" fmla="*/ 118 h 124"/>
                <a:gd name="T34" fmla="*/ 74 w 79"/>
                <a:gd name="T35" fmla="*/ 71 h 124"/>
                <a:gd name="T36" fmla="*/ 40 w 79"/>
                <a:gd name="T37" fmla="*/ 9 h 124"/>
                <a:gd name="T38" fmla="*/ 5 w 79"/>
                <a:gd name="T39" fmla="*/ 97 h 124"/>
                <a:gd name="T40" fmla="*/ 40 w 79"/>
                <a:gd name="T41" fmla="*/ 112 h 124"/>
                <a:gd name="T42" fmla="*/ 40 w 79"/>
                <a:gd name="T43" fmla="*/ 117 h 124"/>
                <a:gd name="T44" fmla="*/ 1 w 79"/>
                <a:gd name="T45" fmla="*/ 100 h 124"/>
                <a:gd name="T46" fmla="*/ 1 w 79"/>
                <a:gd name="T47" fmla="*/ 100 h 124"/>
                <a:gd name="T48" fmla="*/ 0 w 79"/>
                <a:gd name="T49" fmla="*/ 97 h 124"/>
                <a:gd name="T50" fmla="*/ 37 w 79"/>
                <a:gd name="T51" fmla="*/ 1 h 124"/>
                <a:gd name="T52" fmla="*/ 40 w 79"/>
                <a:gd name="T53" fmla="*/ 0 h 124"/>
                <a:gd name="T54" fmla="*/ 40 w 79"/>
                <a:gd name="T55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124">
                  <a:moveTo>
                    <a:pt x="74" y="71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9" y="1"/>
                    <a:pt x="79" y="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8" y="72"/>
                    <a:pt x="78" y="7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4"/>
                    <a:pt x="56" y="124"/>
                    <a:pt x="55" y="124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55" y="118"/>
                    <a:pt x="55" y="118"/>
                    <a:pt x="55" y="118"/>
                  </a:cubicBezTo>
                  <a:lnTo>
                    <a:pt x="74" y="71"/>
                  </a:lnTo>
                  <a:close/>
                  <a:moveTo>
                    <a:pt x="40" y="9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0"/>
                    <a:pt x="0" y="98"/>
                    <a:pt x="0" y="9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0"/>
                    <a:pt x="40" y="0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2" name="Freeform 251"/>
            <p:cNvSpPr>
              <a:spLocks noEditPoints="1"/>
            </p:cNvSpPr>
            <p:nvPr/>
          </p:nvSpPr>
          <p:spPr bwMode="auto">
            <a:xfrm>
              <a:off x="10020316" y="319091"/>
              <a:ext cx="42863" cy="95251"/>
            </a:xfrm>
            <a:custGeom>
              <a:avLst/>
              <a:gdLst>
                <a:gd name="T0" fmla="*/ 9 w 19"/>
                <a:gd name="T1" fmla="*/ 29 h 42"/>
                <a:gd name="T2" fmla="*/ 12 w 19"/>
                <a:gd name="T3" fmla="*/ 23 h 42"/>
                <a:gd name="T4" fmla="*/ 14 w 19"/>
                <a:gd name="T5" fmla="*/ 5 h 42"/>
                <a:gd name="T6" fmla="*/ 9 w 19"/>
                <a:gd name="T7" fmla="*/ 5 h 42"/>
                <a:gd name="T8" fmla="*/ 9 w 19"/>
                <a:gd name="T9" fmla="*/ 0 h 42"/>
                <a:gd name="T10" fmla="*/ 16 w 19"/>
                <a:gd name="T11" fmla="*/ 0 h 42"/>
                <a:gd name="T12" fmla="*/ 16 w 19"/>
                <a:gd name="T13" fmla="*/ 0 h 42"/>
                <a:gd name="T14" fmla="*/ 18 w 19"/>
                <a:gd name="T15" fmla="*/ 0 h 42"/>
                <a:gd name="T16" fmla="*/ 18 w 19"/>
                <a:gd name="T17" fmla="*/ 3 h 42"/>
                <a:gd name="T18" fmla="*/ 16 w 19"/>
                <a:gd name="T19" fmla="*/ 24 h 42"/>
                <a:gd name="T20" fmla="*/ 9 w 19"/>
                <a:gd name="T21" fmla="*/ 37 h 42"/>
                <a:gd name="T22" fmla="*/ 9 w 19"/>
                <a:gd name="T23" fmla="*/ 29 h 42"/>
                <a:gd name="T24" fmla="*/ 5 w 19"/>
                <a:gd name="T25" fmla="*/ 35 h 42"/>
                <a:gd name="T26" fmla="*/ 9 w 19"/>
                <a:gd name="T27" fmla="*/ 29 h 42"/>
                <a:gd name="T28" fmla="*/ 9 w 19"/>
                <a:gd name="T29" fmla="*/ 37 h 42"/>
                <a:gd name="T30" fmla="*/ 4 w 19"/>
                <a:gd name="T31" fmla="*/ 41 h 42"/>
                <a:gd name="T32" fmla="*/ 3 w 19"/>
                <a:gd name="T33" fmla="*/ 42 h 42"/>
                <a:gd name="T34" fmla="*/ 0 w 19"/>
                <a:gd name="T35" fmla="*/ 39 h 42"/>
                <a:gd name="T36" fmla="*/ 0 w 19"/>
                <a:gd name="T37" fmla="*/ 2 h 42"/>
                <a:gd name="T38" fmla="*/ 3 w 19"/>
                <a:gd name="T39" fmla="*/ 0 h 42"/>
                <a:gd name="T40" fmla="*/ 9 w 19"/>
                <a:gd name="T41" fmla="*/ 0 h 42"/>
                <a:gd name="T42" fmla="*/ 9 w 19"/>
                <a:gd name="T43" fmla="*/ 5 h 42"/>
                <a:gd name="T44" fmla="*/ 5 w 19"/>
                <a:gd name="T45" fmla="*/ 5 h 42"/>
                <a:gd name="T46" fmla="*/ 5 w 19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2">
                  <a:moveTo>
                    <a:pt x="9" y="29"/>
                  </a:moveTo>
                  <a:cubicBezTo>
                    <a:pt x="10" y="27"/>
                    <a:pt x="11" y="25"/>
                    <a:pt x="12" y="23"/>
                  </a:cubicBezTo>
                  <a:cubicBezTo>
                    <a:pt x="13" y="17"/>
                    <a:pt x="13" y="10"/>
                    <a:pt x="14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8" y="10"/>
                    <a:pt x="18" y="17"/>
                    <a:pt x="16" y="24"/>
                  </a:cubicBezTo>
                  <a:cubicBezTo>
                    <a:pt x="15" y="29"/>
                    <a:pt x="13" y="34"/>
                    <a:pt x="9" y="37"/>
                  </a:cubicBezTo>
                  <a:lnTo>
                    <a:pt x="9" y="29"/>
                  </a:lnTo>
                  <a:close/>
                  <a:moveTo>
                    <a:pt x="5" y="35"/>
                  </a:moveTo>
                  <a:cubicBezTo>
                    <a:pt x="7" y="33"/>
                    <a:pt x="8" y="31"/>
                    <a:pt x="9" y="2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9"/>
                    <a:pt x="6" y="40"/>
                    <a:pt x="4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2"/>
                    <a:pt x="0" y="41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3" name="Freeform 252"/>
            <p:cNvSpPr>
              <a:spLocks noEditPoints="1"/>
            </p:cNvSpPr>
            <p:nvPr/>
          </p:nvSpPr>
          <p:spPr bwMode="auto">
            <a:xfrm>
              <a:off x="10020316" y="319091"/>
              <a:ext cx="177800" cy="279401"/>
            </a:xfrm>
            <a:custGeom>
              <a:avLst/>
              <a:gdLst>
                <a:gd name="T0" fmla="*/ 39 w 79"/>
                <a:gd name="T1" fmla="*/ 112 h 124"/>
                <a:gd name="T2" fmla="*/ 73 w 79"/>
                <a:gd name="T3" fmla="*/ 97 h 124"/>
                <a:gd name="T4" fmla="*/ 39 w 79"/>
                <a:gd name="T5" fmla="*/ 9 h 124"/>
                <a:gd name="T6" fmla="*/ 39 w 79"/>
                <a:gd name="T7" fmla="*/ 0 h 124"/>
                <a:gd name="T8" fmla="*/ 41 w 79"/>
                <a:gd name="T9" fmla="*/ 1 h 124"/>
                <a:gd name="T10" fmla="*/ 79 w 79"/>
                <a:gd name="T11" fmla="*/ 97 h 124"/>
                <a:gd name="T12" fmla="*/ 77 w 79"/>
                <a:gd name="T13" fmla="*/ 100 h 124"/>
                <a:gd name="T14" fmla="*/ 39 w 79"/>
                <a:gd name="T15" fmla="*/ 117 h 124"/>
                <a:gd name="T16" fmla="*/ 39 w 79"/>
                <a:gd name="T17" fmla="*/ 112 h 124"/>
                <a:gd name="T18" fmla="*/ 23 w 79"/>
                <a:gd name="T19" fmla="*/ 5 h 124"/>
                <a:gd name="T20" fmla="*/ 20 w 79"/>
                <a:gd name="T21" fmla="*/ 28 h 124"/>
                <a:gd name="T22" fmla="*/ 5 w 79"/>
                <a:gd name="T23" fmla="*/ 46 h 124"/>
                <a:gd name="T24" fmla="*/ 5 w 79"/>
                <a:gd name="T25" fmla="*/ 71 h 124"/>
                <a:gd name="T26" fmla="*/ 24 w 79"/>
                <a:gd name="T27" fmla="*/ 118 h 124"/>
                <a:gd name="T28" fmla="*/ 39 w 79"/>
                <a:gd name="T29" fmla="*/ 112 h 124"/>
                <a:gd name="T30" fmla="*/ 39 w 79"/>
                <a:gd name="T31" fmla="*/ 117 h 124"/>
                <a:gd name="T32" fmla="*/ 24 w 79"/>
                <a:gd name="T33" fmla="*/ 124 h 124"/>
                <a:gd name="T34" fmla="*/ 24 w 79"/>
                <a:gd name="T35" fmla="*/ 124 h 124"/>
                <a:gd name="T36" fmla="*/ 24 w 79"/>
                <a:gd name="T37" fmla="*/ 124 h 124"/>
                <a:gd name="T38" fmla="*/ 21 w 79"/>
                <a:gd name="T39" fmla="*/ 123 h 124"/>
                <a:gd name="T40" fmla="*/ 0 w 79"/>
                <a:gd name="T41" fmla="*/ 73 h 124"/>
                <a:gd name="T42" fmla="*/ 0 w 79"/>
                <a:gd name="T43" fmla="*/ 72 h 124"/>
                <a:gd name="T44" fmla="*/ 0 w 79"/>
                <a:gd name="T45" fmla="*/ 44 h 124"/>
                <a:gd name="T46" fmla="*/ 0 w 79"/>
                <a:gd name="T47" fmla="*/ 44 h 124"/>
                <a:gd name="T48" fmla="*/ 2 w 79"/>
                <a:gd name="T49" fmla="*/ 42 h 124"/>
                <a:gd name="T50" fmla="*/ 15 w 79"/>
                <a:gd name="T51" fmla="*/ 26 h 124"/>
                <a:gd name="T52" fmla="*/ 18 w 79"/>
                <a:gd name="T53" fmla="*/ 3 h 124"/>
                <a:gd name="T54" fmla="*/ 18 w 79"/>
                <a:gd name="T55" fmla="*/ 2 h 124"/>
                <a:gd name="T56" fmla="*/ 20 w 79"/>
                <a:gd name="T57" fmla="*/ 0 h 124"/>
                <a:gd name="T58" fmla="*/ 39 w 79"/>
                <a:gd name="T59" fmla="*/ 0 h 124"/>
                <a:gd name="T60" fmla="*/ 39 w 79"/>
                <a:gd name="T61" fmla="*/ 0 h 124"/>
                <a:gd name="T62" fmla="*/ 39 w 79"/>
                <a:gd name="T63" fmla="*/ 0 h 124"/>
                <a:gd name="T64" fmla="*/ 39 w 79"/>
                <a:gd name="T65" fmla="*/ 9 h 124"/>
                <a:gd name="T66" fmla="*/ 37 w 79"/>
                <a:gd name="T67" fmla="*/ 5 h 124"/>
                <a:gd name="T68" fmla="*/ 23 w 79"/>
                <a:gd name="T69" fmla="*/ 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124">
                  <a:moveTo>
                    <a:pt x="39" y="112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8"/>
                    <a:pt x="79" y="100"/>
                    <a:pt x="77" y="100"/>
                  </a:cubicBezTo>
                  <a:cubicBezTo>
                    <a:pt x="39" y="117"/>
                    <a:pt x="39" y="117"/>
                    <a:pt x="39" y="117"/>
                  </a:cubicBezTo>
                  <a:lnTo>
                    <a:pt x="39" y="112"/>
                  </a:lnTo>
                  <a:close/>
                  <a:moveTo>
                    <a:pt x="23" y="5"/>
                  </a:moveTo>
                  <a:cubicBezTo>
                    <a:pt x="23" y="12"/>
                    <a:pt x="22" y="20"/>
                    <a:pt x="20" y="28"/>
                  </a:cubicBezTo>
                  <a:cubicBezTo>
                    <a:pt x="17" y="35"/>
                    <a:pt x="13" y="42"/>
                    <a:pt x="5" y="46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2" y="124"/>
                    <a:pt x="21" y="124"/>
                    <a:pt x="21" y="12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3"/>
                    <a:pt x="2" y="42"/>
                  </a:cubicBezTo>
                  <a:cubicBezTo>
                    <a:pt x="9" y="39"/>
                    <a:pt x="13" y="33"/>
                    <a:pt x="15" y="26"/>
                  </a:cubicBezTo>
                  <a:cubicBezTo>
                    <a:pt x="17" y="19"/>
                    <a:pt x="18" y="11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5"/>
                    <a:pt x="37" y="5"/>
                    <a:pt x="37" y="5"/>
                  </a:cubicBezTo>
                  <a:lnTo>
                    <a:pt x="2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4" name="Freeform 253"/>
            <p:cNvSpPr>
              <a:spLocks noEditPoints="1"/>
            </p:cNvSpPr>
            <p:nvPr/>
          </p:nvSpPr>
          <p:spPr bwMode="auto">
            <a:xfrm>
              <a:off x="9928240" y="287340"/>
              <a:ext cx="184150" cy="33339"/>
            </a:xfrm>
            <a:custGeom>
              <a:avLst/>
              <a:gdLst>
                <a:gd name="T0" fmla="*/ 78 w 82"/>
                <a:gd name="T1" fmla="*/ 5 h 15"/>
                <a:gd name="T2" fmla="*/ 41 w 82"/>
                <a:gd name="T3" fmla="*/ 5 h 15"/>
                <a:gd name="T4" fmla="*/ 41 w 82"/>
                <a:gd name="T5" fmla="*/ 0 h 15"/>
                <a:gd name="T6" fmla="*/ 80 w 82"/>
                <a:gd name="T7" fmla="*/ 0 h 15"/>
                <a:gd name="T8" fmla="*/ 82 w 82"/>
                <a:gd name="T9" fmla="*/ 2 h 15"/>
                <a:gd name="T10" fmla="*/ 82 w 82"/>
                <a:gd name="T11" fmla="*/ 12 h 15"/>
                <a:gd name="T12" fmla="*/ 80 w 82"/>
                <a:gd name="T13" fmla="*/ 15 h 15"/>
                <a:gd name="T14" fmla="*/ 44 w 82"/>
                <a:gd name="T15" fmla="*/ 15 h 15"/>
                <a:gd name="T16" fmla="*/ 41 w 82"/>
                <a:gd name="T17" fmla="*/ 15 h 15"/>
                <a:gd name="T18" fmla="*/ 41 w 82"/>
                <a:gd name="T19" fmla="*/ 10 h 15"/>
                <a:gd name="T20" fmla="*/ 44 w 82"/>
                <a:gd name="T21" fmla="*/ 10 h 15"/>
                <a:gd name="T22" fmla="*/ 78 w 82"/>
                <a:gd name="T23" fmla="*/ 10 h 15"/>
                <a:gd name="T24" fmla="*/ 78 w 82"/>
                <a:gd name="T25" fmla="*/ 5 h 15"/>
                <a:gd name="T26" fmla="*/ 41 w 82"/>
                <a:gd name="T27" fmla="*/ 5 h 15"/>
                <a:gd name="T28" fmla="*/ 5 w 82"/>
                <a:gd name="T29" fmla="*/ 5 h 15"/>
                <a:gd name="T30" fmla="*/ 5 w 82"/>
                <a:gd name="T31" fmla="*/ 10 h 15"/>
                <a:gd name="T32" fmla="*/ 39 w 82"/>
                <a:gd name="T33" fmla="*/ 10 h 15"/>
                <a:gd name="T34" fmla="*/ 41 w 82"/>
                <a:gd name="T35" fmla="*/ 10 h 15"/>
                <a:gd name="T36" fmla="*/ 41 w 82"/>
                <a:gd name="T37" fmla="*/ 15 h 15"/>
                <a:gd name="T38" fmla="*/ 39 w 82"/>
                <a:gd name="T39" fmla="*/ 15 h 15"/>
                <a:gd name="T40" fmla="*/ 3 w 82"/>
                <a:gd name="T41" fmla="*/ 15 h 15"/>
                <a:gd name="T42" fmla="*/ 0 w 82"/>
                <a:gd name="T43" fmla="*/ 12 h 15"/>
                <a:gd name="T44" fmla="*/ 0 w 82"/>
                <a:gd name="T45" fmla="*/ 2 h 15"/>
                <a:gd name="T46" fmla="*/ 3 w 82"/>
                <a:gd name="T47" fmla="*/ 0 h 15"/>
                <a:gd name="T48" fmla="*/ 41 w 82"/>
                <a:gd name="T49" fmla="*/ 0 h 15"/>
                <a:gd name="T50" fmla="*/ 41 w 82"/>
                <a:gd name="T5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5">
                  <a:moveTo>
                    <a:pt x="7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4"/>
                    <a:pt x="81" y="15"/>
                    <a:pt x="80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5"/>
                  </a:lnTo>
                  <a:close/>
                  <a:moveTo>
                    <a:pt x="41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5" name="Freeform 254"/>
            <p:cNvSpPr>
              <a:spLocks noEditPoints="1"/>
            </p:cNvSpPr>
            <p:nvPr/>
          </p:nvSpPr>
          <p:spPr bwMode="auto">
            <a:xfrm>
              <a:off x="9031302" y="3576659"/>
              <a:ext cx="242888" cy="196851"/>
            </a:xfrm>
            <a:custGeom>
              <a:avLst/>
              <a:gdLst>
                <a:gd name="T0" fmla="*/ 93 w 108"/>
                <a:gd name="T1" fmla="*/ 22 h 87"/>
                <a:gd name="T2" fmla="*/ 88 w 108"/>
                <a:gd name="T3" fmla="*/ 1 h 87"/>
                <a:gd name="T4" fmla="*/ 108 w 108"/>
                <a:gd name="T5" fmla="*/ 32 h 87"/>
                <a:gd name="T6" fmla="*/ 106 w 108"/>
                <a:gd name="T7" fmla="*/ 84 h 87"/>
                <a:gd name="T8" fmla="*/ 86 w 108"/>
                <a:gd name="T9" fmla="*/ 87 h 87"/>
                <a:gd name="T10" fmla="*/ 103 w 108"/>
                <a:gd name="T11" fmla="*/ 81 h 87"/>
                <a:gd name="T12" fmla="*/ 104 w 108"/>
                <a:gd name="T13" fmla="*/ 68 h 87"/>
                <a:gd name="T14" fmla="*/ 97 w 108"/>
                <a:gd name="T15" fmla="*/ 62 h 87"/>
                <a:gd name="T16" fmla="*/ 97 w 108"/>
                <a:gd name="T17" fmla="*/ 46 h 87"/>
                <a:gd name="T18" fmla="*/ 94 w 108"/>
                <a:gd name="T19" fmla="*/ 51 h 87"/>
                <a:gd name="T20" fmla="*/ 86 w 108"/>
                <a:gd name="T21" fmla="*/ 62 h 87"/>
                <a:gd name="T22" fmla="*/ 89 w 108"/>
                <a:gd name="T23" fmla="*/ 28 h 87"/>
                <a:gd name="T24" fmla="*/ 86 w 108"/>
                <a:gd name="T25" fmla="*/ 16 h 87"/>
                <a:gd name="T26" fmla="*/ 84 w 108"/>
                <a:gd name="T27" fmla="*/ 5 h 87"/>
                <a:gd name="T28" fmla="*/ 86 w 108"/>
                <a:gd name="T29" fmla="*/ 0 h 87"/>
                <a:gd name="T30" fmla="*/ 86 w 108"/>
                <a:gd name="T31" fmla="*/ 8 h 87"/>
                <a:gd name="T32" fmla="*/ 84 w 108"/>
                <a:gd name="T33" fmla="*/ 68 h 87"/>
                <a:gd name="T34" fmla="*/ 86 w 108"/>
                <a:gd name="T35" fmla="*/ 82 h 87"/>
                <a:gd name="T36" fmla="*/ 86 w 108"/>
                <a:gd name="T37" fmla="*/ 87 h 87"/>
                <a:gd name="T38" fmla="*/ 79 w 108"/>
                <a:gd name="T39" fmla="*/ 70 h 87"/>
                <a:gd name="T40" fmla="*/ 86 w 108"/>
                <a:gd name="T41" fmla="*/ 16 h 87"/>
                <a:gd name="T42" fmla="*/ 54 w 108"/>
                <a:gd name="T43" fmla="*/ 6 h 87"/>
                <a:gd name="T44" fmla="*/ 85 w 108"/>
                <a:gd name="T45" fmla="*/ 23 h 87"/>
                <a:gd name="T46" fmla="*/ 86 w 108"/>
                <a:gd name="T47" fmla="*/ 28 h 87"/>
                <a:gd name="T48" fmla="*/ 86 w 108"/>
                <a:gd name="T49" fmla="*/ 51 h 87"/>
                <a:gd name="T50" fmla="*/ 86 w 108"/>
                <a:gd name="T51" fmla="*/ 57 h 87"/>
                <a:gd name="T52" fmla="*/ 74 w 108"/>
                <a:gd name="T53" fmla="*/ 59 h 87"/>
                <a:gd name="T54" fmla="*/ 86 w 108"/>
                <a:gd name="T55" fmla="*/ 46 h 87"/>
                <a:gd name="T56" fmla="*/ 22 w 108"/>
                <a:gd name="T57" fmla="*/ 8 h 87"/>
                <a:gd name="T58" fmla="*/ 54 w 108"/>
                <a:gd name="T59" fmla="*/ 0 h 87"/>
                <a:gd name="T60" fmla="*/ 22 w 108"/>
                <a:gd name="T61" fmla="*/ 82 h 87"/>
                <a:gd name="T62" fmla="*/ 24 w 108"/>
                <a:gd name="T63" fmla="*/ 81 h 87"/>
                <a:gd name="T64" fmla="*/ 27 w 108"/>
                <a:gd name="T65" fmla="*/ 65 h 87"/>
                <a:gd name="T66" fmla="*/ 29 w 108"/>
                <a:gd name="T67" fmla="*/ 70 h 87"/>
                <a:gd name="T68" fmla="*/ 27 w 108"/>
                <a:gd name="T69" fmla="*/ 85 h 87"/>
                <a:gd name="T70" fmla="*/ 22 w 108"/>
                <a:gd name="T71" fmla="*/ 82 h 87"/>
                <a:gd name="T72" fmla="*/ 28 w 108"/>
                <a:gd name="T73" fmla="*/ 6 h 87"/>
                <a:gd name="T74" fmla="*/ 22 w 108"/>
                <a:gd name="T75" fmla="*/ 28 h 87"/>
                <a:gd name="T76" fmla="*/ 23 w 108"/>
                <a:gd name="T77" fmla="*/ 23 h 87"/>
                <a:gd name="T78" fmla="*/ 54 w 108"/>
                <a:gd name="T79" fmla="*/ 6 h 87"/>
                <a:gd name="T80" fmla="*/ 30 w 108"/>
                <a:gd name="T81" fmla="*/ 57 h 87"/>
                <a:gd name="T82" fmla="*/ 22 w 108"/>
                <a:gd name="T83" fmla="*/ 46 h 87"/>
                <a:gd name="T84" fmla="*/ 35 w 108"/>
                <a:gd name="T85" fmla="*/ 59 h 87"/>
                <a:gd name="T86" fmla="*/ 22 w 108"/>
                <a:gd name="T87" fmla="*/ 8 h 87"/>
                <a:gd name="T88" fmla="*/ 15 w 108"/>
                <a:gd name="T89" fmla="*/ 22 h 87"/>
                <a:gd name="T90" fmla="*/ 5 w 108"/>
                <a:gd name="T91" fmla="*/ 68 h 87"/>
                <a:gd name="T92" fmla="*/ 6 w 108"/>
                <a:gd name="T93" fmla="*/ 81 h 87"/>
                <a:gd name="T94" fmla="*/ 22 w 108"/>
                <a:gd name="T95" fmla="*/ 87 h 87"/>
                <a:gd name="T96" fmla="*/ 2 w 108"/>
                <a:gd name="T97" fmla="*/ 85 h 87"/>
                <a:gd name="T98" fmla="*/ 0 w 108"/>
                <a:gd name="T99" fmla="*/ 65 h 87"/>
                <a:gd name="T100" fmla="*/ 1 w 108"/>
                <a:gd name="T101" fmla="*/ 30 h 87"/>
                <a:gd name="T102" fmla="*/ 22 w 108"/>
                <a:gd name="T103" fmla="*/ 0 h 87"/>
                <a:gd name="T104" fmla="*/ 17 w 108"/>
                <a:gd name="T105" fmla="*/ 24 h 87"/>
                <a:gd name="T106" fmla="*/ 22 w 108"/>
                <a:gd name="T107" fmla="*/ 28 h 87"/>
                <a:gd name="T108" fmla="*/ 12 w 108"/>
                <a:gd name="T109" fmla="*/ 46 h 87"/>
                <a:gd name="T110" fmla="*/ 12 w 108"/>
                <a:gd name="T111" fmla="*/ 62 h 87"/>
                <a:gd name="T112" fmla="*/ 14 w 108"/>
                <a:gd name="T113" fmla="*/ 57 h 87"/>
                <a:gd name="T114" fmla="*/ 22 w 108"/>
                <a:gd name="T115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87">
                  <a:moveTo>
                    <a:pt x="104" y="33"/>
                  </a:move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3" y="22"/>
                    <a:pt x="93" y="22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1"/>
                    <a:pt x="108" y="31"/>
                    <a:pt x="108" y="32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3"/>
                    <a:pt x="106" y="84"/>
                  </a:cubicBezTo>
                  <a:cubicBezTo>
                    <a:pt x="106" y="84"/>
                    <a:pt x="106" y="85"/>
                    <a:pt x="106" y="85"/>
                  </a:cubicBezTo>
                  <a:cubicBezTo>
                    <a:pt x="105" y="86"/>
                    <a:pt x="103" y="87"/>
                    <a:pt x="101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2" y="82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4" y="80"/>
                    <a:pt x="104" y="80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86" y="62"/>
                  </a:moveTo>
                  <a:cubicBezTo>
                    <a:pt x="97" y="62"/>
                    <a:pt x="97" y="62"/>
                    <a:pt x="97" y="62"/>
                  </a:cubicBezTo>
                  <a:cubicBezTo>
                    <a:pt x="98" y="62"/>
                    <a:pt x="99" y="61"/>
                    <a:pt x="99" y="5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7"/>
                    <a:pt x="98" y="46"/>
                    <a:pt x="97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lose/>
                  <a:moveTo>
                    <a:pt x="86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1" y="27"/>
                    <a:pt x="92" y="26"/>
                    <a:pt x="91" y="25"/>
                  </a:cubicBezTo>
                  <a:cubicBezTo>
                    <a:pt x="86" y="16"/>
                    <a:pt x="86" y="16"/>
                    <a:pt x="86" y="16"/>
                  </a:cubicBezTo>
                  <a:lnTo>
                    <a:pt x="86" y="28"/>
                  </a:lnTo>
                  <a:close/>
                  <a:moveTo>
                    <a:pt x="86" y="8"/>
                  </a:moveTo>
                  <a:cubicBezTo>
                    <a:pt x="84" y="5"/>
                    <a:pt x="84" y="5"/>
                    <a:pt x="8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8"/>
                    <a:pt x="86" y="8"/>
                    <a:pt x="86" y="8"/>
                  </a:cubicBezTo>
                  <a:close/>
                  <a:moveTo>
                    <a:pt x="54" y="65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3" y="65"/>
                    <a:pt x="84" y="66"/>
                    <a:pt x="84" y="68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1"/>
                    <a:pt x="84" y="81"/>
                  </a:cubicBezTo>
                  <a:cubicBezTo>
                    <a:pt x="85" y="82"/>
                    <a:pt x="85" y="82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7"/>
                    <a:pt x="82" y="86"/>
                    <a:pt x="81" y="85"/>
                  </a:cubicBezTo>
                  <a:cubicBezTo>
                    <a:pt x="80" y="83"/>
                    <a:pt x="79" y="82"/>
                    <a:pt x="79" y="8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5"/>
                    <a:pt x="54" y="65"/>
                    <a:pt x="54" y="65"/>
                  </a:cubicBezTo>
                  <a:close/>
                  <a:moveTo>
                    <a:pt x="86" y="16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7"/>
                    <a:pt x="81" y="6"/>
                    <a:pt x="8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16"/>
                    <a:pt x="86" y="16"/>
                    <a:pt x="86" y="16"/>
                  </a:cubicBezTo>
                  <a:close/>
                  <a:moveTo>
                    <a:pt x="86" y="46"/>
                  </a:moveTo>
                  <a:cubicBezTo>
                    <a:pt x="86" y="51"/>
                    <a:pt x="86" y="51"/>
                    <a:pt x="86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4" y="61"/>
                    <a:pt x="74" y="5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7"/>
                    <a:pt x="75" y="46"/>
                    <a:pt x="76" y="46"/>
                  </a:cubicBezTo>
                  <a:lnTo>
                    <a:pt x="86" y="46"/>
                  </a:lnTo>
                  <a:close/>
                  <a:moveTo>
                    <a:pt x="5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22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4" y="82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5" y="80"/>
                    <a:pt x="25" y="80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6"/>
                    <a:pt x="26" y="65"/>
                    <a:pt x="27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2"/>
                    <a:pt x="29" y="83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6"/>
                    <a:pt x="24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2"/>
                    <a:pt x="22" y="82"/>
                    <a:pt x="22" y="82"/>
                  </a:cubicBezTo>
                  <a:close/>
                  <a:moveTo>
                    <a:pt x="54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7"/>
                    <a:pt x="26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6"/>
                    <a:pt x="54" y="6"/>
                    <a:pt x="54" y="6"/>
                  </a:cubicBezTo>
                  <a:close/>
                  <a:moveTo>
                    <a:pt x="22" y="62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4" y="46"/>
                    <a:pt x="35" y="47"/>
                    <a:pt x="35" y="4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1"/>
                    <a:pt x="34" y="62"/>
                    <a:pt x="32" y="62"/>
                  </a:cubicBezTo>
                  <a:lnTo>
                    <a:pt x="22" y="62"/>
                  </a:lnTo>
                  <a:close/>
                  <a:moveTo>
                    <a:pt x="22" y="8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7" y="82"/>
                    <a:pt x="7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5" y="87"/>
                    <a:pt x="4" y="86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lose/>
                  <a:moveTo>
                    <a:pt x="22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7"/>
                    <a:pt x="18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2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9" y="47"/>
                    <a:pt x="9" y="4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10" y="62"/>
                    <a:pt x="1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6" name="Freeform 255"/>
            <p:cNvSpPr>
              <a:spLocks noEditPoints="1"/>
            </p:cNvSpPr>
            <p:nvPr/>
          </p:nvSpPr>
          <p:spPr bwMode="auto">
            <a:xfrm>
              <a:off x="7896237" y="3714771"/>
              <a:ext cx="201613" cy="187326"/>
            </a:xfrm>
            <a:custGeom>
              <a:avLst/>
              <a:gdLst>
                <a:gd name="T0" fmla="*/ 46 w 89"/>
                <a:gd name="T1" fmla="*/ 12 h 83"/>
                <a:gd name="T2" fmla="*/ 76 w 89"/>
                <a:gd name="T3" fmla="*/ 13 h 83"/>
                <a:gd name="T4" fmla="*/ 84 w 89"/>
                <a:gd name="T5" fmla="*/ 29 h 83"/>
                <a:gd name="T6" fmla="*/ 74 w 89"/>
                <a:gd name="T7" fmla="*/ 65 h 83"/>
                <a:gd name="T8" fmla="*/ 68 w 89"/>
                <a:gd name="T9" fmla="*/ 73 h 83"/>
                <a:gd name="T10" fmla="*/ 60 w 89"/>
                <a:gd name="T11" fmla="*/ 76 h 83"/>
                <a:gd name="T12" fmla="*/ 46 w 89"/>
                <a:gd name="T13" fmla="*/ 72 h 83"/>
                <a:gd name="T14" fmla="*/ 46 w 89"/>
                <a:gd name="T15" fmla="*/ 77 h 83"/>
                <a:gd name="T16" fmla="*/ 59 w 89"/>
                <a:gd name="T17" fmla="*/ 80 h 83"/>
                <a:gd name="T18" fmla="*/ 78 w 89"/>
                <a:gd name="T19" fmla="*/ 69 h 83"/>
                <a:gd name="T20" fmla="*/ 89 w 89"/>
                <a:gd name="T21" fmla="*/ 34 h 83"/>
                <a:gd name="T22" fmla="*/ 80 w 89"/>
                <a:gd name="T23" fmla="*/ 10 h 83"/>
                <a:gd name="T24" fmla="*/ 51 w 89"/>
                <a:gd name="T25" fmla="*/ 5 h 83"/>
                <a:gd name="T26" fmla="*/ 46 w 89"/>
                <a:gd name="T27" fmla="*/ 6 h 83"/>
                <a:gd name="T28" fmla="*/ 46 w 89"/>
                <a:gd name="T29" fmla="*/ 12 h 83"/>
                <a:gd name="T30" fmla="*/ 24 w 89"/>
                <a:gd name="T31" fmla="*/ 74 h 83"/>
                <a:gd name="T32" fmla="*/ 17 w 89"/>
                <a:gd name="T33" fmla="*/ 65 h 83"/>
                <a:gd name="T34" fmla="*/ 7 w 89"/>
                <a:gd name="T35" fmla="*/ 39 h 83"/>
                <a:gd name="T36" fmla="*/ 7 w 89"/>
                <a:gd name="T37" fmla="*/ 39 h 83"/>
                <a:gd name="T38" fmla="*/ 14 w 89"/>
                <a:gd name="T39" fmla="*/ 13 h 83"/>
                <a:gd name="T40" fmla="*/ 45 w 89"/>
                <a:gd name="T41" fmla="*/ 11 h 83"/>
                <a:gd name="T42" fmla="*/ 46 w 89"/>
                <a:gd name="T43" fmla="*/ 12 h 83"/>
                <a:gd name="T44" fmla="*/ 46 w 89"/>
                <a:gd name="T45" fmla="*/ 6 h 83"/>
                <a:gd name="T46" fmla="*/ 40 w 89"/>
                <a:gd name="T47" fmla="*/ 5 h 83"/>
                <a:gd name="T48" fmla="*/ 5 w 89"/>
                <a:gd name="T49" fmla="*/ 18 h 83"/>
                <a:gd name="T50" fmla="*/ 5 w 89"/>
                <a:gd name="T51" fmla="*/ 52 h 83"/>
                <a:gd name="T52" fmla="*/ 16 w 89"/>
                <a:gd name="T53" fmla="*/ 73 h 83"/>
                <a:gd name="T54" fmla="*/ 23 w 89"/>
                <a:gd name="T55" fmla="*/ 79 h 83"/>
                <a:gd name="T56" fmla="*/ 40 w 89"/>
                <a:gd name="T57" fmla="*/ 78 h 83"/>
                <a:gd name="T58" fmla="*/ 46 w 89"/>
                <a:gd name="T59" fmla="*/ 77 h 83"/>
                <a:gd name="T60" fmla="*/ 46 w 89"/>
                <a:gd name="T61" fmla="*/ 72 h 83"/>
                <a:gd name="T62" fmla="*/ 39 w 89"/>
                <a:gd name="T63" fmla="*/ 73 h 83"/>
                <a:gd name="T64" fmla="*/ 24 w 89"/>
                <a:gd name="T6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83">
                  <a:moveTo>
                    <a:pt x="46" y="12"/>
                  </a:moveTo>
                  <a:cubicBezTo>
                    <a:pt x="51" y="12"/>
                    <a:pt x="64" y="1"/>
                    <a:pt x="76" y="13"/>
                  </a:cubicBezTo>
                  <a:cubicBezTo>
                    <a:pt x="81" y="18"/>
                    <a:pt x="83" y="23"/>
                    <a:pt x="84" y="29"/>
                  </a:cubicBezTo>
                  <a:cubicBezTo>
                    <a:pt x="86" y="42"/>
                    <a:pt x="81" y="54"/>
                    <a:pt x="74" y="65"/>
                  </a:cubicBezTo>
                  <a:cubicBezTo>
                    <a:pt x="73" y="68"/>
                    <a:pt x="70" y="71"/>
                    <a:pt x="68" y="73"/>
                  </a:cubicBezTo>
                  <a:cubicBezTo>
                    <a:pt x="66" y="75"/>
                    <a:pt x="63" y="76"/>
                    <a:pt x="60" y="76"/>
                  </a:cubicBezTo>
                  <a:cubicBezTo>
                    <a:pt x="54" y="75"/>
                    <a:pt x="51" y="72"/>
                    <a:pt x="46" y="72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7"/>
                    <a:pt x="53" y="79"/>
                    <a:pt x="59" y="80"/>
                  </a:cubicBezTo>
                  <a:cubicBezTo>
                    <a:pt x="67" y="82"/>
                    <a:pt x="73" y="75"/>
                    <a:pt x="78" y="69"/>
                  </a:cubicBezTo>
                  <a:cubicBezTo>
                    <a:pt x="85" y="59"/>
                    <a:pt x="89" y="47"/>
                    <a:pt x="89" y="34"/>
                  </a:cubicBezTo>
                  <a:cubicBezTo>
                    <a:pt x="89" y="25"/>
                    <a:pt x="87" y="16"/>
                    <a:pt x="80" y="10"/>
                  </a:cubicBezTo>
                  <a:cubicBezTo>
                    <a:pt x="72" y="2"/>
                    <a:pt x="61" y="1"/>
                    <a:pt x="51" y="5"/>
                  </a:cubicBezTo>
                  <a:cubicBezTo>
                    <a:pt x="48" y="6"/>
                    <a:pt x="47" y="6"/>
                    <a:pt x="46" y="6"/>
                  </a:cubicBezTo>
                  <a:lnTo>
                    <a:pt x="46" y="12"/>
                  </a:lnTo>
                  <a:close/>
                  <a:moveTo>
                    <a:pt x="24" y="74"/>
                  </a:moveTo>
                  <a:cubicBezTo>
                    <a:pt x="21" y="71"/>
                    <a:pt x="19" y="69"/>
                    <a:pt x="17" y="65"/>
                  </a:cubicBezTo>
                  <a:cubicBezTo>
                    <a:pt x="12" y="58"/>
                    <a:pt x="8" y="4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0"/>
                    <a:pt x="7" y="20"/>
                    <a:pt x="14" y="13"/>
                  </a:cubicBezTo>
                  <a:cubicBezTo>
                    <a:pt x="24" y="4"/>
                    <a:pt x="34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6"/>
                    <a:pt x="43" y="6"/>
                    <a:pt x="40" y="5"/>
                  </a:cubicBezTo>
                  <a:cubicBezTo>
                    <a:pt x="26" y="0"/>
                    <a:pt x="12" y="5"/>
                    <a:pt x="5" y="18"/>
                  </a:cubicBezTo>
                  <a:cubicBezTo>
                    <a:pt x="0" y="28"/>
                    <a:pt x="1" y="41"/>
                    <a:pt x="5" y="52"/>
                  </a:cubicBezTo>
                  <a:cubicBezTo>
                    <a:pt x="7" y="59"/>
                    <a:pt x="11" y="67"/>
                    <a:pt x="16" y="73"/>
                  </a:cubicBezTo>
                  <a:cubicBezTo>
                    <a:pt x="18" y="75"/>
                    <a:pt x="20" y="77"/>
                    <a:pt x="23" y="79"/>
                  </a:cubicBezTo>
                  <a:cubicBezTo>
                    <a:pt x="29" y="83"/>
                    <a:pt x="34" y="80"/>
                    <a:pt x="40" y="78"/>
                  </a:cubicBezTo>
                  <a:cubicBezTo>
                    <a:pt x="42" y="77"/>
                    <a:pt x="44" y="77"/>
                    <a:pt x="46" y="7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4" y="72"/>
                    <a:pt x="41" y="72"/>
                    <a:pt x="39" y="73"/>
                  </a:cubicBezTo>
                  <a:cubicBezTo>
                    <a:pt x="33" y="75"/>
                    <a:pt x="29" y="78"/>
                    <a:pt x="2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7" name="Freeform 256"/>
            <p:cNvSpPr>
              <a:spLocks noEditPoints="1"/>
            </p:cNvSpPr>
            <p:nvPr/>
          </p:nvSpPr>
          <p:spPr bwMode="auto">
            <a:xfrm>
              <a:off x="7948625" y="3667147"/>
              <a:ext cx="55563" cy="60325"/>
            </a:xfrm>
            <a:custGeom>
              <a:avLst/>
              <a:gdLst>
                <a:gd name="T0" fmla="*/ 13 w 25"/>
                <a:gd name="T1" fmla="*/ 19 h 27"/>
                <a:gd name="T2" fmla="*/ 14 w 25"/>
                <a:gd name="T3" fmla="*/ 20 h 27"/>
                <a:gd name="T4" fmla="*/ 18 w 25"/>
                <a:gd name="T5" fmla="*/ 22 h 27"/>
                <a:gd name="T6" fmla="*/ 18 w 25"/>
                <a:gd name="T7" fmla="*/ 22 h 27"/>
                <a:gd name="T8" fmla="*/ 18 w 25"/>
                <a:gd name="T9" fmla="*/ 22 h 27"/>
                <a:gd name="T10" fmla="*/ 20 w 25"/>
                <a:gd name="T11" fmla="*/ 23 h 27"/>
                <a:gd name="T12" fmla="*/ 20 w 25"/>
                <a:gd name="T13" fmla="*/ 23 h 27"/>
                <a:gd name="T14" fmla="*/ 19 w 25"/>
                <a:gd name="T15" fmla="*/ 18 h 27"/>
                <a:gd name="T16" fmla="*/ 16 w 25"/>
                <a:gd name="T17" fmla="*/ 13 h 27"/>
                <a:gd name="T18" fmla="*/ 13 w 25"/>
                <a:gd name="T19" fmla="*/ 9 h 27"/>
                <a:gd name="T20" fmla="*/ 13 w 25"/>
                <a:gd name="T21" fmla="*/ 3 h 27"/>
                <a:gd name="T22" fmla="*/ 13 w 25"/>
                <a:gd name="T23" fmla="*/ 4 h 27"/>
                <a:gd name="T24" fmla="*/ 13 w 25"/>
                <a:gd name="T25" fmla="*/ 4 h 27"/>
                <a:gd name="T26" fmla="*/ 20 w 25"/>
                <a:gd name="T27" fmla="*/ 10 h 27"/>
                <a:gd name="T28" fmla="*/ 24 w 25"/>
                <a:gd name="T29" fmla="*/ 17 h 27"/>
                <a:gd name="T30" fmla="*/ 25 w 25"/>
                <a:gd name="T31" fmla="*/ 25 h 27"/>
                <a:gd name="T32" fmla="*/ 25 w 25"/>
                <a:gd name="T33" fmla="*/ 25 h 27"/>
                <a:gd name="T34" fmla="*/ 24 w 25"/>
                <a:gd name="T35" fmla="*/ 26 h 27"/>
                <a:gd name="T36" fmla="*/ 22 w 25"/>
                <a:gd name="T37" fmla="*/ 27 h 27"/>
                <a:gd name="T38" fmla="*/ 22 w 25"/>
                <a:gd name="T39" fmla="*/ 27 h 27"/>
                <a:gd name="T40" fmla="*/ 19 w 25"/>
                <a:gd name="T41" fmla="*/ 27 h 27"/>
                <a:gd name="T42" fmla="*/ 16 w 25"/>
                <a:gd name="T43" fmla="*/ 27 h 27"/>
                <a:gd name="T44" fmla="*/ 16 w 25"/>
                <a:gd name="T45" fmla="*/ 27 h 27"/>
                <a:gd name="T46" fmla="*/ 13 w 25"/>
                <a:gd name="T47" fmla="*/ 25 h 27"/>
                <a:gd name="T48" fmla="*/ 13 w 25"/>
                <a:gd name="T49" fmla="*/ 19 h 27"/>
                <a:gd name="T50" fmla="*/ 11 w 25"/>
                <a:gd name="T51" fmla="*/ 18 h 27"/>
                <a:gd name="T52" fmla="*/ 13 w 25"/>
                <a:gd name="T53" fmla="*/ 19 h 27"/>
                <a:gd name="T54" fmla="*/ 13 w 25"/>
                <a:gd name="T55" fmla="*/ 25 h 27"/>
                <a:gd name="T56" fmla="*/ 11 w 25"/>
                <a:gd name="T57" fmla="*/ 24 h 27"/>
                <a:gd name="T58" fmla="*/ 7 w 25"/>
                <a:gd name="T59" fmla="*/ 21 h 27"/>
                <a:gd name="T60" fmla="*/ 7 w 25"/>
                <a:gd name="T61" fmla="*/ 21 h 27"/>
                <a:gd name="T62" fmla="*/ 3 w 25"/>
                <a:gd name="T63" fmla="*/ 15 h 27"/>
                <a:gd name="T64" fmla="*/ 1 w 25"/>
                <a:gd name="T65" fmla="*/ 9 h 27"/>
                <a:gd name="T66" fmla="*/ 1 w 25"/>
                <a:gd name="T67" fmla="*/ 9 h 27"/>
                <a:gd name="T68" fmla="*/ 1 w 25"/>
                <a:gd name="T69" fmla="*/ 5 h 27"/>
                <a:gd name="T70" fmla="*/ 1 w 25"/>
                <a:gd name="T71" fmla="*/ 3 h 27"/>
                <a:gd name="T72" fmla="*/ 3 w 25"/>
                <a:gd name="T73" fmla="*/ 0 h 27"/>
                <a:gd name="T74" fmla="*/ 4 w 25"/>
                <a:gd name="T75" fmla="*/ 0 h 27"/>
                <a:gd name="T76" fmla="*/ 4 w 25"/>
                <a:gd name="T77" fmla="*/ 0 h 27"/>
                <a:gd name="T78" fmla="*/ 4 w 25"/>
                <a:gd name="T79" fmla="*/ 0 h 27"/>
                <a:gd name="T80" fmla="*/ 4 w 25"/>
                <a:gd name="T81" fmla="*/ 0 h 27"/>
                <a:gd name="T82" fmla="*/ 4 w 25"/>
                <a:gd name="T83" fmla="*/ 0 h 27"/>
                <a:gd name="T84" fmla="*/ 5 w 25"/>
                <a:gd name="T85" fmla="*/ 0 h 27"/>
                <a:gd name="T86" fmla="*/ 13 w 25"/>
                <a:gd name="T87" fmla="*/ 3 h 27"/>
                <a:gd name="T88" fmla="*/ 13 w 25"/>
                <a:gd name="T89" fmla="*/ 9 h 27"/>
                <a:gd name="T90" fmla="*/ 11 w 25"/>
                <a:gd name="T91" fmla="*/ 8 h 27"/>
                <a:gd name="T92" fmla="*/ 11 w 25"/>
                <a:gd name="T93" fmla="*/ 8 h 27"/>
                <a:gd name="T94" fmla="*/ 11 w 25"/>
                <a:gd name="T95" fmla="*/ 8 h 27"/>
                <a:gd name="T96" fmla="*/ 5 w 25"/>
                <a:gd name="T97" fmla="*/ 5 h 27"/>
                <a:gd name="T98" fmla="*/ 6 w 25"/>
                <a:gd name="T99" fmla="*/ 8 h 27"/>
                <a:gd name="T100" fmla="*/ 6 w 25"/>
                <a:gd name="T101" fmla="*/ 8 h 27"/>
                <a:gd name="T102" fmla="*/ 7 w 25"/>
                <a:gd name="T103" fmla="*/ 13 h 27"/>
                <a:gd name="T104" fmla="*/ 11 w 25"/>
                <a:gd name="T105" fmla="*/ 18 h 27"/>
                <a:gd name="T106" fmla="*/ 11 w 2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3" y="19"/>
                  </a:moveTo>
                  <a:cubicBezTo>
                    <a:pt x="13" y="20"/>
                    <a:pt x="14" y="20"/>
                    <a:pt x="14" y="20"/>
                  </a:cubicBezTo>
                  <a:cubicBezTo>
                    <a:pt x="15" y="21"/>
                    <a:pt x="16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1"/>
                    <a:pt x="20" y="20"/>
                    <a:pt x="19" y="18"/>
                  </a:cubicBezTo>
                  <a:cubicBezTo>
                    <a:pt x="19" y="16"/>
                    <a:pt x="18" y="14"/>
                    <a:pt x="16" y="13"/>
                  </a:cubicBezTo>
                  <a:cubicBezTo>
                    <a:pt x="15" y="11"/>
                    <a:pt x="14" y="10"/>
                    <a:pt x="13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5"/>
                    <a:pt x="18" y="7"/>
                    <a:pt x="20" y="10"/>
                  </a:cubicBezTo>
                  <a:cubicBezTo>
                    <a:pt x="22" y="12"/>
                    <a:pt x="23" y="14"/>
                    <a:pt x="24" y="17"/>
                  </a:cubicBezTo>
                  <a:cubicBezTo>
                    <a:pt x="25" y="19"/>
                    <a:pt x="25" y="22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6"/>
                    <a:pt x="24" y="26"/>
                  </a:cubicBezTo>
                  <a:cubicBezTo>
                    <a:pt x="24" y="27"/>
                    <a:pt x="23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7"/>
                    <a:pt x="20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4" y="26"/>
                    <a:pt x="13" y="25"/>
                  </a:cubicBezTo>
                  <a:lnTo>
                    <a:pt x="13" y="19"/>
                  </a:lnTo>
                  <a:close/>
                  <a:moveTo>
                    <a:pt x="11" y="18"/>
                  </a:moveTo>
                  <a:cubicBezTo>
                    <a:pt x="11" y="18"/>
                    <a:pt x="12" y="19"/>
                    <a:pt x="13" y="1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1" y="24"/>
                  </a:cubicBezTo>
                  <a:cubicBezTo>
                    <a:pt x="10" y="23"/>
                    <a:pt x="8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19"/>
                    <a:pt x="4" y="17"/>
                    <a:pt x="3" y="15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8" y="1"/>
                    <a:pt x="10" y="2"/>
                    <a:pt x="13" y="3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7"/>
                    <a:pt x="7" y="6"/>
                    <a:pt x="5" y="5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7" y="11"/>
                    <a:pt x="7" y="13"/>
                  </a:cubicBezTo>
                  <a:cubicBezTo>
                    <a:pt x="8" y="15"/>
                    <a:pt x="9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8" name="Freeform 257"/>
            <p:cNvSpPr>
              <a:spLocks noEditPoints="1"/>
            </p:cNvSpPr>
            <p:nvPr/>
          </p:nvSpPr>
          <p:spPr bwMode="auto">
            <a:xfrm>
              <a:off x="7000885" y="1336683"/>
              <a:ext cx="261938" cy="261939"/>
            </a:xfrm>
            <a:custGeom>
              <a:avLst/>
              <a:gdLst>
                <a:gd name="T0" fmla="*/ 58 w 116"/>
                <a:gd name="T1" fmla="*/ 111 h 116"/>
                <a:gd name="T2" fmla="*/ 95 w 116"/>
                <a:gd name="T3" fmla="*/ 95 h 116"/>
                <a:gd name="T4" fmla="*/ 111 w 116"/>
                <a:gd name="T5" fmla="*/ 58 h 116"/>
                <a:gd name="T6" fmla="*/ 95 w 116"/>
                <a:gd name="T7" fmla="*/ 20 h 116"/>
                <a:gd name="T8" fmla="*/ 58 w 116"/>
                <a:gd name="T9" fmla="*/ 5 h 116"/>
                <a:gd name="T10" fmla="*/ 58 w 116"/>
                <a:gd name="T11" fmla="*/ 5 h 116"/>
                <a:gd name="T12" fmla="*/ 58 w 116"/>
                <a:gd name="T13" fmla="*/ 0 h 116"/>
                <a:gd name="T14" fmla="*/ 58 w 116"/>
                <a:gd name="T15" fmla="*/ 0 h 116"/>
                <a:gd name="T16" fmla="*/ 99 w 116"/>
                <a:gd name="T17" fmla="*/ 17 h 116"/>
                <a:gd name="T18" fmla="*/ 116 w 116"/>
                <a:gd name="T19" fmla="*/ 58 h 116"/>
                <a:gd name="T20" fmla="*/ 99 w 116"/>
                <a:gd name="T21" fmla="*/ 99 h 116"/>
                <a:gd name="T22" fmla="*/ 58 w 116"/>
                <a:gd name="T23" fmla="*/ 116 h 116"/>
                <a:gd name="T24" fmla="*/ 58 w 116"/>
                <a:gd name="T25" fmla="*/ 116 h 116"/>
                <a:gd name="T26" fmla="*/ 58 w 116"/>
                <a:gd name="T27" fmla="*/ 111 h 116"/>
                <a:gd name="T28" fmla="*/ 58 w 116"/>
                <a:gd name="T29" fmla="*/ 111 h 116"/>
                <a:gd name="T30" fmla="*/ 58 w 116"/>
                <a:gd name="T31" fmla="*/ 76 h 116"/>
                <a:gd name="T32" fmla="*/ 70 w 116"/>
                <a:gd name="T33" fmla="*/ 71 h 116"/>
                <a:gd name="T34" fmla="*/ 71 w 116"/>
                <a:gd name="T35" fmla="*/ 70 h 116"/>
                <a:gd name="T36" fmla="*/ 88 w 116"/>
                <a:gd name="T37" fmla="*/ 31 h 116"/>
                <a:gd name="T38" fmla="*/ 88 w 116"/>
                <a:gd name="T39" fmla="*/ 31 h 116"/>
                <a:gd name="T40" fmla="*/ 88 w 116"/>
                <a:gd name="T41" fmla="*/ 31 h 116"/>
                <a:gd name="T42" fmla="*/ 88 w 116"/>
                <a:gd name="T43" fmla="*/ 29 h 116"/>
                <a:gd name="T44" fmla="*/ 85 w 116"/>
                <a:gd name="T45" fmla="*/ 27 h 116"/>
                <a:gd name="T46" fmla="*/ 58 w 116"/>
                <a:gd name="T47" fmla="*/ 39 h 116"/>
                <a:gd name="T48" fmla="*/ 58 w 116"/>
                <a:gd name="T49" fmla="*/ 45 h 116"/>
                <a:gd name="T50" fmla="*/ 81 w 116"/>
                <a:gd name="T51" fmla="*/ 34 h 116"/>
                <a:gd name="T52" fmla="*/ 67 w 116"/>
                <a:gd name="T53" fmla="*/ 67 h 116"/>
                <a:gd name="T54" fmla="*/ 58 w 116"/>
                <a:gd name="T55" fmla="*/ 71 h 116"/>
                <a:gd name="T56" fmla="*/ 58 w 116"/>
                <a:gd name="T57" fmla="*/ 76 h 116"/>
                <a:gd name="T58" fmla="*/ 58 w 116"/>
                <a:gd name="T59" fmla="*/ 5 h 116"/>
                <a:gd name="T60" fmla="*/ 20 w 116"/>
                <a:gd name="T61" fmla="*/ 20 h 116"/>
                <a:gd name="T62" fmla="*/ 5 w 116"/>
                <a:gd name="T63" fmla="*/ 58 h 116"/>
                <a:gd name="T64" fmla="*/ 20 w 116"/>
                <a:gd name="T65" fmla="*/ 95 h 116"/>
                <a:gd name="T66" fmla="*/ 58 w 116"/>
                <a:gd name="T67" fmla="*/ 111 h 116"/>
                <a:gd name="T68" fmla="*/ 58 w 116"/>
                <a:gd name="T69" fmla="*/ 116 h 116"/>
                <a:gd name="T70" fmla="*/ 17 w 116"/>
                <a:gd name="T71" fmla="*/ 99 h 116"/>
                <a:gd name="T72" fmla="*/ 0 w 116"/>
                <a:gd name="T73" fmla="*/ 58 h 116"/>
                <a:gd name="T74" fmla="*/ 17 w 116"/>
                <a:gd name="T75" fmla="*/ 17 h 116"/>
                <a:gd name="T76" fmla="*/ 58 w 116"/>
                <a:gd name="T77" fmla="*/ 0 h 116"/>
                <a:gd name="T78" fmla="*/ 58 w 116"/>
                <a:gd name="T79" fmla="*/ 5 h 116"/>
                <a:gd name="T80" fmla="*/ 58 w 116"/>
                <a:gd name="T81" fmla="*/ 39 h 116"/>
                <a:gd name="T82" fmla="*/ 46 w 116"/>
                <a:gd name="T83" fmla="*/ 45 h 116"/>
                <a:gd name="T84" fmla="*/ 45 w 116"/>
                <a:gd name="T85" fmla="*/ 46 h 116"/>
                <a:gd name="T86" fmla="*/ 27 w 116"/>
                <a:gd name="T87" fmla="*/ 85 h 116"/>
                <a:gd name="T88" fmla="*/ 27 w 116"/>
                <a:gd name="T89" fmla="*/ 85 h 116"/>
                <a:gd name="T90" fmla="*/ 27 w 116"/>
                <a:gd name="T91" fmla="*/ 85 h 116"/>
                <a:gd name="T92" fmla="*/ 27 w 116"/>
                <a:gd name="T93" fmla="*/ 87 h 116"/>
                <a:gd name="T94" fmla="*/ 31 w 116"/>
                <a:gd name="T95" fmla="*/ 88 h 116"/>
                <a:gd name="T96" fmla="*/ 58 w 116"/>
                <a:gd name="T97" fmla="*/ 76 h 116"/>
                <a:gd name="T98" fmla="*/ 58 w 116"/>
                <a:gd name="T99" fmla="*/ 71 h 116"/>
                <a:gd name="T100" fmla="*/ 34 w 116"/>
                <a:gd name="T101" fmla="*/ 81 h 116"/>
                <a:gd name="T102" fmla="*/ 49 w 116"/>
                <a:gd name="T103" fmla="*/ 49 h 116"/>
                <a:gd name="T104" fmla="*/ 58 w 116"/>
                <a:gd name="T105" fmla="*/ 45 h 116"/>
                <a:gd name="T106" fmla="*/ 58 w 116"/>
                <a:gd name="T107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16">
                  <a:moveTo>
                    <a:pt x="58" y="111"/>
                  </a:moveTo>
                  <a:cubicBezTo>
                    <a:pt x="72" y="111"/>
                    <a:pt x="86" y="105"/>
                    <a:pt x="95" y="95"/>
                  </a:cubicBezTo>
                  <a:cubicBezTo>
                    <a:pt x="105" y="86"/>
                    <a:pt x="111" y="72"/>
                    <a:pt x="111" y="58"/>
                  </a:cubicBezTo>
                  <a:cubicBezTo>
                    <a:pt x="111" y="43"/>
                    <a:pt x="105" y="30"/>
                    <a:pt x="95" y="20"/>
                  </a:cubicBezTo>
                  <a:cubicBezTo>
                    <a:pt x="86" y="11"/>
                    <a:pt x="72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0"/>
                    <a:pt x="88" y="7"/>
                    <a:pt x="99" y="17"/>
                  </a:cubicBezTo>
                  <a:cubicBezTo>
                    <a:pt x="109" y="27"/>
                    <a:pt x="116" y="42"/>
                    <a:pt x="116" y="58"/>
                  </a:cubicBezTo>
                  <a:cubicBezTo>
                    <a:pt x="116" y="74"/>
                    <a:pt x="109" y="88"/>
                    <a:pt x="99" y="99"/>
                  </a:cubicBezTo>
                  <a:cubicBezTo>
                    <a:pt x="88" y="109"/>
                    <a:pt x="74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8" y="111"/>
                    <a:pt x="58" y="111"/>
                    <a:pt x="58" y="111"/>
                  </a:cubicBezTo>
                  <a:close/>
                  <a:moveTo>
                    <a:pt x="58" y="76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1" y="70"/>
                    <a:pt x="71" y="70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9" y="30"/>
                    <a:pt x="89" y="29"/>
                    <a:pt x="88" y="29"/>
                  </a:cubicBezTo>
                  <a:cubicBezTo>
                    <a:pt x="88" y="27"/>
                    <a:pt x="86" y="27"/>
                    <a:pt x="85" y="27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71"/>
                    <a:pt x="58" y="71"/>
                    <a:pt x="58" y="71"/>
                  </a:cubicBezTo>
                  <a:lnTo>
                    <a:pt x="58" y="76"/>
                  </a:lnTo>
                  <a:close/>
                  <a:moveTo>
                    <a:pt x="58" y="5"/>
                  </a:moveTo>
                  <a:cubicBezTo>
                    <a:pt x="43" y="5"/>
                    <a:pt x="30" y="11"/>
                    <a:pt x="20" y="20"/>
                  </a:cubicBezTo>
                  <a:cubicBezTo>
                    <a:pt x="11" y="30"/>
                    <a:pt x="5" y="43"/>
                    <a:pt x="5" y="58"/>
                  </a:cubicBezTo>
                  <a:cubicBezTo>
                    <a:pt x="5" y="72"/>
                    <a:pt x="11" y="86"/>
                    <a:pt x="20" y="95"/>
                  </a:cubicBezTo>
                  <a:cubicBezTo>
                    <a:pt x="30" y="105"/>
                    <a:pt x="43" y="111"/>
                    <a:pt x="58" y="111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42" y="116"/>
                    <a:pt x="27" y="109"/>
                    <a:pt x="17" y="99"/>
                  </a:cubicBezTo>
                  <a:cubicBezTo>
                    <a:pt x="7" y="88"/>
                    <a:pt x="0" y="74"/>
                    <a:pt x="0" y="58"/>
                  </a:cubicBezTo>
                  <a:cubicBezTo>
                    <a:pt x="0" y="42"/>
                    <a:pt x="7" y="27"/>
                    <a:pt x="17" y="17"/>
                  </a:cubicBezTo>
                  <a:cubicBezTo>
                    <a:pt x="27" y="7"/>
                    <a:pt x="42" y="0"/>
                    <a:pt x="58" y="0"/>
                  </a:cubicBezTo>
                  <a:cubicBezTo>
                    <a:pt x="58" y="5"/>
                    <a:pt x="58" y="5"/>
                    <a:pt x="58" y="5"/>
                  </a:cubicBezTo>
                  <a:close/>
                  <a:moveTo>
                    <a:pt x="58" y="39"/>
                  </a:moveTo>
                  <a:cubicBezTo>
                    <a:pt x="46" y="45"/>
                    <a:pt x="46" y="45"/>
                    <a:pt x="46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6"/>
                    <a:pt x="27" y="86"/>
                    <a:pt x="27" y="87"/>
                  </a:cubicBezTo>
                  <a:cubicBezTo>
                    <a:pt x="28" y="88"/>
                    <a:pt x="29" y="89"/>
                    <a:pt x="31" y="88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39" name="Freeform 258"/>
            <p:cNvSpPr>
              <a:spLocks noEditPoints="1"/>
            </p:cNvSpPr>
            <p:nvPr/>
          </p:nvSpPr>
          <p:spPr bwMode="auto">
            <a:xfrm>
              <a:off x="7112011" y="1444634"/>
              <a:ext cx="41275" cy="41275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3 h 18"/>
                <a:gd name="T4" fmla="*/ 15 w 18"/>
                <a:gd name="T5" fmla="*/ 3 h 18"/>
                <a:gd name="T6" fmla="*/ 18 w 18"/>
                <a:gd name="T7" fmla="*/ 9 h 18"/>
                <a:gd name="T8" fmla="*/ 15 w 18"/>
                <a:gd name="T9" fmla="*/ 15 h 18"/>
                <a:gd name="T10" fmla="*/ 15 w 18"/>
                <a:gd name="T11" fmla="*/ 16 h 18"/>
                <a:gd name="T12" fmla="*/ 9 w 18"/>
                <a:gd name="T13" fmla="*/ 18 h 18"/>
                <a:gd name="T14" fmla="*/ 9 w 18"/>
                <a:gd name="T15" fmla="*/ 18 h 18"/>
                <a:gd name="T16" fmla="*/ 9 w 18"/>
                <a:gd name="T17" fmla="*/ 13 h 18"/>
                <a:gd name="T18" fmla="*/ 9 w 18"/>
                <a:gd name="T19" fmla="*/ 13 h 18"/>
                <a:gd name="T20" fmla="*/ 12 w 18"/>
                <a:gd name="T21" fmla="*/ 12 h 18"/>
                <a:gd name="T22" fmla="*/ 12 w 18"/>
                <a:gd name="T23" fmla="*/ 12 h 18"/>
                <a:gd name="T24" fmla="*/ 13 w 18"/>
                <a:gd name="T25" fmla="*/ 9 h 18"/>
                <a:gd name="T26" fmla="*/ 12 w 18"/>
                <a:gd name="T27" fmla="*/ 7 h 18"/>
                <a:gd name="T28" fmla="*/ 12 w 18"/>
                <a:gd name="T29" fmla="*/ 6 h 18"/>
                <a:gd name="T30" fmla="*/ 9 w 18"/>
                <a:gd name="T31" fmla="*/ 5 h 18"/>
                <a:gd name="T32" fmla="*/ 9 w 18"/>
                <a:gd name="T33" fmla="*/ 5 h 18"/>
                <a:gd name="T34" fmla="*/ 9 w 18"/>
                <a:gd name="T35" fmla="*/ 0 h 18"/>
                <a:gd name="T36" fmla="*/ 9 w 18"/>
                <a:gd name="T37" fmla="*/ 18 h 18"/>
                <a:gd name="T38" fmla="*/ 3 w 18"/>
                <a:gd name="T39" fmla="*/ 15 h 18"/>
                <a:gd name="T40" fmla="*/ 3 w 18"/>
                <a:gd name="T41" fmla="*/ 15 h 18"/>
                <a:gd name="T42" fmla="*/ 3 w 18"/>
                <a:gd name="T43" fmla="*/ 15 h 18"/>
                <a:gd name="T44" fmla="*/ 0 w 18"/>
                <a:gd name="T45" fmla="*/ 9 h 18"/>
                <a:gd name="T46" fmla="*/ 3 w 18"/>
                <a:gd name="T47" fmla="*/ 3 h 18"/>
                <a:gd name="T48" fmla="*/ 9 w 18"/>
                <a:gd name="T49" fmla="*/ 0 h 18"/>
                <a:gd name="T50" fmla="*/ 9 w 18"/>
                <a:gd name="T51" fmla="*/ 5 h 18"/>
                <a:gd name="T52" fmla="*/ 6 w 18"/>
                <a:gd name="T53" fmla="*/ 6 h 18"/>
                <a:gd name="T54" fmla="*/ 5 w 18"/>
                <a:gd name="T55" fmla="*/ 9 h 18"/>
                <a:gd name="T56" fmla="*/ 6 w 18"/>
                <a:gd name="T57" fmla="*/ 12 h 18"/>
                <a:gd name="T58" fmla="*/ 6 w 18"/>
                <a:gd name="T59" fmla="*/ 12 h 18"/>
                <a:gd name="T60" fmla="*/ 9 w 18"/>
                <a:gd name="T61" fmla="*/ 13 h 18"/>
                <a:gd name="T62" fmla="*/ 9 w 18"/>
                <a:gd name="T6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1" y="0"/>
                    <a:pt x="13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5"/>
                    <a:pt x="18" y="7"/>
                    <a:pt x="18" y="9"/>
                  </a:cubicBezTo>
                  <a:cubicBezTo>
                    <a:pt x="18" y="12"/>
                    <a:pt x="17" y="14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7"/>
                    <a:pt x="11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" y="18"/>
                  </a:moveTo>
                  <a:cubicBezTo>
                    <a:pt x="6" y="18"/>
                    <a:pt x="4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8" y="13"/>
                    <a:pt x="9" y="13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0" name="Freeform 259"/>
            <p:cNvSpPr>
              <a:spLocks noEditPoints="1"/>
            </p:cNvSpPr>
            <p:nvPr/>
          </p:nvSpPr>
          <p:spPr bwMode="auto">
            <a:xfrm>
              <a:off x="8054988" y="3370283"/>
              <a:ext cx="177800" cy="282576"/>
            </a:xfrm>
            <a:custGeom>
              <a:avLst/>
              <a:gdLst>
                <a:gd name="T0" fmla="*/ 74 w 79"/>
                <a:gd name="T1" fmla="*/ 72 h 125"/>
                <a:gd name="T2" fmla="*/ 74 w 79"/>
                <a:gd name="T3" fmla="*/ 5 h 125"/>
                <a:gd name="T4" fmla="*/ 42 w 79"/>
                <a:gd name="T5" fmla="*/ 5 h 125"/>
                <a:gd name="T6" fmla="*/ 40 w 79"/>
                <a:gd name="T7" fmla="*/ 10 h 125"/>
                <a:gd name="T8" fmla="*/ 40 w 79"/>
                <a:gd name="T9" fmla="*/ 0 h 125"/>
                <a:gd name="T10" fmla="*/ 40 w 79"/>
                <a:gd name="T11" fmla="*/ 0 h 125"/>
                <a:gd name="T12" fmla="*/ 77 w 79"/>
                <a:gd name="T13" fmla="*/ 0 h 125"/>
                <a:gd name="T14" fmla="*/ 79 w 79"/>
                <a:gd name="T15" fmla="*/ 3 h 125"/>
                <a:gd name="T16" fmla="*/ 79 w 79"/>
                <a:gd name="T17" fmla="*/ 72 h 125"/>
                <a:gd name="T18" fmla="*/ 79 w 79"/>
                <a:gd name="T19" fmla="*/ 72 h 125"/>
                <a:gd name="T20" fmla="*/ 79 w 79"/>
                <a:gd name="T21" fmla="*/ 73 h 125"/>
                <a:gd name="T22" fmla="*/ 59 w 79"/>
                <a:gd name="T23" fmla="*/ 123 h 125"/>
                <a:gd name="T24" fmla="*/ 59 w 79"/>
                <a:gd name="T25" fmla="*/ 123 h 125"/>
                <a:gd name="T26" fmla="*/ 56 w 79"/>
                <a:gd name="T27" fmla="*/ 124 h 125"/>
                <a:gd name="T28" fmla="*/ 40 w 79"/>
                <a:gd name="T29" fmla="*/ 117 h 125"/>
                <a:gd name="T30" fmla="*/ 40 w 79"/>
                <a:gd name="T31" fmla="*/ 112 h 125"/>
                <a:gd name="T32" fmla="*/ 55 w 79"/>
                <a:gd name="T33" fmla="*/ 119 h 125"/>
                <a:gd name="T34" fmla="*/ 74 w 79"/>
                <a:gd name="T35" fmla="*/ 72 h 125"/>
                <a:gd name="T36" fmla="*/ 40 w 79"/>
                <a:gd name="T37" fmla="*/ 10 h 125"/>
                <a:gd name="T38" fmla="*/ 6 w 79"/>
                <a:gd name="T39" fmla="*/ 97 h 125"/>
                <a:gd name="T40" fmla="*/ 40 w 79"/>
                <a:gd name="T41" fmla="*/ 112 h 125"/>
                <a:gd name="T42" fmla="*/ 40 w 79"/>
                <a:gd name="T43" fmla="*/ 117 h 125"/>
                <a:gd name="T44" fmla="*/ 2 w 79"/>
                <a:gd name="T45" fmla="*/ 100 h 125"/>
                <a:gd name="T46" fmla="*/ 2 w 79"/>
                <a:gd name="T47" fmla="*/ 100 h 125"/>
                <a:gd name="T48" fmla="*/ 1 w 79"/>
                <a:gd name="T49" fmla="*/ 97 h 125"/>
                <a:gd name="T50" fmla="*/ 38 w 79"/>
                <a:gd name="T51" fmla="*/ 2 h 125"/>
                <a:gd name="T52" fmla="*/ 40 w 79"/>
                <a:gd name="T53" fmla="*/ 0 h 125"/>
                <a:gd name="T54" fmla="*/ 40 w 79"/>
                <a:gd name="T55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125">
                  <a:moveTo>
                    <a:pt x="74" y="72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9" y="1"/>
                    <a:pt x="79" y="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3"/>
                    <a:pt x="79" y="7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8" y="124"/>
                    <a:pt x="57" y="125"/>
                    <a:pt x="56" y="124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55" y="119"/>
                    <a:pt x="55" y="119"/>
                    <a:pt x="55" y="119"/>
                  </a:cubicBezTo>
                  <a:lnTo>
                    <a:pt x="74" y="72"/>
                  </a:lnTo>
                  <a:close/>
                  <a:moveTo>
                    <a:pt x="40" y="10"/>
                  </a:moveTo>
                  <a:cubicBezTo>
                    <a:pt x="6" y="97"/>
                    <a:pt x="6" y="97"/>
                    <a:pt x="6" y="9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1" y="9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1" name="Freeform 260"/>
            <p:cNvSpPr>
              <a:spLocks noEditPoints="1"/>
            </p:cNvSpPr>
            <p:nvPr/>
          </p:nvSpPr>
          <p:spPr bwMode="auto">
            <a:xfrm>
              <a:off x="8232788" y="3370283"/>
              <a:ext cx="42863" cy="95251"/>
            </a:xfrm>
            <a:custGeom>
              <a:avLst/>
              <a:gdLst>
                <a:gd name="T0" fmla="*/ 9 w 19"/>
                <a:gd name="T1" fmla="*/ 29 h 42"/>
                <a:gd name="T2" fmla="*/ 11 w 19"/>
                <a:gd name="T3" fmla="*/ 23 h 42"/>
                <a:gd name="T4" fmla="*/ 13 w 19"/>
                <a:gd name="T5" fmla="*/ 5 h 42"/>
                <a:gd name="T6" fmla="*/ 9 w 19"/>
                <a:gd name="T7" fmla="*/ 5 h 42"/>
                <a:gd name="T8" fmla="*/ 9 w 19"/>
                <a:gd name="T9" fmla="*/ 0 h 42"/>
                <a:gd name="T10" fmla="*/ 16 w 19"/>
                <a:gd name="T11" fmla="*/ 0 h 42"/>
                <a:gd name="T12" fmla="*/ 16 w 19"/>
                <a:gd name="T13" fmla="*/ 0 h 42"/>
                <a:gd name="T14" fmla="*/ 17 w 19"/>
                <a:gd name="T15" fmla="*/ 1 h 42"/>
                <a:gd name="T16" fmla="*/ 18 w 19"/>
                <a:gd name="T17" fmla="*/ 4 h 42"/>
                <a:gd name="T18" fmla="*/ 16 w 19"/>
                <a:gd name="T19" fmla="*/ 25 h 42"/>
                <a:gd name="T20" fmla="*/ 9 w 19"/>
                <a:gd name="T21" fmla="*/ 38 h 42"/>
                <a:gd name="T22" fmla="*/ 9 w 19"/>
                <a:gd name="T23" fmla="*/ 29 h 42"/>
                <a:gd name="T24" fmla="*/ 5 w 19"/>
                <a:gd name="T25" fmla="*/ 35 h 42"/>
                <a:gd name="T26" fmla="*/ 9 w 19"/>
                <a:gd name="T27" fmla="*/ 29 h 42"/>
                <a:gd name="T28" fmla="*/ 9 w 19"/>
                <a:gd name="T29" fmla="*/ 38 h 42"/>
                <a:gd name="T30" fmla="*/ 3 w 19"/>
                <a:gd name="T31" fmla="*/ 42 h 42"/>
                <a:gd name="T32" fmla="*/ 2 w 19"/>
                <a:gd name="T33" fmla="*/ 42 h 42"/>
                <a:gd name="T34" fmla="*/ 0 w 19"/>
                <a:gd name="T35" fmla="*/ 40 h 42"/>
                <a:gd name="T36" fmla="*/ 0 w 19"/>
                <a:gd name="T37" fmla="*/ 3 h 42"/>
                <a:gd name="T38" fmla="*/ 2 w 19"/>
                <a:gd name="T39" fmla="*/ 0 h 42"/>
                <a:gd name="T40" fmla="*/ 9 w 19"/>
                <a:gd name="T41" fmla="*/ 0 h 42"/>
                <a:gd name="T42" fmla="*/ 9 w 19"/>
                <a:gd name="T43" fmla="*/ 5 h 42"/>
                <a:gd name="T44" fmla="*/ 5 w 19"/>
                <a:gd name="T45" fmla="*/ 5 h 42"/>
                <a:gd name="T46" fmla="*/ 5 w 19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2">
                  <a:moveTo>
                    <a:pt x="9" y="29"/>
                  </a:moveTo>
                  <a:cubicBezTo>
                    <a:pt x="10" y="28"/>
                    <a:pt x="11" y="26"/>
                    <a:pt x="11" y="23"/>
                  </a:cubicBezTo>
                  <a:cubicBezTo>
                    <a:pt x="13" y="17"/>
                    <a:pt x="13" y="11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9" y="3"/>
                    <a:pt x="18" y="4"/>
                  </a:cubicBezTo>
                  <a:cubicBezTo>
                    <a:pt x="18" y="10"/>
                    <a:pt x="18" y="18"/>
                    <a:pt x="16" y="25"/>
                  </a:cubicBezTo>
                  <a:cubicBezTo>
                    <a:pt x="14" y="30"/>
                    <a:pt x="12" y="34"/>
                    <a:pt x="9" y="38"/>
                  </a:cubicBezTo>
                  <a:lnTo>
                    <a:pt x="9" y="29"/>
                  </a:lnTo>
                  <a:close/>
                  <a:moveTo>
                    <a:pt x="5" y="35"/>
                  </a:moveTo>
                  <a:cubicBezTo>
                    <a:pt x="6" y="34"/>
                    <a:pt x="8" y="32"/>
                    <a:pt x="9" y="2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9"/>
                    <a:pt x="6" y="41"/>
                    <a:pt x="3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2" name="Freeform 261"/>
            <p:cNvSpPr>
              <a:spLocks noEditPoints="1"/>
            </p:cNvSpPr>
            <p:nvPr/>
          </p:nvSpPr>
          <p:spPr bwMode="auto">
            <a:xfrm>
              <a:off x="8232788" y="3370283"/>
              <a:ext cx="179388" cy="282576"/>
            </a:xfrm>
            <a:custGeom>
              <a:avLst/>
              <a:gdLst>
                <a:gd name="T0" fmla="*/ 39 w 79"/>
                <a:gd name="T1" fmla="*/ 112 h 125"/>
                <a:gd name="T2" fmla="*/ 73 w 79"/>
                <a:gd name="T3" fmla="*/ 97 h 125"/>
                <a:gd name="T4" fmla="*/ 39 w 79"/>
                <a:gd name="T5" fmla="*/ 10 h 125"/>
                <a:gd name="T6" fmla="*/ 39 w 79"/>
                <a:gd name="T7" fmla="*/ 0 h 125"/>
                <a:gd name="T8" fmla="*/ 41 w 79"/>
                <a:gd name="T9" fmla="*/ 2 h 125"/>
                <a:gd name="T10" fmla="*/ 78 w 79"/>
                <a:gd name="T11" fmla="*/ 97 h 125"/>
                <a:gd name="T12" fmla="*/ 77 w 79"/>
                <a:gd name="T13" fmla="*/ 100 h 125"/>
                <a:gd name="T14" fmla="*/ 39 w 79"/>
                <a:gd name="T15" fmla="*/ 117 h 125"/>
                <a:gd name="T16" fmla="*/ 39 w 79"/>
                <a:gd name="T17" fmla="*/ 112 h 125"/>
                <a:gd name="T18" fmla="*/ 22 w 79"/>
                <a:gd name="T19" fmla="*/ 5 h 125"/>
                <a:gd name="T20" fmla="*/ 19 w 79"/>
                <a:gd name="T21" fmla="*/ 28 h 125"/>
                <a:gd name="T22" fmla="*/ 5 w 79"/>
                <a:gd name="T23" fmla="*/ 46 h 125"/>
                <a:gd name="T24" fmla="*/ 5 w 79"/>
                <a:gd name="T25" fmla="*/ 72 h 125"/>
                <a:gd name="T26" fmla="*/ 24 w 79"/>
                <a:gd name="T27" fmla="*/ 119 h 125"/>
                <a:gd name="T28" fmla="*/ 39 w 79"/>
                <a:gd name="T29" fmla="*/ 112 h 125"/>
                <a:gd name="T30" fmla="*/ 39 w 79"/>
                <a:gd name="T31" fmla="*/ 117 h 125"/>
                <a:gd name="T32" fmla="*/ 23 w 79"/>
                <a:gd name="T33" fmla="*/ 124 h 125"/>
                <a:gd name="T34" fmla="*/ 23 w 79"/>
                <a:gd name="T35" fmla="*/ 124 h 125"/>
                <a:gd name="T36" fmla="*/ 23 w 79"/>
                <a:gd name="T37" fmla="*/ 124 h 125"/>
                <a:gd name="T38" fmla="*/ 20 w 79"/>
                <a:gd name="T39" fmla="*/ 123 h 125"/>
                <a:gd name="T40" fmla="*/ 0 w 79"/>
                <a:gd name="T41" fmla="*/ 73 h 125"/>
                <a:gd name="T42" fmla="*/ 0 w 79"/>
                <a:gd name="T43" fmla="*/ 72 h 125"/>
                <a:gd name="T44" fmla="*/ 0 w 79"/>
                <a:gd name="T45" fmla="*/ 45 h 125"/>
                <a:gd name="T46" fmla="*/ 0 w 79"/>
                <a:gd name="T47" fmla="*/ 45 h 125"/>
                <a:gd name="T48" fmla="*/ 1 w 79"/>
                <a:gd name="T49" fmla="*/ 43 h 125"/>
                <a:gd name="T50" fmla="*/ 15 w 79"/>
                <a:gd name="T51" fmla="*/ 27 h 125"/>
                <a:gd name="T52" fmla="*/ 18 w 79"/>
                <a:gd name="T53" fmla="*/ 4 h 125"/>
                <a:gd name="T54" fmla="*/ 17 w 79"/>
                <a:gd name="T55" fmla="*/ 3 h 125"/>
                <a:gd name="T56" fmla="*/ 20 w 79"/>
                <a:gd name="T57" fmla="*/ 0 h 125"/>
                <a:gd name="T58" fmla="*/ 39 w 79"/>
                <a:gd name="T59" fmla="*/ 0 h 125"/>
                <a:gd name="T60" fmla="*/ 39 w 79"/>
                <a:gd name="T61" fmla="*/ 0 h 125"/>
                <a:gd name="T62" fmla="*/ 39 w 79"/>
                <a:gd name="T63" fmla="*/ 0 h 125"/>
                <a:gd name="T64" fmla="*/ 39 w 79"/>
                <a:gd name="T65" fmla="*/ 10 h 125"/>
                <a:gd name="T66" fmla="*/ 37 w 79"/>
                <a:gd name="T67" fmla="*/ 5 h 125"/>
                <a:gd name="T68" fmla="*/ 22 w 79"/>
                <a:gd name="T69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125">
                  <a:moveTo>
                    <a:pt x="39" y="112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1" y="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9"/>
                    <a:pt x="78" y="100"/>
                    <a:pt x="77" y="100"/>
                  </a:cubicBezTo>
                  <a:cubicBezTo>
                    <a:pt x="39" y="117"/>
                    <a:pt x="39" y="117"/>
                    <a:pt x="39" y="117"/>
                  </a:cubicBezTo>
                  <a:lnTo>
                    <a:pt x="39" y="112"/>
                  </a:lnTo>
                  <a:close/>
                  <a:moveTo>
                    <a:pt x="22" y="5"/>
                  </a:moveTo>
                  <a:cubicBezTo>
                    <a:pt x="22" y="13"/>
                    <a:pt x="22" y="21"/>
                    <a:pt x="19" y="28"/>
                  </a:cubicBezTo>
                  <a:cubicBezTo>
                    <a:pt x="17" y="36"/>
                    <a:pt x="12" y="42"/>
                    <a:pt x="5" y="4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2"/>
                    <a:pt x="0" y="7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8" y="39"/>
                    <a:pt x="12" y="34"/>
                    <a:pt x="15" y="27"/>
                  </a:cubicBezTo>
                  <a:cubicBezTo>
                    <a:pt x="17" y="19"/>
                    <a:pt x="17" y="11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8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5"/>
                    <a:pt x="37" y="5"/>
                    <a:pt x="37" y="5"/>
                  </a:cubicBezTo>
                  <a:lnTo>
                    <a:pt x="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3" name="Freeform 262"/>
            <p:cNvSpPr>
              <a:spLocks noEditPoints="1"/>
            </p:cNvSpPr>
            <p:nvPr/>
          </p:nvSpPr>
          <p:spPr bwMode="auto">
            <a:xfrm>
              <a:off x="8140712" y="3338532"/>
              <a:ext cx="184150" cy="34925"/>
            </a:xfrm>
            <a:custGeom>
              <a:avLst/>
              <a:gdLst>
                <a:gd name="T0" fmla="*/ 77 w 82"/>
                <a:gd name="T1" fmla="*/ 5 h 15"/>
                <a:gd name="T2" fmla="*/ 41 w 82"/>
                <a:gd name="T3" fmla="*/ 5 h 15"/>
                <a:gd name="T4" fmla="*/ 41 w 82"/>
                <a:gd name="T5" fmla="*/ 0 h 15"/>
                <a:gd name="T6" fmla="*/ 80 w 82"/>
                <a:gd name="T7" fmla="*/ 0 h 15"/>
                <a:gd name="T8" fmla="*/ 82 w 82"/>
                <a:gd name="T9" fmla="*/ 3 h 15"/>
                <a:gd name="T10" fmla="*/ 82 w 82"/>
                <a:gd name="T11" fmla="*/ 13 h 15"/>
                <a:gd name="T12" fmla="*/ 80 w 82"/>
                <a:gd name="T13" fmla="*/ 15 h 15"/>
                <a:gd name="T14" fmla="*/ 43 w 82"/>
                <a:gd name="T15" fmla="*/ 15 h 15"/>
                <a:gd name="T16" fmla="*/ 41 w 82"/>
                <a:gd name="T17" fmla="*/ 15 h 15"/>
                <a:gd name="T18" fmla="*/ 41 w 82"/>
                <a:gd name="T19" fmla="*/ 10 h 15"/>
                <a:gd name="T20" fmla="*/ 43 w 82"/>
                <a:gd name="T21" fmla="*/ 10 h 15"/>
                <a:gd name="T22" fmla="*/ 77 w 82"/>
                <a:gd name="T23" fmla="*/ 10 h 15"/>
                <a:gd name="T24" fmla="*/ 77 w 82"/>
                <a:gd name="T25" fmla="*/ 5 h 15"/>
                <a:gd name="T26" fmla="*/ 41 w 82"/>
                <a:gd name="T27" fmla="*/ 5 h 15"/>
                <a:gd name="T28" fmla="*/ 5 w 82"/>
                <a:gd name="T29" fmla="*/ 5 h 15"/>
                <a:gd name="T30" fmla="*/ 5 w 82"/>
                <a:gd name="T31" fmla="*/ 10 h 15"/>
                <a:gd name="T32" fmla="*/ 39 w 82"/>
                <a:gd name="T33" fmla="*/ 10 h 15"/>
                <a:gd name="T34" fmla="*/ 41 w 82"/>
                <a:gd name="T35" fmla="*/ 10 h 15"/>
                <a:gd name="T36" fmla="*/ 41 w 82"/>
                <a:gd name="T37" fmla="*/ 15 h 15"/>
                <a:gd name="T38" fmla="*/ 39 w 82"/>
                <a:gd name="T39" fmla="*/ 15 h 15"/>
                <a:gd name="T40" fmla="*/ 2 w 82"/>
                <a:gd name="T41" fmla="*/ 15 h 15"/>
                <a:gd name="T42" fmla="*/ 0 w 82"/>
                <a:gd name="T43" fmla="*/ 13 h 15"/>
                <a:gd name="T44" fmla="*/ 0 w 82"/>
                <a:gd name="T45" fmla="*/ 3 h 15"/>
                <a:gd name="T46" fmla="*/ 2 w 82"/>
                <a:gd name="T47" fmla="*/ 0 h 15"/>
                <a:gd name="T48" fmla="*/ 41 w 82"/>
                <a:gd name="T49" fmla="*/ 0 h 15"/>
                <a:gd name="T50" fmla="*/ 41 w 82"/>
                <a:gd name="T5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5">
                  <a:moveTo>
                    <a:pt x="77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4"/>
                    <a:pt x="81" y="15"/>
                    <a:pt x="8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7" y="5"/>
                  </a:lnTo>
                  <a:close/>
                  <a:moveTo>
                    <a:pt x="41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4" name="Freeform 263"/>
            <p:cNvSpPr>
              <a:spLocks noEditPoints="1"/>
            </p:cNvSpPr>
            <p:nvPr/>
          </p:nvSpPr>
          <p:spPr bwMode="auto">
            <a:xfrm>
              <a:off x="8180401" y="4527576"/>
              <a:ext cx="382588" cy="323851"/>
            </a:xfrm>
            <a:custGeom>
              <a:avLst/>
              <a:gdLst>
                <a:gd name="T0" fmla="*/ 151 w 169"/>
                <a:gd name="T1" fmla="*/ 70 h 143"/>
                <a:gd name="T2" fmla="*/ 132 w 169"/>
                <a:gd name="T3" fmla="*/ 19 h 143"/>
                <a:gd name="T4" fmla="*/ 169 w 169"/>
                <a:gd name="T5" fmla="*/ 50 h 143"/>
                <a:gd name="T6" fmla="*/ 153 w 169"/>
                <a:gd name="T7" fmla="*/ 75 h 143"/>
                <a:gd name="T8" fmla="*/ 153 w 169"/>
                <a:gd name="T9" fmla="*/ 76 h 143"/>
                <a:gd name="T10" fmla="*/ 132 w 169"/>
                <a:gd name="T11" fmla="*/ 59 h 143"/>
                <a:gd name="T12" fmla="*/ 133 w 169"/>
                <a:gd name="T13" fmla="*/ 140 h 143"/>
                <a:gd name="T14" fmla="*/ 132 w 169"/>
                <a:gd name="T15" fmla="*/ 52 h 143"/>
                <a:gd name="T16" fmla="*/ 132 w 169"/>
                <a:gd name="T17" fmla="*/ 52 h 143"/>
                <a:gd name="T18" fmla="*/ 107 w 169"/>
                <a:gd name="T19" fmla="*/ 11 h 143"/>
                <a:gd name="T20" fmla="*/ 85 w 169"/>
                <a:gd name="T21" fmla="*/ 16 h 143"/>
                <a:gd name="T22" fmla="*/ 86 w 169"/>
                <a:gd name="T23" fmla="*/ 11 h 143"/>
                <a:gd name="T24" fmla="*/ 110 w 169"/>
                <a:gd name="T25" fmla="*/ 1 h 143"/>
                <a:gd name="T26" fmla="*/ 110 w 169"/>
                <a:gd name="T27" fmla="*/ 1 h 143"/>
                <a:gd name="T28" fmla="*/ 132 w 169"/>
                <a:gd name="T29" fmla="*/ 13 h 143"/>
                <a:gd name="T30" fmla="*/ 113 w 169"/>
                <a:gd name="T31" fmla="*/ 6 h 143"/>
                <a:gd name="T32" fmla="*/ 128 w 169"/>
                <a:gd name="T33" fmla="*/ 138 h 143"/>
                <a:gd name="T34" fmla="*/ 130 w 169"/>
                <a:gd name="T35" fmla="*/ 51 h 143"/>
                <a:gd name="T36" fmla="*/ 132 w 169"/>
                <a:gd name="T37" fmla="*/ 52 h 143"/>
                <a:gd name="T38" fmla="*/ 132 w 169"/>
                <a:gd name="T39" fmla="*/ 51 h 143"/>
                <a:gd name="T40" fmla="*/ 132 w 169"/>
                <a:gd name="T41" fmla="*/ 142 h 143"/>
                <a:gd name="T42" fmla="*/ 85 w 169"/>
                <a:gd name="T43" fmla="*/ 143 h 143"/>
                <a:gd name="T44" fmla="*/ 85 w 169"/>
                <a:gd name="T45" fmla="*/ 16 h 143"/>
                <a:gd name="T46" fmla="*/ 60 w 169"/>
                <a:gd name="T47" fmla="*/ 6 h 143"/>
                <a:gd name="T48" fmla="*/ 19 w 169"/>
                <a:gd name="T49" fmla="*/ 70 h 143"/>
                <a:gd name="T50" fmla="*/ 41 w 169"/>
                <a:gd name="T51" fmla="*/ 52 h 143"/>
                <a:gd name="T52" fmla="*/ 42 w 169"/>
                <a:gd name="T53" fmla="*/ 53 h 143"/>
                <a:gd name="T54" fmla="*/ 85 w 169"/>
                <a:gd name="T55" fmla="*/ 138 h 143"/>
                <a:gd name="T56" fmla="*/ 85 w 169"/>
                <a:gd name="T57" fmla="*/ 143 h 143"/>
                <a:gd name="T58" fmla="*/ 39 w 169"/>
                <a:gd name="T59" fmla="*/ 143 h 143"/>
                <a:gd name="T60" fmla="*/ 37 w 169"/>
                <a:gd name="T61" fmla="*/ 140 h 143"/>
                <a:gd name="T62" fmla="*/ 20 w 169"/>
                <a:gd name="T63" fmla="*/ 76 h 143"/>
                <a:gd name="T64" fmla="*/ 16 w 169"/>
                <a:gd name="T65" fmla="*/ 75 h 143"/>
                <a:gd name="T66" fmla="*/ 1 w 169"/>
                <a:gd name="T67" fmla="*/ 52 h 143"/>
                <a:gd name="T68" fmla="*/ 60 w 169"/>
                <a:gd name="T69" fmla="*/ 1 h 143"/>
                <a:gd name="T70" fmla="*/ 63 w 169"/>
                <a:gd name="T71" fmla="*/ 1 h 143"/>
                <a:gd name="T72" fmla="*/ 85 w 169"/>
                <a:gd name="T73" fmla="*/ 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43">
                  <a:moveTo>
                    <a:pt x="132" y="52"/>
                  </a:moveTo>
                  <a:cubicBezTo>
                    <a:pt x="137" y="56"/>
                    <a:pt x="147" y="66"/>
                    <a:pt x="151" y="7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9" y="40"/>
                    <a:pt x="145" y="28"/>
                    <a:pt x="132" y="19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6" y="23"/>
                    <a:pt x="164" y="38"/>
                    <a:pt x="169" y="50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2" y="77"/>
                    <a:pt x="150" y="77"/>
                    <a:pt x="149" y="76"/>
                  </a:cubicBezTo>
                  <a:cubicBezTo>
                    <a:pt x="149" y="76"/>
                    <a:pt x="139" y="65"/>
                    <a:pt x="132" y="5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1"/>
                    <a:pt x="132" y="141"/>
                    <a:pt x="132" y="14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2"/>
                    <a:pt x="132" y="52"/>
                  </a:cubicBezTo>
                  <a:close/>
                  <a:moveTo>
                    <a:pt x="113" y="6"/>
                  </a:moveTo>
                  <a:cubicBezTo>
                    <a:pt x="111" y="8"/>
                    <a:pt x="109" y="9"/>
                    <a:pt x="107" y="11"/>
                  </a:cubicBezTo>
                  <a:cubicBezTo>
                    <a:pt x="101" y="14"/>
                    <a:pt x="94" y="16"/>
                    <a:pt x="86" y="16"/>
                  </a:cubicBezTo>
                  <a:cubicBezTo>
                    <a:pt x="86" y="16"/>
                    <a:pt x="85" y="16"/>
                    <a:pt x="85" y="1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6" y="11"/>
                    <a:pt x="86" y="11"/>
                  </a:cubicBezTo>
                  <a:cubicBezTo>
                    <a:pt x="93" y="11"/>
                    <a:pt x="100" y="10"/>
                    <a:pt x="104" y="7"/>
                  </a:cubicBezTo>
                  <a:cubicBezTo>
                    <a:pt x="107" y="5"/>
                    <a:pt x="109" y="4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2" y="0"/>
                    <a:pt x="113" y="1"/>
                  </a:cubicBezTo>
                  <a:cubicBezTo>
                    <a:pt x="113" y="1"/>
                    <a:pt x="122" y="6"/>
                    <a:pt x="132" y="13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4" y="13"/>
                    <a:pt x="116" y="8"/>
                    <a:pt x="113" y="6"/>
                  </a:cubicBezTo>
                  <a:close/>
                  <a:moveTo>
                    <a:pt x="85" y="138"/>
                  </a:moveTo>
                  <a:cubicBezTo>
                    <a:pt x="128" y="138"/>
                    <a:pt x="128" y="138"/>
                    <a:pt x="128" y="138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9" y="51"/>
                    <a:pt x="130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2"/>
                    <a:pt x="131" y="143"/>
                    <a:pt x="130" y="143"/>
                  </a:cubicBezTo>
                  <a:cubicBezTo>
                    <a:pt x="85" y="143"/>
                    <a:pt x="85" y="143"/>
                    <a:pt x="85" y="143"/>
                  </a:cubicBezTo>
                  <a:lnTo>
                    <a:pt x="85" y="138"/>
                  </a:lnTo>
                  <a:close/>
                  <a:moveTo>
                    <a:pt x="85" y="16"/>
                  </a:moveTo>
                  <a:cubicBezTo>
                    <a:pt x="78" y="16"/>
                    <a:pt x="71" y="14"/>
                    <a:pt x="66" y="11"/>
                  </a:cubicBezTo>
                  <a:cubicBezTo>
                    <a:pt x="64" y="9"/>
                    <a:pt x="62" y="8"/>
                    <a:pt x="60" y="6"/>
                  </a:cubicBezTo>
                  <a:cubicBezTo>
                    <a:pt x="51" y="11"/>
                    <a:pt x="14" y="34"/>
                    <a:pt x="6" y="5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3" y="66"/>
                    <a:pt x="33" y="56"/>
                    <a:pt x="38" y="51"/>
                  </a:cubicBezTo>
                  <a:cubicBezTo>
                    <a:pt x="39" y="50"/>
                    <a:pt x="41" y="51"/>
                    <a:pt x="41" y="52"/>
                  </a:cubicBezTo>
                  <a:cubicBezTo>
                    <a:pt x="42" y="52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8" y="143"/>
                    <a:pt x="37" y="141"/>
                    <a:pt x="37" y="14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0" y="65"/>
                    <a:pt x="21" y="75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7"/>
                    <a:pt x="17" y="77"/>
                    <a:pt x="16" y="75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2"/>
                    <a:pt x="0" y="51"/>
                    <a:pt x="1" y="50"/>
                  </a:cubicBezTo>
                  <a:cubicBezTo>
                    <a:pt x="9" y="29"/>
                    <a:pt x="59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0"/>
                    <a:pt x="63" y="1"/>
                  </a:cubicBezTo>
                  <a:cubicBezTo>
                    <a:pt x="64" y="4"/>
                    <a:pt x="66" y="5"/>
                    <a:pt x="68" y="7"/>
                  </a:cubicBezTo>
                  <a:cubicBezTo>
                    <a:pt x="73" y="9"/>
                    <a:pt x="79" y="11"/>
                    <a:pt x="85" y="11"/>
                  </a:cubicBezTo>
                  <a:lnTo>
                    <a:pt x="8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5" name="Freeform 264"/>
            <p:cNvSpPr>
              <a:spLocks noEditPoints="1"/>
            </p:cNvSpPr>
            <p:nvPr/>
          </p:nvSpPr>
          <p:spPr bwMode="auto">
            <a:xfrm>
              <a:off x="8318513" y="4514877"/>
              <a:ext cx="115888" cy="39688"/>
            </a:xfrm>
            <a:custGeom>
              <a:avLst/>
              <a:gdLst>
                <a:gd name="T0" fmla="*/ 25 w 51"/>
                <a:gd name="T1" fmla="*/ 13 h 18"/>
                <a:gd name="T2" fmla="*/ 38 w 51"/>
                <a:gd name="T3" fmla="*/ 11 h 18"/>
                <a:gd name="T4" fmla="*/ 46 w 51"/>
                <a:gd name="T5" fmla="*/ 5 h 18"/>
                <a:gd name="T6" fmla="*/ 46 w 51"/>
                <a:gd name="T7" fmla="*/ 5 h 18"/>
                <a:gd name="T8" fmla="*/ 46 w 51"/>
                <a:gd name="T9" fmla="*/ 5 h 18"/>
                <a:gd name="T10" fmla="*/ 46 w 51"/>
                <a:gd name="T11" fmla="*/ 5 h 18"/>
                <a:gd name="T12" fmla="*/ 46 w 51"/>
                <a:gd name="T13" fmla="*/ 5 h 18"/>
                <a:gd name="T14" fmla="*/ 46 w 51"/>
                <a:gd name="T15" fmla="*/ 5 h 18"/>
                <a:gd name="T16" fmla="*/ 46 w 51"/>
                <a:gd name="T17" fmla="*/ 5 h 18"/>
                <a:gd name="T18" fmla="*/ 46 w 51"/>
                <a:gd name="T19" fmla="*/ 5 h 18"/>
                <a:gd name="T20" fmla="*/ 46 w 51"/>
                <a:gd name="T21" fmla="*/ 5 h 18"/>
                <a:gd name="T22" fmla="*/ 46 w 51"/>
                <a:gd name="T23" fmla="*/ 5 h 18"/>
                <a:gd name="T24" fmla="*/ 38 w 51"/>
                <a:gd name="T25" fmla="*/ 11 h 18"/>
                <a:gd name="T26" fmla="*/ 25 w 51"/>
                <a:gd name="T27" fmla="*/ 13 h 18"/>
                <a:gd name="T28" fmla="*/ 25 w 51"/>
                <a:gd name="T29" fmla="*/ 13 h 18"/>
                <a:gd name="T30" fmla="*/ 25 w 51"/>
                <a:gd name="T31" fmla="*/ 8 h 18"/>
                <a:gd name="T32" fmla="*/ 25 w 51"/>
                <a:gd name="T33" fmla="*/ 8 h 18"/>
                <a:gd name="T34" fmla="*/ 36 w 51"/>
                <a:gd name="T35" fmla="*/ 7 h 18"/>
                <a:gd name="T36" fmla="*/ 41 w 51"/>
                <a:gd name="T37" fmla="*/ 3 h 18"/>
                <a:gd name="T38" fmla="*/ 42 w 51"/>
                <a:gd name="T39" fmla="*/ 3 h 18"/>
                <a:gd name="T40" fmla="*/ 42 w 51"/>
                <a:gd name="T41" fmla="*/ 3 h 18"/>
                <a:gd name="T42" fmla="*/ 42 w 51"/>
                <a:gd name="T43" fmla="*/ 3 h 18"/>
                <a:gd name="T44" fmla="*/ 44 w 51"/>
                <a:gd name="T45" fmla="*/ 0 h 18"/>
                <a:gd name="T46" fmla="*/ 48 w 51"/>
                <a:gd name="T47" fmla="*/ 1 h 18"/>
                <a:gd name="T48" fmla="*/ 48 w 51"/>
                <a:gd name="T49" fmla="*/ 1 h 18"/>
                <a:gd name="T50" fmla="*/ 48 w 51"/>
                <a:gd name="T51" fmla="*/ 1 h 18"/>
                <a:gd name="T52" fmla="*/ 48 w 51"/>
                <a:gd name="T53" fmla="*/ 1 h 18"/>
                <a:gd name="T54" fmla="*/ 50 w 51"/>
                <a:gd name="T55" fmla="*/ 4 h 18"/>
                <a:gd name="T56" fmla="*/ 50 w 51"/>
                <a:gd name="T57" fmla="*/ 7 h 18"/>
                <a:gd name="T58" fmla="*/ 50 w 51"/>
                <a:gd name="T59" fmla="*/ 7 h 18"/>
                <a:gd name="T60" fmla="*/ 40 w 51"/>
                <a:gd name="T61" fmla="*/ 15 h 18"/>
                <a:gd name="T62" fmla="*/ 25 w 51"/>
                <a:gd name="T63" fmla="*/ 18 h 18"/>
                <a:gd name="T64" fmla="*/ 25 w 51"/>
                <a:gd name="T65" fmla="*/ 18 h 18"/>
                <a:gd name="T66" fmla="*/ 25 w 51"/>
                <a:gd name="T67" fmla="*/ 13 h 18"/>
                <a:gd name="T68" fmla="*/ 25 w 51"/>
                <a:gd name="T69" fmla="*/ 13 h 18"/>
                <a:gd name="T70" fmla="*/ 13 w 51"/>
                <a:gd name="T71" fmla="*/ 11 h 18"/>
                <a:gd name="T72" fmla="*/ 5 w 51"/>
                <a:gd name="T73" fmla="*/ 5 h 18"/>
                <a:gd name="T74" fmla="*/ 5 w 51"/>
                <a:gd name="T75" fmla="*/ 5 h 18"/>
                <a:gd name="T76" fmla="*/ 5 w 51"/>
                <a:gd name="T77" fmla="*/ 5 h 18"/>
                <a:gd name="T78" fmla="*/ 5 w 51"/>
                <a:gd name="T79" fmla="*/ 5 h 18"/>
                <a:gd name="T80" fmla="*/ 5 w 51"/>
                <a:gd name="T81" fmla="*/ 5 h 18"/>
                <a:gd name="T82" fmla="*/ 5 w 51"/>
                <a:gd name="T83" fmla="*/ 5 h 18"/>
                <a:gd name="T84" fmla="*/ 12 w 51"/>
                <a:gd name="T85" fmla="*/ 11 h 18"/>
                <a:gd name="T86" fmla="*/ 25 w 51"/>
                <a:gd name="T87" fmla="*/ 13 h 18"/>
                <a:gd name="T88" fmla="*/ 25 w 51"/>
                <a:gd name="T89" fmla="*/ 18 h 18"/>
                <a:gd name="T90" fmla="*/ 11 w 51"/>
                <a:gd name="T91" fmla="*/ 15 h 18"/>
                <a:gd name="T92" fmla="*/ 1 w 51"/>
                <a:gd name="T93" fmla="*/ 7 h 18"/>
                <a:gd name="T94" fmla="*/ 0 w 51"/>
                <a:gd name="T95" fmla="*/ 4 h 18"/>
                <a:gd name="T96" fmla="*/ 3 w 51"/>
                <a:gd name="T97" fmla="*/ 1 h 18"/>
                <a:gd name="T98" fmla="*/ 3 w 51"/>
                <a:gd name="T99" fmla="*/ 1 h 18"/>
                <a:gd name="T100" fmla="*/ 3 w 51"/>
                <a:gd name="T101" fmla="*/ 1 h 18"/>
                <a:gd name="T102" fmla="*/ 6 w 51"/>
                <a:gd name="T103" fmla="*/ 0 h 18"/>
                <a:gd name="T104" fmla="*/ 9 w 51"/>
                <a:gd name="T105" fmla="*/ 3 h 18"/>
                <a:gd name="T106" fmla="*/ 9 w 51"/>
                <a:gd name="T107" fmla="*/ 3 h 18"/>
                <a:gd name="T108" fmla="*/ 9 w 51"/>
                <a:gd name="T109" fmla="*/ 3 h 18"/>
                <a:gd name="T110" fmla="*/ 15 w 51"/>
                <a:gd name="T111" fmla="*/ 7 h 18"/>
                <a:gd name="T112" fmla="*/ 25 w 51"/>
                <a:gd name="T113" fmla="*/ 8 h 18"/>
                <a:gd name="T114" fmla="*/ 25 w 51"/>
                <a:gd name="T1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18">
                  <a:moveTo>
                    <a:pt x="25" y="13"/>
                  </a:moveTo>
                  <a:cubicBezTo>
                    <a:pt x="30" y="13"/>
                    <a:pt x="35" y="12"/>
                    <a:pt x="38" y="11"/>
                  </a:cubicBezTo>
                  <a:cubicBezTo>
                    <a:pt x="42" y="9"/>
                    <a:pt x="44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30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3" y="8"/>
                    <a:pt x="36" y="7"/>
                  </a:cubicBezTo>
                  <a:cubicBezTo>
                    <a:pt x="39" y="5"/>
                    <a:pt x="41" y="4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1"/>
                    <a:pt x="44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50" y="3"/>
                    <a:pt x="50" y="4"/>
                  </a:cubicBezTo>
                  <a:cubicBezTo>
                    <a:pt x="51" y="5"/>
                    <a:pt x="51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11"/>
                    <a:pt x="45" y="13"/>
                    <a:pt x="40" y="15"/>
                  </a:cubicBezTo>
                  <a:cubicBezTo>
                    <a:pt x="36" y="17"/>
                    <a:pt x="31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3"/>
                    <a:pt x="25" y="13"/>
                    <a:pt x="25" y="13"/>
                  </a:cubicBezTo>
                  <a:close/>
                  <a:moveTo>
                    <a:pt x="25" y="13"/>
                  </a:moveTo>
                  <a:cubicBezTo>
                    <a:pt x="21" y="13"/>
                    <a:pt x="17" y="12"/>
                    <a:pt x="13" y="11"/>
                  </a:cubicBezTo>
                  <a:cubicBezTo>
                    <a:pt x="9" y="10"/>
                    <a:pt x="6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7"/>
                    <a:pt x="9" y="9"/>
                    <a:pt x="12" y="11"/>
                  </a:cubicBezTo>
                  <a:cubicBezTo>
                    <a:pt x="16" y="12"/>
                    <a:pt x="21" y="13"/>
                    <a:pt x="25" y="1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0" y="18"/>
                    <a:pt x="15" y="17"/>
                    <a:pt x="11" y="15"/>
                  </a:cubicBezTo>
                  <a:cubicBezTo>
                    <a:pt x="6" y="13"/>
                    <a:pt x="3" y="11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2" y="5"/>
                    <a:pt x="15" y="7"/>
                  </a:cubicBezTo>
                  <a:cubicBezTo>
                    <a:pt x="18" y="8"/>
                    <a:pt x="21" y="8"/>
                    <a:pt x="25" y="8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6" name="Freeform 265"/>
            <p:cNvSpPr>
              <a:spLocks noEditPoints="1"/>
            </p:cNvSpPr>
            <p:nvPr/>
          </p:nvSpPr>
          <p:spPr bwMode="auto">
            <a:xfrm>
              <a:off x="8796351" y="3886223"/>
              <a:ext cx="295276" cy="150814"/>
            </a:xfrm>
            <a:custGeom>
              <a:avLst/>
              <a:gdLst>
                <a:gd name="T0" fmla="*/ 121 w 131"/>
                <a:gd name="T1" fmla="*/ 39 h 67"/>
                <a:gd name="T2" fmla="*/ 121 w 131"/>
                <a:gd name="T3" fmla="*/ 39 h 67"/>
                <a:gd name="T4" fmla="*/ 121 w 131"/>
                <a:gd name="T5" fmla="*/ 11 h 67"/>
                <a:gd name="T6" fmla="*/ 111 w 131"/>
                <a:gd name="T7" fmla="*/ 0 h 67"/>
                <a:gd name="T8" fmla="*/ 131 w 131"/>
                <a:gd name="T9" fmla="*/ 24 h 67"/>
                <a:gd name="T10" fmla="*/ 124 w 131"/>
                <a:gd name="T11" fmla="*/ 42 h 67"/>
                <a:gd name="T12" fmla="*/ 111 w 131"/>
                <a:gd name="T13" fmla="*/ 44 h 67"/>
                <a:gd name="T14" fmla="*/ 117 w 131"/>
                <a:gd name="T15" fmla="*/ 35 h 67"/>
                <a:gd name="T16" fmla="*/ 122 w 131"/>
                <a:gd name="T17" fmla="*/ 24 h 67"/>
                <a:gd name="T18" fmla="*/ 111 w 131"/>
                <a:gd name="T19" fmla="*/ 10 h 67"/>
                <a:gd name="T20" fmla="*/ 114 w 131"/>
                <a:gd name="T21" fmla="*/ 18 h 67"/>
                <a:gd name="T22" fmla="*/ 114 w 131"/>
                <a:gd name="T23" fmla="*/ 32 h 67"/>
                <a:gd name="T24" fmla="*/ 111 w 131"/>
                <a:gd name="T25" fmla="*/ 34 h 67"/>
                <a:gd name="T26" fmla="*/ 66 w 131"/>
                <a:gd name="T27" fmla="*/ 62 h 67"/>
                <a:gd name="T28" fmla="*/ 95 w 131"/>
                <a:gd name="T29" fmla="*/ 43 h 67"/>
                <a:gd name="T30" fmla="*/ 98 w 131"/>
                <a:gd name="T31" fmla="*/ 43 h 67"/>
                <a:gd name="T32" fmla="*/ 106 w 131"/>
                <a:gd name="T33" fmla="*/ 44 h 67"/>
                <a:gd name="T34" fmla="*/ 111 w 131"/>
                <a:gd name="T35" fmla="*/ 49 h 67"/>
                <a:gd name="T36" fmla="*/ 101 w 131"/>
                <a:gd name="T37" fmla="*/ 49 h 67"/>
                <a:gd name="T38" fmla="*/ 80 w 131"/>
                <a:gd name="T39" fmla="*/ 62 h 67"/>
                <a:gd name="T40" fmla="*/ 66 w 131"/>
                <a:gd name="T41" fmla="*/ 62 h 67"/>
                <a:gd name="T42" fmla="*/ 107 w 131"/>
                <a:gd name="T43" fmla="*/ 4 h 67"/>
                <a:gd name="T44" fmla="*/ 66 w 131"/>
                <a:gd name="T45" fmla="*/ 4 h 67"/>
                <a:gd name="T46" fmla="*/ 107 w 131"/>
                <a:gd name="T47" fmla="*/ 0 h 67"/>
                <a:gd name="T48" fmla="*/ 108 w 131"/>
                <a:gd name="T49" fmla="*/ 0 h 67"/>
                <a:gd name="T50" fmla="*/ 111 w 131"/>
                <a:gd name="T51" fmla="*/ 5 h 67"/>
                <a:gd name="T52" fmla="*/ 111 w 131"/>
                <a:gd name="T53" fmla="*/ 15 h 67"/>
                <a:gd name="T54" fmla="*/ 109 w 131"/>
                <a:gd name="T55" fmla="*/ 25 h 67"/>
                <a:gd name="T56" fmla="*/ 106 w 131"/>
                <a:gd name="T57" fmla="*/ 35 h 67"/>
                <a:gd name="T58" fmla="*/ 111 w 131"/>
                <a:gd name="T59" fmla="*/ 39 h 67"/>
                <a:gd name="T60" fmla="*/ 104 w 131"/>
                <a:gd name="T61" fmla="*/ 39 h 67"/>
                <a:gd name="T62" fmla="*/ 100 w 131"/>
                <a:gd name="T63" fmla="*/ 36 h 67"/>
                <a:gd name="T64" fmla="*/ 100 w 131"/>
                <a:gd name="T65" fmla="*/ 35 h 67"/>
                <a:gd name="T66" fmla="*/ 106 w 131"/>
                <a:gd name="T67" fmla="*/ 12 h 67"/>
                <a:gd name="T68" fmla="*/ 108 w 131"/>
                <a:gd name="T69" fmla="*/ 10 h 67"/>
                <a:gd name="T70" fmla="*/ 109 w 131"/>
                <a:gd name="T71" fmla="*/ 10 h 67"/>
                <a:gd name="T72" fmla="*/ 55 w 131"/>
                <a:gd name="T73" fmla="*/ 63 h 67"/>
                <a:gd name="T74" fmla="*/ 66 w 131"/>
                <a:gd name="T75" fmla="*/ 67 h 67"/>
                <a:gd name="T76" fmla="*/ 16 w 131"/>
                <a:gd name="T77" fmla="*/ 51 h 67"/>
                <a:gd name="T78" fmla="*/ 0 w 131"/>
                <a:gd name="T79" fmla="*/ 7 h 67"/>
                <a:gd name="T80" fmla="*/ 3 w 131"/>
                <a:gd name="T81" fmla="*/ 0 h 67"/>
                <a:gd name="T82" fmla="*/ 66 w 131"/>
                <a:gd name="T83" fmla="*/ 4 h 67"/>
                <a:gd name="T84" fmla="*/ 5 w 131"/>
                <a:gd name="T85" fmla="*/ 7 h 67"/>
                <a:gd name="T86" fmla="*/ 20 w 131"/>
                <a:gd name="T87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67">
                  <a:moveTo>
                    <a:pt x="111" y="44"/>
                  </a:moveTo>
                  <a:cubicBezTo>
                    <a:pt x="115" y="43"/>
                    <a:pt x="118" y="41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4" y="35"/>
                    <a:pt x="126" y="30"/>
                    <a:pt x="126" y="24"/>
                  </a:cubicBezTo>
                  <a:cubicBezTo>
                    <a:pt x="126" y="19"/>
                    <a:pt x="124" y="14"/>
                    <a:pt x="121" y="11"/>
                  </a:cubicBezTo>
                  <a:cubicBezTo>
                    <a:pt x="118" y="8"/>
                    <a:pt x="115" y="6"/>
                    <a:pt x="111" y="5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1"/>
                    <a:pt x="121" y="4"/>
                    <a:pt x="124" y="7"/>
                  </a:cubicBezTo>
                  <a:cubicBezTo>
                    <a:pt x="129" y="12"/>
                    <a:pt x="131" y="18"/>
                    <a:pt x="131" y="24"/>
                  </a:cubicBezTo>
                  <a:cubicBezTo>
                    <a:pt x="131" y="31"/>
                    <a:pt x="129" y="38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0" y="46"/>
                    <a:pt x="116" y="48"/>
                    <a:pt x="111" y="49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11" y="39"/>
                  </a:moveTo>
                  <a:cubicBezTo>
                    <a:pt x="113" y="38"/>
                    <a:pt x="115" y="37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20" y="32"/>
                    <a:pt x="122" y="29"/>
                    <a:pt x="122" y="24"/>
                  </a:cubicBezTo>
                  <a:cubicBezTo>
                    <a:pt x="122" y="21"/>
                    <a:pt x="120" y="17"/>
                    <a:pt x="118" y="15"/>
                  </a:cubicBezTo>
                  <a:cubicBezTo>
                    <a:pt x="116" y="13"/>
                    <a:pt x="114" y="11"/>
                    <a:pt x="111" y="10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3" y="17"/>
                    <a:pt x="114" y="18"/>
                  </a:cubicBezTo>
                  <a:cubicBezTo>
                    <a:pt x="116" y="20"/>
                    <a:pt x="117" y="22"/>
                    <a:pt x="117" y="24"/>
                  </a:cubicBezTo>
                  <a:cubicBezTo>
                    <a:pt x="117" y="27"/>
                    <a:pt x="116" y="30"/>
                    <a:pt x="114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2" y="33"/>
                    <a:pt x="111" y="34"/>
                  </a:cubicBezTo>
                  <a:lnTo>
                    <a:pt x="111" y="39"/>
                  </a:lnTo>
                  <a:close/>
                  <a:moveTo>
                    <a:pt x="66" y="62"/>
                  </a:moveTo>
                  <a:cubicBezTo>
                    <a:pt x="70" y="61"/>
                    <a:pt x="74" y="59"/>
                    <a:pt x="77" y="58"/>
                  </a:cubicBezTo>
                  <a:cubicBezTo>
                    <a:pt x="84" y="54"/>
                    <a:pt x="90" y="49"/>
                    <a:pt x="95" y="43"/>
                  </a:cubicBezTo>
                  <a:cubicBezTo>
                    <a:pt x="96" y="42"/>
                    <a:pt x="97" y="42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9" y="43"/>
                    <a:pt x="101" y="44"/>
                    <a:pt x="102" y="44"/>
                  </a:cubicBezTo>
                  <a:cubicBezTo>
                    <a:pt x="104" y="44"/>
                    <a:pt x="105" y="44"/>
                    <a:pt x="106" y="44"/>
                  </a:cubicBezTo>
                  <a:cubicBezTo>
                    <a:pt x="108" y="44"/>
                    <a:pt x="109" y="44"/>
                    <a:pt x="111" y="44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09" y="49"/>
                    <a:pt x="108" y="49"/>
                    <a:pt x="106" y="49"/>
                  </a:cubicBezTo>
                  <a:cubicBezTo>
                    <a:pt x="105" y="49"/>
                    <a:pt x="103" y="49"/>
                    <a:pt x="101" y="49"/>
                  </a:cubicBezTo>
                  <a:cubicBezTo>
                    <a:pt x="100" y="48"/>
                    <a:pt x="99" y="48"/>
                    <a:pt x="98" y="48"/>
                  </a:cubicBezTo>
                  <a:cubicBezTo>
                    <a:pt x="93" y="54"/>
                    <a:pt x="87" y="58"/>
                    <a:pt x="80" y="62"/>
                  </a:cubicBezTo>
                  <a:cubicBezTo>
                    <a:pt x="75" y="64"/>
                    <a:pt x="70" y="66"/>
                    <a:pt x="66" y="67"/>
                  </a:cubicBezTo>
                  <a:cubicBezTo>
                    <a:pt x="66" y="62"/>
                    <a:pt x="66" y="62"/>
                    <a:pt x="66" y="62"/>
                  </a:cubicBezTo>
                  <a:close/>
                  <a:moveTo>
                    <a:pt x="111" y="5"/>
                  </a:moveTo>
                  <a:cubicBezTo>
                    <a:pt x="110" y="5"/>
                    <a:pt x="109" y="5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1" y="5"/>
                    <a:pt x="111" y="5"/>
                    <a:pt x="111" y="5"/>
                  </a:cubicBezTo>
                  <a:close/>
                  <a:moveTo>
                    <a:pt x="111" y="10"/>
                  </a:move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9"/>
                    <a:pt x="110" y="22"/>
                    <a:pt x="109" y="25"/>
                  </a:cubicBezTo>
                  <a:cubicBezTo>
                    <a:pt x="108" y="28"/>
                    <a:pt x="107" y="32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8" y="35"/>
                    <a:pt x="109" y="34"/>
                    <a:pt x="111" y="3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09" y="39"/>
                    <a:pt x="108" y="40"/>
                    <a:pt x="106" y="40"/>
                  </a:cubicBezTo>
                  <a:cubicBezTo>
                    <a:pt x="106" y="40"/>
                    <a:pt x="105" y="39"/>
                    <a:pt x="104" y="39"/>
                  </a:cubicBezTo>
                  <a:cubicBezTo>
                    <a:pt x="103" y="39"/>
                    <a:pt x="102" y="39"/>
                    <a:pt x="102" y="39"/>
                  </a:cubicBezTo>
                  <a:cubicBezTo>
                    <a:pt x="100" y="38"/>
                    <a:pt x="100" y="37"/>
                    <a:pt x="100" y="36"/>
                  </a:cubicBezTo>
                  <a:cubicBezTo>
                    <a:pt x="100" y="36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2"/>
                    <a:pt x="104" y="28"/>
                    <a:pt x="105" y="24"/>
                  </a:cubicBezTo>
                  <a:cubicBezTo>
                    <a:pt x="105" y="20"/>
                    <a:pt x="106" y="16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0"/>
                    <a:pt x="107" y="10"/>
                    <a:pt x="108" y="10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1" y="10"/>
                  </a:cubicBezTo>
                  <a:close/>
                  <a:moveTo>
                    <a:pt x="55" y="63"/>
                  </a:moveTo>
                  <a:cubicBezTo>
                    <a:pt x="59" y="63"/>
                    <a:pt x="62" y="62"/>
                    <a:pt x="66" y="62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2" y="67"/>
                    <a:pt x="59" y="67"/>
                    <a:pt x="55" y="67"/>
                  </a:cubicBezTo>
                  <a:cubicBezTo>
                    <a:pt x="40" y="67"/>
                    <a:pt x="26" y="61"/>
                    <a:pt x="16" y="51"/>
                  </a:cubicBezTo>
                  <a:cubicBezTo>
                    <a:pt x="6" y="41"/>
                    <a:pt x="0" y="27"/>
                    <a:pt x="0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5" y="10"/>
                    <a:pt x="5" y="12"/>
                  </a:cubicBezTo>
                  <a:cubicBezTo>
                    <a:pt x="5" y="26"/>
                    <a:pt x="10" y="39"/>
                    <a:pt x="20" y="48"/>
                  </a:cubicBezTo>
                  <a:cubicBezTo>
                    <a:pt x="29" y="57"/>
                    <a:pt x="41" y="63"/>
                    <a:pt x="5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7" name="Freeform 266"/>
            <p:cNvSpPr>
              <a:spLocks noEditPoints="1"/>
            </p:cNvSpPr>
            <p:nvPr/>
          </p:nvSpPr>
          <p:spPr bwMode="auto">
            <a:xfrm>
              <a:off x="8796351" y="4040212"/>
              <a:ext cx="268288" cy="33339"/>
            </a:xfrm>
            <a:custGeom>
              <a:avLst/>
              <a:gdLst>
                <a:gd name="T0" fmla="*/ 59 w 119"/>
                <a:gd name="T1" fmla="*/ 0 h 15"/>
                <a:gd name="T2" fmla="*/ 117 w 119"/>
                <a:gd name="T3" fmla="*/ 0 h 15"/>
                <a:gd name="T4" fmla="*/ 119 w 119"/>
                <a:gd name="T5" fmla="*/ 3 h 15"/>
                <a:gd name="T6" fmla="*/ 119 w 119"/>
                <a:gd name="T7" fmla="*/ 12 h 15"/>
                <a:gd name="T8" fmla="*/ 117 w 119"/>
                <a:gd name="T9" fmla="*/ 15 h 15"/>
                <a:gd name="T10" fmla="*/ 59 w 119"/>
                <a:gd name="T11" fmla="*/ 15 h 15"/>
                <a:gd name="T12" fmla="*/ 59 w 119"/>
                <a:gd name="T13" fmla="*/ 10 h 15"/>
                <a:gd name="T14" fmla="*/ 114 w 119"/>
                <a:gd name="T15" fmla="*/ 10 h 15"/>
                <a:gd name="T16" fmla="*/ 114 w 119"/>
                <a:gd name="T17" fmla="*/ 5 h 15"/>
                <a:gd name="T18" fmla="*/ 59 w 119"/>
                <a:gd name="T19" fmla="*/ 5 h 15"/>
                <a:gd name="T20" fmla="*/ 59 w 119"/>
                <a:gd name="T21" fmla="*/ 0 h 15"/>
                <a:gd name="T22" fmla="*/ 2 w 119"/>
                <a:gd name="T23" fmla="*/ 0 h 15"/>
                <a:gd name="T24" fmla="*/ 59 w 119"/>
                <a:gd name="T25" fmla="*/ 0 h 15"/>
                <a:gd name="T26" fmla="*/ 59 w 119"/>
                <a:gd name="T27" fmla="*/ 5 h 15"/>
                <a:gd name="T28" fmla="*/ 5 w 119"/>
                <a:gd name="T29" fmla="*/ 5 h 15"/>
                <a:gd name="T30" fmla="*/ 5 w 119"/>
                <a:gd name="T31" fmla="*/ 10 h 15"/>
                <a:gd name="T32" fmla="*/ 59 w 119"/>
                <a:gd name="T33" fmla="*/ 10 h 15"/>
                <a:gd name="T34" fmla="*/ 59 w 119"/>
                <a:gd name="T35" fmla="*/ 15 h 15"/>
                <a:gd name="T36" fmla="*/ 2 w 119"/>
                <a:gd name="T37" fmla="*/ 15 h 15"/>
                <a:gd name="T38" fmla="*/ 0 w 119"/>
                <a:gd name="T39" fmla="*/ 12 h 15"/>
                <a:gd name="T40" fmla="*/ 0 w 119"/>
                <a:gd name="T41" fmla="*/ 3 h 15"/>
                <a:gd name="T42" fmla="*/ 2 w 1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5">
                  <a:moveTo>
                    <a:pt x="59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9" y="1"/>
                    <a:pt x="119" y="3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3"/>
                    <a:pt x="118" y="15"/>
                    <a:pt x="117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0"/>
                  </a:lnTo>
                  <a:close/>
                  <a:moveTo>
                    <a:pt x="2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8" name="Freeform 268"/>
            <p:cNvSpPr>
              <a:spLocks noEditPoints="1"/>
            </p:cNvSpPr>
            <p:nvPr/>
          </p:nvSpPr>
          <p:spPr bwMode="auto">
            <a:xfrm>
              <a:off x="8924938" y="3765572"/>
              <a:ext cx="50801" cy="120651"/>
            </a:xfrm>
            <a:custGeom>
              <a:avLst/>
              <a:gdLst>
                <a:gd name="T0" fmla="*/ 12 w 23"/>
                <a:gd name="T1" fmla="*/ 47 h 53"/>
                <a:gd name="T2" fmla="*/ 17 w 23"/>
                <a:gd name="T3" fmla="*/ 42 h 53"/>
                <a:gd name="T4" fmla="*/ 18 w 23"/>
                <a:gd name="T5" fmla="*/ 32 h 53"/>
                <a:gd name="T6" fmla="*/ 14 w 23"/>
                <a:gd name="T7" fmla="*/ 24 h 53"/>
                <a:gd name="T8" fmla="*/ 13 w 23"/>
                <a:gd name="T9" fmla="*/ 22 h 53"/>
                <a:gd name="T10" fmla="*/ 12 w 23"/>
                <a:gd name="T11" fmla="*/ 19 h 53"/>
                <a:gd name="T12" fmla="*/ 12 w 23"/>
                <a:gd name="T13" fmla="*/ 12 h 53"/>
                <a:gd name="T14" fmla="*/ 13 w 23"/>
                <a:gd name="T15" fmla="*/ 10 h 53"/>
                <a:gd name="T16" fmla="*/ 15 w 23"/>
                <a:gd name="T17" fmla="*/ 7 h 53"/>
                <a:gd name="T18" fmla="*/ 14 w 23"/>
                <a:gd name="T19" fmla="*/ 6 h 53"/>
                <a:gd name="T20" fmla="*/ 14 w 23"/>
                <a:gd name="T21" fmla="*/ 6 h 53"/>
                <a:gd name="T22" fmla="*/ 13 w 23"/>
                <a:gd name="T23" fmla="*/ 5 h 53"/>
                <a:gd name="T24" fmla="*/ 12 w 23"/>
                <a:gd name="T25" fmla="*/ 5 h 53"/>
                <a:gd name="T26" fmla="*/ 12 w 23"/>
                <a:gd name="T27" fmla="*/ 0 h 53"/>
                <a:gd name="T28" fmla="*/ 16 w 23"/>
                <a:gd name="T29" fmla="*/ 1 h 53"/>
                <a:gd name="T30" fmla="*/ 18 w 23"/>
                <a:gd name="T31" fmla="*/ 3 h 53"/>
                <a:gd name="T32" fmla="*/ 18 w 23"/>
                <a:gd name="T33" fmla="*/ 4 h 53"/>
                <a:gd name="T34" fmla="*/ 19 w 23"/>
                <a:gd name="T35" fmla="*/ 6 h 53"/>
                <a:gd name="T36" fmla="*/ 16 w 23"/>
                <a:gd name="T37" fmla="*/ 14 h 53"/>
                <a:gd name="T38" fmla="*/ 16 w 23"/>
                <a:gd name="T39" fmla="*/ 16 h 53"/>
                <a:gd name="T40" fmla="*/ 17 w 23"/>
                <a:gd name="T41" fmla="*/ 19 h 53"/>
                <a:gd name="T42" fmla="*/ 18 w 23"/>
                <a:gd name="T43" fmla="*/ 22 h 53"/>
                <a:gd name="T44" fmla="*/ 22 w 23"/>
                <a:gd name="T45" fmla="*/ 31 h 53"/>
                <a:gd name="T46" fmla="*/ 21 w 23"/>
                <a:gd name="T47" fmla="*/ 44 h 53"/>
                <a:gd name="T48" fmla="*/ 12 w 23"/>
                <a:gd name="T49" fmla="*/ 52 h 53"/>
                <a:gd name="T50" fmla="*/ 12 w 23"/>
                <a:gd name="T51" fmla="*/ 52 h 53"/>
                <a:gd name="T52" fmla="*/ 12 w 23"/>
                <a:gd name="T53" fmla="*/ 47 h 53"/>
                <a:gd name="T54" fmla="*/ 12 w 23"/>
                <a:gd name="T55" fmla="*/ 32 h 53"/>
                <a:gd name="T56" fmla="*/ 12 w 23"/>
                <a:gd name="T57" fmla="*/ 40 h 53"/>
                <a:gd name="T58" fmla="*/ 12 w 23"/>
                <a:gd name="T59" fmla="*/ 32 h 53"/>
                <a:gd name="T60" fmla="*/ 9 w 23"/>
                <a:gd name="T61" fmla="*/ 41 h 53"/>
                <a:gd name="T62" fmla="*/ 7 w 23"/>
                <a:gd name="T63" fmla="*/ 44 h 53"/>
                <a:gd name="T64" fmla="*/ 7 w 23"/>
                <a:gd name="T65" fmla="*/ 45 h 53"/>
                <a:gd name="T66" fmla="*/ 8 w 23"/>
                <a:gd name="T67" fmla="*/ 46 h 53"/>
                <a:gd name="T68" fmla="*/ 11 w 23"/>
                <a:gd name="T69" fmla="*/ 47 h 53"/>
                <a:gd name="T70" fmla="*/ 12 w 23"/>
                <a:gd name="T71" fmla="*/ 47 h 53"/>
                <a:gd name="T72" fmla="*/ 12 w 23"/>
                <a:gd name="T73" fmla="*/ 52 h 53"/>
                <a:gd name="T74" fmla="*/ 4 w 23"/>
                <a:gd name="T75" fmla="*/ 50 h 53"/>
                <a:gd name="T76" fmla="*/ 3 w 23"/>
                <a:gd name="T77" fmla="*/ 47 h 53"/>
                <a:gd name="T78" fmla="*/ 2 w 23"/>
                <a:gd name="T79" fmla="*/ 44 h 53"/>
                <a:gd name="T80" fmla="*/ 8 w 23"/>
                <a:gd name="T81" fmla="*/ 37 h 53"/>
                <a:gd name="T82" fmla="*/ 7 w 23"/>
                <a:gd name="T83" fmla="*/ 34 h 53"/>
                <a:gd name="T84" fmla="*/ 3 w 23"/>
                <a:gd name="T85" fmla="*/ 26 h 53"/>
                <a:gd name="T86" fmla="*/ 1 w 23"/>
                <a:gd name="T87" fmla="*/ 22 h 53"/>
                <a:gd name="T88" fmla="*/ 1 w 23"/>
                <a:gd name="T89" fmla="*/ 22 h 53"/>
                <a:gd name="T90" fmla="*/ 1 w 23"/>
                <a:gd name="T91" fmla="*/ 22 h 53"/>
                <a:gd name="T92" fmla="*/ 1 w 23"/>
                <a:gd name="T93" fmla="*/ 10 h 53"/>
                <a:gd name="T94" fmla="*/ 8 w 23"/>
                <a:gd name="T95" fmla="*/ 1 h 53"/>
                <a:gd name="T96" fmla="*/ 12 w 23"/>
                <a:gd name="T97" fmla="*/ 0 h 53"/>
                <a:gd name="T98" fmla="*/ 12 w 23"/>
                <a:gd name="T99" fmla="*/ 5 h 53"/>
                <a:gd name="T100" fmla="*/ 10 w 23"/>
                <a:gd name="T101" fmla="*/ 5 h 53"/>
                <a:gd name="T102" fmla="*/ 5 w 23"/>
                <a:gd name="T103" fmla="*/ 11 h 53"/>
                <a:gd name="T104" fmla="*/ 6 w 23"/>
                <a:gd name="T105" fmla="*/ 21 h 53"/>
                <a:gd name="T106" fmla="*/ 6 w 23"/>
                <a:gd name="T107" fmla="*/ 21 h 53"/>
                <a:gd name="T108" fmla="*/ 7 w 23"/>
                <a:gd name="T109" fmla="*/ 23 h 53"/>
                <a:gd name="T110" fmla="*/ 12 w 23"/>
                <a:gd name="T111" fmla="*/ 32 h 53"/>
                <a:gd name="T112" fmla="*/ 12 w 23"/>
                <a:gd name="T113" fmla="*/ 40 h 53"/>
                <a:gd name="T114" fmla="*/ 9 w 23"/>
                <a:gd name="T115" fmla="*/ 41 h 53"/>
                <a:gd name="T116" fmla="*/ 12 w 23"/>
                <a:gd name="T117" fmla="*/ 19 h 53"/>
                <a:gd name="T118" fmla="*/ 12 w 23"/>
                <a:gd name="T119" fmla="*/ 12 h 53"/>
                <a:gd name="T120" fmla="*/ 11 w 23"/>
                <a:gd name="T121" fmla="*/ 17 h 53"/>
                <a:gd name="T122" fmla="*/ 12 w 23"/>
                <a:gd name="T12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53">
                  <a:moveTo>
                    <a:pt x="12" y="47"/>
                  </a:moveTo>
                  <a:cubicBezTo>
                    <a:pt x="14" y="46"/>
                    <a:pt x="16" y="44"/>
                    <a:pt x="17" y="42"/>
                  </a:cubicBezTo>
                  <a:cubicBezTo>
                    <a:pt x="18" y="39"/>
                    <a:pt x="18" y="35"/>
                    <a:pt x="18" y="32"/>
                  </a:cubicBezTo>
                  <a:cubicBezTo>
                    <a:pt x="17" y="29"/>
                    <a:pt x="16" y="27"/>
                    <a:pt x="14" y="24"/>
                  </a:cubicBezTo>
                  <a:cubicBezTo>
                    <a:pt x="14" y="23"/>
                    <a:pt x="13" y="22"/>
                    <a:pt x="13" y="22"/>
                  </a:cubicBezTo>
                  <a:cubicBezTo>
                    <a:pt x="12" y="21"/>
                    <a:pt x="12" y="20"/>
                    <a:pt x="12" y="1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4" y="10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2" y="4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20" y="9"/>
                    <a:pt x="19" y="12"/>
                    <a:pt x="16" y="14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7" y="20"/>
                    <a:pt x="18" y="21"/>
                    <a:pt x="18" y="22"/>
                  </a:cubicBezTo>
                  <a:cubicBezTo>
                    <a:pt x="20" y="24"/>
                    <a:pt x="21" y="27"/>
                    <a:pt x="22" y="31"/>
                  </a:cubicBezTo>
                  <a:cubicBezTo>
                    <a:pt x="23" y="35"/>
                    <a:pt x="23" y="40"/>
                    <a:pt x="21" y="44"/>
                  </a:cubicBezTo>
                  <a:cubicBezTo>
                    <a:pt x="20" y="47"/>
                    <a:pt x="17" y="50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2" y="32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38"/>
                    <a:pt x="12" y="35"/>
                    <a:pt x="12" y="32"/>
                  </a:cubicBezTo>
                  <a:close/>
                  <a:moveTo>
                    <a:pt x="9" y="41"/>
                  </a:moveTo>
                  <a:cubicBezTo>
                    <a:pt x="8" y="42"/>
                    <a:pt x="7" y="43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7"/>
                    <a:pt x="9" y="47"/>
                    <a:pt x="11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8" y="53"/>
                    <a:pt x="6" y="51"/>
                    <a:pt x="4" y="50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2" y="46"/>
                    <a:pt x="2" y="45"/>
                    <a:pt x="2" y="44"/>
                  </a:cubicBezTo>
                  <a:cubicBezTo>
                    <a:pt x="3" y="41"/>
                    <a:pt x="4" y="38"/>
                    <a:pt x="8" y="37"/>
                  </a:cubicBezTo>
                  <a:cubicBezTo>
                    <a:pt x="8" y="37"/>
                    <a:pt x="7" y="35"/>
                    <a:pt x="7" y="34"/>
                  </a:cubicBezTo>
                  <a:cubicBezTo>
                    <a:pt x="6" y="31"/>
                    <a:pt x="4" y="28"/>
                    <a:pt x="3" y="26"/>
                  </a:cubicBezTo>
                  <a:cubicBezTo>
                    <a:pt x="2" y="24"/>
                    <a:pt x="2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2" y="6"/>
                    <a:pt x="4" y="3"/>
                    <a:pt x="8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5" y="14"/>
                    <a:pt x="5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9" y="26"/>
                    <a:pt x="10" y="29"/>
                    <a:pt x="12" y="3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0" y="41"/>
                    <a:pt x="9" y="41"/>
                  </a:cubicBezTo>
                  <a:close/>
                  <a:moveTo>
                    <a:pt x="12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49" name="Freeform 269"/>
            <p:cNvSpPr>
              <a:spLocks noEditPoints="1"/>
            </p:cNvSpPr>
            <p:nvPr/>
          </p:nvSpPr>
          <p:spPr bwMode="auto">
            <a:xfrm>
              <a:off x="8890014" y="3101993"/>
              <a:ext cx="109538" cy="107950"/>
            </a:xfrm>
            <a:custGeom>
              <a:avLst/>
              <a:gdLst>
                <a:gd name="T0" fmla="*/ 24 w 48"/>
                <a:gd name="T1" fmla="*/ 0 h 48"/>
                <a:gd name="T2" fmla="*/ 41 w 48"/>
                <a:gd name="T3" fmla="*/ 7 h 48"/>
                <a:gd name="T4" fmla="*/ 41 w 48"/>
                <a:gd name="T5" fmla="*/ 7 h 48"/>
                <a:gd name="T6" fmla="*/ 48 w 48"/>
                <a:gd name="T7" fmla="*/ 24 h 48"/>
                <a:gd name="T8" fmla="*/ 41 w 48"/>
                <a:gd name="T9" fmla="*/ 41 h 48"/>
                <a:gd name="T10" fmla="*/ 41 w 48"/>
                <a:gd name="T11" fmla="*/ 41 h 48"/>
                <a:gd name="T12" fmla="*/ 24 w 48"/>
                <a:gd name="T13" fmla="*/ 48 h 48"/>
                <a:gd name="T14" fmla="*/ 24 w 48"/>
                <a:gd name="T15" fmla="*/ 43 h 48"/>
                <a:gd name="T16" fmla="*/ 37 w 48"/>
                <a:gd name="T17" fmla="*/ 37 h 48"/>
                <a:gd name="T18" fmla="*/ 37 w 48"/>
                <a:gd name="T19" fmla="*/ 37 h 48"/>
                <a:gd name="T20" fmla="*/ 37 w 48"/>
                <a:gd name="T21" fmla="*/ 37 h 48"/>
                <a:gd name="T22" fmla="*/ 43 w 48"/>
                <a:gd name="T23" fmla="*/ 24 h 48"/>
                <a:gd name="T24" fmla="*/ 37 w 48"/>
                <a:gd name="T25" fmla="*/ 11 h 48"/>
                <a:gd name="T26" fmla="*/ 37 w 48"/>
                <a:gd name="T27" fmla="*/ 11 h 48"/>
                <a:gd name="T28" fmla="*/ 24 w 48"/>
                <a:gd name="T29" fmla="*/ 5 h 48"/>
                <a:gd name="T30" fmla="*/ 24 w 48"/>
                <a:gd name="T31" fmla="*/ 0 h 48"/>
                <a:gd name="T32" fmla="*/ 24 w 48"/>
                <a:gd name="T33" fmla="*/ 0 h 48"/>
                <a:gd name="T34" fmla="*/ 24 w 48"/>
                <a:gd name="T35" fmla="*/ 0 h 48"/>
                <a:gd name="T36" fmla="*/ 24 w 48"/>
                <a:gd name="T37" fmla="*/ 5 h 48"/>
                <a:gd name="T38" fmla="*/ 24 w 48"/>
                <a:gd name="T39" fmla="*/ 5 h 48"/>
                <a:gd name="T40" fmla="*/ 11 w 48"/>
                <a:gd name="T41" fmla="*/ 11 h 48"/>
                <a:gd name="T42" fmla="*/ 5 w 48"/>
                <a:gd name="T43" fmla="*/ 24 h 48"/>
                <a:gd name="T44" fmla="*/ 11 w 48"/>
                <a:gd name="T45" fmla="*/ 37 h 48"/>
                <a:gd name="T46" fmla="*/ 24 w 48"/>
                <a:gd name="T47" fmla="*/ 43 h 48"/>
                <a:gd name="T48" fmla="*/ 24 w 48"/>
                <a:gd name="T49" fmla="*/ 43 h 48"/>
                <a:gd name="T50" fmla="*/ 24 w 48"/>
                <a:gd name="T51" fmla="*/ 48 h 48"/>
                <a:gd name="T52" fmla="*/ 24 w 48"/>
                <a:gd name="T53" fmla="*/ 48 h 48"/>
                <a:gd name="T54" fmla="*/ 7 w 48"/>
                <a:gd name="T55" fmla="*/ 41 h 48"/>
                <a:gd name="T56" fmla="*/ 0 w 48"/>
                <a:gd name="T57" fmla="*/ 24 h 48"/>
                <a:gd name="T58" fmla="*/ 7 w 48"/>
                <a:gd name="T59" fmla="*/ 7 h 48"/>
                <a:gd name="T60" fmla="*/ 24 w 48"/>
                <a:gd name="T6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6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6" y="45"/>
                    <a:pt x="30" y="48"/>
                    <a:pt x="24" y="4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9" y="43"/>
                    <a:pt x="34" y="41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1" y="34"/>
                    <a:pt x="43" y="29"/>
                    <a:pt x="43" y="24"/>
                  </a:cubicBezTo>
                  <a:cubicBezTo>
                    <a:pt x="43" y="19"/>
                    <a:pt x="41" y="14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4" y="7"/>
                    <a:pt x="29" y="5"/>
                    <a:pt x="24" y="5"/>
                  </a:cubicBezTo>
                  <a:lnTo>
                    <a:pt x="24" y="0"/>
                  </a:ln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5"/>
                    <a:pt x="14" y="7"/>
                    <a:pt x="11" y="11"/>
                  </a:cubicBezTo>
                  <a:cubicBezTo>
                    <a:pt x="7" y="14"/>
                    <a:pt x="5" y="19"/>
                    <a:pt x="5" y="24"/>
                  </a:cubicBezTo>
                  <a:cubicBezTo>
                    <a:pt x="5" y="29"/>
                    <a:pt x="7" y="34"/>
                    <a:pt x="11" y="37"/>
                  </a:cubicBezTo>
                  <a:cubicBezTo>
                    <a:pt x="14" y="41"/>
                    <a:pt x="19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7" y="48"/>
                    <a:pt x="12" y="45"/>
                    <a:pt x="7" y="41"/>
                  </a:cubicBezTo>
                  <a:cubicBezTo>
                    <a:pt x="3" y="36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0" name="Freeform 270"/>
            <p:cNvSpPr>
              <a:spLocks noEditPoints="1"/>
            </p:cNvSpPr>
            <p:nvPr/>
          </p:nvSpPr>
          <p:spPr bwMode="auto">
            <a:xfrm>
              <a:off x="8639188" y="3192482"/>
              <a:ext cx="468314" cy="363540"/>
            </a:xfrm>
            <a:custGeom>
              <a:avLst/>
              <a:gdLst>
                <a:gd name="T0" fmla="*/ 137 w 207"/>
                <a:gd name="T1" fmla="*/ 18 h 161"/>
                <a:gd name="T2" fmla="*/ 144 w 207"/>
                <a:gd name="T3" fmla="*/ 15 h 161"/>
                <a:gd name="T4" fmla="*/ 196 w 207"/>
                <a:gd name="T5" fmla="*/ 7 h 161"/>
                <a:gd name="T6" fmla="*/ 167 w 207"/>
                <a:gd name="T7" fmla="*/ 56 h 161"/>
                <a:gd name="T8" fmla="*/ 137 w 207"/>
                <a:gd name="T9" fmla="*/ 32 h 161"/>
                <a:gd name="T10" fmla="*/ 137 w 207"/>
                <a:gd name="T11" fmla="*/ 30 h 161"/>
                <a:gd name="T12" fmla="*/ 194 w 207"/>
                <a:gd name="T13" fmla="*/ 12 h 161"/>
                <a:gd name="T14" fmla="*/ 163 w 207"/>
                <a:gd name="T15" fmla="*/ 36 h 161"/>
                <a:gd name="T16" fmla="*/ 142 w 207"/>
                <a:gd name="T17" fmla="*/ 100 h 161"/>
                <a:gd name="T18" fmla="*/ 146 w 207"/>
                <a:gd name="T19" fmla="*/ 97 h 161"/>
                <a:gd name="T20" fmla="*/ 147 w 207"/>
                <a:gd name="T21" fmla="*/ 160 h 161"/>
                <a:gd name="T22" fmla="*/ 137 w 207"/>
                <a:gd name="T23" fmla="*/ 18 h 161"/>
                <a:gd name="T24" fmla="*/ 104 w 207"/>
                <a:gd name="T25" fmla="*/ 0 h 161"/>
                <a:gd name="T26" fmla="*/ 106 w 207"/>
                <a:gd name="T27" fmla="*/ 0 h 161"/>
                <a:gd name="T28" fmla="*/ 104 w 207"/>
                <a:gd name="T29" fmla="*/ 92 h 161"/>
                <a:gd name="T30" fmla="*/ 126 w 207"/>
                <a:gd name="T31" fmla="*/ 109 h 161"/>
                <a:gd name="T32" fmla="*/ 137 w 207"/>
                <a:gd name="T33" fmla="*/ 161 h 161"/>
                <a:gd name="T34" fmla="*/ 121 w 207"/>
                <a:gd name="T35" fmla="*/ 111 h 161"/>
                <a:gd name="T36" fmla="*/ 137 w 207"/>
                <a:gd name="T37" fmla="*/ 97 h 161"/>
                <a:gd name="T38" fmla="*/ 136 w 207"/>
                <a:gd name="T39" fmla="*/ 35 h 161"/>
                <a:gd name="T40" fmla="*/ 137 w 207"/>
                <a:gd name="T41" fmla="*/ 30 h 161"/>
                <a:gd name="T42" fmla="*/ 137 w 207"/>
                <a:gd name="T43" fmla="*/ 30 h 161"/>
                <a:gd name="T44" fmla="*/ 112 w 207"/>
                <a:gd name="T45" fmla="*/ 75 h 161"/>
                <a:gd name="T46" fmla="*/ 137 w 207"/>
                <a:gd name="T47" fmla="*/ 97 h 161"/>
                <a:gd name="T48" fmla="*/ 70 w 207"/>
                <a:gd name="T49" fmla="*/ 0 h 161"/>
                <a:gd name="T50" fmla="*/ 70 w 207"/>
                <a:gd name="T51" fmla="*/ 16 h 161"/>
                <a:gd name="T52" fmla="*/ 101 w 207"/>
                <a:gd name="T53" fmla="*/ 19 h 161"/>
                <a:gd name="T54" fmla="*/ 73 w 207"/>
                <a:gd name="T55" fmla="*/ 111 h 161"/>
                <a:gd name="T56" fmla="*/ 70 w 207"/>
                <a:gd name="T57" fmla="*/ 106 h 161"/>
                <a:gd name="T58" fmla="*/ 76 w 207"/>
                <a:gd name="T59" fmla="*/ 76 h 161"/>
                <a:gd name="T60" fmla="*/ 70 w 207"/>
                <a:gd name="T61" fmla="*/ 22 h 161"/>
                <a:gd name="T62" fmla="*/ 70 w 207"/>
                <a:gd name="T63" fmla="*/ 132 h 161"/>
                <a:gd name="T64" fmla="*/ 99 w 207"/>
                <a:gd name="T65" fmla="*/ 94 h 161"/>
                <a:gd name="T66" fmla="*/ 100 w 207"/>
                <a:gd name="T67" fmla="*/ 89 h 161"/>
                <a:gd name="T68" fmla="*/ 98 w 207"/>
                <a:gd name="T69" fmla="*/ 88 h 161"/>
                <a:gd name="T70" fmla="*/ 70 w 207"/>
                <a:gd name="T71" fmla="*/ 127 h 161"/>
                <a:gd name="T72" fmla="*/ 38 w 207"/>
                <a:gd name="T73" fmla="*/ 54 h 161"/>
                <a:gd name="T74" fmla="*/ 31 w 207"/>
                <a:gd name="T75" fmla="*/ 53 h 161"/>
                <a:gd name="T76" fmla="*/ 28 w 207"/>
                <a:gd name="T77" fmla="*/ 61 h 161"/>
                <a:gd name="T78" fmla="*/ 6 w 207"/>
                <a:gd name="T79" fmla="*/ 94 h 161"/>
                <a:gd name="T80" fmla="*/ 56 w 207"/>
                <a:gd name="T81" fmla="*/ 75 h 161"/>
                <a:gd name="T82" fmla="*/ 51 w 207"/>
                <a:gd name="T83" fmla="*/ 68 h 161"/>
                <a:gd name="T84" fmla="*/ 50 w 207"/>
                <a:gd name="T85" fmla="*/ 61 h 161"/>
                <a:gd name="T86" fmla="*/ 48 w 207"/>
                <a:gd name="T87" fmla="*/ 58 h 161"/>
                <a:gd name="T88" fmla="*/ 69 w 207"/>
                <a:gd name="T89" fmla="*/ 16 h 161"/>
                <a:gd name="T90" fmla="*/ 54 w 207"/>
                <a:gd name="T91" fmla="*/ 57 h 161"/>
                <a:gd name="T92" fmla="*/ 57 w 207"/>
                <a:gd name="T93" fmla="*/ 68 h 161"/>
                <a:gd name="T94" fmla="*/ 62 w 207"/>
                <a:gd name="T95" fmla="*/ 75 h 161"/>
                <a:gd name="T96" fmla="*/ 43 w 207"/>
                <a:gd name="T97" fmla="*/ 115 h 161"/>
                <a:gd name="T98" fmla="*/ 57 w 207"/>
                <a:gd name="T99" fmla="*/ 118 h 161"/>
                <a:gd name="T100" fmla="*/ 70 w 207"/>
                <a:gd name="T101" fmla="*/ 106 h 161"/>
                <a:gd name="T102" fmla="*/ 62 w 207"/>
                <a:gd name="T103" fmla="*/ 120 h 161"/>
                <a:gd name="T104" fmla="*/ 53 w 207"/>
                <a:gd name="T105" fmla="*/ 124 h 161"/>
                <a:gd name="T106" fmla="*/ 30 w 207"/>
                <a:gd name="T107" fmla="*/ 130 h 161"/>
                <a:gd name="T108" fmla="*/ 28 w 207"/>
                <a:gd name="T109" fmla="*/ 135 h 161"/>
                <a:gd name="T110" fmla="*/ 26 w 207"/>
                <a:gd name="T111" fmla="*/ 110 h 161"/>
                <a:gd name="T112" fmla="*/ 30 w 207"/>
                <a:gd name="T113" fmla="*/ 109 h 161"/>
                <a:gd name="T114" fmla="*/ 17 w 207"/>
                <a:gd name="T115" fmla="*/ 56 h 161"/>
                <a:gd name="T116" fmla="*/ 26 w 207"/>
                <a:gd name="T117" fmla="*/ 55 h 161"/>
                <a:gd name="T118" fmla="*/ 35 w 207"/>
                <a:gd name="T119" fmla="*/ 49 h 161"/>
                <a:gd name="T120" fmla="*/ 70 w 207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" h="161">
                  <a:moveTo>
                    <a:pt x="163" y="36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6"/>
                    <a:pt x="195" y="6"/>
                    <a:pt x="196" y="7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7" y="20"/>
                    <a:pt x="207" y="21"/>
                    <a:pt x="206" y="22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7"/>
                    <a:pt x="165" y="57"/>
                    <a:pt x="164" y="5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2"/>
                    <a:pt x="138" y="31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7"/>
                    <a:pt x="164" y="37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lose/>
                  <a:moveTo>
                    <a:pt x="137" y="156"/>
                  </a:moveTo>
                  <a:cubicBezTo>
                    <a:pt x="145" y="155"/>
                    <a:pt x="145" y="155"/>
                    <a:pt x="145" y="155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37" y="97"/>
                    <a:pt x="137" y="97"/>
                    <a:pt x="137" y="97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97"/>
                    <a:pt x="146" y="98"/>
                    <a:pt x="147" y="98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50" y="159"/>
                    <a:pt x="149" y="160"/>
                    <a:pt x="147" y="160"/>
                  </a:cubicBezTo>
                  <a:cubicBezTo>
                    <a:pt x="137" y="161"/>
                    <a:pt x="137" y="161"/>
                    <a:pt x="137" y="161"/>
                  </a:cubicBezTo>
                  <a:lnTo>
                    <a:pt x="137" y="156"/>
                  </a:lnTo>
                  <a:close/>
                  <a:moveTo>
                    <a:pt x="137" y="18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18"/>
                    <a:pt x="137" y="18"/>
                    <a:pt x="137" y="18"/>
                  </a:cubicBezTo>
                  <a:close/>
                  <a:moveTo>
                    <a:pt x="104" y="92"/>
                  </a:moveTo>
                  <a:cubicBezTo>
                    <a:pt x="125" y="108"/>
                    <a:pt x="125" y="108"/>
                    <a:pt x="125" y="108"/>
                  </a:cubicBezTo>
                  <a:cubicBezTo>
                    <a:pt x="126" y="108"/>
                    <a:pt x="126" y="109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37" y="156"/>
                    <a:pt x="137" y="156"/>
                    <a:pt x="137" y="156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5" y="161"/>
                    <a:pt x="124" y="160"/>
                    <a:pt x="124" y="159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lose/>
                  <a:moveTo>
                    <a:pt x="137" y="97"/>
                  </a:moveTo>
                  <a:cubicBezTo>
                    <a:pt x="137" y="91"/>
                    <a:pt x="137" y="91"/>
                    <a:pt x="137" y="91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29"/>
                    <a:pt x="136" y="29"/>
                  </a:cubicBezTo>
                  <a:cubicBezTo>
                    <a:pt x="135" y="29"/>
                    <a:pt x="134" y="29"/>
                    <a:pt x="133" y="30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1" y="76"/>
                    <a:pt x="111" y="77"/>
                    <a:pt x="112" y="78"/>
                  </a:cubicBezTo>
                  <a:lnTo>
                    <a:pt x="137" y="97"/>
                  </a:lnTo>
                  <a:close/>
                  <a:moveTo>
                    <a:pt x="104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"/>
                    <a:pt x="104" y="5"/>
                    <a:pt x="104" y="5"/>
                  </a:cubicBezTo>
                  <a:close/>
                  <a:moveTo>
                    <a:pt x="70" y="16"/>
                  </a:moveTo>
                  <a:cubicBezTo>
                    <a:pt x="99" y="16"/>
                    <a:pt x="99" y="16"/>
                    <a:pt x="99" y="16"/>
                  </a:cubicBezTo>
                  <a:cubicBezTo>
                    <a:pt x="101" y="16"/>
                    <a:pt x="102" y="17"/>
                    <a:pt x="102" y="18"/>
                  </a:cubicBezTo>
                  <a:cubicBezTo>
                    <a:pt x="102" y="18"/>
                    <a:pt x="102" y="19"/>
                    <a:pt x="101" y="1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10"/>
                    <a:pt x="74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16"/>
                    <a:pt x="70" y="16"/>
                    <a:pt x="70" y="16"/>
                  </a:cubicBezTo>
                  <a:close/>
                  <a:moveTo>
                    <a:pt x="70" y="127"/>
                  </a:moveTo>
                  <a:cubicBezTo>
                    <a:pt x="70" y="132"/>
                    <a:pt x="70" y="132"/>
                    <a:pt x="70" y="132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0"/>
                    <a:pt x="93" y="130"/>
                    <a:pt x="93" y="12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6" y="87"/>
                    <a:pt x="95" y="88"/>
                    <a:pt x="95" y="90"/>
                  </a:cubicBezTo>
                  <a:cubicBezTo>
                    <a:pt x="89" y="126"/>
                    <a:pt x="89" y="126"/>
                    <a:pt x="89" y="126"/>
                  </a:cubicBezTo>
                  <a:lnTo>
                    <a:pt x="70" y="127"/>
                  </a:lnTo>
                  <a:close/>
                  <a:moveTo>
                    <a:pt x="7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5"/>
                    <a:pt x="36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6" y="63"/>
                    <a:pt x="25" y="62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0" y="73"/>
                    <a:pt x="50" y="71"/>
                    <a:pt x="50" y="70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9" y="60"/>
                    <a:pt x="48" y="59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9"/>
                    <a:pt x="59" y="61"/>
                    <a:pt x="59" y="62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2"/>
                    <a:pt x="62" y="74"/>
                    <a:pt x="62" y="7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4"/>
                    <a:pt x="44" y="115"/>
                    <a:pt x="4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7"/>
                    <a:pt x="62" y="107"/>
                    <a:pt x="63" y="10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59" y="125"/>
                    <a:pt x="58" y="126"/>
                    <a:pt x="57" y="125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7" y="135"/>
                    <a:pt x="26" y="134"/>
                    <a:pt x="26" y="13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1"/>
                    <a:pt x="25" y="110"/>
                    <a:pt x="26" y="110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7"/>
                    <a:pt x="0" y="96"/>
                    <a:pt x="1" y="9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9" y="54"/>
                    <a:pt x="20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30" y="47"/>
                    <a:pt x="31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1" name="Freeform 271"/>
            <p:cNvSpPr>
              <a:spLocks noEditPoints="1"/>
            </p:cNvSpPr>
            <p:nvPr/>
          </p:nvSpPr>
          <p:spPr bwMode="auto">
            <a:xfrm>
              <a:off x="8615376" y="3305195"/>
              <a:ext cx="61913" cy="103188"/>
            </a:xfrm>
            <a:custGeom>
              <a:avLst/>
              <a:gdLst>
                <a:gd name="T0" fmla="*/ 14 w 28"/>
                <a:gd name="T1" fmla="*/ 8 h 46"/>
                <a:gd name="T2" fmla="*/ 16 w 28"/>
                <a:gd name="T3" fmla="*/ 1 h 46"/>
                <a:gd name="T4" fmla="*/ 19 w 28"/>
                <a:gd name="T5" fmla="*/ 0 h 46"/>
                <a:gd name="T6" fmla="*/ 26 w 28"/>
                <a:gd name="T7" fmla="*/ 3 h 46"/>
                <a:gd name="T8" fmla="*/ 27 w 28"/>
                <a:gd name="T9" fmla="*/ 6 h 46"/>
                <a:gd name="T10" fmla="*/ 14 w 28"/>
                <a:gd name="T11" fmla="*/ 38 h 46"/>
                <a:gd name="T12" fmla="*/ 14 w 28"/>
                <a:gd name="T13" fmla="*/ 26 h 46"/>
                <a:gd name="T14" fmla="*/ 22 w 28"/>
                <a:gd name="T15" fmla="*/ 6 h 46"/>
                <a:gd name="T16" fmla="*/ 20 w 28"/>
                <a:gd name="T17" fmla="*/ 5 h 46"/>
                <a:gd name="T18" fmla="*/ 14 w 28"/>
                <a:gd name="T19" fmla="*/ 20 h 46"/>
                <a:gd name="T20" fmla="*/ 14 w 28"/>
                <a:gd name="T21" fmla="*/ 8 h 46"/>
                <a:gd name="T22" fmla="*/ 0 w 28"/>
                <a:gd name="T23" fmla="*/ 40 h 46"/>
                <a:gd name="T24" fmla="*/ 14 w 28"/>
                <a:gd name="T25" fmla="*/ 8 h 46"/>
                <a:gd name="T26" fmla="*/ 14 w 28"/>
                <a:gd name="T27" fmla="*/ 20 h 46"/>
                <a:gd name="T28" fmla="*/ 6 w 28"/>
                <a:gd name="T29" fmla="*/ 39 h 46"/>
                <a:gd name="T30" fmla="*/ 8 w 28"/>
                <a:gd name="T31" fmla="*/ 40 h 46"/>
                <a:gd name="T32" fmla="*/ 14 w 28"/>
                <a:gd name="T33" fmla="*/ 26 h 46"/>
                <a:gd name="T34" fmla="*/ 14 w 28"/>
                <a:gd name="T35" fmla="*/ 38 h 46"/>
                <a:gd name="T36" fmla="*/ 11 w 28"/>
                <a:gd name="T37" fmla="*/ 44 h 46"/>
                <a:gd name="T38" fmla="*/ 8 w 28"/>
                <a:gd name="T39" fmla="*/ 45 h 46"/>
                <a:gd name="T40" fmla="*/ 2 w 28"/>
                <a:gd name="T41" fmla="*/ 43 h 46"/>
                <a:gd name="T42" fmla="*/ 0 w 28"/>
                <a:gd name="T4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6">
                  <a:moveTo>
                    <a:pt x="14" y="8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5"/>
                    <a:pt x="27" y="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4" y="20"/>
                    <a:pt x="14" y="20"/>
                    <a:pt x="14" y="20"/>
                  </a:cubicBezTo>
                  <a:lnTo>
                    <a:pt x="14" y="8"/>
                  </a:lnTo>
                  <a:close/>
                  <a:moveTo>
                    <a:pt x="0" y="4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5"/>
                    <a:pt x="9" y="46"/>
                    <a:pt x="8" y="45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1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2" name="Freeform 272"/>
            <p:cNvSpPr>
              <a:spLocks noEditPoints="1"/>
            </p:cNvSpPr>
            <p:nvPr/>
          </p:nvSpPr>
          <p:spPr bwMode="auto">
            <a:xfrm>
              <a:off x="8743963" y="3357582"/>
              <a:ext cx="63500" cy="106363"/>
            </a:xfrm>
            <a:custGeom>
              <a:avLst/>
              <a:gdLst>
                <a:gd name="T0" fmla="*/ 14 w 28"/>
                <a:gd name="T1" fmla="*/ 27 h 47"/>
                <a:gd name="T2" fmla="*/ 22 w 28"/>
                <a:gd name="T3" fmla="*/ 7 h 47"/>
                <a:gd name="T4" fmla="*/ 20 w 28"/>
                <a:gd name="T5" fmla="*/ 6 h 47"/>
                <a:gd name="T6" fmla="*/ 14 w 28"/>
                <a:gd name="T7" fmla="*/ 21 h 47"/>
                <a:gd name="T8" fmla="*/ 14 w 28"/>
                <a:gd name="T9" fmla="*/ 8 h 47"/>
                <a:gd name="T10" fmla="*/ 16 w 28"/>
                <a:gd name="T11" fmla="*/ 2 h 47"/>
                <a:gd name="T12" fmla="*/ 20 w 28"/>
                <a:gd name="T13" fmla="*/ 1 h 47"/>
                <a:gd name="T14" fmla="*/ 26 w 28"/>
                <a:gd name="T15" fmla="*/ 4 h 47"/>
                <a:gd name="T16" fmla="*/ 27 w 28"/>
                <a:gd name="T17" fmla="*/ 7 h 47"/>
                <a:gd name="T18" fmla="*/ 15 w 28"/>
                <a:gd name="T19" fmla="*/ 37 h 47"/>
                <a:gd name="T20" fmla="*/ 14 w 28"/>
                <a:gd name="T21" fmla="*/ 39 h 47"/>
                <a:gd name="T22" fmla="*/ 14 w 28"/>
                <a:gd name="T23" fmla="*/ 27 h 47"/>
                <a:gd name="T24" fmla="*/ 10 w 28"/>
                <a:gd name="T25" fmla="*/ 36 h 47"/>
                <a:gd name="T26" fmla="*/ 14 w 28"/>
                <a:gd name="T27" fmla="*/ 27 h 47"/>
                <a:gd name="T28" fmla="*/ 14 w 28"/>
                <a:gd name="T29" fmla="*/ 39 h 47"/>
                <a:gd name="T30" fmla="*/ 11 w 28"/>
                <a:gd name="T31" fmla="*/ 45 h 47"/>
                <a:gd name="T32" fmla="*/ 8 w 28"/>
                <a:gd name="T33" fmla="*/ 46 h 47"/>
                <a:gd name="T34" fmla="*/ 2 w 28"/>
                <a:gd name="T35" fmla="*/ 44 h 47"/>
                <a:gd name="T36" fmla="*/ 0 w 28"/>
                <a:gd name="T37" fmla="*/ 40 h 47"/>
                <a:gd name="T38" fmla="*/ 2 w 28"/>
                <a:gd name="T39" fmla="*/ 36 h 47"/>
                <a:gd name="T40" fmla="*/ 14 w 28"/>
                <a:gd name="T41" fmla="*/ 8 h 47"/>
                <a:gd name="T42" fmla="*/ 14 w 28"/>
                <a:gd name="T43" fmla="*/ 21 h 47"/>
                <a:gd name="T44" fmla="*/ 7 w 28"/>
                <a:gd name="T45" fmla="*/ 38 h 47"/>
                <a:gd name="T46" fmla="*/ 6 w 28"/>
                <a:gd name="T47" fmla="*/ 40 h 47"/>
                <a:gd name="T48" fmla="*/ 8 w 28"/>
                <a:gd name="T49" fmla="*/ 41 h 47"/>
                <a:gd name="T50" fmla="*/ 10 w 28"/>
                <a:gd name="T51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47">
                  <a:moveTo>
                    <a:pt x="14" y="2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20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6"/>
                    <a:pt x="27" y="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4" y="39"/>
                    <a:pt x="14" y="39"/>
                  </a:cubicBezTo>
                  <a:lnTo>
                    <a:pt x="14" y="27"/>
                  </a:lnTo>
                  <a:close/>
                  <a:moveTo>
                    <a:pt x="10" y="36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8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3" name="Freeform 273"/>
            <p:cNvSpPr>
              <a:spLocks noEditPoints="1"/>
            </p:cNvSpPr>
            <p:nvPr/>
          </p:nvSpPr>
          <p:spPr bwMode="auto">
            <a:xfrm>
              <a:off x="8972564" y="225427"/>
              <a:ext cx="290514" cy="393702"/>
            </a:xfrm>
            <a:custGeom>
              <a:avLst/>
              <a:gdLst>
                <a:gd name="T0" fmla="*/ 72 w 129"/>
                <a:gd name="T1" fmla="*/ 34 h 174"/>
                <a:gd name="T2" fmla="*/ 72 w 129"/>
                <a:gd name="T3" fmla="*/ 137 h 174"/>
                <a:gd name="T4" fmla="*/ 72 w 129"/>
                <a:gd name="T5" fmla="*/ 138 h 174"/>
                <a:gd name="T6" fmla="*/ 65 w 129"/>
                <a:gd name="T7" fmla="*/ 155 h 174"/>
                <a:gd name="T8" fmla="*/ 68 w 129"/>
                <a:gd name="T9" fmla="*/ 138 h 174"/>
                <a:gd name="T10" fmla="*/ 67 w 129"/>
                <a:gd name="T11" fmla="*/ 110 h 174"/>
                <a:gd name="T12" fmla="*/ 67 w 129"/>
                <a:gd name="T13" fmla="*/ 34 h 174"/>
                <a:gd name="T14" fmla="*/ 76 w 129"/>
                <a:gd name="T15" fmla="*/ 10 h 174"/>
                <a:gd name="T16" fmla="*/ 99 w 129"/>
                <a:gd name="T17" fmla="*/ 0 h 174"/>
                <a:gd name="T18" fmla="*/ 129 w 129"/>
                <a:gd name="T19" fmla="*/ 33 h 174"/>
                <a:gd name="T20" fmla="*/ 129 w 129"/>
                <a:gd name="T21" fmla="*/ 150 h 174"/>
                <a:gd name="T22" fmla="*/ 122 w 129"/>
                <a:gd name="T23" fmla="*/ 157 h 174"/>
                <a:gd name="T24" fmla="*/ 114 w 129"/>
                <a:gd name="T25" fmla="*/ 150 h 174"/>
                <a:gd name="T26" fmla="*/ 114 w 129"/>
                <a:gd name="T27" fmla="*/ 35 h 174"/>
                <a:gd name="T28" fmla="*/ 114 w 129"/>
                <a:gd name="T29" fmla="*/ 34 h 174"/>
                <a:gd name="T30" fmla="*/ 98 w 129"/>
                <a:gd name="T31" fmla="*/ 14 h 174"/>
                <a:gd name="T32" fmla="*/ 98 w 129"/>
                <a:gd name="T33" fmla="*/ 14 h 174"/>
                <a:gd name="T34" fmla="*/ 81 w 129"/>
                <a:gd name="T35" fmla="*/ 34 h 174"/>
                <a:gd name="T36" fmla="*/ 82 w 129"/>
                <a:gd name="T37" fmla="*/ 63 h 174"/>
                <a:gd name="T38" fmla="*/ 71 w 129"/>
                <a:gd name="T39" fmla="*/ 161 h 174"/>
                <a:gd name="T40" fmla="*/ 65 w 129"/>
                <a:gd name="T41" fmla="*/ 161 h 174"/>
                <a:gd name="T42" fmla="*/ 78 w 129"/>
                <a:gd name="T43" fmla="*/ 136 h 174"/>
                <a:gd name="T44" fmla="*/ 77 w 129"/>
                <a:gd name="T45" fmla="*/ 34 h 174"/>
                <a:gd name="T46" fmla="*/ 77 w 129"/>
                <a:gd name="T47" fmla="*/ 34 h 174"/>
                <a:gd name="T48" fmla="*/ 98 w 129"/>
                <a:gd name="T49" fmla="*/ 10 h 174"/>
                <a:gd name="T50" fmla="*/ 114 w 129"/>
                <a:gd name="T51" fmla="*/ 17 h 174"/>
                <a:gd name="T52" fmla="*/ 119 w 129"/>
                <a:gd name="T53" fmla="*/ 35 h 174"/>
                <a:gd name="T54" fmla="*/ 119 w 129"/>
                <a:gd name="T55" fmla="*/ 150 h 174"/>
                <a:gd name="T56" fmla="*/ 121 w 129"/>
                <a:gd name="T57" fmla="*/ 152 h 174"/>
                <a:gd name="T58" fmla="*/ 123 w 129"/>
                <a:gd name="T59" fmla="*/ 152 h 174"/>
                <a:gd name="T60" fmla="*/ 124 w 129"/>
                <a:gd name="T61" fmla="*/ 34 h 174"/>
                <a:gd name="T62" fmla="*/ 124 w 129"/>
                <a:gd name="T63" fmla="*/ 33 h 174"/>
                <a:gd name="T64" fmla="*/ 99 w 129"/>
                <a:gd name="T65" fmla="*/ 5 h 174"/>
                <a:gd name="T66" fmla="*/ 80 w 129"/>
                <a:gd name="T67" fmla="*/ 13 h 174"/>
                <a:gd name="T68" fmla="*/ 72 w 129"/>
                <a:gd name="T69" fmla="*/ 34 h 174"/>
                <a:gd name="T70" fmla="*/ 49 w 129"/>
                <a:gd name="T71" fmla="*/ 164 h 174"/>
                <a:gd name="T72" fmla="*/ 24 w 129"/>
                <a:gd name="T73" fmla="*/ 160 h 174"/>
                <a:gd name="T74" fmla="*/ 15 w 129"/>
                <a:gd name="T75" fmla="*/ 144 h 174"/>
                <a:gd name="T76" fmla="*/ 18 w 129"/>
                <a:gd name="T77" fmla="*/ 142 h 174"/>
                <a:gd name="T78" fmla="*/ 20 w 129"/>
                <a:gd name="T79" fmla="*/ 138 h 174"/>
                <a:gd name="T80" fmla="*/ 5 w 129"/>
                <a:gd name="T81" fmla="*/ 142 h 174"/>
                <a:gd name="T82" fmla="*/ 11 w 129"/>
                <a:gd name="T83" fmla="*/ 145 h 174"/>
                <a:gd name="T84" fmla="*/ 11 w 129"/>
                <a:gd name="T85" fmla="*/ 148 h 174"/>
                <a:gd name="T86" fmla="*/ 20 w 129"/>
                <a:gd name="T87" fmla="*/ 163 h 174"/>
                <a:gd name="T88" fmla="*/ 44 w 129"/>
                <a:gd name="T89" fmla="*/ 169 h 174"/>
                <a:gd name="T90" fmla="*/ 65 w 129"/>
                <a:gd name="T91" fmla="*/ 167 h 174"/>
                <a:gd name="T92" fmla="*/ 39 w 129"/>
                <a:gd name="T93" fmla="*/ 174 h 174"/>
                <a:gd name="T94" fmla="*/ 6 w 129"/>
                <a:gd name="T95" fmla="*/ 148 h 174"/>
                <a:gd name="T96" fmla="*/ 6 w 129"/>
                <a:gd name="T97" fmla="*/ 147 h 174"/>
                <a:gd name="T98" fmla="*/ 0 w 129"/>
                <a:gd name="T99" fmla="*/ 145 h 174"/>
                <a:gd name="T100" fmla="*/ 2 w 129"/>
                <a:gd name="T101" fmla="*/ 134 h 174"/>
                <a:gd name="T102" fmla="*/ 25 w 129"/>
                <a:gd name="T103" fmla="*/ 136 h 174"/>
                <a:gd name="T104" fmla="*/ 23 w 129"/>
                <a:gd name="T105" fmla="*/ 147 h 174"/>
                <a:gd name="T106" fmla="*/ 20 w 129"/>
                <a:gd name="T107" fmla="*/ 149 h 174"/>
                <a:gd name="T108" fmla="*/ 37 w 129"/>
                <a:gd name="T109" fmla="*/ 159 h 174"/>
                <a:gd name="T110" fmla="*/ 62 w 129"/>
                <a:gd name="T111" fmla="*/ 150 h 174"/>
                <a:gd name="T112" fmla="*/ 65 w 129"/>
                <a:gd name="T113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" h="174">
                  <a:moveTo>
                    <a:pt x="72" y="34"/>
                  </a:moveTo>
                  <a:cubicBezTo>
                    <a:pt x="72" y="34"/>
                    <a:pt x="72" y="34"/>
                    <a:pt x="72" y="34"/>
                  </a:cubicBezTo>
                  <a:cubicBezTo>
                    <a:pt x="72" y="34"/>
                    <a:pt x="72" y="79"/>
                    <a:pt x="72" y="110"/>
                  </a:cubicBezTo>
                  <a:cubicBezTo>
                    <a:pt x="72" y="125"/>
                    <a:pt x="72" y="136"/>
                    <a:pt x="72" y="137"/>
                  </a:cubicBezTo>
                  <a:cubicBezTo>
                    <a:pt x="72" y="137"/>
                    <a:pt x="72" y="137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144"/>
                    <a:pt x="70" y="149"/>
                    <a:pt x="66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7" y="145"/>
                    <a:pt x="68" y="141"/>
                    <a:pt x="6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34"/>
                    <a:pt x="67" y="123"/>
                    <a:pt x="67" y="110"/>
                  </a:cubicBezTo>
                  <a:cubicBezTo>
                    <a:pt x="67" y="81"/>
                    <a:pt x="67" y="39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2"/>
                    <a:pt x="67" y="31"/>
                  </a:cubicBezTo>
                  <a:cubicBezTo>
                    <a:pt x="68" y="23"/>
                    <a:pt x="71" y="16"/>
                    <a:pt x="76" y="10"/>
                  </a:cubicBezTo>
                  <a:cubicBezTo>
                    <a:pt x="82" y="4"/>
                    <a:pt x="89" y="0"/>
                    <a:pt x="97" y="0"/>
                  </a:cubicBezTo>
                  <a:cubicBezTo>
                    <a:pt x="98" y="0"/>
                    <a:pt x="99" y="0"/>
                    <a:pt x="99" y="0"/>
                  </a:cubicBezTo>
                  <a:cubicBezTo>
                    <a:pt x="108" y="1"/>
                    <a:pt x="115" y="5"/>
                    <a:pt x="120" y="11"/>
                  </a:cubicBezTo>
                  <a:cubicBezTo>
                    <a:pt x="126" y="16"/>
                    <a:pt x="129" y="24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45"/>
                    <a:pt x="129" y="149"/>
                    <a:pt x="129" y="150"/>
                  </a:cubicBezTo>
                  <a:cubicBezTo>
                    <a:pt x="129" y="153"/>
                    <a:pt x="127" y="155"/>
                    <a:pt x="125" y="156"/>
                  </a:cubicBezTo>
                  <a:cubicBezTo>
                    <a:pt x="124" y="157"/>
                    <a:pt x="123" y="157"/>
                    <a:pt x="122" y="157"/>
                  </a:cubicBezTo>
                  <a:cubicBezTo>
                    <a:pt x="121" y="157"/>
                    <a:pt x="120" y="157"/>
                    <a:pt x="119" y="156"/>
                  </a:cubicBezTo>
                  <a:cubicBezTo>
                    <a:pt x="116" y="155"/>
                    <a:pt x="114" y="153"/>
                    <a:pt x="114" y="150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29"/>
                    <a:pt x="113" y="24"/>
                    <a:pt x="110" y="20"/>
                  </a:cubicBezTo>
                  <a:cubicBezTo>
                    <a:pt x="107" y="17"/>
                    <a:pt x="103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3" y="15"/>
                    <a:pt x="89" y="17"/>
                    <a:pt x="86" y="20"/>
                  </a:cubicBezTo>
                  <a:cubicBezTo>
                    <a:pt x="83" y="24"/>
                    <a:pt x="81" y="29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45"/>
                    <a:pt x="78" y="155"/>
                    <a:pt x="71" y="161"/>
                  </a:cubicBezTo>
                  <a:cubicBezTo>
                    <a:pt x="69" y="163"/>
                    <a:pt x="67" y="165"/>
                    <a:pt x="65" y="167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6" y="160"/>
                    <a:pt x="67" y="159"/>
                    <a:pt x="68" y="158"/>
                  </a:cubicBezTo>
                  <a:cubicBezTo>
                    <a:pt x="74" y="152"/>
                    <a:pt x="78" y="144"/>
                    <a:pt x="78" y="136"/>
                  </a:cubicBezTo>
                  <a:cubicBezTo>
                    <a:pt x="78" y="134"/>
                    <a:pt x="77" y="92"/>
                    <a:pt x="77" y="63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8"/>
                    <a:pt x="79" y="22"/>
                    <a:pt x="83" y="17"/>
                  </a:cubicBezTo>
                  <a:cubicBezTo>
                    <a:pt x="86" y="13"/>
                    <a:pt x="91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5" y="10"/>
                    <a:pt x="110" y="13"/>
                    <a:pt x="114" y="17"/>
                  </a:cubicBezTo>
                  <a:cubicBezTo>
                    <a:pt x="117" y="22"/>
                    <a:pt x="119" y="28"/>
                    <a:pt x="119" y="34"/>
                  </a:cubicBezTo>
                  <a:cubicBezTo>
                    <a:pt x="119" y="34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1"/>
                    <a:pt x="120" y="152"/>
                    <a:pt x="121" y="152"/>
                  </a:cubicBezTo>
                  <a:cubicBezTo>
                    <a:pt x="121" y="152"/>
                    <a:pt x="121" y="152"/>
                    <a:pt x="122" y="152"/>
                  </a:cubicBezTo>
                  <a:cubicBezTo>
                    <a:pt x="122" y="152"/>
                    <a:pt x="123" y="152"/>
                    <a:pt x="123" y="152"/>
                  </a:cubicBezTo>
                  <a:cubicBezTo>
                    <a:pt x="124" y="152"/>
                    <a:pt x="125" y="151"/>
                    <a:pt x="125" y="150"/>
                  </a:cubicBezTo>
                  <a:cubicBezTo>
                    <a:pt x="125" y="149"/>
                    <a:pt x="125" y="35"/>
                    <a:pt x="124" y="34"/>
                  </a:cubicBezTo>
                  <a:cubicBezTo>
                    <a:pt x="124" y="34"/>
                    <a:pt x="124" y="34"/>
                    <a:pt x="124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26"/>
                    <a:pt x="121" y="19"/>
                    <a:pt x="117" y="14"/>
                  </a:cubicBezTo>
                  <a:cubicBezTo>
                    <a:pt x="112" y="9"/>
                    <a:pt x="106" y="5"/>
                    <a:pt x="99" y="5"/>
                  </a:cubicBezTo>
                  <a:cubicBezTo>
                    <a:pt x="98" y="5"/>
                    <a:pt x="98" y="5"/>
                    <a:pt x="97" y="5"/>
                  </a:cubicBezTo>
                  <a:cubicBezTo>
                    <a:pt x="90" y="5"/>
                    <a:pt x="84" y="8"/>
                    <a:pt x="80" y="13"/>
                  </a:cubicBezTo>
                  <a:cubicBezTo>
                    <a:pt x="75" y="18"/>
                    <a:pt x="73" y="25"/>
                    <a:pt x="72" y="32"/>
                  </a:cubicBezTo>
                  <a:cubicBezTo>
                    <a:pt x="72" y="32"/>
                    <a:pt x="72" y="33"/>
                    <a:pt x="72" y="34"/>
                  </a:cubicBezTo>
                  <a:close/>
                  <a:moveTo>
                    <a:pt x="65" y="155"/>
                  </a:moveTo>
                  <a:cubicBezTo>
                    <a:pt x="60" y="159"/>
                    <a:pt x="54" y="162"/>
                    <a:pt x="49" y="164"/>
                  </a:cubicBezTo>
                  <a:cubicBezTo>
                    <a:pt x="45" y="165"/>
                    <a:pt x="40" y="165"/>
                    <a:pt x="36" y="164"/>
                  </a:cubicBezTo>
                  <a:cubicBezTo>
                    <a:pt x="32" y="163"/>
                    <a:pt x="27" y="162"/>
                    <a:pt x="24" y="160"/>
                  </a:cubicBezTo>
                  <a:cubicBezTo>
                    <a:pt x="20" y="158"/>
                    <a:pt x="17" y="154"/>
                    <a:pt x="16" y="150"/>
                  </a:cubicBezTo>
                  <a:cubicBezTo>
                    <a:pt x="15" y="148"/>
                    <a:pt x="15" y="146"/>
                    <a:pt x="15" y="144"/>
                  </a:cubicBezTo>
                  <a:cubicBezTo>
                    <a:pt x="16" y="143"/>
                    <a:pt x="17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10" y="142"/>
                    <a:pt x="11" y="143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6"/>
                    <a:pt x="11" y="147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54"/>
                    <a:pt x="15" y="159"/>
                    <a:pt x="20" y="163"/>
                  </a:cubicBezTo>
                  <a:cubicBezTo>
                    <a:pt x="26" y="167"/>
                    <a:pt x="33" y="169"/>
                    <a:pt x="39" y="169"/>
                  </a:cubicBezTo>
                  <a:cubicBezTo>
                    <a:pt x="41" y="169"/>
                    <a:pt x="43" y="169"/>
                    <a:pt x="44" y="169"/>
                  </a:cubicBezTo>
                  <a:cubicBezTo>
                    <a:pt x="52" y="168"/>
                    <a:pt x="59" y="165"/>
                    <a:pt x="65" y="16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9" y="171"/>
                    <a:pt x="52" y="173"/>
                    <a:pt x="45" y="174"/>
                  </a:cubicBezTo>
                  <a:cubicBezTo>
                    <a:pt x="43" y="174"/>
                    <a:pt x="41" y="174"/>
                    <a:pt x="39" y="174"/>
                  </a:cubicBezTo>
                  <a:cubicBezTo>
                    <a:pt x="32" y="174"/>
                    <a:pt x="24" y="171"/>
                    <a:pt x="17" y="167"/>
                  </a:cubicBezTo>
                  <a:cubicBezTo>
                    <a:pt x="11" y="163"/>
                    <a:pt x="7" y="156"/>
                    <a:pt x="6" y="148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6" y="148"/>
                    <a:pt x="6" y="147"/>
                    <a:pt x="6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7"/>
                    <a:pt x="0" y="146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5"/>
                    <a:pt x="1" y="134"/>
                    <a:pt x="2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5" y="135"/>
                    <a:pt x="25" y="136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6"/>
                    <a:pt x="24" y="147"/>
                    <a:pt x="23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8"/>
                    <a:pt x="20" y="148"/>
                    <a:pt x="20" y="149"/>
                  </a:cubicBezTo>
                  <a:cubicBezTo>
                    <a:pt x="21" y="152"/>
                    <a:pt x="23" y="154"/>
                    <a:pt x="26" y="156"/>
                  </a:cubicBezTo>
                  <a:cubicBezTo>
                    <a:pt x="29" y="158"/>
                    <a:pt x="33" y="159"/>
                    <a:pt x="37" y="159"/>
                  </a:cubicBezTo>
                  <a:cubicBezTo>
                    <a:pt x="41" y="160"/>
                    <a:pt x="44" y="160"/>
                    <a:pt x="47" y="159"/>
                  </a:cubicBezTo>
                  <a:cubicBezTo>
                    <a:pt x="53" y="157"/>
                    <a:pt x="58" y="154"/>
                    <a:pt x="62" y="150"/>
                  </a:cubicBezTo>
                  <a:cubicBezTo>
                    <a:pt x="63" y="149"/>
                    <a:pt x="64" y="148"/>
                    <a:pt x="65" y="147"/>
                  </a:cubicBezTo>
                  <a:lnTo>
                    <a:pt x="65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4" name="Freeform 274"/>
            <p:cNvSpPr>
              <a:spLocks noEditPoints="1"/>
            </p:cNvSpPr>
            <p:nvPr/>
          </p:nvSpPr>
          <p:spPr bwMode="auto">
            <a:xfrm>
              <a:off x="8936052" y="314328"/>
              <a:ext cx="128588" cy="214315"/>
            </a:xfrm>
            <a:custGeom>
              <a:avLst/>
              <a:gdLst>
                <a:gd name="T0" fmla="*/ 29 w 57"/>
                <a:gd name="T1" fmla="*/ 90 h 95"/>
                <a:gd name="T2" fmla="*/ 39 w 57"/>
                <a:gd name="T3" fmla="*/ 90 h 95"/>
                <a:gd name="T4" fmla="*/ 44 w 57"/>
                <a:gd name="T5" fmla="*/ 90 h 95"/>
                <a:gd name="T6" fmla="*/ 52 w 57"/>
                <a:gd name="T7" fmla="*/ 7 h 95"/>
                <a:gd name="T8" fmla="*/ 43 w 57"/>
                <a:gd name="T9" fmla="*/ 11 h 95"/>
                <a:gd name="T10" fmla="*/ 29 w 57"/>
                <a:gd name="T11" fmla="*/ 13 h 95"/>
                <a:gd name="T12" fmla="*/ 29 w 57"/>
                <a:gd name="T13" fmla="*/ 13 h 95"/>
                <a:gd name="T14" fmla="*/ 29 w 57"/>
                <a:gd name="T15" fmla="*/ 8 h 95"/>
                <a:gd name="T16" fmla="*/ 29 w 57"/>
                <a:gd name="T17" fmla="*/ 8 h 95"/>
                <a:gd name="T18" fmla="*/ 42 w 57"/>
                <a:gd name="T19" fmla="*/ 6 h 95"/>
                <a:gd name="T20" fmla="*/ 54 w 57"/>
                <a:gd name="T21" fmla="*/ 1 h 95"/>
                <a:gd name="T22" fmla="*/ 55 w 57"/>
                <a:gd name="T23" fmla="*/ 1 h 95"/>
                <a:gd name="T24" fmla="*/ 57 w 57"/>
                <a:gd name="T25" fmla="*/ 3 h 95"/>
                <a:gd name="T26" fmla="*/ 48 w 57"/>
                <a:gd name="T27" fmla="*/ 92 h 95"/>
                <a:gd name="T28" fmla="*/ 46 w 57"/>
                <a:gd name="T29" fmla="*/ 95 h 95"/>
                <a:gd name="T30" fmla="*/ 39 w 57"/>
                <a:gd name="T31" fmla="*/ 95 h 95"/>
                <a:gd name="T32" fmla="*/ 29 w 57"/>
                <a:gd name="T33" fmla="*/ 95 h 95"/>
                <a:gd name="T34" fmla="*/ 29 w 57"/>
                <a:gd name="T35" fmla="*/ 90 h 95"/>
                <a:gd name="T36" fmla="*/ 18 w 57"/>
                <a:gd name="T37" fmla="*/ 90 h 95"/>
                <a:gd name="T38" fmla="*/ 29 w 57"/>
                <a:gd name="T39" fmla="*/ 90 h 95"/>
                <a:gd name="T40" fmla="*/ 29 w 57"/>
                <a:gd name="T41" fmla="*/ 95 h 95"/>
                <a:gd name="T42" fmla="*/ 18 w 57"/>
                <a:gd name="T43" fmla="*/ 95 h 95"/>
                <a:gd name="T44" fmla="*/ 11 w 57"/>
                <a:gd name="T45" fmla="*/ 95 h 95"/>
                <a:gd name="T46" fmla="*/ 11 w 57"/>
                <a:gd name="T47" fmla="*/ 95 h 95"/>
                <a:gd name="T48" fmla="*/ 9 w 57"/>
                <a:gd name="T49" fmla="*/ 92 h 95"/>
                <a:gd name="T50" fmla="*/ 0 w 57"/>
                <a:gd name="T51" fmla="*/ 3 h 95"/>
                <a:gd name="T52" fmla="*/ 0 w 57"/>
                <a:gd name="T53" fmla="*/ 3 h 95"/>
                <a:gd name="T54" fmla="*/ 0 w 57"/>
                <a:gd name="T55" fmla="*/ 2 h 95"/>
                <a:gd name="T56" fmla="*/ 4 w 57"/>
                <a:gd name="T57" fmla="*/ 1 h 95"/>
                <a:gd name="T58" fmla="*/ 16 w 57"/>
                <a:gd name="T59" fmla="*/ 6 h 95"/>
                <a:gd name="T60" fmla="*/ 29 w 57"/>
                <a:gd name="T61" fmla="*/ 8 h 95"/>
                <a:gd name="T62" fmla="*/ 29 w 57"/>
                <a:gd name="T63" fmla="*/ 13 h 95"/>
                <a:gd name="T64" fmla="*/ 14 w 57"/>
                <a:gd name="T65" fmla="*/ 11 h 95"/>
                <a:gd name="T66" fmla="*/ 5 w 57"/>
                <a:gd name="T67" fmla="*/ 7 h 95"/>
                <a:gd name="T68" fmla="*/ 13 w 57"/>
                <a:gd name="T69" fmla="*/ 90 h 95"/>
                <a:gd name="T70" fmla="*/ 18 w 57"/>
                <a:gd name="T71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95">
                  <a:moveTo>
                    <a:pt x="29" y="90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9" y="9"/>
                    <a:pt x="46" y="10"/>
                    <a:pt x="43" y="11"/>
                  </a:cubicBezTo>
                  <a:cubicBezTo>
                    <a:pt x="38" y="12"/>
                    <a:pt x="34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3" y="8"/>
                    <a:pt x="37" y="7"/>
                    <a:pt x="42" y="6"/>
                  </a:cubicBezTo>
                  <a:cubicBezTo>
                    <a:pt x="46" y="5"/>
                    <a:pt x="50" y="3"/>
                    <a:pt x="54" y="1"/>
                  </a:cubicBezTo>
                  <a:cubicBezTo>
                    <a:pt x="54" y="1"/>
                    <a:pt x="55" y="0"/>
                    <a:pt x="55" y="1"/>
                  </a:cubicBezTo>
                  <a:cubicBezTo>
                    <a:pt x="56" y="1"/>
                    <a:pt x="57" y="2"/>
                    <a:pt x="57" y="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4"/>
                    <a:pt x="47" y="95"/>
                    <a:pt x="46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9" y="90"/>
                  </a:lnTo>
                  <a:close/>
                  <a:moveTo>
                    <a:pt x="18" y="90"/>
                  </a:moveTo>
                  <a:cubicBezTo>
                    <a:pt x="29" y="90"/>
                    <a:pt x="29" y="90"/>
                    <a:pt x="29" y="90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5"/>
                    <a:pt x="9" y="94"/>
                    <a:pt x="9" y="9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7" y="3"/>
                    <a:pt x="11" y="5"/>
                    <a:pt x="16" y="6"/>
                  </a:cubicBezTo>
                  <a:cubicBezTo>
                    <a:pt x="20" y="7"/>
                    <a:pt x="24" y="8"/>
                    <a:pt x="29" y="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4" y="13"/>
                    <a:pt x="19" y="12"/>
                    <a:pt x="14" y="11"/>
                  </a:cubicBezTo>
                  <a:cubicBezTo>
                    <a:pt x="11" y="10"/>
                    <a:pt x="8" y="9"/>
                    <a:pt x="5" y="7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1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5" name="Freeform 275"/>
            <p:cNvSpPr>
              <a:spLocks noEditPoints="1"/>
            </p:cNvSpPr>
            <p:nvPr/>
          </p:nvSpPr>
          <p:spPr bwMode="auto">
            <a:xfrm>
              <a:off x="8920176" y="190503"/>
              <a:ext cx="160338" cy="141289"/>
            </a:xfrm>
            <a:custGeom>
              <a:avLst/>
              <a:gdLst>
                <a:gd name="T0" fmla="*/ 36 w 71"/>
                <a:gd name="T1" fmla="*/ 58 h 63"/>
                <a:gd name="T2" fmla="*/ 36 w 71"/>
                <a:gd name="T3" fmla="*/ 58 h 63"/>
                <a:gd name="T4" fmla="*/ 60 w 71"/>
                <a:gd name="T5" fmla="*/ 51 h 63"/>
                <a:gd name="T6" fmla="*/ 61 w 71"/>
                <a:gd name="T7" fmla="*/ 50 h 63"/>
                <a:gd name="T8" fmla="*/ 63 w 71"/>
                <a:gd name="T9" fmla="*/ 47 h 63"/>
                <a:gd name="T10" fmla="*/ 63 w 71"/>
                <a:gd name="T11" fmla="*/ 46 h 63"/>
                <a:gd name="T12" fmla="*/ 65 w 71"/>
                <a:gd name="T13" fmla="*/ 41 h 63"/>
                <a:gd name="T14" fmla="*/ 57 w 71"/>
                <a:gd name="T15" fmla="*/ 13 h 63"/>
                <a:gd name="T16" fmla="*/ 36 w 71"/>
                <a:gd name="T17" fmla="*/ 0 h 63"/>
                <a:gd name="T18" fmla="*/ 71 w 71"/>
                <a:gd name="T19" fmla="*/ 35 h 63"/>
                <a:gd name="T20" fmla="*/ 70 w 71"/>
                <a:gd name="T21" fmla="*/ 42 h 63"/>
                <a:gd name="T22" fmla="*/ 67 w 71"/>
                <a:gd name="T23" fmla="*/ 49 h 63"/>
                <a:gd name="T24" fmla="*/ 66 w 71"/>
                <a:gd name="T25" fmla="*/ 51 h 63"/>
                <a:gd name="T26" fmla="*/ 64 w 71"/>
                <a:gd name="T27" fmla="*/ 54 h 63"/>
                <a:gd name="T28" fmla="*/ 63 w 71"/>
                <a:gd name="T29" fmla="*/ 54 h 63"/>
                <a:gd name="T30" fmla="*/ 63 w 71"/>
                <a:gd name="T31" fmla="*/ 55 h 63"/>
                <a:gd name="T32" fmla="*/ 63 w 71"/>
                <a:gd name="T33" fmla="*/ 55 h 63"/>
                <a:gd name="T34" fmla="*/ 36 w 71"/>
                <a:gd name="T35" fmla="*/ 63 h 63"/>
                <a:gd name="T36" fmla="*/ 36 w 71"/>
                <a:gd name="T37" fmla="*/ 63 h 63"/>
                <a:gd name="T38" fmla="*/ 36 w 71"/>
                <a:gd name="T39" fmla="*/ 63 h 63"/>
                <a:gd name="T40" fmla="*/ 36 w 71"/>
                <a:gd name="T41" fmla="*/ 58 h 63"/>
                <a:gd name="T42" fmla="*/ 9 w 71"/>
                <a:gd name="T43" fmla="*/ 47 h 63"/>
                <a:gd name="T44" fmla="*/ 9 w 71"/>
                <a:gd name="T45" fmla="*/ 49 h 63"/>
                <a:gd name="T46" fmla="*/ 10 w 71"/>
                <a:gd name="T47" fmla="*/ 50 h 63"/>
                <a:gd name="T48" fmla="*/ 11 w 71"/>
                <a:gd name="T49" fmla="*/ 51 h 63"/>
                <a:gd name="T50" fmla="*/ 35 w 71"/>
                <a:gd name="T51" fmla="*/ 58 h 63"/>
                <a:gd name="T52" fmla="*/ 35 w 71"/>
                <a:gd name="T53" fmla="*/ 58 h 63"/>
                <a:gd name="T54" fmla="*/ 36 w 71"/>
                <a:gd name="T55" fmla="*/ 63 h 63"/>
                <a:gd name="T56" fmla="*/ 35 w 71"/>
                <a:gd name="T57" fmla="*/ 63 h 63"/>
                <a:gd name="T58" fmla="*/ 21 w 71"/>
                <a:gd name="T59" fmla="*/ 61 h 63"/>
                <a:gd name="T60" fmla="*/ 9 w 71"/>
                <a:gd name="T61" fmla="*/ 55 h 63"/>
                <a:gd name="T62" fmla="*/ 8 w 71"/>
                <a:gd name="T63" fmla="*/ 54 h 63"/>
                <a:gd name="T64" fmla="*/ 8 w 71"/>
                <a:gd name="T65" fmla="*/ 54 h 63"/>
                <a:gd name="T66" fmla="*/ 8 w 71"/>
                <a:gd name="T67" fmla="*/ 48 h 63"/>
                <a:gd name="T68" fmla="*/ 8 w 71"/>
                <a:gd name="T69" fmla="*/ 47 h 63"/>
                <a:gd name="T70" fmla="*/ 14 w 71"/>
                <a:gd name="T71" fmla="*/ 13 h 63"/>
                <a:gd name="T72" fmla="*/ 8 w 71"/>
                <a:gd name="T73" fmla="*/ 13 h 63"/>
                <a:gd name="T74" fmla="*/ 36 w 71"/>
                <a:gd name="T75" fmla="*/ 0 h 63"/>
                <a:gd name="T76" fmla="*/ 5 w 71"/>
                <a:gd name="T77" fmla="*/ 35 h 63"/>
                <a:gd name="T78" fmla="*/ 8 w 71"/>
                <a:gd name="T79" fmla="*/ 46 h 63"/>
                <a:gd name="T80" fmla="*/ 8 w 71"/>
                <a:gd name="T81" fmla="*/ 47 h 63"/>
                <a:gd name="T82" fmla="*/ 8 w 71"/>
                <a:gd name="T83" fmla="*/ 46 h 63"/>
                <a:gd name="T84" fmla="*/ 8 w 71"/>
                <a:gd name="T85" fmla="*/ 54 h 63"/>
                <a:gd name="T86" fmla="*/ 7 w 71"/>
                <a:gd name="T87" fmla="*/ 53 h 63"/>
                <a:gd name="T88" fmla="*/ 7 w 71"/>
                <a:gd name="T89" fmla="*/ 53 h 63"/>
                <a:gd name="T90" fmla="*/ 6 w 71"/>
                <a:gd name="T91" fmla="*/ 51 h 63"/>
                <a:gd name="T92" fmla="*/ 4 w 71"/>
                <a:gd name="T93" fmla="*/ 49 h 63"/>
                <a:gd name="T94" fmla="*/ 1 w 71"/>
                <a:gd name="T95" fmla="*/ 42 h 63"/>
                <a:gd name="T96" fmla="*/ 8 w 71"/>
                <a:gd name="T97" fmla="*/ 13 h 63"/>
                <a:gd name="T98" fmla="*/ 5 w 71"/>
                <a:gd name="T99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" h="63"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40" y="58"/>
                    <a:pt x="45" y="57"/>
                    <a:pt x="49" y="56"/>
                  </a:cubicBezTo>
                  <a:cubicBezTo>
                    <a:pt x="53" y="55"/>
                    <a:pt x="56" y="53"/>
                    <a:pt x="60" y="51"/>
                  </a:cubicBezTo>
                  <a:cubicBezTo>
                    <a:pt x="60" y="51"/>
                    <a:pt x="60" y="51"/>
                    <a:pt x="60" y="50"/>
                  </a:cubicBezTo>
                  <a:cubicBezTo>
                    <a:pt x="60" y="50"/>
                    <a:pt x="61" y="50"/>
                    <a:pt x="61" y="50"/>
                  </a:cubicBezTo>
                  <a:cubicBezTo>
                    <a:pt x="61" y="49"/>
                    <a:pt x="62" y="49"/>
                    <a:pt x="62" y="48"/>
                  </a:cubicBezTo>
                  <a:cubicBezTo>
                    <a:pt x="62" y="48"/>
                    <a:pt x="62" y="48"/>
                    <a:pt x="63" y="47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5"/>
                    <a:pt x="65" y="43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9"/>
                    <a:pt x="66" y="37"/>
                    <a:pt x="66" y="35"/>
                  </a:cubicBezTo>
                  <a:cubicBezTo>
                    <a:pt x="66" y="27"/>
                    <a:pt x="63" y="19"/>
                    <a:pt x="57" y="13"/>
                  </a:cubicBezTo>
                  <a:cubicBezTo>
                    <a:pt x="52" y="8"/>
                    <a:pt x="44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5" y="0"/>
                    <a:pt x="54" y="4"/>
                    <a:pt x="60" y="10"/>
                  </a:cubicBezTo>
                  <a:cubicBezTo>
                    <a:pt x="67" y="16"/>
                    <a:pt x="71" y="25"/>
                    <a:pt x="71" y="35"/>
                  </a:cubicBezTo>
                  <a:cubicBezTo>
                    <a:pt x="71" y="38"/>
                    <a:pt x="71" y="40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9" y="45"/>
                    <a:pt x="69" y="47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6" y="50"/>
                    <a:pt x="66" y="51"/>
                    <a:pt x="66" y="51"/>
                  </a:cubicBezTo>
                  <a:cubicBezTo>
                    <a:pt x="65" y="52"/>
                    <a:pt x="65" y="52"/>
                    <a:pt x="64" y="53"/>
                  </a:cubicBezTo>
                  <a:cubicBezTo>
                    <a:pt x="64" y="53"/>
                    <a:pt x="64" y="53"/>
                    <a:pt x="64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9" y="57"/>
                    <a:pt x="54" y="59"/>
                    <a:pt x="50" y="61"/>
                  </a:cubicBezTo>
                  <a:cubicBezTo>
                    <a:pt x="46" y="62"/>
                    <a:pt x="41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lnTo>
                    <a:pt x="36" y="58"/>
                  </a:lnTo>
                  <a:close/>
                  <a:moveTo>
                    <a:pt x="8" y="47"/>
                  </a:moveTo>
                  <a:cubicBezTo>
                    <a:pt x="8" y="47"/>
                    <a:pt x="8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5" y="53"/>
                    <a:pt x="19" y="55"/>
                    <a:pt x="23" y="56"/>
                  </a:cubicBezTo>
                  <a:cubicBezTo>
                    <a:pt x="27" y="57"/>
                    <a:pt x="31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0" y="63"/>
                    <a:pt x="26" y="62"/>
                    <a:pt x="21" y="61"/>
                  </a:cubicBezTo>
                  <a:cubicBezTo>
                    <a:pt x="17" y="59"/>
                    <a:pt x="12" y="57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lose/>
                  <a:moveTo>
                    <a:pt x="36" y="5"/>
                  </a:moveTo>
                  <a:cubicBezTo>
                    <a:pt x="27" y="5"/>
                    <a:pt x="20" y="8"/>
                    <a:pt x="14" y="13"/>
                  </a:cubicBezTo>
                  <a:cubicBezTo>
                    <a:pt x="12" y="16"/>
                    <a:pt x="10" y="19"/>
                    <a:pt x="8" y="2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10" y="11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lnTo>
                    <a:pt x="36" y="5"/>
                  </a:lnTo>
                  <a:close/>
                  <a:moveTo>
                    <a:pt x="5" y="35"/>
                  </a:moveTo>
                  <a:cubicBezTo>
                    <a:pt x="5" y="37"/>
                    <a:pt x="5" y="39"/>
                    <a:pt x="6" y="41"/>
                  </a:cubicBezTo>
                  <a:cubicBezTo>
                    <a:pt x="6" y="43"/>
                    <a:pt x="7" y="45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4" y="50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7"/>
                    <a:pt x="2" y="45"/>
                    <a:pt x="1" y="42"/>
                  </a:cubicBezTo>
                  <a:cubicBezTo>
                    <a:pt x="1" y="40"/>
                    <a:pt x="0" y="38"/>
                    <a:pt x="0" y="35"/>
                  </a:cubicBezTo>
                  <a:cubicBezTo>
                    <a:pt x="0" y="27"/>
                    <a:pt x="3" y="19"/>
                    <a:pt x="8" y="1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6" y="26"/>
                    <a:pt x="5" y="30"/>
                    <a:pt x="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6" name="Freeform 276"/>
            <p:cNvSpPr>
              <a:spLocks noEditPoints="1"/>
            </p:cNvSpPr>
            <p:nvPr/>
          </p:nvSpPr>
          <p:spPr bwMode="auto">
            <a:xfrm>
              <a:off x="10090165" y="676280"/>
              <a:ext cx="307976" cy="192090"/>
            </a:xfrm>
            <a:custGeom>
              <a:avLst/>
              <a:gdLst>
                <a:gd name="T0" fmla="*/ 68 w 136"/>
                <a:gd name="T1" fmla="*/ 60 h 85"/>
                <a:gd name="T2" fmla="*/ 94 w 136"/>
                <a:gd name="T3" fmla="*/ 53 h 85"/>
                <a:gd name="T4" fmla="*/ 114 w 136"/>
                <a:gd name="T5" fmla="*/ 57 h 85"/>
                <a:gd name="T6" fmla="*/ 130 w 136"/>
                <a:gd name="T7" fmla="*/ 67 h 85"/>
                <a:gd name="T8" fmla="*/ 130 w 136"/>
                <a:gd name="T9" fmla="*/ 65 h 85"/>
                <a:gd name="T10" fmla="*/ 131 w 136"/>
                <a:gd name="T11" fmla="*/ 59 h 85"/>
                <a:gd name="T12" fmla="*/ 125 w 136"/>
                <a:gd name="T13" fmla="*/ 45 h 85"/>
                <a:gd name="T14" fmla="*/ 110 w 136"/>
                <a:gd name="T15" fmla="*/ 38 h 85"/>
                <a:gd name="T16" fmla="*/ 103 w 136"/>
                <a:gd name="T17" fmla="*/ 40 h 85"/>
                <a:gd name="T18" fmla="*/ 97 w 136"/>
                <a:gd name="T19" fmla="*/ 43 h 85"/>
                <a:gd name="T20" fmla="*/ 93 w 136"/>
                <a:gd name="T21" fmla="*/ 43 h 85"/>
                <a:gd name="T22" fmla="*/ 93 w 136"/>
                <a:gd name="T23" fmla="*/ 41 h 85"/>
                <a:gd name="T24" fmla="*/ 81 w 136"/>
                <a:gd name="T25" fmla="*/ 15 h 85"/>
                <a:gd name="T26" fmla="*/ 68 w 136"/>
                <a:gd name="T27" fmla="*/ 7 h 85"/>
                <a:gd name="T28" fmla="*/ 68 w 136"/>
                <a:gd name="T29" fmla="*/ 2 h 85"/>
                <a:gd name="T30" fmla="*/ 85 w 136"/>
                <a:gd name="T31" fmla="*/ 12 h 85"/>
                <a:gd name="T32" fmla="*/ 97 w 136"/>
                <a:gd name="T33" fmla="*/ 37 h 85"/>
                <a:gd name="T34" fmla="*/ 101 w 136"/>
                <a:gd name="T35" fmla="*/ 35 h 85"/>
                <a:gd name="T36" fmla="*/ 110 w 136"/>
                <a:gd name="T37" fmla="*/ 34 h 85"/>
                <a:gd name="T38" fmla="*/ 128 w 136"/>
                <a:gd name="T39" fmla="*/ 41 h 85"/>
                <a:gd name="T40" fmla="*/ 136 w 136"/>
                <a:gd name="T41" fmla="*/ 59 h 85"/>
                <a:gd name="T42" fmla="*/ 135 w 136"/>
                <a:gd name="T43" fmla="*/ 66 h 85"/>
                <a:gd name="T44" fmla="*/ 133 w 136"/>
                <a:gd name="T45" fmla="*/ 72 h 85"/>
                <a:gd name="T46" fmla="*/ 133 w 136"/>
                <a:gd name="T47" fmla="*/ 72 h 85"/>
                <a:gd name="T48" fmla="*/ 132 w 136"/>
                <a:gd name="T49" fmla="*/ 72 h 85"/>
                <a:gd name="T50" fmla="*/ 129 w 136"/>
                <a:gd name="T51" fmla="*/ 72 h 85"/>
                <a:gd name="T52" fmla="*/ 128 w 136"/>
                <a:gd name="T53" fmla="*/ 72 h 85"/>
                <a:gd name="T54" fmla="*/ 113 w 136"/>
                <a:gd name="T55" fmla="*/ 61 h 85"/>
                <a:gd name="T56" fmla="*/ 94 w 136"/>
                <a:gd name="T57" fmla="*/ 58 h 85"/>
                <a:gd name="T58" fmla="*/ 69 w 136"/>
                <a:gd name="T59" fmla="*/ 65 h 85"/>
                <a:gd name="T60" fmla="*/ 68 w 136"/>
                <a:gd name="T61" fmla="*/ 66 h 85"/>
                <a:gd name="T62" fmla="*/ 68 w 136"/>
                <a:gd name="T63" fmla="*/ 60 h 85"/>
                <a:gd name="T64" fmla="*/ 16 w 136"/>
                <a:gd name="T65" fmla="*/ 80 h 85"/>
                <a:gd name="T66" fmla="*/ 48 w 136"/>
                <a:gd name="T67" fmla="*/ 80 h 85"/>
                <a:gd name="T68" fmla="*/ 67 w 136"/>
                <a:gd name="T69" fmla="*/ 61 h 85"/>
                <a:gd name="T70" fmla="*/ 68 w 136"/>
                <a:gd name="T71" fmla="*/ 60 h 85"/>
                <a:gd name="T72" fmla="*/ 68 w 136"/>
                <a:gd name="T73" fmla="*/ 66 h 85"/>
                <a:gd name="T74" fmla="*/ 52 w 136"/>
                <a:gd name="T75" fmla="*/ 84 h 85"/>
                <a:gd name="T76" fmla="*/ 49 w 136"/>
                <a:gd name="T77" fmla="*/ 85 h 85"/>
                <a:gd name="T78" fmla="*/ 16 w 136"/>
                <a:gd name="T79" fmla="*/ 85 h 85"/>
                <a:gd name="T80" fmla="*/ 5 w 136"/>
                <a:gd name="T81" fmla="*/ 80 h 85"/>
                <a:gd name="T82" fmla="*/ 0 w 136"/>
                <a:gd name="T83" fmla="*/ 68 h 85"/>
                <a:gd name="T84" fmla="*/ 4 w 136"/>
                <a:gd name="T85" fmla="*/ 57 h 85"/>
                <a:gd name="T86" fmla="*/ 13 w 136"/>
                <a:gd name="T87" fmla="*/ 52 h 85"/>
                <a:gd name="T88" fmla="*/ 12 w 136"/>
                <a:gd name="T89" fmla="*/ 49 h 85"/>
                <a:gd name="T90" fmla="*/ 12 w 136"/>
                <a:gd name="T91" fmla="*/ 42 h 85"/>
                <a:gd name="T92" fmla="*/ 24 w 136"/>
                <a:gd name="T93" fmla="*/ 12 h 85"/>
                <a:gd name="T94" fmla="*/ 55 w 136"/>
                <a:gd name="T95" fmla="*/ 0 h 85"/>
                <a:gd name="T96" fmla="*/ 68 w 136"/>
                <a:gd name="T97" fmla="*/ 2 h 85"/>
                <a:gd name="T98" fmla="*/ 68 w 136"/>
                <a:gd name="T99" fmla="*/ 7 h 85"/>
                <a:gd name="T100" fmla="*/ 55 w 136"/>
                <a:gd name="T101" fmla="*/ 4 h 85"/>
                <a:gd name="T102" fmla="*/ 28 w 136"/>
                <a:gd name="T103" fmla="*/ 15 h 85"/>
                <a:gd name="T104" fmla="*/ 17 w 136"/>
                <a:gd name="T105" fmla="*/ 42 h 85"/>
                <a:gd name="T106" fmla="*/ 17 w 136"/>
                <a:gd name="T107" fmla="*/ 48 h 85"/>
                <a:gd name="T108" fmla="*/ 18 w 136"/>
                <a:gd name="T109" fmla="*/ 53 h 85"/>
                <a:gd name="T110" fmla="*/ 17 w 136"/>
                <a:gd name="T111" fmla="*/ 56 h 85"/>
                <a:gd name="T112" fmla="*/ 16 w 136"/>
                <a:gd name="T113" fmla="*/ 57 h 85"/>
                <a:gd name="T114" fmla="*/ 8 w 136"/>
                <a:gd name="T115" fmla="*/ 60 h 85"/>
                <a:gd name="T116" fmla="*/ 5 w 136"/>
                <a:gd name="T117" fmla="*/ 68 h 85"/>
                <a:gd name="T118" fmla="*/ 8 w 136"/>
                <a:gd name="T119" fmla="*/ 77 h 85"/>
                <a:gd name="T120" fmla="*/ 16 w 136"/>
                <a:gd name="T121" fmla="*/ 8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" h="85">
                  <a:moveTo>
                    <a:pt x="68" y="60"/>
                  </a:moveTo>
                  <a:cubicBezTo>
                    <a:pt x="76" y="56"/>
                    <a:pt x="85" y="53"/>
                    <a:pt x="94" y="53"/>
                  </a:cubicBezTo>
                  <a:cubicBezTo>
                    <a:pt x="101" y="53"/>
                    <a:pt x="108" y="54"/>
                    <a:pt x="114" y="57"/>
                  </a:cubicBezTo>
                  <a:cubicBezTo>
                    <a:pt x="120" y="59"/>
                    <a:pt x="125" y="62"/>
                    <a:pt x="130" y="67"/>
                  </a:cubicBezTo>
                  <a:cubicBezTo>
                    <a:pt x="130" y="66"/>
                    <a:pt x="130" y="65"/>
                    <a:pt x="130" y="65"/>
                  </a:cubicBezTo>
                  <a:cubicBezTo>
                    <a:pt x="131" y="63"/>
                    <a:pt x="131" y="61"/>
                    <a:pt x="131" y="59"/>
                  </a:cubicBezTo>
                  <a:cubicBezTo>
                    <a:pt x="131" y="54"/>
                    <a:pt x="129" y="48"/>
                    <a:pt x="125" y="45"/>
                  </a:cubicBezTo>
                  <a:cubicBezTo>
                    <a:pt x="121" y="41"/>
                    <a:pt x="116" y="38"/>
                    <a:pt x="110" y="38"/>
                  </a:cubicBezTo>
                  <a:cubicBezTo>
                    <a:pt x="107" y="38"/>
                    <a:pt x="105" y="39"/>
                    <a:pt x="103" y="40"/>
                  </a:cubicBezTo>
                  <a:cubicBezTo>
                    <a:pt x="101" y="41"/>
                    <a:pt x="98" y="42"/>
                    <a:pt x="97" y="43"/>
                  </a:cubicBezTo>
                  <a:cubicBezTo>
                    <a:pt x="96" y="44"/>
                    <a:pt x="94" y="44"/>
                    <a:pt x="93" y="43"/>
                  </a:cubicBezTo>
                  <a:cubicBezTo>
                    <a:pt x="93" y="43"/>
                    <a:pt x="93" y="42"/>
                    <a:pt x="93" y="41"/>
                  </a:cubicBezTo>
                  <a:cubicBezTo>
                    <a:pt x="92" y="31"/>
                    <a:pt x="88" y="22"/>
                    <a:pt x="81" y="15"/>
                  </a:cubicBezTo>
                  <a:cubicBezTo>
                    <a:pt x="77" y="11"/>
                    <a:pt x="73" y="9"/>
                    <a:pt x="68" y="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4" y="4"/>
                    <a:pt x="80" y="7"/>
                    <a:pt x="85" y="12"/>
                  </a:cubicBezTo>
                  <a:cubicBezTo>
                    <a:pt x="91" y="18"/>
                    <a:pt x="96" y="27"/>
                    <a:pt x="97" y="37"/>
                  </a:cubicBezTo>
                  <a:cubicBezTo>
                    <a:pt x="98" y="36"/>
                    <a:pt x="100" y="36"/>
                    <a:pt x="101" y="35"/>
                  </a:cubicBezTo>
                  <a:cubicBezTo>
                    <a:pt x="104" y="34"/>
                    <a:pt x="107" y="34"/>
                    <a:pt x="110" y="34"/>
                  </a:cubicBezTo>
                  <a:cubicBezTo>
                    <a:pt x="117" y="34"/>
                    <a:pt x="124" y="37"/>
                    <a:pt x="128" y="41"/>
                  </a:cubicBezTo>
                  <a:cubicBezTo>
                    <a:pt x="133" y="46"/>
                    <a:pt x="136" y="52"/>
                    <a:pt x="136" y="59"/>
                  </a:cubicBezTo>
                  <a:cubicBezTo>
                    <a:pt x="136" y="62"/>
                    <a:pt x="135" y="64"/>
                    <a:pt x="135" y="66"/>
                  </a:cubicBezTo>
                  <a:cubicBezTo>
                    <a:pt x="134" y="68"/>
                    <a:pt x="134" y="70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1" y="73"/>
                    <a:pt x="130" y="73"/>
                    <a:pt x="129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3" y="67"/>
                    <a:pt x="118" y="64"/>
                    <a:pt x="113" y="61"/>
                  </a:cubicBezTo>
                  <a:cubicBezTo>
                    <a:pt x="107" y="59"/>
                    <a:pt x="101" y="58"/>
                    <a:pt x="94" y="58"/>
                  </a:cubicBezTo>
                  <a:cubicBezTo>
                    <a:pt x="85" y="58"/>
                    <a:pt x="77" y="60"/>
                    <a:pt x="69" y="65"/>
                  </a:cubicBezTo>
                  <a:cubicBezTo>
                    <a:pt x="69" y="65"/>
                    <a:pt x="68" y="65"/>
                    <a:pt x="68" y="66"/>
                  </a:cubicBezTo>
                  <a:lnTo>
                    <a:pt x="68" y="60"/>
                  </a:lnTo>
                  <a:close/>
                  <a:moveTo>
                    <a:pt x="16" y="8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52" y="72"/>
                    <a:pt x="59" y="65"/>
                    <a:pt x="67" y="61"/>
                  </a:cubicBezTo>
                  <a:cubicBezTo>
                    <a:pt x="67" y="60"/>
                    <a:pt x="67" y="60"/>
                    <a:pt x="68" y="60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1" y="70"/>
                    <a:pt x="55" y="76"/>
                    <a:pt x="52" y="84"/>
                  </a:cubicBezTo>
                  <a:cubicBezTo>
                    <a:pt x="51" y="85"/>
                    <a:pt x="50" y="85"/>
                    <a:pt x="49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2" y="85"/>
                    <a:pt x="8" y="83"/>
                    <a:pt x="5" y="80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64"/>
                    <a:pt x="2" y="60"/>
                    <a:pt x="4" y="57"/>
                  </a:cubicBezTo>
                  <a:cubicBezTo>
                    <a:pt x="7" y="54"/>
                    <a:pt x="10" y="53"/>
                    <a:pt x="13" y="52"/>
                  </a:cubicBezTo>
                  <a:cubicBezTo>
                    <a:pt x="13" y="51"/>
                    <a:pt x="13" y="50"/>
                    <a:pt x="12" y="49"/>
                  </a:cubicBezTo>
                  <a:cubicBezTo>
                    <a:pt x="12" y="47"/>
                    <a:pt x="12" y="44"/>
                    <a:pt x="12" y="42"/>
                  </a:cubicBezTo>
                  <a:cubicBezTo>
                    <a:pt x="12" y="31"/>
                    <a:pt x="17" y="20"/>
                    <a:pt x="24" y="12"/>
                  </a:cubicBezTo>
                  <a:cubicBezTo>
                    <a:pt x="32" y="4"/>
                    <a:pt x="43" y="0"/>
                    <a:pt x="55" y="0"/>
                  </a:cubicBezTo>
                  <a:cubicBezTo>
                    <a:pt x="59" y="0"/>
                    <a:pt x="64" y="0"/>
                    <a:pt x="68" y="2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4" y="5"/>
                    <a:pt x="59" y="4"/>
                    <a:pt x="55" y="4"/>
                  </a:cubicBezTo>
                  <a:cubicBezTo>
                    <a:pt x="44" y="4"/>
                    <a:pt x="35" y="9"/>
                    <a:pt x="28" y="15"/>
                  </a:cubicBezTo>
                  <a:cubicBezTo>
                    <a:pt x="21" y="22"/>
                    <a:pt x="17" y="32"/>
                    <a:pt x="17" y="42"/>
                  </a:cubicBezTo>
                  <a:cubicBezTo>
                    <a:pt x="17" y="44"/>
                    <a:pt x="17" y="46"/>
                    <a:pt x="17" y="48"/>
                  </a:cubicBezTo>
                  <a:cubicBezTo>
                    <a:pt x="17" y="50"/>
                    <a:pt x="18" y="52"/>
                    <a:pt x="18" y="53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7" y="57"/>
                    <a:pt x="16" y="57"/>
                    <a:pt x="16" y="57"/>
                  </a:cubicBezTo>
                  <a:cubicBezTo>
                    <a:pt x="13" y="57"/>
                    <a:pt x="10" y="58"/>
                    <a:pt x="8" y="60"/>
                  </a:cubicBezTo>
                  <a:cubicBezTo>
                    <a:pt x="6" y="62"/>
                    <a:pt x="5" y="65"/>
                    <a:pt x="5" y="68"/>
                  </a:cubicBezTo>
                  <a:cubicBezTo>
                    <a:pt x="5" y="72"/>
                    <a:pt x="6" y="75"/>
                    <a:pt x="8" y="77"/>
                  </a:cubicBezTo>
                  <a:cubicBezTo>
                    <a:pt x="10" y="79"/>
                    <a:pt x="13" y="80"/>
                    <a:pt x="1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7" name="Freeform 277"/>
            <p:cNvSpPr>
              <a:spLocks noEditPoints="1"/>
            </p:cNvSpPr>
            <p:nvPr/>
          </p:nvSpPr>
          <p:spPr bwMode="auto">
            <a:xfrm>
              <a:off x="10163191" y="806456"/>
              <a:ext cx="347663" cy="217489"/>
            </a:xfrm>
            <a:custGeom>
              <a:avLst/>
              <a:gdLst>
                <a:gd name="T0" fmla="*/ 117 w 154"/>
                <a:gd name="T1" fmla="*/ 45 h 96"/>
                <a:gd name="T2" fmla="*/ 106 w 154"/>
                <a:gd name="T3" fmla="*/ 49 h 96"/>
                <a:gd name="T4" fmla="*/ 106 w 154"/>
                <a:gd name="T5" fmla="*/ 47 h 96"/>
                <a:gd name="T6" fmla="*/ 94 w 154"/>
                <a:gd name="T7" fmla="*/ 18 h 96"/>
                <a:gd name="T8" fmla="*/ 77 w 154"/>
                <a:gd name="T9" fmla="*/ 7 h 96"/>
                <a:gd name="T10" fmla="*/ 81 w 154"/>
                <a:gd name="T11" fmla="*/ 4 h 96"/>
                <a:gd name="T12" fmla="*/ 107 w 154"/>
                <a:gd name="T13" fmla="*/ 30 h 96"/>
                <a:gd name="T14" fmla="*/ 115 w 154"/>
                <a:gd name="T15" fmla="*/ 40 h 96"/>
                <a:gd name="T16" fmla="*/ 146 w 154"/>
                <a:gd name="T17" fmla="*/ 47 h 96"/>
                <a:gd name="T18" fmla="*/ 146 w 154"/>
                <a:gd name="T19" fmla="*/ 88 h 96"/>
                <a:gd name="T20" fmla="*/ 125 w 154"/>
                <a:gd name="T21" fmla="*/ 96 h 96"/>
                <a:gd name="T22" fmla="*/ 77 w 154"/>
                <a:gd name="T23" fmla="*/ 91 h 96"/>
                <a:gd name="T24" fmla="*/ 142 w 154"/>
                <a:gd name="T25" fmla="*/ 84 h 96"/>
                <a:gd name="T26" fmla="*/ 149 w 154"/>
                <a:gd name="T27" fmla="*/ 67 h 96"/>
                <a:gd name="T28" fmla="*/ 125 w 154"/>
                <a:gd name="T29" fmla="*/ 43 h 96"/>
                <a:gd name="T30" fmla="*/ 62 w 154"/>
                <a:gd name="T31" fmla="*/ 5 h 96"/>
                <a:gd name="T32" fmla="*/ 25 w 154"/>
                <a:gd name="T33" fmla="*/ 26 h 96"/>
                <a:gd name="T34" fmla="*/ 19 w 154"/>
                <a:gd name="T35" fmla="*/ 48 h 96"/>
                <a:gd name="T36" fmla="*/ 21 w 154"/>
                <a:gd name="T37" fmla="*/ 61 h 96"/>
                <a:gd name="T38" fmla="*/ 18 w 154"/>
                <a:gd name="T39" fmla="*/ 64 h 96"/>
                <a:gd name="T40" fmla="*/ 5 w 154"/>
                <a:gd name="T41" fmla="*/ 78 h 96"/>
                <a:gd name="T42" fmla="*/ 9 w 154"/>
                <a:gd name="T43" fmla="*/ 87 h 96"/>
                <a:gd name="T44" fmla="*/ 62 w 154"/>
                <a:gd name="T45" fmla="*/ 91 h 96"/>
                <a:gd name="T46" fmla="*/ 77 w 154"/>
                <a:gd name="T47" fmla="*/ 91 h 96"/>
                <a:gd name="T48" fmla="*/ 64 w 154"/>
                <a:gd name="T49" fmla="*/ 96 h 96"/>
                <a:gd name="T50" fmla="*/ 19 w 154"/>
                <a:gd name="T51" fmla="*/ 96 h 96"/>
                <a:gd name="T52" fmla="*/ 6 w 154"/>
                <a:gd name="T53" fmla="*/ 91 h 96"/>
                <a:gd name="T54" fmla="*/ 6 w 154"/>
                <a:gd name="T55" fmla="*/ 65 h 96"/>
                <a:gd name="T56" fmla="*/ 15 w 154"/>
                <a:gd name="T57" fmla="*/ 55 h 96"/>
                <a:gd name="T58" fmla="*/ 16 w 154"/>
                <a:gd name="T59" fmla="*/ 35 h 96"/>
                <a:gd name="T60" fmla="*/ 38 w 154"/>
                <a:gd name="T61" fmla="*/ 6 h 96"/>
                <a:gd name="T62" fmla="*/ 77 w 154"/>
                <a:gd name="T63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96">
                  <a:moveTo>
                    <a:pt x="125" y="43"/>
                  </a:moveTo>
                  <a:cubicBezTo>
                    <a:pt x="122" y="43"/>
                    <a:pt x="119" y="44"/>
                    <a:pt x="117" y="45"/>
                  </a:cubicBezTo>
                  <a:cubicBezTo>
                    <a:pt x="114" y="46"/>
                    <a:pt x="112" y="47"/>
                    <a:pt x="110" y="49"/>
                  </a:cubicBezTo>
                  <a:cubicBezTo>
                    <a:pt x="109" y="50"/>
                    <a:pt x="107" y="50"/>
                    <a:pt x="106" y="49"/>
                  </a:cubicBezTo>
                  <a:cubicBezTo>
                    <a:pt x="106" y="48"/>
                    <a:pt x="106" y="48"/>
                    <a:pt x="106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2"/>
                    <a:pt x="104" y="36"/>
                    <a:pt x="102" y="32"/>
                  </a:cubicBezTo>
                  <a:cubicBezTo>
                    <a:pt x="100" y="27"/>
                    <a:pt x="98" y="22"/>
                    <a:pt x="94" y="18"/>
                  </a:cubicBezTo>
                  <a:cubicBezTo>
                    <a:pt x="90" y="14"/>
                    <a:pt x="85" y="10"/>
                    <a:pt x="79" y="8"/>
                  </a:cubicBezTo>
                  <a:cubicBezTo>
                    <a:pt x="79" y="8"/>
                    <a:pt x="78" y="7"/>
                    <a:pt x="77" y="7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9" y="3"/>
                    <a:pt x="80" y="3"/>
                    <a:pt x="81" y="4"/>
                  </a:cubicBezTo>
                  <a:cubicBezTo>
                    <a:pt x="87" y="6"/>
                    <a:pt x="93" y="10"/>
                    <a:pt x="97" y="15"/>
                  </a:cubicBezTo>
                  <a:cubicBezTo>
                    <a:pt x="101" y="19"/>
                    <a:pt x="105" y="24"/>
                    <a:pt x="107" y="30"/>
                  </a:cubicBezTo>
                  <a:cubicBezTo>
                    <a:pt x="109" y="34"/>
                    <a:pt x="110" y="38"/>
                    <a:pt x="110" y="43"/>
                  </a:cubicBezTo>
                  <a:cubicBezTo>
                    <a:pt x="112" y="42"/>
                    <a:pt x="113" y="41"/>
                    <a:pt x="115" y="40"/>
                  </a:cubicBezTo>
                  <a:cubicBezTo>
                    <a:pt x="118" y="39"/>
                    <a:pt x="122" y="38"/>
                    <a:pt x="125" y="38"/>
                  </a:cubicBezTo>
                  <a:cubicBezTo>
                    <a:pt x="133" y="38"/>
                    <a:pt x="140" y="42"/>
                    <a:pt x="146" y="47"/>
                  </a:cubicBezTo>
                  <a:cubicBezTo>
                    <a:pt x="151" y="52"/>
                    <a:pt x="154" y="59"/>
                    <a:pt x="154" y="67"/>
                  </a:cubicBezTo>
                  <a:cubicBezTo>
                    <a:pt x="154" y="75"/>
                    <a:pt x="151" y="82"/>
                    <a:pt x="146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0" y="93"/>
                    <a:pt x="133" y="96"/>
                    <a:pt x="125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2" y="91"/>
                    <a:pt x="138" y="89"/>
                    <a:pt x="142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7" y="80"/>
                    <a:pt x="149" y="74"/>
                    <a:pt x="149" y="67"/>
                  </a:cubicBezTo>
                  <a:cubicBezTo>
                    <a:pt x="149" y="61"/>
                    <a:pt x="146" y="55"/>
                    <a:pt x="142" y="50"/>
                  </a:cubicBezTo>
                  <a:cubicBezTo>
                    <a:pt x="138" y="46"/>
                    <a:pt x="132" y="43"/>
                    <a:pt x="125" y="43"/>
                  </a:cubicBezTo>
                  <a:close/>
                  <a:moveTo>
                    <a:pt x="77" y="7"/>
                  </a:moveTo>
                  <a:cubicBezTo>
                    <a:pt x="72" y="5"/>
                    <a:pt x="67" y="5"/>
                    <a:pt x="62" y="5"/>
                  </a:cubicBezTo>
                  <a:cubicBezTo>
                    <a:pt x="54" y="5"/>
                    <a:pt x="47" y="7"/>
                    <a:pt x="41" y="10"/>
                  </a:cubicBezTo>
                  <a:cubicBezTo>
                    <a:pt x="34" y="14"/>
                    <a:pt x="29" y="19"/>
                    <a:pt x="25" y="26"/>
                  </a:cubicBezTo>
                  <a:cubicBezTo>
                    <a:pt x="23" y="29"/>
                    <a:pt x="21" y="33"/>
                    <a:pt x="20" y="37"/>
                  </a:cubicBezTo>
                  <a:cubicBezTo>
                    <a:pt x="19" y="40"/>
                    <a:pt x="19" y="44"/>
                    <a:pt x="19" y="48"/>
                  </a:cubicBezTo>
                  <a:cubicBezTo>
                    <a:pt x="19" y="50"/>
                    <a:pt x="19" y="52"/>
                    <a:pt x="19" y="54"/>
                  </a:cubicBezTo>
                  <a:cubicBezTo>
                    <a:pt x="20" y="57"/>
                    <a:pt x="20" y="59"/>
                    <a:pt x="21" y="61"/>
                  </a:cubicBezTo>
                  <a:cubicBezTo>
                    <a:pt x="21" y="62"/>
                    <a:pt x="20" y="63"/>
                    <a:pt x="19" y="64"/>
                  </a:cubicBezTo>
                  <a:cubicBezTo>
                    <a:pt x="19" y="64"/>
                    <a:pt x="19" y="64"/>
                    <a:pt x="18" y="64"/>
                  </a:cubicBezTo>
                  <a:cubicBezTo>
                    <a:pt x="15" y="64"/>
                    <a:pt x="11" y="65"/>
                    <a:pt x="9" y="68"/>
                  </a:cubicBezTo>
                  <a:cubicBezTo>
                    <a:pt x="7" y="70"/>
                    <a:pt x="5" y="74"/>
                    <a:pt x="5" y="78"/>
                  </a:cubicBezTo>
                  <a:cubicBezTo>
                    <a:pt x="5" y="81"/>
                    <a:pt x="7" y="85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2" y="90"/>
                    <a:pt x="15" y="91"/>
                    <a:pt x="19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4" y="96"/>
                    <a:pt x="9" y="94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2" y="87"/>
                    <a:pt x="0" y="83"/>
                    <a:pt x="0" y="78"/>
                  </a:cubicBezTo>
                  <a:cubicBezTo>
                    <a:pt x="0" y="73"/>
                    <a:pt x="2" y="68"/>
                    <a:pt x="6" y="65"/>
                  </a:cubicBezTo>
                  <a:cubicBezTo>
                    <a:pt x="8" y="62"/>
                    <a:pt x="12" y="60"/>
                    <a:pt x="15" y="59"/>
                  </a:cubicBezTo>
                  <a:cubicBezTo>
                    <a:pt x="15" y="58"/>
                    <a:pt x="15" y="57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4"/>
                    <a:pt x="15" y="39"/>
                    <a:pt x="16" y="35"/>
                  </a:cubicBezTo>
                  <a:cubicBezTo>
                    <a:pt x="17" y="31"/>
                    <a:pt x="19" y="27"/>
                    <a:pt x="21" y="23"/>
                  </a:cubicBezTo>
                  <a:cubicBezTo>
                    <a:pt x="25" y="16"/>
                    <a:pt x="31" y="10"/>
                    <a:pt x="38" y="6"/>
                  </a:cubicBezTo>
                  <a:cubicBezTo>
                    <a:pt x="45" y="2"/>
                    <a:pt x="54" y="0"/>
                    <a:pt x="62" y="0"/>
                  </a:cubicBezTo>
                  <a:cubicBezTo>
                    <a:pt x="67" y="0"/>
                    <a:pt x="72" y="1"/>
                    <a:pt x="77" y="2"/>
                  </a:cubicBezTo>
                  <a:lnTo>
                    <a:pt x="7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8" name="Freeform 278"/>
            <p:cNvSpPr>
              <a:spLocks noEditPoints="1"/>
            </p:cNvSpPr>
            <p:nvPr/>
          </p:nvSpPr>
          <p:spPr bwMode="auto">
            <a:xfrm>
              <a:off x="6756410" y="2667016"/>
              <a:ext cx="179388" cy="144464"/>
            </a:xfrm>
            <a:custGeom>
              <a:avLst/>
              <a:gdLst>
                <a:gd name="T0" fmla="*/ 67 w 79"/>
                <a:gd name="T1" fmla="*/ 17 h 64"/>
                <a:gd name="T2" fmla="*/ 64 w 79"/>
                <a:gd name="T3" fmla="*/ 2 h 64"/>
                <a:gd name="T4" fmla="*/ 79 w 79"/>
                <a:gd name="T5" fmla="*/ 24 h 64"/>
                <a:gd name="T6" fmla="*/ 77 w 79"/>
                <a:gd name="T7" fmla="*/ 62 h 64"/>
                <a:gd name="T8" fmla="*/ 62 w 79"/>
                <a:gd name="T9" fmla="*/ 64 h 64"/>
                <a:gd name="T10" fmla="*/ 74 w 79"/>
                <a:gd name="T11" fmla="*/ 59 h 64"/>
                <a:gd name="T12" fmla="*/ 74 w 79"/>
                <a:gd name="T13" fmla="*/ 50 h 64"/>
                <a:gd name="T14" fmla="*/ 62 w 79"/>
                <a:gd name="T15" fmla="*/ 22 h 64"/>
                <a:gd name="T16" fmla="*/ 65 w 79"/>
                <a:gd name="T17" fmla="*/ 22 h 64"/>
                <a:gd name="T18" fmla="*/ 62 w 79"/>
                <a:gd name="T19" fmla="*/ 46 h 64"/>
                <a:gd name="T20" fmla="*/ 72 w 79"/>
                <a:gd name="T21" fmla="*/ 36 h 64"/>
                <a:gd name="T22" fmla="*/ 62 w 79"/>
                <a:gd name="T23" fmla="*/ 38 h 64"/>
                <a:gd name="T24" fmla="*/ 62 w 79"/>
                <a:gd name="T25" fmla="*/ 41 h 64"/>
                <a:gd name="T26" fmla="*/ 61 w 79"/>
                <a:gd name="T27" fmla="*/ 5 h 64"/>
                <a:gd name="T28" fmla="*/ 62 w 79"/>
                <a:gd name="T29" fmla="*/ 11 h 64"/>
                <a:gd name="T30" fmla="*/ 39 w 79"/>
                <a:gd name="T31" fmla="*/ 17 h 64"/>
                <a:gd name="T32" fmla="*/ 39 w 79"/>
                <a:gd name="T33" fmla="*/ 10 h 64"/>
                <a:gd name="T34" fmla="*/ 62 w 79"/>
                <a:gd name="T35" fmla="*/ 0 h 64"/>
                <a:gd name="T36" fmla="*/ 39 w 79"/>
                <a:gd name="T37" fmla="*/ 47 h 64"/>
                <a:gd name="T38" fmla="*/ 61 w 79"/>
                <a:gd name="T39" fmla="*/ 58 h 64"/>
                <a:gd name="T40" fmla="*/ 62 w 79"/>
                <a:gd name="T41" fmla="*/ 59 h 64"/>
                <a:gd name="T42" fmla="*/ 58 w 79"/>
                <a:gd name="T43" fmla="*/ 62 h 64"/>
                <a:gd name="T44" fmla="*/ 39 w 79"/>
                <a:gd name="T45" fmla="*/ 52 h 64"/>
                <a:gd name="T46" fmla="*/ 62 w 79"/>
                <a:gd name="T47" fmla="*/ 38 h 64"/>
                <a:gd name="T48" fmla="*/ 62 w 79"/>
                <a:gd name="T49" fmla="*/ 41 h 64"/>
                <a:gd name="T50" fmla="*/ 53 w 79"/>
                <a:gd name="T51" fmla="*/ 44 h 64"/>
                <a:gd name="T52" fmla="*/ 62 w 79"/>
                <a:gd name="T53" fmla="*/ 34 h 64"/>
                <a:gd name="T54" fmla="*/ 16 w 79"/>
                <a:gd name="T55" fmla="*/ 11 h 64"/>
                <a:gd name="T56" fmla="*/ 21 w 79"/>
                <a:gd name="T57" fmla="*/ 5 h 64"/>
                <a:gd name="T58" fmla="*/ 16 w 79"/>
                <a:gd name="T59" fmla="*/ 0 h 64"/>
                <a:gd name="T60" fmla="*/ 39 w 79"/>
                <a:gd name="T61" fmla="*/ 10 h 64"/>
                <a:gd name="T62" fmla="*/ 39 w 79"/>
                <a:gd name="T63" fmla="*/ 17 h 64"/>
                <a:gd name="T64" fmla="*/ 17 w 79"/>
                <a:gd name="T65" fmla="*/ 59 h 64"/>
                <a:gd name="T66" fmla="*/ 17 w 79"/>
                <a:gd name="T67" fmla="*/ 59 h 64"/>
                <a:gd name="T68" fmla="*/ 20 w 79"/>
                <a:gd name="T69" fmla="*/ 47 h 64"/>
                <a:gd name="T70" fmla="*/ 22 w 79"/>
                <a:gd name="T71" fmla="*/ 52 h 64"/>
                <a:gd name="T72" fmla="*/ 21 w 79"/>
                <a:gd name="T73" fmla="*/ 62 h 64"/>
                <a:gd name="T74" fmla="*/ 16 w 79"/>
                <a:gd name="T75" fmla="*/ 59 h 64"/>
                <a:gd name="T76" fmla="*/ 21 w 79"/>
                <a:gd name="T77" fmla="*/ 41 h 64"/>
                <a:gd name="T78" fmla="*/ 16 w 79"/>
                <a:gd name="T79" fmla="*/ 34 h 64"/>
                <a:gd name="T80" fmla="*/ 26 w 79"/>
                <a:gd name="T81" fmla="*/ 44 h 64"/>
                <a:gd name="T82" fmla="*/ 16 w 79"/>
                <a:gd name="T83" fmla="*/ 22 h 64"/>
                <a:gd name="T84" fmla="*/ 13 w 79"/>
                <a:gd name="T85" fmla="*/ 18 h 64"/>
                <a:gd name="T86" fmla="*/ 16 w 79"/>
                <a:gd name="T87" fmla="*/ 9 h 64"/>
                <a:gd name="T88" fmla="*/ 8 w 79"/>
                <a:gd name="T89" fmla="*/ 15 h 64"/>
                <a:gd name="T90" fmla="*/ 0 w 79"/>
                <a:gd name="T91" fmla="*/ 24 h 64"/>
                <a:gd name="T92" fmla="*/ 0 w 79"/>
                <a:gd name="T93" fmla="*/ 58 h 64"/>
                <a:gd name="T94" fmla="*/ 2 w 79"/>
                <a:gd name="T95" fmla="*/ 62 h 64"/>
                <a:gd name="T96" fmla="*/ 16 w 79"/>
                <a:gd name="T97" fmla="*/ 59 h 64"/>
                <a:gd name="T98" fmla="*/ 5 w 79"/>
                <a:gd name="T99" fmla="*/ 59 h 64"/>
                <a:gd name="T100" fmla="*/ 5 w 79"/>
                <a:gd name="T101" fmla="*/ 48 h 64"/>
                <a:gd name="T102" fmla="*/ 12 w 79"/>
                <a:gd name="T103" fmla="*/ 18 h 64"/>
                <a:gd name="T104" fmla="*/ 16 w 79"/>
                <a:gd name="T105" fmla="*/ 34 h 64"/>
                <a:gd name="T106" fmla="*/ 11 w 79"/>
                <a:gd name="T107" fmla="*/ 41 h 64"/>
                <a:gd name="T108" fmla="*/ 9 w 79"/>
                <a:gd name="T109" fmla="*/ 46 h 64"/>
                <a:gd name="T110" fmla="*/ 9 w 79"/>
                <a:gd name="T111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64">
                  <a:moveTo>
                    <a:pt x="74" y="25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3"/>
                    <a:pt x="79" y="23"/>
                    <a:pt x="79" y="24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60"/>
                    <a:pt x="78" y="61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5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8"/>
                    <a:pt x="74" y="58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25"/>
                    <a:pt x="74" y="25"/>
                    <a:pt x="74" y="25"/>
                  </a:cubicBezTo>
                  <a:close/>
                  <a:moveTo>
                    <a:pt x="62" y="11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1"/>
                    <a:pt x="67" y="20"/>
                    <a:pt x="66" y="18"/>
                  </a:cubicBezTo>
                  <a:cubicBezTo>
                    <a:pt x="62" y="11"/>
                    <a:pt x="62" y="11"/>
                    <a:pt x="62" y="11"/>
                  </a:cubicBezTo>
                  <a:close/>
                  <a:moveTo>
                    <a:pt x="62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1" y="46"/>
                    <a:pt x="72" y="45"/>
                    <a:pt x="72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5"/>
                    <a:pt x="71" y="34"/>
                    <a:pt x="70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6"/>
                  </a:lnTo>
                  <a:close/>
                  <a:moveTo>
                    <a:pt x="62" y="9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60" y="6"/>
                    <a:pt x="60" y="7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lose/>
                  <a:moveTo>
                    <a:pt x="3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5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1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1" y="64"/>
                    <a:pt x="59" y="63"/>
                    <a:pt x="58" y="62"/>
                  </a:cubicBezTo>
                  <a:cubicBezTo>
                    <a:pt x="57" y="61"/>
                    <a:pt x="56" y="60"/>
                    <a:pt x="56" y="58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47"/>
                    <a:pt x="39" y="47"/>
                    <a:pt x="39" y="47"/>
                  </a:cubicBezTo>
                  <a:close/>
                  <a:moveTo>
                    <a:pt x="62" y="34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6"/>
                    <a:pt x="53" y="45"/>
                    <a:pt x="53" y="4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4" y="34"/>
                    <a:pt x="55" y="34"/>
                  </a:cubicBezTo>
                  <a:lnTo>
                    <a:pt x="62" y="34"/>
                  </a:lnTo>
                  <a:close/>
                  <a:moveTo>
                    <a:pt x="39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2"/>
                    <a:pt x="39" y="22"/>
                    <a:pt x="39" y="22"/>
                  </a:cubicBezTo>
                  <a:close/>
                  <a:moveTo>
                    <a:pt x="16" y="59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58"/>
                    <a:pt x="18" y="5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8"/>
                    <a:pt x="19" y="47"/>
                    <a:pt x="2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60"/>
                    <a:pt x="22" y="61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3"/>
                    <a:pt x="18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lose/>
                  <a:moveTo>
                    <a:pt x="16" y="46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5" y="46"/>
                    <a:pt x="24" y="46"/>
                  </a:cubicBezTo>
                  <a:lnTo>
                    <a:pt x="16" y="46"/>
                  </a:lnTo>
                  <a:close/>
                  <a:moveTo>
                    <a:pt x="16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2" y="21"/>
                    <a:pt x="12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3"/>
                    <a:pt x="4" y="64"/>
                    <a:pt x="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8"/>
                    <a:pt x="5" y="5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34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7" y="45"/>
                    <a:pt x="7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8" y="34"/>
                    <a:pt x="9" y="34"/>
                  </a:cubicBez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59" name="Freeform 279"/>
            <p:cNvSpPr>
              <a:spLocks noEditPoints="1"/>
            </p:cNvSpPr>
            <p:nvPr/>
          </p:nvSpPr>
          <p:spPr bwMode="auto">
            <a:xfrm>
              <a:off x="7064386" y="3757634"/>
              <a:ext cx="254001" cy="284164"/>
            </a:xfrm>
            <a:custGeom>
              <a:avLst/>
              <a:gdLst>
                <a:gd name="T0" fmla="*/ 100 w 112"/>
                <a:gd name="T1" fmla="*/ 23 h 126"/>
                <a:gd name="T2" fmla="*/ 109 w 112"/>
                <a:gd name="T3" fmla="*/ 35 h 126"/>
                <a:gd name="T4" fmla="*/ 108 w 112"/>
                <a:gd name="T5" fmla="*/ 38 h 126"/>
                <a:gd name="T6" fmla="*/ 79 w 112"/>
                <a:gd name="T7" fmla="*/ 73 h 126"/>
                <a:gd name="T8" fmla="*/ 105 w 112"/>
                <a:gd name="T9" fmla="*/ 75 h 126"/>
                <a:gd name="T10" fmla="*/ 112 w 112"/>
                <a:gd name="T11" fmla="*/ 86 h 126"/>
                <a:gd name="T12" fmla="*/ 110 w 112"/>
                <a:gd name="T13" fmla="*/ 90 h 126"/>
                <a:gd name="T14" fmla="*/ 78 w 112"/>
                <a:gd name="T15" fmla="*/ 98 h 126"/>
                <a:gd name="T16" fmla="*/ 55 w 112"/>
                <a:gd name="T17" fmla="*/ 126 h 126"/>
                <a:gd name="T18" fmla="*/ 56 w 112"/>
                <a:gd name="T19" fmla="*/ 119 h 126"/>
                <a:gd name="T20" fmla="*/ 76 w 112"/>
                <a:gd name="T21" fmla="*/ 93 h 126"/>
                <a:gd name="T22" fmla="*/ 101 w 112"/>
                <a:gd name="T23" fmla="*/ 79 h 126"/>
                <a:gd name="T24" fmla="*/ 76 w 112"/>
                <a:gd name="T25" fmla="*/ 77 h 126"/>
                <a:gd name="T26" fmla="*/ 62 w 112"/>
                <a:gd name="T27" fmla="*/ 55 h 126"/>
                <a:gd name="T28" fmla="*/ 104 w 112"/>
                <a:gd name="T29" fmla="*/ 35 h 126"/>
                <a:gd name="T30" fmla="*/ 55 w 112"/>
                <a:gd name="T31" fmla="*/ 36 h 126"/>
                <a:gd name="T32" fmla="*/ 55 w 112"/>
                <a:gd name="T33" fmla="*/ 100 h 126"/>
                <a:gd name="T34" fmla="*/ 58 w 112"/>
                <a:gd name="T35" fmla="*/ 89 h 126"/>
                <a:gd name="T36" fmla="*/ 55 w 112"/>
                <a:gd name="T37" fmla="*/ 100 h 126"/>
                <a:gd name="T38" fmla="*/ 14 w 112"/>
                <a:gd name="T39" fmla="*/ 3 h 126"/>
                <a:gd name="T40" fmla="*/ 43 w 112"/>
                <a:gd name="T41" fmla="*/ 18 h 126"/>
                <a:gd name="T42" fmla="*/ 43 w 112"/>
                <a:gd name="T43" fmla="*/ 18 h 126"/>
                <a:gd name="T44" fmla="*/ 52 w 112"/>
                <a:gd name="T45" fmla="*/ 32 h 126"/>
                <a:gd name="T46" fmla="*/ 55 w 112"/>
                <a:gd name="T47" fmla="*/ 36 h 126"/>
                <a:gd name="T48" fmla="*/ 49 w 112"/>
                <a:gd name="T49" fmla="*/ 36 h 126"/>
                <a:gd name="T50" fmla="*/ 39 w 112"/>
                <a:gd name="T51" fmla="*/ 21 h 126"/>
                <a:gd name="T52" fmla="*/ 39 w 112"/>
                <a:gd name="T53" fmla="*/ 21 h 126"/>
                <a:gd name="T54" fmla="*/ 39 w 112"/>
                <a:gd name="T55" fmla="*/ 21 h 126"/>
                <a:gd name="T56" fmla="*/ 17 w 112"/>
                <a:gd name="T57" fmla="*/ 7 h 126"/>
                <a:gd name="T58" fmla="*/ 16 w 112"/>
                <a:gd name="T59" fmla="*/ 18 h 126"/>
                <a:gd name="T60" fmla="*/ 21 w 112"/>
                <a:gd name="T61" fmla="*/ 32 h 126"/>
                <a:gd name="T62" fmla="*/ 21 w 112"/>
                <a:gd name="T63" fmla="*/ 32 h 126"/>
                <a:gd name="T64" fmla="*/ 21 w 112"/>
                <a:gd name="T65" fmla="*/ 32 h 126"/>
                <a:gd name="T66" fmla="*/ 31 w 112"/>
                <a:gd name="T67" fmla="*/ 50 h 126"/>
                <a:gd name="T68" fmla="*/ 10 w 112"/>
                <a:gd name="T69" fmla="*/ 97 h 126"/>
                <a:gd name="T70" fmla="*/ 41 w 112"/>
                <a:gd name="T71" fmla="*/ 67 h 126"/>
                <a:gd name="T72" fmla="*/ 55 w 112"/>
                <a:gd name="T73" fmla="*/ 84 h 126"/>
                <a:gd name="T74" fmla="*/ 51 w 112"/>
                <a:gd name="T75" fmla="*/ 112 h 126"/>
                <a:gd name="T76" fmla="*/ 55 w 112"/>
                <a:gd name="T77" fmla="*/ 126 h 126"/>
                <a:gd name="T78" fmla="*/ 54 w 112"/>
                <a:gd name="T79" fmla="*/ 124 h 126"/>
                <a:gd name="T80" fmla="*/ 46 w 112"/>
                <a:gd name="T81" fmla="*/ 114 h 126"/>
                <a:gd name="T82" fmla="*/ 46 w 112"/>
                <a:gd name="T83" fmla="*/ 112 h 126"/>
                <a:gd name="T84" fmla="*/ 42 w 112"/>
                <a:gd name="T85" fmla="*/ 72 h 126"/>
                <a:gd name="T86" fmla="*/ 8 w 112"/>
                <a:gd name="T87" fmla="*/ 103 h 126"/>
                <a:gd name="T88" fmla="*/ 7 w 112"/>
                <a:gd name="T89" fmla="*/ 102 h 126"/>
                <a:gd name="T90" fmla="*/ 0 w 112"/>
                <a:gd name="T91" fmla="*/ 89 h 126"/>
                <a:gd name="T92" fmla="*/ 26 w 112"/>
                <a:gd name="T93" fmla="*/ 49 h 126"/>
                <a:gd name="T94" fmla="*/ 17 w 112"/>
                <a:gd name="T95" fmla="*/ 35 h 126"/>
                <a:gd name="T96" fmla="*/ 17 w 112"/>
                <a:gd name="T97" fmla="*/ 35 h 126"/>
                <a:gd name="T98" fmla="*/ 14 w 112"/>
                <a:gd name="T9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26">
                  <a:moveTo>
                    <a:pt x="55" y="31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2" y="23"/>
                    <a:pt x="102" y="2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10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4" y="74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7"/>
                    <a:pt x="112" y="88"/>
                    <a:pt x="111" y="89"/>
                  </a:cubicBezTo>
                  <a:cubicBezTo>
                    <a:pt x="111" y="89"/>
                    <a:pt x="111" y="89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7" y="125"/>
                    <a:pt x="56" y="126"/>
                    <a:pt x="55" y="126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5" y="94"/>
                    <a:pt x="76" y="93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7" y="78"/>
                    <a:pt x="76" y="77"/>
                    <a:pt x="76" y="7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4"/>
                    <a:pt x="62" y="52"/>
                    <a:pt x="63" y="52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55" y="100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59" y="90"/>
                    <a:pt x="59" y="89"/>
                    <a:pt x="58" y="89"/>
                  </a:cubicBezTo>
                  <a:cubicBezTo>
                    <a:pt x="55" y="84"/>
                    <a:pt x="55" y="84"/>
                    <a:pt x="55" y="84"/>
                  </a:cubicBezTo>
                  <a:lnTo>
                    <a:pt x="55" y="100"/>
                  </a:ln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24" y="2"/>
                    <a:pt x="30" y="6"/>
                  </a:cubicBezTo>
                  <a:cubicBezTo>
                    <a:pt x="35" y="10"/>
                    <a:pt x="41" y="1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7"/>
                    <a:pt x="49" y="3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18"/>
                    <a:pt x="32" y="13"/>
                    <a:pt x="27" y="10"/>
                  </a:cubicBezTo>
                  <a:cubicBezTo>
                    <a:pt x="23" y="7"/>
                    <a:pt x="19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8"/>
                    <a:pt x="15" y="13"/>
                    <a:pt x="16" y="18"/>
                  </a:cubicBezTo>
                  <a:cubicBezTo>
                    <a:pt x="17" y="24"/>
                    <a:pt x="19" y="29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50"/>
                    <a:pt x="31" y="5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5"/>
                    <a:pt x="55" y="125"/>
                    <a:pt x="54" y="125"/>
                  </a:cubicBezTo>
                  <a:cubicBezTo>
                    <a:pt x="54" y="125"/>
                    <a:pt x="54" y="125"/>
                    <a:pt x="54" y="124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3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0" y="104"/>
                    <a:pt x="9" y="104"/>
                    <a:pt x="8" y="103"/>
                  </a:cubicBezTo>
                  <a:cubicBezTo>
                    <a:pt x="8" y="103"/>
                    <a:pt x="7" y="102"/>
                    <a:pt x="7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2"/>
                    <a:pt x="12" y="25"/>
                    <a:pt x="11" y="19"/>
                  </a:cubicBezTo>
                  <a:cubicBezTo>
                    <a:pt x="10" y="12"/>
                    <a:pt x="10" y="5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0" name="Freeform 280"/>
            <p:cNvSpPr>
              <a:spLocks noEditPoints="1"/>
            </p:cNvSpPr>
            <p:nvPr/>
          </p:nvSpPr>
          <p:spPr bwMode="auto">
            <a:xfrm>
              <a:off x="11010917" y="595317"/>
              <a:ext cx="266700" cy="130176"/>
            </a:xfrm>
            <a:custGeom>
              <a:avLst/>
              <a:gdLst>
                <a:gd name="T0" fmla="*/ 116 w 118"/>
                <a:gd name="T1" fmla="*/ 58 h 58"/>
                <a:gd name="T2" fmla="*/ 103 w 118"/>
                <a:gd name="T3" fmla="*/ 13 h 58"/>
                <a:gd name="T4" fmla="*/ 96 w 118"/>
                <a:gd name="T5" fmla="*/ 53 h 58"/>
                <a:gd name="T6" fmla="*/ 101 w 118"/>
                <a:gd name="T7" fmla="*/ 18 h 58"/>
                <a:gd name="T8" fmla="*/ 96 w 118"/>
                <a:gd name="T9" fmla="*/ 38 h 58"/>
                <a:gd name="T10" fmla="*/ 98 w 118"/>
                <a:gd name="T11" fmla="*/ 27 h 58"/>
                <a:gd name="T12" fmla="*/ 96 w 118"/>
                <a:gd name="T13" fmla="*/ 53 h 58"/>
                <a:gd name="T14" fmla="*/ 96 w 118"/>
                <a:gd name="T15" fmla="*/ 23 h 58"/>
                <a:gd name="T16" fmla="*/ 91 w 118"/>
                <a:gd name="T17" fmla="*/ 23 h 58"/>
                <a:gd name="T18" fmla="*/ 88 w 118"/>
                <a:gd name="T19" fmla="*/ 38 h 58"/>
                <a:gd name="T20" fmla="*/ 96 w 118"/>
                <a:gd name="T21" fmla="*/ 10 h 58"/>
                <a:gd name="T22" fmla="*/ 88 w 118"/>
                <a:gd name="T23" fmla="*/ 5 h 58"/>
                <a:gd name="T24" fmla="*/ 88 w 118"/>
                <a:gd name="T25" fmla="*/ 18 h 58"/>
                <a:gd name="T26" fmla="*/ 81 w 118"/>
                <a:gd name="T27" fmla="*/ 43 h 58"/>
                <a:gd name="T28" fmla="*/ 81 w 118"/>
                <a:gd name="T29" fmla="*/ 33 h 58"/>
                <a:gd name="T30" fmla="*/ 81 w 118"/>
                <a:gd name="T31" fmla="*/ 37 h 58"/>
                <a:gd name="T32" fmla="*/ 81 w 118"/>
                <a:gd name="T33" fmla="*/ 0 h 58"/>
                <a:gd name="T34" fmla="*/ 74 w 118"/>
                <a:gd name="T35" fmla="*/ 35 h 58"/>
                <a:gd name="T36" fmla="*/ 81 w 118"/>
                <a:gd name="T37" fmla="*/ 48 h 58"/>
                <a:gd name="T38" fmla="*/ 74 w 118"/>
                <a:gd name="T39" fmla="*/ 13 h 58"/>
                <a:gd name="T40" fmla="*/ 74 w 118"/>
                <a:gd name="T41" fmla="*/ 58 h 58"/>
                <a:gd name="T42" fmla="*/ 74 w 118"/>
                <a:gd name="T43" fmla="*/ 13 h 58"/>
                <a:gd name="T44" fmla="*/ 74 w 118"/>
                <a:gd name="T45" fmla="*/ 8 h 58"/>
                <a:gd name="T46" fmla="*/ 66 w 118"/>
                <a:gd name="T47" fmla="*/ 48 h 58"/>
                <a:gd name="T48" fmla="*/ 73 w 118"/>
                <a:gd name="T49" fmla="*/ 25 h 58"/>
                <a:gd name="T50" fmla="*/ 66 w 118"/>
                <a:gd name="T51" fmla="*/ 5 h 58"/>
                <a:gd name="T52" fmla="*/ 66 w 118"/>
                <a:gd name="T53" fmla="*/ 33 h 58"/>
                <a:gd name="T54" fmla="*/ 59 w 118"/>
                <a:gd name="T55" fmla="*/ 43 h 58"/>
                <a:gd name="T56" fmla="*/ 59 w 118"/>
                <a:gd name="T57" fmla="*/ 18 h 58"/>
                <a:gd name="T58" fmla="*/ 59 w 118"/>
                <a:gd name="T59" fmla="*/ 23 h 58"/>
                <a:gd name="T60" fmla="*/ 59 w 118"/>
                <a:gd name="T61" fmla="*/ 0 h 58"/>
                <a:gd name="T62" fmla="*/ 51 w 118"/>
                <a:gd name="T63" fmla="*/ 20 h 58"/>
                <a:gd name="T64" fmla="*/ 59 w 118"/>
                <a:gd name="T65" fmla="*/ 38 h 58"/>
                <a:gd name="T66" fmla="*/ 59 w 118"/>
                <a:gd name="T67" fmla="*/ 48 h 58"/>
                <a:gd name="T68" fmla="*/ 59 w 118"/>
                <a:gd name="T69" fmla="*/ 35 h 58"/>
                <a:gd name="T70" fmla="*/ 44 w 118"/>
                <a:gd name="T71" fmla="*/ 5 h 58"/>
                <a:gd name="T72" fmla="*/ 51 w 118"/>
                <a:gd name="T73" fmla="*/ 37 h 58"/>
                <a:gd name="T74" fmla="*/ 44 w 118"/>
                <a:gd name="T75" fmla="*/ 38 h 58"/>
                <a:gd name="T76" fmla="*/ 46 w 118"/>
                <a:gd name="T77" fmla="*/ 18 h 58"/>
                <a:gd name="T78" fmla="*/ 36 w 118"/>
                <a:gd name="T79" fmla="*/ 53 h 58"/>
                <a:gd name="T80" fmla="*/ 44 w 118"/>
                <a:gd name="T81" fmla="*/ 5 h 58"/>
                <a:gd name="T82" fmla="*/ 36 w 118"/>
                <a:gd name="T83" fmla="*/ 10 h 58"/>
                <a:gd name="T84" fmla="*/ 44 w 118"/>
                <a:gd name="T85" fmla="*/ 53 h 58"/>
                <a:gd name="T86" fmla="*/ 36 w 118"/>
                <a:gd name="T87" fmla="*/ 23 h 58"/>
                <a:gd name="T88" fmla="*/ 29 w 118"/>
                <a:gd name="T89" fmla="*/ 58 h 58"/>
                <a:gd name="T90" fmla="*/ 34 w 118"/>
                <a:gd name="T91" fmla="*/ 27 h 58"/>
                <a:gd name="T92" fmla="*/ 36 w 118"/>
                <a:gd name="T93" fmla="*/ 38 h 58"/>
                <a:gd name="T94" fmla="*/ 36 w 118"/>
                <a:gd name="T95" fmla="*/ 48 h 58"/>
                <a:gd name="T96" fmla="*/ 36 w 118"/>
                <a:gd name="T97" fmla="*/ 20 h 58"/>
                <a:gd name="T98" fmla="*/ 22 w 118"/>
                <a:gd name="T99" fmla="*/ 5 h 58"/>
                <a:gd name="T100" fmla="*/ 29 w 118"/>
                <a:gd name="T101" fmla="*/ 23 h 58"/>
                <a:gd name="T102" fmla="*/ 24 w 118"/>
                <a:gd name="T103" fmla="*/ 48 h 58"/>
                <a:gd name="T104" fmla="*/ 24 w 118"/>
                <a:gd name="T105" fmla="*/ 27 h 58"/>
                <a:gd name="T106" fmla="*/ 22 w 118"/>
                <a:gd name="T107" fmla="*/ 53 h 58"/>
                <a:gd name="T108" fmla="*/ 22 w 118"/>
                <a:gd name="T109" fmla="*/ 23 h 58"/>
                <a:gd name="T110" fmla="*/ 17 w 118"/>
                <a:gd name="T111" fmla="*/ 23 h 58"/>
                <a:gd name="T112" fmla="*/ 17 w 118"/>
                <a:gd name="T113" fmla="*/ 18 h 58"/>
                <a:gd name="T114" fmla="*/ 5 w 118"/>
                <a:gd name="T115" fmla="*/ 53 h 58"/>
                <a:gd name="T116" fmla="*/ 5 w 118"/>
                <a:gd name="T117" fmla="*/ 5 h 58"/>
                <a:gd name="T118" fmla="*/ 12 w 118"/>
                <a:gd name="T11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58">
                  <a:moveTo>
                    <a:pt x="103" y="53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7" y="0"/>
                    <a:pt x="118" y="1"/>
                    <a:pt x="118" y="3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7"/>
                    <a:pt x="117" y="58"/>
                    <a:pt x="116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3"/>
                    <a:pt x="103" y="53"/>
                    <a:pt x="103" y="53"/>
                  </a:cubicBezTo>
                  <a:close/>
                  <a:moveTo>
                    <a:pt x="103" y="23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10" y="23"/>
                    <a:pt x="111" y="21"/>
                    <a:pt x="111" y="2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9"/>
                    <a:pt x="110" y="8"/>
                    <a:pt x="108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23"/>
                  </a:lnTo>
                  <a:close/>
                  <a:moveTo>
                    <a:pt x="96" y="53"/>
                  </a:moveTo>
                  <a:cubicBezTo>
                    <a:pt x="103" y="53"/>
                    <a:pt x="103" y="53"/>
                    <a:pt x="103" y="53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3"/>
                    <a:pt x="96" y="53"/>
                    <a:pt x="96" y="53"/>
                  </a:cubicBezTo>
                  <a:close/>
                  <a:moveTo>
                    <a:pt x="103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5"/>
                    <a:pt x="103" y="5"/>
                    <a:pt x="103" y="5"/>
                  </a:cubicBezTo>
                  <a:close/>
                  <a:moveTo>
                    <a:pt x="103" y="8"/>
                  </a:moveTo>
                  <a:cubicBezTo>
                    <a:pt x="103" y="13"/>
                    <a:pt x="103" y="13"/>
                    <a:pt x="103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3"/>
                    <a:pt x="96" y="21"/>
                    <a:pt x="96" y="2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9"/>
                    <a:pt x="97" y="8"/>
                    <a:pt x="98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96" y="53"/>
                  </a:move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7" y="38"/>
                    <a:pt x="98" y="39"/>
                    <a:pt x="98" y="4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2"/>
                    <a:pt x="97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lose/>
                  <a:moveTo>
                    <a:pt x="96" y="37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2" y="23"/>
                    <a:pt x="103" y="24"/>
                    <a:pt x="103" y="2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6"/>
                    <a:pt x="102" y="37"/>
                    <a:pt x="101" y="37"/>
                  </a:cubicBezTo>
                  <a:lnTo>
                    <a:pt x="96" y="37"/>
                  </a:lnTo>
                  <a:close/>
                  <a:moveTo>
                    <a:pt x="88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3"/>
                    <a:pt x="88" y="53"/>
                    <a:pt x="88" y="53"/>
                  </a:cubicBezTo>
                  <a:close/>
                  <a:moveTo>
                    <a:pt x="96" y="5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96" y="23"/>
                  </a:moveTo>
                  <a:cubicBezTo>
                    <a:pt x="96" y="27"/>
                    <a:pt x="96" y="27"/>
                    <a:pt x="96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0" y="37"/>
                    <a:pt x="89" y="36"/>
                    <a:pt x="89" y="3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90" y="23"/>
                    <a:pt x="91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38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8" y="23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5" y="8"/>
                    <a:pt x="96" y="9"/>
                    <a:pt x="96" y="1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1"/>
                    <a:pt x="95" y="23"/>
                    <a:pt x="93" y="23"/>
                  </a:cubicBezTo>
                  <a:lnTo>
                    <a:pt x="88" y="23"/>
                  </a:lnTo>
                  <a:close/>
                  <a:moveTo>
                    <a:pt x="81" y="53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8" y="5"/>
                  </a:moveTo>
                  <a:cubicBezTo>
                    <a:pt x="81" y="5"/>
                    <a:pt x="81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lose/>
                  <a:moveTo>
                    <a:pt x="88" y="8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1" y="21"/>
                    <a:pt x="81" y="2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2" y="8"/>
                    <a:pt x="83" y="8"/>
                  </a:cubicBezTo>
                  <a:cubicBezTo>
                    <a:pt x="88" y="8"/>
                    <a:pt x="88" y="8"/>
                    <a:pt x="88" y="8"/>
                  </a:cubicBezTo>
                  <a:close/>
                  <a:moveTo>
                    <a:pt x="88" y="38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4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8" y="48"/>
                    <a:pt x="88" y="48"/>
                    <a:pt x="88" y="48"/>
                  </a:cubicBezTo>
                  <a:close/>
                  <a:moveTo>
                    <a:pt x="81" y="37"/>
                  </a:moveTo>
                  <a:cubicBezTo>
                    <a:pt x="81" y="33"/>
                    <a:pt x="81" y="33"/>
                    <a:pt x="81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3"/>
                    <a:pt x="88" y="24"/>
                    <a:pt x="88" y="2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6"/>
                    <a:pt x="87" y="37"/>
                    <a:pt x="86" y="37"/>
                  </a:cubicBezTo>
                  <a:lnTo>
                    <a:pt x="81" y="37"/>
                  </a:lnTo>
                  <a:close/>
                  <a:moveTo>
                    <a:pt x="74" y="53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3"/>
                    <a:pt x="74" y="53"/>
                    <a:pt x="74" y="53"/>
                  </a:cubicBezTo>
                  <a:close/>
                  <a:moveTo>
                    <a:pt x="81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81" y="23"/>
                  </a:moveTo>
                  <a:cubicBezTo>
                    <a:pt x="81" y="27"/>
                    <a:pt x="81" y="27"/>
                    <a:pt x="81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5" y="37"/>
                    <a:pt x="74" y="36"/>
                    <a:pt x="74" y="3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4"/>
                    <a:pt x="75" y="23"/>
                    <a:pt x="76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1" y="38"/>
                  </a:moveTo>
                  <a:cubicBezTo>
                    <a:pt x="81" y="43"/>
                    <a:pt x="81" y="43"/>
                    <a:pt x="8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1" y="38"/>
                    <a:pt x="81" y="38"/>
                    <a:pt x="81" y="38"/>
                  </a:cubicBezTo>
                  <a:close/>
                  <a:moveTo>
                    <a:pt x="81" y="48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1" y="48"/>
                    <a:pt x="81" y="48"/>
                    <a:pt x="81" y="48"/>
                  </a:cubicBezTo>
                  <a:close/>
                  <a:moveTo>
                    <a:pt x="74" y="23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8"/>
                    <a:pt x="81" y="9"/>
                    <a:pt x="81" y="1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0" y="23"/>
                    <a:pt x="79" y="23"/>
                  </a:cubicBezTo>
                  <a:lnTo>
                    <a:pt x="74" y="23"/>
                  </a:lnTo>
                  <a:close/>
                  <a:moveTo>
                    <a:pt x="66" y="53"/>
                  </a:moveTo>
                  <a:cubicBezTo>
                    <a:pt x="74" y="53"/>
                    <a:pt x="74" y="53"/>
                    <a:pt x="74" y="53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3"/>
                    <a:pt x="66" y="53"/>
                    <a:pt x="66" y="53"/>
                  </a:cubicBezTo>
                  <a:close/>
                  <a:moveTo>
                    <a:pt x="74" y="5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5"/>
                    <a:pt x="74" y="5"/>
                    <a:pt x="74" y="5"/>
                  </a:cubicBezTo>
                  <a:close/>
                  <a:moveTo>
                    <a:pt x="74" y="8"/>
                  </a:move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7" y="23"/>
                    <a:pt x="66" y="21"/>
                    <a:pt x="66" y="2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9"/>
                    <a:pt x="67" y="8"/>
                    <a:pt x="69" y="8"/>
                  </a:cubicBezTo>
                  <a:cubicBezTo>
                    <a:pt x="74" y="8"/>
                    <a:pt x="74" y="8"/>
                    <a:pt x="74" y="8"/>
                  </a:cubicBezTo>
                  <a:close/>
                  <a:moveTo>
                    <a:pt x="74" y="38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74" y="38"/>
                    <a:pt x="74" y="38"/>
                    <a:pt x="74" y="38"/>
                  </a:cubicBezTo>
                  <a:close/>
                  <a:moveTo>
                    <a:pt x="74" y="48"/>
                  </a:moveTo>
                  <a:cubicBezTo>
                    <a:pt x="74" y="53"/>
                    <a:pt x="74" y="53"/>
                    <a:pt x="74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4" y="48"/>
                    <a:pt x="74" y="48"/>
                    <a:pt x="74" y="48"/>
                  </a:cubicBezTo>
                  <a:close/>
                  <a:moveTo>
                    <a:pt x="66" y="37"/>
                  </a:moveTo>
                  <a:cubicBezTo>
                    <a:pt x="66" y="33"/>
                    <a:pt x="66" y="33"/>
                    <a:pt x="66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3" y="24"/>
                    <a:pt x="73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6"/>
                    <a:pt x="72" y="37"/>
                    <a:pt x="71" y="37"/>
                  </a:cubicBezTo>
                  <a:lnTo>
                    <a:pt x="66" y="37"/>
                  </a:lnTo>
                  <a:close/>
                  <a:moveTo>
                    <a:pt x="59" y="53"/>
                  </a:moveTo>
                  <a:cubicBezTo>
                    <a:pt x="66" y="53"/>
                    <a:pt x="66" y="53"/>
                    <a:pt x="66" y="5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66" y="5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"/>
                    <a:pt x="66" y="5"/>
                    <a:pt x="66" y="5"/>
                  </a:cubicBezTo>
                  <a:close/>
                  <a:moveTo>
                    <a:pt x="66" y="23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0" y="37"/>
                    <a:pt x="59" y="37"/>
                    <a:pt x="59" y="36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3"/>
                    <a:pt x="60" y="23"/>
                    <a:pt x="61" y="23"/>
                  </a:cubicBezTo>
                  <a:cubicBezTo>
                    <a:pt x="66" y="23"/>
                    <a:pt x="66" y="23"/>
                    <a:pt x="66" y="23"/>
                  </a:cubicBezTo>
                  <a:close/>
                  <a:moveTo>
                    <a:pt x="66" y="38"/>
                  </a:moveTo>
                  <a:cubicBezTo>
                    <a:pt x="66" y="43"/>
                    <a:pt x="66" y="43"/>
                    <a:pt x="66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  <a:moveTo>
                    <a:pt x="66" y="48"/>
                  </a:moveTo>
                  <a:cubicBezTo>
                    <a:pt x="66" y="53"/>
                    <a:pt x="66" y="53"/>
                    <a:pt x="66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48"/>
                    <a:pt x="66" y="48"/>
                    <a:pt x="66" y="48"/>
                  </a:cubicBezTo>
                  <a:close/>
                  <a:moveTo>
                    <a:pt x="59" y="23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9"/>
                    <a:pt x="66" y="1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1"/>
                    <a:pt x="65" y="23"/>
                    <a:pt x="64" y="23"/>
                  </a:cubicBezTo>
                  <a:lnTo>
                    <a:pt x="59" y="23"/>
                  </a:lnTo>
                  <a:close/>
                  <a:moveTo>
                    <a:pt x="51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3"/>
                    <a:pt x="51" y="53"/>
                    <a:pt x="51" y="53"/>
                  </a:cubicBezTo>
                  <a:close/>
                  <a:moveTo>
                    <a:pt x="59" y="5"/>
                  </a:moveTo>
                  <a:cubicBezTo>
                    <a:pt x="51" y="5"/>
                    <a:pt x="51" y="5"/>
                    <a:pt x="51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59" y="8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2" y="23"/>
                    <a:pt x="51" y="21"/>
                    <a:pt x="51" y="2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2" y="8"/>
                    <a:pt x="54" y="8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24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5"/>
                    <a:pt x="59" y="3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4"/>
                    <a:pt x="59" y="24"/>
                  </a:cubicBezTo>
                  <a:close/>
                  <a:moveTo>
                    <a:pt x="59" y="38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38"/>
                    <a:pt x="59" y="38"/>
                    <a:pt x="59" y="38"/>
                  </a:cubicBezTo>
                  <a:close/>
                  <a:moveTo>
                    <a:pt x="59" y="48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51" y="37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59" y="24"/>
                    <a:pt x="59" y="2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6"/>
                    <a:pt x="58" y="37"/>
                    <a:pt x="56" y="37"/>
                  </a:cubicBezTo>
                  <a:lnTo>
                    <a:pt x="51" y="37"/>
                  </a:lnTo>
                  <a:close/>
                  <a:moveTo>
                    <a:pt x="44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3"/>
                    <a:pt x="44" y="53"/>
                    <a:pt x="44" y="53"/>
                  </a:cubicBezTo>
                  <a:close/>
                  <a:moveTo>
                    <a:pt x="51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5"/>
                    <a:pt x="51" y="5"/>
                    <a:pt x="51" y="5"/>
                  </a:cubicBezTo>
                  <a:close/>
                  <a:moveTo>
                    <a:pt x="51" y="23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7"/>
                    <a:pt x="44" y="36"/>
                    <a:pt x="44" y="3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5" y="23"/>
                    <a:pt x="46" y="23"/>
                  </a:cubicBezTo>
                  <a:cubicBezTo>
                    <a:pt x="51" y="23"/>
                    <a:pt x="51" y="23"/>
                    <a:pt x="51" y="23"/>
                  </a:cubicBezTo>
                  <a:close/>
                  <a:moveTo>
                    <a:pt x="51" y="38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51" y="48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4" y="23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1" y="9"/>
                    <a:pt x="51" y="1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1"/>
                    <a:pt x="50" y="23"/>
                    <a:pt x="49" y="23"/>
                  </a:cubicBezTo>
                  <a:lnTo>
                    <a:pt x="44" y="23"/>
                  </a:lnTo>
                  <a:close/>
                  <a:moveTo>
                    <a:pt x="36" y="53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3"/>
                    <a:pt x="36" y="53"/>
                    <a:pt x="36" y="53"/>
                  </a:cubicBezTo>
                  <a:close/>
                  <a:moveTo>
                    <a:pt x="44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5"/>
                    <a:pt x="44" y="5"/>
                    <a:pt x="44" y="5"/>
                  </a:cubicBezTo>
                  <a:close/>
                  <a:moveTo>
                    <a:pt x="44" y="8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3"/>
                    <a:pt x="36" y="21"/>
                    <a:pt x="36" y="2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8" y="8"/>
                    <a:pt x="39" y="8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44" y="38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4" y="38"/>
                    <a:pt x="44" y="38"/>
                    <a:pt x="44" y="38"/>
                  </a:cubicBezTo>
                  <a:close/>
                  <a:moveTo>
                    <a:pt x="44" y="48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4" y="48"/>
                    <a:pt x="44" y="48"/>
                    <a:pt x="44" y="48"/>
                  </a:cubicBezTo>
                  <a:close/>
                  <a:moveTo>
                    <a:pt x="36" y="37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3" y="23"/>
                    <a:pt x="44" y="24"/>
                    <a:pt x="44" y="2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6"/>
                    <a:pt x="43" y="37"/>
                    <a:pt x="41" y="37"/>
                  </a:cubicBezTo>
                  <a:lnTo>
                    <a:pt x="36" y="37"/>
                  </a:lnTo>
                  <a:close/>
                  <a:moveTo>
                    <a:pt x="29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3"/>
                    <a:pt x="29" y="53"/>
                    <a:pt x="29" y="53"/>
                  </a:cubicBezTo>
                  <a:close/>
                  <a:moveTo>
                    <a:pt x="36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lose/>
                  <a:moveTo>
                    <a:pt x="36" y="23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36" y="38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6" y="38"/>
                    <a:pt x="36" y="38"/>
                    <a:pt x="36" y="38"/>
                  </a:cubicBezTo>
                  <a:close/>
                  <a:moveTo>
                    <a:pt x="36" y="48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6" y="48"/>
                    <a:pt x="36" y="48"/>
                    <a:pt x="36" y="48"/>
                  </a:cubicBezTo>
                  <a:close/>
                  <a:moveTo>
                    <a:pt x="29" y="23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6" y="9"/>
                    <a:pt x="36" y="1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5" y="23"/>
                    <a:pt x="34" y="23"/>
                  </a:cubicBezTo>
                  <a:lnTo>
                    <a:pt x="29" y="23"/>
                  </a:lnTo>
                  <a:close/>
                  <a:moveTo>
                    <a:pt x="22" y="53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3"/>
                    <a:pt x="22" y="53"/>
                    <a:pt x="22" y="53"/>
                  </a:cubicBezTo>
                  <a:close/>
                  <a:moveTo>
                    <a:pt x="29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29" y="8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2" y="21"/>
                    <a:pt x="22" y="2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4" y="8"/>
                  </a:cubicBezTo>
                  <a:cubicBezTo>
                    <a:pt x="29" y="8"/>
                    <a:pt x="29" y="8"/>
                    <a:pt x="29" y="8"/>
                  </a:cubicBezTo>
                  <a:close/>
                  <a:moveTo>
                    <a:pt x="29" y="38"/>
                  </a:moveTo>
                  <a:cubicBezTo>
                    <a:pt x="29" y="43"/>
                    <a:pt x="29" y="43"/>
                    <a:pt x="29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9" y="38"/>
                    <a:pt x="29" y="38"/>
                    <a:pt x="29" y="38"/>
                  </a:cubicBezTo>
                  <a:close/>
                  <a:moveTo>
                    <a:pt x="22" y="37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3"/>
                    <a:pt x="29" y="24"/>
                    <a:pt x="29" y="2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6" y="37"/>
                  </a:cubicBezTo>
                  <a:lnTo>
                    <a:pt x="22" y="37"/>
                  </a:lnTo>
                  <a:close/>
                  <a:moveTo>
                    <a:pt x="14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22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2" y="2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5" y="23"/>
                    <a:pt x="17" y="23"/>
                  </a:cubicBezTo>
                  <a:cubicBezTo>
                    <a:pt x="22" y="23"/>
                    <a:pt x="22" y="23"/>
                    <a:pt x="22" y="23"/>
                  </a:cubicBezTo>
                  <a:close/>
                  <a:moveTo>
                    <a:pt x="22" y="38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0" y="53"/>
                    <a:pt x="19" y="52"/>
                    <a:pt x="19" y="5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39"/>
                    <a:pt x="20" y="38"/>
                    <a:pt x="22" y="38"/>
                  </a:cubicBezTo>
                  <a:close/>
                  <a:moveTo>
                    <a:pt x="14" y="23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1" y="9"/>
                    <a:pt x="21" y="1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3"/>
                    <a:pt x="19" y="23"/>
                  </a:cubicBezTo>
                  <a:lnTo>
                    <a:pt x="14" y="23"/>
                  </a:lnTo>
                  <a:close/>
                  <a:moveTo>
                    <a:pt x="5" y="53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14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8" y="23"/>
                    <a:pt x="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1" name="Freeform 281"/>
            <p:cNvSpPr>
              <a:spLocks noEditPoints="1"/>
            </p:cNvSpPr>
            <p:nvPr/>
          </p:nvSpPr>
          <p:spPr bwMode="auto">
            <a:xfrm>
              <a:off x="11056955" y="539754"/>
              <a:ext cx="160338" cy="47625"/>
            </a:xfrm>
            <a:custGeom>
              <a:avLst/>
              <a:gdLst>
                <a:gd name="T0" fmla="*/ 35 w 71"/>
                <a:gd name="T1" fmla="*/ 9 h 21"/>
                <a:gd name="T2" fmla="*/ 51 w 71"/>
                <a:gd name="T3" fmla="*/ 11 h 21"/>
                <a:gd name="T4" fmla="*/ 62 w 71"/>
                <a:gd name="T5" fmla="*/ 15 h 21"/>
                <a:gd name="T6" fmla="*/ 65 w 71"/>
                <a:gd name="T7" fmla="*/ 11 h 21"/>
                <a:gd name="T8" fmla="*/ 52 w 71"/>
                <a:gd name="T9" fmla="*/ 7 h 21"/>
                <a:gd name="T10" fmla="*/ 35 w 71"/>
                <a:gd name="T11" fmla="*/ 5 h 21"/>
                <a:gd name="T12" fmla="*/ 35 w 71"/>
                <a:gd name="T13" fmla="*/ 0 h 21"/>
                <a:gd name="T14" fmla="*/ 53 w 71"/>
                <a:gd name="T15" fmla="*/ 2 h 21"/>
                <a:gd name="T16" fmla="*/ 69 w 71"/>
                <a:gd name="T17" fmla="*/ 8 h 21"/>
                <a:gd name="T18" fmla="*/ 70 w 71"/>
                <a:gd name="T19" fmla="*/ 11 h 21"/>
                <a:gd name="T20" fmla="*/ 65 w 71"/>
                <a:gd name="T21" fmla="*/ 20 h 21"/>
                <a:gd name="T22" fmla="*/ 62 w 71"/>
                <a:gd name="T23" fmla="*/ 21 h 21"/>
                <a:gd name="T24" fmla="*/ 50 w 71"/>
                <a:gd name="T25" fmla="*/ 16 h 21"/>
                <a:gd name="T26" fmla="*/ 35 w 71"/>
                <a:gd name="T27" fmla="*/ 14 h 21"/>
                <a:gd name="T28" fmla="*/ 35 w 71"/>
                <a:gd name="T29" fmla="*/ 9 h 21"/>
                <a:gd name="T30" fmla="*/ 6 w 71"/>
                <a:gd name="T31" fmla="*/ 11 h 21"/>
                <a:gd name="T32" fmla="*/ 8 w 71"/>
                <a:gd name="T33" fmla="*/ 15 h 21"/>
                <a:gd name="T34" fmla="*/ 20 w 71"/>
                <a:gd name="T35" fmla="*/ 11 h 21"/>
                <a:gd name="T36" fmla="*/ 35 w 71"/>
                <a:gd name="T37" fmla="*/ 9 h 21"/>
                <a:gd name="T38" fmla="*/ 35 w 71"/>
                <a:gd name="T39" fmla="*/ 9 h 21"/>
                <a:gd name="T40" fmla="*/ 35 w 71"/>
                <a:gd name="T41" fmla="*/ 14 h 21"/>
                <a:gd name="T42" fmla="*/ 35 w 71"/>
                <a:gd name="T43" fmla="*/ 14 h 21"/>
                <a:gd name="T44" fmla="*/ 21 w 71"/>
                <a:gd name="T45" fmla="*/ 16 h 21"/>
                <a:gd name="T46" fmla="*/ 8 w 71"/>
                <a:gd name="T47" fmla="*/ 21 h 21"/>
                <a:gd name="T48" fmla="*/ 5 w 71"/>
                <a:gd name="T49" fmla="*/ 20 h 21"/>
                <a:gd name="T50" fmla="*/ 0 w 71"/>
                <a:gd name="T51" fmla="*/ 11 h 21"/>
                <a:gd name="T52" fmla="*/ 1 w 71"/>
                <a:gd name="T53" fmla="*/ 8 h 21"/>
                <a:gd name="T54" fmla="*/ 17 w 71"/>
                <a:gd name="T55" fmla="*/ 2 h 21"/>
                <a:gd name="T56" fmla="*/ 35 w 71"/>
                <a:gd name="T57" fmla="*/ 0 h 21"/>
                <a:gd name="T58" fmla="*/ 35 w 71"/>
                <a:gd name="T59" fmla="*/ 0 h 21"/>
                <a:gd name="T60" fmla="*/ 35 w 71"/>
                <a:gd name="T61" fmla="*/ 5 h 21"/>
                <a:gd name="T62" fmla="*/ 35 w 71"/>
                <a:gd name="T63" fmla="*/ 5 h 21"/>
                <a:gd name="T64" fmla="*/ 18 w 71"/>
                <a:gd name="T65" fmla="*/ 7 h 21"/>
                <a:gd name="T66" fmla="*/ 6 w 71"/>
                <a:gd name="T6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21">
                  <a:moveTo>
                    <a:pt x="35" y="9"/>
                  </a:moveTo>
                  <a:cubicBezTo>
                    <a:pt x="41" y="9"/>
                    <a:pt x="46" y="10"/>
                    <a:pt x="51" y="11"/>
                  </a:cubicBezTo>
                  <a:cubicBezTo>
                    <a:pt x="55" y="12"/>
                    <a:pt x="59" y="14"/>
                    <a:pt x="62" y="15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1" y="9"/>
                    <a:pt x="56" y="8"/>
                    <a:pt x="52" y="7"/>
                  </a:cubicBezTo>
                  <a:cubicBezTo>
                    <a:pt x="47" y="6"/>
                    <a:pt x="41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7" y="1"/>
                    <a:pt x="53" y="2"/>
                  </a:cubicBezTo>
                  <a:cubicBezTo>
                    <a:pt x="59" y="4"/>
                    <a:pt x="64" y="6"/>
                    <a:pt x="69" y="8"/>
                  </a:cubicBezTo>
                  <a:cubicBezTo>
                    <a:pt x="70" y="9"/>
                    <a:pt x="71" y="10"/>
                    <a:pt x="70" y="1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1"/>
                    <a:pt x="63" y="21"/>
                    <a:pt x="62" y="21"/>
                  </a:cubicBezTo>
                  <a:cubicBezTo>
                    <a:pt x="58" y="19"/>
                    <a:pt x="54" y="17"/>
                    <a:pt x="50" y="16"/>
                  </a:cubicBezTo>
                  <a:cubicBezTo>
                    <a:pt x="45" y="15"/>
                    <a:pt x="40" y="14"/>
                    <a:pt x="35" y="14"/>
                  </a:cubicBezTo>
                  <a:lnTo>
                    <a:pt x="35" y="9"/>
                  </a:lnTo>
                  <a:close/>
                  <a:moveTo>
                    <a:pt x="6" y="11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2" y="14"/>
                    <a:pt x="15" y="12"/>
                    <a:pt x="20" y="11"/>
                  </a:cubicBezTo>
                  <a:cubicBezTo>
                    <a:pt x="25" y="10"/>
                    <a:pt x="30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0" y="14"/>
                    <a:pt x="25" y="15"/>
                    <a:pt x="21" y="16"/>
                  </a:cubicBezTo>
                  <a:cubicBezTo>
                    <a:pt x="16" y="17"/>
                    <a:pt x="12" y="19"/>
                    <a:pt x="8" y="21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6" y="6"/>
                    <a:pt x="12" y="4"/>
                    <a:pt x="17" y="2"/>
                  </a:cubicBezTo>
                  <a:cubicBezTo>
                    <a:pt x="23" y="1"/>
                    <a:pt x="29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9" y="5"/>
                    <a:pt x="24" y="6"/>
                    <a:pt x="18" y="7"/>
                  </a:cubicBezTo>
                  <a:cubicBezTo>
                    <a:pt x="14" y="8"/>
                    <a:pt x="10" y="9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2" name="Freeform 282"/>
            <p:cNvSpPr>
              <a:spLocks noEditPoints="1"/>
            </p:cNvSpPr>
            <p:nvPr/>
          </p:nvSpPr>
          <p:spPr bwMode="auto">
            <a:xfrm>
              <a:off x="11033142" y="500067"/>
              <a:ext cx="209551" cy="53976"/>
            </a:xfrm>
            <a:custGeom>
              <a:avLst/>
              <a:gdLst>
                <a:gd name="T0" fmla="*/ 87 w 93"/>
                <a:gd name="T1" fmla="*/ 14 h 24"/>
                <a:gd name="T2" fmla="*/ 69 w 93"/>
                <a:gd name="T3" fmla="*/ 8 h 24"/>
                <a:gd name="T4" fmla="*/ 46 w 93"/>
                <a:gd name="T5" fmla="*/ 5 h 24"/>
                <a:gd name="T6" fmla="*/ 46 w 93"/>
                <a:gd name="T7" fmla="*/ 5 h 24"/>
                <a:gd name="T8" fmla="*/ 46 w 93"/>
                <a:gd name="T9" fmla="*/ 0 h 24"/>
                <a:gd name="T10" fmla="*/ 46 w 93"/>
                <a:gd name="T11" fmla="*/ 0 h 24"/>
                <a:gd name="T12" fmla="*/ 70 w 93"/>
                <a:gd name="T13" fmla="*/ 3 h 24"/>
                <a:gd name="T14" fmla="*/ 91 w 93"/>
                <a:gd name="T15" fmla="*/ 11 h 24"/>
                <a:gd name="T16" fmla="*/ 92 w 93"/>
                <a:gd name="T17" fmla="*/ 14 h 24"/>
                <a:gd name="T18" fmla="*/ 88 w 93"/>
                <a:gd name="T19" fmla="*/ 23 h 24"/>
                <a:gd name="T20" fmla="*/ 84 w 93"/>
                <a:gd name="T21" fmla="*/ 24 h 24"/>
                <a:gd name="T22" fmla="*/ 67 w 93"/>
                <a:gd name="T23" fmla="*/ 17 h 24"/>
                <a:gd name="T24" fmla="*/ 46 w 93"/>
                <a:gd name="T25" fmla="*/ 15 h 24"/>
                <a:gd name="T26" fmla="*/ 46 w 93"/>
                <a:gd name="T27" fmla="*/ 15 h 24"/>
                <a:gd name="T28" fmla="*/ 46 w 93"/>
                <a:gd name="T29" fmla="*/ 10 h 24"/>
                <a:gd name="T30" fmla="*/ 46 w 93"/>
                <a:gd name="T31" fmla="*/ 10 h 24"/>
                <a:gd name="T32" fmla="*/ 68 w 93"/>
                <a:gd name="T33" fmla="*/ 12 h 24"/>
                <a:gd name="T34" fmla="*/ 84 w 93"/>
                <a:gd name="T35" fmla="*/ 18 h 24"/>
                <a:gd name="T36" fmla="*/ 87 w 93"/>
                <a:gd name="T37" fmla="*/ 14 h 24"/>
                <a:gd name="T38" fmla="*/ 46 w 93"/>
                <a:gd name="T39" fmla="*/ 5 h 24"/>
                <a:gd name="T40" fmla="*/ 24 w 93"/>
                <a:gd name="T41" fmla="*/ 8 h 24"/>
                <a:gd name="T42" fmla="*/ 6 w 93"/>
                <a:gd name="T43" fmla="*/ 14 h 24"/>
                <a:gd name="T44" fmla="*/ 8 w 93"/>
                <a:gd name="T45" fmla="*/ 18 h 24"/>
                <a:gd name="T46" fmla="*/ 25 w 93"/>
                <a:gd name="T47" fmla="*/ 12 h 24"/>
                <a:gd name="T48" fmla="*/ 46 w 93"/>
                <a:gd name="T49" fmla="*/ 10 h 24"/>
                <a:gd name="T50" fmla="*/ 46 w 93"/>
                <a:gd name="T51" fmla="*/ 15 h 24"/>
                <a:gd name="T52" fmla="*/ 26 w 93"/>
                <a:gd name="T53" fmla="*/ 17 h 24"/>
                <a:gd name="T54" fmla="*/ 8 w 93"/>
                <a:gd name="T55" fmla="*/ 24 h 24"/>
                <a:gd name="T56" fmla="*/ 5 w 93"/>
                <a:gd name="T57" fmla="*/ 23 h 24"/>
                <a:gd name="T58" fmla="*/ 0 w 93"/>
                <a:gd name="T59" fmla="*/ 14 h 24"/>
                <a:gd name="T60" fmla="*/ 1 w 93"/>
                <a:gd name="T61" fmla="*/ 11 h 24"/>
                <a:gd name="T62" fmla="*/ 22 w 93"/>
                <a:gd name="T63" fmla="*/ 3 h 24"/>
                <a:gd name="T64" fmla="*/ 46 w 93"/>
                <a:gd name="T65" fmla="*/ 0 h 24"/>
                <a:gd name="T66" fmla="*/ 46 w 93"/>
                <a:gd name="T6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24">
                  <a:moveTo>
                    <a:pt x="87" y="14"/>
                  </a:moveTo>
                  <a:cubicBezTo>
                    <a:pt x="81" y="12"/>
                    <a:pt x="75" y="9"/>
                    <a:pt x="69" y="8"/>
                  </a:cubicBezTo>
                  <a:cubicBezTo>
                    <a:pt x="62" y="6"/>
                    <a:pt x="5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0"/>
                    <a:pt x="62" y="1"/>
                    <a:pt x="70" y="3"/>
                  </a:cubicBezTo>
                  <a:cubicBezTo>
                    <a:pt x="78" y="5"/>
                    <a:pt x="85" y="8"/>
                    <a:pt x="91" y="11"/>
                  </a:cubicBezTo>
                  <a:cubicBezTo>
                    <a:pt x="92" y="12"/>
                    <a:pt x="93" y="13"/>
                    <a:pt x="92" y="1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7" y="24"/>
                    <a:pt x="85" y="24"/>
                    <a:pt x="84" y="24"/>
                  </a:cubicBezTo>
                  <a:cubicBezTo>
                    <a:pt x="79" y="21"/>
                    <a:pt x="73" y="18"/>
                    <a:pt x="67" y="17"/>
                  </a:cubicBezTo>
                  <a:cubicBezTo>
                    <a:pt x="60" y="15"/>
                    <a:pt x="53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54" y="10"/>
                    <a:pt x="61" y="11"/>
                    <a:pt x="68" y="12"/>
                  </a:cubicBezTo>
                  <a:cubicBezTo>
                    <a:pt x="74" y="14"/>
                    <a:pt x="79" y="16"/>
                    <a:pt x="84" y="18"/>
                  </a:cubicBezTo>
                  <a:lnTo>
                    <a:pt x="87" y="14"/>
                  </a:lnTo>
                  <a:close/>
                  <a:moveTo>
                    <a:pt x="46" y="5"/>
                  </a:moveTo>
                  <a:cubicBezTo>
                    <a:pt x="38" y="5"/>
                    <a:pt x="31" y="6"/>
                    <a:pt x="24" y="8"/>
                  </a:cubicBezTo>
                  <a:cubicBezTo>
                    <a:pt x="17" y="9"/>
                    <a:pt x="11" y="12"/>
                    <a:pt x="6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3" y="16"/>
                    <a:pt x="19" y="14"/>
                    <a:pt x="25" y="12"/>
                  </a:cubicBezTo>
                  <a:cubicBezTo>
                    <a:pt x="32" y="11"/>
                    <a:pt x="39" y="10"/>
                    <a:pt x="46" y="1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9" y="15"/>
                    <a:pt x="32" y="15"/>
                    <a:pt x="26" y="17"/>
                  </a:cubicBezTo>
                  <a:cubicBezTo>
                    <a:pt x="19" y="18"/>
                    <a:pt x="13" y="21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8" y="8"/>
                    <a:pt x="15" y="5"/>
                    <a:pt x="22" y="3"/>
                  </a:cubicBezTo>
                  <a:cubicBezTo>
                    <a:pt x="30" y="1"/>
                    <a:pt x="38" y="0"/>
                    <a:pt x="46" y="0"/>
                  </a:cubicBezTo>
                  <a:lnTo>
                    <a:pt x="4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3" name="Freeform 283"/>
            <p:cNvSpPr>
              <a:spLocks noEditPoints="1"/>
            </p:cNvSpPr>
            <p:nvPr/>
          </p:nvSpPr>
          <p:spPr bwMode="auto">
            <a:xfrm>
              <a:off x="8285175" y="4302150"/>
              <a:ext cx="166688" cy="187326"/>
            </a:xfrm>
            <a:custGeom>
              <a:avLst/>
              <a:gdLst>
                <a:gd name="T0" fmla="*/ 65 w 74"/>
                <a:gd name="T1" fmla="*/ 15 h 83"/>
                <a:gd name="T2" fmla="*/ 72 w 74"/>
                <a:gd name="T3" fmla="*/ 23 h 83"/>
                <a:gd name="T4" fmla="*/ 71 w 74"/>
                <a:gd name="T5" fmla="*/ 26 h 83"/>
                <a:gd name="T6" fmla="*/ 52 w 74"/>
                <a:gd name="T7" fmla="*/ 47 h 83"/>
                <a:gd name="T8" fmla="*/ 69 w 74"/>
                <a:gd name="T9" fmla="*/ 49 h 83"/>
                <a:gd name="T10" fmla="*/ 73 w 74"/>
                <a:gd name="T11" fmla="*/ 56 h 83"/>
                <a:gd name="T12" fmla="*/ 72 w 74"/>
                <a:gd name="T13" fmla="*/ 59 h 83"/>
                <a:gd name="T14" fmla="*/ 51 w 74"/>
                <a:gd name="T15" fmla="*/ 65 h 83"/>
                <a:gd name="T16" fmla="*/ 36 w 74"/>
                <a:gd name="T17" fmla="*/ 82 h 83"/>
                <a:gd name="T18" fmla="*/ 37 w 74"/>
                <a:gd name="T19" fmla="*/ 76 h 83"/>
                <a:gd name="T20" fmla="*/ 49 w 74"/>
                <a:gd name="T21" fmla="*/ 60 h 83"/>
                <a:gd name="T22" fmla="*/ 65 w 74"/>
                <a:gd name="T23" fmla="*/ 52 h 83"/>
                <a:gd name="T24" fmla="*/ 49 w 74"/>
                <a:gd name="T25" fmla="*/ 51 h 83"/>
                <a:gd name="T26" fmla="*/ 40 w 74"/>
                <a:gd name="T27" fmla="*/ 37 h 83"/>
                <a:gd name="T28" fmla="*/ 66 w 74"/>
                <a:gd name="T29" fmla="*/ 23 h 83"/>
                <a:gd name="T30" fmla="*/ 36 w 74"/>
                <a:gd name="T31" fmla="*/ 25 h 83"/>
                <a:gd name="T32" fmla="*/ 36 w 74"/>
                <a:gd name="T33" fmla="*/ 68 h 83"/>
                <a:gd name="T34" fmla="*/ 39 w 74"/>
                <a:gd name="T35" fmla="*/ 58 h 83"/>
                <a:gd name="T36" fmla="*/ 36 w 74"/>
                <a:gd name="T37" fmla="*/ 68 h 83"/>
                <a:gd name="T38" fmla="*/ 21 w 74"/>
                <a:gd name="T39" fmla="*/ 4 h 83"/>
                <a:gd name="T40" fmla="*/ 29 w 74"/>
                <a:gd name="T41" fmla="*/ 12 h 83"/>
                <a:gd name="T42" fmla="*/ 36 w 74"/>
                <a:gd name="T43" fmla="*/ 20 h 83"/>
                <a:gd name="T44" fmla="*/ 34 w 74"/>
                <a:gd name="T45" fmla="*/ 26 h 83"/>
                <a:gd name="T46" fmla="*/ 25 w 74"/>
                <a:gd name="T47" fmla="*/ 15 h 83"/>
                <a:gd name="T48" fmla="*/ 18 w 74"/>
                <a:gd name="T49" fmla="*/ 8 h 83"/>
                <a:gd name="T50" fmla="*/ 12 w 74"/>
                <a:gd name="T51" fmla="*/ 13 h 83"/>
                <a:gd name="T52" fmla="*/ 15 w 74"/>
                <a:gd name="T53" fmla="*/ 22 h 83"/>
                <a:gd name="T54" fmla="*/ 22 w 74"/>
                <a:gd name="T55" fmla="*/ 34 h 83"/>
                <a:gd name="T56" fmla="*/ 7 w 74"/>
                <a:gd name="T57" fmla="*/ 62 h 83"/>
                <a:gd name="T58" fmla="*/ 27 w 74"/>
                <a:gd name="T59" fmla="*/ 43 h 83"/>
                <a:gd name="T60" fmla="*/ 36 w 74"/>
                <a:gd name="T61" fmla="*/ 53 h 83"/>
                <a:gd name="T62" fmla="*/ 35 w 74"/>
                <a:gd name="T63" fmla="*/ 73 h 83"/>
                <a:gd name="T64" fmla="*/ 36 w 74"/>
                <a:gd name="T65" fmla="*/ 82 h 83"/>
                <a:gd name="T66" fmla="*/ 35 w 74"/>
                <a:gd name="T67" fmla="*/ 81 h 83"/>
                <a:gd name="T68" fmla="*/ 30 w 74"/>
                <a:gd name="T69" fmla="*/ 74 h 83"/>
                <a:gd name="T70" fmla="*/ 30 w 74"/>
                <a:gd name="T71" fmla="*/ 72 h 83"/>
                <a:gd name="T72" fmla="*/ 28 w 74"/>
                <a:gd name="T73" fmla="*/ 49 h 83"/>
                <a:gd name="T74" fmla="*/ 5 w 74"/>
                <a:gd name="T75" fmla="*/ 68 h 83"/>
                <a:gd name="T76" fmla="*/ 5 w 74"/>
                <a:gd name="T77" fmla="*/ 67 h 83"/>
                <a:gd name="T78" fmla="*/ 0 w 74"/>
                <a:gd name="T79" fmla="*/ 58 h 83"/>
                <a:gd name="T80" fmla="*/ 17 w 74"/>
                <a:gd name="T81" fmla="*/ 33 h 83"/>
                <a:gd name="T82" fmla="*/ 11 w 74"/>
                <a:gd name="T83" fmla="*/ 24 h 83"/>
                <a:gd name="T84" fmla="*/ 9 w 74"/>
                <a:gd name="T8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83">
                  <a:moveTo>
                    <a:pt x="36" y="2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6" y="15"/>
                    <a:pt x="67" y="15"/>
                    <a:pt x="67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4"/>
                    <a:pt x="72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7"/>
                    <a:pt x="74" y="58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8" y="82"/>
                    <a:pt x="37" y="83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9" y="60"/>
                    <a:pt x="49" y="60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2"/>
                    <a:pt x="49" y="51"/>
                    <a:pt x="49" y="5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40" y="34"/>
                    <a:pt x="41" y="3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6" y="68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0" y="59"/>
                    <a:pt x="39" y="58"/>
                    <a:pt x="39" y="58"/>
                  </a:cubicBezTo>
                  <a:cubicBezTo>
                    <a:pt x="36" y="53"/>
                    <a:pt x="36" y="53"/>
                    <a:pt x="36" y="53"/>
                  </a:cubicBezTo>
                  <a:lnTo>
                    <a:pt x="36" y="68"/>
                  </a:lnTo>
                  <a:close/>
                  <a:moveTo>
                    <a:pt x="9" y="2"/>
                  </a:moveTo>
                  <a:cubicBezTo>
                    <a:pt x="12" y="0"/>
                    <a:pt x="17" y="2"/>
                    <a:pt x="21" y="4"/>
                  </a:cubicBezTo>
                  <a:cubicBezTo>
                    <a:pt x="24" y="7"/>
                    <a:pt x="27" y="10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1" y="10"/>
                    <a:pt x="18" y="8"/>
                  </a:cubicBezTo>
                  <a:cubicBezTo>
                    <a:pt x="16" y="7"/>
                    <a:pt x="13" y="6"/>
                    <a:pt x="12" y="6"/>
                  </a:cubicBezTo>
                  <a:cubicBezTo>
                    <a:pt x="11" y="7"/>
                    <a:pt x="11" y="10"/>
                    <a:pt x="12" y="13"/>
                  </a:cubicBezTo>
                  <a:cubicBezTo>
                    <a:pt x="13" y="16"/>
                    <a:pt x="14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3"/>
                    <a:pt x="22" y="3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8" y="42"/>
                    <a:pt x="29" y="43"/>
                    <a:pt x="30" y="4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3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6" y="69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2"/>
                    <a:pt x="8" y="18"/>
                    <a:pt x="7" y="13"/>
                  </a:cubicBezTo>
                  <a:cubicBezTo>
                    <a:pt x="6" y="9"/>
                    <a:pt x="7" y="4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4" name="Freeform 284"/>
            <p:cNvSpPr>
              <a:spLocks noEditPoints="1"/>
            </p:cNvSpPr>
            <p:nvPr/>
          </p:nvSpPr>
          <p:spPr bwMode="auto">
            <a:xfrm>
              <a:off x="7699387" y="4202138"/>
              <a:ext cx="79375" cy="214315"/>
            </a:xfrm>
            <a:custGeom>
              <a:avLst/>
              <a:gdLst>
                <a:gd name="T0" fmla="*/ 19 w 35"/>
                <a:gd name="T1" fmla="*/ 90 h 95"/>
                <a:gd name="T2" fmla="*/ 21 w 35"/>
                <a:gd name="T3" fmla="*/ 42 h 95"/>
                <a:gd name="T4" fmla="*/ 28 w 35"/>
                <a:gd name="T5" fmla="*/ 33 h 95"/>
                <a:gd name="T6" fmla="*/ 30 w 35"/>
                <a:gd name="T7" fmla="*/ 29 h 95"/>
                <a:gd name="T8" fmla="*/ 28 w 35"/>
                <a:gd name="T9" fmla="*/ 15 h 95"/>
                <a:gd name="T10" fmla="*/ 27 w 35"/>
                <a:gd name="T11" fmla="*/ 14 h 95"/>
                <a:gd name="T12" fmla="*/ 27 w 35"/>
                <a:gd name="T13" fmla="*/ 13 h 95"/>
                <a:gd name="T14" fmla="*/ 26 w 35"/>
                <a:gd name="T15" fmla="*/ 10 h 95"/>
                <a:gd name="T16" fmla="*/ 25 w 35"/>
                <a:gd name="T17" fmla="*/ 26 h 95"/>
                <a:gd name="T18" fmla="*/ 25 w 35"/>
                <a:gd name="T19" fmla="*/ 26 h 95"/>
                <a:gd name="T20" fmla="*/ 19 w 35"/>
                <a:gd name="T21" fmla="*/ 24 h 95"/>
                <a:gd name="T22" fmla="*/ 17 w 35"/>
                <a:gd name="T23" fmla="*/ 5 h 95"/>
                <a:gd name="T24" fmla="*/ 20 w 35"/>
                <a:gd name="T25" fmla="*/ 0 h 95"/>
                <a:gd name="T26" fmla="*/ 21 w 35"/>
                <a:gd name="T27" fmla="*/ 1 h 95"/>
                <a:gd name="T28" fmla="*/ 31 w 35"/>
                <a:gd name="T29" fmla="*/ 11 h 95"/>
                <a:gd name="T30" fmla="*/ 32 w 35"/>
                <a:gd name="T31" fmla="*/ 12 h 95"/>
                <a:gd name="T32" fmla="*/ 32 w 35"/>
                <a:gd name="T33" fmla="*/ 14 h 95"/>
                <a:gd name="T34" fmla="*/ 35 w 35"/>
                <a:gd name="T35" fmla="*/ 30 h 95"/>
                <a:gd name="T36" fmla="*/ 33 w 35"/>
                <a:gd name="T37" fmla="*/ 35 h 95"/>
                <a:gd name="T38" fmla="*/ 24 w 35"/>
                <a:gd name="T39" fmla="*/ 45 h 95"/>
                <a:gd name="T40" fmla="*/ 22 w 35"/>
                <a:gd name="T41" fmla="*/ 95 h 95"/>
                <a:gd name="T42" fmla="*/ 17 w 35"/>
                <a:gd name="T43" fmla="*/ 90 h 95"/>
                <a:gd name="T44" fmla="*/ 7 w 35"/>
                <a:gd name="T45" fmla="*/ 15 h 95"/>
                <a:gd name="T46" fmla="*/ 5 w 35"/>
                <a:gd name="T47" fmla="*/ 29 h 95"/>
                <a:gd name="T48" fmla="*/ 10 w 35"/>
                <a:gd name="T49" fmla="*/ 38 h 95"/>
                <a:gd name="T50" fmla="*/ 15 w 35"/>
                <a:gd name="T51" fmla="*/ 44 h 95"/>
                <a:gd name="T52" fmla="*/ 15 w 35"/>
                <a:gd name="T53" fmla="*/ 90 h 95"/>
                <a:gd name="T54" fmla="*/ 17 w 35"/>
                <a:gd name="T55" fmla="*/ 95 h 95"/>
                <a:gd name="T56" fmla="*/ 11 w 35"/>
                <a:gd name="T57" fmla="*/ 93 h 95"/>
                <a:gd name="T58" fmla="*/ 7 w 35"/>
                <a:gd name="T59" fmla="*/ 42 h 95"/>
                <a:gd name="T60" fmla="*/ 0 w 35"/>
                <a:gd name="T61" fmla="*/ 30 h 95"/>
                <a:gd name="T62" fmla="*/ 3 w 35"/>
                <a:gd name="T63" fmla="*/ 14 h 95"/>
                <a:gd name="T64" fmla="*/ 3 w 35"/>
                <a:gd name="T65" fmla="*/ 12 h 95"/>
                <a:gd name="T66" fmla="*/ 3 w 35"/>
                <a:gd name="T67" fmla="*/ 12 h 95"/>
                <a:gd name="T68" fmla="*/ 12 w 35"/>
                <a:gd name="T69" fmla="*/ 0 h 95"/>
                <a:gd name="T70" fmla="*/ 14 w 35"/>
                <a:gd name="T71" fmla="*/ 1 h 95"/>
                <a:gd name="T72" fmla="*/ 17 w 35"/>
                <a:gd name="T73" fmla="*/ 0 h 95"/>
                <a:gd name="T74" fmla="*/ 17 w 35"/>
                <a:gd name="T75" fmla="*/ 5 h 95"/>
                <a:gd name="T76" fmla="*/ 13 w 35"/>
                <a:gd name="T77" fmla="*/ 26 h 95"/>
                <a:gd name="T78" fmla="*/ 10 w 35"/>
                <a:gd name="T79" fmla="*/ 26 h 95"/>
                <a:gd name="T80" fmla="*/ 8 w 35"/>
                <a:gd name="T81" fmla="*/ 23 h 95"/>
                <a:gd name="T82" fmla="*/ 8 w 35"/>
                <a:gd name="T83" fmla="*/ 13 h 95"/>
                <a:gd name="T84" fmla="*/ 8 w 3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95">
                  <a:moveTo>
                    <a:pt x="17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20" y="42"/>
                    <a:pt x="21" y="42"/>
                  </a:cubicBezTo>
                  <a:cubicBezTo>
                    <a:pt x="22" y="41"/>
                    <a:pt x="23" y="40"/>
                    <a:pt x="24" y="38"/>
                  </a:cubicBezTo>
                  <a:cubicBezTo>
                    <a:pt x="26" y="37"/>
                    <a:pt x="27" y="34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1"/>
                    <a:pt x="30" y="30"/>
                    <a:pt x="30" y="29"/>
                  </a:cubicBezTo>
                  <a:cubicBezTo>
                    <a:pt x="30" y="28"/>
                    <a:pt x="30" y="26"/>
                    <a:pt x="30" y="25"/>
                  </a:cubicBezTo>
                  <a:cubicBezTo>
                    <a:pt x="30" y="22"/>
                    <a:pt x="29" y="18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6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0" y="25"/>
                    <a:pt x="19" y="2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8" y="1"/>
                    <a:pt x="30" y="8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7"/>
                    <a:pt x="35" y="21"/>
                    <a:pt x="35" y="24"/>
                  </a:cubicBezTo>
                  <a:cubicBezTo>
                    <a:pt x="35" y="26"/>
                    <a:pt x="35" y="28"/>
                    <a:pt x="35" y="30"/>
                  </a:cubicBezTo>
                  <a:cubicBezTo>
                    <a:pt x="34" y="32"/>
                    <a:pt x="34" y="33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1" y="37"/>
                    <a:pt x="30" y="40"/>
                    <a:pt x="28" y="42"/>
                  </a:cubicBezTo>
                  <a:cubicBezTo>
                    <a:pt x="27" y="43"/>
                    <a:pt x="25" y="44"/>
                    <a:pt x="24" y="4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4"/>
                    <a:pt x="23" y="95"/>
                    <a:pt x="22" y="95"/>
                  </a:cubicBezTo>
                  <a:cubicBezTo>
                    <a:pt x="17" y="95"/>
                    <a:pt x="17" y="95"/>
                    <a:pt x="17" y="95"/>
                  </a:cubicBezTo>
                  <a:lnTo>
                    <a:pt x="17" y="90"/>
                  </a:lnTo>
                  <a:close/>
                  <a:moveTo>
                    <a:pt x="8" y="14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6" y="18"/>
                    <a:pt x="5" y="22"/>
                    <a:pt x="5" y="25"/>
                  </a:cubicBezTo>
                  <a:cubicBezTo>
                    <a:pt x="4" y="26"/>
                    <a:pt x="4" y="28"/>
                    <a:pt x="5" y="29"/>
                  </a:cubicBezTo>
                  <a:cubicBezTo>
                    <a:pt x="5" y="30"/>
                    <a:pt x="6" y="31"/>
                    <a:pt x="6" y="33"/>
                  </a:cubicBezTo>
                  <a:cubicBezTo>
                    <a:pt x="7" y="34"/>
                    <a:pt x="9" y="37"/>
                    <a:pt x="10" y="38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2" y="95"/>
                    <a:pt x="11" y="94"/>
                    <a:pt x="11" y="93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9" y="44"/>
                    <a:pt x="8" y="43"/>
                    <a:pt x="7" y="42"/>
                  </a:cubicBezTo>
                  <a:cubicBezTo>
                    <a:pt x="5" y="39"/>
                    <a:pt x="3" y="37"/>
                    <a:pt x="2" y="35"/>
                  </a:cubicBezTo>
                  <a:cubicBezTo>
                    <a:pt x="1" y="33"/>
                    <a:pt x="1" y="32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1" y="17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7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24"/>
                    <a:pt x="8" y="24"/>
                    <a:pt x="8" y="2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5" name="Freeform 286"/>
            <p:cNvSpPr>
              <a:spLocks noEditPoints="1"/>
            </p:cNvSpPr>
            <p:nvPr/>
          </p:nvSpPr>
          <p:spPr bwMode="auto">
            <a:xfrm>
              <a:off x="5037145" y="249240"/>
              <a:ext cx="452439" cy="454028"/>
            </a:xfrm>
            <a:custGeom>
              <a:avLst/>
              <a:gdLst>
                <a:gd name="T0" fmla="*/ 100 w 200"/>
                <a:gd name="T1" fmla="*/ 196 h 201"/>
                <a:gd name="T2" fmla="*/ 167 w 200"/>
                <a:gd name="T3" fmla="*/ 168 h 201"/>
                <a:gd name="T4" fmla="*/ 195 w 200"/>
                <a:gd name="T5" fmla="*/ 100 h 201"/>
                <a:gd name="T6" fmla="*/ 167 w 200"/>
                <a:gd name="T7" fmla="*/ 33 h 201"/>
                <a:gd name="T8" fmla="*/ 100 w 200"/>
                <a:gd name="T9" fmla="*/ 5 h 201"/>
                <a:gd name="T10" fmla="*/ 100 w 200"/>
                <a:gd name="T11" fmla="*/ 0 h 201"/>
                <a:gd name="T12" fmla="*/ 171 w 200"/>
                <a:gd name="T13" fmla="*/ 29 h 201"/>
                <a:gd name="T14" fmla="*/ 200 w 200"/>
                <a:gd name="T15" fmla="*/ 100 h 201"/>
                <a:gd name="T16" fmla="*/ 171 w 200"/>
                <a:gd name="T17" fmla="*/ 171 h 201"/>
                <a:gd name="T18" fmla="*/ 100 w 200"/>
                <a:gd name="T19" fmla="*/ 201 h 201"/>
                <a:gd name="T20" fmla="*/ 100 w 200"/>
                <a:gd name="T21" fmla="*/ 196 h 201"/>
                <a:gd name="T22" fmla="*/ 100 w 200"/>
                <a:gd name="T23" fmla="*/ 131 h 201"/>
                <a:gd name="T24" fmla="*/ 121 w 200"/>
                <a:gd name="T25" fmla="*/ 122 h 201"/>
                <a:gd name="T26" fmla="*/ 122 w 200"/>
                <a:gd name="T27" fmla="*/ 122 h 201"/>
                <a:gd name="T28" fmla="*/ 131 w 200"/>
                <a:gd name="T29" fmla="*/ 100 h 201"/>
                <a:gd name="T30" fmla="*/ 122 w 200"/>
                <a:gd name="T31" fmla="*/ 79 h 201"/>
                <a:gd name="T32" fmla="*/ 122 w 200"/>
                <a:gd name="T33" fmla="*/ 79 h 201"/>
                <a:gd name="T34" fmla="*/ 122 w 200"/>
                <a:gd name="T35" fmla="*/ 79 h 201"/>
                <a:gd name="T36" fmla="*/ 100 w 200"/>
                <a:gd name="T37" fmla="*/ 70 h 201"/>
                <a:gd name="T38" fmla="*/ 100 w 200"/>
                <a:gd name="T39" fmla="*/ 75 h 201"/>
                <a:gd name="T40" fmla="*/ 118 w 200"/>
                <a:gd name="T41" fmla="*/ 82 h 201"/>
                <a:gd name="T42" fmla="*/ 118 w 200"/>
                <a:gd name="T43" fmla="*/ 82 h 201"/>
                <a:gd name="T44" fmla="*/ 126 w 200"/>
                <a:gd name="T45" fmla="*/ 100 h 201"/>
                <a:gd name="T46" fmla="*/ 118 w 200"/>
                <a:gd name="T47" fmla="*/ 119 h 201"/>
                <a:gd name="T48" fmla="*/ 118 w 200"/>
                <a:gd name="T49" fmla="*/ 119 h 201"/>
                <a:gd name="T50" fmla="*/ 100 w 200"/>
                <a:gd name="T51" fmla="*/ 126 h 201"/>
                <a:gd name="T52" fmla="*/ 100 w 200"/>
                <a:gd name="T53" fmla="*/ 131 h 201"/>
                <a:gd name="T54" fmla="*/ 100 w 200"/>
                <a:gd name="T55" fmla="*/ 5 h 201"/>
                <a:gd name="T56" fmla="*/ 32 w 200"/>
                <a:gd name="T57" fmla="*/ 33 h 201"/>
                <a:gd name="T58" fmla="*/ 4 w 200"/>
                <a:gd name="T59" fmla="*/ 100 h 201"/>
                <a:gd name="T60" fmla="*/ 32 w 200"/>
                <a:gd name="T61" fmla="*/ 168 h 201"/>
                <a:gd name="T62" fmla="*/ 100 w 200"/>
                <a:gd name="T63" fmla="*/ 196 h 201"/>
                <a:gd name="T64" fmla="*/ 100 w 200"/>
                <a:gd name="T65" fmla="*/ 196 h 201"/>
                <a:gd name="T66" fmla="*/ 100 w 200"/>
                <a:gd name="T67" fmla="*/ 201 h 201"/>
                <a:gd name="T68" fmla="*/ 100 w 200"/>
                <a:gd name="T69" fmla="*/ 201 h 201"/>
                <a:gd name="T70" fmla="*/ 29 w 200"/>
                <a:gd name="T71" fmla="*/ 171 h 201"/>
                <a:gd name="T72" fmla="*/ 0 w 200"/>
                <a:gd name="T73" fmla="*/ 100 h 201"/>
                <a:gd name="T74" fmla="*/ 29 w 200"/>
                <a:gd name="T75" fmla="*/ 29 h 201"/>
                <a:gd name="T76" fmla="*/ 100 w 200"/>
                <a:gd name="T77" fmla="*/ 0 h 201"/>
                <a:gd name="T78" fmla="*/ 100 w 200"/>
                <a:gd name="T79" fmla="*/ 0 h 201"/>
                <a:gd name="T80" fmla="*/ 100 w 200"/>
                <a:gd name="T81" fmla="*/ 5 h 201"/>
                <a:gd name="T82" fmla="*/ 100 w 200"/>
                <a:gd name="T83" fmla="*/ 5 h 201"/>
                <a:gd name="T84" fmla="*/ 100 w 200"/>
                <a:gd name="T85" fmla="*/ 70 h 201"/>
                <a:gd name="T86" fmla="*/ 100 w 200"/>
                <a:gd name="T87" fmla="*/ 70 h 201"/>
                <a:gd name="T88" fmla="*/ 78 w 200"/>
                <a:gd name="T89" fmla="*/ 79 h 201"/>
                <a:gd name="T90" fmla="*/ 69 w 200"/>
                <a:gd name="T91" fmla="*/ 100 h 201"/>
                <a:gd name="T92" fmla="*/ 78 w 200"/>
                <a:gd name="T93" fmla="*/ 122 h 201"/>
                <a:gd name="T94" fmla="*/ 78 w 200"/>
                <a:gd name="T95" fmla="*/ 122 h 201"/>
                <a:gd name="T96" fmla="*/ 100 w 200"/>
                <a:gd name="T97" fmla="*/ 131 h 201"/>
                <a:gd name="T98" fmla="*/ 100 w 200"/>
                <a:gd name="T99" fmla="*/ 131 h 201"/>
                <a:gd name="T100" fmla="*/ 100 w 200"/>
                <a:gd name="T101" fmla="*/ 126 h 201"/>
                <a:gd name="T102" fmla="*/ 100 w 200"/>
                <a:gd name="T103" fmla="*/ 126 h 201"/>
                <a:gd name="T104" fmla="*/ 82 w 200"/>
                <a:gd name="T105" fmla="*/ 119 h 201"/>
                <a:gd name="T106" fmla="*/ 82 w 200"/>
                <a:gd name="T107" fmla="*/ 119 h 201"/>
                <a:gd name="T108" fmla="*/ 82 w 200"/>
                <a:gd name="T109" fmla="*/ 119 h 201"/>
                <a:gd name="T110" fmla="*/ 74 w 200"/>
                <a:gd name="T111" fmla="*/ 100 h 201"/>
                <a:gd name="T112" fmla="*/ 82 w 200"/>
                <a:gd name="T113" fmla="*/ 82 h 201"/>
                <a:gd name="T114" fmla="*/ 100 w 200"/>
                <a:gd name="T115" fmla="*/ 75 h 201"/>
                <a:gd name="T116" fmla="*/ 100 w 200"/>
                <a:gd name="T117" fmla="*/ 75 h 201"/>
                <a:gd name="T118" fmla="*/ 100 w 200"/>
                <a:gd name="T119" fmla="*/ 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01">
                  <a:moveTo>
                    <a:pt x="100" y="196"/>
                  </a:moveTo>
                  <a:cubicBezTo>
                    <a:pt x="126" y="196"/>
                    <a:pt x="150" y="185"/>
                    <a:pt x="167" y="168"/>
                  </a:cubicBezTo>
                  <a:cubicBezTo>
                    <a:pt x="185" y="151"/>
                    <a:pt x="195" y="127"/>
                    <a:pt x="195" y="100"/>
                  </a:cubicBezTo>
                  <a:cubicBezTo>
                    <a:pt x="195" y="74"/>
                    <a:pt x="185" y="50"/>
                    <a:pt x="167" y="33"/>
                  </a:cubicBezTo>
                  <a:cubicBezTo>
                    <a:pt x="150" y="16"/>
                    <a:pt x="126" y="5"/>
                    <a:pt x="100" y="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8" y="0"/>
                    <a:pt x="153" y="11"/>
                    <a:pt x="171" y="29"/>
                  </a:cubicBezTo>
                  <a:cubicBezTo>
                    <a:pt x="189" y="48"/>
                    <a:pt x="200" y="73"/>
                    <a:pt x="200" y="100"/>
                  </a:cubicBezTo>
                  <a:cubicBezTo>
                    <a:pt x="200" y="128"/>
                    <a:pt x="189" y="153"/>
                    <a:pt x="171" y="171"/>
                  </a:cubicBezTo>
                  <a:cubicBezTo>
                    <a:pt x="153" y="189"/>
                    <a:pt x="128" y="201"/>
                    <a:pt x="100" y="201"/>
                  </a:cubicBezTo>
                  <a:cubicBezTo>
                    <a:pt x="100" y="196"/>
                    <a:pt x="100" y="196"/>
                    <a:pt x="100" y="196"/>
                  </a:cubicBezTo>
                  <a:close/>
                  <a:moveTo>
                    <a:pt x="100" y="131"/>
                  </a:moveTo>
                  <a:cubicBezTo>
                    <a:pt x="108" y="131"/>
                    <a:pt x="116" y="128"/>
                    <a:pt x="121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7" y="116"/>
                    <a:pt x="131" y="109"/>
                    <a:pt x="131" y="100"/>
                  </a:cubicBezTo>
                  <a:cubicBezTo>
                    <a:pt x="131" y="92"/>
                    <a:pt x="127" y="84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6" y="73"/>
                    <a:pt x="108" y="70"/>
                    <a:pt x="100" y="70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7" y="75"/>
                    <a:pt x="114" y="77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23" y="87"/>
                    <a:pt x="126" y="93"/>
                    <a:pt x="126" y="100"/>
                  </a:cubicBezTo>
                  <a:cubicBezTo>
                    <a:pt x="126" y="108"/>
                    <a:pt x="123" y="114"/>
                    <a:pt x="118" y="119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113" y="123"/>
                    <a:pt x="107" y="126"/>
                    <a:pt x="100" y="126"/>
                  </a:cubicBezTo>
                  <a:lnTo>
                    <a:pt x="100" y="131"/>
                  </a:lnTo>
                  <a:close/>
                  <a:moveTo>
                    <a:pt x="100" y="5"/>
                  </a:moveTo>
                  <a:cubicBezTo>
                    <a:pt x="74" y="5"/>
                    <a:pt x="50" y="16"/>
                    <a:pt x="32" y="33"/>
                  </a:cubicBezTo>
                  <a:cubicBezTo>
                    <a:pt x="15" y="50"/>
                    <a:pt x="4" y="74"/>
                    <a:pt x="4" y="100"/>
                  </a:cubicBezTo>
                  <a:cubicBezTo>
                    <a:pt x="4" y="127"/>
                    <a:pt x="15" y="151"/>
                    <a:pt x="32" y="168"/>
                  </a:cubicBezTo>
                  <a:cubicBezTo>
                    <a:pt x="50" y="185"/>
                    <a:pt x="74" y="196"/>
                    <a:pt x="100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72" y="201"/>
                    <a:pt x="47" y="189"/>
                    <a:pt x="29" y="171"/>
                  </a:cubicBezTo>
                  <a:cubicBezTo>
                    <a:pt x="11" y="153"/>
                    <a:pt x="0" y="128"/>
                    <a:pt x="0" y="100"/>
                  </a:cubicBezTo>
                  <a:cubicBezTo>
                    <a:pt x="0" y="73"/>
                    <a:pt x="11" y="48"/>
                    <a:pt x="29" y="29"/>
                  </a:cubicBezTo>
                  <a:cubicBezTo>
                    <a:pt x="47" y="11"/>
                    <a:pt x="72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lose/>
                  <a:moveTo>
                    <a:pt x="100" y="70"/>
                  </a:moveTo>
                  <a:cubicBezTo>
                    <a:pt x="100" y="70"/>
                    <a:pt x="100" y="70"/>
                    <a:pt x="100" y="70"/>
                  </a:cubicBezTo>
                  <a:cubicBezTo>
                    <a:pt x="91" y="70"/>
                    <a:pt x="84" y="73"/>
                    <a:pt x="78" y="79"/>
                  </a:cubicBezTo>
                  <a:cubicBezTo>
                    <a:pt x="73" y="84"/>
                    <a:pt x="69" y="92"/>
                    <a:pt x="69" y="100"/>
                  </a:cubicBezTo>
                  <a:cubicBezTo>
                    <a:pt x="69" y="109"/>
                    <a:pt x="73" y="116"/>
                    <a:pt x="78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84" y="128"/>
                    <a:pt x="91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93" y="126"/>
                    <a:pt x="86" y="123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77" y="114"/>
                    <a:pt x="74" y="108"/>
                    <a:pt x="74" y="100"/>
                  </a:cubicBezTo>
                  <a:cubicBezTo>
                    <a:pt x="74" y="93"/>
                    <a:pt x="77" y="87"/>
                    <a:pt x="82" y="82"/>
                  </a:cubicBezTo>
                  <a:cubicBezTo>
                    <a:pt x="86" y="77"/>
                    <a:pt x="93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lnTo>
                    <a:pt x="10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6" name="Freeform 287"/>
            <p:cNvSpPr>
              <a:spLocks noEditPoints="1"/>
            </p:cNvSpPr>
            <p:nvPr/>
          </p:nvSpPr>
          <p:spPr bwMode="auto">
            <a:xfrm>
              <a:off x="5207008" y="417516"/>
              <a:ext cx="112714" cy="115889"/>
            </a:xfrm>
            <a:custGeom>
              <a:avLst/>
              <a:gdLst>
                <a:gd name="T0" fmla="*/ 25 w 50"/>
                <a:gd name="T1" fmla="*/ 46 h 51"/>
                <a:gd name="T2" fmla="*/ 39 w 50"/>
                <a:gd name="T3" fmla="*/ 40 h 51"/>
                <a:gd name="T4" fmla="*/ 45 w 50"/>
                <a:gd name="T5" fmla="*/ 25 h 51"/>
                <a:gd name="T6" fmla="*/ 39 w 50"/>
                <a:gd name="T7" fmla="*/ 11 h 51"/>
                <a:gd name="T8" fmla="*/ 39 w 50"/>
                <a:gd name="T9" fmla="*/ 11 h 51"/>
                <a:gd name="T10" fmla="*/ 39 w 50"/>
                <a:gd name="T11" fmla="*/ 11 h 51"/>
                <a:gd name="T12" fmla="*/ 25 w 50"/>
                <a:gd name="T13" fmla="*/ 5 h 51"/>
                <a:gd name="T14" fmla="*/ 25 w 50"/>
                <a:gd name="T15" fmla="*/ 0 h 51"/>
                <a:gd name="T16" fmla="*/ 43 w 50"/>
                <a:gd name="T17" fmla="*/ 8 h 51"/>
                <a:gd name="T18" fmla="*/ 43 w 50"/>
                <a:gd name="T19" fmla="*/ 8 h 51"/>
                <a:gd name="T20" fmla="*/ 50 w 50"/>
                <a:gd name="T21" fmla="*/ 25 h 51"/>
                <a:gd name="T22" fmla="*/ 43 w 50"/>
                <a:gd name="T23" fmla="*/ 43 h 51"/>
                <a:gd name="T24" fmla="*/ 25 w 50"/>
                <a:gd name="T25" fmla="*/ 51 h 51"/>
                <a:gd name="T26" fmla="*/ 25 w 50"/>
                <a:gd name="T27" fmla="*/ 46 h 51"/>
                <a:gd name="T28" fmla="*/ 25 w 50"/>
                <a:gd name="T29" fmla="*/ 44 h 51"/>
                <a:gd name="T30" fmla="*/ 38 w 50"/>
                <a:gd name="T31" fmla="*/ 38 h 51"/>
                <a:gd name="T32" fmla="*/ 38 w 50"/>
                <a:gd name="T33" fmla="*/ 38 h 51"/>
                <a:gd name="T34" fmla="*/ 38 w 50"/>
                <a:gd name="T35" fmla="*/ 38 h 51"/>
                <a:gd name="T36" fmla="*/ 38 w 50"/>
                <a:gd name="T37" fmla="*/ 38 h 51"/>
                <a:gd name="T38" fmla="*/ 43 w 50"/>
                <a:gd name="T39" fmla="*/ 25 h 51"/>
                <a:gd name="T40" fmla="*/ 38 w 50"/>
                <a:gd name="T41" fmla="*/ 12 h 51"/>
                <a:gd name="T42" fmla="*/ 38 w 50"/>
                <a:gd name="T43" fmla="*/ 12 h 51"/>
                <a:gd name="T44" fmla="*/ 38 w 50"/>
                <a:gd name="T45" fmla="*/ 12 h 51"/>
                <a:gd name="T46" fmla="*/ 25 w 50"/>
                <a:gd name="T47" fmla="*/ 7 h 51"/>
                <a:gd name="T48" fmla="*/ 25 w 50"/>
                <a:gd name="T49" fmla="*/ 12 h 51"/>
                <a:gd name="T50" fmla="*/ 35 w 50"/>
                <a:gd name="T51" fmla="*/ 16 h 51"/>
                <a:gd name="T52" fmla="*/ 35 w 50"/>
                <a:gd name="T53" fmla="*/ 16 h 51"/>
                <a:gd name="T54" fmla="*/ 39 w 50"/>
                <a:gd name="T55" fmla="*/ 25 h 51"/>
                <a:gd name="T56" fmla="*/ 35 w 50"/>
                <a:gd name="T57" fmla="*/ 35 h 51"/>
                <a:gd name="T58" fmla="*/ 35 w 50"/>
                <a:gd name="T59" fmla="*/ 35 h 51"/>
                <a:gd name="T60" fmla="*/ 25 w 50"/>
                <a:gd name="T61" fmla="*/ 39 h 51"/>
                <a:gd name="T62" fmla="*/ 25 w 50"/>
                <a:gd name="T63" fmla="*/ 44 h 51"/>
                <a:gd name="T64" fmla="*/ 25 w 50"/>
                <a:gd name="T65" fmla="*/ 5 h 51"/>
                <a:gd name="T66" fmla="*/ 10 w 50"/>
                <a:gd name="T67" fmla="*/ 11 h 51"/>
                <a:gd name="T68" fmla="*/ 10 w 50"/>
                <a:gd name="T69" fmla="*/ 11 h 51"/>
                <a:gd name="T70" fmla="*/ 4 w 50"/>
                <a:gd name="T71" fmla="*/ 25 h 51"/>
                <a:gd name="T72" fmla="*/ 10 w 50"/>
                <a:gd name="T73" fmla="*/ 40 h 51"/>
                <a:gd name="T74" fmla="*/ 11 w 50"/>
                <a:gd name="T75" fmla="*/ 40 h 51"/>
                <a:gd name="T76" fmla="*/ 25 w 50"/>
                <a:gd name="T77" fmla="*/ 46 h 51"/>
                <a:gd name="T78" fmla="*/ 25 w 50"/>
                <a:gd name="T79" fmla="*/ 51 h 51"/>
                <a:gd name="T80" fmla="*/ 7 w 50"/>
                <a:gd name="T81" fmla="*/ 43 h 51"/>
                <a:gd name="T82" fmla="*/ 7 w 50"/>
                <a:gd name="T83" fmla="*/ 43 h 51"/>
                <a:gd name="T84" fmla="*/ 0 w 50"/>
                <a:gd name="T85" fmla="*/ 25 h 51"/>
                <a:gd name="T86" fmla="*/ 7 w 50"/>
                <a:gd name="T87" fmla="*/ 8 h 51"/>
                <a:gd name="T88" fmla="*/ 7 w 50"/>
                <a:gd name="T89" fmla="*/ 8 h 51"/>
                <a:gd name="T90" fmla="*/ 25 w 50"/>
                <a:gd name="T91" fmla="*/ 0 h 51"/>
                <a:gd name="T92" fmla="*/ 25 w 50"/>
                <a:gd name="T93" fmla="*/ 5 h 51"/>
                <a:gd name="T94" fmla="*/ 25 w 50"/>
                <a:gd name="T95" fmla="*/ 7 h 51"/>
                <a:gd name="T96" fmla="*/ 12 w 50"/>
                <a:gd name="T97" fmla="*/ 12 h 51"/>
                <a:gd name="T98" fmla="*/ 12 w 50"/>
                <a:gd name="T99" fmla="*/ 12 h 51"/>
                <a:gd name="T100" fmla="*/ 6 w 50"/>
                <a:gd name="T101" fmla="*/ 25 h 51"/>
                <a:gd name="T102" fmla="*/ 12 w 50"/>
                <a:gd name="T103" fmla="*/ 38 h 51"/>
                <a:gd name="T104" fmla="*/ 25 w 50"/>
                <a:gd name="T105" fmla="*/ 44 h 51"/>
                <a:gd name="T106" fmla="*/ 25 w 50"/>
                <a:gd name="T107" fmla="*/ 39 h 51"/>
                <a:gd name="T108" fmla="*/ 15 w 50"/>
                <a:gd name="T109" fmla="*/ 35 h 51"/>
                <a:gd name="T110" fmla="*/ 11 w 50"/>
                <a:gd name="T111" fmla="*/ 25 h 51"/>
                <a:gd name="T112" fmla="*/ 15 w 50"/>
                <a:gd name="T113" fmla="*/ 16 h 51"/>
                <a:gd name="T114" fmla="*/ 15 w 50"/>
                <a:gd name="T115" fmla="*/ 16 h 51"/>
                <a:gd name="T116" fmla="*/ 25 w 50"/>
                <a:gd name="T117" fmla="*/ 12 h 51"/>
                <a:gd name="T118" fmla="*/ 25 w 50"/>
                <a:gd name="T1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" h="51">
                  <a:moveTo>
                    <a:pt x="25" y="46"/>
                  </a:moveTo>
                  <a:cubicBezTo>
                    <a:pt x="31" y="46"/>
                    <a:pt x="36" y="43"/>
                    <a:pt x="39" y="40"/>
                  </a:cubicBezTo>
                  <a:cubicBezTo>
                    <a:pt x="43" y="36"/>
                    <a:pt x="45" y="31"/>
                    <a:pt x="45" y="25"/>
                  </a:cubicBezTo>
                  <a:cubicBezTo>
                    <a:pt x="45" y="20"/>
                    <a:pt x="43" y="15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7"/>
                    <a:pt x="31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8" y="3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7" y="12"/>
                    <a:pt x="50" y="18"/>
                    <a:pt x="50" y="25"/>
                  </a:cubicBezTo>
                  <a:cubicBezTo>
                    <a:pt x="50" y="32"/>
                    <a:pt x="47" y="39"/>
                    <a:pt x="43" y="43"/>
                  </a:cubicBezTo>
                  <a:cubicBezTo>
                    <a:pt x="38" y="48"/>
                    <a:pt x="32" y="51"/>
                    <a:pt x="25" y="51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25" y="44"/>
                  </a:moveTo>
                  <a:cubicBezTo>
                    <a:pt x="30" y="44"/>
                    <a:pt x="35" y="42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1" y="35"/>
                    <a:pt x="43" y="30"/>
                    <a:pt x="43" y="25"/>
                  </a:cubicBezTo>
                  <a:cubicBezTo>
                    <a:pt x="43" y="20"/>
                    <a:pt x="41" y="16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5" y="9"/>
                    <a:pt x="30" y="7"/>
                    <a:pt x="25" y="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9" y="12"/>
                    <a:pt x="32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8"/>
                    <a:pt x="39" y="22"/>
                    <a:pt x="39" y="25"/>
                  </a:cubicBezTo>
                  <a:cubicBezTo>
                    <a:pt x="39" y="29"/>
                    <a:pt x="37" y="33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2" y="38"/>
                    <a:pt x="29" y="39"/>
                    <a:pt x="25" y="39"/>
                  </a:cubicBezTo>
                  <a:lnTo>
                    <a:pt x="25" y="44"/>
                  </a:lnTo>
                  <a:close/>
                  <a:moveTo>
                    <a:pt x="25" y="5"/>
                  </a:moveTo>
                  <a:cubicBezTo>
                    <a:pt x="19" y="5"/>
                    <a:pt x="14" y="7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5"/>
                    <a:pt x="4" y="20"/>
                    <a:pt x="4" y="25"/>
                  </a:cubicBezTo>
                  <a:cubicBezTo>
                    <a:pt x="4" y="31"/>
                    <a:pt x="7" y="36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4" y="44"/>
                    <a:pt x="19" y="46"/>
                    <a:pt x="25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8" y="51"/>
                    <a:pt x="12" y="48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3" y="39"/>
                    <a:pt x="0" y="32"/>
                    <a:pt x="0" y="25"/>
                  </a:cubicBezTo>
                  <a:cubicBezTo>
                    <a:pt x="0" y="19"/>
                    <a:pt x="2" y="12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3"/>
                    <a:pt x="18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5" y="7"/>
                  </a:moveTo>
                  <a:cubicBezTo>
                    <a:pt x="20" y="7"/>
                    <a:pt x="15" y="9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8" y="16"/>
                    <a:pt x="6" y="20"/>
                    <a:pt x="6" y="25"/>
                  </a:cubicBezTo>
                  <a:cubicBezTo>
                    <a:pt x="6" y="30"/>
                    <a:pt x="8" y="35"/>
                    <a:pt x="12" y="38"/>
                  </a:cubicBezTo>
                  <a:cubicBezTo>
                    <a:pt x="15" y="42"/>
                    <a:pt x="20" y="44"/>
                    <a:pt x="25" y="44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1" y="39"/>
                    <a:pt x="18" y="38"/>
                    <a:pt x="15" y="35"/>
                  </a:cubicBezTo>
                  <a:cubicBezTo>
                    <a:pt x="13" y="33"/>
                    <a:pt x="11" y="29"/>
                    <a:pt x="11" y="25"/>
                  </a:cubicBezTo>
                  <a:cubicBezTo>
                    <a:pt x="11" y="22"/>
                    <a:pt x="13" y="18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3"/>
                    <a:pt x="21" y="12"/>
                    <a:pt x="25" y="12"/>
                  </a:cubicBezTo>
                  <a:lnTo>
                    <a:pt x="2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7" name="Freeform 290"/>
            <p:cNvSpPr>
              <a:spLocks noEditPoints="1"/>
            </p:cNvSpPr>
            <p:nvPr/>
          </p:nvSpPr>
          <p:spPr bwMode="auto">
            <a:xfrm>
              <a:off x="9898077" y="2517790"/>
              <a:ext cx="38100" cy="39688"/>
            </a:xfrm>
            <a:custGeom>
              <a:avLst/>
              <a:gdLst>
                <a:gd name="T0" fmla="*/ 9 w 17"/>
                <a:gd name="T1" fmla="*/ 0 h 17"/>
                <a:gd name="T2" fmla="*/ 15 w 17"/>
                <a:gd name="T3" fmla="*/ 3 h 17"/>
                <a:gd name="T4" fmla="*/ 15 w 17"/>
                <a:gd name="T5" fmla="*/ 3 h 17"/>
                <a:gd name="T6" fmla="*/ 17 w 17"/>
                <a:gd name="T7" fmla="*/ 9 h 17"/>
                <a:gd name="T8" fmla="*/ 15 w 17"/>
                <a:gd name="T9" fmla="*/ 15 h 17"/>
                <a:gd name="T10" fmla="*/ 15 w 17"/>
                <a:gd name="T11" fmla="*/ 15 h 17"/>
                <a:gd name="T12" fmla="*/ 9 w 17"/>
                <a:gd name="T13" fmla="*/ 17 h 17"/>
                <a:gd name="T14" fmla="*/ 9 w 17"/>
                <a:gd name="T15" fmla="*/ 17 h 17"/>
                <a:gd name="T16" fmla="*/ 9 w 17"/>
                <a:gd name="T17" fmla="*/ 13 h 17"/>
                <a:gd name="T18" fmla="*/ 9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3 w 17"/>
                <a:gd name="T25" fmla="*/ 9 h 17"/>
                <a:gd name="T26" fmla="*/ 12 w 17"/>
                <a:gd name="T27" fmla="*/ 6 h 17"/>
                <a:gd name="T28" fmla="*/ 11 w 17"/>
                <a:gd name="T29" fmla="*/ 6 h 17"/>
                <a:gd name="T30" fmla="*/ 9 w 17"/>
                <a:gd name="T31" fmla="*/ 5 h 17"/>
                <a:gd name="T32" fmla="*/ 9 w 17"/>
                <a:gd name="T33" fmla="*/ 5 h 17"/>
                <a:gd name="T34" fmla="*/ 9 w 17"/>
                <a:gd name="T35" fmla="*/ 0 h 17"/>
                <a:gd name="T36" fmla="*/ 9 w 17"/>
                <a:gd name="T37" fmla="*/ 17 h 17"/>
                <a:gd name="T38" fmla="*/ 2 w 17"/>
                <a:gd name="T39" fmla="*/ 15 h 17"/>
                <a:gd name="T40" fmla="*/ 2 w 17"/>
                <a:gd name="T41" fmla="*/ 15 h 17"/>
                <a:gd name="T42" fmla="*/ 2 w 17"/>
                <a:gd name="T43" fmla="*/ 15 h 17"/>
                <a:gd name="T44" fmla="*/ 0 w 17"/>
                <a:gd name="T45" fmla="*/ 9 h 17"/>
                <a:gd name="T46" fmla="*/ 2 w 17"/>
                <a:gd name="T47" fmla="*/ 3 h 17"/>
                <a:gd name="T48" fmla="*/ 9 w 17"/>
                <a:gd name="T49" fmla="*/ 0 h 17"/>
                <a:gd name="T50" fmla="*/ 9 w 17"/>
                <a:gd name="T51" fmla="*/ 5 h 17"/>
                <a:gd name="T52" fmla="*/ 6 w 17"/>
                <a:gd name="T53" fmla="*/ 6 h 17"/>
                <a:gd name="T54" fmla="*/ 5 w 17"/>
                <a:gd name="T55" fmla="*/ 9 h 17"/>
                <a:gd name="T56" fmla="*/ 6 w 17"/>
                <a:gd name="T57" fmla="*/ 12 h 17"/>
                <a:gd name="T58" fmla="*/ 6 w 17"/>
                <a:gd name="T59" fmla="*/ 12 h 17"/>
                <a:gd name="T60" fmla="*/ 9 w 17"/>
                <a:gd name="T61" fmla="*/ 13 h 17"/>
                <a:gd name="T62" fmla="*/ 9 w 17"/>
                <a:gd name="T6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1" y="0"/>
                    <a:pt x="13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6"/>
                    <a:pt x="17" y="9"/>
                  </a:cubicBezTo>
                  <a:cubicBezTo>
                    <a:pt x="17" y="11"/>
                    <a:pt x="16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" y="17"/>
                  </a:moveTo>
                  <a:cubicBezTo>
                    <a:pt x="6" y="17"/>
                    <a:pt x="4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3"/>
                    <a:pt x="9" y="13"/>
                  </a:cubicBezTo>
                  <a:lnTo>
                    <a:pt x="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8" name="Freeform 292"/>
            <p:cNvSpPr>
              <a:spLocks noEditPoints="1"/>
            </p:cNvSpPr>
            <p:nvPr/>
          </p:nvSpPr>
          <p:spPr bwMode="auto">
            <a:xfrm>
              <a:off x="4752982" y="101601"/>
              <a:ext cx="101600" cy="95251"/>
            </a:xfrm>
            <a:custGeom>
              <a:avLst/>
              <a:gdLst>
                <a:gd name="T0" fmla="*/ 30 w 45"/>
                <a:gd name="T1" fmla="*/ 7 h 42"/>
                <a:gd name="T2" fmla="*/ 23 w 45"/>
                <a:gd name="T3" fmla="*/ 17 h 42"/>
                <a:gd name="T4" fmla="*/ 23 w 45"/>
                <a:gd name="T5" fmla="*/ 9 h 42"/>
                <a:gd name="T6" fmla="*/ 29 w 45"/>
                <a:gd name="T7" fmla="*/ 1 h 42"/>
                <a:gd name="T8" fmla="*/ 30 w 45"/>
                <a:gd name="T9" fmla="*/ 0 h 42"/>
                <a:gd name="T10" fmla="*/ 33 w 45"/>
                <a:gd name="T11" fmla="*/ 1 h 42"/>
                <a:gd name="T12" fmla="*/ 37 w 45"/>
                <a:gd name="T13" fmla="*/ 6 h 42"/>
                <a:gd name="T14" fmla="*/ 43 w 45"/>
                <a:gd name="T15" fmla="*/ 9 h 42"/>
                <a:gd name="T16" fmla="*/ 43 w 45"/>
                <a:gd name="T17" fmla="*/ 9 h 42"/>
                <a:gd name="T18" fmla="*/ 44 w 45"/>
                <a:gd name="T19" fmla="*/ 9 h 42"/>
                <a:gd name="T20" fmla="*/ 44 w 45"/>
                <a:gd name="T21" fmla="*/ 12 h 42"/>
                <a:gd name="T22" fmla="*/ 23 w 45"/>
                <a:gd name="T23" fmla="*/ 41 h 42"/>
                <a:gd name="T24" fmla="*/ 23 w 45"/>
                <a:gd name="T25" fmla="*/ 33 h 42"/>
                <a:gd name="T26" fmla="*/ 38 w 45"/>
                <a:gd name="T27" fmla="*/ 12 h 42"/>
                <a:gd name="T28" fmla="*/ 34 w 45"/>
                <a:gd name="T29" fmla="*/ 10 h 42"/>
                <a:gd name="T30" fmla="*/ 30 w 45"/>
                <a:gd name="T31" fmla="*/ 7 h 42"/>
                <a:gd name="T32" fmla="*/ 23 w 45"/>
                <a:gd name="T33" fmla="*/ 17 h 42"/>
                <a:gd name="T34" fmla="*/ 7 w 45"/>
                <a:gd name="T35" fmla="*/ 37 h 42"/>
                <a:gd name="T36" fmla="*/ 19 w 45"/>
                <a:gd name="T37" fmla="*/ 37 h 42"/>
                <a:gd name="T38" fmla="*/ 23 w 45"/>
                <a:gd name="T39" fmla="*/ 33 h 42"/>
                <a:gd name="T40" fmla="*/ 23 w 45"/>
                <a:gd name="T41" fmla="*/ 41 h 42"/>
                <a:gd name="T42" fmla="*/ 23 w 45"/>
                <a:gd name="T43" fmla="*/ 41 h 42"/>
                <a:gd name="T44" fmla="*/ 21 w 45"/>
                <a:gd name="T45" fmla="*/ 42 h 42"/>
                <a:gd name="T46" fmla="*/ 2 w 45"/>
                <a:gd name="T47" fmla="*/ 42 h 42"/>
                <a:gd name="T48" fmla="*/ 2 w 45"/>
                <a:gd name="T49" fmla="*/ 42 h 42"/>
                <a:gd name="T50" fmla="*/ 1 w 45"/>
                <a:gd name="T51" fmla="*/ 42 h 42"/>
                <a:gd name="T52" fmla="*/ 0 w 45"/>
                <a:gd name="T53" fmla="*/ 38 h 42"/>
                <a:gd name="T54" fmla="*/ 23 w 45"/>
                <a:gd name="T55" fmla="*/ 9 h 42"/>
                <a:gd name="T56" fmla="*/ 23 w 45"/>
                <a:gd name="T5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42">
                  <a:moveTo>
                    <a:pt x="30" y="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31" y="0"/>
                    <a:pt x="32" y="0"/>
                    <a:pt x="33" y="1"/>
                  </a:cubicBezTo>
                  <a:cubicBezTo>
                    <a:pt x="34" y="3"/>
                    <a:pt x="35" y="5"/>
                    <a:pt x="37" y="6"/>
                  </a:cubicBezTo>
                  <a:cubicBezTo>
                    <a:pt x="38" y="7"/>
                    <a:pt x="40" y="8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4" y="9"/>
                  </a:cubicBezTo>
                  <a:cubicBezTo>
                    <a:pt x="45" y="10"/>
                    <a:pt x="45" y="11"/>
                    <a:pt x="44" y="12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3" y="9"/>
                    <a:pt x="31" y="8"/>
                    <a:pt x="30" y="7"/>
                  </a:cubicBezTo>
                  <a:close/>
                  <a:moveTo>
                    <a:pt x="23" y="1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2"/>
                    <a:pt x="21" y="42"/>
                    <a:pt x="2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1" y="42"/>
                    <a:pt x="1" y="42"/>
                  </a:cubicBezTo>
                  <a:cubicBezTo>
                    <a:pt x="0" y="41"/>
                    <a:pt x="0" y="39"/>
                    <a:pt x="0" y="38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69" name="Freeform 293"/>
            <p:cNvSpPr>
              <a:spLocks noEditPoints="1"/>
            </p:cNvSpPr>
            <p:nvPr/>
          </p:nvSpPr>
          <p:spPr bwMode="auto">
            <a:xfrm>
              <a:off x="4822833" y="63501"/>
              <a:ext cx="60325" cy="58738"/>
            </a:xfrm>
            <a:custGeom>
              <a:avLst/>
              <a:gdLst>
                <a:gd name="T0" fmla="*/ 14 w 27"/>
                <a:gd name="T1" fmla="*/ 21 h 26"/>
                <a:gd name="T2" fmla="*/ 15 w 27"/>
                <a:gd name="T3" fmla="*/ 21 h 26"/>
                <a:gd name="T4" fmla="*/ 15 w 27"/>
                <a:gd name="T5" fmla="*/ 21 h 26"/>
                <a:gd name="T6" fmla="*/ 16 w 27"/>
                <a:gd name="T7" fmla="*/ 21 h 26"/>
                <a:gd name="T8" fmla="*/ 22 w 27"/>
                <a:gd name="T9" fmla="*/ 13 h 26"/>
                <a:gd name="T10" fmla="*/ 22 w 27"/>
                <a:gd name="T11" fmla="*/ 13 h 26"/>
                <a:gd name="T12" fmla="*/ 22 w 27"/>
                <a:gd name="T13" fmla="*/ 12 h 26"/>
                <a:gd name="T14" fmla="*/ 22 w 27"/>
                <a:gd name="T15" fmla="*/ 11 h 26"/>
                <a:gd name="T16" fmla="*/ 19 w 27"/>
                <a:gd name="T17" fmla="*/ 6 h 26"/>
                <a:gd name="T18" fmla="*/ 14 w 27"/>
                <a:gd name="T19" fmla="*/ 5 h 26"/>
                <a:gd name="T20" fmla="*/ 14 w 27"/>
                <a:gd name="T21" fmla="*/ 0 h 26"/>
                <a:gd name="T22" fmla="*/ 26 w 27"/>
                <a:gd name="T23" fmla="*/ 10 h 26"/>
                <a:gd name="T24" fmla="*/ 26 w 27"/>
                <a:gd name="T25" fmla="*/ 10 h 26"/>
                <a:gd name="T26" fmla="*/ 26 w 27"/>
                <a:gd name="T27" fmla="*/ 11 h 26"/>
                <a:gd name="T28" fmla="*/ 27 w 27"/>
                <a:gd name="T29" fmla="*/ 12 h 26"/>
                <a:gd name="T30" fmla="*/ 27 w 27"/>
                <a:gd name="T31" fmla="*/ 12 h 26"/>
                <a:gd name="T32" fmla="*/ 27 w 27"/>
                <a:gd name="T33" fmla="*/ 13 h 26"/>
                <a:gd name="T34" fmla="*/ 27 w 27"/>
                <a:gd name="T35" fmla="*/ 13 h 26"/>
                <a:gd name="T36" fmla="*/ 24 w 27"/>
                <a:gd name="T37" fmla="*/ 21 h 26"/>
                <a:gd name="T38" fmla="*/ 17 w 27"/>
                <a:gd name="T39" fmla="*/ 25 h 26"/>
                <a:gd name="T40" fmla="*/ 15 w 27"/>
                <a:gd name="T41" fmla="*/ 26 h 26"/>
                <a:gd name="T42" fmla="*/ 15 w 27"/>
                <a:gd name="T43" fmla="*/ 26 h 26"/>
                <a:gd name="T44" fmla="*/ 14 w 27"/>
                <a:gd name="T45" fmla="*/ 26 h 26"/>
                <a:gd name="T46" fmla="*/ 14 w 27"/>
                <a:gd name="T47" fmla="*/ 21 h 26"/>
                <a:gd name="T48" fmla="*/ 14 w 27"/>
                <a:gd name="T49" fmla="*/ 21 h 26"/>
                <a:gd name="T50" fmla="*/ 14 w 27"/>
                <a:gd name="T51" fmla="*/ 26 h 26"/>
                <a:gd name="T52" fmla="*/ 1 w 27"/>
                <a:gd name="T53" fmla="*/ 16 h 26"/>
                <a:gd name="T54" fmla="*/ 1 w 27"/>
                <a:gd name="T55" fmla="*/ 16 h 26"/>
                <a:gd name="T56" fmla="*/ 1 w 27"/>
                <a:gd name="T57" fmla="*/ 15 h 26"/>
                <a:gd name="T58" fmla="*/ 3 w 27"/>
                <a:gd name="T59" fmla="*/ 6 h 26"/>
                <a:gd name="T60" fmla="*/ 11 w 27"/>
                <a:gd name="T61" fmla="*/ 0 h 26"/>
                <a:gd name="T62" fmla="*/ 12 w 27"/>
                <a:gd name="T63" fmla="*/ 0 h 26"/>
                <a:gd name="T64" fmla="*/ 14 w 27"/>
                <a:gd name="T65" fmla="*/ 5 h 26"/>
                <a:gd name="T66" fmla="*/ 12 w 27"/>
                <a:gd name="T67" fmla="*/ 5 h 26"/>
                <a:gd name="T68" fmla="*/ 7 w 27"/>
                <a:gd name="T69" fmla="*/ 8 h 26"/>
                <a:gd name="T70" fmla="*/ 6 w 27"/>
                <a:gd name="T71" fmla="*/ 14 h 26"/>
                <a:gd name="T72" fmla="*/ 6 w 27"/>
                <a:gd name="T73" fmla="*/ 15 h 26"/>
                <a:gd name="T74" fmla="*/ 9 w 27"/>
                <a:gd name="T7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6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9" y="19"/>
                    <a:pt x="20" y="18"/>
                  </a:cubicBezTo>
                  <a:cubicBezTo>
                    <a:pt x="21" y="16"/>
                    <a:pt x="22" y="15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0" y="8"/>
                    <a:pt x="19" y="6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2" y="3"/>
                  </a:cubicBezTo>
                  <a:cubicBezTo>
                    <a:pt x="24" y="4"/>
                    <a:pt x="26" y="7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6"/>
                    <a:pt x="26" y="19"/>
                    <a:pt x="24" y="21"/>
                  </a:cubicBezTo>
                  <a:cubicBezTo>
                    <a:pt x="22" y="23"/>
                    <a:pt x="20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4" y="21"/>
                  </a:ln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6"/>
                    <a:pt x="8" y="25"/>
                    <a:pt x="6" y="23"/>
                  </a:cubicBezTo>
                  <a:cubicBezTo>
                    <a:pt x="3" y="21"/>
                    <a:pt x="2" y="19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5" y="3"/>
                    <a:pt x="7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8" y="7"/>
                    <a:pt x="7" y="8"/>
                  </a:cubicBezTo>
                  <a:cubicBezTo>
                    <a:pt x="6" y="10"/>
                    <a:pt x="5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7" y="18"/>
                    <a:pt x="9" y="19"/>
                  </a:cubicBezTo>
                  <a:cubicBezTo>
                    <a:pt x="10" y="20"/>
                    <a:pt x="12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0" name="Freeform 294"/>
            <p:cNvSpPr>
              <a:spLocks noEditPoints="1"/>
            </p:cNvSpPr>
            <p:nvPr/>
          </p:nvSpPr>
          <p:spPr bwMode="auto">
            <a:xfrm>
              <a:off x="4910145" y="101601"/>
              <a:ext cx="103188" cy="95251"/>
            </a:xfrm>
            <a:custGeom>
              <a:avLst/>
              <a:gdLst>
                <a:gd name="T0" fmla="*/ 26 w 45"/>
                <a:gd name="T1" fmla="*/ 37 h 42"/>
                <a:gd name="T2" fmla="*/ 38 w 45"/>
                <a:gd name="T3" fmla="*/ 37 h 42"/>
                <a:gd name="T4" fmla="*/ 23 w 45"/>
                <a:gd name="T5" fmla="*/ 17 h 42"/>
                <a:gd name="T6" fmla="*/ 23 w 45"/>
                <a:gd name="T7" fmla="*/ 9 h 42"/>
                <a:gd name="T8" fmla="*/ 45 w 45"/>
                <a:gd name="T9" fmla="*/ 38 h 42"/>
                <a:gd name="T10" fmla="*/ 45 w 45"/>
                <a:gd name="T11" fmla="*/ 40 h 42"/>
                <a:gd name="T12" fmla="*/ 43 w 45"/>
                <a:gd name="T13" fmla="*/ 42 h 42"/>
                <a:gd name="T14" fmla="*/ 25 w 45"/>
                <a:gd name="T15" fmla="*/ 42 h 42"/>
                <a:gd name="T16" fmla="*/ 25 w 45"/>
                <a:gd name="T17" fmla="*/ 42 h 42"/>
                <a:gd name="T18" fmla="*/ 23 w 45"/>
                <a:gd name="T19" fmla="*/ 41 h 42"/>
                <a:gd name="T20" fmla="*/ 23 w 45"/>
                <a:gd name="T21" fmla="*/ 41 h 42"/>
                <a:gd name="T22" fmla="*/ 23 w 45"/>
                <a:gd name="T23" fmla="*/ 33 h 42"/>
                <a:gd name="T24" fmla="*/ 26 w 45"/>
                <a:gd name="T25" fmla="*/ 37 h 42"/>
                <a:gd name="T26" fmla="*/ 23 w 45"/>
                <a:gd name="T27" fmla="*/ 17 h 42"/>
                <a:gd name="T28" fmla="*/ 15 w 45"/>
                <a:gd name="T29" fmla="*/ 7 h 42"/>
                <a:gd name="T30" fmla="*/ 11 w 45"/>
                <a:gd name="T31" fmla="*/ 10 h 42"/>
                <a:gd name="T32" fmla="*/ 7 w 45"/>
                <a:gd name="T33" fmla="*/ 12 h 42"/>
                <a:gd name="T34" fmla="*/ 23 w 45"/>
                <a:gd name="T35" fmla="*/ 33 h 42"/>
                <a:gd name="T36" fmla="*/ 23 w 45"/>
                <a:gd name="T37" fmla="*/ 41 h 42"/>
                <a:gd name="T38" fmla="*/ 1 w 45"/>
                <a:gd name="T39" fmla="*/ 13 h 42"/>
                <a:gd name="T40" fmla="*/ 1 w 45"/>
                <a:gd name="T41" fmla="*/ 11 h 42"/>
                <a:gd name="T42" fmla="*/ 3 w 45"/>
                <a:gd name="T43" fmla="*/ 9 h 42"/>
                <a:gd name="T44" fmla="*/ 8 w 45"/>
                <a:gd name="T45" fmla="*/ 6 h 42"/>
                <a:gd name="T46" fmla="*/ 12 w 45"/>
                <a:gd name="T47" fmla="*/ 1 h 42"/>
                <a:gd name="T48" fmla="*/ 13 w 45"/>
                <a:gd name="T49" fmla="*/ 0 h 42"/>
                <a:gd name="T50" fmla="*/ 16 w 45"/>
                <a:gd name="T51" fmla="*/ 1 h 42"/>
                <a:gd name="T52" fmla="*/ 23 w 45"/>
                <a:gd name="T53" fmla="*/ 9 h 42"/>
                <a:gd name="T54" fmla="*/ 23 w 45"/>
                <a:gd name="T55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42">
                  <a:moveTo>
                    <a:pt x="26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9"/>
                    <a:pt x="45" y="40"/>
                  </a:cubicBezTo>
                  <a:cubicBezTo>
                    <a:pt x="45" y="41"/>
                    <a:pt x="44" y="42"/>
                    <a:pt x="43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3" y="42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6" y="37"/>
                  </a:lnTo>
                  <a:close/>
                  <a:moveTo>
                    <a:pt x="23" y="1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9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0"/>
                    <a:pt x="1" y="9"/>
                    <a:pt x="3" y="9"/>
                  </a:cubicBezTo>
                  <a:cubicBezTo>
                    <a:pt x="5" y="8"/>
                    <a:pt x="7" y="7"/>
                    <a:pt x="8" y="6"/>
                  </a:cubicBezTo>
                  <a:cubicBezTo>
                    <a:pt x="10" y="5"/>
                    <a:pt x="11" y="3"/>
                    <a:pt x="12" y="1"/>
                  </a:cubicBezTo>
                  <a:cubicBezTo>
                    <a:pt x="12" y="1"/>
                    <a:pt x="13" y="1"/>
                    <a:pt x="13" y="0"/>
                  </a:cubicBezTo>
                  <a:cubicBezTo>
                    <a:pt x="14" y="0"/>
                    <a:pt x="16" y="0"/>
                    <a:pt x="16" y="1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1" name="Freeform 295"/>
            <p:cNvSpPr>
              <a:spLocks noEditPoints="1"/>
            </p:cNvSpPr>
            <p:nvPr/>
          </p:nvSpPr>
          <p:spPr bwMode="auto">
            <a:xfrm>
              <a:off x="4883158" y="63501"/>
              <a:ext cx="58738" cy="58738"/>
            </a:xfrm>
            <a:custGeom>
              <a:avLst/>
              <a:gdLst>
                <a:gd name="T0" fmla="*/ 13 w 26"/>
                <a:gd name="T1" fmla="*/ 5 h 26"/>
                <a:gd name="T2" fmla="*/ 13 w 26"/>
                <a:gd name="T3" fmla="*/ 1 h 26"/>
                <a:gd name="T4" fmla="*/ 15 w 26"/>
                <a:gd name="T5" fmla="*/ 0 h 26"/>
                <a:gd name="T6" fmla="*/ 25 w 26"/>
                <a:gd name="T7" fmla="*/ 15 h 26"/>
                <a:gd name="T8" fmla="*/ 21 w 26"/>
                <a:gd name="T9" fmla="*/ 23 h 26"/>
                <a:gd name="T10" fmla="*/ 13 w 26"/>
                <a:gd name="T11" fmla="*/ 21 h 26"/>
                <a:gd name="T12" fmla="*/ 20 w 26"/>
                <a:gd name="T13" fmla="*/ 15 h 26"/>
                <a:gd name="T14" fmla="*/ 21 w 26"/>
                <a:gd name="T15" fmla="*/ 14 h 26"/>
                <a:gd name="T16" fmla="*/ 14 w 26"/>
                <a:gd name="T17" fmla="*/ 5 h 26"/>
                <a:gd name="T18" fmla="*/ 14 w 26"/>
                <a:gd name="T19" fmla="*/ 0 h 26"/>
                <a:gd name="T20" fmla="*/ 12 w 26"/>
                <a:gd name="T21" fmla="*/ 5 h 26"/>
                <a:gd name="T22" fmla="*/ 13 w 26"/>
                <a:gd name="T23" fmla="*/ 1 h 26"/>
                <a:gd name="T24" fmla="*/ 11 w 26"/>
                <a:gd name="T25" fmla="*/ 21 h 26"/>
                <a:gd name="T26" fmla="*/ 12 w 26"/>
                <a:gd name="T27" fmla="*/ 21 h 26"/>
                <a:gd name="T28" fmla="*/ 12 w 26"/>
                <a:gd name="T29" fmla="*/ 21 h 26"/>
                <a:gd name="T30" fmla="*/ 12 w 26"/>
                <a:gd name="T31" fmla="*/ 26 h 26"/>
                <a:gd name="T32" fmla="*/ 11 w 26"/>
                <a:gd name="T33" fmla="*/ 26 h 26"/>
                <a:gd name="T34" fmla="*/ 11 w 26"/>
                <a:gd name="T35" fmla="*/ 21 h 26"/>
                <a:gd name="T36" fmla="*/ 11 w 26"/>
                <a:gd name="T37" fmla="*/ 0 h 26"/>
                <a:gd name="T38" fmla="*/ 11 w 26"/>
                <a:gd name="T39" fmla="*/ 0 h 26"/>
                <a:gd name="T40" fmla="*/ 12 w 26"/>
                <a:gd name="T41" fmla="*/ 0 h 26"/>
                <a:gd name="T42" fmla="*/ 8 w 26"/>
                <a:gd name="T43" fmla="*/ 5 h 26"/>
                <a:gd name="T44" fmla="*/ 8 w 26"/>
                <a:gd name="T45" fmla="*/ 20 h 26"/>
                <a:gd name="T46" fmla="*/ 11 w 26"/>
                <a:gd name="T47" fmla="*/ 21 h 26"/>
                <a:gd name="T48" fmla="*/ 11 w 26"/>
                <a:gd name="T49" fmla="*/ 21 h 26"/>
                <a:gd name="T50" fmla="*/ 10 w 26"/>
                <a:gd name="T51" fmla="*/ 26 h 26"/>
                <a:gd name="T52" fmla="*/ 10 w 26"/>
                <a:gd name="T53" fmla="*/ 25 h 26"/>
                <a:gd name="T54" fmla="*/ 8 w 26"/>
                <a:gd name="T55" fmla="*/ 20 h 26"/>
                <a:gd name="T56" fmla="*/ 8 w 26"/>
                <a:gd name="T57" fmla="*/ 1 h 26"/>
                <a:gd name="T58" fmla="*/ 8 w 26"/>
                <a:gd name="T59" fmla="*/ 6 h 26"/>
                <a:gd name="T60" fmla="*/ 5 w 26"/>
                <a:gd name="T61" fmla="*/ 11 h 26"/>
                <a:gd name="T62" fmla="*/ 4 w 26"/>
                <a:gd name="T63" fmla="*/ 8 h 26"/>
                <a:gd name="T64" fmla="*/ 4 w 26"/>
                <a:gd name="T65" fmla="*/ 14 h 26"/>
                <a:gd name="T66" fmla="*/ 8 w 26"/>
                <a:gd name="T67" fmla="*/ 25 h 26"/>
                <a:gd name="T68" fmla="*/ 8 w 26"/>
                <a:gd name="T69" fmla="*/ 1 h 26"/>
                <a:gd name="T70" fmla="*/ 8 w 26"/>
                <a:gd name="T71" fmla="*/ 1 h 26"/>
                <a:gd name="T72" fmla="*/ 4 w 26"/>
                <a:gd name="T73" fmla="*/ 3 h 26"/>
                <a:gd name="T74" fmla="*/ 4 w 26"/>
                <a:gd name="T75" fmla="*/ 12 h 26"/>
                <a:gd name="T76" fmla="*/ 4 w 26"/>
                <a:gd name="T77" fmla="*/ 13 h 26"/>
                <a:gd name="T78" fmla="*/ 2 w 26"/>
                <a:gd name="T79" fmla="*/ 21 h 26"/>
                <a:gd name="T80" fmla="*/ 4 w 26"/>
                <a:gd name="T81" fmla="*/ 8 h 26"/>
                <a:gd name="T82" fmla="*/ 0 w 26"/>
                <a:gd name="T83" fmla="*/ 10 h 26"/>
                <a:gd name="T84" fmla="*/ 0 w 26"/>
                <a:gd name="T85" fmla="*/ 10 h 26"/>
                <a:gd name="T86" fmla="*/ 0 w 26"/>
                <a:gd name="T87" fmla="*/ 10 h 26"/>
                <a:gd name="T88" fmla="*/ 0 w 26"/>
                <a:gd name="T89" fmla="*/ 10 h 26"/>
                <a:gd name="T90" fmla="*/ 0 w 26"/>
                <a:gd name="T91" fmla="*/ 15 h 26"/>
                <a:gd name="T92" fmla="*/ 0 w 26"/>
                <a:gd name="T93" fmla="*/ 11 h 26"/>
                <a:gd name="T94" fmla="*/ 0 w 26"/>
                <a:gd name="T95" fmla="*/ 11 h 26"/>
                <a:gd name="T96" fmla="*/ 0 w 26"/>
                <a:gd name="T97" fmla="*/ 11 h 26"/>
                <a:gd name="T98" fmla="*/ 0 w 26"/>
                <a:gd name="T99" fmla="*/ 14 h 26"/>
                <a:gd name="T100" fmla="*/ 0 w 26"/>
                <a:gd name="T101" fmla="*/ 12 h 26"/>
                <a:gd name="T102" fmla="*/ 0 w 26"/>
                <a:gd name="T103" fmla="*/ 12 h 26"/>
                <a:gd name="T104" fmla="*/ 0 w 26"/>
                <a:gd name="T105" fmla="*/ 12 h 26"/>
                <a:gd name="T106" fmla="*/ 0 w 26"/>
                <a:gd name="T107" fmla="*/ 13 h 26"/>
                <a:gd name="T108" fmla="*/ 0 w 26"/>
                <a:gd name="T109" fmla="*/ 12 h 26"/>
                <a:gd name="T110" fmla="*/ 0 w 26"/>
                <a:gd name="T111" fmla="*/ 12 h 26"/>
                <a:gd name="T112" fmla="*/ 0 w 26"/>
                <a:gd name="T113" fmla="*/ 12 h 26"/>
                <a:gd name="T114" fmla="*/ 0 w 26"/>
                <a:gd name="T115" fmla="*/ 13 h 26"/>
                <a:gd name="T116" fmla="*/ 0 w 26"/>
                <a:gd name="T117" fmla="*/ 12 h 26"/>
                <a:gd name="T118" fmla="*/ 0 w 26"/>
                <a:gd name="T119" fmla="*/ 12 h 26"/>
                <a:gd name="T120" fmla="*/ 0 w 26"/>
                <a:gd name="T121" fmla="*/ 13 h 26"/>
                <a:gd name="T122" fmla="*/ 0 w 26"/>
                <a:gd name="T123" fmla="*/ 12 h 26"/>
                <a:gd name="T124" fmla="*/ 0 w 26"/>
                <a:gd name="T1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6">
                  <a:moveTo>
                    <a:pt x="14" y="5"/>
                  </a:move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1"/>
                    <a:pt x="21" y="3"/>
                    <a:pt x="23" y="6"/>
                  </a:cubicBezTo>
                  <a:cubicBezTo>
                    <a:pt x="25" y="8"/>
                    <a:pt x="26" y="11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19"/>
                    <a:pt x="23" y="21"/>
                    <a:pt x="21" y="23"/>
                  </a:cubicBezTo>
                  <a:cubicBezTo>
                    <a:pt x="18" y="25"/>
                    <a:pt x="15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6" y="20"/>
                    <a:pt x="18" y="19"/>
                  </a:cubicBezTo>
                  <a:cubicBezTo>
                    <a:pt x="19" y="18"/>
                    <a:pt x="20" y="16"/>
                    <a:pt x="20" y="15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2"/>
                    <a:pt x="20" y="10"/>
                    <a:pt x="19" y="8"/>
                  </a:cubicBezTo>
                  <a:cubicBezTo>
                    <a:pt x="18" y="7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1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5"/>
                    <a:pt x="13" y="5"/>
                    <a:pt x="13" y="5"/>
                  </a:cubicBezTo>
                  <a:close/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3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lose/>
                  <a:moveTo>
                    <a:pt x="12" y="0"/>
                  </a:moveTo>
                  <a:cubicBezTo>
                    <a:pt x="13" y="0"/>
                    <a:pt x="13" y="0"/>
                    <a:pt x="13" y="0"/>
                  </a:cubicBezTo>
                  <a:lnTo>
                    <a:pt x="12" y="0"/>
                  </a:lnTo>
                  <a:close/>
                  <a:moveTo>
                    <a:pt x="11" y="5"/>
                  </a:moveTo>
                  <a:cubicBezTo>
                    <a:pt x="10" y="5"/>
                    <a:pt x="9" y="5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8" y="20"/>
                  </a:move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7" y="6"/>
                  </a:cubicBezTo>
                  <a:cubicBezTo>
                    <a:pt x="6" y="8"/>
                    <a:pt x="5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4" y="14"/>
                  </a:moveTo>
                  <a:cubicBezTo>
                    <a:pt x="5" y="15"/>
                    <a:pt x="5" y="17"/>
                    <a:pt x="6" y="18"/>
                  </a:cubicBezTo>
                  <a:cubicBezTo>
                    <a:pt x="7" y="19"/>
                    <a:pt x="8" y="19"/>
                    <a:pt x="8" y="2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6" y="24"/>
                    <a:pt x="4" y="23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7" y="1"/>
                    <a:pt x="8" y="1"/>
                  </a:cubicBez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3" y="22"/>
                    <a:pt x="2" y="21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4" y="3"/>
                  </a:moveTo>
                  <a:cubicBezTo>
                    <a:pt x="2" y="4"/>
                    <a:pt x="1" y="7"/>
                    <a:pt x="0" y="1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  <a:moveTo>
                    <a:pt x="0" y="1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2" name="Freeform 296"/>
            <p:cNvSpPr>
              <a:spLocks noEditPoints="1"/>
            </p:cNvSpPr>
            <p:nvPr/>
          </p:nvSpPr>
          <p:spPr bwMode="auto">
            <a:xfrm>
              <a:off x="4710120" y="196852"/>
              <a:ext cx="346075" cy="176214"/>
            </a:xfrm>
            <a:custGeom>
              <a:avLst/>
              <a:gdLst>
                <a:gd name="T0" fmla="*/ 77 w 153"/>
                <a:gd name="T1" fmla="*/ 73 h 78"/>
                <a:gd name="T2" fmla="*/ 129 w 153"/>
                <a:gd name="T3" fmla="*/ 73 h 78"/>
                <a:gd name="T4" fmla="*/ 147 w 153"/>
                <a:gd name="T5" fmla="*/ 4 h 78"/>
                <a:gd name="T6" fmla="*/ 135 w 153"/>
                <a:gd name="T7" fmla="*/ 4 h 78"/>
                <a:gd name="T8" fmla="*/ 117 w 153"/>
                <a:gd name="T9" fmla="*/ 4 h 78"/>
                <a:gd name="T10" fmla="*/ 77 w 153"/>
                <a:gd name="T11" fmla="*/ 4 h 78"/>
                <a:gd name="T12" fmla="*/ 77 w 153"/>
                <a:gd name="T13" fmla="*/ 0 h 78"/>
                <a:gd name="T14" fmla="*/ 117 w 153"/>
                <a:gd name="T15" fmla="*/ 0 h 78"/>
                <a:gd name="T16" fmla="*/ 135 w 153"/>
                <a:gd name="T17" fmla="*/ 0 h 78"/>
                <a:gd name="T18" fmla="*/ 150 w 153"/>
                <a:gd name="T19" fmla="*/ 0 h 78"/>
                <a:gd name="T20" fmla="*/ 150 w 153"/>
                <a:gd name="T21" fmla="*/ 0 h 78"/>
                <a:gd name="T22" fmla="*/ 151 w 153"/>
                <a:gd name="T23" fmla="*/ 0 h 78"/>
                <a:gd name="T24" fmla="*/ 153 w 153"/>
                <a:gd name="T25" fmla="*/ 3 h 78"/>
                <a:gd name="T26" fmla="*/ 133 w 153"/>
                <a:gd name="T27" fmla="*/ 76 h 78"/>
                <a:gd name="T28" fmla="*/ 131 w 153"/>
                <a:gd name="T29" fmla="*/ 78 h 78"/>
                <a:gd name="T30" fmla="*/ 77 w 153"/>
                <a:gd name="T31" fmla="*/ 78 h 78"/>
                <a:gd name="T32" fmla="*/ 77 w 153"/>
                <a:gd name="T33" fmla="*/ 73 h 78"/>
                <a:gd name="T34" fmla="*/ 6 w 153"/>
                <a:gd name="T35" fmla="*/ 4 h 78"/>
                <a:gd name="T36" fmla="*/ 24 w 153"/>
                <a:gd name="T37" fmla="*/ 73 h 78"/>
                <a:gd name="T38" fmla="*/ 77 w 153"/>
                <a:gd name="T39" fmla="*/ 73 h 78"/>
                <a:gd name="T40" fmla="*/ 77 w 153"/>
                <a:gd name="T41" fmla="*/ 78 h 78"/>
                <a:gd name="T42" fmla="*/ 22 w 153"/>
                <a:gd name="T43" fmla="*/ 78 h 78"/>
                <a:gd name="T44" fmla="*/ 22 w 153"/>
                <a:gd name="T45" fmla="*/ 78 h 78"/>
                <a:gd name="T46" fmla="*/ 20 w 153"/>
                <a:gd name="T47" fmla="*/ 76 h 78"/>
                <a:gd name="T48" fmla="*/ 1 w 153"/>
                <a:gd name="T49" fmla="*/ 3 h 78"/>
                <a:gd name="T50" fmla="*/ 0 w 153"/>
                <a:gd name="T51" fmla="*/ 2 h 78"/>
                <a:gd name="T52" fmla="*/ 3 w 153"/>
                <a:gd name="T53" fmla="*/ 0 h 78"/>
                <a:gd name="T54" fmla="*/ 18 w 153"/>
                <a:gd name="T55" fmla="*/ 0 h 78"/>
                <a:gd name="T56" fmla="*/ 36 w 153"/>
                <a:gd name="T57" fmla="*/ 0 h 78"/>
                <a:gd name="T58" fmla="*/ 77 w 153"/>
                <a:gd name="T59" fmla="*/ 0 h 78"/>
                <a:gd name="T60" fmla="*/ 77 w 153"/>
                <a:gd name="T61" fmla="*/ 4 h 78"/>
                <a:gd name="T62" fmla="*/ 36 w 153"/>
                <a:gd name="T63" fmla="*/ 4 h 78"/>
                <a:gd name="T64" fmla="*/ 18 w 153"/>
                <a:gd name="T65" fmla="*/ 4 h 78"/>
                <a:gd name="T66" fmla="*/ 6 w 153"/>
                <a:gd name="T67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78">
                  <a:moveTo>
                    <a:pt x="77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2" y="0"/>
                    <a:pt x="153" y="1"/>
                    <a:pt x="153" y="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7"/>
                    <a:pt x="132" y="78"/>
                    <a:pt x="131" y="78"/>
                  </a:cubicBezTo>
                  <a:cubicBezTo>
                    <a:pt x="77" y="78"/>
                    <a:pt x="77" y="78"/>
                    <a:pt x="77" y="78"/>
                  </a:cubicBezTo>
                  <a:lnTo>
                    <a:pt x="77" y="73"/>
                  </a:lnTo>
                  <a:close/>
                  <a:moveTo>
                    <a:pt x="6" y="4"/>
                  </a:moveTo>
                  <a:cubicBezTo>
                    <a:pt x="24" y="73"/>
                    <a:pt x="24" y="73"/>
                    <a:pt x="24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8"/>
                    <a:pt x="20" y="77"/>
                    <a:pt x="20" y="7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3" name="Freeform 297"/>
            <p:cNvSpPr>
              <a:spLocks noEditPoints="1"/>
            </p:cNvSpPr>
            <p:nvPr/>
          </p:nvSpPr>
          <p:spPr bwMode="auto">
            <a:xfrm>
              <a:off x="6918335" y="1589"/>
              <a:ext cx="400050" cy="247651"/>
            </a:xfrm>
            <a:custGeom>
              <a:avLst/>
              <a:gdLst>
                <a:gd name="T0" fmla="*/ 34 w 177"/>
                <a:gd name="T1" fmla="*/ 0 h 109"/>
                <a:gd name="T2" fmla="*/ 29 w 177"/>
                <a:gd name="T3" fmla="*/ 5 h 109"/>
                <a:gd name="T4" fmla="*/ 4 w 177"/>
                <a:gd name="T5" fmla="*/ 64 h 109"/>
                <a:gd name="T6" fmla="*/ 7 w 177"/>
                <a:gd name="T7" fmla="*/ 85 h 109"/>
                <a:gd name="T8" fmla="*/ 10 w 177"/>
                <a:gd name="T9" fmla="*/ 94 h 109"/>
                <a:gd name="T10" fmla="*/ 10 w 177"/>
                <a:gd name="T11" fmla="*/ 82 h 109"/>
                <a:gd name="T12" fmla="*/ 11 w 177"/>
                <a:gd name="T13" fmla="*/ 76 h 109"/>
                <a:gd name="T14" fmla="*/ 14 w 177"/>
                <a:gd name="T15" fmla="*/ 70 h 109"/>
                <a:gd name="T16" fmla="*/ 14 w 177"/>
                <a:gd name="T17" fmla="*/ 68 h 109"/>
                <a:gd name="T18" fmla="*/ 14 w 177"/>
                <a:gd name="T19" fmla="*/ 64 h 109"/>
                <a:gd name="T20" fmla="*/ 36 w 177"/>
                <a:gd name="T21" fmla="*/ 11 h 109"/>
                <a:gd name="T22" fmla="*/ 50 w 177"/>
                <a:gd name="T23" fmla="*/ 0 h 109"/>
                <a:gd name="T24" fmla="*/ 60 w 177"/>
                <a:gd name="T25" fmla="*/ 0 h 109"/>
                <a:gd name="T26" fmla="*/ 39 w 177"/>
                <a:gd name="T27" fmla="*/ 15 h 109"/>
                <a:gd name="T28" fmla="*/ 19 w 177"/>
                <a:gd name="T29" fmla="*/ 64 h 109"/>
                <a:gd name="T30" fmla="*/ 19 w 177"/>
                <a:gd name="T31" fmla="*/ 67 h 109"/>
                <a:gd name="T32" fmla="*/ 19 w 177"/>
                <a:gd name="T33" fmla="*/ 71 h 109"/>
                <a:gd name="T34" fmla="*/ 19 w 177"/>
                <a:gd name="T35" fmla="*/ 71 h 109"/>
                <a:gd name="T36" fmla="*/ 19 w 177"/>
                <a:gd name="T37" fmla="*/ 72 h 109"/>
                <a:gd name="T38" fmla="*/ 16 w 177"/>
                <a:gd name="T39" fmla="*/ 77 h 109"/>
                <a:gd name="T40" fmla="*/ 15 w 177"/>
                <a:gd name="T41" fmla="*/ 82 h 109"/>
                <a:gd name="T42" fmla="*/ 15 w 177"/>
                <a:gd name="T43" fmla="*/ 105 h 109"/>
                <a:gd name="T44" fmla="*/ 15 w 177"/>
                <a:gd name="T45" fmla="*/ 105 h 109"/>
                <a:gd name="T46" fmla="*/ 14 w 177"/>
                <a:gd name="T47" fmla="*/ 107 h 109"/>
                <a:gd name="T48" fmla="*/ 10 w 177"/>
                <a:gd name="T49" fmla="*/ 106 h 109"/>
                <a:gd name="T50" fmla="*/ 2 w 177"/>
                <a:gd name="T51" fmla="*/ 86 h 109"/>
                <a:gd name="T52" fmla="*/ 0 w 177"/>
                <a:gd name="T53" fmla="*/ 64 h 109"/>
                <a:gd name="T54" fmla="*/ 26 w 177"/>
                <a:gd name="T55" fmla="*/ 1 h 109"/>
                <a:gd name="T56" fmla="*/ 27 w 177"/>
                <a:gd name="T57" fmla="*/ 0 h 109"/>
                <a:gd name="T58" fmla="*/ 34 w 177"/>
                <a:gd name="T59" fmla="*/ 0 h 109"/>
                <a:gd name="T60" fmla="*/ 127 w 177"/>
                <a:gd name="T61" fmla="*/ 0 h 109"/>
                <a:gd name="T62" fmla="*/ 141 w 177"/>
                <a:gd name="T63" fmla="*/ 11 h 109"/>
                <a:gd name="T64" fmla="*/ 163 w 177"/>
                <a:gd name="T65" fmla="*/ 64 h 109"/>
                <a:gd name="T66" fmla="*/ 162 w 177"/>
                <a:gd name="T67" fmla="*/ 68 h 109"/>
                <a:gd name="T68" fmla="*/ 162 w 177"/>
                <a:gd name="T69" fmla="*/ 68 h 109"/>
                <a:gd name="T70" fmla="*/ 162 w 177"/>
                <a:gd name="T71" fmla="*/ 71 h 109"/>
                <a:gd name="T72" fmla="*/ 165 w 177"/>
                <a:gd name="T73" fmla="*/ 76 h 109"/>
                <a:gd name="T74" fmla="*/ 166 w 177"/>
                <a:gd name="T75" fmla="*/ 82 h 109"/>
                <a:gd name="T76" fmla="*/ 166 w 177"/>
                <a:gd name="T77" fmla="*/ 96 h 109"/>
                <a:gd name="T78" fmla="*/ 169 w 177"/>
                <a:gd name="T79" fmla="*/ 85 h 109"/>
                <a:gd name="T80" fmla="*/ 172 w 177"/>
                <a:gd name="T81" fmla="*/ 64 h 109"/>
                <a:gd name="T82" fmla="*/ 147 w 177"/>
                <a:gd name="T83" fmla="*/ 5 h 109"/>
                <a:gd name="T84" fmla="*/ 143 w 177"/>
                <a:gd name="T85" fmla="*/ 0 h 109"/>
                <a:gd name="T86" fmla="*/ 150 w 177"/>
                <a:gd name="T87" fmla="*/ 0 h 109"/>
                <a:gd name="T88" fmla="*/ 151 w 177"/>
                <a:gd name="T89" fmla="*/ 1 h 109"/>
                <a:gd name="T90" fmla="*/ 177 w 177"/>
                <a:gd name="T91" fmla="*/ 64 h 109"/>
                <a:gd name="T92" fmla="*/ 174 w 177"/>
                <a:gd name="T93" fmla="*/ 87 h 109"/>
                <a:gd name="T94" fmla="*/ 165 w 177"/>
                <a:gd name="T95" fmla="*/ 107 h 109"/>
                <a:gd name="T96" fmla="*/ 163 w 177"/>
                <a:gd name="T97" fmla="*/ 109 h 109"/>
                <a:gd name="T98" fmla="*/ 161 w 177"/>
                <a:gd name="T99" fmla="*/ 106 h 109"/>
                <a:gd name="T100" fmla="*/ 161 w 177"/>
                <a:gd name="T101" fmla="*/ 82 h 109"/>
                <a:gd name="T102" fmla="*/ 160 w 177"/>
                <a:gd name="T103" fmla="*/ 78 h 109"/>
                <a:gd name="T104" fmla="*/ 158 w 177"/>
                <a:gd name="T105" fmla="*/ 73 h 109"/>
                <a:gd name="T106" fmla="*/ 157 w 177"/>
                <a:gd name="T107" fmla="*/ 71 h 109"/>
                <a:gd name="T108" fmla="*/ 158 w 177"/>
                <a:gd name="T109" fmla="*/ 68 h 109"/>
                <a:gd name="T110" fmla="*/ 158 w 177"/>
                <a:gd name="T111" fmla="*/ 68 h 109"/>
                <a:gd name="T112" fmla="*/ 158 w 177"/>
                <a:gd name="T113" fmla="*/ 64 h 109"/>
                <a:gd name="T114" fmla="*/ 137 w 177"/>
                <a:gd name="T115" fmla="*/ 15 h 109"/>
                <a:gd name="T116" fmla="*/ 117 w 177"/>
                <a:gd name="T117" fmla="*/ 0 h 109"/>
                <a:gd name="T118" fmla="*/ 127 w 177"/>
                <a:gd name="T1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7" h="109">
                  <a:moveTo>
                    <a:pt x="34" y="0"/>
                  </a:moveTo>
                  <a:cubicBezTo>
                    <a:pt x="32" y="2"/>
                    <a:pt x="31" y="3"/>
                    <a:pt x="29" y="5"/>
                  </a:cubicBezTo>
                  <a:cubicBezTo>
                    <a:pt x="14" y="20"/>
                    <a:pt x="4" y="41"/>
                    <a:pt x="4" y="64"/>
                  </a:cubicBezTo>
                  <a:cubicBezTo>
                    <a:pt x="4" y="71"/>
                    <a:pt x="5" y="78"/>
                    <a:pt x="7" y="85"/>
                  </a:cubicBezTo>
                  <a:cubicBezTo>
                    <a:pt x="8" y="88"/>
                    <a:pt x="9" y="91"/>
                    <a:pt x="10" y="94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0"/>
                    <a:pt x="11" y="78"/>
                    <a:pt x="11" y="76"/>
                  </a:cubicBezTo>
                  <a:cubicBezTo>
                    <a:pt x="12" y="74"/>
                    <a:pt x="13" y="72"/>
                    <a:pt x="14" y="70"/>
                  </a:cubicBezTo>
                  <a:cubicBezTo>
                    <a:pt x="14" y="69"/>
                    <a:pt x="14" y="68"/>
                    <a:pt x="14" y="68"/>
                  </a:cubicBezTo>
                  <a:cubicBezTo>
                    <a:pt x="14" y="66"/>
                    <a:pt x="14" y="65"/>
                    <a:pt x="14" y="64"/>
                  </a:cubicBezTo>
                  <a:cubicBezTo>
                    <a:pt x="14" y="43"/>
                    <a:pt x="22" y="25"/>
                    <a:pt x="36" y="11"/>
                  </a:cubicBezTo>
                  <a:cubicBezTo>
                    <a:pt x="40" y="7"/>
                    <a:pt x="45" y="3"/>
                    <a:pt x="5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45" y="9"/>
                    <a:pt x="39" y="15"/>
                  </a:cubicBezTo>
                  <a:cubicBezTo>
                    <a:pt x="27" y="27"/>
                    <a:pt x="19" y="45"/>
                    <a:pt x="19" y="64"/>
                  </a:cubicBezTo>
                  <a:cubicBezTo>
                    <a:pt x="19" y="65"/>
                    <a:pt x="19" y="66"/>
                    <a:pt x="19" y="67"/>
                  </a:cubicBezTo>
                  <a:cubicBezTo>
                    <a:pt x="19" y="68"/>
                    <a:pt x="19" y="70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9" y="72"/>
                  </a:cubicBezTo>
                  <a:cubicBezTo>
                    <a:pt x="17" y="74"/>
                    <a:pt x="16" y="75"/>
                    <a:pt x="16" y="77"/>
                  </a:cubicBezTo>
                  <a:cubicBezTo>
                    <a:pt x="15" y="79"/>
                    <a:pt x="15" y="81"/>
                    <a:pt x="15" y="82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4" y="107"/>
                    <a:pt x="14" y="107"/>
                  </a:cubicBezTo>
                  <a:cubicBezTo>
                    <a:pt x="12" y="108"/>
                    <a:pt x="11" y="108"/>
                    <a:pt x="10" y="106"/>
                  </a:cubicBezTo>
                  <a:cubicBezTo>
                    <a:pt x="7" y="100"/>
                    <a:pt x="4" y="93"/>
                    <a:pt x="2" y="86"/>
                  </a:cubicBezTo>
                  <a:cubicBezTo>
                    <a:pt x="1" y="79"/>
                    <a:pt x="0" y="71"/>
                    <a:pt x="0" y="64"/>
                  </a:cubicBezTo>
                  <a:cubicBezTo>
                    <a:pt x="0" y="40"/>
                    <a:pt x="10" y="17"/>
                    <a:pt x="26" y="1"/>
                  </a:cubicBezTo>
                  <a:cubicBezTo>
                    <a:pt x="26" y="1"/>
                    <a:pt x="26" y="1"/>
                    <a:pt x="27" y="0"/>
                  </a:cubicBezTo>
                  <a:cubicBezTo>
                    <a:pt x="34" y="0"/>
                    <a:pt x="34" y="0"/>
                    <a:pt x="34" y="0"/>
                  </a:cubicBezTo>
                  <a:close/>
                  <a:moveTo>
                    <a:pt x="127" y="0"/>
                  </a:moveTo>
                  <a:cubicBezTo>
                    <a:pt x="132" y="3"/>
                    <a:pt x="137" y="7"/>
                    <a:pt x="141" y="11"/>
                  </a:cubicBezTo>
                  <a:cubicBezTo>
                    <a:pt x="154" y="25"/>
                    <a:pt x="163" y="43"/>
                    <a:pt x="163" y="64"/>
                  </a:cubicBezTo>
                  <a:cubicBezTo>
                    <a:pt x="163" y="65"/>
                    <a:pt x="162" y="67"/>
                    <a:pt x="162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2" y="69"/>
                    <a:pt x="162" y="70"/>
                    <a:pt x="162" y="71"/>
                  </a:cubicBezTo>
                  <a:cubicBezTo>
                    <a:pt x="163" y="73"/>
                    <a:pt x="164" y="74"/>
                    <a:pt x="165" y="76"/>
                  </a:cubicBezTo>
                  <a:cubicBezTo>
                    <a:pt x="165" y="78"/>
                    <a:pt x="166" y="80"/>
                    <a:pt x="166" y="82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7" y="92"/>
                    <a:pt x="168" y="89"/>
                    <a:pt x="169" y="85"/>
                  </a:cubicBezTo>
                  <a:cubicBezTo>
                    <a:pt x="171" y="78"/>
                    <a:pt x="172" y="71"/>
                    <a:pt x="172" y="64"/>
                  </a:cubicBezTo>
                  <a:cubicBezTo>
                    <a:pt x="172" y="41"/>
                    <a:pt x="163" y="20"/>
                    <a:pt x="147" y="5"/>
                  </a:cubicBezTo>
                  <a:cubicBezTo>
                    <a:pt x="146" y="3"/>
                    <a:pt x="144" y="2"/>
                    <a:pt x="143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1"/>
                    <a:pt x="150" y="1"/>
                    <a:pt x="151" y="1"/>
                  </a:cubicBezTo>
                  <a:cubicBezTo>
                    <a:pt x="167" y="17"/>
                    <a:pt x="177" y="40"/>
                    <a:pt x="177" y="64"/>
                  </a:cubicBezTo>
                  <a:cubicBezTo>
                    <a:pt x="177" y="72"/>
                    <a:pt x="176" y="79"/>
                    <a:pt x="174" y="87"/>
                  </a:cubicBezTo>
                  <a:cubicBezTo>
                    <a:pt x="172" y="94"/>
                    <a:pt x="169" y="101"/>
                    <a:pt x="165" y="107"/>
                  </a:cubicBezTo>
                  <a:cubicBezTo>
                    <a:pt x="165" y="108"/>
                    <a:pt x="164" y="109"/>
                    <a:pt x="163" y="109"/>
                  </a:cubicBezTo>
                  <a:cubicBezTo>
                    <a:pt x="162" y="109"/>
                    <a:pt x="161" y="108"/>
                    <a:pt x="161" y="106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1"/>
                    <a:pt x="161" y="79"/>
                    <a:pt x="160" y="78"/>
                  </a:cubicBezTo>
                  <a:cubicBezTo>
                    <a:pt x="160" y="76"/>
                    <a:pt x="159" y="74"/>
                    <a:pt x="158" y="73"/>
                  </a:cubicBezTo>
                  <a:cubicBezTo>
                    <a:pt x="157" y="73"/>
                    <a:pt x="157" y="72"/>
                    <a:pt x="157" y="71"/>
                  </a:cubicBezTo>
                  <a:cubicBezTo>
                    <a:pt x="157" y="70"/>
                    <a:pt x="158" y="69"/>
                    <a:pt x="158" y="68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58" y="67"/>
                    <a:pt x="158" y="65"/>
                    <a:pt x="158" y="64"/>
                  </a:cubicBezTo>
                  <a:cubicBezTo>
                    <a:pt x="158" y="45"/>
                    <a:pt x="150" y="27"/>
                    <a:pt x="137" y="15"/>
                  </a:cubicBezTo>
                  <a:cubicBezTo>
                    <a:pt x="131" y="9"/>
                    <a:pt x="124" y="4"/>
                    <a:pt x="117" y="0"/>
                  </a:cubicBez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4" name="Freeform 299"/>
            <p:cNvSpPr>
              <a:spLocks noEditPoints="1"/>
            </p:cNvSpPr>
            <p:nvPr/>
          </p:nvSpPr>
          <p:spPr bwMode="auto">
            <a:xfrm>
              <a:off x="7185036" y="142877"/>
              <a:ext cx="96838" cy="165101"/>
            </a:xfrm>
            <a:custGeom>
              <a:avLst/>
              <a:gdLst>
                <a:gd name="T0" fmla="*/ 38 w 43"/>
                <a:gd name="T1" fmla="*/ 53 h 73"/>
                <a:gd name="T2" fmla="*/ 38 w 43"/>
                <a:gd name="T3" fmla="*/ 42 h 73"/>
                <a:gd name="T4" fmla="*/ 38 w 43"/>
                <a:gd name="T5" fmla="*/ 20 h 73"/>
                <a:gd name="T6" fmla="*/ 38 w 43"/>
                <a:gd name="T7" fmla="*/ 19 h 73"/>
                <a:gd name="T8" fmla="*/ 38 w 43"/>
                <a:gd name="T9" fmla="*/ 18 h 73"/>
                <a:gd name="T10" fmla="*/ 38 w 43"/>
                <a:gd name="T11" fmla="*/ 18 h 73"/>
                <a:gd name="T12" fmla="*/ 30 w 43"/>
                <a:gd name="T13" fmla="*/ 9 h 73"/>
                <a:gd name="T14" fmla="*/ 22 w 43"/>
                <a:gd name="T15" fmla="*/ 6 h 73"/>
                <a:gd name="T16" fmla="*/ 22 w 43"/>
                <a:gd name="T17" fmla="*/ 1 h 73"/>
                <a:gd name="T18" fmla="*/ 33 w 43"/>
                <a:gd name="T19" fmla="*/ 5 h 73"/>
                <a:gd name="T20" fmla="*/ 43 w 43"/>
                <a:gd name="T21" fmla="*/ 17 h 73"/>
                <a:gd name="T22" fmla="*/ 43 w 43"/>
                <a:gd name="T23" fmla="*/ 18 h 73"/>
                <a:gd name="T24" fmla="*/ 43 w 43"/>
                <a:gd name="T25" fmla="*/ 19 h 73"/>
                <a:gd name="T26" fmla="*/ 43 w 43"/>
                <a:gd name="T27" fmla="*/ 20 h 73"/>
                <a:gd name="T28" fmla="*/ 43 w 43"/>
                <a:gd name="T29" fmla="*/ 42 h 73"/>
                <a:gd name="T30" fmla="*/ 43 w 43"/>
                <a:gd name="T31" fmla="*/ 53 h 73"/>
                <a:gd name="T32" fmla="*/ 34 w 43"/>
                <a:gd name="T33" fmla="*/ 67 h 73"/>
                <a:gd name="T34" fmla="*/ 22 w 43"/>
                <a:gd name="T35" fmla="*/ 72 h 73"/>
                <a:gd name="T36" fmla="*/ 22 w 43"/>
                <a:gd name="T37" fmla="*/ 67 h 73"/>
                <a:gd name="T38" fmla="*/ 31 w 43"/>
                <a:gd name="T39" fmla="*/ 63 h 73"/>
                <a:gd name="T40" fmla="*/ 38 w 43"/>
                <a:gd name="T41" fmla="*/ 53 h 73"/>
                <a:gd name="T42" fmla="*/ 22 w 43"/>
                <a:gd name="T43" fmla="*/ 6 h 73"/>
                <a:gd name="T44" fmla="*/ 14 w 43"/>
                <a:gd name="T45" fmla="*/ 5 h 73"/>
                <a:gd name="T46" fmla="*/ 5 w 43"/>
                <a:gd name="T47" fmla="*/ 5 h 73"/>
                <a:gd name="T48" fmla="*/ 5 w 43"/>
                <a:gd name="T49" fmla="*/ 68 h 73"/>
                <a:gd name="T50" fmla="*/ 14 w 43"/>
                <a:gd name="T51" fmla="*/ 68 h 73"/>
                <a:gd name="T52" fmla="*/ 22 w 43"/>
                <a:gd name="T53" fmla="*/ 67 h 73"/>
                <a:gd name="T54" fmla="*/ 22 w 43"/>
                <a:gd name="T55" fmla="*/ 72 h 73"/>
                <a:gd name="T56" fmla="*/ 14 w 43"/>
                <a:gd name="T57" fmla="*/ 73 h 73"/>
                <a:gd name="T58" fmla="*/ 3 w 43"/>
                <a:gd name="T59" fmla="*/ 73 h 73"/>
                <a:gd name="T60" fmla="*/ 0 w 43"/>
                <a:gd name="T61" fmla="*/ 71 h 73"/>
                <a:gd name="T62" fmla="*/ 0 w 43"/>
                <a:gd name="T63" fmla="*/ 2 h 73"/>
                <a:gd name="T64" fmla="*/ 3 w 43"/>
                <a:gd name="T65" fmla="*/ 0 h 73"/>
                <a:gd name="T66" fmla="*/ 14 w 43"/>
                <a:gd name="T67" fmla="*/ 0 h 73"/>
                <a:gd name="T68" fmla="*/ 22 w 43"/>
                <a:gd name="T69" fmla="*/ 1 h 73"/>
                <a:gd name="T70" fmla="*/ 22 w 43"/>
                <a:gd name="T7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3">
                  <a:moveTo>
                    <a:pt x="38" y="53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5"/>
                    <a:pt x="34" y="11"/>
                    <a:pt x="30" y="9"/>
                  </a:cubicBezTo>
                  <a:cubicBezTo>
                    <a:pt x="28" y="7"/>
                    <a:pt x="25" y="6"/>
                    <a:pt x="22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1"/>
                    <a:pt x="30" y="3"/>
                    <a:pt x="33" y="5"/>
                  </a:cubicBezTo>
                  <a:cubicBezTo>
                    <a:pt x="38" y="8"/>
                    <a:pt x="42" y="12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9"/>
                  </a:cubicBezTo>
                  <a:cubicBezTo>
                    <a:pt x="43" y="19"/>
                    <a:pt x="43" y="20"/>
                    <a:pt x="43" y="2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8"/>
                    <a:pt x="40" y="64"/>
                    <a:pt x="34" y="67"/>
                  </a:cubicBezTo>
                  <a:cubicBezTo>
                    <a:pt x="31" y="70"/>
                    <a:pt x="26" y="71"/>
                    <a:pt x="22" y="72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5" y="67"/>
                    <a:pt x="29" y="65"/>
                    <a:pt x="31" y="63"/>
                  </a:cubicBezTo>
                  <a:cubicBezTo>
                    <a:pt x="36" y="61"/>
                    <a:pt x="38" y="57"/>
                    <a:pt x="38" y="53"/>
                  </a:cubicBezTo>
                  <a:close/>
                  <a:moveTo>
                    <a:pt x="22" y="6"/>
                  </a:moveTo>
                  <a:cubicBezTo>
                    <a:pt x="19" y="5"/>
                    <a:pt x="17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7" y="68"/>
                    <a:pt x="19" y="68"/>
                    <a:pt x="22" y="6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9" y="73"/>
                    <a:pt x="17" y="73"/>
                    <a:pt x="14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0" y="72"/>
                    <a:pt x="0" y="7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0"/>
                    <a:pt x="22" y="1"/>
                  </a:cubicBezTo>
                  <a:lnTo>
                    <a:pt x="2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5" name="Freeform 300"/>
            <p:cNvSpPr/>
            <p:nvPr/>
          </p:nvSpPr>
          <p:spPr bwMode="auto">
            <a:xfrm>
              <a:off x="10671190" y="1589"/>
              <a:ext cx="212726" cy="303214"/>
            </a:xfrm>
            <a:custGeom>
              <a:avLst/>
              <a:gdLst>
                <a:gd name="T0" fmla="*/ 18 w 94"/>
                <a:gd name="T1" fmla="*/ 16 h 134"/>
                <a:gd name="T2" fmla="*/ 23 w 94"/>
                <a:gd name="T3" fmla="*/ 16 h 134"/>
                <a:gd name="T4" fmla="*/ 25 w 94"/>
                <a:gd name="T5" fmla="*/ 19 h 134"/>
                <a:gd name="T6" fmla="*/ 25 w 94"/>
                <a:gd name="T7" fmla="*/ 64 h 134"/>
                <a:gd name="T8" fmla="*/ 25 w 94"/>
                <a:gd name="T9" fmla="*/ 64 h 134"/>
                <a:gd name="T10" fmla="*/ 25 w 94"/>
                <a:gd name="T11" fmla="*/ 129 h 134"/>
                <a:gd name="T12" fmla="*/ 42 w 94"/>
                <a:gd name="T13" fmla="*/ 129 h 134"/>
                <a:gd name="T14" fmla="*/ 42 w 94"/>
                <a:gd name="T15" fmla="*/ 59 h 134"/>
                <a:gd name="T16" fmla="*/ 44 w 94"/>
                <a:gd name="T17" fmla="*/ 57 h 134"/>
                <a:gd name="T18" fmla="*/ 51 w 94"/>
                <a:gd name="T19" fmla="*/ 57 h 134"/>
                <a:gd name="T20" fmla="*/ 53 w 94"/>
                <a:gd name="T21" fmla="*/ 59 h 134"/>
                <a:gd name="T22" fmla="*/ 53 w 94"/>
                <a:gd name="T23" fmla="*/ 129 h 134"/>
                <a:gd name="T24" fmla="*/ 70 w 94"/>
                <a:gd name="T25" fmla="*/ 129 h 134"/>
                <a:gd name="T26" fmla="*/ 70 w 94"/>
                <a:gd name="T27" fmla="*/ 59 h 134"/>
                <a:gd name="T28" fmla="*/ 70 w 94"/>
                <a:gd name="T29" fmla="*/ 58 h 134"/>
                <a:gd name="T30" fmla="*/ 70 w 94"/>
                <a:gd name="T31" fmla="*/ 19 h 134"/>
                <a:gd name="T32" fmla="*/ 72 w 94"/>
                <a:gd name="T33" fmla="*/ 16 h 134"/>
                <a:gd name="T34" fmla="*/ 77 w 94"/>
                <a:gd name="T35" fmla="*/ 16 h 134"/>
                <a:gd name="T36" fmla="*/ 80 w 94"/>
                <a:gd name="T37" fmla="*/ 19 h 134"/>
                <a:gd name="T38" fmla="*/ 80 w 94"/>
                <a:gd name="T39" fmla="*/ 57 h 134"/>
                <a:gd name="T40" fmla="*/ 89 w 94"/>
                <a:gd name="T41" fmla="*/ 57 h 134"/>
                <a:gd name="T42" fmla="*/ 89 w 94"/>
                <a:gd name="T43" fmla="*/ 0 h 134"/>
                <a:gd name="T44" fmla="*/ 94 w 94"/>
                <a:gd name="T45" fmla="*/ 0 h 134"/>
                <a:gd name="T46" fmla="*/ 94 w 94"/>
                <a:gd name="T47" fmla="*/ 59 h 134"/>
                <a:gd name="T48" fmla="*/ 92 w 94"/>
                <a:gd name="T49" fmla="*/ 61 h 134"/>
                <a:gd name="T50" fmla="*/ 77 w 94"/>
                <a:gd name="T51" fmla="*/ 61 h 134"/>
                <a:gd name="T52" fmla="*/ 75 w 94"/>
                <a:gd name="T53" fmla="*/ 59 h 134"/>
                <a:gd name="T54" fmla="*/ 75 w 94"/>
                <a:gd name="T55" fmla="*/ 21 h 134"/>
                <a:gd name="T56" fmla="*/ 75 w 94"/>
                <a:gd name="T57" fmla="*/ 21 h 134"/>
                <a:gd name="T58" fmla="*/ 75 w 94"/>
                <a:gd name="T59" fmla="*/ 59 h 134"/>
                <a:gd name="T60" fmla="*/ 75 w 94"/>
                <a:gd name="T61" fmla="*/ 60 h 134"/>
                <a:gd name="T62" fmla="*/ 75 w 94"/>
                <a:gd name="T63" fmla="*/ 131 h 134"/>
                <a:gd name="T64" fmla="*/ 72 w 94"/>
                <a:gd name="T65" fmla="*/ 134 h 134"/>
                <a:gd name="T66" fmla="*/ 51 w 94"/>
                <a:gd name="T67" fmla="*/ 134 h 134"/>
                <a:gd name="T68" fmla="*/ 48 w 94"/>
                <a:gd name="T69" fmla="*/ 131 h 134"/>
                <a:gd name="T70" fmla="*/ 48 w 94"/>
                <a:gd name="T71" fmla="*/ 61 h 134"/>
                <a:gd name="T72" fmla="*/ 47 w 94"/>
                <a:gd name="T73" fmla="*/ 61 h 134"/>
                <a:gd name="T74" fmla="*/ 47 w 94"/>
                <a:gd name="T75" fmla="*/ 131 h 134"/>
                <a:gd name="T76" fmla="*/ 44 w 94"/>
                <a:gd name="T77" fmla="*/ 134 h 134"/>
                <a:gd name="T78" fmla="*/ 23 w 94"/>
                <a:gd name="T79" fmla="*/ 134 h 134"/>
                <a:gd name="T80" fmla="*/ 21 w 94"/>
                <a:gd name="T81" fmla="*/ 131 h 134"/>
                <a:gd name="T82" fmla="*/ 21 w 94"/>
                <a:gd name="T83" fmla="*/ 64 h 134"/>
                <a:gd name="T84" fmla="*/ 21 w 94"/>
                <a:gd name="T85" fmla="*/ 63 h 134"/>
                <a:gd name="T86" fmla="*/ 21 w 94"/>
                <a:gd name="T87" fmla="*/ 21 h 134"/>
                <a:gd name="T88" fmla="*/ 20 w 94"/>
                <a:gd name="T89" fmla="*/ 21 h 134"/>
                <a:gd name="T90" fmla="*/ 20 w 94"/>
                <a:gd name="T91" fmla="*/ 59 h 134"/>
                <a:gd name="T92" fmla="*/ 18 w 94"/>
                <a:gd name="T93" fmla="*/ 61 h 134"/>
                <a:gd name="T94" fmla="*/ 2 w 94"/>
                <a:gd name="T95" fmla="*/ 61 h 134"/>
                <a:gd name="T96" fmla="*/ 0 w 94"/>
                <a:gd name="T97" fmla="*/ 59 h 134"/>
                <a:gd name="T98" fmla="*/ 0 w 94"/>
                <a:gd name="T99" fmla="*/ 0 h 134"/>
                <a:gd name="T100" fmla="*/ 5 w 94"/>
                <a:gd name="T101" fmla="*/ 0 h 134"/>
                <a:gd name="T102" fmla="*/ 5 w 94"/>
                <a:gd name="T103" fmla="*/ 57 h 134"/>
                <a:gd name="T104" fmla="*/ 15 w 94"/>
                <a:gd name="T105" fmla="*/ 57 h 134"/>
                <a:gd name="T106" fmla="*/ 15 w 94"/>
                <a:gd name="T107" fmla="*/ 19 h 134"/>
                <a:gd name="T108" fmla="*/ 18 w 94"/>
                <a:gd name="T109" fmla="*/ 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34"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5" y="17"/>
                    <a:pt x="25" y="1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8"/>
                    <a:pt x="43" y="57"/>
                    <a:pt x="44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7"/>
                    <a:pt x="53" y="58"/>
                    <a:pt x="53" y="5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7"/>
                    <a:pt x="71" y="16"/>
                    <a:pt x="72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9" y="16"/>
                    <a:pt x="80" y="17"/>
                    <a:pt x="80" y="1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0"/>
                    <a:pt x="93" y="61"/>
                    <a:pt x="92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6" y="61"/>
                    <a:pt x="75" y="60"/>
                    <a:pt x="75" y="5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9"/>
                    <a:pt x="75" y="60"/>
                  </a:cubicBezTo>
                  <a:cubicBezTo>
                    <a:pt x="75" y="131"/>
                    <a:pt x="75" y="131"/>
                    <a:pt x="75" y="131"/>
                  </a:cubicBezTo>
                  <a:cubicBezTo>
                    <a:pt x="75" y="132"/>
                    <a:pt x="73" y="134"/>
                    <a:pt x="72" y="134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49" y="134"/>
                    <a:pt x="48" y="132"/>
                    <a:pt x="48" y="13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2"/>
                    <a:pt x="46" y="134"/>
                    <a:pt x="44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1" y="132"/>
                    <a:pt x="21" y="131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60"/>
                    <a:pt x="19" y="61"/>
                    <a:pt x="18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" y="61"/>
                    <a:pt x="0" y="60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6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6" name="Freeform 301"/>
            <p:cNvSpPr>
              <a:spLocks noEditPoints="1"/>
            </p:cNvSpPr>
            <p:nvPr/>
          </p:nvSpPr>
          <p:spPr bwMode="auto">
            <a:xfrm>
              <a:off x="10885504" y="1589"/>
              <a:ext cx="242888" cy="303214"/>
            </a:xfrm>
            <a:custGeom>
              <a:avLst/>
              <a:gdLst>
                <a:gd name="T0" fmla="*/ 102 w 107"/>
                <a:gd name="T1" fmla="*/ 57 h 134"/>
                <a:gd name="T2" fmla="*/ 91 w 107"/>
                <a:gd name="T3" fmla="*/ 0 h 134"/>
                <a:gd name="T4" fmla="*/ 107 w 107"/>
                <a:gd name="T5" fmla="*/ 59 h 134"/>
                <a:gd name="T6" fmla="*/ 91 w 107"/>
                <a:gd name="T7" fmla="*/ 61 h 134"/>
                <a:gd name="T8" fmla="*/ 88 w 107"/>
                <a:gd name="T9" fmla="*/ 60 h 134"/>
                <a:gd name="T10" fmla="*/ 77 w 107"/>
                <a:gd name="T11" fmla="*/ 22 h 134"/>
                <a:gd name="T12" fmla="*/ 97 w 107"/>
                <a:gd name="T13" fmla="*/ 92 h 134"/>
                <a:gd name="T14" fmla="*/ 81 w 107"/>
                <a:gd name="T15" fmla="*/ 94 h 134"/>
                <a:gd name="T16" fmla="*/ 81 w 107"/>
                <a:gd name="T17" fmla="*/ 131 h 134"/>
                <a:gd name="T18" fmla="*/ 75 w 107"/>
                <a:gd name="T19" fmla="*/ 134 h 134"/>
                <a:gd name="T20" fmla="*/ 76 w 107"/>
                <a:gd name="T21" fmla="*/ 129 h 134"/>
                <a:gd name="T22" fmla="*/ 78 w 107"/>
                <a:gd name="T23" fmla="*/ 89 h 134"/>
                <a:gd name="T24" fmla="*/ 91 w 107"/>
                <a:gd name="T25" fmla="*/ 89 h 134"/>
                <a:gd name="T26" fmla="*/ 75 w 107"/>
                <a:gd name="T27" fmla="*/ 18 h 134"/>
                <a:gd name="T28" fmla="*/ 75 w 107"/>
                <a:gd name="T29" fmla="*/ 17 h 134"/>
                <a:gd name="T30" fmla="*/ 79 w 107"/>
                <a:gd name="T31" fmla="*/ 17 h 134"/>
                <a:gd name="T32" fmla="*/ 82 w 107"/>
                <a:gd name="T33" fmla="*/ 19 h 134"/>
                <a:gd name="T34" fmla="*/ 75 w 107"/>
                <a:gd name="T35" fmla="*/ 134 h 134"/>
                <a:gd name="T36" fmla="*/ 54 w 107"/>
                <a:gd name="T37" fmla="*/ 131 h 134"/>
                <a:gd name="T38" fmla="*/ 53 w 107"/>
                <a:gd name="T39" fmla="*/ 94 h 134"/>
                <a:gd name="T40" fmla="*/ 50 w 107"/>
                <a:gd name="T41" fmla="*/ 134 h 134"/>
                <a:gd name="T42" fmla="*/ 29 w 107"/>
                <a:gd name="T43" fmla="*/ 134 h 134"/>
                <a:gd name="T44" fmla="*/ 27 w 107"/>
                <a:gd name="T45" fmla="*/ 94 h 134"/>
                <a:gd name="T46" fmla="*/ 13 w 107"/>
                <a:gd name="T47" fmla="*/ 94 h 134"/>
                <a:gd name="T48" fmla="*/ 10 w 107"/>
                <a:gd name="T49" fmla="*/ 91 h 134"/>
                <a:gd name="T50" fmla="*/ 17 w 107"/>
                <a:gd name="T51" fmla="*/ 61 h 134"/>
                <a:gd name="T52" fmla="*/ 2 w 107"/>
                <a:gd name="T53" fmla="*/ 61 h 134"/>
                <a:gd name="T54" fmla="*/ 0 w 107"/>
                <a:gd name="T55" fmla="*/ 58 h 134"/>
                <a:gd name="T56" fmla="*/ 22 w 107"/>
                <a:gd name="T57" fmla="*/ 0 h 134"/>
                <a:gd name="T58" fmla="*/ 15 w 107"/>
                <a:gd name="T59" fmla="*/ 57 h 134"/>
                <a:gd name="T60" fmla="*/ 28 w 107"/>
                <a:gd name="T61" fmla="*/ 16 h 134"/>
                <a:gd name="T62" fmla="*/ 32 w 107"/>
                <a:gd name="T63" fmla="*/ 16 h 134"/>
                <a:gd name="T64" fmla="*/ 35 w 107"/>
                <a:gd name="T65" fmla="*/ 19 h 134"/>
                <a:gd name="T66" fmla="*/ 16 w 107"/>
                <a:gd name="T67" fmla="*/ 89 h 134"/>
                <a:gd name="T68" fmla="*/ 31 w 107"/>
                <a:gd name="T69" fmla="*/ 92 h 134"/>
                <a:gd name="T70" fmla="*/ 32 w 107"/>
                <a:gd name="T71" fmla="*/ 129 h 134"/>
                <a:gd name="T72" fmla="*/ 48 w 107"/>
                <a:gd name="T73" fmla="*/ 92 h 134"/>
                <a:gd name="T74" fmla="*/ 57 w 107"/>
                <a:gd name="T75" fmla="*/ 89 h 134"/>
                <a:gd name="T76" fmla="*/ 59 w 107"/>
                <a:gd name="T77" fmla="*/ 129 h 134"/>
                <a:gd name="T78" fmla="*/ 75 w 107"/>
                <a:gd name="T79" fmla="*/ 134 h 134"/>
                <a:gd name="T80" fmla="*/ 75 w 107"/>
                <a:gd name="T81" fmla="*/ 18 h 134"/>
                <a:gd name="T82" fmla="*/ 75 w 107"/>
                <a:gd name="T83" fmla="*/ 17 h 134"/>
                <a:gd name="T84" fmla="*/ 74 w 107"/>
                <a:gd name="T85" fmla="*/ 17 h 134"/>
                <a:gd name="T86" fmla="*/ 72 w 107"/>
                <a:gd name="T87" fmla="*/ 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134">
                  <a:moveTo>
                    <a:pt x="92" y="57"/>
                  </a:moveTo>
                  <a:cubicBezTo>
                    <a:pt x="102" y="57"/>
                    <a:pt x="102" y="57"/>
                    <a:pt x="102" y="57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9"/>
                    <a:pt x="107" y="59"/>
                  </a:cubicBezTo>
                  <a:cubicBezTo>
                    <a:pt x="107" y="60"/>
                    <a:pt x="106" y="61"/>
                    <a:pt x="105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0" y="61"/>
                    <a:pt x="89" y="61"/>
                    <a:pt x="88" y="60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1"/>
                    <a:pt x="97" y="91"/>
                    <a:pt x="97" y="92"/>
                  </a:cubicBezTo>
                  <a:cubicBezTo>
                    <a:pt x="97" y="93"/>
                    <a:pt x="96" y="94"/>
                    <a:pt x="94" y="94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1" y="132"/>
                    <a:pt x="80" y="134"/>
                    <a:pt x="78" y="134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0"/>
                    <a:pt x="77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6" y="18"/>
                    <a:pt x="76" y="18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0" y="17"/>
                    <a:pt x="81" y="18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lnTo>
                    <a:pt x="92" y="57"/>
                  </a:lnTo>
                  <a:close/>
                  <a:moveTo>
                    <a:pt x="75" y="134"/>
                  </a:moveTo>
                  <a:cubicBezTo>
                    <a:pt x="57" y="134"/>
                    <a:pt x="57" y="134"/>
                    <a:pt x="57" y="134"/>
                  </a:cubicBezTo>
                  <a:cubicBezTo>
                    <a:pt x="55" y="134"/>
                    <a:pt x="54" y="132"/>
                    <a:pt x="54" y="131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2"/>
                    <a:pt x="52" y="134"/>
                    <a:pt x="5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8" y="134"/>
                    <a:pt x="27" y="132"/>
                    <a:pt x="27" y="13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4"/>
                    <a:pt x="12" y="94"/>
                    <a:pt x="12" y="94"/>
                  </a:cubicBezTo>
                  <a:cubicBezTo>
                    <a:pt x="11" y="94"/>
                    <a:pt x="10" y="92"/>
                    <a:pt x="10" y="9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1"/>
                    <a:pt x="18" y="61"/>
                    <a:pt x="17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0"/>
                    <a:pt x="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7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6"/>
                    <a:pt x="35" y="17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0" y="89"/>
                    <a:pt x="31" y="90"/>
                    <a:pt x="31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0"/>
                    <a:pt x="49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9"/>
                    <a:pt x="59" y="90"/>
                    <a:pt x="59" y="92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5" y="134"/>
                    <a:pt x="75" y="134"/>
                    <a:pt x="75" y="134"/>
                  </a:cubicBezTo>
                  <a:close/>
                  <a:moveTo>
                    <a:pt x="75" y="33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17"/>
                    <a:pt x="72" y="19"/>
                    <a:pt x="72" y="20"/>
                  </a:cubicBezTo>
                  <a:lnTo>
                    <a:pt x="7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7" name="Freeform 302"/>
            <p:cNvSpPr>
              <a:spLocks noEditPoints="1"/>
            </p:cNvSpPr>
            <p:nvPr/>
          </p:nvSpPr>
          <p:spPr bwMode="auto">
            <a:xfrm>
              <a:off x="9336102" y="1589"/>
              <a:ext cx="347663" cy="238126"/>
            </a:xfrm>
            <a:custGeom>
              <a:avLst/>
              <a:gdLst>
                <a:gd name="T0" fmla="*/ 135 w 154"/>
                <a:gd name="T1" fmla="*/ 12 h 105"/>
                <a:gd name="T2" fmla="*/ 139 w 154"/>
                <a:gd name="T3" fmla="*/ 9 h 105"/>
                <a:gd name="T4" fmla="*/ 154 w 154"/>
                <a:gd name="T5" fmla="*/ 79 h 105"/>
                <a:gd name="T6" fmla="*/ 152 w 154"/>
                <a:gd name="T7" fmla="*/ 102 h 105"/>
                <a:gd name="T8" fmla="*/ 124 w 154"/>
                <a:gd name="T9" fmla="*/ 100 h 105"/>
                <a:gd name="T10" fmla="*/ 148 w 154"/>
                <a:gd name="T11" fmla="*/ 99 h 105"/>
                <a:gd name="T12" fmla="*/ 150 w 154"/>
                <a:gd name="T13" fmla="*/ 28 h 105"/>
                <a:gd name="T14" fmla="*/ 141 w 154"/>
                <a:gd name="T15" fmla="*/ 67 h 105"/>
                <a:gd name="T16" fmla="*/ 124 w 154"/>
                <a:gd name="T17" fmla="*/ 49 h 105"/>
                <a:gd name="T18" fmla="*/ 136 w 154"/>
                <a:gd name="T19" fmla="*/ 64 h 105"/>
                <a:gd name="T20" fmla="*/ 124 w 154"/>
                <a:gd name="T21" fmla="*/ 20 h 105"/>
                <a:gd name="T22" fmla="*/ 128 w 154"/>
                <a:gd name="T23" fmla="*/ 20 h 105"/>
                <a:gd name="T24" fmla="*/ 124 w 154"/>
                <a:gd name="T25" fmla="*/ 20 h 105"/>
                <a:gd name="T26" fmla="*/ 117 w 154"/>
                <a:gd name="T27" fmla="*/ 102 h 105"/>
                <a:gd name="T28" fmla="*/ 114 w 154"/>
                <a:gd name="T29" fmla="*/ 81 h 105"/>
                <a:gd name="T30" fmla="*/ 116 w 154"/>
                <a:gd name="T31" fmla="*/ 76 h 105"/>
                <a:gd name="T32" fmla="*/ 120 w 154"/>
                <a:gd name="T33" fmla="*/ 99 h 105"/>
                <a:gd name="T34" fmla="*/ 124 w 154"/>
                <a:gd name="T35" fmla="*/ 105 h 105"/>
                <a:gd name="T36" fmla="*/ 77 w 154"/>
                <a:gd name="T37" fmla="*/ 20 h 105"/>
                <a:gd name="T38" fmla="*/ 115 w 154"/>
                <a:gd name="T39" fmla="*/ 0 h 105"/>
                <a:gd name="T40" fmla="*/ 124 w 154"/>
                <a:gd name="T41" fmla="*/ 49 h 105"/>
                <a:gd name="T42" fmla="*/ 111 w 154"/>
                <a:gd name="T43" fmla="*/ 64 h 105"/>
                <a:gd name="T44" fmla="*/ 109 w 154"/>
                <a:gd name="T45" fmla="*/ 69 h 105"/>
                <a:gd name="T46" fmla="*/ 109 w 154"/>
                <a:gd name="T47" fmla="*/ 49 h 105"/>
                <a:gd name="T48" fmla="*/ 40 w 154"/>
                <a:gd name="T49" fmla="*/ 81 h 105"/>
                <a:gd name="T50" fmla="*/ 31 w 154"/>
                <a:gd name="T51" fmla="*/ 105 h 105"/>
                <a:gd name="T52" fmla="*/ 31 w 154"/>
                <a:gd name="T53" fmla="*/ 100 h 105"/>
                <a:gd name="T54" fmla="*/ 35 w 154"/>
                <a:gd name="T55" fmla="*/ 79 h 105"/>
                <a:gd name="T56" fmla="*/ 77 w 154"/>
                <a:gd name="T57" fmla="*/ 81 h 105"/>
                <a:gd name="T58" fmla="*/ 31 w 154"/>
                <a:gd name="T59" fmla="*/ 20 h 105"/>
                <a:gd name="T60" fmla="*/ 39 w 154"/>
                <a:gd name="T61" fmla="*/ 0 h 105"/>
                <a:gd name="T62" fmla="*/ 31 w 154"/>
                <a:gd name="T63" fmla="*/ 69 h 105"/>
                <a:gd name="T64" fmla="*/ 43 w 154"/>
                <a:gd name="T65" fmla="*/ 53 h 105"/>
                <a:gd name="T66" fmla="*/ 46 w 154"/>
                <a:gd name="T67" fmla="*/ 49 h 105"/>
                <a:gd name="T68" fmla="*/ 46 w 154"/>
                <a:gd name="T69" fmla="*/ 69 h 105"/>
                <a:gd name="T70" fmla="*/ 9 w 154"/>
                <a:gd name="T71" fmla="*/ 105 h 105"/>
                <a:gd name="T72" fmla="*/ 3 w 154"/>
                <a:gd name="T73" fmla="*/ 102 h 105"/>
                <a:gd name="T74" fmla="*/ 0 w 154"/>
                <a:gd name="T75" fmla="*/ 75 h 105"/>
                <a:gd name="T76" fmla="*/ 0 w 154"/>
                <a:gd name="T77" fmla="*/ 25 h 105"/>
                <a:gd name="T78" fmla="*/ 25 w 154"/>
                <a:gd name="T79" fmla="*/ 0 h 105"/>
                <a:gd name="T80" fmla="*/ 19 w 154"/>
                <a:gd name="T81" fmla="*/ 12 h 105"/>
                <a:gd name="T82" fmla="*/ 5 w 154"/>
                <a:gd name="T83" fmla="*/ 79 h 105"/>
                <a:gd name="T84" fmla="*/ 6 w 154"/>
                <a:gd name="T85" fmla="*/ 99 h 105"/>
                <a:gd name="T86" fmla="*/ 31 w 154"/>
                <a:gd name="T87" fmla="*/ 105 h 105"/>
                <a:gd name="T88" fmla="*/ 25 w 154"/>
                <a:gd name="T89" fmla="*/ 18 h 105"/>
                <a:gd name="T90" fmla="*/ 31 w 154"/>
                <a:gd name="T91" fmla="*/ 6 h 105"/>
                <a:gd name="T92" fmla="*/ 13 w 154"/>
                <a:gd name="T93" fmla="*/ 51 h 105"/>
                <a:gd name="T94" fmla="*/ 31 w 154"/>
                <a:gd name="T95" fmla="*/ 69 h 105"/>
                <a:gd name="T96" fmla="*/ 18 w 154"/>
                <a:gd name="T9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05">
                  <a:moveTo>
                    <a:pt x="150" y="28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4" y="26"/>
                    <a:pt x="154" y="26"/>
                    <a:pt x="154" y="27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8"/>
                    <a:pt x="153" y="101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0" y="104"/>
                    <a:pt x="148" y="105"/>
                    <a:pt x="145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46" y="100"/>
                    <a:pt x="148" y="100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9" y="98"/>
                    <a:pt x="150" y="97"/>
                    <a:pt x="150" y="96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28"/>
                    <a:pt x="150" y="28"/>
                    <a:pt x="150" y="28"/>
                  </a:cubicBezTo>
                  <a:close/>
                  <a:moveTo>
                    <a:pt x="124" y="69"/>
                  </a:moveTo>
                  <a:cubicBezTo>
                    <a:pt x="139" y="69"/>
                    <a:pt x="139" y="69"/>
                    <a:pt x="139" y="69"/>
                  </a:cubicBezTo>
                  <a:cubicBezTo>
                    <a:pt x="140" y="69"/>
                    <a:pt x="141" y="68"/>
                    <a:pt x="141" y="67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0" y="49"/>
                    <a:pt x="139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9"/>
                    <a:pt x="124" y="69"/>
                    <a:pt x="124" y="69"/>
                  </a:cubicBezTo>
                  <a:close/>
                  <a:moveTo>
                    <a:pt x="124" y="20"/>
                  </a:move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30" y="19"/>
                    <a:pt x="130" y="18"/>
                    <a:pt x="129" y="17"/>
                  </a:cubicBezTo>
                  <a:cubicBezTo>
                    <a:pt x="124" y="6"/>
                    <a:pt x="124" y="6"/>
                    <a:pt x="124" y="6"/>
                  </a:cubicBezTo>
                  <a:lnTo>
                    <a:pt x="124" y="20"/>
                  </a:lnTo>
                  <a:close/>
                  <a:moveTo>
                    <a:pt x="124" y="105"/>
                  </a:moveTo>
                  <a:cubicBezTo>
                    <a:pt x="123" y="105"/>
                    <a:pt x="123" y="105"/>
                    <a:pt x="123" y="105"/>
                  </a:cubicBezTo>
                  <a:cubicBezTo>
                    <a:pt x="121" y="105"/>
                    <a:pt x="118" y="104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5" y="101"/>
                    <a:pt x="114" y="98"/>
                    <a:pt x="114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8" y="76"/>
                    <a:pt x="119" y="77"/>
                    <a:pt x="119" y="79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7"/>
                    <a:pt x="119" y="98"/>
                    <a:pt x="120" y="99"/>
                  </a:cubicBezTo>
                  <a:cubicBezTo>
                    <a:pt x="121" y="100"/>
                    <a:pt x="122" y="100"/>
                    <a:pt x="123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5"/>
                    <a:pt x="124" y="105"/>
                    <a:pt x="124" y="105"/>
                  </a:cubicBezTo>
                  <a:close/>
                  <a:moveTo>
                    <a:pt x="124" y="6"/>
                  </a:moveTo>
                  <a:cubicBezTo>
                    <a:pt x="124" y="20"/>
                    <a:pt x="124" y="20"/>
                    <a:pt x="124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4" y="6"/>
                    <a:pt x="124" y="6"/>
                    <a:pt x="124" y="6"/>
                  </a:cubicBezTo>
                  <a:close/>
                  <a:moveTo>
                    <a:pt x="124" y="49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7" y="69"/>
                    <a:pt x="106" y="68"/>
                    <a:pt x="106" y="67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0"/>
                    <a:pt x="107" y="49"/>
                    <a:pt x="109" y="49"/>
                  </a:cubicBezTo>
                  <a:lnTo>
                    <a:pt x="124" y="49"/>
                  </a:lnTo>
                  <a:close/>
                  <a:moveTo>
                    <a:pt x="77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8"/>
                    <a:pt x="39" y="101"/>
                    <a:pt x="38" y="102"/>
                  </a:cubicBezTo>
                  <a:cubicBezTo>
                    <a:pt x="36" y="104"/>
                    <a:pt x="34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35" y="98"/>
                    <a:pt x="35" y="97"/>
                    <a:pt x="35" y="96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7"/>
                    <a:pt x="37" y="76"/>
                    <a:pt x="38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7" y="81"/>
                    <a:pt x="77" y="81"/>
                    <a:pt x="77" y="81"/>
                  </a:cubicBezTo>
                  <a:close/>
                  <a:moveTo>
                    <a:pt x="77" y="15"/>
                  </a:moveTo>
                  <a:cubicBezTo>
                    <a:pt x="77" y="20"/>
                    <a:pt x="77" y="20"/>
                    <a:pt x="77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77" y="15"/>
                    <a:pt x="77" y="15"/>
                    <a:pt x="77" y="15"/>
                  </a:cubicBezTo>
                  <a:close/>
                  <a:moveTo>
                    <a:pt x="31" y="69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8"/>
                    <a:pt x="47" y="69"/>
                    <a:pt x="46" y="69"/>
                  </a:cubicBezTo>
                  <a:lnTo>
                    <a:pt x="31" y="69"/>
                  </a:lnTo>
                  <a:close/>
                  <a:moveTo>
                    <a:pt x="31" y="105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7" y="105"/>
                    <a:pt x="4" y="104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1"/>
                    <a:pt x="0" y="98"/>
                    <a:pt x="0" y="9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7"/>
                    <a:pt x="5" y="98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7" y="100"/>
                    <a:pt x="8" y="100"/>
                    <a:pt x="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1" y="6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5" y="19"/>
                    <a:pt x="26" y="20"/>
                    <a:pt x="27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6"/>
                    <a:pt x="31" y="6"/>
                    <a:pt x="31" y="6"/>
                  </a:cubicBezTo>
                  <a:close/>
                  <a:moveTo>
                    <a:pt x="31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4" y="49"/>
                    <a:pt x="13" y="50"/>
                    <a:pt x="13" y="5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8"/>
                    <a:pt x="14" y="69"/>
                    <a:pt x="16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3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8" name="Freeform 303"/>
            <p:cNvSpPr>
              <a:spLocks noEditPoints="1"/>
            </p:cNvSpPr>
            <p:nvPr/>
          </p:nvSpPr>
          <p:spPr bwMode="auto">
            <a:xfrm>
              <a:off x="7913699" y="595317"/>
              <a:ext cx="47625" cy="46038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1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16 h 21"/>
                <a:gd name="T14" fmla="*/ 14 w 21"/>
                <a:gd name="T15" fmla="*/ 15 h 21"/>
                <a:gd name="T16" fmla="*/ 14 w 21"/>
                <a:gd name="T17" fmla="*/ 15 h 21"/>
                <a:gd name="T18" fmla="*/ 16 w 21"/>
                <a:gd name="T19" fmla="*/ 11 h 21"/>
                <a:gd name="T20" fmla="*/ 14 w 21"/>
                <a:gd name="T21" fmla="*/ 7 h 21"/>
                <a:gd name="T22" fmla="*/ 10 w 21"/>
                <a:gd name="T23" fmla="*/ 5 h 21"/>
                <a:gd name="T24" fmla="*/ 10 w 21"/>
                <a:gd name="T25" fmla="*/ 0 h 21"/>
                <a:gd name="T26" fmla="*/ 10 w 21"/>
                <a:gd name="T27" fmla="*/ 0 h 21"/>
                <a:gd name="T28" fmla="*/ 10 w 21"/>
                <a:gd name="T29" fmla="*/ 0 h 21"/>
                <a:gd name="T30" fmla="*/ 10 w 21"/>
                <a:gd name="T31" fmla="*/ 5 h 21"/>
                <a:gd name="T32" fmla="*/ 10 w 21"/>
                <a:gd name="T33" fmla="*/ 5 h 21"/>
                <a:gd name="T34" fmla="*/ 6 w 21"/>
                <a:gd name="T35" fmla="*/ 7 h 21"/>
                <a:gd name="T36" fmla="*/ 6 w 21"/>
                <a:gd name="T37" fmla="*/ 7 h 21"/>
                <a:gd name="T38" fmla="*/ 5 w 21"/>
                <a:gd name="T39" fmla="*/ 11 h 21"/>
                <a:gd name="T40" fmla="*/ 6 w 21"/>
                <a:gd name="T41" fmla="*/ 15 h 21"/>
                <a:gd name="T42" fmla="*/ 10 w 21"/>
                <a:gd name="T43" fmla="*/ 16 h 21"/>
                <a:gd name="T44" fmla="*/ 10 w 21"/>
                <a:gd name="T45" fmla="*/ 16 h 21"/>
                <a:gd name="T46" fmla="*/ 10 w 21"/>
                <a:gd name="T47" fmla="*/ 21 h 21"/>
                <a:gd name="T48" fmla="*/ 10 w 21"/>
                <a:gd name="T49" fmla="*/ 21 h 21"/>
                <a:gd name="T50" fmla="*/ 3 w 21"/>
                <a:gd name="T51" fmla="*/ 18 h 21"/>
                <a:gd name="T52" fmla="*/ 0 w 21"/>
                <a:gd name="T53" fmla="*/ 11 h 21"/>
                <a:gd name="T54" fmla="*/ 3 w 21"/>
                <a:gd name="T55" fmla="*/ 3 h 21"/>
                <a:gd name="T56" fmla="*/ 3 w 21"/>
                <a:gd name="T57" fmla="*/ 3 h 21"/>
                <a:gd name="T58" fmla="*/ 10 w 21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1" y="8"/>
                    <a:pt x="21" y="11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2"/>
                    <a:pt x="16" y="11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3" y="6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79" name="Freeform 304"/>
            <p:cNvSpPr>
              <a:spLocks noEditPoints="1"/>
            </p:cNvSpPr>
            <p:nvPr/>
          </p:nvSpPr>
          <p:spPr bwMode="auto">
            <a:xfrm>
              <a:off x="7950211" y="558804"/>
              <a:ext cx="38100" cy="38100"/>
            </a:xfrm>
            <a:custGeom>
              <a:avLst/>
              <a:gdLst>
                <a:gd name="T0" fmla="*/ 8 w 17"/>
                <a:gd name="T1" fmla="*/ 0 h 17"/>
                <a:gd name="T2" fmla="*/ 14 w 17"/>
                <a:gd name="T3" fmla="*/ 2 h 17"/>
                <a:gd name="T4" fmla="*/ 17 w 17"/>
                <a:gd name="T5" fmla="*/ 8 h 17"/>
                <a:gd name="T6" fmla="*/ 14 w 17"/>
                <a:gd name="T7" fmla="*/ 14 h 17"/>
                <a:gd name="T8" fmla="*/ 14 w 17"/>
                <a:gd name="T9" fmla="*/ 14 h 17"/>
                <a:gd name="T10" fmla="*/ 14 w 17"/>
                <a:gd name="T11" fmla="*/ 14 h 17"/>
                <a:gd name="T12" fmla="*/ 8 w 17"/>
                <a:gd name="T13" fmla="*/ 17 h 17"/>
                <a:gd name="T14" fmla="*/ 8 w 17"/>
                <a:gd name="T15" fmla="*/ 17 h 17"/>
                <a:gd name="T16" fmla="*/ 8 w 17"/>
                <a:gd name="T17" fmla="*/ 12 h 17"/>
                <a:gd name="T18" fmla="*/ 8 w 17"/>
                <a:gd name="T19" fmla="*/ 12 h 17"/>
                <a:gd name="T20" fmla="*/ 11 w 17"/>
                <a:gd name="T21" fmla="*/ 11 h 17"/>
                <a:gd name="T22" fmla="*/ 11 w 17"/>
                <a:gd name="T23" fmla="*/ 11 h 17"/>
                <a:gd name="T24" fmla="*/ 12 w 17"/>
                <a:gd name="T25" fmla="*/ 8 h 17"/>
                <a:gd name="T26" fmla="*/ 11 w 17"/>
                <a:gd name="T27" fmla="*/ 6 h 17"/>
                <a:gd name="T28" fmla="*/ 8 w 17"/>
                <a:gd name="T29" fmla="*/ 5 h 17"/>
                <a:gd name="T30" fmla="*/ 8 w 17"/>
                <a:gd name="T31" fmla="*/ 5 h 17"/>
                <a:gd name="T32" fmla="*/ 8 w 17"/>
                <a:gd name="T33" fmla="*/ 0 h 17"/>
                <a:gd name="T34" fmla="*/ 8 w 17"/>
                <a:gd name="T35" fmla="*/ 17 h 17"/>
                <a:gd name="T36" fmla="*/ 2 w 17"/>
                <a:gd name="T37" fmla="*/ 14 h 17"/>
                <a:gd name="T38" fmla="*/ 2 w 17"/>
                <a:gd name="T39" fmla="*/ 14 h 17"/>
                <a:gd name="T40" fmla="*/ 2 w 17"/>
                <a:gd name="T41" fmla="*/ 14 h 17"/>
                <a:gd name="T42" fmla="*/ 0 w 17"/>
                <a:gd name="T43" fmla="*/ 8 h 17"/>
                <a:gd name="T44" fmla="*/ 2 w 17"/>
                <a:gd name="T45" fmla="*/ 2 h 17"/>
                <a:gd name="T46" fmla="*/ 2 w 17"/>
                <a:gd name="T47" fmla="*/ 2 h 17"/>
                <a:gd name="T48" fmla="*/ 8 w 17"/>
                <a:gd name="T49" fmla="*/ 0 h 17"/>
                <a:gd name="T50" fmla="*/ 8 w 17"/>
                <a:gd name="T51" fmla="*/ 5 h 17"/>
                <a:gd name="T52" fmla="*/ 6 w 17"/>
                <a:gd name="T53" fmla="*/ 6 h 17"/>
                <a:gd name="T54" fmla="*/ 6 w 17"/>
                <a:gd name="T55" fmla="*/ 6 h 17"/>
                <a:gd name="T56" fmla="*/ 6 w 17"/>
                <a:gd name="T57" fmla="*/ 6 h 17"/>
                <a:gd name="T58" fmla="*/ 5 w 17"/>
                <a:gd name="T59" fmla="*/ 8 h 17"/>
                <a:gd name="T60" fmla="*/ 6 w 17"/>
                <a:gd name="T61" fmla="*/ 11 h 17"/>
                <a:gd name="T62" fmla="*/ 6 w 17"/>
                <a:gd name="T63" fmla="*/ 11 h 17"/>
                <a:gd name="T64" fmla="*/ 8 w 17"/>
                <a:gd name="T65" fmla="*/ 12 h 17"/>
                <a:gd name="T66" fmla="*/ 8 w 17"/>
                <a:gd name="T6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1" y="0"/>
                    <a:pt x="13" y="1"/>
                    <a:pt x="14" y="2"/>
                  </a:cubicBezTo>
                  <a:cubicBezTo>
                    <a:pt x="16" y="4"/>
                    <a:pt x="17" y="6"/>
                    <a:pt x="17" y="8"/>
                  </a:cubicBezTo>
                  <a:cubicBezTo>
                    <a:pt x="17" y="11"/>
                    <a:pt x="16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6"/>
                    <a:pt x="11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7"/>
                    <a:pt x="12" y="6"/>
                    <a:pt x="11" y="6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7"/>
                  </a:moveTo>
                  <a:cubicBezTo>
                    <a:pt x="6" y="17"/>
                    <a:pt x="4" y="16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7" y="12"/>
                    <a:pt x="8" y="12"/>
                  </a:cubicBez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0" name="Freeform 305"/>
            <p:cNvSpPr>
              <a:spLocks noEditPoints="1"/>
            </p:cNvSpPr>
            <p:nvPr/>
          </p:nvSpPr>
          <p:spPr bwMode="auto">
            <a:xfrm>
              <a:off x="7923225" y="508004"/>
              <a:ext cx="30163" cy="31751"/>
            </a:xfrm>
            <a:custGeom>
              <a:avLst/>
              <a:gdLst>
                <a:gd name="T0" fmla="*/ 6 w 13"/>
                <a:gd name="T1" fmla="*/ 0 h 14"/>
                <a:gd name="T2" fmla="*/ 11 w 13"/>
                <a:gd name="T3" fmla="*/ 2 h 14"/>
                <a:gd name="T4" fmla="*/ 11 w 13"/>
                <a:gd name="T5" fmla="*/ 2 h 14"/>
                <a:gd name="T6" fmla="*/ 13 w 13"/>
                <a:gd name="T7" fmla="*/ 7 h 14"/>
                <a:gd name="T8" fmla="*/ 11 w 13"/>
                <a:gd name="T9" fmla="*/ 12 h 14"/>
                <a:gd name="T10" fmla="*/ 11 w 13"/>
                <a:gd name="T11" fmla="*/ 12 h 14"/>
                <a:gd name="T12" fmla="*/ 6 w 13"/>
                <a:gd name="T13" fmla="*/ 14 h 14"/>
                <a:gd name="T14" fmla="*/ 6 w 13"/>
                <a:gd name="T15" fmla="*/ 9 h 14"/>
                <a:gd name="T16" fmla="*/ 8 w 13"/>
                <a:gd name="T17" fmla="*/ 8 h 14"/>
                <a:gd name="T18" fmla="*/ 8 w 13"/>
                <a:gd name="T19" fmla="*/ 8 h 14"/>
                <a:gd name="T20" fmla="*/ 8 w 13"/>
                <a:gd name="T21" fmla="*/ 7 h 14"/>
                <a:gd name="T22" fmla="*/ 8 w 13"/>
                <a:gd name="T23" fmla="*/ 6 h 14"/>
                <a:gd name="T24" fmla="*/ 8 w 13"/>
                <a:gd name="T25" fmla="*/ 6 h 14"/>
                <a:gd name="T26" fmla="*/ 6 w 13"/>
                <a:gd name="T27" fmla="*/ 5 h 14"/>
                <a:gd name="T28" fmla="*/ 6 w 13"/>
                <a:gd name="T29" fmla="*/ 0 h 14"/>
                <a:gd name="T30" fmla="*/ 6 w 13"/>
                <a:gd name="T31" fmla="*/ 14 h 14"/>
                <a:gd name="T32" fmla="*/ 1 w 13"/>
                <a:gd name="T33" fmla="*/ 12 h 14"/>
                <a:gd name="T34" fmla="*/ 0 w 13"/>
                <a:gd name="T35" fmla="*/ 7 h 14"/>
                <a:gd name="T36" fmla="*/ 1 w 13"/>
                <a:gd name="T37" fmla="*/ 2 h 14"/>
                <a:gd name="T38" fmla="*/ 1 w 13"/>
                <a:gd name="T39" fmla="*/ 2 h 14"/>
                <a:gd name="T40" fmla="*/ 6 w 13"/>
                <a:gd name="T41" fmla="*/ 0 h 14"/>
                <a:gd name="T42" fmla="*/ 6 w 13"/>
                <a:gd name="T43" fmla="*/ 5 h 14"/>
                <a:gd name="T44" fmla="*/ 5 w 13"/>
                <a:gd name="T45" fmla="*/ 6 h 14"/>
                <a:gd name="T46" fmla="*/ 5 w 13"/>
                <a:gd name="T47" fmla="*/ 6 h 14"/>
                <a:gd name="T48" fmla="*/ 5 w 13"/>
                <a:gd name="T49" fmla="*/ 6 h 14"/>
                <a:gd name="T50" fmla="*/ 4 w 13"/>
                <a:gd name="T51" fmla="*/ 7 h 14"/>
                <a:gd name="T52" fmla="*/ 5 w 13"/>
                <a:gd name="T53" fmla="*/ 8 h 14"/>
                <a:gd name="T54" fmla="*/ 6 w 13"/>
                <a:gd name="T55" fmla="*/ 9 h 14"/>
                <a:gd name="T56" fmla="*/ 6 w 13"/>
                <a:gd name="T5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8" y="0"/>
                    <a:pt x="10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4"/>
                    <a:pt x="13" y="5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8" y="14"/>
                    <a:pt x="6" y="1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6" y="5"/>
                  </a:cubicBezTo>
                  <a:lnTo>
                    <a:pt x="6" y="0"/>
                  </a:lnTo>
                  <a:close/>
                  <a:moveTo>
                    <a:pt x="6" y="14"/>
                  </a:moveTo>
                  <a:cubicBezTo>
                    <a:pt x="4" y="14"/>
                    <a:pt x="3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9"/>
                    <a:pt x="6" y="9"/>
                    <a:pt x="6" y="9"/>
                  </a:cubicBezTo>
                  <a:lnTo>
                    <a:pt x="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1" name="Freeform 306"/>
            <p:cNvSpPr>
              <a:spLocks noEditPoints="1"/>
            </p:cNvSpPr>
            <p:nvPr/>
          </p:nvSpPr>
          <p:spPr bwMode="auto">
            <a:xfrm>
              <a:off x="7913699" y="430217"/>
              <a:ext cx="47625" cy="46038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18 w 21"/>
                <a:gd name="T5" fmla="*/ 3 h 21"/>
                <a:gd name="T6" fmla="*/ 21 w 21"/>
                <a:gd name="T7" fmla="*/ 10 h 21"/>
                <a:gd name="T8" fmla="*/ 18 w 21"/>
                <a:gd name="T9" fmla="*/ 18 h 21"/>
                <a:gd name="T10" fmla="*/ 18 w 21"/>
                <a:gd name="T11" fmla="*/ 18 h 21"/>
                <a:gd name="T12" fmla="*/ 10 w 21"/>
                <a:gd name="T13" fmla="*/ 21 h 21"/>
                <a:gd name="T14" fmla="*/ 10 w 21"/>
                <a:gd name="T15" fmla="*/ 16 h 21"/>
                <a:gd name="T16" fmla="*/ 14 w 21"/>
                <a:gd name="T17" fmla="*/ 14 h 21"/>
                <a:gd name="T18" fmla="*/ 14 w 21"/>
                <a:gd name="T19" fmla="*/ 14 h 21"/>
                <a:gd name="T20" fmla="*/ 16 w 21"/>
                <a:gd name="T21" fmla="*/ 10 h 21"/>
                <a:gd name="T22" fmla="*/ 14 w 21"/>
                <a:gd name="T23" fmla="*/ 7 h 21"/>
                <a:gd name="T24" fmla="*/ 14 w 21"/>
                <a:gd name="T25" fmla="*/ 7 h 21"/>
                <a:gd name="T26" fmla="*/ 10 w 21"/>
                <a:gd name="T27" fmla="*/ 5 h 21"/>
                <a:gd name="T28" fmla="*/ 10 w 21"/>
                <a:gd name="T29" fmla="*/ 0 h 21"/>
                <a:gd name="T30" fmla="*/ 10 w 21"/>
                <a:gd name="T31" fmla="*/ 0 h 21"/>
                <a:gd name="T32" fmla="*/ 10 w 21"/>
                <a:gd name="T33" fmla="*/ 0 h 21"/>
                <a:gd name="T34" fmla="*/ 10 w 21"/>
                <a:gd name="T35" fmla="*/ 5 h 21"/>
                <a:gd name="T36" fmla="*/ 10 w 21"/>
                <a:gd name="T37" fmla="*/ 5 h 21"/>
                <a:gd name="T38" fmla="*/ 6 w 21"/>
                <a:gd name="T39" fmla="*/ 7 h 21"/>
                <a:gd name="T40" fmla="*/ 5 w 21"/>
                <a:gd name="T41" fmla="*/ 10 h 21"/>
                <a:gd name="T42" fmla="*/ 6 w 21"/>
                <a:gd name="T43" fmla="*/ 14 h 21"/>
                <a:gd name="T44" fmla="*/ 6 w 21"/>
                <a:gd name="T45" fmla="*/ 14 h 21"/>
                <a:gd name="T46" fmla="*/ 6 w 21"/>
                <a:gd name="T47" fmla="*/ 14 h 21"/>
                <a:gd name="T48" fmla="*/ 10 w 21"/>
                <a:gd name="T49" fmla="*/ 16 h 21"/>
                <a:gd name="T50" fmla="*/ 10 w 21"/>
                <a:gd name="T51" fmla="*/ 16 h 21"/>
                <a:gd name="T52" fmla="*/ 10 w 21"/>
                <a:gd name="T53" fmla="*/ 21 h 21"/>
                <a:gd name="T54" fmla="*/ 10 w 21"/>
                <a:gd name="T55" fmla="*/ 21 h 21"/>
                <a:gd name="T56" fmla="*/ 3 w 21"/>
                <a:gd name="T57" fmla="*/ 18 h 21"/>
                <a:gd name="T58" fmla="*/ 3 w 21"/>
                <a:gd name="T59" fmla="*/ 18 h 21"/>
                <a:gd name="T60" fmla="*/ 0 w 21"/>
                <a:gd name="T61" fmla="*/ 10 h 21"/>
                <a:gd name="T62" fmla="*/ 3 w 21"/>
                <a:gd name="T63" fmla="*/ 3 h 21"/>
                <a:gd name="T64" fmla="*/ 10 w 21"/>
                <a:gd name="T6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21" y="8"/>
                    <a:pt x="21" y="10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5"/>
                    <a:pt x="6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2" name="Freeform 307"/>
            <p:cNvSpPr>
              <a:spLocks noEditPoints="1"/>
            </p:cNvSpPr>
            <p:nvPr/>
          </p:nvSpPr>
          <p:spPr bwMode="auto">
            <a:xfrm>
              <a:off x="7864487" y="271466"/>
              <a:ext cx="190501" cy="411166"/>
            </a:xfrm>
            <a:custGeom>
              <a:avLst/>
              <a:gdLst>
                <a:gd name="T0" fmla="*/ 46 w 84"/>
                <a:gd name="T1" fmla="*/ 17 h 182"/>
                <a:gd name="T2" fmla="*/ 46 w 84"/>
                <a:gd name="T3" fmla="*/ 17 h 182"/>
                <a:gd name="T4" fmla="*/ 44 w 84"/>
                <a:gd name="T5" fmla="*/ 30 h 182"/>
                <a:gd name="T6" fmla="*/ 42 w 84"/>
                <a:gd name="T7" fmla="*/ 30 h 182"/>
                <a:gd name="T8" fmla="*/ 43 w 84"/>
                <a:gd name="T9" fmla="*/ 9 h 182"/>
                <a:gd name="T10" fmla="*/ 50 w 84"/>
                <a:gd name="T11" fmla="*/ 5 h 182"/>
                <a:gd name="T12" fmla="*/ 72 w 84"/>
                <a:gd name="T13" fmla="*/ 0 h 182"/>
                <a:gd name="T14" fmla="*/ 79 w 84"/>
                <a:gd name="T15" fmla="*/ 1 h 182"/>
                <a:gd name="T16" fmla="*/ 83 w 84"/>
                <a:gd name="T17" fmla="*/ 7 h 182"/>
                <a:gd name="T18" fmla="*/ 76 w 84"/>
                <a:gd name="T19" fmla="*/ 18 h 182"/>
                <a:gd name="T20" fmla="*/ 60 w 84"/>
                <a:gd name="T21" fmla="*/ 22 h 182"/>
                <a:gd name="T22" fmla="*/ 78 w 84"/>
                <a:gd name="T23" fmla="*/ 26 h 182"/>
                <a:gd name="T24" fmla="*/ 80 w 84"/>
                <a:gd name="T25" fmla="*/ 180 h 182"/>
                <a:gd name="T26" fmla="*/ 42 w 84"/>
                <a:gd name="T27" fmla="*/ 182 h 182"/>
                <a:gd name="T28" fmla="*/ 75 w 84"/>
                <a:gd name="T29" fmla="*/ 177 h 182"/>
                <a:gd name="T30" fmla="*/ 57 w 84"/>
                <a:gd name="T31" fmla="*/ 30 h 182"/>
                <a:gd name="T32" fmla="*/ 55 w 84"/>
                <a:gd name="T33" fmla="*/ 28 h 182"/>
                <a:gd name="T34" fmla="*/ 57 w 84"/>
                <a:gd name="T35" fmla="*/ 18 h 182"/>
                <a:gd name="T36" fmla="*/ 75 w 84"/>
                <a:gd name="T37" fmla="*/ 14 h 182"/>
                <a:gd name="T38" fmla="*/ 78 w 84"/>
                <a:gd name="T39" fmla="*/ 12 h 182"/>
                <a:gd name="T40" fmla="*/ 79 w 84"/>
                <a:gd name="T41" fmla="*/ 8 h 182"/>
                <a:gd name="T42" fmla="*/ 73 w 84"/>
                <a:gd name="T43" fmla="*/ 5 h 182"/>
                <a:gd name="T44" fmla="*/ 51 w 84"/>
                <a:gd name="T45" fmla="*/ 10 h 182"/>
                <a:gd name="T46" fmla="*/ 48 w 84"/>
                <a:gd name="T47" fmla="*/ 11 h 182"/>
                <a:gd name="T48" fmla="*/ 42 w 84"/>
                <a:gd name="T49" fmla="*/ 166 h 182"/>
                <a:gd name="T50" fmla="*/ 65 w 84"/>
                <a:gd name="T51" fmla="*/ 164 h 182"/>
                <a:gd name="T52" fmla="*/ 62 w 84"/>
                <a:gd name="T53" fmla="*/ 57 h 182"/>
                <a:gd name="T54" fmla="*/ 57 w 84"/>
                <a:gd name="T55" fmla="*/ 57 h 182"/>
                <a:gd name="T56" fmla="*/ 55 w 84"/>
                <a:gd name="T57" fmla="*/ 94 h 182"/>
                <a:gd name="T58" fmla="*/ 54 w 84"/>
                <a:gd name="T59" fmla="*/ 97 h 182"/>
                <a:gd name="T60" fmla="*/ 52 w 84"/>
                <a:gd name="T61" fmla="*/ 99 h 182"/>
                <a:gd name="T62" fmla="*/ 51 w 84"/>
                <a:gd name="T63" fmla="*/ 99 h 182"/>
                <a:gd name="T64" fmla="*/ 47 w 84"/>
                <a:gd name="T65" fmla="*/ 98 h 182"/>
                <a:gd name="T66" fmla="*/ 47 w 84"/>
                <a:gd name="T67" fmla="*/ 98 h 182"/>
                <a:gd name="T68" fmla="*/ 46 w 84"/>
                <a:gd name="T69" fmla="*/ 83 h 182"/>
                <a:gd name="T70" fmla="*/ 46 w 84"/>
                <a:gd name="T71" fmla="*/ 60 h 182"/>
                <a:gd name="T72" fmla="*/ 42 w 84"/>
                <a:gd name="T73" fmla="*/ 57 h 182"/>
                <a:gd name="T74" fmla="*/ 44 w 84"/>
                <a:gd name="T75" fmla="*/ 101 h 182"/>
                <a:gd name="T76" fmla="*/ 51 w 84"/>
                <a:gd name="T77" fmla="*/ 104 h 182"/>
                <a:gd name="T78" fmla="*/ 52 w 84"/>
                <a:gd name="T79" fmla="*/ 104 h 182"/>
                <a:gd name="T80" fmla="*/ 53 w 84"/>
                <a:gd name="T81" fmla="*/ 103 h 182"/>
                <a:gd name="T82" fmla="*/ 58 w 84"/>
                <a:gd name="T83" fmla="*/ 100 h 182"/>
                <a:gd name="T84" fmla="*/ 60 w 84"/>
                <a:gd name="T85" fmla="*/ 94 h 182"/>
                <a:gd name="T86" fmla="*/ 60 w 84"/>
                <a:gd name="T87" fmla="*/ 62 h 182"/>
                <a:gd name="T88" fmla="*/ 42 w 84"/>
                <a:gd name="T89" fmla="*/ 161 h 182"/>
                <a:gd name="T90" fmla="*/ 42 w 84"/>
                <a:gd name="T91" fmla="*/ 30 h 182"/>
                <a:gd name="T92" fmla="*/ 5 w 84"/>
                <a:gd name="T93" fmla="*/ 177 h 182"/>
                <a:gd name="T94" fmla="*/ 42 w 84"/>
                <a:gd name="T95" fmla="*/ 182 h 182"/>
                <a:gd name="T96" fmla="*/ 0 w 84"/>
                <a:gd name="T97" fmla="*/ 180 h 182"/>
                <a:gd name="T98" fmla="*/ 3 w 84"/>
                <a:gd name="T99" fmla="*/ 26 h 182"/>
                <a:gd name="T100" fmla="*/ 41 w 84"/>
                <a:gd name="T101" fmla="*/ 17 h 182"/>
                <a:gd name="T102" fmla="*/ 41 w 84"/>
                <a:gd name="T103" fmla="*/ 17 h 182"/>
                <a:gd name="T104" fmla="*/ 42 w 84"/>
                <a:gd name="T105" fmla="*/ 30 h 182"/>
                <a:gd name="T106" fmla="*/ 18 w 84"/>
                <a:gd name="T107" fmla="*/ 57 h 182"/>
                <a:gd name="T108" fmla="*/ 16 w 84"/>
                <a:gd name="T109" fmla="*/ 164 h 182"/>
                <a:gd name="T110" fmla="*/ 42 w 84"/>
                <a:gd name="T111" fmla="*/ 166 h 182"/>
                <a:gd name="T112" fmla="*/ 20 w 84"/>
                <a:gd name="T113" fmla="*/ 161 h 182"/>
                <a:gd name="T114" fmla="*/ 41 w 84"/>
                <a:gd name="T115" fmla="*/ 62 h 182"/>
                <a:gd name="T116" fmla="*/ 41 w 84"/>
                <a:gd name="T117" fmla="*/ 94 h 182"/>
                <a:gd name="T118" fmla="*/ 42 w 84"/>
                <a:gd name="T119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182">
                  <a:moveTo>
                    <a:pt x="47" y="12"/>
                  </a:moveTo>
                  <a:cubicBezTo>
                    <a:pt x="46" y="13"/>
                    <a:pt x="46" y="15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5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0"/>
                    <a:pt x="43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7" y="6"/>
                    <a:pt x="48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7" y="0"/>
                    <a:pt x="79" y="1"/>
                  </a:cubicBezTo>
                  <a:cubicBezTo>
                    <a:pt x="81" y="3"/>
                    <a:pt x="83" y="5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4" y="10"/>
                    <a:pt x="83" y="12"/>
                    <a:pt x="82" y="14"/>
                  </a:cubicBezTo>
                  <a:cubicBezTo>
                    <a:pt x="81" y="16"/>
                    <a:pt x="79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9" y="26"/>
                    <a:pt x="80" y="27"/>
                    <a:pt x="80" y="28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81"/>
                    <a:pt x="79" y="182"/>
                    <a:pt x="78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5" y="29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3"/>
                    <a:pt x="77" y="13"/>
                    <a:pt x="78" y="12"/>
                  </a:cubicBezTo>
                  <a:cubicBezTo>
                    <a:pt x="79" y="11"/>
                    <a:pt x="79" y="10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6" y="5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0"/>
                    <a:pt x="49" y="10"/>
                    <a:pt x="48" y="11"/>
                  </a:cubicBezTo>
                  <a:cubicBezTo>
                    <a:pt x="48" y="11"/>
                    <a:pt x="47" y="11"/>
                    <a:pt x="47" y="12"/>
                  </a:cubicBezTo>
                  <a:close/>
                  <a:moveTo>
                    <a:pt x="42" y="166"/>
                  </a:moveTo>
                  <a:cubicBezTo>
                    <a:pt x="62" y="166"/>
                    <a:pt x="62" y="166"/>
                    <a:pt x="62" y="166"/>
                  </a:cubicBezTo>
                  <a:cubicBezTo>
                    <a:pt x="64" y="166"/>
                    <a:pt x="65" y="165"/>
                    <a:pt x="65" y="164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8"/>
                    <a:pt x="64" y="57"/>
                    <a:pt x="62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5" y="58"/>
                    <a:pt x="55" y="6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5"/>
                    <a:pt x="55" y="96"/>
                    <a:pt x="54" y="97"/>
                  </a:cubicBezTo>
                  <a:cubicBezTo>
                    <a:pt x="53" y="98"/>
                    <a:pt x="53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9" y="99"/>
                    <a:pt x="48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6" y="97"/>
                    <a:pt x="46" y="96"/>
                    <a:pt x="46" y="9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58"/>
                    <a:pt x="45" y="57"/>
                    <a:pt x="44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9"/>
                    <a:pt x="43" y="100"/>
                    <a:pt x="44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6" y="103"/>
                    <a:pt x="48" y="104"/>
                    <a:pt x="51" y="104"/>
                  </a:cubicBezTo>
                  <a:cubicBezTo>
                    <a:pt x="51" y="104"/>
                    <a:pt x="51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5" y="103"/>
                    <a:pt x="56" y="102"/>
                    <a:pt x="58" y="100"/>
                  </a:cubicBezTo>
                  <a:cubicBezTo>
                    <a:pt x="59" y="99"/>
                    <a:pt x="60" y="97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42" y="161"/>
                    <a:pt x="42" y="161"/>
                    <a:pt x="42" y="161"/>
                  </a:cubicBezTo>
                  <a:lnTo>
                    <a:pt x="42" y="166"/>
                  </a:lnTo>
                  <a:close/>
                  <a:moveTo>
                    <a:pt x="42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1" y="182"/>
                    <a:pt x="0" y="181"/>
                    <a:pt x="0" y="18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5"/>
                    <a:pt x="41" y="13"/>
                    <a:pt x="42" y="11"/>
                  </a:cubicBezTo>
                  <a:cubicBezTo>
                    <a:pt x="42" y="30"/>
                    <a:pt x="42" y="30"/>
                    <a:pt x="42" y="30"/>
                  </a:cubicBezTo>
                  <a:close/>
                  <a:moveTo>
                    <a:pt x="4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17" y="57"/>
                    <a:pt x="16" y="58"/>
                    <a:pt x="16" y="60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7" y="166"/>
                    <a:pt x="18" y="166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6"/>
                    <a:pt x="41" y="97"/>
                    <a:pt x="42" y="98"/>
                  </a:cubicBezTo>
                  <a:lnTo>
                    <a:pt x="4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3" name="Freeform 308"/>
            <p:cNvSpPr>
              <a:spLocks noEditPoints="1"/>
            </p:cNvSpPr>
            <p:nvPr/>
          </p:nvSpPr>
          <p:spPr bwMode="auto">
            <a:xfrm>
              <a:off x="8104200" y="25401"/>
              <a:ext cx="315914" cy="352427"/>
            </a:xfrm>
            <a:custGeom>
              <a:avLst/>
              <a:gdLst>
                <a:gd name="T0" fmla="*/ 125 w 140"/>
                <a:gd name="T1" fmla="*/ 28 h 156"/>
                <a:gd name="T2" fmla="*/ 136 w 140"/>
                <a:gd name="T3" fmla="*/ 43 h 156"/>
                <a:gd name="T4" fmla="*/ 135 w 140"/>
                <a:gd name="T5" fmla="*/ 46 h 156"/>
                <a:gd name="T6" fmla="*/ 99 w 140"/>
                <a:gd name="T7" fmla="*/ 91 h 156"/>
                <a:gd name="T8" fmla="*/ 130 w 140"/>
                <a:gd name="T9" fmla="*/ 93 h 156"/>
                <a:gd name="T10" fmla="*/ 139 w 140"/>
                <a:gd name="T11" fmla="*/ 107 h 156"/>
                <a:gd name="T12" fmla="*/ 138 w 140"/>
                <a:gd name="T13" fmla="*/ 111 h 156"/>
                <a:gd name="T14" fmla="*/ 97 w 140"/>
                <a:gd name="T15" fmla="*/ 121 h 156"/>
                <a:gd name="T16" fmla="*/ 70 w 140"/>
                <a:gd name="T17" fmla="*/ 155 h 156"/>
                <a:gd name="T18" fmla="*/ 70 w 140"/>
                <a:gd name="T19" fmla="*/ 149 h 156"/>
                <a:gd name="T20" fmla="*/ 95 w 140"/>
                <a:gd name="T21" fmla="*/ 117 h 156"/>
                <a:gd name="T22" fmla="*/ 127 w 140"/>
                <a:gd name="T23" fmla="*/ 97 h 156"/>
                <a:gd name="T24" fmla="*/ 96 w 140"/>
                <a:gd name="T25" fmla="*/ 95 h 156"/>
                <a:gd name="T26" fmla="*/ 78 w 140"/>
                <a:gd name="T27" fmla="*/ 68 h 156"/>
                <a:gd name="T28" fmla="*/ 131 w 140"/>
                <a:gd name="T29" fmla="*/ 43 h 156"/>
                <a:gd name="T30" fmla="*/ 70 w 140"/>
                <a:gd name="T31" fmla="*/ 44 h 156"/>
                <a:gd name="T32" fmla="*/ 70 w 140"/>
                <a:gd name="T33" fmla="*/ 122 h 156"/>
                <a:gd name="T34" fmla="*/ 73 w 140"/>
                <a:gd name="T35" fmla="*/ 111 h 156"/>
                <a:gd name="T36" fmla="*/ 70 w 140"/>
                <a:gd name="T37" fmla="*/ 122 h 156"/>
                <a:gd name="T38" fmla="*/ 18 w 140"/>
                <a:gd name="T39" fmla="*/ 3 h 156"/>
                <a:gd name="T40" fmla="*/ 53 w 140"/>
                <a:gd name="T41" fmla="*/ 22 h 156"/>
                <a:gd name="T42" fmla="*/ 53 w 140"/>
                <a:gd name="T43" fmla="*/ 22 h 156"/>
                <a:gd name="T44" fmla="*/ 65 w 140"/>
                <a:gd name="T45" fmla="*/ 40 h 156"/>
                <a:gd name="T46" fmla="*/ 70 w 140"/>
                <a:gd name="T47" fmla="*/ 44 h 156"/>
                <a:gd name="T48" fmla="*/ 62 w 140"/>
                <a:gd name="T49" fmla="*/ 44 h 156"/>
                <a:gd name="T50" fmla="*/ 49 w 140"/>
                <a:gd name="T51" fmla="*/ 25 h 156"/>
                <a:gd name="T52" fmla="*/ 49 w 140"/>
                <a:gd name="T53" fmla="*/ 25 h 156"/>
                <a:gd name="T54" fmla="*/ 49 w 140"/>
                <a:gd name="T55" fmla="*/ 25 h 156"/>
                <a:gd name="T56" fmla="*/ 21 w 140"/>
                <a:gd name="T57" fmla="*/ 7 h 156"/>
                <a:gd name="T58" fmla="*/ 19 w 140"/>
                <a:gd name="T59" fmla="*/ 22 h 156"/>
                <a:gd name="T60" fmla="*/ 26 w 140"/>
                <a:gd name="T61" fmla="*/ 40 h 156"/>
                <a:gd name="T62" fmla="*/ 26 w 140"/>
                <a:gd name="T63" fmla="*/ 40 h 156"/>
                <a:gd name="T64" fmla="*/ 26 w 140"/>
                <a:gd name="T65" fmla="*/ 40 h 156"/>
                <a:gd name="T66" fmla="*/ 39 w 140"/>
                <a:gd name="T67" fmla="*/ 62 h 156"/>
                <a:gd name="T68" fmla="*/ 12 w 140"/>
                <a:gd name="T69" fmla="*/ 122 h 156"/>
                <a:gd name="T70" fmla="*/ 51 w 140"/>
                <a:gd name="T71" fmla="*/ 83 h 156"/>
                <a:gd name="T72" fmla="*/ 70 w 140"/>
                <a:gd name="T73" fmla="*/ 106 h 156"/>
                <a:gd name="T74" fmla="*/ 63 w 140"/>
                <a:gd name="T75" fmla="*/ 139 h 156"/>
                <a:gd name="T76" fmla="*/ 70 w 140"/>
                <a:gd name="T77" fmla="*/ 155 h 156"/>
                <a:gd name="T78" fmla="*/ 68 w 140"/>
                <a:gd name="T79" fmla="*/ 154 h 156"/>
                <a:gd name="T80" fmla="*/ 59 w 140"/>
                <a:gd name="T81" fmla="*/ 141 h 156"/>
                <a:gd name="T82" fmla="*/ 59 w 140"/>
                <a:gd name="T83" fmla="*/ 139 h 156"/>
                <a:gd name="T84" fmla="*/ 52 w 140"/>
                <a:gd name="T85" fmla="*/ 89 h 156"/>
                <a:gd name="T86" fmla="*/ 10 w 140"/>
                <a:gd name="T87" fmla="*/ 127 h 156"/>
                <a:gd name="T88" fmla="*/ 10 w 140"/>
                <a:gd name="T89" fmla="*/ 127 h 156"/>
                <a:gd name="T90" fmla="*/ 1 w 140"/>
                <a:gd name="T91" fmla="*/ 111 h 156"/>
                <a:gd name="T92" fmla="*/ 34 w 140"/>
                <a:gd name="T93" fmla="*/ 61 h 156"/>
                <a:gd name="T94" fmla="*/ 22 w 140"/>
                <a:gd name="T95" fmla="*/ 43 h 156"/>
                <a:gd name="T96" fmla="*/ 22 w 140"/>
                <a:gd name="T97" fmla="*/ 43 h 156"/>
                <a:gd name="T98" fmla="*/ 18 w 140"/>
                <a:gd name="T99" fmla="*/ 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56">
                  <a:moveTo>
                    <a:pt x="70" y="39"/>
                  </a:moveTo>
                  <a:cubicBezTo>
                    <a:pt x="125" y="28"/>
                    <a:pt x="125" y="28"/>
                    <a:pt x="125" y="28"/>
                  </a:cubicBezTo>
                  <a:cubicBezTo>
                    <a:pt x="126" y="28"/>
                    <a:pt x="127" y="29"/>
                    <a:pt x="127" y="29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7" y="44"/>
                    <a:pt x="137" y="45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9" y="92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8"/>
                    <a:pt x="140" y="109"/>
                    <a:pt x="139" y="110"/>
                  </a:cubicBezTo>
                  <a:cubicBezTo>
                    <a:pt x="138" y="110"/>
                    <a:pt x="138" y="110"/>
                    <a:pt x="138" y="111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1" y="155"/>
                    <a:pt x="70" y="156"/>
                    <a:pt x="70" y="155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4" y="117"/>
                    <a:pt x="94" y="117"/>
                    <a:pt x="95" y="11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7" y="96"/>
                    <a:pt x="96" y="95"/>
                    <a:pt x="96" y="95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7"/>
                    <a:pt x="78" y="65"/>
                    <a:pt x="79" y="65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39"/>
                    <a:pt x="70" y="39"/>
                    <a:pt x="70" y="39"/>
                  </a:cubicBezTo>
                  <a:close/>
                  <a:moveTo>
                    <a:pt x="70" y="122"/>
                  </a:moveTo>
                  <a:cubicBezTo>
                    <a:pt x="73" y="113"/>
                    <a:pt x="73" y="113"/>
                    <a:pt x="73" y="113"/>
                  </a:cubicBezTo>
                  <a:cubicBezTo>
                    <a:pt x="73" y="112"/>
                    <a:pt x="73" y="111"/>
                    <a:pt x="73" y="111"/>
                  </a:cubicBezTo>
                  <a:cubicBezTo>
                    <a:pt x="70" y="106"/>
                    <a:pt x="70" y="106"/>
                    <a:pt x="70" y="106"/>
                  </a:cubicBezTo>
                  <a:lnTo>
                    <a:pt x="70" y="122"/>
                  </a:lnTo>
                  <a:close/>
                  <a:moveTo>
                    <a:pt x="18" y="3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23" y="0"/>
                    <a:pt x="31" y="3"/>
                    <a:pt x="38" y="7"/>
                  </a:cubicBezTo>
                  <a:cubicBezTo>
                    <a:pt x="44" y="12"/>
                    <a:pt x="50" y="18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45"/>
                    <a:pt x="62" y="45"/>
                    <a:pt x="62" y="4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7" y="21"/>
                    <a:pt x="41" y="16"/>
                    <a:pt x="35" y="11"/>
                  </a:cubicBezTo>
                  <a:cubicBezTo>
                    <a:pt x="29" y="8"/>
                    <a:pt x="23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9"/>
                    <a:pt x="18" y="15"/>
                    <a:pt x="19" y="22"/>
                  </a:cubicBezTo>
                  <a:cubicBezTo>
                    <a:pt x="21" y="29"/>
                    <a:pt x="23" y="36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1"/>
                    <a:pt x="39" y="6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3" y="82"/>
                    <a:pt x="54" y="83"/>
                    <a:pt x="55" y="84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69" y="155"/>
                    <a:pt x="69" y="155"/>
                    <a:pt x="68" y="155"/>
                  </a:cubicBezTo>
                  <a:cubicBezTo>
                    <a:pt x="68" y="155"/>
                    <a:pt x="68" y="155"/>
                    <a:pt x="68" y="154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0"/>
                    <a:pt x="58" y="140"/>
                    <a:pt x="59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3" y="128"/>
                    <a:pt x="11" y="128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3"/>
                    <a:pt x="0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39"/>
                    <a:pt x="16" y="30"/>
                    <a:pt x="15" y="23"/>
                  </a:cubicBezTo>
                  <a:cubicBezTo>
                    <a:pt x="13" y="14"/>
                    <a:pt x="13" y="6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4" name="Freeform 309"/>
            <p:cNvSpPr>
              <a:spLocks noEditPoints="1"/>
            </p:cNvSpPr>
            <p:nvPr/>
          </p:nvSpPr>
          <p:spPr bwMode="auto">
            <a:xfrm>
              <a:off x="7807336" y="1589"/>
              <a:ext cx="296864" cy="146050"/>
            </a:xfrm>
            <a:custGeom>
              <a:avLst/>
              <a:gdLst>
                <a:gd name="T0" fmla="*/ 120 w 131"/>
                <a:gd name="T1" fmla="*/ 35 h 64"/>
                <a:gd name="T2" fmla="*/ 120 w 131"/>
                <a:gd name="T3" fmla="*/ 35 h 64"/>
                <a:gd name="T4" fmla="*/ 121 w 131"/>
                <a:gd name="T5" fmla="*/ 7 h 64"/>
                <a:gd name="T6" fmla="*/ 110 w 131"/>
                <a:gd name="T7" fmla="*/ 0 h 64"/>
                <a:gd name="T8" fmla="*/ 124 w 131"/>
                <a:gd name="T9" fmla="*/ 4 h 64"/>
                <a:gd name="T10" fmla="*/ 124 w 131"/>
                <a:gd name="T11" fmla="*/ 39 h 64"/>
                <a:gd name="T12" fmla="*/ 110 w 131"/>
                <a:gd name="T13" fmla="*/ 46 h 64"/>
                <a:gd name="T14" fmla="*/ 110 w 131"/>
                <a:gd name="T15" fmla="*/ 36 h 64"/>
                <a:gd name="T16" fmla="*/ 117 w 131"/>
                <a:gd name="T17" fmla="*/ 32 h 64"/>
                <a:gd name="T18" fmla="*/ 118 w 131"/>
                <a:gd name="T19" fmla="*/ 11 h 64"/>
                <a:gd name="T20" fmla="*/ 110 w 131"/>
                <a:gd name="T21" fmla="*/ 12 h 64"/>
                <a:gd name="T22" fmla="*/ 116 w 131"/>
                <a:gd name="T23" fmla="*/ 21 h 64"/>
                <a:gd name="T24" fmla="*/ 113 w 131"/>
                <a:gd name="T25" fmla="*/ 29 h 64"/>
                <a:gd name="T26" fmla="*/ 110 w 131"/>
                <a:gd name="T27" fmla="*/ 36 h 64"/>
                <a:gd name="T28" fmla="*/ 77 w 131"/>
                <a:gd name="T29" fmla="*/ 54 h 64"/>
                <a:gd name="T30" fmla="*/ 98 w 131"/>
                <a:gd name="T31" fmla="*/ 39 h 64"/>
                <a:gd name="T32" fmla="*/ 102 w 131"/>
                <a:gd name="T33" fmla="*/ 41 h 64"/>
                <a:gd name="T34" fmla="*/ 110 w 131"/>
                <a:gd name="T35" fmla="*/ 41 h 64"/>
                <a:gd name="T36" fmla="*/ 106 w 131"/>
                <a:gd name="T37" fmla="*/ 46 h 64"/>
                <a:gd name="T38" fmla="*/ 97 w 131"/>
                <a:gd name="T39" fmla="*/ 44 h 64"/>
                <a:gd name="T40" fmla="*/ 65 w 131"/>
                <a:gd name="T41" fmla="*/ 63 h 64"/>
                <a:gd name="T42" fmla="*/ 110 w 131"/>
                <a:gd name="T43" fmla="*/ 2 h 64"/>
                <a:gd name="T44" fmla="*/ 107 w 131"/>
                <a:gd name="T45" fmla="*/ 1 h 64"/>
                <a:gd name="T46" fmla="*/ 65 w 131"/>
                <a:gd name="T47" fmla="*/ 0 h 64"/>
                <a:gd name="T48" fmla="*/ 110 w 131"/>
                <a:gd name="T49" fmla="*/ 2 h 64"/>
                <a:gd name="T50" fmla="*/ 110 w 131"/>
                <a:gd name="T51" fmla="*/ 12 h 64"/>
                <a:gd name="T52" fmla="*/ 109 w 131"/>
                <a:gd name="T53" fmla="*/ 22 h 64"/>
                <a:gd name="T54" fmla="*/ 106 w 131"/>
                <a:gd name="T55" fmla="*/ 31 h 64"/>
                <a:gd name="T56" fmla="*/ 110 w 131"/>
                <a:gd name="T57" fmla="*/ 36 h 64"/>
                <a:gd name="T58" fmla="*/ 104 w 131"/>
                <a:gd name="T59" fmla="*/ 36 h 64"/>
                <a:gd name="T60" fmla="*/ 100 w 131"/>
                <a:gd name="T61" fmla="*/ 32 h 64"/>
                <a:gd name="T62" fmla="*/ 100 w 131"/>
                <a:gd name="T63" fmla="*/ 32 h 64"/>
                <a:gd name="T64" fmla="*/ 106 w 131"/>
                <a:gd name="T65" fmla="*/ 9 h 64"/>
                <a:gd name="T66" fmla="*/ 108 w 131"/>
                <a:gd name="T67" fmla="*/ 6 h 64"/>
                <a:gd name="T68" fmla="*/ 108 w 131"/>
                <a:gd name="T69" fmla="*/ 6 h 64"/>
                <a:gd name="T70" fmla="*/ 55 w 131"/>
                <a:gd name="T71" fmla="*/ 59 h 64"/>
                <a:gd name="T72" fmla="*/ 65 w 131"/>
                <a:gd name="T73" fmla="*/ 63 h 64"/>
                <a:gd name="T74" fmla="*/ 16 w 131"/>
                <a:gd name="T75" fmla="*/ 48 h 64"/>
                <a:gd name="T76" fmla="*/ 0 w 131"/>
                <a:gd name="T77" fmla="*/ 3 h 64"/>
                <a:gd name="T78" fmla="*/ 65 w 131"/>
                <a:gd name="T79" fmla="*/ 0 h 64"/>
                <a:gd name="T80" fmla="*/ 5 w 131"/>
                <a:gd name="T81" fmla="*/ 1 h 64"/>
                <a:gd name="T82" fmla="*/ 4 w 131"/>
                <a:gd name="T83" fmla="*/ 9 h 64"/>
                <a:gd name="T84" fmla="*/ 55 w 131"/>
                <a:gd name="T8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64">
                  <a:moveTo>
                    <a:pt x="110" y="41"/>
                  </a:moveTo>
                  <a:cubicBezTo>
                    <a:pt x="114" y="40"/>
                    <a:pt x="118" y="38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4" y="32"/>
                    <a:pt x="126" y="27"/>
                    <a:pt x="126" y="21"/>
                  </a:cubicBezTo>
                  <a:cubicBezTo>
                    <a:pt x="126" y="16"/>
                    <a:pt x="124" y="11"/>
                    <a:pt x="121" y="7"/>
                  </a:cubicBezTo>
                  <a:cubicBezTo>
                    <a:pt x="118" y="5"/>
                    <a:pt x="114" y="2"/>
                    <a:pt x="110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1"/>
                    <a:pt x="123" y="3"/>
                    <a:pt x="124" y="4"/>
                  </a:cubicBezTo>
                  <a:cubicBezTo>
                    <a:pt x="128" y="8"/>
                    <a:pt x="131" y="15"/>
                    <a:pt x="131" y="21"/>
                  </a:cubicBezTo>
                  <a:cubicBezTo>
                    <a:pt x="131" y="28"/>
                    <a:pt x="128" y="34"/>
                    <a:pt x="124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0" y="42"/>
                    <a:pt x="116" y="45"/>
                    <a:pt x="110" y="46"/>
                  </a:cubicBezTo>
                  <a:cubicBezTo>
                    <a:pt x="110" y="41"/>
                    <a:pt x="110" y="41"/>
                    <a:pt x="110" y="41"/>
                  </a:cubicBezTo>
                  <a:close/>
                  <a:moveTo>
                    <a:pt x="110" y="36"/>
                  </a:moveTo>
                  <a:cubicBezTo>
                    <a:pt x="113" y="35"/>
                    <a:pt x="115" y="34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20" y="29"/>
                    <a:pt x="121" y="25"/>
                    <a:pt x="121" y="21"/>
                  </a:cubicBezTo>
                  <a:cubicBezTo>
                    <a:pt x="121" y="17"/>
                    <a:pt x="120" y="14"/>
                    <a:pt x="118" y="11"/>
                  </a:cubicBezTo>
                  <a:cubicBezTo>
                    <a:pt x="116" y="9"/>
                    <a:pt x="113" y="8"/>
                    <a:pt x="110" y="7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2" y="12"/>
                    <a:pt x="113" y="13"/>
                    <a:pt x="114" y="14"/>
                  </a:cubicBezTo>
                  <a:cubicBezTo>
                    <a:pt x="116" y="16"/>
                    <a:pt x="116" y="19"/>
                    <a:pt x="116" y="21"/>
                  </a:cubicBezTo>
                  <a:cubicBezTo>
                    <a:pt x="116" y="24"/>
                    <a:pt x="115" y="27"/>
                    <a:pt x="113" y="28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112" y="30"/>
                    <a:pt x="110" y="31"/>
                  </a:cubicBezTo>
                  <a:lnTo>
                    <a:pt x="110" y="36"/>
                  </a:lnTo>
                  <a:close/>
                  <a:moveTo>
                    <a:pt x="65" y="58"/>
                  </a:moveTo>
                  <a:cubicBezTo>
                    <a:pt x="69" y="57"/>
                    <a:pt x="73" y="56"/>
                    <a:pt x="77" y="54"/>
                  </a:cubicBezTo>
                  <a:cubicBezTo>
                    <a:pt x="84" y="51"/>
                    <a:pt x="90" y="46"/>
                    <a:pt x="95" y="40"/>
                  </a:cubicBezTo>
                  <a:cubicBezTo>
                    <a:pt x="96" y="39"/>
                    <a:pt x="97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9" y="40"/>
                    <a:pt x="100" y="40"/>
                    <a:pt x="102" y="41"/>
                  </a:cubicBezTo>
                  <a:cubicBezTo>
                    <a:pt x="103" y="41"/>
                    <a:pt x="105" y="41"/>
                    <a:pt x="106" y="41"/>
                  </a:cubicBezTo>
                  <a:cubicBezTo>
                    <a:pt x="108" y="41"/>
                    <a:pt x="109" y="41"/>
                    <a:pt x="110" y="41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9" y="46"/>
                    <a:pt x="108" y="46"/>
                    <a:pt x="106" y="46"/>
                  </a:cubicBezTo>
                  <a:cubicBezTo>
                    <a:pt x="104" y="46"/>
                    <a:pt x="103" y="46"/>
                    <a:pt x="101" y="45"/>
                  </a:cubicBezTo>
                  <a:cubicBezTo>
                    <a:pt x="100" y="45"/>
                    <a:pt x="99" y="45"/>
                    <a:pt x="97" y="44"/>
                  </a:cubicBezTo>
                  <a:cubicBezTo>
                    <a:pt x="92" y="50"/>
                    <a:pt x="86" y="55"/>
                    <a:pt x="79" y="59"/>
                  </a:cubicBezTo>
                  <a:cubicBezTo>
                    <a:pt x="75" y="61"/>
                    <a:pt x="70" y="62"/>
                    <a:pt x="65" y="63"/>
                  </a:cubicBezTo>
                  <a:cubicBezTo>
                    <a:pt x="65" y="58"/>
                    <a:pt x="65" y="58"/>
                    <a:pt x="65" y="58"/>
                  </a:cubicBezTo>
                  <a:close/>
                  <a:moveTo>
                    <a:pt x="110" y="2"/>
                  </a:moveTo>
                  <a:cubicBezTo>
                    <a:pt x="109" y="1"/>
                    <a:pt x="108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0" y="2"/>
                    <a:pt x="110" y="2"/>
                  </a:cubicBezTo>
                  <a:close/>
                  <a:moveTo>
                    <a:pt x="110" y="7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5"/>
                    <a:pt x="110" y="19"/>
                    <a:pt x="109" y="22"/>
                  </a:cubicBezTo>
                  <a:cubicBezTo>
                    <a:pt x="108" y="25"/>
                    <a:pt x="107" y="28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8" y="31"/>
                    <a:pt x="109" y="31"/>
                    <a:pt x="110" y="31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9" y="36"/>
                    <a:pt x="108" y="36"/>
                    <a:pt x="106" y="36"/>
                  </a:cubicBezTo>
                  <a:cubicBezTo>
                    <a:pt x="105" y="36"/>
                    <a:pt x="105" y="36"/>
                    <a:pt x="104" y="36"/>
                  </a:cubicBezTo>
                  <a:cubicBezTo>
                    <a:pt x="103" y="36"/>
                    <a:pt x="102" y="36"/>
                    <a:pt x="101" y="35"/>
                  </a:cubicBezTo>
                  <a:cubicBezTo>
                    <a:pt x="100" y="35"/>
                    <a:pt x="99" y="34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2" y="28"/>
                    <a:pt x="103" y="25"/>
                    <a:pt x="104" y="21"/>
                  </a:cubicBezTo>
                  <a:cubicBezTo>
                    <a:pt x="105" y="17"/>
                    <a:pt x="106" y="13"/>
                    <a:pt x="106" y="9"/>
                  </a:cubicBezTo>
                  <a:cubicBezTo>
                    <a:pt x="106" y="9"/>
                    <a:pt x="106" y="8"/>
                    <a:pt x="106" y="8"/>
                  </a:cubicBezTo>
                  <a:cubicBezTo>
                    <a:pt x="106" y="7"/>
                    <a:pt x="107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0" y="7"/>
                    <a:pt x="110" y="7"/>
                  </a:cubicBezTo>
                  <a:close/>
                  <a:moveTo>
                    <a:pt x="55" y="59"/>
                  </a:moveTo>
                  <a:cubicBezTo>
                    <a:pt x="59" y="59"/>
                    <a:pt x="62" y="59"/>
                    <a:pt x="65" y="5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2" y="64"/>
                    <a:pt x="59" y="64"/>
                    <a:pt x="55" y="64"/>
                  </a:cubicBezTo>
                  <a:cubicBezTo>
                    <a:pt x="40" y="64"/>
                    <a:pt x="26" y="58"/>
                    <a:pt x="16" y="48"/>
                  </a:cubicBezTo>
                  <a:cubicBezTo>
                    <a:pt x="6" y="38"/>
                    <a:pt x="0" y="24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5"/>
                    <a:pt x="4" y="7"/>
                    <a:pt x="4" y="9"/>
                  </a:cubicBezTo>
                  <a:cubicBezTo>
                    <a:pt x="4" y="23"/>
                    <a:pt x="10" y="35"/>
                    <a:pt x="19" y="45"/>
                  </a:cubicBezTo>
                  <a:cubicBezTo>
                    <a:pt x="28" y="54"/>
                    <a:pt x="41" y="59"/>
                    <a:pt x="5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5" name="Freeform 310"/>
            <p:cNvSpPr>
              <a:spLocks noEditPoints="1"/>
            </p:cNvSpPr>
            <p:nvPr/>
          </p:nvSpPr>
          <p:spPr bwMode="auto">
            <a:xfrm>
              <a:off x="7807336" y="149227"/>
              <a:ext cx="269876" cy="31751"/>
            </a:xfrm>
            <a:custGeom>
              <a:avLst/>
              <a:gdLst>
                <a:gd name="T0" fmla="*/ 59 w 119"/>
                <a:gd name="T1" fmla="*/ 0 h 14"/>
                <a:gd name="T2" fmla="*/ 116 w 119"/>
                <a:gd name="T3" fmla="*/ 0 h 14"/>
                <a:gd name="T4" fmla="*/ 119 w 119"/>
                <a:gd name="T5" fmla="*/ 2 h 14"/>
                <a:gd name="T6" fmla="*/ 119 w 119"/>
                <a:gd name="T7" fmla="*/ 12 h 14"/>
                <a:gd name="T8" fmla="*/ 116 w 119"/>
                <a:gd name="T9" fmla="*/ 14 h 14"/>
                <a:gd name="T10" fmla="*/ 59 w 119"/>
                <a:gd name="T11" fmla="*/ 14 h 14"/>
                <a:gd name="T12" fmla="*/ 59 w 119"/>
                <a:gd name="T13" fmla="*/ 9 h 14"/>
                <a:gd name="T14" fmla="*/ 114 w 119"/>
                <a:gd name="T15" fmla="*/ 9 h 14"/>
                <a:gd name="T16" fmla="*/ 114 w 119"/>
                <a:gd name="T17" fmla="*/ 5 h 14"/>
                <a:gd name="T18" fmla="*/ 59 w 119"/>
                <a:gd name="T19" fmla="*/ 5 h 14"/>
                <a:gd name="T20" fmla="*/ 59 w 119"/>
                <a:gd name="T21" fmla="*/ 0 h 14"/>
                <a:gd name="T22" fmla="*/ 2 w 119"/>
                <a:gd name="T23" fmla="*/ 0 h 14"/>
                <a:gd name="T24" fmla="*/ 59 w 119"/>
                <a:gd name="T25" fmla="*/ 0 h 14"/>
                <a:gd name="T26" fmla="*/ 59 w 119"/>
                <a:gd name="T27" fmla="*/ 5 h 14"/>
                <a:gd name="T28" fmla="*/ 4 w 119"/>
                <a:gd name="T29" fmla="*/ 5 h 14"/>
                <a:gd name="T30" fmla="*/ 4 w 119"/>
                <a:gd name="T31" fmla="*/ 9 h 14"/>
                <a:gd name="T32" fmla="*/ 59 w 119"/>
                <a:gd name="T33" fmla="*/ 9 h 14"/>
                <a:gd name="T34" fmla="*/ 59 w 119"/>
                <a:gd name="T35" fmla="*/ 14 h 14"/>
                <a:gd name="T36" fmla="*/ 2 w 119"/>
                <a:gd name="T37" fmla="*/ 14 h 14"/>
                <a:gd name="T38" fmla="*/ 0 w 119"/>
                <a:gd name="T39" fmla="*/ 12 h 14"/>
                <a:gd name="T40" fmla="*/ 0 w 119"/>
                <a:gd name="T41" fmla="*/ 2 h 14"/>
                <a:gd name="T42" fmla="*/ 2 w 119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4">
                  <a:moveTo>
                    <a:pt x="59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19" y="1"/>
                    <a:pt x="119" y="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3"/>
                    <a:pt x="118" y="14"/>
                    <a:pt x="116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0"/>
                  </a:lnTo>
                  <a:close/>
                  <a:moveTo>
                    <a:pt x="2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6" name="Freeform 311"/>
            <p:cNvSpPr>
              <a:spLocks noEditPoints="1"/>
            </p:cNvSpPr>
            <p:nvPr/>
          </p:nvSpPr>
          <p:spPr bwMode="auto">
            <a:xfrm>
              <a:off x="10207640" y="185740"/>
              <a:ext cx="244475" cy="219076"/>
            </a:xfrm>
            <a:custGeom>
              <a:avLst/>
              <a:gdLst>
                <a:gd name="T0" fmla="*/ 58 w 108"/>
                <a:gd name="T1" fmla="*/ 88 h 97"/>
                <a:gd name="T2" fmla="*/ 68 w 108"/>
                <a:gd name="T3" fmla="*/ 91 h 97"/>
                <a:gd name="T4" fmla="*/ 71 w 108"/>
                <a:gd name="T5" fmla="*/ 92 h 97"/>
                <a:gd name="T6" fmla="*/ 81 w 108"/>
                <a:gd name="T7" fmla="*/ 90 h 97"/>
                <a:gd name="T8" fmla="*/ 88 w 108"/>
                <a:gd name="T9" fmla="*/ 82 h 97"/>
                <a:gd name="T10" fmla="*/ 99 w 108"/>
                <a:gd name="T11" fmla="*/ 62 h 97"/>
                <a:gd name="T12" fmla="*/ 103 w 108"/>
                <a:gd name="T13" fmla="*/ 43 h 97"/>
                <a:gd name="T14" fmla="*/ 103 w 108"/>
                <a:gd name="T15" fmla="*/ 36 h 97"/>
                <a:gd name="T16" fmla="*/ 100 w 108"/>
                <a:gd name="T17" fmla="*/ 21 h 97"/>
                <a:gd name="T18" fmla="*/ 93 w 108"/>
                <a:gd name="T19" fmla="*/ 12 h 97"/>
                <a:gd name="T20" fmla="*/ 78 w 108"/>
                <a:gd name="T21" fmla="*/ 6 h 97"/>
                <a:gd name="T22" fmla="*/ 55 w 108"/>
                <a:gd name="T23" fmla="*/ 11 h 97"/>
                <a:gd name="T24" fmla="*/ 62 w 108"/>
                <a:gd name="T25" fmla="*/ 3 h 97"/>
                <a:gd name="T26" fmla="*/ 95 w 108"/>
                <a:gd name="T27" fmla="*/ 8 h 97"/>
                <a:gd name="T28" fmla="*/ 104 w 108"/>
                <a:gd name="T29" fmla="*/ 19 h 97"/>
                <a:gd name="T30" fmla="*/ 108 w 108"/>
                <a:gd name="T31" fmla="*/ 36 h 97"/>
                <a:gd name="T32" fmla="*/ 108 w 108"/>
                <a:gd name="T33" fmla="*/ 42 h 97"/>
                <a:gd name="T34" fmla="*/ 106 w 108"/>
                <a:gd name="T35" fmla="*/ 55 h 97"/>
                <a:gd name="T36" fmla="*/ 92 w 108"/>
                <a:gd name="T37" fmla="*/ 85 h 97"/>
                <a:gd name="T38" fmla="*/ 85 w 108"/>
                <a:gd name="T39" fmla="*/ 93 h 97"/>
                <a:gd name="T40" fmla="*/ 82 w 108"/>
                <a:gd name="T41" fmla="*/ 95 h 97"/>
                <a:gd name="T42" fmla="*/ 69 w 108"/>
                <a:gd name="T43" fmla="*/ 96 h 97"/>
                <a:gd name="T44" fmla="*/ 60 w 108"/>
                <a:gd name="T45" fmla="*/ 93 h 97"/>
                <a:gd name="T46" fmla="*/ 54 w 108"/>
                <a:gd name="T47" fmla="*/ 92 h 97"/>
                <a:gd name="T48" fmla="*/ 38 w 108"/>
                <a:gd name="T49" fmla="*/ 92 h 97"/>
                <a:gd name="T50" fmla="*/ 43 w 108"/>
                <a:gd name="T51" fmla="*/ 90 h 97"/>
                <a:gd name="T52" fmla="*/ 50 w 108"/>
                <a:gd name="T53" fmla="*/ 88 h 97"/>
                <a:gd name="T54" fmla="*/ 48 w 108"/>
                <a:gd name="T55" fmla="*/ 93 h 97"/>
                <a:gd name="T56" fmla="*/ 39 w 108"/>
                <a:gd name="T57" fmla="*/ 96 h 97"/>
                <a:gd name="T58" fmla="*/ 29 w 108"/>
                <a:gd name="T59" fmla="*/ 94 h 97"/>
                <a:gd name="T60" fmla="*/ 53 w 108"/>
                <a:gd name="T61" fmla="*/ 11 h 97"/>
                <a:gd name="T62" fmla="*/ 30 w 108"/>
                <a:gd name="T63" fmla="*/ 6 h 97"/>
                <a:gd name="T64" fmla="*/ 47 w 108"/>
                <a:gd name="T65" fmla="*/ 3 h 97"/>
                <a:gd name="T66" fmla="*/ 28 w 108"/>
                <a:gd name="T67" fmla="*/ 91 h 97"/>
                <a:gd name="T68" fmla="*/ 29 w 108"/>
                <a:gd name="T69" fmla="*/ 96 h 97"/>
                <a:gd name="T70" fmla="*/ 28 w 108"/>
                <a:gd name="T71" fmla="*/ 1 h 97"/>
                <a:gd name="T72" fmla="*/ 17 w 108"/>
                <a:gd name="T73" fmla="*/ 77 h 97"/>
                <a:gd name="T74" fmla="*/ 23 w 108"/>
                <a:gd name="T75" fmla="*/ 86 h 97"/>
                <a:gd name="T76" fmla="*/ 28 w 108"/>
                <a:gd name="T77" fmla="*/ 91 h 97"/>
                <a:gd name="T78" fmla="*/ 25 w 108"/>
                <a:gd name="T79" fmla="*/ 94 h 97"/>
                <a:gd name="T80" fmla="*/ 17 w 108"/>
                <a:gd name="T81" fmla="*/ 77 h 97"/>
                <a:gd name="T82" fmla="*/ 17 w 108"/>
                <a:gd name="T83" fmla="*/ 5 h 97"/>
                <a:gd name="T84" fmla="*/ 28 w 108"/>
                <a:gd name="T85" fmla="*/ 91 h 97"/>
                <a:gd name="T86" fmla="*/ 9 w 108"/>
                <a:gd name="T87" fmla="*/ 21 h 97"/>
                <a:gd name="T88" fmla="*/ 5 w 108"/>
                <a:gd name="T89" fmla="*/ 37 h 97"/>
                <a:gd name="T90" fmla="*/ 5 w 108"/>
                <a:gd name="T91" fmla="*/ 43 h 97"/>
                <a:gd name="T92" fmla="*/ 14 w 108"/>
                <a:gd name="T93" fmla="*/ 72 h 97"/>
                <a:gd name="T94" fmla="*/ 16 w 108"/>
                <a:gd name="T95" fmla="*/ 85 h 97"/>
                <a:gd name="T96" fmla="*/ 2 w 108"/>
                <a:gd name="T97" fmla="*/ 55 h 97"/>
                <a:gd name="T98" fmla="*/ 0 w 108"/>
                <a:gd name="T99" fmla="*/ 42 h 97"/>
                <a:gd name="T100" fmla="*/ 0 w 108"/>
                <a:gd name="T101" fmla="*/ 36 h 97"/>
                <a:gd name="T102" fmla="*/ 1 w 108"/>
                <a:gd name="T103" fmla="*/ 30 h 97"/>
                <a:gd name="T104" fmla="*/ 14 w 108"/>
                <a:gd name="T105" fmla="*/ 8 h 97"/>
                <a:gd name="T106" fmla="*/ 15 w 108"/>
                <a:gd name="T107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97">
                  <a:moveTo>
                    <a:pt x="54" y="88"/>
                  </a:move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5" y="88"/>
                    <a:pt x="55" y="88"/>
                  </a:cubicBezTo>
                  <a:cubicBezTo>
                    <a:pt x="56" y="88"/>
                    <a:pt x="57" y="88"/>
                    <a:pt x="58" y="88"/>
                  </a:cubicBezTo>
                  <a:cubicBezTo>
                    <a:pt x="59" y="88"/>
                    <a:pt x="60" y="88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2" y="89"/>
                    <a:pt x="63" y="89"/>
                    <a:pt x="63" y="89"/>
                  </a:cubicBezTo>
                  <a:cubicBezTo>
                    <a:pt x="64" y="89"/>
                    <a:pt x="65" y="90"/>
                    <a:pt x="65" y="90"/>
                  </a:cubicBezTo>
                  <a:cubicBezTo>
                    <a:pt x="66" y="90"/>
                    <a:pt x="67" y="91"/>
                    <a:pt x="68" y="91"/>
                  </a:cubicBezTo>
                  <a:cubicBezTo>
                    <a:pt x="68" y="91"/>
                    <a:pt x="69" y="91"/>
                    <a:pt x="70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2" y="92"/>
                    <a:pt x="74" y="93"/>
                    <a:pt x="76" y="92"/>
                  </a:cubicBezTo>
                  <a:cubicBezTo>
                    <a:pt x="77" y="92"/>
                    <a:pt x="78" y="92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3" y="88"/>
                    <a:pt x="84" y="87"/>
                    <a:pt x="85" y="86"/>
                  </a:cubicBezTo>
                  <a:cubicBezTo>
                    <a:pt x="86" y="85"/>
                    <a:pt x="87" y="84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91" y="79"/>
                    <a:pt x="93" y="76"/>
                    <a:pt x="95" y="72"/>
                  </a:cubicBezTo>
                  <a:cubicBezTo>
                    <a:pt x="96" y="69"/>
                    <a:pt x="98" y="66"/>
                    <a:pt x="99" y="62"/>
                  </a:cubicBezTo>
                  <a:cubicBezTo>
                    <a:pt x="100" y="59"/>
                    <a:pt x="101" y="57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3" y="48"/>
                    <a:pt x="103" y="46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5"/>
                    <a:pt x="103" y="34"/>
                  </a:cubicBezTo>
                  <a:cubicBezTo>
                    <a:pt x="103" y="33"/>
                    <a:pt x="103" y="32"/>
                    <a:pt x="103" y="31"/>
                  </a:cubicBezTo>
                  <a:cubicBezTo>
                    <a:pt x="102" y="27"/>
                    <a:pt x="101" y="24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8" y="18"/>
                    <a:pt x="96" y="16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3"/>
                    <a:pt x="93" y="12"/>
                    <a:pt x="93" y="12"/>
                  </a:cubicBezTo>
                  <a:cubicBezTo>
                    <a:pt x="92" y="12"/>
                    <a:pt x="92" y="12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0" y="10"/>
                    <a:pt x="88" y="8"/>
                    <a:pt x="85" y="8"/>
                  </a:cubicBezTo>
                  <a:cubicBezTo>
                    <a:pt x="83" y="7"/>
                    <a:pt x="81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5" y="5"/>
                    <a:pt x="73" y="5"/>
                    <a:pt x="71" y="6"/>
                  </a:cubicBezTo>
                  <a:cubicBezTo>
                    <a:pt x="68" y="6"/>
                    <a:pt x="66" y="7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57" y="10"/>
                    <a:pt x="55" y="11"/>
                    <a:pt x="55" y="11"/>
                  </a:cubicBezTo>
                  <a:cubicBezTo>
                    <a:pt x="55" y="11"/>
                    <a:pt x="54" y="11"/>
                    <a:pt x="54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5"/>
                    <a:pt x="57" y="5"/>
                    <a:pt x="58" y="4"/>
                  </a:cubicBezTo>
                  <a:cubicBezTo>
                    <a:pt x="59" y="4"/>
                    <a:pt x="61" y="3"/>
                    <a:pt x="62" y="3"/>
                  </a:cubicBezTo>
                  <a:cubicBezTo>
                    <a:pt x="64" y="2"/>
                    <a:pt x="67" y="1"/>
                    <a:pt x="70" y="1"/>
                  </a:cubicBezTo>
                  <a:cubicBezTo>
                    <a:pt x="73" y="0"/>
                    <a:pt x="76" y="0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2" y="1"/>
                    <a:pt x="84" y="2"/>
                    <a:pt x="87" y="3"/>
                  </a:cubicBezTo>
                  <a:cubicBezTo>
                    <a:pt x="90" y="4"/>
                    <a:pt x="92" y="6"/>
                    <a:pt x="95" y="8"/>
                  </a:cubicBezTo>
                  <a:cubicBezTo>
                    <a:pt x="95" y="8"/>
                    <a:pt x="95" y="8"/>
                    <a:pt x="96" y="9"/>
                  </a:cubicBezTo>
                  <a:cubicBezTo>
                    <a:pt x="96" y="9"/>
                    <a:pt x="97" y="9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00" y="13"/>
                    <a:pt x="102" y="16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23"/>
                    <a:pt x="107" y="26"/>
                    <a:pt x="107" y="30"/>
                  </a:cubicBezTo>
                  <a:cubicBezTo>
                    <a:pt x="108" y="31"/>
                    <a:pt x="108" y="33"/>
                    <a:pt x="108" y="34"/>
                  </a:cubicBezTo>
                  <a:cubicBezTo>
                    <a:pt x="108" y="34"/>
                    <a:pt x="108" y="35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7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9"/>
                    <a:pt x="107" y="52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8"/>
                    <a:pt x="105" y="61"/>
                    <a:pt x="104" y="64"/>
                  </a:cubicBezTo>
                  <a:cubicBezTo>
                    <a:pt x="102" y="67"/>
                    <a:pt x="101" y="71"/>
                    <a:pt x="99" y="75"/>
                  </a:cubicBezTo>
                  <a:cubicBezTo>
                    <a:pt x="97" y="78"/>
                    <a:pt x="95" y="82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7"/>
                    <a:pt x="90" y="88"/>
                    <a:pt x="88" y="89"/>
                  </a:cubicBezTo>
                  <a:cubicBezTo>
                    <a:pt x="87" y="91"/>
                    <a:pt x="86" y="92"/>
                    <a:pt x="85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4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5"/>
                  </a:cubicBezTo>
                  <a:cubicBezTo>
                    <a:pt x="80" y="96"/>
                    <a:pt x="78" y="97"/>
                    <a:pt x="76" y="97"/>
                  </a:cubicBezTo>
                  <a:cubicBezTo>
                    <a:pt x="74" y="97"/>
                    <a:pt x="71" y="97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8" y="96"/>
                    <a:pt x="67" y="96"/>
                    <a:pt x="66" y="95"/>
                  </a:cubicBezTo>
                  <a:cubicBezTo>
                    <a:pt x="65" y="95"/>
                    <a:pt x="64" y="95"/>
                    <a:pt x="63" y="94"/>
                  </a:cubicBezTo>
                  <a:cubicBezTo>
                    <a:pt x="63" y="94"/>
                    <a:pt x="62" y="94"/>
                    <a:pt x="62" y="94"/>
                  </a:cubicBezTo>
                  <a:cubicBezTo>
                    <a:pt x="61" y="94"/>
                    <a:pt x="61" y="93"/>
                    <a:pt x="60" y="93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59" y="93"/>
                    <a:pt x="58" y="93"/>
                    <a:pt x="57" y="93"/>
                  </a:cubicBezTo>
                  <a:cubicBezTo>
                    <a:pt x="56" y="92"/>
                    <a:pt x="55" y="92"/>
                    <a:pt x="55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2"/>
                    <a:pt x="54" y="92"/>
                    <a:pt x="54" y="92"/>
                  </a:cubicBezTo>
                  <a:lnTo>
                    <a:pt x="54" y="88"/>
                  </a:lnTo>
                  <a:close/>
                  <a:moveTo>
                    <a:pt x="29" y="91"/>
                  </a:moveTo>
                  <a:cubicBezTo>
                    <a:pt x="30" y="92"/>
                    <a:pt x="31" y="92"/>
                    <a:pt x="33" y="92"/>
                  </a:cubicBezTo>
                  <a:cubicBezTo>
                    <a:pt x="34" y="93"/>
                    <a:pt x="36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1" y="91"/>
                    <a:pt x="42" y="90"/>
                    <a:pt x="43" y="90"/>
                  </a:cubicBezTo>
                  <a:cubicBezTo>
                    <a:pt x="44" y="90"/>
                    <a:pt x="44" y="89"/>
                    <a:pt x="45" y="89"/>
                  </a:cubicBezTo>
                  <a:cubicBezTo>
                    <a:pt x="46" y="89"/>
                    <a:pt x="46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8" y="88"/>
                    <a:pt x="49" y="88"/>
                    <a:pt x="50" y="88"/>
                  </a:cubicBezTo>
                  <a:cubicBezTo>
                    <a:pt x="52" y="88"/>
                    <a:pt x="54" y="88"/>
                    <a:pt x="54" y="88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2"/>
                    <a:pt x="52" y="92"/>
                    <a:pt x="51" y="93"/>
                  </a:cubicBezTo>
                  <a:cubicBezTo>
                    <a:pt x="50" y="93"/>
                    <a:pt x="49" y="93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6" y="94"/>
                    <a:pt x="45" y="94"/>
                    <a:pt x="45" y="94"/>
                  </a:cubicBezTo>
                  <a:cubicBezTo>
                    <a:pt x="44" y="95"/>
                    <a:pt x="43" y="95"/>
                    <a:pt x="42" y="95"/>
                  </a:cubicBezTo>
                  <a:cubicBezTo>
                    <a:pt x="41" y="96"/>
                    <a:pt x="40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97"/>
                    <a:pt x="34" y="97"/>
                    <a:pt x="32" y="97"/>
                  </a:cubicBezTo>
                  <a:cubicBezTo>
                    <a:pt x="31" y="97"/>
                    <a:pt x="30" y="97"/>
                    <a:pt x="29" y="96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0" y="93"/>
                    <a:pt x="30" y="92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lose/>
                  <a:moveTo>
                    <a:pt x="54" y="11"/>
                  </a:moveTo>
                  <a:cubicBezTo>
                    <a:pt x="54" y="11"/>
                    <a:pt x="54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1" y="10"/>
                    <a:pt x="49" y="9"/>
                  </a:cubicBezTo>
                  <a:cubicBezTo>
                    <a:pt x="47" y="8"/>
                    <a:pt x="46" y="8"/>
                    <a:pt x="45" y="8"/>
                  </a:cubicBezTo>
                  <a:cubicBezTo>
                    <a:pt x="42" y="7"/>
                    <a:pt x="40" y="6"/>
                    <a:pt x="38" y="6"/>
                  </a:cubicBezTo>
                  <a:cubicBezTo>
                    <a:pt x="35" y="5"/>
                    <a:pt x="33" y="5"/>
                    <a:pt x="30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0"/>
                    <a:pt x="35" y="0"/>
                    <a:pt x="38" y="1"/>
                  </a:cubicBezTo>
                  <a:cubicBezTo>
                    <a:pt x="41" y="1"/>
                    <a:pt x="44" y="2"/>
                    <a:pt x="47" y="3"/>
                  </a:cubicBezTo>
                  <a:cubicBezTo>
                    <a:pt x="47" y="3"/>
                    <a:pt x="49" y="4"/>
                    <a:pt x="50" y="4"/>
                  </a:cubicBezTo>
                  <a:cubicBezTo>
                    <a:pt x="52" y="5"/>
                    <a:pt x="53" y="5"/>
                    <a:pt x="54" y="6"/>
                  </a:cubicBezTo>
                  <a:lnTo>
                    <a:pt x="54" y="11"/>
                  </a:lnTo>
                  <a:close/>
                  <a:moveTo>
                    <a:pt x="28" y="91"/>
                  </a:moveTo>
                  <a:cubicBezTo>
                    <a:pt x="28" y="91"/>
                    <a:pt x="28" y="91"/>
                    <a:pt x="28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91"/>
                    <a:pt x="29" y="91"/>
                    <a:pt x="28" y="91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29" y="96"/>
                    <a:pt x="28" y="96"/>
                  </a:cubicBezTo>
                  <a:cubicBezTo>
                    <a:pt x="28" y="91"/>
                    <a:pt x="28" y="91"/>
                    <a:pt x="28" y="91"/>
                  </a:cubicBezTo>
                  <a:close/>
                  <a:moveTo>
                    <a:pt x="29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6"/>
                    <a:pt x="29" y="6"/>
                    <a:pt x="29" y="6"/>
                  </a:cubicBezTo>
                  <a:close/>
                  <a:moveTo>
                    <a:pt x="28" y="91"/>
                  </a:moveTo>
                  <a:cubicBezTo>
                    <a:pt x="28" y="91"/>
                    <a:pt x="28" y="91"/>
                    <a:pt x="28" y="91"/>
                  </a:cubicBezTo>
                  <a:close/>
                  <a:moveTo>
                    <a:pt x="17" y="77"/>
                  </a:moveTo>
                  <a:cubicBezTo>
                    <a:pt x="18" y="79"/>
                    <a:pt x="19" y="80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1" y="84"/>
                    <a:pt x="22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4" y="87"/>
                    <a:pt x="25" y="89"/>
                    <a:pt x="27" y="89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7" y="95"/>
                    <a:pt x="26" y="95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3"/>
                    <a:pt x="24" y="93"/>
                  </a:cubicBezTo>
                  <a:cubicBezTo>
                    <a:pt x="22" y="92"/>
                    <a:pt x="21" y="91"/>
                    <a:pt x="20" y="90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9" y="88"/>
                    <a:pt x="18" y="87"/>
                    <a:pt x="17" y="86"/>
                  </a:cubicBezTo>
                  <a:cubicBezTo>
                    <a:pt x="17" y="77"/>
                    <a:pt x="17" y="77"/>
                    <a:pt x="17" y="77"/>
                  </a:cubicBezTo>
                  <a:close/>
                  <a:moveTo>
                    <a:pt x="28" y="6"/>
                  </a:moveTo>
                  <a:cubicBezTo>
                    <a:pt x="26" y="6"/>
                    <a:pt x="25" y="7"/>
                    <a:pt x="23" y="8"/>
                  </a:cubicBezTo>
                  <a:cubicBezTo>
                    <a:pt x="21" y="8"/>
                    <a:pt x="19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20" y="4"/>
                    <a:pt x="21" y="3"/>
                  </a:cubicBezTo>
                  <a:cubicBezTo>
                    <a:pt x="23" y="2"/>
                    <a:pt x="26" y="1"/>
                    <a:pt x="28" y="1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8" y="91"/>
                  </a:move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8" y="91"/>
                    <a:pt x="28" y="91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5" y="13"/>
                  </a:moveTo>
                  <a:cubicBezTo>
                    <a:pt x="12" y="16"/>
                    <a:pt x="10" y="18"/>
                    <a:pt x="9" y="21"/>
                  </a:cubicBezTo>
                  <a:cubicBezTo>
                    <a:pt x="7" y="24"/>
                    <a:pt x="6" y="27"/>
                    <a:pt x="6" y="31"/>
                  </a:cubicBezTo>
                  <a:cubicBezTo>
                    <a:pt x="5" y="32"/>
                    <a:pt x="5" y="3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8"/>
                    <a:pt x="6" y="51"/>
                    <a:pt x="7" y="54"/>
                  </a:cubicBezTo>
                  <a:cubicBezTo>
                    <a:pt x="7" y="57"/>
                    <a:pt x="8" y="59"/>
                    <a:pt x="9" y="62"/>
                  </a:cubicBezTo>
                  <a:cubicBezTo>
                    <a:pt x="10" y="66"/>
                    <a:pt x="12" y="69"/>
                    <a:pt x="14" y="72"/>
                  </a:cubicBezTo>
                  <a:cubicBezTo>
                    <a:pt x="15" y="74"/>
                    <a:pt x="16" y="76"/>
                    <a:pt x="17" y="77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3" y="82"/>
                    <a:pt x="11" y="78"/>
                    <a:pt x="9" y="75"/>
                  </a:cubicBezTo>
                  <a:cubicBezTo>
                    <a:pt x="7" y="71"/>
                    <a:pt x="6" y="67"/>
                    <a:pt x="4" y="64"/>
                  </a:cubicBezTo>
                  <a:cubicBezTo>
                    <a:pt x="3" y="61"/>
                    <a:pt x="3" y="58"/>
                    <a:pt x="2" y="55"/>
                  </a:cubicBezTo>
                  <a:cubicBezTo>
                    <a:pt x="1" y="52"/>
                    <a:pt x="1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3"/>
                    <a:pt x="1" y="31"/>
                    <a:pt x="1" y="30"/>
                  </a:cubicBezTo>
                  <a:cubicBezTo>
                    <a:pt x="2" y="26"/>
                    <a:pt x="3" y="22"/>
                    <a:pt x="4" y="19"/>
                  </a:cubicBezTo>
                  <a:cubicBezTo>
                    <a:pt x="6" y="16"/>
                    <a:pt x="8" y="13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5" y="7"/>
                    <a:pt x="16" y="6"/>
                    <a:pt x="17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7" name="Freeform 312"/>
            <p:cNvSpPr>
              <a:spLocks noEditPoints="1"/>
            </p:cNvSpPr>
            <p:nvPr/>
          </p:nvSpPr>
          <p:spPr bwMode="auto">
            <a:xfrm>
              <a:off x="10269553" y="120652"/>
              <a:ext cx="66675" cy="73026"/>
            </a:xfrm>
            <a:custGeom>
              <a:avLst/>
              <a:gdLst>
                <a:gd name="T0" fmla="*/ 15 w 30"/>
                <a:gd name="T1" fmla="*/ 25 h 33"/>
                <a:gd name="T2" fmla="*/ 16 w 30"/>
                <a:gd name="T3" fmla="*/ 25 h 33"/>
                <a:gd name="T4" fmla="*/ 21 w 30"/>
                <a:gd name="T5" fmla="*/ 28 h 33"/>
                <a:gd name="T6" fmla="*/ 24 w 30"/>
                <a:gd name="T7" fmla="*/ 28 h 33"/>
                <a:gd name="T8" fmla="*/ 24 w 30"/>
                <a:gd name="T9" fmla="*/ 28 h 33"/>
                <a:gd name="T10" fmla="*/ 25 w 30"/>
                <a:gd name="T11" fmla="*/ 28 h 33"/>
                <a:gd name="T12" fmla="*/ 24 w 30"/>
                <a:gd name="T13" fmla="*/ 22 h 33"/>
                <a:gd name="T14" fmla="*/ 20 w 30"/>
                <a:gd name="T15" fmla="*/ 15 h 33"/>
                <a:gd name="T16" fmla="*/ 15 w 30"/>
                <a:gd name="T17" fmla="*/ 10 h 33"/>
                <a:gd name="T18" fmla="*/ 15 w 30"/>
                <a:gd name="T19" fmla="*/ 4 h 33"/>
                <a:gd name="T20" fmla="*/ 15 w 30"/>
                <a:gd name="T21" fmla="*/ 4 h 33"/>
                <a:gd name="T22" fmla="*/ 24 w 30"/>
                <a:gd name="T23" fmla="*/ 12 h 33"/>
                <a:gd name="T24" fmla="*/ 28 w 30"/>
                <a:gd name="T25" fmla="*/ 21 h 33"/>
                <a:gd name="T26" fmla="*/ 29 w 30"/>
                <a:gd name="T27" fmla="*/ 30 h 33"/>
                <a:gd name="T28" fmla="*/ 29 w 30"/>
                <a:gd name="T29" fmla="*/ 30 h 33"/>
                <a:gd name="T30" fmla="*/ 29 w 30"/>
                <a:gd name="T31" fmla="*/ 32 h 33"/>
                <a:gd name="T32" fmla="*/ 29 w 30"/>
                <a:gd name="T33" fmla="*/ 32 h 33"/>
                <a:gd name="T34" fmla="*/ 27 w 30"/>
                <a:gd name="T35" fmla="*/ 33 h 33"/>
                <a:gd name="T36" fmla="*/ 27 w 30"/>
                <a:gd name="T37" fmla="*/ 33 h 33"/>
                <a:gd name="T38" fmla="*/ 27 w 30"/>
                <a:gd name="T39" fmla="*/ 33 h 33"/>
                <a:gd name="T40" fmla="*/ 23 w 30"/>
                <a:gd name="T41" fmla="*/ 33 h 33"/>
                <a:gd name="T42" fmla="*/ 23 w 30"/>
                <a:gd name="T43" fmla="*/ 33 h 33"/>
                <a:gd name="T44" fmla="*/ 20 w 30"/>
                <a:gd name="T45" fmla="*/ 32 h 33"/>
                <a:gd name="T46" fmla="*/ 15 w 30"/>
                <a:gd name="T47" fmla="*/ 30 h 33"/>
                <a:gd name="T48" fmla="*/ 15 w 30"/>
                <a:gd name="T49" fmla="*/ 25 h 33"/>
                <a:gd name="T50" fmla="*/ 12 w 30"/>
                <a:gd name="T51" fmla="*/ 22 h 33"/>
                <a:gd name="T52" fmla="*/ 15 w 30"/>
                <a:gd name="T53" fmla="*/ 25 h 33"/>
                <a:gd name="T54" fmla="*/ 15 w 30"/>
                <a:gd name="T55" fmla="*/ 30 h 33"/>
                <a:gd name="T56" fmla="*/ 14 w 30"/>
                <a:gd name="T57" fmla="*/ 29 h 33"/>
                <a:gd name="T58" fmla="*/ 8 w 30"/>
                <a:gd name="T59" fmla="*/ 25 h 33"/>
                <a:gd name="T60" fmla="*/ 8 w 30"/>
                <a:gd name="T61" fmla="*/ 25 h 33"/>
                <a:gd name="T62" fmla="*/ 3 w 30"/>
                <a:gd name="T63" fmla="*/ 18 h 33"/>
                <a:gd name="T64" fmla="*/ 1 w 30"/>
                <a:gd name="T65" fmla="*/ 10 h 33"/>
                <a:gd name="T66" fmla="*/ 0 w 30"/>
                <a:gd name="T67" fmla="*/ 6 h 33"/>
                <a:gd name="T68" fmla="*/ 0 w 30"/>
                <a:gd name="T69" fmla="*/ 3 h 33"/>
                <a:gd name="T70" fmla="*/ 3 w 30"/>
                <a:gd name="T71" fmla="*/ 0 h 33"/>
                <a:gd name="T72" fmla="*/ 4 w 30"/>
                <a:gd name="T73" fmla="*/ 0 h 33"/>
                <a:gd name="T74" fmla="*/ 4 w 30"/>
                <a:gd name="T75" fmla="*/ 0 h 33"/>
                <a:gd name="T76" fmla="*/ 4 w 30"/>
                <a:gd name="T77" fmla="*/ 0 h 33"/>
                <a:gd name="T78" fmla="*/ 4 w 30"/>
                <a:gd name="T79" fmla="*/ 0 h 33"/>
                <a:gd name="T80" fmla="*/ 4 w 30"/>
                <a:gd name="T81" fmla="*/ 0 h 33"/>
                <a:gd name="T82" fmla="*/ 5 w 30"/>
                <a:gd name="T83" fmla="*/ 1 h 33"/>
                <a:gd name="T84" fmla="*/ 15 w 30"/>
                <a:gd name="T85" fmla="*/ 4 h 33"/>
                <a:gd name="T86" fmla="*/ 15 w 30"/>
                <a:gd name="T87" fmla="*/ 10 h 33"/>
                <a:gd name="T88" fmla="*/ 13 w 30"/>
                <a:gd name="T89" fmla="*/ 9 h 33"/>
                <a:gd name="T90" fmla="*/ 5 w 30"/>
                <a:gd name="T91" fmla="*/ 5 h 33"/>
                <a:gd name="T92" fmla="*/ 5 w 30"/>
                <a:gd name="T93" fmla="*/ 6 h 33"/>
                <a:gd name="T94" fmla="*/ 5 w 30"/>
                <a:gd name="T95" fmla="*/ 9 h 33"/>
                <a:gd name="T96" fmla="*/ 8 w 30"/>
                <a:gd name="T97" fmla="*/ 16 h 33"/>
                <a:gd name="T98" fmla="*/ 12 w 30"/>
                <a:gd name="T99" fmla="*/ 22 h 33"/>
                <a:gd name="T100" fmla="*/ 12 w 30"/>
                <a:gd name="T10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33">
                  <a:moveTo>
                    <a:pt x="15" y="25"/>
                  </a:moveTo>
                  <a:cubicBezTo>
                    <a:pt x="15" y="25"/>
                    <a:pt x="16" y="25"/>
                    <a:pt x="16" y="25"/>
                  </a:cubicBezTo>
                  <a:cubicBezTo>
                    <a:pt x="18" y="26"/>
                    <a:pt x="19" y="27"/>
                    <a:pt x="21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6"/>
                    <a:pt x="24" y="24"/>
                    <a:pt x="24" y="22"/>
                  </a:cubicBezTo>
                  <a:cubicBezTo>
                    <a:pt x="23" y="20"/>
                    <a:pt x="22" y="17"/>
                    <a:pt x="20" y="15"/>
                  </a:cubicBezTo>
                  <a:cubicBezTo>
                    <a:pt x="18" y="13"/>
                    <a:pt x="17" y="11"/>
                    <a:pt x="15" y="1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9" y="6"/>
                    <a:pt x="21" y="9"/>
                    <a:pt x="24" y="12"/>
                  </a:cubicBezTo>
                  <a:cubicBezTo>
                    <a:pt x="26" y="15"/>
                    <a:pt x="27" y="18"/>
                    <a:pt x="28" y="21"/>
                  </a:cubicBezTo>
                  <a:cubicBezTo>
                    <a:pt x="29" y="24"/>
                    <a:pt x="30" y="27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4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1" y="33"/>
                    <a:pt x="20" y="32"/>
                  </a:cubicBezTo>
                  <a:cubicBezTo>
                    <a:pt x="18" y="32"/>
                    <a:pt x="16" y="31"/>
                    <a:pt x="15" y="30"/>
                  </a:cubicBezTo>
                  <a:lnTo>
                    <a:pt x="15" y="25"/>
                  </a:lnTo>
                  <a:close/>
                  <a:moveTo>
                    <a:pt x="12" y="22"/>
                  </a:moveTo>
                  <a:cubicBezTo>
                    <a:pt x="13" y="23"/>
                    <a:pt x="14" y="24"/>
                    <a:pt x="15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2" y="28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3"/>
                    <a:pt x="5" y="21"/>
                    <a:pt x="3" y="18"/>
                  </a:cubicBezTo>
                  <a:cubicBezTo>
                    <a:pt x="2" y="16"/>
                    <a:pt x="1" y="13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9" y="1"/>
                    <a:pt x="12" y="2"/>
                    <a:pt x="15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1" y="7"/>
                    <a:pt x="8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6" y="12"/>
                    <a:pt x="7" y="14"/>
                    <a:pt x="8" y="16"/>
                  </a:cubicBezTo>
                  <a:cubicBezTo>
                    <a:pt x="9" y="18"/>
                    <a:pt x="10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8" name="Freeform 313"/>
            <p:cNvSpPr>
              <a:spLocks noEditPoints="1"/>
            </p:cNvSpPr>
            <p:nvPr/>
          </p:nvSpPr>
          <p:spPr bwMode="auto">
            <a:xfrm>
              <a:off x="9807589" y="1589"/>
              <a:ext cx="331789" cy="157164"/>
            </a:xfrm>
            <a:custGeom>
              <a:avLst/>
              <a:gdLst>
                <a:gd name="T0" fmla="*/ 73 w 147"/>
                <a:gd name="T1" fmla="*/ 64 h 69"/>
                <a:gd name="T2" fmla="*/ 142 w 147"/>
                <a:gd name="T3" fmla="*/ 64 h 69"/>
                <a:gd name="T4" fmla="*/ 142 w 147"/>
                <a:gd name="T5" fmla="*/ 0 h 69"/>
                <a:gd name="T6" fmla="*/ 147 w 147"/>
                <a:gd name="T7" fmla="*/ 0 h 69"/>
                <a:gd name="T8" fmla="*/ 147 w 147"/>
                <a:gd name="T9" fmla="*/ 67 h 69"/>
                <a:gd name="T10" fmla="*/ 145 w 147"/>
                <a:gd name="T11" fmla="*/ 69 h 69"/>
                <a:gd name="T12" fmla="*/ 73 w 147"/>
                <a:gd name="T13" fmla="*/ 69 h 69"/>
                <a:gd name="T14" fmla="*/ 73 w 147"/>
                <a:gd name="T15" fmla="*/ 64 h 69"/>
                <a:gd name="T16" fmla="*/ 73 w 147"/>
                <a:gd name="T17" fmla="*/ 58 h 69"/>
                <a:gd name="T18" fmla="*/ 73 w 147"/>
                <a:gd name="T19" fmla="*/ 58 h 69"/>
                <a:gd name="T20" fmla="*/ 103 w 147"/>
                <a:gd name="T21" fmla="*/ 46 h 69"/>
                <a:gd name="T22" fmla="*/ 116 w 147"/>
                <a:gd name="T23" fmla="*/ 16 h 69"/>
                <a:gd name="T24" fmla="*/ 113 w 147"/>
                <a:gd name="T25" fmla="*/ 0 h 69"/>
                <a:gd name="T26" fmla="*/ 107 w 147"/>
                <a:gd name="T27" fmla="*/ 0 h 69"/>
                <a:gd name="T28" fmla="*/ 111 w 147"/>
                <a:gd name="T29" fmla="*/ 16 h 69"/>
                <a:gd name="T30" fmla="*/ 100 w 147"/>
                <a:gd name="T31" fmla="*/ 42 h 69"/>
                <a:gd name="T32" fmla="*/ 73 w 147"/>
                <a:gd name="T33" fmla="*/ 53 h 69"/>
                <a:gd name="T34" fmla="*/ 73 w 147"/>
                <a:gd name="T35" fmla="*/ 53 h 69"/>
                <a:gd name="T36" fmla="*/ 73 w 147"/>
                <a:gd name="T37" fmla="*/ 58 h 69"/>
                <a:gd name="T38" fmla="*/ 5 w 147"/>
                <a:gd name="T39" fmla="*/ 64 h 69"/>
                <a:gd name="T40" fmla="*/ 73 w 147"/>
                <a:gd name="T41" fmla="*/ 64 h 69"/>
                <a:gd name="T42" fmla="*/ 73 w 147"/>
                <a:gd name="T43" fmla="*/ 69 h 69"/>
                <a:gd name="T44" fmla="*/ 2 w 147"/>
                <a:gd name="T45" fmla="*/ 69 h 69"/>
                <a:gd name="T46" fmla="*/ 0 w 147"/>
                <a:gd name="T47" fmla="*/ 67 h 69"/>
                <a:gd name="T48" fmla="*/ 0 w 147"/>
                <a:gd name="T49" fmla="*/ 0 h 69"/>
                <a:gd name="T50" fmla="*/ 5 w 147"/>
                <a:gd name="T51" fmla="*/ 0 h 69"/>
                <a:gd name="T52" fmla="*/ 5 w 147"/>
                <a:gd name="T53" fmla="*/ 64 h 69"/>
                <a:gd name="T54" fmla="*/ 73 w 147"/>
                <a:gd name="T55" fmla="*/ 53 h 69"/>
                <a:gd name="T56" fmla="*/ 47 w 147"/>
                <a:gd name="T57" fmla="*/ 42 h 69"/>
                <a:gd name="T58" fmla="*/ 36 w 147"/>
                <a:gd name="T59" fmla="*/ 16 h 69"/>
                <a:gd name="T60" fmla="*/ 39 w 147"/>
                <a:gd name="T61" fmla="*/ 0 h 69"/>
                <a:gd name="T62" fmla="*/ 34 w 147"/>
                <a:gd name="T63" fmla="*/ 0 h 69"/>
                <a:gd name="T64" fmla="*/ 31 w 147"/>
                <a:gd name="T65" fmla="*/ 16 h 69"/>
                <a:gd name="T66" fmla="*/ 44 w 147"/>
                <a:gd name="T67" fmla="*/ 46 h 69"/>
                <a:gd name="T68" fmla="*/ 73 w 147"/>
                <a:gd name="T69" fmla="*/ 58 h 69"/>
                <a:gd name="T70" fmla="*/ 73 w 147"/>
                <a:gd name="T71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7" h="69">
                  <a:moveTo>
                    <a:pt x="73" y="64"/>
                  </a:moveTo>
                  <a:cubicBezTo>
                    <a:pt x="142" y="64"/>
                    <a:pt x="142" y="64"/>
                    <a:pt x="142" y="6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8"/>
                    <a:pt x="146" y="69"/>
                    <a:pt x="145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4"/>
                    <a:pt x="73" y="64"/>
                    <a:pt x="73" y="64"/>
                  </a:cubicBezTo>
                  <a:close/>
                  <a:moveTo>
                    <a:pt x="73" y="58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85" y="58"/>
                    <a:pt x="96" y="53"/>
                    <a:pt x="103" y="46"/>
                  </a:cubicBezTo>
                  <a:cubicBezTo>
                    <a:pt x="111" y="38"/>
                    <a:pt x="116" y="27"/>
                    <a:pt x="116" y="16"/>
                  </a:cubicBezTo>
                  <a:cubicBezTo>
                    <a:pt x="116" y="10"/>
                    <a:pt x="115" y="5"/>
                    <a:pt x="11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0" y="5"/>
                    <a:pt x="111" y="10"/>
                    <a:pt x="111" y="16"/>
                  </a:cubicBezTo>
                  <a:cubicBezTo>
                    <a:pt x="111" y="26"/>
                    <a:pt x="107" y="35"/>
                    <a:pt x="100" y="42"/>
                  </a:cubicBezTo>
                  <a:cubicBezTo>
                    <a:pt x="93" y="49"/>
                    <a:pt x="84" y="53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lnTo>
                    <a:pt x="73" y="58"/>
                  </a:lnTo>
                  <a:close/>
                  <a:moveTo>
                    <a:pt x="5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4"/>
                    <a:pt x="5" y="64"/>
                    <a:pt x="5" y="64"/>
                  </a:cubicBezTo>
                  <a:close/>
                  <a:moveTo>
                    <a:pt x="73" y="53"/>
                  </a:moveTo>
                  <a:cubicBezTo>
                    <a:pt x="63" y="53"/>
                    <a:pt x="54" y="49"/>
                    <a:pt x="47" y="42"/>
                  </a:cubicBezTo>
                  <a:cubicBezTo>
                    <a:pt x="40" y="35"/>
                    <a:pt x="36" y="26"/>
                    <a:pt x="36" y="16"/>
                  </a:cubicBezTo>
                  <a:cubicBezTo>
                    <a:pt x="36" y="10"/>
                    <a:pt x="37" y="5"/>
                    <a:pt x="3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5"/>
                    <a:pt x="31" y="10"/>
                    <a:pt x="31" y="16"/>
                  </a:cubicBezTo>
                  <a:cubicBezTo>
                    <a:pt x="31" y="27"/>
                    <a:pt x="36" y="38"/>
                    <a:pt x="44" y="46"/>
                  </a:cubicBezTo>
                  <a:cubicBezTo>
                    <a:pt x="51" y="53"/>
                    <a:pt x="62" y="58"/>
                    <a:pt x="73" y="58"/>
                  </a:cubicBezTo>
                  <a:lnTo>
                    <a:pt x="7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89" name="Freeform 314"/>
            <p:cNvSpPr/>
            <p:nvPr/>
          </p:nvSpPr>
          <p:spPr bwMode="auto">
            <a:xfrm>
              <a:off x="9907603" y="1589"/>
              <a:ext cx="133351" cy="103188"/>
            </a:xfrm>
            <a:custGeom>
              <a:avLst/>
              <a:gdLst>
                <a:gd name="T0" fmla="*/ 29 w 59"/>
                <a:gd name="T1" fmla="*/ 40 h 45"/>
                <a:gd name="T2" fmla="*/ 47 w 59"/>
                <a:gd name="T3" fmla="*/ 33 h 45"/>
                <a:gd name="T4" fmla="*/ 47 w 59"/>
                <a:gd name="T5" fmla="*/ 33 h 45"/>
                <a:gd name="T6" fmla="*/ 54 w 59"/>
                <a:gd name="T7" fmla="*/ 16 h 45"/>
                <a:gd name="T8" fmla="*/ 48 w 59"/>
                <a:gd name="T9" fmla="*/ 0 h 45"/>
                <a:gd name="T10" fmla="*/ 54 w 59"/>
                <a:gd name="T11" fmla="*/ 0 h 45"/>
                <a:gd name="T12" fmla="*/ 59 w 59"/>
                <a:gd name="T13" fmla="*/ 16 h 45"/>
                <a:gd name="T14" fmla="*/ 50 w 59"/>
                <a:gd name="T15" fmla="*/ 36 h 45"/>
                <a:gd name="T16" fmla="*/ 50 w 59"/>
                <a:gd name="T17" fmla="*/ 36 h 45"/>
                <a:gd name="T18" fmla="*/ 29 w 59"/>
                <a:gd name="T19" fmla="*/ 45 h 45"/>
                <a:gd name="T20" fmla="*/ 9 w 59"/>
                <a:gd name="T21" fmla="*/ 36 h 45"/>
                <a:gd name="T22" fmla="*/ 9 w 59"/>
                <a:gd name="T23" fmla="*/ 36 h 45"/>
                <a:gd name="T24" fmla="*/ 0 w 59"/>
                <a:gd name="T25" fmla="*/ 16 h 45"/>
                <a:gd name="T26" fmla="*/ 5 w 59"/>
                <a:gd name="T27" fmla="*/ 0 h 45"/>
                <a:gd name="T28" fmla="*/ 11 w 59"/>
                <a:gd name="T29" fmla="*/ 0 h 45"/>
                <a:gd name="T30" fmla="*/ 5 w 59"/>
                <a:gd name="T31" fmla="*/ 16 h 45"/>
                <a:gd name="T32" fmla="*/ 12 w 59"/>
                <a:gd name="T33" fmla="*/ 33 h 45"/>
                <a:gd name="T34" fmla="*/ 12 w 59"/>
                <a:gd name="T35" fmla="*/ 33 h 45"/>
                <a:gd name="T36" fmla="*/ 12 w 59"/>
                <a:gd name="T37" fmla="*/ 33 h 45"/>
                <a:gd name="T38" fmla="*/ 29 w 59"/>
                <a:gd name="T3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5">
                  <a:moveTo>
                    <a:pt x="29" y="40"/>
                  </a:moveTo>
                  <a:cubicBezTo>
                    <a:pt x="36" y="40"/>
                    <a:pt x="42" y="37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1" y="28"/>
                    <a:pt x="54" y="22"/>
                    <a:pt x="54" y="16"/>
                  </a:cubicBezTo>
                  <a:cubicBezTo>
                    <a:pt x="54" y="10"/>
                    <a:pt x="52" y="5"/>
                    <a:pt x="4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5"/>
                    <a:pt x="59" y="10"/>
                    <a:pt x="59" y="16"/>
                  </a:cubicBezTo>
                  <a:cubicBezTo>
                    <a:pt x="59" y="24"/>
                    <a:pt x="55" y="31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5" y="42"/>
                    <a:pt x="37" y="45"/>
                    <a:pt x="29" y="45"/>
                  </a:cubicBezTo>
                  <a:cubicBezTo>
                    <a:pt x="21" y="45"/>
                    <a:pt x="14" y="42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31"/>
                    <a:pt x="0" y="24"/>
                    <a:pt x="0" y="16"/>
                  </a:cubicBezTo>
                  <a:cubicBezTo>
                    <a:pt x="0" y="10"/>
                    <a:pt x="2" y="5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5"/>
                    <a:pt x="5" y="10"/>
                    <a:pt x="5" y="16"/>
                  </a:cubicBezTo>
                  <a:cubicBezTo>
                    <a:pt x="5" y="22"/>
                    <a:pt x="8" y="29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7" y="37"/>
                    <a:pt x="23" y="40"/>
                    <a:pt x="2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0" name="Freeform 315"/>
            <p:cNvSpPr/>
            <p:nvPr/>
          </p:nvSpPr>
          <p:spPr bwMode="auto">
            <a:xfrm>
              <a:off x="4689482" y="1589"/>
              <a:ext cx="95250" cy="109538"/>
            </a:xfrm>
            <a:custGeom>
              <a:avLst/>
              <a:gdLst>
                <a:gd name="T0" fmla="*/ 23 w 42"/>
                <a:gd name="T1" fmla="*/ 0 h 48"/>
                <a:gd name="T2" fmla="*/ 10 w 42"/>
                <a:gd name="T3" fmla="*/ 32 h 48"/>
                <a:gd name="T4" fmla="*/ 36 w 42"/>
                <a:gd name="T5" fmla="*/ 0 h 48"/>
                <a:gd name="T6" fmla="*/ 42 w 42"/>
                <a:gd name="T7" fmla="*/ 0 h 48"/>
                <a:gd name="T8" fmla="*/ 4 w 42"/>
                <a:gd name="T9" fmla="*/ 47 h 48"/>
                <a:gd name="T10" fmla="*/ 4 w 42"/>
                <a:gd name="T11" fmla="*/ 47 h 48"/>
                <a:gd name="T12" fmla="*/ 2 w 42"/>
                <a:gd name="T13" fmla="*/ 47 h 48"/>
                <a:gd name="T14" fmla="*/ 0 w 42"/>
                <a:gd name="T15" fmla="*/ 44 h 48"/>
                <a:gd name="T16" fmla="*/ 18 w 42"/>
                <a:gd name="T17" fmla="*/ 0 h 48"/>
                <a:gd name="T18" fmla="*/ 23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3" y="0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3" y="48"/>
                    <a:pt x="2" y="47"/>
                  </a:cubicBezTo>
                  <a:cubicBezTo>
                    <a:pt x="0" y="47"/>
                    <a:pt x="0" y="45"/>
                    <a:pt x="0" y="4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1" name="Freeform 318"/>
            <p:cNvSpPr>
              <a:spLocks noEditPoints="1"/>
            </p:cNvSpPr>
            <p:nvPr/>
          </p:nvSpPr>
          <p:spPr bwMode="auto">
            <a:xfrm>
              <a:off x="6716724" y="46039"/>
              <a:ext cx="122238" cy="120651"/>
            </a:xfrm>
            <a:custGeom>
              <a:avLst/>
              <a:gdLst>
                <a:gd name="T0" fmla="*/ 27 w 54"/>
                <a:gd name="T1" fmla="*/ 15 h 54"/>
                <a:gd name="T2" fmla="*/ 40 w 54"/>
                <a:gd name="T3" fmla="*/ 1 h 54"/>
                <a:gd name="T4" fmla="*/ 44 w 54"/>
                <a:gd name="T5" fmla="*/ 1 h 54"/>
                <a:gd name="T6" fmla="*/ 53 w 54"/>
                <a:gd name="T7" fmla="*/ 10 h 54"/>
                <a:gd name="T8" fmla="*/ 53 w 54"/>
                <a:gd name="T9" fmla="*/ 14 h 54"/>
                <a:gd name="T10" fmla="*/ 27 w 54"/>
                <a:gd name="T11" fmla="*/ 39 h 54"/>
                <a:gd name="T12" fmla="*/ 27 w 54"/>
                <a:gd name="T13" fmla="*/ 33 h 54"/>
                <a:gd name="T14" fmla="*/ 48 w 54"/>
                <a:gd name="T15" fmla="*/ 12 h 54"/>
                <a:gd name="T16" fmla="*/ 42 w 54"/>
                <a:gd name="T17" fmla="*/ 6 h 54"/>
                <a:gd name="T18" fmla="*/ 27 w 54"/>
                <a:gd name="T19" fmla="*/ 21 h 54"/>
                <a:gd name="T20" fmla="*/ 27 w 54"/>
                <a:gd name="T21" fmla="*/ 15 h 54"/>
                <a:gd name="T22" fmla="*/ 10 w 54"/>
                <a:gd name="T23" fmla="*/ 53 h 54"/>
                <a:gd name="T24" fmla="*/ 1 w 54"/>
                <a:gd name="T25" fmla="*/ 44 h 54"/>
                <a:gd name="T26" fmla="*/ 1 w 54"/>
                <a:gd name="T27" fmla="*/ 41 h 54"/>
                <a:gd name="T28" fmla="*/ 27 w 54"/>
                <a:gd name="T29" fmla="*/ 15 h 54"/>
                <a:gd name="T30" fmla="*/ 27 w 54"/>
                <a:gd name="T31" fmla="*/ 21 h 54"/>
                <a:gd name="T32" fmla="*/ 6 w 54"/>
                <a:gd name="T33" fmla="*/ 42 h 54"/>
                <a:gd name="T34" fmla="*/ 12 w 54"/>
                <a:gd name="T35" fmla="*/ 48 h 54"/>
                <a:gd name="T36" fmla="*/ 27 w 54"/>
                <a:gd name="T37" fmla="*/ 33 h 54"/>
                <a:gd name="T38" fmla="*/ 27 w 54"/>
                <a:gd name="T39" fmla="*/ 39 h 54"/>
                <a:gd name="T40" fmla="*/ 13 w 54"/>
                <a:gd name="T41" fmla="*/ 53 h 54"/>
                <a:gd name="T42" fmla="*/ 10 w 54"/>
                <a:gd name="T4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4">
                  <a:moveTo>
                    <a:pt x="27" y="15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3"/>
                    <a:pt x="53" y="14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7" y="15"/>
                  </a:lnTo>
                  <a:close/>
                  <a:moveTo>
                    <a:pt x="10" y="5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1"/>
                    <a:pt x="1" y="4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4"/>
                    <a:pt x="11" y="54"/>
                    <a:pt x="1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2" name="Freeform 319"/>
            <p:cNvSpPr/>
            <p:nvPr/>
          </p:nvSpPr>
          <p:spPr bwMode="auto">
            <a:xfrm>
              <a:off x="9175764" y="1589"/>
              <a:ext cx="106363" cy="114301"/>
            </a:xfrm>
            <a:custGeom>
              <a:avLst/>
              <a:gdLst>
                <a:gd name="T0" fmla="*/ 5 w 47"/>
                <a:gd name="T1" fmla="*/ 0 h 50"/>
                <a:gd name="T2" fmla="*/ 9 w 47"/>
                <a:gd name="T3" fmla="*/ 22 h 50"/>
                <a:gd name="T4" fmla="*/ 19 w 47"/>
                <a:gd name="T5" fmla="*/ 44 h 50"/>
                <a:gd name="T6" fmla="*/ 35 w 47"/>
                <a:gd name="T7" fmla="*/ 22 h 50"/>
                <a:gd name="T8" fmla="*/ 42 w 47"/>
                <a:gd name="T9" fmla="*/ 0 h 50"/>
                <a:gd name="T10" fmla="*/ 47 w 47"/>
                <a:gd name="T11" fmla="*/ 0 h 50"/>
                <a:gd name="T12" fmla="*/ 39 w 47"/>
                <a:gd name="T13" fmla="*/ 24 h 50"/>
                <a:gd name="T14" fmla="*/ 20 w 47"/>
                <a:gd name="T15" fmla="*/ 49 h 50"/>
                <a:gd name="T16" fmla="*/ 20 w 47"/>
                <a:gd name="T17" fmla="*/ 49 h 50"/>
                <a:gd name="T18" fmla="*/ 17 w 47"/>
                <a:gd name="T19" fmla="*/ 49 h 50"/>
                <a:gd name="T20" fmla="*/ 5 w 47"/>
                <a:gd name="T21" fmla="*/ 23 h 50"/>
                <a:gd name="T22" fmla="*/ 0 w 47"/>
                <a:gd name="T23" fmla="*/ 0 h 50"/>
                <a:gd name="T24" fmla="*/ 5 w 47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0">
                  <a:moveTo>
                    <a:pt x="5" y="0"/>
                  </a:moveTo>
                  <a:cubicBezTo>
                    <a:pt x="6" y="8"/>
                    <a:pt x="7" y="15"/>
                    <a:pt x="9" y="22"/>
                  </a:cubicBezTo>
                  <a:cubicBezTo>
                    <a:pt x="12" y="30"/>
                    <a:pt x="15" y="37"/>
                    <a:pt x="19" y="44"/>
                  </a:cubicBezTo>
                  <a:cubicBezTo>
                    <a:pt x="25" y="37"/>
                    <a:pt x="31" y="30"/>
                    <a:pt x="35" y="22"/>
                  </a:cubicBezTo>
                  <a:cubicBezTo>
                    <a:pt x="38" y="15"/>
                    <a:pt x="40" y="8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9"/>
                    <a:pt x="43" y="17"/>
                    <a:pt x="39" y="24"/>
                  </a:cubicBezTo>
                  <a:cubicBezTo>
                    <a:pt x="34" y="34"/>
                    <a:pt x="28" y="42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50"/>
                    <a:pt x="17" y="50"/>
                    <a:pt x="17" y="49"/>
                  </a:cubicBezTo>
                  <a:cubicBezTo>
                    <a:pt x="12" y="42"/>
                    <a:pt x="8" y="33"/>
                    <a:pt x="5" y="23"/>
                  </a:cubicBezTo>
                  <a:cubicBezTo>
                    <a:pt x="3" y="16"/>
                    <a:pt x="1" y="8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3" name="Freeform 320"/>
            <p:cNvSpPr/>
            <p:nvPr/>
          </p:nvSpPr>
          <p:spPr bwMode="auto">
            <a:xfrm>
              <a:off x="8983677" y="1589"/>
              <a:ext cx="98425" cy="161926"/>
            </a:xfrm>
            <a:custGeom>
              <a:avLst/>
              <a:gdLst>
                <a:gd name="T0" fmla="*/ 39 w 44"/>
                <a:gd name="T1" fmla="*/ 66 h 71"/>
                <a:gd name="T2" fmla="*/ 39 w 44"/>
                <a:gd name="T3" fmla="*/ 0 h 71"/>
                <a:gd name="T4" fmla="*/ 44 w 44"/>
                <a:gd name="T5" fmla="*/ 0 h 71"/>
                <a:gd name="T6" fmla="*/ 44 w 44"/>
                <a:gd name="T7" fmla="*/ 69 h 71"/>
                <a:gd name="T8" fmla="*/ 44 w 44"/>
                <a:gd name="T9" fmla="*/ 69 h 71"/>
                <a:gd name="T10" fmla="*/ 44 w 44"/>
                <a:gd name="T11" fmla="*/ 69 h 71"/>
                <a:gd name="T12" fmla="*/ 41 w 44"/>
                <a:gd name="T13" fmla="*/ 71 h 71"/>
                <a:gd name="T14" fmla="*/ 20 w 44"/>
                <a:gd name="T15" fmla="*/ 67 h 71"/>
                <a:gd name="T16" fmla="*/ 2 w 44"/>
                <a:gd name="T17" fmla="*/ 57 h 71"/>
                <a:gd name="T18" fmla="*/ 2 w 44"/>
                <a:gd name="T19" fmla="*/ 57 h 71"/>
                <a:gd name="T20" fmla="*/ 1 w 44"/>
                <a:gd name="T21" fmla="*/ 54 h 71"/>
                <a:gd name="T22" fmla="*/ 14 w 44"/>
                <a:gd name="T23" fmla="*/ 26 h 71"/>
                <a:gd name="T24" fmla="*/ 19 w 44"/>
                <a:gd name="T25" fmla="*/ 0 h 71"/>
                <a:gd name="T26" fmla="*/ 24 w 44"/>
                <a:gd name="T27" fmla="*/ 0 h 71"/>
                <a:gd name="T28" fmla="*/ 19 w 44"/>
                <a:gd name="T29" fmla="*/ 27 h 71"/>
                <a:gd name="T30" fmla="*/ 6 w 44"/>
                <a:gd name="T31" fmla="*/ 55 h 71"/>
                <a:gd name="T32" fmla="*/ 22 w 44"/>
                <a:gd name="T33" fmla="*/ 62 h 71"/>
                <a:gd name="T34" fmla="*/ 39 w 44"/>
                <a:gd name="T3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71">
                  <a:moveTo>
                    <a:pt x="39" y="66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70"/>
                    <a:pt x="42" y="71"/>
                    <a:pt x="41" y="71"/>
                  </a:cubicBezTo>
                  <a:cubicBezTo>
                    <a:pt x="34" y="71"/>
                    <a:pt x="27" y="69"/>
                    <a:pt x="20" y="67"/>
                  </a:cubicBezTo>
                  <a:cubicBezTo>
                    <a:pt x="14" y="64"/>
                    <a:pt x="7" y="61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6" y="46"/>
                    <a:pt x="11" y="37"/>
                    <a:pt x="14" y="26"/>
                  </a:cubicBezTo>
                  <a:cubicBezTo>
                    <a:pt x="16" y="18"/>
                    <a:pt x="18" y="9"/>
                    <a:pt x="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0"/>
                    <a:pt x="21" y="19"/>
                    <a:pt x="19" y="27"/>
                  </a:cubicBezTo>
                  <a:cubicBezTo>
                    <a:pt x="15" y="38"/>
                    <a:pt x="11" y="47"/>
                    <a:pt x="6" y="55"/>
                  </a:cubicBezTo>
                  <a:cubicBezTo>
                    <a:pt x="11" y="58"/>
                    <a:pt x="16" y="60"/>
                    <a:pt x="22" y="62"/>
                  </a:cubicBezTo>
                  <a:cubicBezTo>
                    <a:pt x="27" y="64"/>
                    <a:pt x="33" y="65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4" name="Freeform 321"/>
            <p:cNvSpPr>
              <a:spLocks noEditPoints="1"/>
            </p:cNvSpPr>
            <p:nvPr/>
          </p:nvSpPr>
          <p:spPr bwMode="auto">
            <a:xfrm>
              <a:off x="8904302" y="1589"/>
              <a:ext cx="101600" cy="114301"/>
            </a:xfrm>
            <a:custGeom>
              <a:avLst/>
              <a:gdLst>
                <a:gd name="T0" fmla="*/ 27 w 45"/>
                <a:gd name="T1" fmla="*/ 43 h 50"/>
                <a:gd name="T2" fmla="*/ 36 w 45"/>
                <a:gd name="T3" fmla="*/ 21 h 50"/>
                <a:gd name="T4" fmla="*/ 40 w 45"/>
                <a:gd name="T5" fmla="*/ 0 h 50"/>
                <a:gd name="T6" fmla="*/ 22 w 45"/>
                <a:gd name="T7" fmla="*/ 0 h 50"/>
                <a:gd name="T8" fmla="*/ 22 w 45"/>
                <a:gd name="T9" fmla="*/ 13 h 50"/>
                <a:gd name="T10" fmla="*/ 41 w 45"/>
                <a:gd name="T11" fmla="*/ 23 h 50"/>
                <a:gd name="T12" fmla="*/ 29 w 45"/>
                <a:gd name="T13" fmla="*/ 48 h 50"/>
                <a:gd name="T14" fmla="*/ 29 w 45"/>
                <a:gd name="T15" fmla="*/ 48 h 50"/>
                <a:gd name="T16" fmla="*/ 29 w 45"/>
                <a:gd name="T17" fmla="*/ 49 h 50"/>
                <a:gd name="T18" fmla="*/ 25 w 45"/>
                <a:gd name="T19" fmla="*/ 49 h 50"/>
                <a:gd name="T20" fmla="*/ 22 w 45"/>
                <a:gd name="T21" fmla="*/ 46 h 50"/>
                <a:gd name="T22" fmla="*/ 22 w 45"/>
                <a:gd name="T23" fmla="*/ 39 h 50"/>
                <a:gd name="T24" fmla="*/ 27 w 45"/>
                <a:gd name="T25" fmla="*/ 43 h 50"/>
                <a:gd name="T26" fmla="*/ 45 w 45"/>
                <a:gd name="T27" fmla="*/ 0 h 50"/>
                <a:gd name="T28" fmla="*/ 41 w 45"/>
                <a:gd name="T29" fmla="*/ 23 h 50"/>
                <a:gd name="T30" fmla="*/ 45 w 45"/>
                <a:gd name="T31" fmla="*/ 0 h 50"/>
                <a:gd name="T32" fmla="*/ 22 w 45"/>
                <a:gd name="T33" fmla="*/ 0 h 50"/>
                <a:gd name="T34" fmla="*/ 8 w 45"/>
                <a:gd name="T35" fmla="*/ 0 h 50"/>
                <a:gd name="T36" fmla="*/ 5 w 45"/>
                <a:gd name="T37" fmla="*/ 0 h 50"/>
                <a:gd name="T38" fmla="*/ 11 w 45"/>
                <a:gd name="T39" fmla="*/ 22 h 50"/>
                <a:gd name="T40" fmla="*/ 22 w 45"/>
                <a:gd name="T41" fmla="*/ 39 h 50"/>
                <a:gd name="T42" fmla="*/ 22 w 45"/>
                <a:gd name="T43" fmla="*/ 46 h 50"/>
                <a:gd name="T44" fmla="*/ 7 w 45"/>
                <a:gd name="T45" fmla="*/ 24 h 50"/>
                <a:gd name="T46" fmla="*/ 0 w 45"/>
                <a:gd name="T47" fmla="*/ 0 h 50"/>
                <a:gd name="T48" fmla="*/ 22 w 45"/>
                <a:gd name="T49" fmla="*/ 13 h 50"/>
                <a:gd name="T50" fmla="*/ 22 w 45"/>
                <a:gd name="T5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50">
                  <a:moveTo>
                    <a:pt x="27" y="43"/>
                  </a:moveTo>
                  <a:cubicBezTo>
                    <a:pt x="30" y="37"/>
                    <a:pt x="34" y="30"/>
                    <a:pt x="36" y="21"/>
                  </a:cubicBezTo>
                  <a:cubicBezTo>
                    <a:pt x="38" y="15"/>
                    <a:pt x="40" y="8"/>
                    <a:pt x="4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8" y="32"/>
                    <a:pt x="34" y="41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9"/>
                  </a:cubicBezTo>
                  <a:cubicBezTo>
                    <a:pt x="28" y="50"/>
                    <a:pt x="26" y="50"/>
                    <a:pt x="25" y="49"/>
                  </a:cubicBezTo>
                  <a:cubicBezTo>
                    <a:pt x="24" y="48"/>
                    <a:pt x="23" y="47"/>
                    <a:pt x="22" y="4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40"/>
                    <a:pt x="25" y="42"/>
                    <a:pt x="27" y="43"/>
                  </a:cubicBezTo>
                  <a:close/>
                  <a:moveTo>
                    <a:pt x="45" y="0"/>
                  </a:moveTo>
                  <a:cubicBezTo>
                    <a:pt x="44" y="8"/>
                    <a:pt x="43" y="16"/>
                    <a:pt x="41" y="23"/>
                  </a:cubicBezTo>
                  <a:lnTo>
                    <a:pt x="45" y="0"/>
                  </a:lnTo>
                  <a:close/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8"/>
                    <a:pt x="8" y="15"/>
                    <a:pt x="11" y="22"/>
                  </a:cubicBezTo>
                  <a:cubicBezTo>
                    <a:pt x="14" y="28"/>
                    <a:pt x="18" y="33"/>
                    <a:pt x="22" y="39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6" y="39"/>
                    <a:pt x="11" y="32"/>
                    <a:pt x="7" y="24"/>
                  </a:cubicBezTo>
                  <a:cubicBezTo>
                    <a:pt x="4" y="16"/>
                    <a:pt x="1" y="9"/>
                    <a:pt x="0" y="0"/>
                  </a:cubicBezTo>
                  <a:cubicBezTo>
                    <a:pt x="22" y="13"/>
                    <a:pt x="22" y="13"/>
                    <a:pt x="22" y="13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5" name="Freeform 322"/>
            <p:cNvSpPr/>
            <p:nvPr/>
          </p:nvSpPr>
          <p:spPr bwMode="auto">
            <a:xfrm>
              <a:off x="9102739" y="1589"/>
              <a:ext cx="96838" cy="161926"/>
            </a:xfrm>
            <a:custGeom>
              <a:avLst/>
              <a:gdLst>
                <a:gd name="T0" fmla="*/ 4 w 43"/>
                <a:gd name="T1" fmla="*/ 66 h 71"/>
                <a:gd name="T2" fmla="*/ 21 w 43"/>
                <a:gd name="T3" fmla="*/ 62 h 71"/>
                <a:gd name="T4" fmla="*/ 36 w 43"/>
                <a:gd name="T5" fmla="*/ 55 h 71"/>
                <a:gd name="T6" fmla="*/ 24 w 43"/>
                <a:gd name="T7" fmla="*/ 28 h 71"/>
                <a:gd name="T8" fmla="*/ 18 w 43"/>
                <a:gd name="T9" fmla="*/ 0 h 71"/>
                <a:gd name="T10" fmla="*/ 23 w 43"/>
                <a:gd name="T11" fmla="*/ 0 h 71"/>
                <a:gd name="T12" fmla="*/ 29 w 43"/>
                <a:gd name="T13" fmla="*/ 26 h 71"/>
                <a:gd name="T14" fmla="*/ 42 w 43"/>
                <a:gd name="T15" fmla="*/ 55 h 71"/>
                <a:gd name="T16" fmla="*/ 42 w 43"/>
                <a:gd name="T17" fmla="*/ 55 h 71"/>
                <a:gd name="T18" fmla="*/ 42 w 43"/>
                <a:gd name="T19" fmla="*/ 55 h 71"/>
                <a:gd name="T20" fmla="*/ 41 w 43"/>
                <a:gd name="T21" fmla="*/ 58 h 71"/>
                <a:gd name="T22" fmla="*/ 22 w 43"/>
                <a:gd name="T23" fmla="*/ 67 h 71"/>
                <a:gd name="T24" fmla="*/ 2 w 43"/>
                <a:gd name="T25" fmla="*/ 71 h 71"/>
                <a:gd name="T26" fmla="*/ 2 w 43"/>
                <a:gd name="T27" fmla="*/ 71 h 71"/>
                <a:gd name="T28" fmla="*/ 0 w 43"/>
                <a:gd name="T29" fmla="*/ 69 h 71"/>
                <a:gd name="T30" fmla="*/ 0 w 43"/>
                <a:gd name="T31" fmla="*/ 0 h 71"/>
                <a:gd name="T32" fmla="*/ 4 w 43"/>
                <a:gd name="T33" fmla="*/ 0 h 71"/>
                <a:gd name="T34" fmla="*/ 4 w 43"/>
                <a:gd name="T3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71">
                  <a:moveTo>
                    <a:pt x="4" y="66"/>
                  </a:moveTo>
                  <a:cubicBezTo>
                    <a:pt x="10" y="65"/>
                    <a:pt x="16" y="64"/>
                    <a:pt x="21" y="62"/>
                  </a:cubicBezTo>
                  <a:cubicBezTo>
                    <a:pt x="26" y="60"/>
                    <a:pt x="32" y="58"/>
                    <a:pt x="36" y="55"/>
                  </a:cubicBezTo>
                  <a:cubicBezTo>
                    <a:pt x="31" y="47"/>
                    <a:pt x="27" y="38"/>
                    <a:pt x="24" y="28"/>
                  </a:cubicBezTo>
                  <a:cubicBezTo>
                    <a:pt x="21" y="19"/>
                    <a:pt x="19" y="1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10"/>
                    <a:pt x="26" y="18"/>
                    <a:pt x="29" y="26"/>
                  </a:cubicBezTo>
                  <a:cubicBezTo>
                    <a:pt x="32" y="37"/>
                    <a:pt x="36" y="47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6"/>
                    <a:pt x="42" y="57"/>
                    <a:pt x="41" y="58"/>
                  </a:cubicBezTo>
                  <a:cubicBezTo>
                    <a:pt x="35" y="62"/>
                    <a:pt x="29" y="65"/>
                    <a:pt x="22" y="67"/>
                  </a:cubicBezTo>
                  <a:cubicBezTo>
                    <a:pt x="16" y="69"/>
                    <a:pt x="9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0" y="70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6" name="Freeform 323"/>
            <p:cNvSpPr/>
            <p:nvPr/>
          </p:nvSpPr>
          <p:spPr bwMode="auto">
            <a:xfrm>
              <a:off x="10261616" y="1589"/>
              <a:ext cx="174626" cy="106363"/>
            </a:xfrm>
            <a:custGeom>
              <a:avLst/>
              <a:gdLst>
                <a:gd name="T0" fmla="*/ 13 w 77"/>
                <a:gd name="T1" fmla="*/ 0 h 47"/>
                <a:gd name="T2" fmla="*/ 6 w 77"/>
                <a:gd name="T3" fmla="*/ 19 h 47"/>
                <a:gd name="T4" fmla="*/ 55 w 77"/>
                <a:gd name="T5" fmla="*/ 41 h 47"/>
                <a:gd name="T6" fmla="*/ 72 w 77"/>
                <a:gd name="T7" fmla="*/ 0 h 47"/>
                <a:gd name="T8" fmla="*/ 77 w 77"/>
                <a:gd name="T9" fmla="*/ 0 h 47"/>
                <a:gd name="T10" fmla="*/ 59 w 77"/>
                <a:gd name="T11" fmla="*/ 45 h 47"/>
                <a:gd name="T12" fmla="*/ 59 w 77"/>
                <a:gd name="T13" fmla="*/ 45 h 47"/>
                <a:gd name="T14" fmla="*/ 55 w 77"/>
                <a:gd name="T15" fmla="*/ 46 h 47"/>
                <a:gd name="T16" fmla="*/ 2 w 77"/>
                <a:gd name="T17" fmla="*/ 23 h 47"/>
                <a:gd name="T18" fmla="*/ 2 w 77"/>
                <a:gd name="T19" fmla="*/ 23 h 47"/>
                <a:gd name="T20" fmla="*/ 1 w 77"/>
                <a:gd name="T21" fmla="*/ 20 h 47"/>
                <a:gd name="T22" fmla="*/ 8 w 77"/>
                <a:gd name="T23" fmla="*/ 0 h 47"/>
                <a:gd name="T24" fmla="*/ 13 w 7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47">
                  <a:moveTo>
                    <a:pt x="13" y="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6"/>
                    <a:pt x="57" y="47"/>
                    <a:pt x="55" y="4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7" name="Freeform 324"/>
            <p:cNvSpPr/>
            <p:nvPr/>
          </p:nvSpPr>
          <p:spPr bwMode="auto">
            <a:xfrm>
              <a:off x="10445766" y="1589"/>
              <a:ext cx="173039" cy="106363"/>
            </a:xfrm>
            <a:custGeom>
              <a:avLst/>
              <a:gdLst>
                <a:gd name="T0" fmla="*/ 5 w 77"/>
                <a:gd name="T1" fmla="*/ 0 h 47"/>
                <a:gd name="T2" fmla="*/ 22 w 77"/>
                <a:gd name="T3" fmla="*/ 41 h 47"/>
                <a:gd name="T4" fmla="*/ 71 w 77"/>
                <a:gd name="T5" fmla="*/ 19 h 47"/>
                <a:gd name="T6" fmla="*/ 63 w 77"/>
                <a:gd name="T7" fmla="*/ 0 h 47"/>
                <a:gd name="T8" fmla="*/ 69 w 77"/>
                <a:gd name="T9" fmla="*/ 0 h 47"/>
                <a:gd name="T10" fmla="*/ 76 w 77"/>
                <a:gd name="T11" fmla="*/ 20 h 47"/>
                <a:gd name="T12" fmla="*/ 75 w 77"/>
                <a:gd name="T13" fmla="*/ 23 h 47"/>
                <a:gd name="T14" fmla="*/ 21 w 77"/>
                <a:gd name="T15" fmla="*/ 46 h 47"/>
                <a:gd name="T16" fmla="*/ 21 w 77"/>
                <a:gd name="T17" fmla="*/ 46 h 47"/>
                <a:gd name="T18" fmla="*/ 21 w 77"/>
                <a:gd name="T19" fmla="*/ 47 h 47"/>
                <a:gd name="T20" fmla="*/ 18 w 77"/>
                <a:gd name="T21" fmla="*/ 45 h 47"/>
                <a:gd name="T22" fmla="*/ 0 w 77"/>
                <a:gd name="T23" fmla="*/ 0 h 47"/>
                <a:gd name="T24" fmla="*/ 5 w 7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47">
                  <a:moveTo>
                    <a:pt x="5" y="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1"/>
                    <a:pt x="76" y="22"/>
                    <a:pt x="75" y="2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8" name="Freeform 325"/>
            <p:cNvSpPr>
              <a:spLocks noEditPoints="1"/>
            </p:cNvSpPr>
            <p:nvPr/>
          </p:nvSpPr>
          <p:spPr bwMode="auto">
            <a:xfrm>
              <a:off x="8020063" y="4727602"/>
              <a:ext cx="142875" cy="134939"/>
            </a:xfrm>
            <a:custGeom>
              <a:avLst/>
              <a:gdLst>
                <a:gd name="T0" fmla="*/ 38 w 63"/>
                <a:gd name="T1" fmla="*/ 53 h 60"/>
                <a:gd name="T2" fmla="*/ 41 w 63"/>
                <a:gd name="T3" fmla="*/ 54 h 60"/>
                <a:gd name="T4" fmla="*/ 41 w 63"/>
                <a:gd name="T5" fmla="*/ 54 h 60"/>
                <a:gd name="T6" fmla="*/ 46 w 63"/>
                <a:gd name="T7" fmla="*/ 54 h 60"/>
                <a:gd name="T8" fmla="*/ 46 w 63"/>
                <a:gd name="T9" fmla="*/ 54 h 60"/>
                <a:gd name="T10" fmla="*/ 48 w 63"/>
                <a:gd name="T11" fmla="*/ 52 h 60"/>
                <a:gd name="T12" fmla="*/ 50 w 63"/>
                <a:gd name="T13" fmla="*/ 49 h 60"/>
                <a:gd name="T14" fmla="*/ 58 w 63"/>
                <a:gd name="T15" fmla="*/ 24 h 60"/>
                <a:gd name="T16" fmla="*/ 52 w 63"/>
                <a:gd name="T17" fmla="*/ 11 h 60"/>
                <a:gd name="T18" fmla="*/ 37 w 63"/>
                <a:gd name="T19" fmla="*/ 9 h 60"/>
                <a:gd name="T20" fmla="*/ 32 w 63"/>
                <a:gd name="T21" fmla="*/ 6 h 60"/>
                <a:gd name="T22" fmla="*/ 36 w 63"/>
                <a:gd name="T23" fmla="*/ 5 h 60"/>
                <a:gd name="T24" fmla="*/ 63 w 63"/>
                <a:gd name="T25" fmla="*/ 28 h 60"/>
                <a:gd name="T26" fmla="*/ 54 w 63"/>
                <a:gd name="T27" fmla="*/ 52 h 60"/>
                <a:gd name="T28" fmla="*/ 52 w 63"/>
                <a:gd name="T29" fmla="*/ 55 h 60"/>
                <a:gd name="T30" fmla="*/ 49 w 63"/>
                <a:gd name="T31" fmla="*/ 58 h 60"/>
                <a:gd name="T32" fmla="*/ 40 w 63"/>
                <a:gd name="T33" fmla="*/ 59 h 60"/>
                <a:gd name="T34" fmla="*/ 36 w 63"/>
                <a:gd name="T35" fmla="*/ 58 h 60"/>
                <a:gd name="T36" fmla="*/ 32 w 63"/>
                <a:gd name="T37" fmla="*/ 57 h 60"/>
                <a:gd name="T38" fmla="*/ 10 w 63"/>
                <a:gd name="T39" fmla="*/ 12 h 60"/>
                <a:gd name="T40" fmla="*/ 7 w 63"/>
                <a:gd name="T41" fmla="*/ 16 h 60"/>
                <a:gd name="T42" fmla="*/ 5 w 63"/>
                <a:gd name="T43" fmla="*/ 29 h 60"/>
                <a:gd name="T44" fmla="*/ 13 w 63"/>
                <a:gd name="T45" fmla="*/ 50 h 60"/>
                <a:gd name="T46" fmla="*/ 22 w 63"/>
                <a:gd name="T47" fmla="*/ 54 h 60"/>
                <a:gd name="T48" fmla="*/ 27 w 63"/>
                <a:gd name="T49" fmla="*/ 53 h 60"/>
                <a:gd name="T50" fmla="*/ 32 w 63"/>
                <a:gd name="T51" fmla="*/ 57 h 60"/>
                <a:gd name="T52" fmla="*/ 29 w 63"/>
                <a:gd name="T53" fmla="*/ 57 h 60"/>
                <a:gd name="T54" fmla="*/ 24 w 63"/>
                <a:gd name="T55" fmla="*/ 59 h 60"/>
                <a:gd name="T56" fmla="*/ 15 w 63"/>
                <a:gd name="T57" fmla="*/ 58 h 60"/>
                <a:gd name="T58" fmla="*/ 10 w 63"/>
                <a:gd name="T59" fmla="*/ 53 h 60"/>
                <a:gd name="T60" fmla="*/ 0 w 63"/>
                <a:gd name="T61" fmla="*/ 30 h 60"/>
                <a:gd name="T62" fmla="*/ 0 w 63"/>
                <a:gd name="T63" fmla="*/ 24 h 60"/>
                <a:gd name="T64" fmla="*/ 0 w 63"/>
                <a:gd name="T65" fmla="*/ 23 h 60"/>
                <a:gd name="T66" fmla="*/ 3 w 63"/>
                <a:gd name="T67" fmla="*/ 14 h 60"/>
                <a:gd name="T68" fmla="*/ 8 w 63"/>
                <a:gd name="T69" fmla="*/ 7 h 60"/>
                <a:gd name="T70" fmla="*/ 30 w 63"/>
                <a:gd name="T71" fmla="*/ 5 h 60"/>
                <a:gd name="T72" fmla="*/ 32 w 63"/>
                <a:gd name="T73" fmla="*/ 6 h 60"/>
                <a:gd name="T74" fmla="*/ 31 w 63"/>
                <a:gd name="T75" fmla="*/ 11 h 60"/>
                <a:gd name="T76" fmla="*/ 28 w 63"/>
                <a:gd name="T77" fmla="*/ 10 h 60"/>
                <a:gd name="T78" fmla="*/ 11 w 63"/>
                <a:gd name="T79" fmla="*/ 11 h 60"/>
                <a:gd name="T80" fmla="*/ 10 w 63"/>
                <a:gd name="T81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0">
                  <a:moveTo>
                    <a:pt x="32" y="52"/>
                  </a:moveTo>
                  <a:cubicBezTo>
                    <a:pt x="34" y="52"/>
                    <a:pt x="36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3" y="55"/>
                    <a:pt x="44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5" y="43"/>
                    <a:pt x="59" y="33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19"/>
                    <a:pt x="56" y="15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8" y="7"/>
                    <a:pt x="42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4" y="11"/>
                    <a:pt x="32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9" y="0"/>
                    <a:pt x="62" y="9"/>
                    <a:pt x="63" y="23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36"/>
                    <a:pt x="59" y="45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6" y="59"/>
                    <a:pt x="43" y="60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5" y="57"/>
                    <a:pt x="33" y="57"/>
                    <a:pt x="32" y="57"/>
                  </a:cubicBezTo>
                  <a:lnTo>
                    <a:pt x="32" y="52"/>
                  </a:lnTo>
                  <a:close/>
                  <a:moveTo>
                    <a:pt x="10" y="12"/>
                  </a:moveTo>
                  <a:cubicBezTo>
                    <a:pt x="9" y="13"/>
                    <a:pt x="8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7"/>
                    <a:pt x="9" y="44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9" y="55"/>
                    <a:pt x="20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2"/>
                    <a:pt x="30" y="52"/>
                    <a:pt x="32" y="52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7"/>
                    <a:pt x="30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60"/>
                    <a:pt x="17" y="59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5" y="46"/>
                    <a:pt x="1" y="3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1" y="17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2"/>
                    <a:pt x="6" y="9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5" y="2"/>
                    <a:pt x="22" y="3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2" y="8"/>
                    <a:pt x="17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499" name="Freeform 326"/>
            <p:cNvSpPr>
              <a:spLocks noEditPoints="1"/>
            </p:cNvSpPr>
            <p:nvPr/>
          </p:nvSpPr>
          <p:spPr bwMode="auto">
            <a:xfrm>
              <a:off x="8056576" y="4697441"/>
              <a:ext cx="41275" cy="44450"/>
            </a:xfrm>
            <a:custGeom>
              <a:avLst/>
              <a:gdLst>
                <a:gd name="T0" fmla="*/ 9 w 18"/>
                <a:gd name="T1" fmla="*/ 13 h 20"/>
                <a:gd name="T2" fmla="*/ 10 w 18"/>
                <a:gd name="T3" fmla="*/ 14 h 20"/>
                <a:gd name="T4" fmla="*/ 10 w 18"/>
                <a:gd name="T5" fmla="*/ 14 h 20"/>
                <a:gd name="T6" fmla="*/ 13 w 18"/>
                <a:gd name="T7" fmla="*/ 15 h 20"/>
                <a:gd name="T8" fmla="*/ 13 w 18"/>
                <a:gd name="T9" fmla="*/ 15 h 20"/>
                <a:gd name="T10" fmla="*/ 13 w 18"/>
                <a:gd name="T11" fmla="*/ 13 h 20"/>
                <a:gd name="T12" fmla="*/ 11 w 18"/>
                <a:gd name="T13" fmla="*/ 10 h 20"/>
                <a:gd name="T14" fmla="*/ 9 w 18"/>
                <a:gd name="T15" fmla="*/ 7 h 20"/>
                <a:gd name="T16" fmla="*/ 9 w 18"/>
                <a:gd name="T17" fmla="*/ 2 h 20"/>
                <a:gd name="T18" fmla="*/ 10 w 18"/>
                <a:gd name="T19" fmla="*/ 2 h 20"/>
                <a:gd name="T20" fmla="*/ 15 w 18"/>
                <a:gd name="T21" fmla="*/ 7 h 20"/>
                <a:gd name="T22" fmla="*/ 17 w 18"/>
                <a:gd name="T23" fmla="*/ 12 h 20"/>
                <a:gd name="T24" fmla="*/ 18 w 18"/>
                <a:gd name="T25" fmla="*/ 18 h 20"/>
                <a:gd name="T26" fmla="*/ 18 w 18"/>
                <a:gd name="T27" fmla="*/ 18 h 20"/>
                <a:gd name="T28" fmla="*/ 17 w 18"/>
                <a:gd name="T29" fmla="*/ 19 h 20"/>
                <a:gd name="T30" fmla="*/ 16 w 18"/>
                <a:gd name="T31" fmla="*/ 20 h 20"/>
                <a:gd name="T32" fmla="*/ 15 w 18"/>
                <a:gd name="T33" fmla="*/ 20 h 20"/>
                <a:gd name="T34" fmla="*/ 13 w 18"/>
                <a:gd name="T35" fmla="*/ 20 h 20"/>
                <a:gd name="T36" fmla="*/ 11 w 18"/>
                <a:gd name="T37" fmla="*/ 20 h 20"/>
                <a:gd name="T38" fmla="*/ 9 w 18"/>
                <a:gd name="T39" fmla="*/ 19 h 20"/>
                <a:gd name="T40" fmla="*/ 9 w 18"/>
                <a:gd name="T41" fmla="*/ 13 h 20"/>
                <a:gd name="T42" fmla="*/ 8 w 18"/>
                <a:gd name="T43" fmla="*/ 12 h 20"/>
                <a:gd name="T44" fmla="*/ 9 w 18"/>
                <a:gd name="T45" fmla="*/ 13 h 20"/>
                <a:gd name="T46" fmla="*/ 9 w 18"/>
                <a:gd name="T47" fmla="*/ 19 h 20"/>
                <a:gd name="T48" fmla="*/ 8 w 18"/>
                <a:gd name="T49" fmla="*/ 18 h 20"/>
                <a:gd name="T50" fmla="*/ 7 w 18"/>
                <a:gd name="T51" fmla="*/ 18 h 20"/>
                <a:gd name="T52" fmla="*/ 4 w 18"/>
                <a:gd name="T53" fmla="*/ 15 h 20"/>
                <a:gd name="T54" fmla="*/ 1 w 18"/>
                <a:gd name="T55" fmla="*/ 11 h 20"/>
                <a:gd name="T56" fmla="*/ 0 w 18"/>
                <a:gd name="T57" fmla="*/ 6 h 20"/>
                <a:gd name="T58" fmla="*/ 0 w 18"/>
                <a:gd name="T59" fmla="*/ 4 h 20"/>
                <a:gd name="T60" fmla="*/ 0 w 18"/>
                <a:gd name="T61" fmla="*/ 2 h 20"/>
                <a:gd name="T62" fmla="*/ 2 w 18"/>
                <a:gd name="T63" fmla="*/ 0 h 20"/>
                <a:gd name="T64" fmla="*/ 2 w 18"/>
                <a:gd name="T65" fmla="*/ 0 h 20"/>
                <a:gd name="T66" fmla="*/ 2 w 18"/>
                <a:gd name="T67" fmla="*/ 0 h 20"/>
                <a:gd name="T68" fmla="*/ 3 w 18"/>
                <a:gd name="T69" fmla="*/ 0 h 20"/>
                <a:gd name="T70" fmla="*/ 3 w 18"/>
                <a:gd name="T71" fmla="*/ 0 h 20"/>
                <a:gd name="T72" fmla="*/ 3 w 18"/>
                <a:gd name="T73" fmla="*/ 0 h 20"/>
                <a:gd name="T74" fmla="*/ 9 w 18"/>
                <a:gd name="T75" fmla="*/ 2 h 20"/>
                <a:gd name="T76" fmla="*/ 9 w 18"/>
                <a:gd name="T77" fmla="*/ 7 h 20"/>
                <a:gd name="T78" fmla="*/ 7 w 18"/>
                <a:gd name="T79" fmla="*/ 6 h 20"/>
                <a:gd name="T80" fmla="*/ 4 w 18"/>
                <a:gd name="T81" fmla="*/ 5 h 20"/>
                <a:gd name="T82" fmla="*/ 4 w 18"/>
                <a:gd name="T83" fmla="*/ 6 h 20"/>
                <a:gd name="T84" fmla="*/ 6 w 18"/>
                <a:gd name="T85" fmla="*/ 9 h 20"/>
                <a:gd name="T86" fmla="*/ 8 w 18"/>
                <a:gd name="T8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10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3"/>
                    <a:pt x="13" y="5"/>
                    <a:pt x="15" y="7"/>
                  </a:cubicBezTo>
                  <a:cubicBezTo>
                    <a:pt x="16" y="8"/>
                    <a:pt x="17" y="10"/>
                    <a:pt x="17" y="12"/>
                  </a:cubicBezTo>
                  <a:cubicBezTo>
                    <a:pt x="18" y="14"/>
                    <a:pt x="18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0" y="20"/>
                    <a:pt x="10" y="19"/>
                    <a:pt x="9" y="19"/>
                  </a:cubicBezTo>
                  <a:lnTo>
                    <a:pt x="9" y="13"/>
                  </a:lnTo>
                  <a:close/>
                  <a:moveTo>
                    <a:pt x="8" y="12"/>
                  </a:moveTo>
                  <a:cubicBezTo>
                    <a:pt x="8" y="12"/>
                    <a:pt x="9" y="13"/>
                    <a:pt x="9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5" y="16"/>
                    <a:pt x="4" y="15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7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10"/>
                    <a:pt x="7" y="11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0" name="Freeform 328"/>
            <p:cNvSpPr>
              <a:spLocks noEditPoints="1"/>
            </p:cNvSpPr>
            <p:nvPr/>
          </p:nvSpPr>
          <p:spPr bwMode="auto">
            <a:xfrm>
              <a:off x="8191512" y="3829073"/>
              <a:ext cx="58738" cy="95251"/>
            </a:xfrm>
            <a:custGeom>
              <a:avLst/>
              <a:gdLst>
                <a:gd name="T0" fmla="*/ 13 w 26"/>
                <a:gd name="T1" fmla="*/ 37 h 42"/>
                <a:gd name="T2" fmla="*/ 17 w 26"/>
                <a:gd name="T3" fmla="*/ 37 h 42"/>
                <a:gd name="T4" fmla="*/ 21 w 26"/>
                <a:gd name="T5" fmla="*/ 37 h 42"/>
                <a:gd name="T6" fmla="*/ 21 w 26"/>
                <a:gd name="T7" fmla="*/ 5 h 42"/>
                <a:gd name="T8" fmla="*/ 17 w 26"/>
                <a:gd name="T9" fmla="*/ 5 h 42"/>
                <a:gd name="T10" fmla="*/ 13 w 26"/>
                <a:gd name="T11" fmla="*/ 5 h 42"/>
                <a:gd name="T12" fmla="*/ 13 w 26"/>
                <a:gd name="T13" fmla="*/ 0 h 42"/>
                <a:gd name="T14" fmla="*/ 17 w 26"/>
                <a:gd name="T15" fmla="*/ 0 h 42"/>
                <a:gd name="T16" fmla="*/ 23 w 26"/>
                <a:gd name="T17" fmla="*/ 0 h 42"/>
                <a:gd name="T18" fmla="*/ 26 w 26"/>
                <a:gd name="T19" fmla="*/ 2 h 42"/>
                <a:gd name="T20" fmla="*/ 26 w 26"/>
                <a:gd name="T21" fmla="*/ 39 h 42"/>
                <a:gd name="T22" fmla="*/ 23 w 26"/>
                <a:gd name="T23" fmla="*/ 42 h 42"/>
                <a:gd name="T24" fmla="*/ 17 w 26"/>
                <a:gd name="T25" fmla="*/ 42 h 42"/>
                <a:gd name="T26" fmla="*/ 13 w 26"/>
                <a:gd name="T27" fmla="*/ 42 h 42"/>
                <a:gd name="T28" fmla="*/ 13 w 26"/>
                <a:gd name="T29" fmla="*/ 37 h 42"/>
                <a:gd name="T30" fmla="*/ 5 w 26"/>
                <a:gd name="T31" fmla="*/ 11 h 42"/>
                <a:gd name="T32" fmla="*/ 5 w 26"/>
                <a:gd name="T33" fmla="*/ 11 h 42"/>
                <a:gd name="T34" fmla="*/ 5 w 26"/>
                <a:gd name="T35" fmla="*/ 12 h 42"/>
                <a:gd name="T36" fmla="*/ 5 w 26"/>
                <a:gd name="T37" fmla="*/ 24 h 42"/>
                <a:gd name="T38" fmla="*/ 5 w 26"/>
                <a:gd name="T39" fmla="*/ 30 h 42"/>
                <a:gd name="T40" fmla="*/ 8 w 26"/>
                <a:gd name="T41" fmla="*/ 35 h 42"/>
                <a:gd name="T42" fmla="*/ 8 w 26"/>
                <a:gd name="T43" fmla="*/ 35 h 42"/>
                <a:gd name="T44" fmla="*/ 13 w 26"/>
                <a:gd name="T45" fmla="*/ 37 h 42"/>
                <a:gd name="T46" fmla="*/ 13 w 26"/>
                <a:gd name="T47" fmla="*/ 42 h 42"/>
                <a:gd name="T48" fmla="*/ 6 w 26"/>
                <a:gd name="T49" fmla="*/ 39 h 42"/>
                <a:gd name="T50" fmla="*/ 6 w 26"/>
                <a:gd name="T51" fmla="*/ 39 h 42"/>
                <a:gd name="T52" fmla="*/ 0 w 26"/>
                <a:gd name="T53" fmla="*/ 30 h 42"/>
                <a:gd name="T54" fmla="*/ 0 w 26"/>
                <a:gd name="T55" fmla="*/ 24 h 42"/>
                <a:gd name="T56" fmla="*/ 0 w 26"/>
                <a:gd name="T57" fmla="*/ 12 h 42"/>
                <a:gd name="T58" fmla="*/ 0 w 26"/>
                <a:gd name="T59" fmla="*/ 11 h 42"/>
                <a:gd name="T60" fmla="*/ 1 w 26"/>
                <a:gd name="T61" fmla="*/ 9 h 42"/>
                <a:gd name="T62" fmla="*/ 7 w 26"/>
                <a:gd name="T63" fmla="*/ 2 h 42"/>
                <a:gd name="T64" fmla="*/ 13 w 26"/>
                <a:gd name="T65" fmla="*/ 0 h 42"/>
                <a:gd name="T66" fmla="*/ 13 w 26"/>
                <a:gd name="T67" fmla="*/ 5 h 42"/>
                <a:gd name="T68" fmla="*/ 9 w 26"/>
                <a:gd name="T69" fmla="*/ 7 h 42"/>
                <a:gd name="T70" fmla="*/ 5 w 26"/>
                <a:gd name="T7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2">
                  <a:moveTo>
                    <a:pt x="13" y="37"/>
                  </a:moveTo>
                  <a:cubicBezTo>
                    <a:pt x="14" y="37"/>
                    <a:pt x="16" y="37"/>
                    <a:pt x="17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1"/>
                    <a:pt x="25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4" y="42"/>
                    <a:pt x="13" y="42"/>
                  </a:cubicBezTo>
                  <a:lnTo>
                    <a:pt x="13" y="37"/>
                  </a:ln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2"/>
                    <a:pt x="6" y="33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6"/>
                    <a:pt x="11" y="36"/>
                    <a:pt x="13" y="3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0" y="41"/>
                    <a:pt x="8" y="40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2" y="7"/>
                    <a:pt x="4" y="4"/>
                    <a:pt x="7" y="2"/>
                  </a:cubicBezTo>
                  <a:cubicBezTo>
                    <a:pt x="9" y="1"/>
                    <a:pt x="11" y="1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0" y="6"/>
                    <a:pt x="9" y="7"/>
                  </a:cubicBezTo>
                  <a:cubicBezTo>
                    <a:pt x="7" y="8"/>
                    <a:pt x="6" y="9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1" name="Freeform 329"/>
            <p:cNvSpPr>
              <a:spLocks noEditPoints="1"/>
            </p:cNvSpPr>
            <p:nvPr/>
          </p:nvSpPr>
          <p:spPr bwMode="auto">
            <a:xfrm>
              <a:off x="8321688" y="3829073"/>
              <a:ext cx="55563" cy="95251"/>
            </a:xfrm>
            <a:custGeom>
              <a:avLst/>
              <a:gdLst>
                <a:gd name="T0" fmla="*/ 20 w 25"/>
                <a:gd name="T1" fmla="*/ 30 h 42"/>
                <a:gd name="T2" fmla="*/ 20 w 25"/>
                <a:gd name="T3" fmla="*/ 24 h 42"/>
                <a:gd name="T4" fmla="*/ 20 w 25"/>
                <a:gd name="T5" fmla="*/ 12 h 42"/>
                <a:gd name="T6" fmla="*/ 20 w 25"/>
                <a:gd name="T7" fmla="*/ 12 h 42"/>
                <a:gd name="T8" fmla="*/ 20 w 25"/>
                <a:gd name="T9" fmla="*/ 11 h 42"/>
                <a:gd name="T10" fmla="*/ 20 w 25"/>
                <a:gd name="T11" fmla="*/ 11 h 42"/>
                <a:gd name="T12" fmla="*/ 16 w 25"/>
                <a:gd name="T13" fmla="*/ 7 h 42"/>
                <a:gd name="T14" fmla="*/ 12 w 25"/>
                <a:gd name="T15" fmla="*/ 5 h 42"/>
                <a:gd name="T16" fmla="*/ 12 w 25"/>
                <a:gd name="T17" fmla="*/ 0 h 42"/>
                <a:gd name="T18" fmla="*/ 19 w 25"/>
                <a:gd name="T19" fmla="*/ 3 h 42"/>
                <a:gd name="T20" fmla="*/ 25 w 25"/>
                <a:gd name="T21" fmla="*/ 10 h 42"/>
                <a:gd name="T22" fmla="*/ 25 w 25"/>
                <a:gd name="T23" fmla="*/ 10 h 42"/>
                <a:gd name="T24" fmla="*/ 25 w 25"/>
                <a:gd name="T25" fmla="*/ 11 h 42"/>
                <a:gd name="T26" fmla="*/ 25 w 25"/>
                <a:gd name="T27" fmla="*/ 12 h 42"/>
                <a:gd name="T28" fmla="*/ 25 w 25"/>
                <a:gd name="T29" fmla="*/ 24 h 42"/>
                <a:gd name="T30" fmla="*/ 25 w 25"/>
                <a:gd name="T31" fmla="*/ 30 h 42"/>
                <a:gd name="T32" fmla="*/ 20 w 25"/>
                <a:gd name="T33" fmla="*/ 39 h 42"/>
                <a:gd name="T34" fmla="*/ 12 w 25"/>
                <a:gd name="T35" fmla="*/ 42 h 42"/>
                <a:gd name="T36" fmla="*/ 12 w 25"/>
                <a:gd name="T37" fmla="*/ 37 h 42"/>
                <a:gd name="T38" fmla="*/ 17 w 25"/>
                <a:gd name="T39" fmla="*/ 35 h 42"/>
                <a:gd name="T40" fmla="*/ 20 w 25"/>
                <a:gd name="T41" fmla="*/ 30 h 42"/>
                <a:gd name="T42" fmla="*/ 12 w 25"/>
                <a:gd name="T43" fmla="*/ 5 h 42"/>
                <a:gd name="T44" fmla="*/ 8 w 25"/>
                <a:gd name="T45" fmla="*/ 5 h 42"/>
                <a:gd name="T46" fmla="*/ 4 w 25"/>
                <a:gd name="T47" fmla="*/ 5 h 42"/>
                <a:gd name="T48" fmla="*/ 4 w 25"/>
                <a:gd name="T49" fmla="*/ 37 h 42"/>
                <a:gd name="T50" fmla="*/ 8 w 25"/>
                <a:gd name="T51" fmla="*/ 37 h 42"/>
                <a:gd name="T52" fmla="*/ 12 w 25"/>
                <a:gd name="T53" fmla="*/ 37 h 42"/>
                <a:gd name="T54" fmla="*/ 12 w 25"/>
                <a:gd name="T55" fmla="*/ 42 h 42"/>
                <a:gd name="T56" fmla="*/ 8 w 25"/>
                <a:gd name="T57" fmla="*/ 42 h 42"/>
                <a:gd name="T58" fmla="*/ 2 w 25"/>
                <a:gd name="T59" fmla="*/ 42 h 42"/>
                <a:gd name="T60" fmla="*/ 0 w 25"/>
                <a:gd name="T61" fmla="*/ 39 h 42"/>
                <a:gd name="T62" fmla="*/ 0 w 25"/>
                <a:gd name="T63" fmla="*/ 2 h 42"/>
                <a:gd name="T64" fmla="*/ 2 w 25"/>
                <a:gd name="T65" fmla="*/ 0 h 42"/>
                <a:gd name="T66" fmla="*/ 8 w 25"/>
                <a:gd name="T67" fmla="*/ 0 h 42"/>
                <a:gd name="T68" fmla="*/ 12 w 25"/>
                <a:gd name="T69" fmla="*/ 0 h 42"/>
                <a:gd name="T70" fmla="*/ 12 w 25"/>
                <a:gd name="T7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42">
                  <a:moveTo>
                    <a:pt x="20" y="3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8" y="8"/>
                    <a:pt x="16" y="7"/>
                  </a:cubicBezTo>
                  <a:cubicBezTo>
                    <a:pt x="15" y="6"/>
                    <a:pt x="14" y="6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1"/>
                    <a:pt x="17" y="2"/>
                    <a:pt x="19" y="3"/>
                  </a:cubicBezTo>
                  <a:cubicBezTo>
                    <a:pt x="22" y="5"/>
                    <a:pt x="24" y="7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3"/>
                    <a:pt x="23" y="36"/>
                    <a:pt x="20" y="39"/>
                  </a:cubicBezTo>
                  <a:cubicBezTo>
                    <a:pt x="18" y="40"/>
                    <a:pt x="15" y="41"/>
                    <a:pt x="12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4" y="36"/>
                    <a:pt x="16" y="36"/>
                    <a:pt x="17" y="35"/>
                  </a:cubicBezTo>
                  <a:cubicBezTo>
                    <a:pt x="19" y="33"/>
                    <a:pt x="20" y="32"/>
                    <a:pt x="20" y="30"/>
                  </a:cubicBezTo>
                  <a:close/>
                  <a:moveTo>
                    <a:pt x="12" y="5"/>
                  </a:moveTo>
                  <a:cubicBezTo>
                    <a:pt x="11" y="5"/>
                    <a:pt x="10" y="5"/>
                    <a:pt x="8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7"/>
                    <a:pt x="11" y="37"/>
                    <a:pt x="12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8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1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2" name="Freeform 330"/>
            <p:cNvSpPr>
              <a:spLocks noEditPoints="1"/>
            </p:cNvSpPr>
            <p:nvPr/>
          </p:nvSpPr>
          <p:spPr bwMode="auto">
            <a:xfrm>
              <a:off x="7439037" y="1768486"/>
              <a:ext cx="196850" cy="219076"/>
            </a:xfrm>
            <a:custGeom>
              <a:avLst/>
              <a:gdLst>
                <a:gd name="T0" fmla="*/ 46 w 87"/>
                <a:gd name="T1" fmla="*/ 68 h 97"/>
                <a:gd name="T2" fmla="*/ 43 w 87"/>
                <a:gd name="T3" fmla="*/ 79 h 97"/>
                <a:gd name="T4" fmla="*/ 43 w 87"/>
                <a:gd name="T5" fmla="*/ 90 h 97"/>
                <a:gd name="T6" fmla="*/ 45 w 87"/>
                <a:gd name="T7" fmla="*/ 96 h 97"/>
                <a:gd name="T8" fmla="*/ 85 w 87"/>
                <a:gd name="T9" fmla="*/ 70 h 97"/>
                <a:gd name="T10" fmla="*/ 86 w 87"/>
                <a:gd name="T11" fmla="*/ 69 h 97"/>
                <a:gd name="T12" fmla="*/ 81 w 87"/>
                <a:gd name="T13" fmla="*/ 58 h 97"/>
                <a:gd name="T14" fmla="*/ 79 w 87"/>
                <a:gd name="T15" fmla="*/ 57 h 97"/>
                <a:gd name="T16" fmla="*/ 53 w 87"/>
                <a:gd name="T17" fmla="*/ 43 h 97"/>
                <a:gd name="T18" fmla="*/ 84 w 87"/>
                <a:gd name="T19" fmla="*/ 30 h 97"/>
                <a:gd name="T20" fmla="*/ 79 w 87"/>
                <a:gd name="T21" fmla="*/ 19 h 97"/>
                <a:gd name="T22" fmla="*/ 43 w 87"/>
                <a:gd name="T23" fmla="*/ 24 h 97"/>
                <a:gd name="T24" fmla="*/ 76 w 87"/>
                <a:gd name="T25" fmla="*/ 23 h 97"/>
                <a:gd name="T26" fmla="*/ 49 w 87"/>
                <a:gd name="T27" fmla="*/ 40 h 97"/>
                <a:gd name="T28" fmla="*/ 48 w 87"/>
                <a:gd name="T29" fmla="*/ 43 h 97"/>
                <a:gd name="T30" fmla="*/ 60 w 87"/>
                <a:gd name="T31" fmla="*/ 61 h 97"/>
                <a:gd name="T32" fmla="*/ 81 w 87"/>
                <a:gd name="T33" fmla="*/ 66 h 97"/>
                <a:gd name="T34" fmla="*/ 57 w 87"/>
                <a:gd name="T35" fmla="*/ 72 h 97"/>
                <a:gd name="T36" fmla="*/ 14 w 87"/>
                <a:gd name="T37" fmla="*/ 6 h 97"/>
                <a:gd name="T38" fmla="*/ 13 w 87"/>
                <a:gd name="T39" fmla="*/ 12 h 97"/>
                <a:gd name="T40" fmla="*/ 25 w 87"/>
                <a:gd name="T41" fmla="*/ 37 h 97"/>
                <a:gd name="T42" fmla="*/ 5 w 87"/>
                <a:gd name="T43" fmla="*/ 70 h 97"/>
                <a:gd name="T44" fmla="*/ 31 w 87"/>
                <a:gd name="T45" fmla="*/ 51 h 97"/>
                <a:gd name="T46" fmla="*/ 35 w 87"/>
                <a:gd name="T47" fmla="*/ 52 h 97"/>
                <a:gd name="T48" fmla="*/ 43 w 87"/>
                <a:gd name="T49" fmla="*/ 79 h 97"/>
                <a:gd name="T50" fmla="*/ 43 w 87"/>
                <a:gd name="T51" fmla="*/ 90 h 97"/>
                <a:gd name="T52" fmla="*/ 42 w 87"/>
                <a:gd name="T53" fmla="*/ 97 h 97"/>
                <a:gd name="T54" fmla="*/ 41 w 87"/>
                <a:gd name="T55" fmla="*/ 96 h 97"/>
                <a:gd name="T56" fmla="*/ 36 w 87"/>
                <a:gd name="T57" fmla="*/ 86 h 97"/>
                <a:gd name="T58" fmla="*/ 41 w 87"/>
                <a:gd name="T59" fmla="*/ 70 h 97"/>
                <a:gd name="T60" fmla="*/ 10 w 87"/>
                <a:gd name="T61" fmla="*/ 79 h 97"/>
                <a:gd name="T62" fmla="*/ 6 w 87"/>
                <a:gd name="T63" fmla="*/ 79 h 97"/>
                <a:gd name="T64" fmla="*/ 1 w 87"/>
                <a:gd name="T65" fmla="*/ 71 h 97"/>
                <a:gd name="T66" fmla="*/ 1 w 87"/>
                <a:gd name="T67" fmla="*/ 68 h 97"/>
                <a:gd name="T68" fmla="*/ 13 w 87"/>
                <a:gd name="T69" fmla="*/ 28 h 97"/>
                <a:gd name="T70" fmla="*/ 11 w 87"/>
                <a:gd name="T71" fmla="*/ 2 h 97"/>
                <a:gd name="T72" fmla="*/ 24 w 87"/>
                <a:gd name="T73" fmla="*/ 5 h 97"/>
                <a:gd name="T74" fmla="*/ 34 w 87"/>
                <a:gd name="T75" fmla="*/ 14 h 97"/>
                <a:gd name="T76" fmla="*/ 43 w 87"/>
                <a:gd name="T77" fmla="*/ 24 h 97"/>
                <a:gd name="T78" fmla="*/ 40 w 87"/>
                <a:gd name="T79" fmla="*/ 29 h 97"/>
                <a:gd name="T80" fmla="*/ 30 w 87"/>
                <a:gd name="T81" fmla="*/ 17 h 97"/>
                <a:gd name="T82" fmla="*/ 22 w 87"/>
                <a:gd name="T83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97">
                  <a:moveTo>
                    <a:pt x="43" y="64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6" y="69"/>
                    <a:pt x="46" y="70"/>
                    <a:pt x="46" y="70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64"/>
                    <a:pt x="43" y="64"/>
                    <a:pt x="43" y="64"/>
                  </a:cubicBezTo>
                  <a:close/>
                  <a:moveTo>
                    <a:pt x="43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44" y="97"/>
                    <a:pt x="45" y="97"/>
                    <a:pt x="45" y="9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9"/>
                    <a:pt x="86" y="69"/>
                    <a:pt x="86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7"/>
                    <a:pt x="80" y="57"/>
                    <a:pt x="79" y="57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5" y="29"/>
                    <a:pt x="85" y="28"/>
                    <a:pt x="85" y="27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8"/>
                    <a:pt x="78" y="17"/>
                    <a:pt x="77" y="18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7" y="42"/>
                    <a:pt x="47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60"/>
                    <a:pt x="60" y="61"/>
                    <a:pt x="60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2"/>
                    <a:pt x="57" y="72"/>
                    <a:pt x="57" y="72"/>
                  </a:cubicBezTo>
                  <a:cubicBezTo>
                    <a:pt x="43" y="90"/>
                    <a:pt x="43" y="90"/>
                    <a:pt x="43" y="90"/>
                  </a:cubicBezTo>
                  <a:close/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3" y="7"/>
                    <a:pt x="13" y="10"/>
                    <a:pt x="13" y="12"/>
                  </a:cubicBezTo>
                  <a:cubicBezTo>
                    <a:pt x="14" y="17"/>
                    <a:pt x="16" y="23"/>
                    <a:pt x="17" y="25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8"/>
                    <a:pt x="26" y="39"/>
                    <a:pt x="25" y="4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2" y="51"/>
                    <a:pt x="32" y="51"/>
                  </a:cubicBezTo>
                  <a:cubicBezTo>
                    <a:pt x="33" y="50"/>
                    <a:pt x="34" y="51"/>
                    <a:pt x="35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2" y="97"/>
                    <a:pt x="42" y="97"/>
                  </a:cubicBezTo>
                  <a:cubicBezTo>
                    <a:pt x="42" y="96"/>
                    <a:pt x="42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7"/>
                    <a:pt x="35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80"/>
                    <a:pt x="7" y="80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0"/>
                    <a:pt x="0" y="69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1" y="25"/>
                    <a:pt x="9" y="18"/>
                    <a:pt x="8" y="13"/>
                  </a:cubicBezTo>
                  <a:cubicBezTo>
                    <a:pt x="8" y="8"/>
                    <a:pt x="8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0"/>
                    <a:pt x="20" y="2"/>
                    <a:pt x="24" y="5"/>
                  </a:cubicBezTo>
                  <a:cubicBezTo>
                    <a:pt x="28" y="8"/>
                    <a:pt x="32" y="12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30"/>
                    <a:pt x="38" y="29"/>
                    <a:pt x="38" y="2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5"/>
                    <a:pt x="25" y="11"/>
                    <a:pt x="22" y="9"/>
                  </a:cubicBezTo>
                  <a:cubicBezTo>
                    <a:pt x="18" y="7"/>
                    <a:pt x="15" y="5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3" name="Freeform 331"/>
            <p:cNvSpPr>
              <a:spLocks noEditPoints="1"/>
            </p:cNvSpPr>
            <p:nvPr/>
          </p:nvSpPr>
          <p:spPr bwMode="auto">
            <a:xfrm>
              <a:off x="8035938" y="4468839"/>
              <a:ext cx="58738" cy="53976"/>
            </a:xfrm>
            <a:custGeom>
              <a:avLst/>
              <a:gdLst>
                <a:gd name="T0" fmla="*/ 17 w 26"/>
                <a:gd name="T1" fmla="*/ 6 h 24"/>
                <a:gd name="T2" fmla="*/ 13 w 26"/>
                <a:gd name="T3" fmla="*/ 11 h 24"/>
                <a:gd name="T4" fmla="*/ 13 w 26"/>
                <a:gd name="T5" fmla="*/ 4 h 24"/>
                <a:gd name="T6" fmla="*/ 15 w 26"/>
                <a:gd name="T7" fmla="*/ 1 h 24"/>
                <a:gd name="T8" fmla="*/ 16 w 26"/>
                <a:gd name="T9" fmla="*/ 0 h 24"/>
                <a:gd name="T10" fmla="*/ 19 w 26"/>
                <a:gd name="T11" fmla="*/ 1 h 24"/>
                <a:gd name="T12" fmla="*/ 21 w 26"/>
                <a:gd name="T13" fmla="*/ 3 h 24"/>
                <a:gd name="T14" fmla="*/ 21 w 26"/>
                <a:gd name="T15" fmla="*/ 4 h 24"/>
                <a:gd name="T16" fmla="*/ 23 w 26"/>
                <a:gd name="T17" fmla="*/ 5 h 24"/>
                <a:gd name="T18" fmla="*/ 23 w 26"/>
                <a:gd name="T19" fmla="*/ 5 h 24"/>
                <a:gd name="T20" fmla="*/ 24 w 26"/>
                <a:gd name="T21" fmla="*/ 5 h 24"/>
                <a:gd name="T22" fmla="*/ 25 w 26"/>
                <a:gd name="T23" fmla="*/ 8 h 24"/>
                <a:gd name="T24" fmla="*/ 14 w 26"/>
                <a:gd name="T25" fmla="*/ 23 h 24"/>
                <a:gd name="T26" fmla="*/ 13 w 26"/>
                <a:gd name="T27" fmla="*/ 24 h 24"/>
                <a:gd name="T28" fmla="*/ 13 w 26"/>
                <a:gd name="T29" fmla="*/ 16 h 24"/>
                <a:gd name="T30" fmla="*/ 19 w 26"/>
                <a:gd name="T31" fmla="*/ 8 h 24"/>
                <a:gd name="T32" fmla="*/ 18 w 26"/>
                <a:gd name="T33" fmla="*/ 7 h 24"/>
                <a:gd name="T34" fmla="*/ 18 w 26"/>
                <a:gd name="T35" fmla="*/ 7 h 24"/>
                <a:gd name="T36" fmla="*/ 17 w 26"/>
                <a:gd name="T37" fmla="*/ 6 h 24"/>
                <a:gd name="T38" fmla="*/ 13 w 26"/>
                <a:gd name="T39" fmla="*/ 11 h 24"/>
                <a:gd name="T40" fmla="*/ 7 w 26"/>
                <a:gd name="T41" fmla="*/ 19 h 24"/>
                <a:gd name="T42" fmla="*/ 11 w 26"/>
                <a:gd name="T43" fmla="*/ 19 h 24"/>
                <a:gd name="T44" fmla="*/ 13 w 26"/>
                <a:gd name="T45" fmla="*/ 16 h 24"/>
                <a:gd name="T46" fmla="*/ 13 w 26"/>
                <a:gd name="T47" fmla="*/ 24 h 24"/>
                <a:gd name="T48" fmla="*/ 12 w 26"/>
                <a:gd name="T49" fmla="*/ 24 h 24"/>
                <a:gd name="T50" fmla="*/ 2 w 26"/>
                <a:gd name="T51" fmla="*/ 24 h 24"/>
                <a:gd name="T52" fmla="*/ 2 w 26"/>
                <a:gd name="T53" fmla="*/ 24 h 24"/>
                <a:gd name="T54" fmla="*/ 1 w 26"/>
                <a:gd name="T55" fmla="*/ 24 h 24"/>
                <a:gd name="T56" fmla="*/ 0 w 26"/>
                <a:gd name="T57" fmla="*/ 20 h 24"/>
                <a:gd name="T58" fmla="*/ 13 w 26"/>
                <a:gd name="T59" fmla="*/ 4 h 24"/>
                <a:gd name="T60" fmla="*/ 13 w 26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4">
                  <a:moveTo>
                    <a:pt x="17" y="6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0" y="2"/>
                    <a:pt x="20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6" y="7"/>
                    <a:pt x="25" y="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lose/>
                  <a:moveTo>
                    <a:pt x="13" y="1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0" y="20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4" name="Freeform 332"/>
            <p:cNvSpPr>
              <a:spLocks noEditPoints="1"/>
            </p:cNvSpPr>
            <p:nvPr/>
          </p:nvSpPr>
          <p:spPr bwMode="auto">
            <a:xfrm>
              <a:off x="8072450" y="4448201"/>
              <a:ext cx="36513" cy="36514"/>
            </a:xfrm>
            <a:custGeom>
              <a:avLst/>
              <a:gdLst>
                <a:gd name="T0" fmla="*/ 8 w 16"/>
                <a:gd name="T1" fmla="*/ 11 h 16"/>
                <a:gd name="T2" fmla="*/ 8 w 16"/>
                <a:gd name="T3" fmla="*/ 11 h 16"/>
                <a:gd name="T4" fmla="*/ 9 w 16"/>
                <a:gd name="T5" fmla="*/ 11 h 16"/>
                <a:gd name="T6" fmla="*/ 9 w 16"/>
                <a:gd name="T7" fmla="*/ 11 h 16"/>
                <a:gd name="T8" fmla="*/ 11 w 16"/>
                <a:gd name="T9" fmla="*/ 10 h 16"/>
                <a:gd name="T10" fmla="*/ 11 w 16"/>
                <a:gd name="T11" fmla="*/ 8 h 16"/>
                <a:gd name="T12" fmla="*/ 11 w 16"/>
                <a:gd name="T13" fmla="*/ 8 h 16"/>
                <a:gd name="T14" fmla="*/ 11 w 16"/>
                <a:gd name="T15" fmla="*/ 8 h 16"/>
                <a:gd name="T16" fmla="*/ 11 w 16"/>
                <a:gd name="T17" fmla="*/ 7 h 16"/>
                <a:gd name="T18" fmla="*/ 8 w 16"/>
                <a:gd name="T19" fmla="*/ 5 h 16"/>
                <a:gd name="T20" fmla="*/ 8 w 16"/>
                <a:gd name="T21" fmla="*/ 0 h 16"/>
                <a:gd name="T22" fmla="*/ 13 w 16"/>
                <a:gd name="T23" fmla="*/ 2 h 16"/>
                <a:gd name="T24" fmla="*/ 16 w 16"/>
                <a:gd name="T25" fmla="*/ 6 h 16"/>
                <a:gd name="T26" fmla="*/ 16 w 16"/>
                <a:gd name="T27" fmla="*/ 7 h 16"/>
                <a:gd name="T28" fmla="*/ 16 w 16"/>
                <a:gd name="T29" fmla="*/ 7 h 16"/>
                <a:gd name="T30" fmla="*/ 16 w 16"/>
                <a:gd name="T31" fmla="*/ 8 h 16"/>
                <a:gd name="T32" fmla="*/ 16 w 16"/>
                <a:gd name="T33" fmla="*/ 8 h 16"/>
                <a:gd name="T34" fmla="*/ 16 w 16"/>
                <a:gd name="T35" fmla="*/ 8 h 16"/>
                <a:gd name="T36" fmla="*/ 14 w 16"/>
                <a:gd name="T37" fmla="*/ 13 h 16"/>
                <a:gd name="T38" fmla="*/ 10 w 16"/>
                <a:gd name="T39" fmla="*/ 16 h 16"/>
                <a:gd name="T40" fmla="*/ 9 w 16"/>
                <a:gd name="T41" fmla="*/ 16 h 16"/>
                <a:gd name="T42" fmla="*/ 9 w 16"/>
                <a:gd name="T43" fmla="*/ 16 h 16"/>
                <a:gd name="T44" fmla="*/ 9 w 16"/>
                <a:gd name="T45" fmla="*/ 16 h 16"/>
                <a:gd name="T46" fmla="*/ 8 w 16"/>
                <a:gd name="T47" fmla="*/ 16 h 16"/>
                <a:gd name="T48" fmla="*/ 8 w 16"/>
                <a:gd name="T49" fmla="*/ 11 h 16"/>
                <a:gd name="T50" fmla="*/ 8 w 16"/>
                <a:gd name="T51" fmla="*/ 16 h 16"/>
                <a:gd name="T52" fmla="*/ 3 w 16"/>
                <a:gd name="T53" fmla="*/ 14 h 16"/>
                <a:gd name="T54" fmla="*/ 1 w 16"/>
                <a:gd name="T55" fmla="*/ 10 h 16"/>
                <a:gd name="T56" fmla="*/ 0 w 16"/>
                <a:gd name="T57" fmla="*/ 9 h 16"/>
                <a:gd name="T58" fmla="*/ 0 w 16"/>
                <a:gd name="T59" fmla="*/ 9 h 16"/>
                <a:gd name="T60" fmla="*/ 2 w 16"/>
                <a:gd name="T61" fmla="*/ 4 h 16"/>
                <a:gd name="T62" fmla="*/ 6 w 16"/>
                <a:gd name="T63" fmla="*/ 0 h 16"/>
                <a:gd name="T64" fmla="*/ 7 w 16"/>
                <a:gd name="T65" fmla="*/ 0 h 16"/>
                <a:gd name="T66" fmla="*/ 8 w 16"/>
                <a:gd name="T67" fmla="*/ 5 h 16"/>
                <a:gd name="T68" fmla="*/ 7 w 16"/>
                <a:gd name="T69" fmla="*/ 5 h 16"/>
                <a:gd name="T70" fmla="*/ 6 w 16"/>
                <a:gd name="T71" fmla="*/ 6 h 16"/>
                <a:gd name="T72" fmla="*/ 5 w 16"/>
                <a:gd name="T73" fmla="*/ 9 h 16"/>
                <a:gd name="T74" fmla="*/ 5 w 16"/>
                <a:gd name="T75" fmla="*/ 9 h 16"/>
                <a:gd name="T76" fmla="*/ 6 w 16"/>
                <a:gd name="T7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" h="16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5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1"/>
                  </a:ln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5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7" y="11"/>
                    <a:pt x="7" y="1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5" name="Freeform 333"/>
            <p:cNvSpPr>
              <a:spLocks noEditPoints="1"/>
            </p:cNvSpPr>
            <p:nvPr/>
          </p:nvSpPr>
          <p:spPr bwMode="auto">
            <a:xfrm>
              <a:off x="8116901" y="4468839"/>
              <a:ext cx="58738" cy="53976"/>
            </a:xfrm>
            <a:custGeom>
              <a:avLst/>
              <a:gdLst>
                <a:gd name="T0" fmla="*/ 15 w 26"/>
                <a:gd name="T1" fmla="*/ 19 h 24"/>
                <a:gd name="T2" fmla="*/ 19 w 26"/>
                <a:gd name="T3" fmla="*/ 19 h 24"/>
                <a:gd name="T4" fmla="*/ 13 w 26"/>
                <a:gd name="T5" fmla="*/ 11 h 24"/>
                <a:gd name="T6" fmla="*/ 13 w 26"/>
                <a:gd name="T7" fmla="*/ 4 h 24"/>
                <a:gd name="T8" fmla="*/ 25 w 26"/>
                <a:gd name="T9" fmla="*/ 20 h 24"/>
                <a:gd name="T10" fmla="*/ 26 w 26"/>
                <a:gd name="T11" fmla="*/ 22 h 24"/>
                <a:gd name="T12" fmla="*/ 24 w 26"/>
                <a:gd name="T13" fmla="*/ 24 h 24"/>
                <a:gd name="T14" fmla="*/ 14 w 26"/>
                <a:gd name="T15" fmla="*/ 24 h 24"/>
                <a:gd name="T16" fmla="*/ 14 w 26"/>
                <a:gd name="T17" fmla="*/ 24 h 24"/>
                <a:gd name="T18" fmla="*/ 13 w 26"/>
                <a:gd name="T19" fmla="*/ 24 h 24"/>
                <a:gd name="T20" fmla="*/ 13 w 26"/>
                <a:gd name="T21" fmla="*/ 16 h 24"/>
                <a:gd name="T22" fmla="*/ 15 w 26"/>
                <a:gd name="T23" fmla="*/ 19 h 24"/>
                <a:gd name="T24" fmla="*/ 13 w 26"/>
                <a:gd name="T25" fmla="*/ 11 h 24"/>
                <a:gd name="T26" fmla="*/ 9 w 26"/>
                <a:gd name="T27" fmla="*/ 6 h 24"/>
                <a:gd name="T28" fmla="*/ 8 w 26"/>
                <a:gd name="T29" fmla="*/ 7 h 24"/>
                <a:gd name="T30" fmla="*/ 7 w 26"/>
                <a:gd name="T31" fmla="*/ 8 h 24"/>
                <a:gd name="T32" fmla="*/ 13 w 26"/>
                <a:gd name="T33" fmla="*/ 16 h 24"/>
                <a:gd name="T34" fmla="*/ 13 w 26"/>
                <a:gd name="T35" fmla="*/ 24 h 24"/>
                <a:gd name="T36" fmla="*/ 12 w 26"/>
                <a:gd name="T37" fmla="*/ 23 h 24"/>
                <a:gd name="T38" fmla="*/ 1 w 26"/>
                <a:gd name="T39" fmla="*/ 9 h 24"/>
                <a:gd name="T40" fmla="*/ 0 w 26"/>
                <a:gd name="T41" fmla="*/ 7 h 24"/>
                <a:gd name="T42" fmla="*/ 2 w 26"/>
                <a:gd name="T43" fmla="*/ 5 h 24"/>
                <a:gd name="T44" fmla="*/ 5 w 26"/>
                <a:gd name="T45" fmla="*/ 4 h 24"/>
                <a:gd name="T46" fmla="*/ 7 w 26"/>
                <a:gd name="T47" fmla="*/ 2 h 24"/>
                <a:gd name="T48" fmla="*/ 7 w 26"/>
                <a:gd name="T49" fmla="*/ 1 h 24"/>
                <a:gd name="T50" fmla="*/ 11 w 26"/>
                <a:gd name="T51" fmla="*/ 1 h 24"/>
                <a:gd name="T52" fmla="*/ 13 w 26"/>
                <a:gd name="T53" fmla="*/ 4 h 24"/>
                <a:gd name="T54" fmla="*/ 13 w 26"/>
                <a:gd name="T5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4"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5" y="24"/>
                    <a:pt x="2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5" y="19"/>
                  </a:lnTo>
                  <a:close/>
                  <a:moveTo>
                    <a:pt x="13" y="1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6" name="Freeform 334"/>
            <p:cNvSpPr>
              <a:spLocks noEditPoints="1"/>
            </p:cNvSpPr>
            <p:nvPr/>
          </p:nvSpPr>
          <p:spPr bwMode="auto">
            <a:xfrm>
              <a:off x="8104201" y="4448201"/>
              <a:ext cx="36513" cy="36514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9 w 16"/>
                <a:gd name="T5" fmla="*/ 0 h 16"/>
                <a:gd name="T6" fmla="*/ 14 w 16"/>
                <a:gd name="T7" fmla="*/ 4 h 16"/>
                <a:gd name="T8" fmla="*/ 15 w 16"/>
                <a:gd name="T9" fmla="*/ 9 h 16"/>
                <a:gd name="T10" fmla="*/ 15 w 16"/>
                <a:gd name="T11" fmla="*/ 9 h 16"/>
                <a:gd name="T12" fmla="*/ 15 w 16"/>
                <a:gd name="T13" fmla="*/ 10 h 16"/>
                <a:gd name="T14" fmla="*/ 12 w 16"/>
                <a:gd name="T15" fmla="*/ 14 h 16"/>
                <a:gd name="T16" fmla="*/ 8 w 16"/>
                <a:gd name="T17" fmla="*/ 16 h 16"/>
                <a:gd name="T18" fmla="*/ 8 w 16"/>
                <a:gd name="T19" fmla="*/ 11 h 16"/>
                <a:gd name="T20" fmla="*/ 8 w 16"/>
                <a:gd name="T21" fmla="*/ 11 h 16"/>
                <a:gd name="T22" fmla="*/ 11 w 16"/>
                <a:gd name="T23" fmla="*/ 9 h 16"/>
                <a:gd name="T24" fmla="*/ 11 w 16"/>
                <a:gd name="T25" fmla="*/ 9 h 16"/>
                <a:gd name="T26" fmla="*/ 11 w 16"/>
                <a:gd name="T27" fmla="*/ 9 h 16"/>
                <a:gd name="T28" fmla="*/ 8 w 16"/>
                <a:gd name="T29" fmla="*/ 5 h 16"/>
                <a:gd name="T30" fmla="*/ 8 w 16"/>
                <a:gd name="T31" fmla="*/ 5 h 16"/>
                <a:gd name="T32" fmla="*/ 5 w 16"/>
                <a:gd name="T33" fmla="*/ 7 h 16"/>
                <a:gd name="T34" fmla="*/ 5 w 16"/>
                <a:gd name="T35" fmla="*/ 8 h 16"/>
                <a:gd name="T36" fmla="*/ 5 w 16"/>
                <a:gd name="T37" fmla="*/ 8 h 16"/>
                <a:gd name="T38" fmla="*/ 5 w 16"/>
                <a:gd name="T39" fmla="*/ 8 h 16"/>
                <a:gd name="T40" fmla="*/ 5 w 16"/>
                <a:gd name="T41" fmla="*/ 8 h 16"/>
                <a:gd name="T42" fmla="*/ 5 w 16"/>
                <a:gd name="T43" fmla="*/ 10 h 16"/>
                <a:gd name="T44" fmla="*/ 5 w 16"/>
                <a:gd name="T45" fmla="*/ 10 h 16"/>
                <a:gd name="T46" fmla="*/ 7 w 16"/>
                <a:gd name="T47" fmla="*/ 11 h 16"/>
                <a:gd name="T48" fmla="*/ 7 w 16"/>
                <a:gd name="T49" fmla="*/ 11 h 16"/>
                <a:gd name="T50" fmla="*/ 7 w 16"/>
                <a:gd name="T51" fmla="*/ 11 h 16"/>
                <a:gd name="T52" fmla="*/ 8 w 16"/>
                <a:gd name="T53" fmla="*/ 16 h 16"/>
                <a:gd name="T54" fmla="*/ 7 w 16"/>
                <a:gd name="T55" fmla="*/ 16 h 16"/>
                <a:gd name="T56" fmla="*/ 7 w 16"/>
                <a:gd name="T57" fmla="*/ 16 h 16"/>
                <a:gd name="T58" fmla="*/ 7 w 16"/>
                <a:gd name="T59" fmla="*/ 16 h 16"/>
                <a:gd name="T60" fmla="*/ 6 w 16"/>
                <a:gd name="T61" fmla="*/ 16 h 16"/>
                <a:gd name="T62" fmla="*/ 6 w 16"/>
                <a:gd name="T63" fmla="*/ 16 h 16"/>
                <a:gd name="T64" fmla="*/ 1 w 16"/>
                <a:gd name="T65" fmla="*/ 13 h 16"/>
                <a:gd name="T66" fmla="*/ 0 w 16"/>
                <a:gd name="T67" fmla="*/ 8 h 16"/>
                <a:gd name="T68" fmla="*/ 0 w 16"/>
                <a:gd name="T69" fmla="*/ 8 h 16"/>
                <a:gd name="T70" fmla="*/ 0 w 16"/>
                <a:gd name="T71" fmla="*/ 8 h 16"/>
                <a:gd name="T72" fmla="*/ 0 w 16"/>
                <a:gd name="T73" fmla="*/ 7 h 16"/>
                <a:gd name="T74" fmla="*/ 0 w 16"/>
                <a:gd name="T75" fmla="*/ 6 h 16"/>
                <a:gd name="T76" fmla="*/ 3 w 16"/>
                <a:gd name="T77" fmla="*/ 2 h 16"/>
                <a:gd name="T78" fmla="*/ 8 w 16"/>
                <a:gd name="T79" fmla="*/ 0 h 16"/>
                <a:gd name="T80" fmla="*/ 0 w 16"/>
                <a:gd name="T8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16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5"/>
                    <a:pt x="16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2" y="14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0" y="7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5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7" name="Freeform 335"/>
            <p:cNvSpPr>
              <a:spLocks noEditPoints="1"/>
            </p:cNvSpPr>
            <p:nvPr/>
          </p:nvSpPr>
          <p:spPr bwMode="auto">
            <a:xfrm>
              <a:off x="8013713" y="4519640"/>
              <a:ext cx="185738" cy="96839"/>
            </a:xfrm>
            <a:custGeom>
              <a:avLst/>
              <a:gdLst>
                <a:gd name="T0" fmla="*/ 41 w 82"/>
                <a:gd name="T1" fmla="*/ 38 h 43"/>
                <a:gd name="T2" fmla="*/ 67 w 82"/>
                <a:gd name="T3" fmla="*/ 38 h 43"/>
                <a:gd name="T4" fmla="*/ 76 w 82"/>
                <a:gd name="T5" fmla="*/ 4 h 43"/>
                <a:gd name="T6" fmla="*/ 71 w 82"/>
                <a:gd name="T7" fmla="*/ 4 h 43"/>
                <a:gd name="T8" fmla="*/ 62 w 82"/>
                <a:gd name="T9" fmla="*/ 4 h 43"/>
                <a:gd name="T10" fmla="*/ 41 w 82"/>
                <a:gd name="T11" fmla="*/ 4 h 43"/>
                <a:gd name="T12" fmla="*/ 41 w 82"/>
                <a:gd name="T13" fmla="*/ 0 h 43"/>
                <a:gd name="T14" fmla="*/ 62 w 82"/>
                <a:gd name="T15" fmla="*/ 0 h 43"/>
                <a:gd name="T16" fmla="*/ 71 w 82"/>
                <a:gd name="T17" fmla="*/ 0 h 43"/>
                <a:gd name="T18" fmla="*/ 79 w 82"/>
                <a:gd name="T19" fmla="*/ 0 h 43"/>
                <a:gd name="T20" fmla="*/ 79 w 82"/>
                <a:gd name="T21" fmla="*/ 0 h 43"/>
                <a:gd name="T22" fmla="*/ 80 w 82"/>
                <a:gd name="T23" fmla="*/ 0 h 43"/>
                <a:gd name="T24" fmla="*/ 81 w 82"/>
                <a:gd name="T25" fmla="*/ 3 h 43"/>
                <a:gd name="T26" fmla="*/ 71 w 82"/>
                <a:gd name="T27" fmla="*/ 41 h 43"/>
                <a:gd name="T28" fmla="*/ 69 w 82"/>
                <a:gd name="T29" fmla="*/ 43 h 43"/>
                <a:gd name="T30" fmla="*/ 41 w 82"/>
                <a:gd name="T31" fmla="*/ 43 h 43"/>
                <a:gd name="T32" fmla="*/ 41 w 82"/>
                <a:gd name="T33" fmla="*/ 38 h 43"/>
                <a:gd name="T34" fmla="*/ 6 w 82"/>
                <a:gd name="T35" fmla="*/ 4 h 43"/>
                <a:gd name="T36" fmla="*/ 15 w 82"/>
                <a:gd name="T37" fmla="*/ 38 h 43"/>
                <a:gd name="T38" fmla="*/ 41 w 82"/>
                <a:gd name="T39" fmla="*/ 38 h 43"/>
                <a:gd name="T40" fmla="*/ 41 w 82"/>
                <a:gd name="T41" fmla="*/ 43 h 43"/>
                <a:gd name="T42" fmla="*/ 13 w 82"/>
                <a:gd name="T43" fmla="*/ 43 h 43"/>
                <a:gd name="T44" fmla="*/ 13 w 82"/>
                <a:gd name="T45" fmla="*/ 43 h 43"/>
                <a:gd name="T46" fmla="*/ 10 w 82"/>
                <a:gd name="T47" fmla="*/ 41 h 43"/>
                <a:gd name="T48" fmla="*/ 0 w 82"/>
                <a:gd name="T49" fmla="*/ 3 h 43"/>
                <a:gd name="T50" fmla="*/ 0 w 82"/>
                <a:gd name="T51" fmla="*/ 2 h 43"/>
                <a:gd name="T52" fmla="*/ 3 w 82"/>
                <a:gd name="T53" fmla="*/ 0 h 43"/>
                <a:gd name="T54" fmla="*/ 11 w 82"/>
                <a:gd name="T55" fmla="*/ 0 h 43"/>
                <a:gd name="T56" fmla="*/ 20 w 82"/>
                <a:gd name="T57" fmla="*/ 0 h 43"/>
                <a:gd name="T58" fmla="*/ 41 w 82"/>
                <a:gd name="T59" fmla="*/ 0 h 43"/>
                <a:gd name="T60" fmla="*/ 41 w 82"/>
                <a:gd name="T61" fmla="*/ 4 h 43"/>
                <a:gd name="T62" fmla="*/ 20 w 82"/>
                <a:gd name="T63" fmla="*/ 4 h 43"/>
                <a:gd name="T64" fmla="*/ 11 w 82"/>
                <a:gd name="T65" fmla="*/ 4 h 43"/>
                <a:gd name="T66" fmla="*/ 6 w 82"/>
                <a:gd name="T67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43">
                  <a:moveTo>
                    <a:pt x="41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80" y="0"/>
                  </a:cubicBezTo>
                  <a:cubicBezTo>
                    <a:pt x="81" y="0"/>
                    <a:pt x="82" y="1"/>
                    <a:pt x="81" y="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2"/>
                    <a:pt x="70" y="43"/>
                    <a:pt x="69" y="4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41" y="38"/>
                  </a:lnTo>
                  <a:close/>
                  <a:moveTo>
                    <a:pt x="6" y="4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1" y="42"/>
                    <a:pt x="1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8" name="Freeform 339"/>
            <p:cNvSpPr>
              <a:spLocks noEditPoints="1"/>
            </p:cNvSpPr>
            <p:nvPr/>
          </p:nvSpPr>
          <p:spPr bwMode="auto">
            <a:xfrm>
              <a:off x="7164400" y="996956"/>
              <a:ext cx="82550" cy="139701"/>
            </a:xfrm>
            <a:custGeom>
              <a:avLst/>
              <a:gdLst>
                <a:gd name="T0" fmla="*/ 32 w 37"/>
                <a:gd name="T1" fmla="*/ 45 h 62"/>
                <a:gd name="T2" fmla="*/ 32 w 37"/>
                <a:gd name="T3" fmla="*/ 36 h 62"/>
                <a:gd name="T4" fmla="*/ 32 w 37"/>
                <a:gd name="T5" fmla="*/ 18 h 62"/>
                <a:gd name="T6" fmla="*/ 32 w 37"/>
                <a:gd name="T7" fmla="*/ 17 h 62"/>
                <a:gd name="T8" fmla="*/ 32 w 37"/>
                <a:gd name="T9" fmla="*/ 16 h 62"/>
                <a:gd name="T10" fmla="*/ 32 w 37"/>
                <a:gd name="T11" fmla="*/ 16 h 62"/>
                <a:gd name="T12" fmla="*/ 25 w 37"/>
                <a:gd name="T13" fmla="*/ 8 h 62"/>
                <a:gd name="T14" fmla="*/ 18 w 37"/>
                <a:gd name="T15" fmla="*/ 6 h 62"/>
                <a:gd name="T16" fmla="*/ 18 w 37"/>
                <a:gd name="T17" fmla="*/ 1 h 62"/>
                <a:gd name="T18" fmla="*/ 28 w 37"/>
                <a:gd name="T19" fmla="*/ 4 h 62"/>
                <a:gd name="T20" fmla="*/ 36 w 37"/>
                <a:gd name="T21" fmla="*/ 15 h 62"/>
                <a:gd name="T22" fmla="*/ 36 w 37"/>
                <a:gd name="T23" fmla="*/ 15 h 62"/>
                <a:gd name="T24" fmla="*/ 36 w 37"/>
                <a:gd name="T25" fmla="*/ 16 h 62"/>
                <a:gd name="T26" fmla="*/ 37 w 37"/>
                <a:gd name="T27" fmla="*/ 18 h 62"/>
                <a:gd name="T28" fmla="*/ 37 w 37"/>
                <a:gd name="T29" fmla="*/ 36 h 62"/>
                <a:gd name="T30" fmla="*/ 37 w 37"/>
                <a:gd name="T31" fmla="*/ 45 h 62"/>
                <a:gd name="T32" fmla="*/ 29 w 37"/>
                <a:gd name="T33" fmla="*/ 57 h 62"/>
                <a:gd name="T34" fmla="*/ 18 w 37"/>
                <a:gd name="T35" fmla="*/ 62 h 62"/>
                <a:gd name="T36" fmla="*/ 18 w 37"/>
                <a:gd name="T37" fmla="*/ 57 h 62"/>
                <a:gd name="T38" fmla="*/ 26 w 37"/>
                <a:gd name="T39" fmla="*/ 53 h 62"/>
                <a:gd name="T40" fmla="*/ 32 w 37"/>
                <a:gd name="T41" fmla="*/ 45 h 62"/>
                <a:gd name="T42" fmla="*/ 18 w 37"/>
                <a:gd name="T43" fmla="*/ 6 h 62"/>
                <a:gd name="T44" fmla="*/ 12 w 37"/>
                <a:gd name="T45" fmla="*/ 5 h 62"/>
                <a:gd name="T46" fmla="*/ 5 w 37"/>
                <a:gd name="T47" fmla="*/ 5 h 62"/>
                <a:gd name="T48" fmla="*/ 5 w 37"/>
                <a:gd name="T49" fmla="*/ 57 h 62"/>
                <a:gd name="T50" fmla="*/ 12 w 37"/>
                <a:gd name="T51" fmla="*/ 57 h 62"/>
                <a:gd name="T52" fmla="*/ 18 w 37"/>
                <a:gd name="T53" fmla="*/ 57 h 62"/>
                <a:gd name="T54" fmla="*/ 18 w 37"/>
                <a:gd name="T55" fmla="*/ 62 h 62"/>
                <a:gd name="T56" fmla="*/ 12 w 37"/>
                <a:gd name="T57" fmla="*/ 62 h 62"/>
                <a:gd name="T58" fmla="*/ 2 w 37"/>
                <a:gd name="T59" fmla="*/ 62 h 62"/>
                <a:gd name="T60" fmla="*/ 0 w 37"/>
                <a:gd name="T61" fmla="*/ 60 h 62"/>
                <a:gd name="T62" fmla="*/ 0 w 37"/>
                <a:gd name="T63" fmla="*/ 3 h 62"/>
                <a:gd name="T64" fmla="*/ 2 w 37"/>
                <a:gd name="T65" fmla="*/ 0 h 62"/>
                <a:gd name="T66" fmla="*/ 12 w 37"/>
                <a:gd name="T67" fmla="*/ 0 h 62"/>
                <a:gd name="T68" fmla="*/ 18 w 37"/>
                <a:gd name="T69" fmla="*/ 1 h 62"/>
                <a:gd name="T70" fmla="*/ 18 w 37"/>
                <a:gd name="T71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62">
                  <a:moveTo>
                    <a:pt x="32" y="45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29" y="10"/>
                    <a:pt x="25" y="8"/>
                  </a:cubicBezTo>
                  <a:cubicBezTo>
                    <a:pt x="23" y="7"/>
                    <a:pt x="21" y="6"/>
                    <a:pt x="18" y="6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2" y="1"/>
                    <a:pt x="25" y="3"/>
                    <a:pt x="28" y="4"/>
                  </a:cubicBezTo>
                  <a:cubicBezTo>
                    <a:pt x="32" y="7"/>
                    <a:pt x="35" y="11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7" y="17"/>
                    <a:pt x="37" y="1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0"/>
                    <a:pt x="34" y="54"/>
                    <a:pt x="29" y="57"/>
                  </a:cubicBezTo>
                  <a:cubicBezTo>
                    <a:pt x="26" y="59"/>
                    <a:pt x="22" y="61"/>
                    <a:pt x="18" y="6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6"/>
                    <a:pt x="24" y="55"/>
                    <a:pt x="26" y="53"/>
                  </a:cubicBezTo>
                  <a:cubicBezTo>
                    <a:pt x="30" y="51"/>
                    <a:pt x="32" y="48"/>
                    <a:pt x="32" y="45"/>
                  </a:cubicBezTo>
                  <a:close/>
                  <a:moveTo>
                    <a:pt x="18" y="6"/>
                  </a:moveTo>
                  <a:cubicBezTo>
                    <a:pt x="16" y="5"/>
                    <a:pt x="14" y="5"/>
                    <a:pt x="1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4" y="57"/>
                    <a:pt x="16" y="57"/>
                    <a:pt x="18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6" y="62"/>
                    <a:pt x="14" y="62"/>
                    <a:pt x="1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1"/>
                    <a:pt x="0" y="6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0"/>
                    <a:pt x="18" y="1"/>
                  </a:cubicBezTo>
                  <a:lnTo>
                    <a:pt x="1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09" name="Freeform 340"/>
            <p:cNvSpPr>
              <a:spLocks noEditPoints="1"/>
            </p:cNvSpPr>
            <p:nvPr/>
          </p:nvSpPr>
          <p:spPr bwMode="auto">
            <a:xfrm>
              <a:off x="6989773" y="996957"/>
              <a:ext cx="80963" cy="139701"/>
            </a:xfrm>
            <a:custGeom>
              <a:avLst/>
              <a:gdLst>
                <a:gd name="T0" fmla="*/ 18 w 36"/>
                <a:gd name="T1" fmla="*/ 1 h 62"/>
                <a:gd name="T2" fmla="*/ 24 w 36"/>
                <a:gd name="T3" fmla="*/ 0 h 62"/>
                <a:gd name="T4" fmla="*/ 34 w 36"/>
                <a:gd name="T5" fmla="*/ 0 h 62"/>
                <a:gd name="T6" fmla="*/ 36 w 36"/>
                <a:gd name="T7" fmla="*/ 3 h 62"/>
                <a:gd name="T8" fmla="*/ 36 w 36"/>
                <a:gd name="T9" fmla="*/ 60 h 62"/>
                <a:gd name="T10" fmla="*/ 34 w 36"/>
                <a:gd name="T11" fmla="*/ 62 h 62"/>
                <a:gd name="T12" fmla="*/ 24 w 36"/>
                <a:gd name="T13" fmla="*/ 62 h 62"/>
                <a:gd name="T14" fmla="*/ 18 w 36"/>
                <a:gd name="T15" fmla="*/ 62 h 62"/>
                <a:gd name="T16" fmla="*/ 18 w 36"/>
                <a:gd name="T17" fmla="*/ 57 h 62"/>
                <a:gd name="T18" fmla="*/ 24 w 36"/>
                <a:gd name="T19" fmla="*/ 57 h 62"/>
                <a:gd name="T20" fmla="*/ 31 w 36"/>
                <a:gd name="T21" fmla="*/ 57 h 62"/>
                <a:gd name="T22" fmla="*/ 31 w 36"/>
                <a:gd name="T23" fmla="*/ 5 h 62"/>
                <a:gd name="T24" fmla="*/ 24 w 36"/>
                <a:gd name="T25" fmla="*/ 5 h 62"/>
                <a:gd name="T26" fmla="*/ 18 w 36"/>
                <a:gd name="T27" fmla="*/ 6 h 62"/>
                <a:gd name="T28" fmla="*/ 18 w 36"/>
                <a:gd name="T29" fmla="*/ 1 h 62"/>
                <a:gd name="T30" fmla="*/ 0 w 36"/>
                <a:gd name="T31" fmla="*/ 45 h 62"/>
                <a:gd name="T32" fmla="*/ 0 w 36"/>
                <a:gd name="T33" fmla="*/ 36 h 62"/>
                <a:gd name="T34" fmla="*/ 0 w 36"/>
                <a:gd name="T35" fmla="*/ 18 h 62"/>
                <a:gd name="T36" fmla="*/ 0 w 36"/>
                <a:gd name="T37" fmla="*/ 16 h 62"/>
                <a:gd name="T38" fmla="*/ 0 w 36"/>
                <a:gd name="T39" fmla="*/ 15 h 62"/>
                <a:gd name="T40" fmla="*/ 0 w 36"/>
                <a:gd name="T41" fmla="*/ 15 h 62"/>
                <a:gd name="T42" fmla="*/ 8 w 36"/>
                <a:gd name="T43" fmla="*/ 4 h 62"/>
                <a:gd name="T44" fmla="*/ 18 w 36"/>
                <a:gd name="T45" fmla="*/ 1 h 62"/>
                <a:gd name="T46" fmla="*/ 18 w 36"/>
                <a:gd name="T47" fmla="*/ 6 h 62"/>
                <a:gd name="T48" fmla="*/ 11 w 36"/>
                <a:gd name="T49" fmla="*/ 8 h 62"/>
                <a:gd name="T50" fmla="*/ 5 w 36"/>
                <a:gd name="T51" fmla="*/ 16 h 62"/>
                <a:gd name="T52" fmla="*/ 5 w 36"/>
                <a:gd name="T53" fmla="*/ 16 h 62"/>
                <a:gd name="T54" fmla="*/ 5 w 36"/>
                <a:gd name="T55" fmla="*/ 17 h 62"/>
                <a:gd name="T56" fmla="*/ 4 w 36"/>
                <a:gd name="T57" fmla="*/ 18 h 62"/>
                <a:gd name="T58" fmla="*/ 4 w 36"/>
                <a:gd name="T59" fmla="*/ 36 h 62"/>
                <a:gd name="T60" fmla="*/ 4 w 36"/>
                <a:gd name="T61" fmla="*/ 45 h 62"/>
                <a:gd name="T62" fmla="*/ 10 w 36"/>
                <a:gd name="T63" fmla="*/ 53 h 62"/>
                <a:gd name="T64" fmla="*/ 18 w 36"/>
                <a:gd name="T65" fmla="*/ 57 h 62"/>
                <a:gd name="T66" fmla="*/ 18 w 36"/>
                <a:gd name="T67" fmla="*/ 62 h 62"/>
                <a:gd name="T68" fmla="*/ 7 w 36"/>
                <a:gd name="T69" fmla="*/ 57 h 62"/>
                <a:gd name="T70" fmla="*/ 0 w 36"/>
                <a:gd name="T71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" h="62">
                  <a:moveTo>
                    <a:pt x="18" y="1"/>
                  </a:moveTo>
                  <a:cubicBezTo>
                    <a:pt x="20" y="0"/>
                    <a:pt x="22" y="0"/>
                    <a:pt x="2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1"/>
                    <a:pt x="35" y="62"/>
                    <a:pt x="3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2" y="62"/>
                    <a:pt x="20" y="62"/>
                    <a:pt x="18" y="6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0" y="57"/>
                    <a:pt x="22" y="57"/>
                    <a:pt x="24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5"/>
                    <a:pt x="20" y="5"/>
                    <a:pt x="18" y="6"/>
                  </a:cubicBezTo>
                  <a:lnTo>
                    <a:pt x="18" y="1"/>
                  </a:lnTo>
                  <a:close/>
                  <a:moveTo>
                    <a:pt x="0" y="45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1"/>
                    <a:pt x="4" y="7"/>
                    <a:pt x="8" y="4"/>
                  </a:cubicBezTo>
                  <a:cubicBezTo>
                    <a:pt x="11" y="3"/>
                    <a:pt x="14" y="1"/>
                    <a:pt x="18" y="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5" y="6"/>
                    <a:pt x="13" y="7"/>
                    <a:pt x="11" y="8"/>
                  </a:cubicBezTo>
                  <a:cubicBezTo>
                    <a:pt x="8" y="10"/>
                    <a:pt x="5" y="13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7"/>
                    <a:pt x="4" y="17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7" y="51"/>
                    <a:pt x="10" y="53"/>
                  </a:cubicBezTo>
                  <a:cubicBezTo>
                    <a:pt x="12" y="55"/>
                    <a:pt x="15" y="56"/>
                    <a:pt x="18" y="5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4" y="61"/>
                    <a:pt x="10" y="59"/>
                    <a:pt x="7" y="57"/>
                  </a:cubicBezTo>
                  <a:cubicBezTo>
                    <a:pt x="3" y="54"/>
                    <a:pt x="0" y="50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0" name="Freeform 342"/>
            <p:cNvSpPr>
              <a:spLocks noEditPoints="1"/>
            </p:cNvSpPr>
            <p:nvPr/>
          </p:nvSpPr>
          <p:spPr bwMode="auto">
            <a:xfrm>
              <a:off x="10388612" y="1665297"/>
              <a:ext cx="107950" cy="106363"/>
            </a:xfrm>
            <a:custGeom>
              <a:avLst/>
              <a:gdLst>
                <a:gd name="T0" fmla="*/ 37 w 48"/>
                <a:gd name="T1" fmla="*/ 41 h 47"/>
                <a:gd name="T2" fmla="*/ 42 w 48"/>
                <a:gd name="T3" fmla="*/ 37 h 47"/>
                <a:gd name="T4" fmla="*/ 24 w 48"/>
                <a:gd name="T5" fmla="*/ 19 h 47"/>
                <a:gd name="T6" fmla="*/ 24 w 48"/>
                <a:gd name="T7" fmla="*/ 12 h 47"/>
                <a:gd name="T8" fmla="*/ 47 w 48"/>
                <a:gd name="T9" fmla="*/ 35 h 47"/>
                <a:gd name="T10" fmla="*/ 47 w 48"/>
                <a:gd name="T11" fmla="*/ 35 h 47"/>
                <a:gd name="T12" fmla="*/ 47 w 48"/>
                <a:gd name="T13" fmla="*/ 35 h 47"/>
                <a:gd name="T14" fmla="*/ 47 w 48"/>
                <a:gd name="T15" fmla="*/ 39 h 47"/>
                <a:gd name="T16" fmla="*/ 39 w 48"/>
                <a:gd name="T17" fmla="*/ 46 h 47"/>
                <a:gd name="T18" fmla="*/ 39 w 48"/>
                <a:gd name="T19" fmla="*/ 46 h 47"/>
                <a:gd name="T20" fmla="*/ 35 w 48"/>
                <a:gd name="T21" fmla="*/ 46 h 47"/>
                <a:gd name="T22" fmla="*/ 24 w 48"/>
                <a:gd name="T23" fmla="*/ 35 h 47"/>
                <a:gd name="T24" fmla="*/ 24 w 48"/>
                <a:gd name="T25" fmla="*/ 28 h 47"/>
                <a:gd name="T26" fmla="*/ 37 w 48"/>
                <a:gd name="T27" fmla="*/ 41 h 47"/>
                <a:gd name="T28" fmla="*/ 24 w 48"/>
                <a:gd name="T29" fmla="*/ 19 h 47"/>
                <a:gd name="T30" fmla="*/ 11 w 48"/>
                <a:gd name="T31" fmla="*/ 6 h 47"/>
                <a:gd name="T32" fmla="*/ 6 w 48"/>
                <a:gd name="T33" fmla="*/ 10 h 47"/>
                <a:gd name="T34" fmla="*/ 24 w 48"/>
                <a:gd name="T35" fmla="*/ 28 h 47"/>
                <a:gd name="T36" fmla="*/ 24 w 48"/>
                <a:gd name="T37" fmla="*/ 35 h 47"/>
                <a:gd name="T38" fmla="*/ 1 w 48"/>
                <a:gd name="T39" fmla="*/ 12 h 47"/>
                <a:gd name="T40" fmla="*/ 1 w 48"/>
                <a:gd name="T41" fmla="*/ 9 h 47"/>
                <a:gd name="T42" fmla="*/ 9 w 48"/>
                <a:gd name="T43" fmla="*/ 1 h 47"/>
                <a:gd name="T44" fmla="*/ 12 w 48"/>
                <a:gd name="T45" fmla="*/ 1 h 47"/>
                <a:gd name="T46" fmla="*/ 24 w 48"/>
                <a:gd name="T47" fmla="*/ 12 h 47"/>
                <a:gd name="T48" fmla="*/ 24 w 48"/>
                <a:gd name="T4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7">
                  <a:moveTo>
                    <a:pt x="37" y="41"/>
                  </a:moveTo>
                  <a:cubicBezTo>
                    <a:pt x="42" y="37"/>
                    <a:pt x="42" y="37"/>
                    <a:pt x="42" y="3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6"/>
                    <a:pt x="48" y="38"/>
                    <a:pt x="47" y="39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8" y="47"/>
                    <a:pt x="36" y="47"/>
                    <a:pt x="35" y="4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37" y="41"/>
                  </a:lnTo>
                  <a:close/>
                  <a:moveTo>
                    <a:pt x="24" y="19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1" name="Freeform 343"/>
            <p:cNvSpPr>
              <a:spLocks noEditPoints="1"/>
            </p:cNvSpPr>
            <p:nvPr/>
          </p:nvSpPr>
          <p:spPr bwMode="auto">
            <a:xfrm>
              <a:off x="10164776" y="1849448"/>
              <a:ext cx="53975" cy="49213"/>
            </a:xfrm>
            <a:custGeom>
              <a:avLst/>
              <a:gdLst>
                <a:gd name="T0" fmla="*/ 16 w 24"/>
                <a:gd name="T1" fmla="*/ 7 h 22"/>
                <a:gd name="T2" fmla="*/ 13 w 24"/>
                <a:gd name="T3" fmla="*/ 11 h 22"/>
                <a:gd name="T4" fmla="*/ 13 w 24"/>
                <a:gd name="T5" fmla="*/ 3 h 22"/>
                <a:gd name="T6" fmla="*/ 14 w 24"/>
                <a:gd name="T7" fmla="*/ 1 h 22"/>
                <a:gd name="T8" fmla="*/ 15 w 24"/>
                <a:gd name="T9" fmla="*/ 0 h 22"/>
                <a:gd name="T10" fmla="*/ 18 w 24"/>
                <a:gd name="T11" fmla="*/ 2 h 22"/>
                <a:gd name="T12" fmla="*/ 20 w 24"/>
                <a:gd name="T13" fmla="*/ 3 h 22"/>
                <a:gd name="T14" fmla="*/ 22 w 24"/>
                <a:gd name="T15" fmla="*/ 4 h 22"/>
                <a:gd name="T16" fmla="*/ 22 w 24"/>
                <a:gd name="T17" fmla="*/ 4 h 22"/>
                <a:gd name="T18" fmla="*/ 23 w 24"/>
                <a:gd name="T19" fmla="*/ 5 h 22"/>
                <a:gd name="T20" fmla="*/ 23 w 24"/>
                <a:gd name="T21" fmla="*/ 8 h 22"/>
                <a:gd name="T22" fmla="*/ 13 w 24"/>
                <a:gd name="T23" fmla="*/ 21 h 22"/>
                <a:gd name="T24" fmla="*/ 13 w 24"/>
                <a:gd name="T25" fmla="*/ 22 h 22"/>
                <a:gd name="T26" fmla="*/ 13 w 24"/>
                <a:gd name="T27" fmla="*/ 14 h 22"/>
                <a:gd name="T28" fmla="*/ 17 w 24"/>
                <a:gd name="T29" fmla="*/ 8 h 22"/>
                <a:gd name="T30" fmla="*/ 17 w 24"/>
                <a:gd name="T31" fmla="*/ 7 h 22"/>
                <a:gd name="T32" fmla="*/ 16 w 24"/>
                <a:gd name="T33" fmla="*/ 7 h 22"/>
                <a:gd name="T34" fmla="*/ 13 w 24"/>
                <a:gd name="T35" fmla="*/ 11 h 22"/>
                <a:gd name="T36" fmla="*/ 8 w 24"/>
                <a:gd name="T37" fmla="*/ 17 h 22"/>
                <a:gd name="T38" fmla="*/ 10 w 24"/>
                <a:gd name="T39" fmla="*/ 17 h 22"/>
                <a:gd name="T40" fmla="*/ 13 w 24"/>
                <a:gd name="T41" fmla="*/ 14 h 22"/>
                <a:gd name="T42" fmla="*/ 13 w 24"/>
                <a:gd name="T43" fmla="*/ 22 h 22"/>
                <a:gd name="T44" fmla="*/ 11 w 24"/>
                <a:gd name="T45" fmla="*/ 22 h 22"/>
                <a:gd name="T46" fmla="*/ 3 w 24"/>
                <a:gd name="T47" fmla="*/ 22 h 22"/>
                <a:gd name="T48" fmla="*/ 3 w 24"/>
                <a:gd name="T49" fmla="*/ 22 h 22"/>
                <a:gd name="T50" fmla="*/ 2 w 24"/>
                <a:gd name="T51" fmla="*/ 21 h 22"/>
                <a:gd name="T52" fmla="*/ 1 w 24"/>
                <a:gd name="T53" fmla="*/ 18 h 22"/>
                <a:gd name="T54" fmla="*/ 13 w 24"/>
                <a:gd name="T55" fmla="*/ 3 h 22"/>
                <a:gd name="T56" fmla="*/ 13 w 24"/>
                <a:gd name="T5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2">
                  <a:moveTo>
                    <a:pt x="16" y="7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1"/>
                    <a:pt x="15" y="0"/>
                  </a:cubicBezTo>
                  <a:cubicBezTo>
                    <a:pt x="16" y="0"/>
                    <a:pt x="18" y="0"/>
                    <a:pt x="18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4" y="5"/>
                    <a:pt x="24" y="7"/>
                    <a:pt x="23" y="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lose/>
                  <a:moveTo>
                    <a:pt x="13" y="11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0" y="21"/>
                    <a:pt x="0" y="19"/>
                    <a:pt x="1" y="18"/>
                  </a:cubicBezTo>
                  <a:cubicBezTo>
                    <a:pt x="13" y="3"/>
                    <a:pt x="13" y="3"/>
                    <a:pt x="13" y="3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2" name="Freeform 344"/>
            <p:cNvSpPr>
              <a:spLocks noEditPoints="1"/>
            </p:cNvSpPr>
            <p:nvPr/>
          </p:nvSpPr>
          <p:spPr bwMode="auto">
            <a:xfrm>
              <a:off x="10198113" y="1830393"/>
              <a:ext cx="34925" cy="34925"/>
            </a:xfrm>
            <a:custGeom>
              <a:avLst/>
              <a:gdLst>
                <a:gd name="T0" fmla="*/ 8 w 15"/>
                <a:gd name="T1" fmla="*/ 10 h 15"/>
                <a:gd name="T2" fmla="*/ 8 w 15"/>
                <a:gd name="T3" fmla="*/ 10 h 15"/>
                <a:gd name="T4" fmla="*/ 9 w 15"/>
                <a:gd name="T5" fmla="*/ 9 h 15"/>
                <a:gd name="T6" fmla="*/ 10 w 15"/>
                <a:gd name="T7" fmla="*/ 8 h 15"/>
                <a:gd name="T8" fmla="*/ 10 w 15"/>
                <a:gd name="T9" fmla="*/ 7 h 15"/>
                <a:gd name="T10" fmla="*/ 7 w 15"/>
                <a:gd name="T11" fmla="*/ 5 h 15"/>
                <a:gd name="T12" fmla="*/ 7 w 15"/>
                <a:gd name="T13" fmla="*/ 5 h 15"/>
                <a:gd name="T14" fmla="*/ 7 w 15"/>
                <a:gd name="T15" fmla="*/ 10 h 15"/>
                <a:gd name="T16" fmla="*/ 6 w 15"/>
                <a:gd name="T17" fmla="*/ 14 h 15"/>
                <a:gd name="T18" fmla="*/ 7 w 15"/>
                <a:gd name="T19" fmla="*/ 15 h 15"/>
                <a:gd name="T20" fmla="*/ 6 w 15"/>
                <a:gd name="T21" fmla="*/ 1 h 15"/>
                <a:gd name="T22" fmla="*/ 8 w 15"/>
                <a:gd name="T23" fmla="*/ 15 h 15"/>
                <a:gd name="T24" fmla="*/ 8 w 15"/>
                <a:gd name="T25" fmla="*/ 15 h 15"/>
                <a:gd name="T26" fmla="*/ 8 w 15"/>
                <a:gd name="T27" fmla="*/ 15 h 15"/>
                <a:gd name="T28" fmla="*/ 8 w 15"/>
                <a:gd name="T29" fmla="*/ 15 h 15"/>
                <a:gd name="T30" fmla="*/ 8 w 15"/>
                <a:gd name="T31" fmla="*/ 15 h 15"/>
                <a:gd name="T32" fmla="*/ 9 w 15"/>
                <a:gd name="T33" fmla="*/ 15 h 15"/>
                <a:gd name="T34" fmla="*/ 9 w 15"/>
                <a:gd name="T35" fmla="*/ 15 h 15"/>
                <a:gd name="T36" fmla="*/ 9 w 15"/>
                <a:gd name="T37" fmla="*/ 15 h 15"/>
                <a:gd name="T38" fmla="*/ 9 w 15"/>
                <a:gd name="T39" fmla="*/ 15 h 15"/>
                <a:gd name="T40" fmla="*/ 13 w 15"/>
                <a:gd name="T41" fmla="*/ 12 h 15"/>
                <a:gd name="T42" fmla="*/ 13 w 15"/>
                <a:gd name="T43" fmla="*/ 12 h 15"/>
                <a:gd name="T44" fmla="*/ 14 w 15"/>
                <a:gd name="T45" fmla="*/ 8 h 15"/>
                <a:gd name="T46" fmla="*/ 14 w 15"/>
                <a:gd name="T47" fmla="*/ 7 h 15"/>
                <a:gd name="T48" fmla="*/ 14 w 15"/>
                <a:gd name="T49" fmla="*/ 7 h 15"/>
                <a:gd name="T50" fmla="*/ 14 w 15"/>
                <a:gd name="T51" fmla="*/ 7 h 15"/>
                <a:gd name="T52" fmla="*/ 14 w 15"/>
                <a:gd name="T53" fmla="*/ 7 h 15"/>
                <a:gd name="T54" fmla="*/ 14 w 15"/>
                <a:gd name="T55" fmla="*/ 6 h 15"/>
                <a:gd name="T56" fmla="*/ 14 w 15"/>
                <a:gd name="T57" fmla="*/ 6 h 15"/>
                <a:gd name="T58" fmla="*/ 14 w 15"/>
                <a:gd name="T59" fmla="*/ 6 h 15"/>
                <a:gd name="T60" fmla="*/ 12 w 15"/>
                <a:gd name="T61" fmla="*/ 2 h 15"/>
                <a:gd name="T62" fmla="*/ 7 w 15"/>
                <a:gd name="T63" fmla="*/ 0 h 15"/>
                <a:gd name="T64" fmla="*/ 6 w 15"/>
                <a:gd name="T65" fmla="*/ 1 h 15"/>
                <a:gd name="T66" fmla="*/ 6 w 15"/>
                <a:gd name="T67" fmla="*/ 1 h 15"/>
                <a:gd name="T68" fmla="*/ 5 w 15"/>
                <a:gd name="T69" fmla="*/ 8 h 15"/>
                <a:gd name="T70" fmla="*/ 5 w 15"/>
                <a:gd name="T71" fmla="*/ 8 h 15"/>
                <a:gd name="T72" fmla="*/ 6 w 15"/>
                <a:gd name="T73" fmla="*/ 10 h 15"/>
                <a:gd name="T74" fmla="*/ 6 w 15"/>
                <a:gd name="T75" fmla="*/ 1 h 15"/>
                <a:gd name="T76" fmla="*/ 6 w 15"/>
                <a:gd name="T77" fmla="*/ 14 h 15"/>
                <a:gd name="T78" fmla="*/ 0 w 15"/>
                <a:gd name="T79" fmla="*/ 9 h 15"/>
                <a:gd name="T80" fmla="*/ 6 w 15"/>
                <a:gd name="T81" fmla="*/ 1 h 15"/>
                <a:gd name="T82" fmla="*/ 1 w 15"/>
                <a:gd name="T83" fmla="*/ 4 h 15"/>
                <a:gd name="T84" fmla="*/ 1 w 15"/>
                <a:gd name="T85" fmla="*/ 4 h 15"/>
                <a:gd name="T86" fmla="*/ 0 w 15"/>
                <a:gd name="T87" fmla="*/ 9 h 15"/>
                <a:gd name="T88" fmla="*/ 0 w 15"/>
                <a:gd name="T89" fmla="*/ 9 h 15"/>
                <a:gd name="T90" fmla="*/ 0 w 15"/>
                <a:gd name="T91" fmla="*/ 9 h 15"/>
                <a:gd name="T92" fmla="*/ 0 w 15"/>
                <a:gd name="T93" fmla="*/ 9 h 15"/>
                <a:gd name="T94" fmla="*/ 0 w 15"/>
                <a:gd name="T9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5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6"/>
                    <a:pt x="9" y="6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6" y="15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13" y="12"/>
                  </a:moveTo>
                  <a:cubicBezTo>
                    <a:pt x="12" y="13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12"/>
                    <a:pt x="13" y="12"/>
                    <a:pt x="13" y="12"/>
                  </a:cubicBezTo>
                  <a:close/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lose/>
                  <a:moveTo>
                    <a:pt x="14" y="8"/>
                  </a:moveTo>
                  <a:cubicBezTo>
                    <a:pt x="15" y="9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lose/>
                  <a:moveTo>
                    <a:pt x="14" y="6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2" y="2"/>
                  </a:moveTo>
                  <a:cubicBezTo>
                    <a:pt x="13" y="3"/>
                    <a:pt x="14" y="4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2"/>
                    <a:pt x="12" y="2"/>
                    <a:pt x="12" y="2"/>
                  </a:cubicBezTo>
                  <a:close/>
                  <a:moveTo>
                    <a:pt x="7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6" y="1"/>
                  </a:lnTo>
                  <a:close/>
                  <a:moveTo>
                    <a:pt x="6" y="5"/>
                  </a:moveTo>
                  <a:cubicBezTo>
                    <a:pt x="6" y="6"/>
                    <a:pt x="6" y="6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6" y="14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4" y="14"/>
                    <a:pt x="3" y="13"/>
                  </a:cubicBezTo>
                  <a:cubicBezTo>
                    <a:pt x="2" y="12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1" y="4"/>
                  </a:moveTo>
                  <a:cubicBezTo>
                    <a:pt x="2" y="2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0" y="9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3" name="Freeform 345"/>
            <p:cNvSpPr>
              <a:spLocks noEditPoints="1"/>
            </p:cNvSpPr>
            <p:nvPr/>
          </p:nvSpPr>
          <p:spPr bwMode="auto">
            <a:xfrm>
              <a:off x="10239388" y="1849443"/>
              <a:ext cx="52389" cy="49213"/>
            </a:xfrm>
            <a:custGeom>
              <a:avLst/>
              <a:gdLst>
                <a:gd name="T0" fmla="*/ 13 w 23"/>
                <a:gd name="T1" fmla="*/ 17 h 22"/>
                <a:gd name="T2" fmla="*/ 16 w 23"/>
                <a:gd name="T3" fmla="*/ 17 h 22"/>
                <a:gd name="T4" fmla="*/ 11 w 23"/>
                <a:gd name="T5" fmla="*/ 11 h 22"/>
                <a:gd name="T6" fmla="*/ 11 w 23"/>
                <a:gd name="T7" fmla="*/ 3 h 22"/>
                <a:gd name="T8" fmla="*/ 22 w 23"/>
                <a:gd name="T9" fmla="*/ 18 h 22"/>
                <a:gd name="T10" fmla="*/ 23 w 23"/>
                <a:gd name="T11" fmla="*/ 20 h 22"/>
                <a:gd name="T12" fmla="*/ 20 w 23"/>
                <a:gd name="T13" fmla="*/ 22 h 22"/>
                <a:gd name="T14" fmla="*/ 12 w 23"/>
                <a:gd name="T15" fmla="*/ 22 h 22"/>
                <a:gd name="T16" fmla="*/ 12 w 23"/>
                <a:gd name="T17" fmla="*/ 22 h 22"/>
                <a:gd name="T18" fmla="*/ 11 w 23"/>
                <a:gd name="T19" fmla="*/ 22 h 22"/>
                <a:gd name="T20" fmla="*/ 11 w 23"/>
                <a:gd name="T21" fmla="*/ 14 h 22"/>
                <a:gd name="T22" fmla="*/ 13 w 23"/>
                <a:gd name="T23" fmla="*/ 17 h 22"/>
                <a:gd name="T24" fmla="*/ 11 w 23"/>
                <a:gd name="T25" fmla="*/ 11 h 22"/>
                <a:gd name="T26" fmla="*/ 7 w 23"/>
                <a:gd name="T27" fmla="*/ 7 h 22"/>
                <a:gd name="T28" fmla="*/ 7 w 23"/>
                <a:gd name="T29" fmla="*/ 7 h 22"/>
                <a:gd name="T30" fmla="*/ 6 w 23"/>
                <a:gd name="T31" fmla="*/ 8 h 22"/>
                <a:gd name="T32" fmla="*/ 11 w 23"/>
                <a:gd name="T33" fmla="*/ 14 h 22"/>
                <a:gd name="T34" fmla="*/ 11 w 23"/>
                <a:gd name="T35" fmla="*/ 22 h 22"/>
                <a:gd name="T36" fmla="*/ 10 w 23"/>
                <a:gd name="T37" fmla="*/ 21 h 22"/>
                <a:gd name="T38" fmla="*/ 0 w 23"/>
                <a:gd name="T39" fmla="*/ 8 h 22"/>
                <a:gd name="T40" fmla="*/ 0 w 23"/>
                <a:gd name="T41" fmla="*/ 7 h 22"/>
                <a:gd name="T42" fmla="*/ 2 w 23"/>
                <a:gd name="T43" fmla="*/ 4 h 22"/>
                <a:gd name="T44" fmla="*/ 4 w 23"/>
                <a:gd name="T45" fmla="*/ 3 h 22"/>
                <a:gd name="T46" fmla="*/ 5 w 23"/>
                <a:gd name="T47" fmla="*/ 2 h 22"/>
                <a:gd name="T48" fmla="*/ 5 w 23"/>
                <a:gd name="T49" fmla="*/ 2 h 22"/>
                <a:gd name="T50" fmla="*/ 6 w 23"/>
                <a:gd name="T51" fmla="*/ 1 h 22"/>
                <a:gd name="T52" fmla="*/ 9 w 23"/>
                <a:gd name="T53" fmla="*/ 1 h 22"/>
                <a:gd name="T54" fmla="*/ 11 w 23"/>
                <a:gd name="T55" fmla="*/ 3 h 22"/>
                <a:gd name="T56" fmla="*/ 11 w 23"/>
                <a:gd name="T5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2">
                  <a:moveTo>
                    <a:pt x="13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13" y="17"/>
                  </a:lnTo>
                  <a:close/>
                  <a:moveTo>
                    <a:pt x="11" y="11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4" name="Freeform 346"/>
            <p:cNvSpPr>
              <a:spLocks noEditPoints="1"/>
            </p:cNvSpPr>
            <p:nvPr/>
          </p:nvSpPr>
          <p:spPr bwMode="auto">
            <a:xfrm>
              <a:off x="10226687" y="1830397"/>
              <a:ext cx="31751" cy="34925"/>
            </a:xfrm>
            <a:custGeom>
              <a:avLst/>
              <a:gdLst>
                <a:gd name="T0" fmla="*/ 7 w 14"/>
                <a:gd name="T1" fmla="*/ 5 h 15"/>
                <a:gd name="T2" fmla="*/ 7 w 14"/>
                <a:gd name="T3" fmla="*/ 5 h 15"/>
                <a:gd name="T4" fmla="*/ 7 w 14"/>
                <a:gd name="T5" fmla="*/ 0 h 15"/>
                <a:gd name="T6" fmla="*/ 9 w 14"/>
                <a:gd name="T7" fmla="*/ 1 h 15"/>
                <a:gd name="T8" fmla="*/ 13 w 14"/>
                <a:gd name="T9" fmla="*/ 4 h 15"/>
                <a:gd name="T10" fmla="*/ 14 w 14"/>
                <a:gd name="T11" fmla="*/ 9 h 15"/>
                <a:gd name="T12" fmla="*/ 14 w 14"/>
                <a:gd name="T13" fmla="*/ 9 h 15"/>
                <a:gd name="T14" fmla="*/ 14 w 14"/>
                <a:gd name="T15" fmla="*/ 9 h 15"/>
                <a:gd name="T16" fmla="*/ 14 w 14"/>
                <a:gd name="T17" fmla="*/ 9 h 15"/>
                <a:gd name="T18" fmla="*/ 12 w 14"/>
                <a:gd name="T19" fmla="*/ 13 h 15"/>
                <a:gd name="T20" fmla="*/ 7 w 14"/>
                <a:gd name="T21" fmla="*/ 15 h 15"/>
                <a:gd name="T22" fmla="*/ 7 w 14"/>
                <a:gd name="T23" fmla="*/ 10 h 15"/>
                <a:gd name="T24" fmla="*/ 7 w 14"/>
                <a:gd name="T25" fmla="*/ 10 h 15"/>
                <a:gd name="T26" fmla="*/ 9 w 14"/>
                <a:gd name="T27" fmla="*/ 8 h 15"/>
                <a:gd name="T28" fmla="*/ 9 w 14"/>
                <a:gd name="T29" fmla="*/ 8 h 15"/>
                <a:gd name="T30" fmla="*/ 9 w 14"/>
                <a:gd name="T31" fmla="*/ 8 h 15"/>
                <a:gd name="T32" fmla="*/ 9 w 14"/>
                <a:gd name="T33" fmla="*/ 8 h 15"/>
                <a:gd name="T34" fmla="*/ 8 w 14"/>
                <a:gd name="T35" fmla="*/ 5 h 15"/>
                <a:gd name="T36" fmla="*/ 6 w 14"/>
                <a:gd name="T37" fmla="*/ 6 h 15"/>
                <a:gd name="T38" fmla="*/ 5 w 14"/>
                <a:gd name="T39" fmla="*/ 1 h 15"/>
                <a:gd name="T40" fmla="*/ 7 w 14"/>
                <a:gd name="T41" fmla="*/ 5 h 15"/>
                <a:gd name="T42" fmla="*/ 5 w 14"/>
                <a:gd name="T43" fmla="*/ 9 h 15"/>
                <a:gd name="T44" fmla="*/ 6 w 14"/>
                <a:gd name="T45" fmla="*/ 10 h 15"/>
                <a:gd name="T46" fmla="*/ 7 w 14"/>
                <a:gd name="T47" fmla="*/ 10 h 15"/>
                <a:gd name="T48" fmla="*/ 7 w 14"/>
                <a:gd name="T49" fmla="*/ 10 h 15"/>
                <a:gd name="T50" fmla="*/ 7 w 14"/>
                <a:gd name="T51" fmla="*/ 15 h 15"/>
                <a:gd name="T52" fmla="*/ 7 w 14"/>
                <a:gd name="T53" fmla="*/ 15 h 15"/>
                <a:gd name="T54" fmla="*/ 7 w 14"/>
                <a:gd name="T55" fmla="*/ 15 h 15"/>
                <a:gd name="T56" fmla="*/ 6 w 14"/>
                <a:gd name="T57" fmla="*/ 15 h 15"/>
                <a:gd name="T58" fmla="*/ 6 w 14"/>
                <a:gd name="T59" fmla="*/ 15 h 15"/>
                <a:gd name="T60" fmla="*/ 6 w 14"/>
                <a:gd name="T61" fmla="*/ 15 h 15"/>
                <a:gd name="T62" fmla="*/ 5 w 14"/>
                <a:gd name="T63" fmla="*/ 14 h 15"/>
                <a:gd name="T64" fmla="*/ 5 w 14"/>
                <a:gd name="T65" fmla="*/ 7 h 15"/>
                <a:gd name="T66" fmla="*/ 5 w 14"/>
                <a:gd name="T67" fmla="*/ 1 h 15"/>
                <a:gd name="T68" fmla="*/ 5 w 14"/>
                <a:gd name="T69" fmla="*/ 1 h 15"/>
                <a:gd name="T70" fmla="*/ 5 w 14"/>
                <a:gd name="T71" fmla="*/ 14 h 15"/>
                <a:gd name="T72" fmla="*/ 5 w 14"/>
                <a:gd name="T73" fmla="*/ 7 h 15"/>
                <a:gd name="T74" fmla="*/ 5 w 14"/>
                <a:gd name="T75" fmla="*/ 7 h 15"/>
                <a:gd name="T76" fmla="*/ 5 w 14"/>
                <a:gd name="T77" fmla="*/ 8 h 15"/>
                <a:gd name="T78" fmla="*/ 5 w 14"/>
                <a:gd name="T79" fmla="*/ 8 h 15"/>
                <a:gd name="T80" fmla="*/ 2 w 14"/>
                <a:gd name="T81" fmla="*/ 12 h 15"/>
                <a:gd name="T82" fmla="*/ 0 w 14"/>
                <a:gd name="T83" fmla="*/ 8 h 15"/>
                <a:gd name="T84" fmla="*/ 0 w 14"/>
                <a:gd name="T85" fmla="*/ 7 h 15"/>
                <a:gd name="T86" fmla="*/ 0 w 14"/>
                <a:gd name="T87" fmla="*/ 7 h 15"/>
                <a:gd name="T88" fmla="*/ 0 w 14"/>
                <a:gd name="T89" fmla="*/ 6 h 15"/>
                <a:gd name="T90" fmla="*/ 0 w 14"/>
                <a:gd name="T91" fmla="*/ 6 h 15"/>
                <a:gd name="T92" fmla="*/ 0 w 14"/>
                <a:gd name="T93" fmla="*/ 6 h 15"/>
                <a:gd name="T94" fmla="*/ 5 w 14"/>
                <a:gd name="T95" fmla="*/ 1 h 15"/>
                <a:gd name="T96" fmla="*/ 0 w 14"/>
                <a:gd name="T97" fmla="*/ 7 h 15"/>
                <a:gd name="T98" fmla="*/ 0 w 14"/>
                <a:gd name="T99" fmla="*/ 7 h 15"/>
                <a:gd name="T100" fmla="*/ 0 w 14"/>
                <a:gd name="T10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15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2" y="2"/>
                    <a:pt x="13" y="4"/>
                  </a:cubicBezTo>
                  <a:cubicBezTo>
                    <a:pt x="14" y="5"/>
                    <a:pt x="14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9" y="7"/>
                    <a:pt x="9" y="6"/>
                  </a:cubicBezTo>
                  <a:cubicBezTo>
                    <a:pt x="9" y="6"/>
                    <a:pt x="8" y="5"/>
                    <a:pt x="8" y="5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5" y="8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lose/>
                  <a:moveTo>
                    <a:pt x="5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5" y="8"/>
                  </a:moveTo>
                  <a:cubicBezTo>
                    <a:pt x="5" y="14"/>
                    <a:pt x="5" y="14"/>
                    <a:pt x="5" y="14"/>
                  </a:cubicBezTo>
                  <a:lnTo>
                    <a:pt x="5" y="8"/>
                  </a:ln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2" y="13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515" name="Freeform 347"/>
            <p:cNvSpPr>
              <a:spLocks noEditPoints="1"/>
            </p:cNvSpPr>
            <p:nvPr/>
          </p:nvSpPr>
          <p:spPr bwMode="auto">
            <a:xfrm>
              <a:off x="10147300" y="1892299"/>
              <a:ext cx="161925" cy="85725"/>
            </a:xfrm>
            <a:custGeom>
              <a:avLst/>
              <a:gdLst>
                <a:gd name="T0" fmla="*/ 36 w 72"/>
                <a:gd name="T1" fmla="*/ 34 h 38"/>
                <a:gd name="T2" fmla="*/ 59 w 72"/>
                <a:gd name="T3" fmla="*/ 34 h 38"/>
                <a:gd name="T4" fmla="*/ 67 w 72"/>
                <a:gd name="T5" fmla="*/ 5 h 38"/>
                <a:gd name="T6" fmla="*/ 63 w 72"/>
                <a:gd name="T7" fmla="*/ 5 h 38"/>
                <a:gd name="T8" fmla="*/ 55 w 72"/>
                <a:gd name="T9" fmla="*/ 5 h 38"/>
                <a:gd name="T10" fmla="*/ 36 w 72"/>
                <a:gd name="T11" fmla="*/ 5 h 38"/>
                <a:gd name="T12" fmla="*/ 36 w 72"/>
                <a:gd name="T13" fmla="*/ 0 h 38"/>
                <a:gd name="T14" fmla="*/ 55 w 72"/>
                <a:gd name="T15" fmla="*/ 0 h 38"/>
                <a:gd name="T16" fmla="*/ 63 w 72"/>
                <a:gd name="T17" fmla="*/ 0 h 38"/>
                <a:gd name="T18" fmla="*/ 70 w 72"/>
                <a:gd name="T19" fmla="*/ 0 h 38"/>
                <a:gd name="T20" fmla="*/ 70 w 72"/>
                <a:gd name="T21" fmla="*/ 0 h 38"/>
                <a:gd name="T22" fmla="*/ 70 w 72"/>
                <a:gd name="T23" fmla="*/ 0 h 38"/>
                <a:gd name="T24" fmla="*/ 72 w 72"/>
                <a:gd name="T25" fmla="*/ 3 h 38"/>
                <a:gd name="T26" fmla="*/ 63 w 72"/>
                <a:gd name="T27" fmla="*/ 37 h 38"/>
                <a:gd name="T28" fmla="*/ 61 w 72"/>
                <a:gd name="T29" fmla="*/ 38 h 38"/>
                <a:gd name="T30" fmla="*/ 36 w 72"/>
                <a:gd name="T31" fmla="*/ 38 h 38"/>
                <a:gd name="T32" fmla="*/ 36 w 72"/>
                <a:gd name="T33" fmla="*/ 34 h 38"/>
                <a:gd name="T34" fmla="*/ 6 w 72"/>
                <a:gd name="T35" fmla="*/ 5 h 38"/>
                <a:gd name="T36" fmla="*/ 13 w 72"/>
                <a:gd name="T37" fmla="*/ 34 h 38"/>
                <a:gd name="T38" fmla="*/ 36 w 72"/>
                <a:gd name="T39" fmla="*/ 34 h 38"/>
                <a:gd name="T40" fmla="*/ 36 w 72"/>
                <a:gd name="T41" fmla="*/ 38 h 38"/>
                <a:gd name="T42" fmla="*/ 11 w 72"/>
                <a:gd name="T43" fmla="*/ 38 h 38"/>
                <a:gd name="T44" fmla="*/ 11 w 72"/>
                <a:gd name="T45" fmla="*/ 38 h 38"/>
                <a:gd name="T46" fmla="*/ 9 w 72"/>
                <a:gd name="T47" fmla="*/ 37 h 38"/>
                <a:gd name="T48" fmla="*/ 0 w 72"/>
                <a:gd name="T49" fmla="*/ 3 h 38"/>
                <a:gd name="T50" fmla="*/ 0 w 72"/>
                <a:gd name="T51" fmla="*/ 3 h 38"/>
                <a:gd name="T52" fmla="*/ 3 w 72"/>
                <a:gd name="T53" fmla="*/ 0 h 38"/>
                <a:gd name="T54" fmla="*/ 10 w 72"/>
                <a:gd name="T55" fmla="*/ 0 h 38"/>
                <a:gd name="T56" fmla="*/ 18 w 72"/>
                <a:gd name="T57" fmla="*/ 0 h 38"/>
                <a:gd name="T58" fmla="*/ 36 w 72"/>
                <a:gd name="T59" fmla="*/ 0 h 38"/>
                <a:gd name="T60" fmla="*/ 36 w 72"/>
                <a:gd name="T61" fmla="*/ 5 h 38"/>
                <a:gd name="T62" fmla="*/ 18 w 72"/>
                <a:gd name="T63" fmla="*/ 5 h 38"/>
                <a:gd name="T64" fmla="*/ 10 w 72"/>
                <a:gd name="T65" fmla="*/ 5 h 38"/>
                <a:gd name="T66" fmla="*/ 6 w 72"/>
                <a:gd name="T6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38">
                  <a:moveTo>
                    <a:pt x="36" y="34"/>
                  </a:moveTo>
                  <a:cubicBezTo>
                    <a:pt x="59" y="34"/>
                    <a:pt x="59" y="34"/>
                    <a:pt x="59" y="3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1"/>
                    <a:pt x="72" y="2"/>
                    <a:pt x="72" y="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2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lnTo>
                    <a:pt x="36" y="34"/>
                  </a:lnTo>
                  <a:close/>
                  <a:moveTo>
                    <a:pt x="6" y="5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9" y="38"/>
                    <a:pt x="9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6" dur="8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3303588" y="1963738"/>
            <a:ext cx="3738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研究背景与意义</a:t>
            </a:r>
            <a:endParaRPr lang="zh-CN" altLang="zh-CN" sz="40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252663" y="2008188"/>
            <a:ext cx="949325" cy="585787"/>
            <a:chOff x="4353620" y="864629"/>
            <a:chExt cx="742365" cy="457814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5869"/>
              <a:ext cx="742365" cy="408187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8796" y="864629"/>
              <a:ext cx="432012" cy="4578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1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256884" y="2373320"/>
            <a:ext cx="58135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8985" y="1880235"/>
            <a:ext cx="4304665" cy="26777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lIns="68578" tIns="34289" rIns="68578" bIns="34289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450" y="1082675"/>
            <a:ext cx="7878445" cy="487045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sz="2100" b="1" dirty="0">
                <a:solidFill>
                  <a:schemeClr val="tx1"/>
                </a:solidFill>
                <a:latin typeface="Century Gothic" panose="020B0502020202020204"/>
                <a:sym typeface="+mn-ea"/>
              </a:rPr>
              <a:t>（一）</a:t>
            </a:r>
            <a:r>
              <a:rPr sz="2100" b="1" dirty="0">
                <a:solidFill>
                  <a:schemeClr val="tx1"/>
                </a:solidFill>
                <a:latin typeface="Century Gothic" panose="020B0502020202020204"/>
                <a:sym typeface="+mn-ea"/>
              </a:rPr>
              <a:t>《计算机基础》课程改革应促进产教融合、校企“双元”育人</a:t>
            </a:r>
            <a:endParaRPr kumimoji="1" lang="zh-CN" altLang="en-US" sz="2100" b="1" dirty="0">
              <a:solidFill>
                <a:schemeClr val="tx1"/>
              </a:solidFill>
              <a:latin typeface="Century Gothic" panose="020B0502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9057" y="1931124"/>
            <a:ext cx="3956495" cy="2626995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   </a:t>
            </a:r>
            <a:r>
              <a:rPr sz="1600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2019年国务院最新颁布的《国家职业教育改革实施方案》提出，落实好立德树人根本任务，工学结合的育人机制，完善评价机制，规范人才培养全过程。深化产教融合、校企合作，育训结合，健全多元化办学格局，推动企业深度参与协同育人</a:t>
            </a:r>
            <a:r>
              <a:rPr lang="zh-CN" sz="1600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，</a:t>
            </a:r>
            <a:r>
              <a:rPr sz="1600" b="1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探索实现学历证书和职业技能等级证书（即1+X证书）互通衔接。</a:t>
            </a:r>
            <a:endParaRPr sz="1600" b="1" dirty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05730" y="1880235"/>
            <a:ext cx="3324225" cy="2677160"/>
          </a:xfrm>
          <a:prstGeom prst="rect">
            <a:avLst/>
          </a:prstGeom>
          <a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kumimoji="1" lang="zh-CN" altLang="en-US" sz="97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86385" y="76200"/>
            <a:ext cx="1010920" cy="550545"/>
            <a:chOff x="4353620" y="866076"/>
            <a:chExt cx="742365" cy="526032"/>
          </a:xfrm>
        </p:grpSpPr>
        <p:sp>
          <p:nvSpPr>
            <p:cNvPr id="3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" name="文本框 57"/>
            <p:cNvSpPr txBox="1">
              <a:spLocks noChangeArrowheads="1"/>
            </p:cNvSpPr>
            <p:nvPr/>
          </p:nvSpPr>
          <p:spPr bwMode="auto">
            <a:xfrm>
              <a:off x="4508435" y="893379"/>
              <a:ext cx="587550" cy="49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1.1</a:t>
              </a:r>
              <a:endParaRPr lang="zh-CN" alt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 bwMode="auto">
          <a:xfrm>
            <a:off x="1168225" y="99060"/>
            <a:ext cx="3438700" cy="605457"/>
            <a:chOff x="1042749" y="269923"/>
            <a:chExt cx="3439107" cy="605808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1042924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课题研究背景</a:t>
              </a:r>
              <a:endParaRPr lang="en-US" alt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  <p:bldP spid="10" grpId="0" animBg="1"/>
      <p:bldP spid="1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9"/>
          <p:cNvSpPr/>
          <p:nvPr/>
        </p:nvSpPr>
        <p:spPr>
          <a:xfrm>
            <a:off x="7007225" y="3261360"/>
            <a:ext cx="1437005" cy="119888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《计算机基础》课程传统</a:t>
            </a:r>
            <a:r>
              <a:rPr sz="18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评价方式</a:t>
            </a:r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单一 </a:t>
            </a:r>
            <a:endParaRPr sz="1800" b="1" dirty="0" smtClean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News Gothic MT" charset="0"/>
            </a:endParaRPr>
          </a:p>
        </p:txBody>
      </p:sp>
      <p:sp>
        <p:nvSpPr>
          <p:cNvPr id="35" name="矩形 39"/>
          <p:cNvSpPr/>
          <p:nvPr/>
        </p:nvSpPr>
        <p:spPr>
          <a:xfrm>
            <a:off x="501650" y="3261360"/>
            <a:ext cx="1975485" cy="119888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中职院校</a:t>
            </a:r>
            <a:r>
              <a:rPr sz="97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《</a:t>
            </a:r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计算机基础》</a:t>
            </a:r>
            <a:r>
              <a:rPr sz="18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课程内容</a:t>
            </a:r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陈旧</a:t>
            </a:r>
            <a:r>
              <a:rPr sz="97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，</a:t>
            </a:r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与实际需求存在偏差</a:t>
            </a:r>
            <a:endParaRPr sz="97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  <a:sym typeface="News Gothic MT" charset="0"/>
            </a:endParaRPr>
          </a:p>
        </p:txBody>
      </p:sp>
      <p:sp>
        <p:nvSpPr>
          <p:cNvPr id="38" name="矩形 39"/>
          <p:cNvSpPr/>
          <p:nvPr/>
        </p:nvSpPr>
        <p:spPr>
          <a:xfrm>
            <a:off x="2826385" y="3261360"/>
            <a:ext cx="2026920" cy="119888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《计算机基础》课程</a:t>
            </a:r>
            <a:r>
              <a:rPr sz="18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教学模式</a:t>
            </a:r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与</a:t>
            </a:r>
            <a:r>
              <a:rPr sz="1800" b="1" dirty="0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教学方法</a:t>
            </a:r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单一，与学生适应性存在偏差</a:t>
            </a:r>
            <a:endParaRPr lang="zh-CN" altLang="zh-CN" sz="97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82601" y="2148925"/>
            <a:ext cx="7402444" cy="794357"/>
            <a:chOff x="774521" y="1757793"/>
            <a:chExt cx="10858837" cy="116526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74521" y="2340423"/>
              <a:ext cx="10858837" cy="0"/>
            </a:xfrm>
            <a:prstGeom prst="line">
              <a:avLst/>
            </a:prstGeom>
            <a:ln>
              <a:solidFill>
                <a:srgbClr val="4C4C4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4153771" y="1757793"/>
              <a:ext cx="1165262" cy="11652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023924" y="1757793"/>
              <a:ext cx="1165262" cy="11652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/>
            </a:p>
          </p:txBody>
        </p:sp>
        <p:sp>
          <p:nvSpPr>
            <p:cNvPr id="22" name="椭圆 21"/>
            <p:cNvSpPr/>
            <p:nvPr/>
          </p:nvSpPr>
          <p:spPr>
            <a:xfrm>
              <a:off x="7088848" y="1757793"/>
              <a:ext cx="1165262" cy="11652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/>
            </a:p>
          </p:txBody>
        </p:sp>
        <p:sp>
          <p:nvSpPr>
            <p:cNvPr id="29" name="椭圆 28"/>
            <p:cNvSpPr/>
            <p:nvPr/>
          </p:nvSpPr>
          <p:spPr>
            <a:xfrm>
              <a:off x="1218695" y="1757793"/>
              <a:ext cx="1165262" cy="11652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/>
            </a:p>
          </p:txBody>
        </p:sp>
        <p:sp>
          <p:nvSpPr>
            <p:cNvPr id="44" name="Freeform 232"/>
            <p:cNvSpPr/>
            <p:nvPr/>
          </p:nvSpPr>
          <p:spPr bwMode="auto">
            <a:xfrm>
              <a:off x="10187310" y="1979835"/>
              <a:ext cx="815975" cy="520700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0" y="142"/>
                </a:cxn>
                <a:cxn ang="0">
                  <a:pos x="256" y="282"/>
                </a:cxn>
                <a:cxn ang="0">
                  <a:pos x="468" y="166"/>
                </a:cxn>
                <a:cxn ang="0">
                  <a:pos x="468" y="328"/>
                </a:cxn>
                <a:cxn ang="0">
                  <a:pos x="514" y="328"/>
                </a:cxn>
                <a:cxn ang="0">
                  <a:pos x="514" y="142"/>
                </a:cxn>
                <a:cxn ang="0">
                  <a:pos x="256" y="0"/>
                </a:cxn>
              </a:cxnLst>
              <a:rect l="0" t="0" r="r" b="b"/>
              <a:pathLst>
                <a:path w="514" h="328">
                  <a:moveTo>
                    <a:pt x="256" y="0"/>
                  </a:moveTo>
                  <a:lnTo>
                    <a:pt x="0" y="142"/>
                  </a:lnTo>
                  <a:lnTo>
                    <a:pt x="256" y="282"/>
                  </a:lnTo>
                  <a:lnTo>
                    <a:pt x="468" y="166"/>
                  </a:lnTo>
                  <a:lnTo>
                    <a:pt x="468" y="328"/>
                  </a:lnTo>
                  <a:lnTo>
                    <a:pt x="514" y="328"/>
                  </a:lnTo>
                  <a:lnTo>
                    <a:pt x="514" y="14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0315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45" name="Freeform 233"/>
            <p:cNvSpPr/>
            <p:nvPr/>
          </p:nvSpPr>
          <p:spPr bwMode="auto">
            <a:xfrm>
              <a:off x="10336535" y="2344960"/>
              <a:ext cx="517525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4"/>
                </a:cxn>
                <a:cxn ang="0">
                  <a:pos x="162" y="192"/>
                </a:cxn>
                <a:cxn ang="0">
                  <a:pos x="326" y="104"/>
                </a:cxn>
                <a:cxn ang="0">
                  <a:pos x="326" y="0"/>
                </a:cxn>
                <a:cxn ang="0">
                  <a:pos x="162" y="98"/>
                </a:cxn>
                <a:cxn ang="0">
                  <a:pos x="0" y="0"/>
                </a:cxn>
              </a:cxnLst>
              <a:rect l="0" t="0" r="r" b="b"/>
              <a:pathLst>
                <a:path w="326" h="192">
                  <a:moveTo>
                    <a:pt x="0" y="0"/>
                  </a:moveTo>
                  <a:lnTo>
                    <a:pt x="0" y="104"/>
                  </a:lnTo>
                  <a:lnTo>
                    <a:pt x="162" y="192"/>
                  </a:lnTo>
                  <a:lnTo>
                    <a:pt x="326" y="104"/>
                  </a:lnTo>
                  <a:lnTo>
                    <a:pt x="326" y="0"/>
                  </a:lnTo>
                  <a:lnTo>
                    <a:pt x="16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315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46" name="Freeform 210"/>
            <p:cNvSpPr>
              <a:spLocks noEditPoints="1"/>
            </p:cNvSpPr>
            <p:nvPr/>
          </p:nvSpPr>
          <p:spPr bwMode="auto">
            <a:xfrm>
              <a:off x="4344647" y="2036074"/>
              <a:ext cx="779709" cy="586712"/>
            </a:xfrm>
            <a:custGeom>
              <a:avLst/>
              <a:gdLst/>
              <a:ahLst/>
              <a:cxnLst>
                <a:cxn ang="0">
                  <a:pos x="202" y="202"/>
                </a:cxn>
                <a:cxn ang="0">
                  <a:pos x="202" y="202"/>
                </a:cxn>
                <a:cxn ang="0">
                  <a:pos x="190" y="200"/>
                </a:cxn>
                <a:cxn ang="0">
                  <a:pos x="176" y="194"/>
                </a:cxn>
                <a:cxn ang="0">
                  <a:pos x="0" y="102"/>
                </a:cxn>
                <a:cxn ang="0">
                  <a:pos x="0" y="278"/>
                </a:cxn>
                <a:cxn ang="0">
                  <a:pos x="0" y="278"/>
                </a:cxn>
                <a:cxn ang="0">
                  <a:pos x="2" y="288"/>
                </a:cxn>
                <a:cxn ang="0">
                  <a:pos x="6" y="296"/>
                </a:cxn>
                <a:cxn ang="0">
                  <a:pos x="14" y="302"/>
                </a:cxn>
                <a:cxn ang="0">
                  <a:pos x="24" y="304"/>
                </a:cxn>
                <a:cxn ang="0">
                  <a:pos x="378" y="304"/>
                </a:cxn>
                <a:cxn ang="0">
                  <a:pos x="378" y="304"/>
                </a:cxn>
                <a:cxn ang="0">
                  <a:pos x="388" y="302"/>
                </a:cxn>
                <a:cxn ang="0">
                  <a:pos x="396" y="296"/>
                </a:cxn>
                <a:cxn ang="0">
                  <a:pos x="402" y="288"/>
                </a:cxn>
                <a:cxn ang="0">
                  <a:pos x="404" y="278"/>
                </a:cxn>
                <a:cxn ang="0">
                  <a:pos x="404" y="102"/>
                </a:cxn>
                <a:cxn ang="0">
                  <a:pos x="226" y="194"/>
                </a:cxn>
                <a:cxn ang="0">
                  <a:pos x="226" y="194"/>
                </a:cxn>
                <a:cxn ang="0">
                  <a:pos x="212" y="200"/>
                </a:cxn>
                <a:cxn ang="0">
                  <a:pos x="202" y="202"/>
                </a:cxn>
                <a:cxn ang="0">
                  <a:pos x="202" y="202"/>
                </a:cxn>
                <a:cxn ang="0">
                  <a:pos x="37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6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44"/>
                </a:cxn>
                <a:cxn ang="0">
                  <a:pos x="202" y="152"/>
                </a:cxn>
                <a:cxn ang="0">
                  <a:pos x="404" y="44"/>
                </a:cxn>
                <a:cxn ang="0">
                  <a:pos x="404" y="26"/>
                </a:cxn>
                <a:cxn ang="0">
                  <a:pos x="404" y="26"/>
                </a:cxn>
                <a:cxn ang="0">
                  <a:pos x="402" y="16"/>
                </a:cxn>
                <a:cxn ang="0">
                  <a:pos x="396" y="8"/>
                </a:cxn>
                <a:cxn ang="0">
                  <a:pos x="388" y="2"/>
                </a:cxn>
                <a:cxn ang="0">
                  <a:pos x="378" y="0"/>
                </a:cxn>
                <a:cxn ang="0">
                  <a:pos x="378" y="0"/>
                </a:cxn>
              </a:cxnLst>
              <a:rect l="0" t="0" r="r" b="b"/>
              <a:pathLst>
                <a:path w="404" h="304">
                  <a:moveTo>
                    <a:pt x="202" y="202"/>
                  </a:moveTo>
                  <a:lnTo>
                    <a:pt x="202" y="202"/>
                  </a:lnTo>
                  <a:lnTo>
                    <a:pt x="190" y="200"/>
                  </a:lnTo>
                  <a:lnTo>
                    <a:pt x="176" y="194"/>
                  </a:lnTo>
                  <a:lnTo>
                    <a:pt x="0" y="102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2" y="288"/>
                  </a:lnTo>
                  <a:lnTo>
                    <a:pt x="6" y="296"/>
                  </a:lnTo>
                  <a:lnTo>
                    <a:pt x="14" y="302"/>
                  </a:lnTo>
                  <a:lnTo>
                    <a:pt x="24" y="304"/>
                  </a:lnTo>
                  <a:lnTo>
                    <a:pt x="378" y="304"/>
                  </a:lnTo>
                  <a:lnTo>
                    <a:pt x="378" y="304"/>
                  </a:lnTo>
                  <a:lnTo>
                    <a:pt x="388" y="302"/>
                  </a:lnTo>
                  <a:lnTo>
                    <a:pt x="396" y="296"/>
                  </a:lnTo>
                  <a:lnTo>
                    <a:pt x="402" y="288"/>
                  </a:lnTo>
                  <a:lnTo>
                    <a:pt x="404" y="278"/>
                  </a:lnTo>
                  <a:lnTo>
                    <a:pt x="404" y="102"/>
                  </a:lnTo>
                  <a:lnTo>
                    <a:pt x="226" y="194"/>
                  </a:lnTo>
                  <a:lnTo>
                    <a:pt x="226" y="194"/>
                  </a:lnTo>
                  <a:lnTo>
                    <a:pt x="212" y="200"/>
                  </a:lnTo>
                  <a:lnTo>
                    <a:pt x="202" y="202"/>
                  </a:lnTo>
                  <a:lnTo>
                    <a:pt x="202" y="202"/>
                  </a:lnTo>
                  <a:close/>
                  <a:moveTo>
                    <a:pt x="378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44"/>
                  </a:lnTo>
                  <a:lnTo>
                    <a:pt x="202" y="152"/>
                  </a:lnTo>
                  <a:lnTo>
                    <a:pt x="404" y="44"/>
                  </a:lnTo>
                  <a:lnTo>
                    <a:pt x="404" y="26"/>
                  </a:lnTo>
                  <a:lnTo>
                    <a:pt x="404" y="26"/>
                  </a:lnTo>
                  <a:lnTo>
                    <a:pt x="402" y="16"/>
                  </a:lnTo>
                  <a:lnTo>
                    <a:pt x="396" y="8"/>
                  </a:lnTo>
                  <a:lnTo>
                    <a:pt x="388" y="2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10315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47" name="Freeform 216"/>
            <p:cNvSpPr>
              <a:spLocks noEditPoints="1"/>
            </p:cNvSpPr>
            <p:nvPr/>
          </p:nvSpPr>
          <p:spPr bwMode="auto">
            <a:xfrm>
              <a:off x="1423002" y="1954777"/>
              <a:ext cx="775187" cy="77129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22" y="16"/>
                </a:cxn>
                <a:cxn ang="0">
                  <a:pos x="72" y="46"/>
                </a:cxn>
                <a:cxn ang="0">
                  <a:pos x="34" y="88"/>
                </a:cxn>
                <a:cxn ang="0">
                  <a:pos x="10" y="140"/>
                </a:cxn>
                <a:cxn ang="0">
                  <a:pos x="0" y="198"/>
                </a:cxn>
                <a:cxn ang="0">
                  <a:pos x="4" y="238"/>
                </a:cxn>
                <a:cxn ang="0">
                  <a:pos x="24" y="292"/>
                </a:cxn>
                <a:cxn ang="0">
                  <a:pos x="58" y="338"/>
                </a:cxn>
                <a:cxn ang="0">
                  <a:pos x="104" y="372"/>
                </a:cxn>
                <a:cxn ang="0">
                  <a:pos x="158" y="392"/>
                </a:cxn>
                <a:cxn ang="0">
                  <a:pos x="198" y="396"/>
                </a:cxn>
                <a:cxn ang="0">
                  <a:pos x="258" y="388"/>
                </a:cxn>
                <a:cxn ang="0">
                  <a:pos x="310" y="362"/>
                </a:cxn>
                <a:cxn ang="0">
                  <a:pos x="352" y="324"/>
                </a:cxn>
                <a:cxn ang="0">
                  <a:pos x="382" y="276"/>
                </a:cxn>
                <a:cxn ang="0">
                  <a:pos x="396" y="218"/>
                </a:cxn>
                <a:cxn ang="0">
                  <a:pos x="396" y="178"/>
                </a:cxn>
                <a:cxn ang="0">
                  <a:pos x="382" y="122"/>
                </a:cxn>
                <a:cxn ang="0">
                  <a:pos x="352" y="72"/>
                </a:cxn>
                <a:cxn ang="0">
                  <a:pos x="310" y="34"/>
                </a:cxn>
                <a:cxn ang="0">
                  <a:pos x="258" y="8"/>
                </a:cxn>
                <a:cxn ang="0">
                  <a:pos x="198" y="0"/>
                </a:cxn>
                <a:cxn ang="0">
                  <a:pos x="146" y="198"/>
                </a:cxn>
                <a:cxn ang="0">
                  <a:pos x="230" y="244"/>
                </a:cxn>
                <a:cxn ang="0">
                  <a:pos x="250" y="234"/>
                </a:cxn>
                <a:cxn ang="0">
                  <a:pos x="266" y="234"/>
                </a:cxn>
                <a:cxn ang="0">
                  <a:pos x="286" y="244"/>
                </a:cxn>
                <a:cxn ang="0">
                  <a:pos x="296" y="264"/>
                </a:cxn>
                <a:cxn ang="0">
                  <a:pos x="296" y="280"/>
                </a:cxn>
                <a:cxn ang="0">
                  <a:pos x="286" y="300"/>
                </a:cxn>
                <a:cxn ang="0">
                  <a:pos x="266" y="310"/>
                </a:cxn>
                <a:cxn ang="0">
                  <a:pos x="250" y="310"/>
                </a:cxn>
                <a:cxn ang="0">
                  <a:pos x="230" y="300"/>
                </a:cxn>
                <a:cxn ang="0">
                  <a:pos x="220" y="280"/>
                </a:cxn>
                <a:cxn ang="0">
                  <a:pos x="220" y="266"/>
                </a:cxn>
                <a:cxn ang="0">
                  <a:pos x="130" y="230"/>
                </a:cxn>
                <a:cxn ang="0">
                  <a:pos x="108" y="238"/>
                </a:cxn>
                <a:cxn ang="0">
                  <a:pos x="92" y="234"/>
                </a:cxn>
                <a:cxn ang="0">
                  <a:pos x="74" y="220"/>
                </a:cxn>
                <a:cxn ang="0">
                  <a:pos x="68" y="198"/>
                </a:cxn>
                <a:cxn ang="0">
                  <a:pos x="72" y="182"/>
                </a:cxn>
                <a:cxn ang="0">
                  <a:pos x="86" y="166"/>
                </a:cxn>
                <a:cxn ang="0">
                  <a:pos x="108" y="158"/>
                </a:cxn>
                <a:cxn ang="0">
                  <a:pos x="124" y="162"/>
                </a:cxn>
                <a:cxn ang="0">
                  <a:pos x="220" y="130"/>
                </a:cxn>
                <a:cxn ang="0">
                  <a:pos x="218" y="124"/>
                </a:cxn>
                <a:cxn ang="0">
                  <a:pos x="226" y="102"/>
                </a:cxn>
                <a:cxn ang="0">
                  <a:pos x="242" y="88"/>
                </a:cxn>
                <a:cxn ang="0">
                  <a:pos x="258" y="86"/>
                </a:cxn>
                <a:cxn ang="0">
                  <a:pos x="280" y="92"/>
                </a:cxn>
                <a:cxn ang="0">
                  <a:pos x="294" y="110"/>
                </a:cxn>
                <a:cxn ang="0">
                  <a:pos x="298" y="124"/>
                </a:cxn>
                <a:cxn ang="0">
                  <a:pos x="290" y="146"/>
                </a:cxn>
                <a:cxn ang="0">
                  <a:pos x="274" y="162"/>
                </a:cxn>
                <a:cxn ang="0">
                  <a:pos x="258" y="164"/>
                </a:cxn>
                <a:cxn ang="0">
                  <a:pos x="236" y="156"/>
                </a:cxn>
                <a:cxn ang="0">
                  <a:pos x="146" y="192"/>
                </a:cxn>
              </a:cxnLst>
              <a:rect l="0" t="0" r="r" b="b"/>
              <a:pathLst>
                <a:path w="398" h="396">
                  <a:moveTo>
                    <a:pt x="198" y="0"/>
                  </a:moveTo>
                  <a:lnTo>
                    <a:pt x="198" y="0"/>
                  </a:lnTo>
                  <a:lnTo>
                    <a:pt x="178" y="0"/>
                  </a:lnTo>
                  <a:lnTo>
                    <a:pt x="158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58"/>
                  </a:lnTo>
                  <a:lnTo>
                    <a:pt x="2" y="17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2" y="218"/>
                  </a:lnTo>
                  <a:lnTo>
                    <a:pt x="4" y="238"/>
                  </a:lnTo>
                  <a:lnTo>
                    <a:pt x="10" y="258"/>
                  </a:lnTo>
                  <a:lnTo>
                    <a:pt x="16" y="276"/>
                  </a:lnTo>
                  <a:lnTo>
                    <a:pt x="24" y="292"/>
                  </a:lnTo>
                  <a:lnTo>
                    <a:pt x="34" y="310"/>
                  </a:lnTo>
                  <a:lnTo>
                    <a:pt x="46" y="324"/>
                  </a:lnTo>
                  <a:lnTo>
                    <a:pt x="58" y="338"/>
                  </a:lnTo>
                  <a:lnTo>
                    <a:pt x="72" y="352"/>
                  </a:lnTo>
                  <a:lnTo>
                    <a:pt x="88" y="362"/>
                  </a:lnTo>
                  <a:lnTo>
                    <a:pt x="104" y="372"/>
                  </a:lnTo>
                  <a:lnTo>
                    <a:pt x="122" y="382"/>
                  </a:lnTo>
                  <a:lnTo>
                    <a:pt x="140" y="388"/>
                  </a:lnTo>
                  <a:lnTo>
                    <a:pt x="158" y="392"/>
                  </a:lnTo>
                  <a:lnTo>
                    <a:pt x="178" y="396"/>
                  </a:lnTo>
                  <a:lnTo>
                    <a:pt x="198" y="396"/>
                  </a:lnTo>
                  <a:lnTo>
                    <a:pt x="198" y="396"/>
                  </a:lnTo>
                  <a:lnTo>
                    <a:pt x="220" y="396"/>
                  </a:lnTo>
                  <a:lnTo>
                    <a:pt x="238" y="392"/>
                  </a:lnTo>
                  <a:lnTo>
                    <a:pt x="258" y="388"/>
                  </a:lnTo>
                  <a:lnTo>
                    <a:pt x="276" y="382"/>
                  </a:lnTo>
                  <a:lnTo>
                    <a:pt x="294" y="372"/>
                  </a:lnTo>
                  <a:lnTo>
                    <a:pt x="310" y="362"/>
                  </a:lnTo>
                  <a:lnTo>
                    <a:pt x="326" y="352"/>
                  </a:lnTo>
                  <a:lnTo>
                    <a:pt x="340" y="338"/>
                  </a:lnTo>
                  <a:lnTo>
                    <a:pt x="352" y="324"/>
                  </a:lnTo>
                  <a:lnTo>
                    <a:pt x="364" y="310"/>
                  </a:lnTo>
                  <a:lnTo>
                    <a:pt x="374" y="292"/>
                  </a:lnTo>
                  <a:lnTo>
                    <a:pt x="382" y="276"/>
                  </a:lnTo>
                  <a:lnTo>
                    <a:pt x="388" y="258"/>
                  </a:lnTo>
                  <a:lnTo>
                    <a:pt x="394" y="238"/>
                  </a:lnTo>
                  <a:lnTo>
                    <a:pt x="396" y="218"/>
                  </a:lnTo>
                  <a:lnTo>
                    <a:pt x="398" y="198"/>
                  </a:lnTo>
                  <a:lnTo>
                    <a:pt x="398" y="198"/>
                  </a:lnTo>
                  <a:lnTo>
                    <a:pt x="396" y="178"/>
                  </a:lnTo>
                  <a:lnTo>
                    <a:pt x="394" y="158"/>
                  </a:lnTo>
                  <a:lnTo>
                    <a:pt x="388" y="140"/>
                  </a:lnTo>
                  <a:lnTo>
                    <a:pt x="382" y="122"/>
                  </a:lnTo>
                  <a:lnTo>
                    <a:pt x="374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40" y="58"/>
                  </a:lnTo>
                  <a:lnTo>
                    <a:pt x="326" y="46"/>
                  </a:lnTo>
                  <a:lnTo>
                    <a:pt x="310" y="34"/>
                  </a:lnTo>
                  <a:lnTo>
                    <a:pt x="294" y="24"/>
                  </a:lnTo>
                  <a:lnTo>
                    <a:pt x="276" y="16"/>
                  </a:lnTo>
                  <a:lnTo>
                    <a:pt x="258" y="8"/>
                  </a:lnTo>
                  <a:lnTo>
                    <a:pt x="238" y="4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146" y="198"/>
                  </a:moveTo>
                  <a:lnTo>
                    <a:pt x="146" y="198"/>
                  </a:lnTo>
                  <a:lnTo>
                    <a:pt x="146" y="204"/>
                  </a:lnTo>
                  <a:lnTo>
                    <a:pt x="230" y="244"/>
                  </a:lnTo>
                  <a:lnTo>
                    <a:pt x="230" y="244"/>
                  </a:lnTo>
                  <a:lnTo>
                    <a:pt x="236" y="240"/>
                  </a:lnTo>
                  <a:lnTo>
                    <a:pt x="242" y="236"/>
                  </a:lnTo>
                  <a:lnTo>
                    <a:pt x="250" y="234"/>
                  </a:lnTo>
                  <a:lnTo>
                    <a:pt x="258" y="232"/>
                  </a:lnTo>
                  <a:lnTo>
                    <a:pt x="258" y="232"/>
                  </a:lnTo>
                  <a:lnTo>
                    <a:pt x="266" y="234"/>
                  </a:lnTo>
                  <a:lnTo>
                    <a:pt x="274" y="236"/>
                  </a:lnTo>
                  <a:lnTo>
                    <a:pt x="280" y="240"/>
                  </a:lnTo>
                  <a:lnTo>
                    <a:pt x="286" y="244"/>
                  </a:lnTo>
                  <a:lnTo>
                    <a:pt x="290" y="250"/>
                  </a:lnTo>
                  <a:lnTo>
                    <a:pt x="294" y="256"/>
                  </a:lnTo>
                  <a:lnTo>
                    <a:pt x="296" y="264"/>
                  </a:lnTo>
                  <a:lnTo>
                    <a:pt x="298" y="272"/>
                  </a:lnTo>
                  <a:lnTo>
                    <a:pt x="298" y="272"/>
                  </a:lnTo>
                  <a:lnTo>
                    <a:pt x="296" y="280"/>
                  </a:lnTo>
                  <a:lnTo>
                    <a:pt x="294" y="288"/>
                  </a:lnTo>
                  <a:lnTo>
                    <a:pt x="290" y="294"/>
                  </a:lnTo>
                  <a:lnTo>
                    <a:pt x="286" y="300"/>
                  </a:lnTo>
                  <a:lnTo>
                    <a:pt x="280" y="304"/>
                  </a:lnTo>
                  <a:lnTo>
                    <a:pt x="274" y="308"/>
                  </a:lnTo>
                  <a:lnTo>
                    <a:pt x="266" y="310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0" y="310"/>
                  </a:lnTo>
                  <a:lnTo>
                    <a:pt x="242" y="308"/>
                  </a:lnTo>
                  <a:lnTo>
                    <a:pt x="236" y="304"/>
                  </a:lnTo>
                  <a:lnTo>
                    <a:pt x="230" y="300"/>
                  </a:lnTo>
                  <a:lnTo>
                    <a:pt x="226" y="294"/>
                  </a:lnTo>
                  <a:lnTo>
                    <a:pt x="222" y="288"/>
                  </a:lnTo>
                  <a:lnTo>
                    <a:pt x="220" y="280"/>
                  </a:lnTo>
                  <a:lnTo>
                    <a:pt x="218" y="272"/>
                  </a:lnTo>
                  <a:lnTo>
                    <a:pt x="218" y="272"/>
                  </a:lnTo>
                  <a:lnTo>
                    <a:pt x="220" y="26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30" y="230"/>
                  </a:lnTo>
                  <a:lnTo>
                    <a:pt x="124" y="234"/>
                  </a:lnTo>
                  <a:lnTo>
                    <a:pt x="116" y="236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0" y="236"/>
                  </a:lnTo>
                  <a:lnTo>
                    <a:pt x="92" y="234"/>
                  </a:lnTo>
                  <a:lnTo>
                    <a:pt x="86" y="230"/>
                  </a:lnTo>
                  <a:lnTo>
                    <a:pt x="80" y="226"/>
                  </a:lnTo>
                  <a:lnTo>
                    <a:pt x="74" y="220"/>
                  </a:lnTo>
                  <a:lnTo>
                    <a:pt x="72" y="214"/>
                  </a:lnTo>
                  <a:lnTo>
                    <a:pt x="68" y="206"/>
                  </a:lnTo>
                  <a:lnTo>
                    <a:pt x="68" y="198"/>
                  </a:lnTo>
                  <a:lnTo>
                    <a:pt x="68" y="198"/>
                  </a:lnTo>
                  <a:lnTo>
                    <a:pt x="68" y="190"/>
                  </a:lnTo>
                  <a:lnTo>
                    <a:pt x="72" y="182"/>
                  </a:lnTo>
                  <a:lnTo>
                    <a:pt x="74" y="176"/>
                  </a:lnTo>
                  <a:lnTo>
                    <a:pt x="80" y="170"/>
                  </a:lnTo>
                  <a:lnTo>
                    <a:pt x="86" y="166"/>
                  </a:lnTo>
                  <a:lnTo>
                    <a:pt x="92" y="162"/>
                  </a:lnTo>
                  <a:lnTo>
                    <a:pt x="100" y="160"/>
                  </a:lnTo>
                  <a:lnTo>
                    <a:pt x="108" y="158"/>
                  </a:lnTo>
                  <a:lnTo>
                    <a:pt x="108" y="158"/>
                  </a:lnTo>
                  <a:lnTo>
                    <a:pt x="116" y="160"/>
                  </a:lnTo>
                  <a:lnTo>
                    <a:pt x="124" y="162"/>
                  </a:lnTo>
                  <a:lnTo>
                    <a:pt x="130" y="166"/>
                  </a:lnTo>
                  <a:lnTo>
                    <a:pt x="136" y="172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20" y="116"/>
                  </a:lnTo>
                  <a:lnTo>
                    <a:pt x="222" y="110"/>
                  </a:lnTo>
                  <a:lnTo>
                    <a:pt x="226" y="102"/>
                  </a:lnTo>
                  <a:lnTo>
                    <a:pt x="230" y="98"/>
                  </a:lnTo>
                  <a:lnTo>
                    <a:pt x="236" y="92"/>
                  </a:lnTo>
                  <a:lnTo>
                    <a:pt x="242" y="88"/>
                  </a:lnTo>
                  <a:lnTo>
                    <a:pt x="250" y="86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6" y="86"/>
                  </a:lnTo>
                  <a:lnTo>
                    <a:pt x="274" y="88"/>
                  </a:lnTo>
                  <a:lnTo>
                    <a:pt x="280" y="92"/>
                  </a:lnTo>
                  <a:lnTo>
                    <a:pt x="286" y="98"/>
                  </a:lnTo>
                  <a:lnTo>
                    <a:pt x="290" y="102"/>
                  </a:lnTo>
                  <a:lnTo>
                    <a:pt x="294" y="110"/>
                  </a:lnTo>
                  <a:lnTo>
                    <a:pt x="296" y="116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296" y="132"/>
                  </a:lnTo>
                  <a:lnTo>
                    <a:pt x="294" y="140"/>
                  </a:lnTo>
                  <a:lnTo>
                    <a:pt x="290" y="146"/>
                  </a:lnTo>
                  <a:lnTo>
                    <a:pt x="286" y="152"/>
                  </a:lnTo>
                  <a:lnTo>
                    <a:pt x="280" y="158"/>
                  </a:lnTo>
                  <a:lnTo>
                    <a:pt x="274" y="162"/>
                  </a:lnTo>
                  <a:lnTo>
                    <a:pt x="266" y="164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50" y="164"/>
                  </a:lnTo>
                  <a:lnTo>
                    <a:pt x="242" y="160"/>
                  </a:lnTo>
                  <a:lnTo>
                    <a:pt x="236" y="156"/>
                  </a:lnTo>
                  <a:lnTo>
                    <a:pt x="230" y="15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8"/>
                  </a:lnTo>
                  <a:lnTo>
                    <a:pt x="146" y="198"/>
                  </a:lnTo>
                  <a:close/>
                </a:path>
              </a:pathLst>
            </a:custGeom>
            <a:solidFill>
              <a:srgbClr val="10315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975"/>
            </a:p>
          </p:txBody>
        </p:sp>
        <p:grpSp>
          <p:nvGrpSpPr>
            <p:cNvPr id="48" name="组 4"/>
            <p:cNvGrpSpPr/>
            <p:nvPr/>
          </p:nvGrpSpPr>
          <p:grpSpPr>
            <a:xfrm>
              <a:off x="7295389" y="1901042"/>
              <a:ext cx="733234" cy="878762"/>
              <a:chOff x="1536700" y="911225"/>
              <a:chExt cx="831850" cy="996950"/>
            </a:xfrm>
            <a:solidFill>
              <a:srgbClr val="103154"/>
            </a:solidFill>
          </p:grpSpPr>
          <p:sp>
            <p:nvSpPr>
              <p:cNvPr id="49" name="Freeform 47"/>
              <p:cNvSpPr/>
              <p:nvPr/>
            </p:nvSpPr>
            <p:spPr bwMode="auto">
              <a:xfrm>
                <a:off x="1838325" y="1765300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2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6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2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6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0" name="Freeform 48"/>
              <p:cNvSpPr/>
              <p:nvPr/>
            </p:nvSpPr>
            <p:spPr bwMode="auto">
              <a:xfrm>
                <a:off x="1838325" y="1857375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0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4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0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4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1" name="Freeform 49"/>
              <p:cNvSpPr>
                <a:spLocks noEditPoints="1"/>
              </p:cNvSpPr>
              <p:nvPr/>
            </p:nvSpPr>
            <p:spPr bwMode="auto">
              <a:xfrm>
                <a:off x="1714500" y="1143000"/>
                <a:ext cx="476250" cy="58102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2" y="0"/>
                  </a:cxn>
                  <a:cxn ang="0">
                    <a:pos x="100" y="10"/>
                  </a:cxn>
                  <a:cxn ang="0">
                    <a:pos x="62" y="28"/>
                  </a:cxn>
                  <a:cxn ang="0">
                    <a:pos x="32" y="58"/>
                  </a:cxn>
                  <a:cxn ang="0">
                    <a:pos x="12" y="94"/>
                  </a:cxn>
                  <a:cxn ang="0">
                    <a:pos x="2" y="136"/>
                  </a:cxn>
                  <a:cxn ang="0">
                    <a:pos x="2" y="166"/>
                  </a:cxn>
                  <a:cxn ang="0">
                    <a:pos x="16" y="214"/>
                  </a:cxn>
                  <a:cxn ang="0">
                    <a:pos x="56" y="266"/>
                  </a:cxn>
                  <a:cxn ang="0">
                    <a:pos x="72" y="290"/>
                  </a:cxn>
                  <a:cxn ang="0">
                    <a:pos x="78" y="322"/>
                  </a:cxn>
                  <a:cxn ang="0">
                    <a:pos x="78" y="340"/>
                  </a:cxn>
                  <a:cxn ang="0">
                    <a:pos x="96" y="364"/>
                  </a:cxn>
                  <a:cxn ang="0">
                    <a:pos x="150" y="366"/>
                  </a:cxn>
                  <a:cxn ang="0">
                    <a:pos x="192" y="366"/>
                  </a:cxn>
                  <a:cxn ang="0">
                    <a:pos x="214" y="356"/>
                  </a:cxn>
                  <a:cxn ang="0">
                    <a:pos x="224" y="334"/>
                  </a:cxn>
                  <a:cxn ang="0">
                    <a:pos x="224" y="304"/>
                  </a:cxn>
                  <a:cxn ang="0">
                    <a:pos x="236" y="276"/>
                  </a:cxn>
                  <a:cxn ang="0">
                    <a:pos x="266" y="242"/>
                  </a:cxn>
                  <a:cxn ang="0">
                    <a:pos x="290" y="198"/>
                  </a:cxn>
                  <a:cxn ang="0">
                    <a:pos x="300" y="150"/>
                  </a:cxn>
                  <a:cxn ang="0">
                    <a:pos x="298" y="122"/>
                  </a:cxn>
                  <a:cxn ang="0">
                    <a:pos x="284" y="82"/>
                  </a:cxn>
                  <a:cxn ang="0">
                    <a:pos x="260" y="48"/>
                  </a:cxn>
                  <a:cxn ang="0">
                    <a:pos x="226" y="22"/>
                  </a:cxn>
                  <a:cxn ang="0">
                    <a:pos x="188" y="6"/>
                  </a:cxn>
                  <a:cxn ang="0">
                    <a:pos x="158" y="0"/>
                  </a:cxn>
                  <a:cxn ang="0">
                    <a:pos x="244" y="156"/>
                  </a:cxn>
                  <a:cxn ang="0">
                    <a:pos x="234" y="146"/>
                  </a:cxn>
                  <a:cxn ang="0">
                    <a:pos x="232" y="126"/>
                  </a:cxn>
                  <a:cxn ang="0">
                    <a:pos x="214" y="92"/>
                  </a:cxn>
                  <a:cxn ang="0">
                    <a:pos x="182" y="72"/>
                  </a:cxn>
                  <a:cxn ang="0">
                    <a:pos x="160" y="68"/>
                  </a:cxn>
                  <a:cxn ang="0">
                    <a:pos x="150" y="50"/>
                  </a:cxn>
                  <a:cxn ang="0">
                    <a:pos x="156" y="38"/>
                  </a:cxn>
                  <a:cxn ang="0">
                    <a:pos x="170" y="32"/>
                  </a:cxn>
                  <a:cxn ang="0">
                    <a:pos x="226" y="52"/>
                  </a:cxn>
                  <a:cxn ang="0">
                    <a:pos x="262" y="98"/>
                  </a:cxn>
                  <a:cxn ang="0">
                    <a:pos x="270" y="138"/>
                  </a:cxn>
                  <a:cxn ang="0">
                    <a:pos x="266" y="152"/>
                  </a:cxn>
                  <a:cxn ang="0">
                    <a:pos x="252" y="158"/>
                  </a:cxn>
                </a:cxnLst>
                <a:rect l="0" t="0" r="r" b="b"/>
                <a:pathLst>
                  <a:path w="300" h="366">
                    <a:moveTo>
                      <a:pt x="158" y="0"/>
                    </a:moveTo>
                    <a:lnTo>
                      <a:pt x="158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2"/>
                    </a:lnTo>
                    <a:lnTo>
                      <a:pt x="114" y="6"/>
                    </a:lnTo>
                    <a:lnTo>
                      <a:pt x="100" y="10"/>
                    </a:lnTo>
                    <a:lnTo>
                      <a:pt x="88" y="14"/>
                    </a:lnTo>
                    <a:lnTo>
                      <a:pt x="74" y="22"/>
                    </a:lnTo>
                    <a:lnTo>
                      <a:pt x="62" y="28"/>
                    </a:lnTo>
                    <a:lnTo>
                      <a:pt x="52" y="38"/>
                    </a:lnTo>
                    <a:lnTo>
                      <a:pt x="42" y="48"/>
                    </a:lnTo>
                    <a:lnTo>
                      <a:pt x="32" y="58"/>
                    </a:lnTo>
                    <a:lnTo>
                      <a:pt x="24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66"/>
                    </a:lnTo>
                    <a:lnTo>
                      <a:pt x="4" y="182"/>
                    </a:lnTo>
                    <a:lnTo>
                      <a:pt x="10" y="198"/>
                    </a:lnTo>
                    <a:lnTo>
                      <a:pt x="16" y="214"/>
                    </a:lnTo>
                    <a:lnTo>
                      <a:pt x="26" y="228"/>
                    </a:lnTo>
                    <a:lnTo>
                      <a:pt x="34" y="242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66" y="276"/>
                    </a:lnTo>
                    <a:lnTo>
                      <a:pt x="72" y="290"/>
                    </a:lnTo>
                    <a:lnTo>
                      <a:pt x="72" y="290"/>
                    </a:lnTo>
                    <a:lnTo>
                      <a:pt x="76" y="304"/>
                    </a:lnTo>
                    <a:lnTo>
                      <a:pt x="78" y="322"/>
                    </a:lnTo>
                    <a:lnTo>
                      <a:pt x="78" y="334"/>
                    </a:lnTo>
                    <a:lnTo>
                      <a:pt x="78" y="334"/>
                    </a:lnTo>
                    <a:lnTo>
                      <a:pt x="78" y="340"/>
                    </a:lnTo>
                    <a:lnTo>
                      <a:pt x="80" y="346"/>
                    </a:lnTo>
                    <a:lnTo>
                      <a:pt x="86" y="356"/>
                    </a:lnTo>
                    <a:lnTo>
                      <a:pt x="96" y="364"/>
                    </a:lnTo>
                    <a:lnTo>
                      <a:pt x="102" y="366"/>
                    </a:lnTo>
                    <a:lnTo>
                      <a:pt x="110" y="366"/>
                    </a:lnTo>
                    <a:lnTo>
                      <a:pt x="150" y="366"/>
                    </a:lnTo>
                    <a:lnTo>
                      <a:pt x="150" y="366"/>
                    </a:lnTo>
                    <a:lnTo>
                      <a:pt x="192" y="366"/>
                    </a:lnTo>
                    <a:lnTo>
                      <a:pt x="192" y="366"/>
                    </a:lnTo>
                    <a:lnTo>
                      <a:pt x="198" y="366"/>
                    </a:lnTo>
                    <a:lnTo>
                      <a:pt x="204" y="364"/>
                    </a:lnTo>
                    <a:lnTo>
                      <a:pt x="214" y="356"/>
                    </a:lnTo>
                    <a:lnTo>
                      <a:pt x="220" y="346"/>
                    </a:lnTo>
                    <a:lnTo>
                      <a:pt x="222" y="340"/>
                    </a:lnTo>
                    <a:lnTo>
                      <a:pt x="224" y="334"/>
                    </a:lnTo>
                    <a:lnTo>
                      <a:pt x="224" y="322"/>
                    </a:lnTo>
                    <a:lnTo>
                      <a:pt x="224" y="322"/>
                    </a:lnTo>
                    <a:lnTo>
                      <a:pt x="224" y="304"/>
                    </a:lnTo>
                    <a:lnTo>
                      <a:pt x="228" y="290"/>
                    </a:lnTo>
                    <a:lnTo>
                      <a:pt x="228" y="290"/>
                    </a:lnTo>
                    <a:lnTo>
                      <a:pt x="236" y="276"/>
                    </a:lnTo>
                    <a:lnTo>
                      <a:pt x="244" y="266"/>
                    </a:lnTo>
                    <a:lnTo>
                      <a:pt x="244" y="266"/>
                    </a:lnTo>
                    <a:lnTo>
                      <a:pt x="266" y="242"/>
                    </a:lnTo>
                    <a:lnTo>
                      <a:pt x="276" y="228"/>
                    </a:lnTo>
                    <a:lnTo>
                      <a:pt x="284" y="214"/>
                    </a:lnTo>
                    <a:lnTo>
                      <a:pt x="290" y="198"/>
                    </a:lnTo>
                    <a:lnTo>
                      <a:pt x="296" y="182"/>
                    </a:lnTo>
                    <a:lnTo>
                      <a:pt x="298" y="166"/>
                    </a:lnTo>
                    <a:lnTo>
                      <a:pt x="300" y="150"/>
                    </a:lnTo>
                    <a:lnTo>
                      <a:pt x="300" y="150"/>
                    </a:lnTo>
                    <a:lnTo>
                      <a:pt x="300" y="136"/>
                    </a:lnTo>
                    <a:lnTo>
                      <a:pt x="298" y="122"/>
                    </a:lnTo>
                    <a:lnTo>
                      <a:pt x="294" y="108"/>
                    </a:lnTo>
                    <a:lnTo>
                      <a:pt x="290" y="94"/>
                    </a:lnTo>
                    <a:lnTo>
                      <a:pt x="284" y="82"/>
                    </a:lnTo>
                    <a:lnTo>
                      <a:pt x="276" y="70"/>
                    </a:lnTo>
                    <a:lnTo>
                      <a:pt x="268" y="58"/>
                    </a:lnTo>
                    <a:lnTo>
                      <a:pt x="260" y="48"/>
                    </a:lnTo>
                    <a:lnTo>
                      <a:pt x="250" y="38"/>
                    </a:lnTo>
                    <a:lnTo>
                      <a:pt x="238" y="30"/>
                    </a:lnTo>
                    <a:lnTo>
                      <a:pt x="226" y="22"/>
                    </a:lnTo>
                    <a:lnTo>
                      <a:pt x="214" y="14"/>
                    </a:lnTo>
                    <a:lnTo>
                      <a:pt x="202" y="10"/>
                    </a:lnTo>
                    <a:lnTo>
                      <a:pt x="188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  <a:moveTo>
                      <a:pt x="252" y="158"/>
                    </a:moveTo>
                    <a:lnTo>
                      <a:pt x="252" y="158"/>
                    </a:lnTo>
                    <a:lnTo>
                      <a:pt x="244" y="156"/>
                    </a:lnTo>
                    <a:lnTo>
                      <a:pt x="238" y="152"/>
                    </a:lnTo>
                    <a:lnTo>
                      <a:pt x="238" y="152"/>
                    </a:lnTo>
                    <a:lnTo>
                      <a:pt x="234" y="14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2" y="126"/>
                    </a:lnTo>
                    <a:lnTo>
                      <a:pt x="228" y="112"/>
                    </a:lnTo>
                    <a:lnTo>
                      <a:pt x="222" y="102"/>
                    </a:lnTo>
                    <a:lnTo>
                      <a:pt x="214" y="92"/>
                    </a:lnTo>
                    <a:lnTo>
                      <a:pt x="204" y="84"/>
                    </a:lnTo>
                    <a:lnTo>
                      <a:pt x="194" y="76"/>
                    </a:lnTo>
                    <a:lnTo>
                      <a:pt x="182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0" y="68"/>
                    </a:lnTo>
                    <a:lnTo>
                      <a:pt x="154" y="64"/>
                    </a:lnTo>
                    <a:lnTo>
                      <a:pt x="150" y="58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2" y="42"/>
                    </a:lnTo>
                    <a:lnTo>
                      <a:pt x="156" y="38"/>
                    </a:lnTo>
                    <a:lnTo>
                      <a:pt x="162" y="34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90" y="36"/>
                    </a:lnTo>
                    <a:lnTo>
                      <a:pt x="210" y="42"/>
                    </a:lnTo>
                    <a:lnTo>
                      <a:pt x="226" y="52"/>
                    </a:lnTo>
                    <a:lnTo>
                      <a:pt x="242" y="66"/>
                    </a:lnTo>
                    <a:lnTo>
                      <a:pt x="254" y="80"/>
                    </a:lnTo>
                    <a:lnTo>
                      <a:pt x="262" y="98"/>
                    </a:lnTo>
                    <a:lnTo>
                      <a:pt x="268" y="118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46"/>
                    </a:lnTo>
                    <a:lnTo>
                      <a:pt x="266" y="152"/>
                    </a:lnTo>
                    <a:lnTo>
                      <a:pt x="266" y="152"/>
                    </a:lnTo>
                    <a:lnTo>
                      <a:pt x="260" y="156"/>
                    </a:lnTo>
                    <a:lnTo>
                      <a:pt x="252" y="158"/>
                    </a:lnTo>
                    <a:lnTo>
                      <a:pt x="252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2" name="Rectangle 50"/>
              <p:cNvSpPr>
                <a:spLocks noChangeArrowheads="1"/>
              </p:cNvSpPr>
              <p:nvPr/>
            </p:nvSpPr>
            <p:spPr bwMode="auto">
              <a:xfrm>
                <a:off x="1838325" y="1609725"/>
                <a:ext cx="234950" cy="1143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3" name="Rectangle 51"/>
              <p:cNvSpPr>
                <a:spLocks noChangeArrowheads="1"/>
              </p:cNvSpPr>
              <p:nvPr/>
            </p:nvSpPr>
            <p:spPr bwMode="auto">
              <a:xfrm>
                <a:off x="1838325" y="1765300"/>
                <a:ext cx="234950" cy="508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4" name="Freeform 52"/>
              <p:cNvSpPr/>
              <p:nvPr/>
            </p:nvSpPr>
            <p:spPr bwMode="auto">
              <a:xfrm>
                <a:off x="1927225" y="911225"/>
                <a:ext cx="53975" cy="180975"/>
              </a:xfrm>
              <a:custGeom>
                <a:avLst/>
                <a:gdLst/>
                <a:ahLst/>
                <a:cxnLst>
                  <a:cxn ang="0">
                    <a:pos x="34" y="112"/>
                  </a:cxn>
                  <a:cxn ang="0">
                    <a:pos x="4" y="11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34" y="112"/>
                  </a:cxn>
                </a:cxnLst>
                <a:rect l="0" t="0" r="r" b="b"/>
                <a:pathLst>
                  <a:path w="34" h="114">
                    <a:moveTo>
                      <a:pt x="34" y="112"/>
                    </a:moveTo>
                    <a:lnTo>
                      <a:pt x="4" y="114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34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5" name="Freeform 53"/>
              <p:cNvSpPr/>
              <p:nvPr/>
            </p:nvSpPr>
            <p:spPr bwMode="auto">
              <a:xfrm>
                <a:off x="1698625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58" y="112"/>
                  </a:cxn>
                  <a:cxn ang="0">
                    <a:pos x="0" y="14"/>
                  </a:cxn>
                  <a:cxn ang="0">
                    <a:pos x="26" y="0"/>
                  </a:cxn>
                  <a:cxn ang="0">
                    <a:pos x="82" y="98"/>
                  </a:cxn>
                  <a:cxn ang="0">
                    <a:pos x="58" y="112"/>
                  </a:cxn>
                </a:cxnLst>
                <a:rect l="0" t="0" r="r" b="b"/>
                <a:pathLst>
                  <a:path w="82" h="112">
                    <a:moveTo>
                      <a:pt x="58" y="112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82" y="98"/>
                    </a:lnTo>
                    <a:lnTo>
                      <a:pt x="58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6" name="Freeform 54"/>
              <p:cNvSpPr/>
              <p:nvPr/>
            </p:nvSpPr>
            <p:spPr bwMode="auto">
              <a:xfrm>
                <a:off x="1536700" y="1123950"/>
                <a:ext cx="180975" cy="1301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4" y="58"/>
                  </a:cxn>
                  <a:cxn ang="0">
                    <a:pos x="98" y="82"/>
                  </a:cxn>
                  <a:cxn ang="0">
                    <a:pos x="0" y="26"/>
                  </a:cxn>
                  <a:cxn ang="0">
                    <a:pos x="14" y="0"/>
                  </a:cxn>
                </a:cxnLst>
                <a:rect l="0" t="0" r="r" b="b"/>
                <a:pathLst>
                  <a:path w="114" h="82">
                    <a:moveTo>
                      <a:pt x="14" y="0"/>
                    </a:moveTo>
                    <a:lnTo>
                      <a:pt x="114" y="58"/>
                    </a:lnTo>
                    <a:lnTo>
                      <a:pt x="98" y="82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7" name="Freeform 55"/>
              <p:cNvSpPr/>
              <p:nvPr/>
            </p:nvSpPr>
            <p:spPr bwMode="auto">
              <a:xfrm>
                <a:off x="2190750" y="1123950"/>
                <a:ext cx="177800" cy="13017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58"/>
                  </a:cxn>
                  <a:cxn ang="0">
                    <a:pos x="14" y="82"/>
                  </a:cxn>
                  <a:cxn ang="0">
                    <a:pos x="112" y="26"/>
                  </a:cxn>
                  <a:cxn ang="0">
                    <a:pos x="98" y="0"/>
                  </a:cxn>
                </a:cxnLst>
                <a:rect l="0" t="0" r="r" b="b"/>
                <a:pathLst>
                  <a:path w="112" h="82">
                    <a:moveTo>
                      <a:pt x="98" y="0"/>
                    </a:moveTo>
                    <a:lnTo>
                      <a:pt x="0" y="58"/>
                    </a:lnTo>
                    <a:lnTo>
                      <a:pt x="14" y="82"/>
                    </a:lnTo>
                    <a:lnTo>
                      <a:pt x="112" y="26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  <p:sp>
            <p:nvSpPr>
              <p:cNvPr id="58" name="Freeform 56"/>
              <p:cNvSpPr/>
              <p:nvPr/>
            </p:nvSpPr>
            <p:spPr bwMode="auto">
              <a:xfrm>
                <a:off x="2076450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26" y="112"/>
                  </a:cxn>
                  <a:cxn ang="0">
                    <a:pos x="0" y="98"/>
                  </a:cxn>
                  <a:cxn ang="0">
                    <a:pos x="58" y="0"/>
                  </a:cxn>
                  <a:cxn ang="0">
                    <a:pos x="82" y="14"/>
                  </a:cxn>
                  <a:cxn ang="0">
                    <a:pos x="26" y="112"/>
                  </a:cxn>
                </a:cxnLst>
                <a:rect l="0" t="0" r="r" b="b"/>
                <a:pathLst>
                  <a:path w="82" h="112">
                    <a:moveTo>
                      <a:pt x="26" y="112"/>
                    </a:moveTo>
                    <a:lnTo>
                      <a:pt x="0" y="98"/>
                    </a:lnTo>
                    <a:lnTo>
                      <a:pt x="58" y="0"/>
                    </a:lnTo>
                    <a:lnTo>
                      <a:pt x="82" y="14"/>
                    </a:lnTo>
                    <a:lnTo>
                      <a:pt x="2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975" u="sng"/>
              </a:p>
            </p:txBody>
          </p:sp>
        </p:grpSp>
      </p:grpSp>
      <p:sp>
        <p:nvSpPr>
          <p:cNvPr id="2" name="矩形 39"/>
          <p:cNvSpPr/>
          <p:nvPr/>
        </p:nvSpPr>
        <p:spPr>
          <a:xfrm>
            <a:off x="5227955" y="3261360"/>
            <a:ext cx="1437005" cy="119888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l"/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《计算机基础》课程</a:t>
            </a:r>
            <a:r>
              <a:rPr lang="zh-CN"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的</a:t>
            </a:r>
            <a:r>
              <a:rPr sz="1800" b="1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资源</a:t>
            </a:r>
            <a:r>
              <a:rPr sz="1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News Gothic MT" charset="0"/>
              </a:rPr>
              <a:t>不够丰富</a:t>
            </a:r>
            <a:endParaRPr sz="1800" b="1" dirty="0" smtClean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News Gothic MT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5500" y="1169670"/>
            <a:ext cx="735901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2100" b="1" dirty="0">
                <a:latin typeface="Century Gothic" panose="020B0502020202020204"/>
              </a:rPr>
              <a:t>（二）中等职业院校开设《计算机基础》课程的</a:t>
            </a:r>
            <a:r>
              <a:rPr lang="zh-CN" sz="2100" b="1" dirty="0">
                <a:latin typeface="Century Gothic" panose="020B0502020202020204"/>
              </a:rPr>
              <a:t>状况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79705" y="140335"/>
            <a:ext cx="988695" cy="521970"/>
            <a:chOff x="4353620" y="864629"/>
            <a:chExt cx="824401" cy="542706"/>
          </a:xfrm>
        </p:grpSpPr>
        <p:sp>
          <p:nvSpPr>
            <p:cNvPr id="9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342" name="文本框 57"/>
            <p:cNvSpPr txBox="1">
              <a:spLocks noChangeArrowheads="1"/>
            </p:cNvSpPr>
            <p:nvPr/>
          </p:nvSpPr>
          <p:spPr bwMode="auto">
            <a:xfrm>
              <a:off x="4508448" y="864629"/>
              <a:ext cx="669573" cy="54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1.1</a:t>
              </a:r>
              <a:endParaRPr lang="zh-CN" alt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 bwMode="auto">
          <a:xfrm>
            <a:off x="1168225" y="99060"/>
            <a:ext cx="3438700" cy="605457"/>
            <a:chOff x="1042749" y="269923"/>
            <a:chExt cx="3439107" cy="605808"/>
          </a:xfrm>
        </p:grpSpPr>
        <p:sp>
          <p:nvSpPr>
            <p:cNvPr id="11" name="文本框 390"/>
            <p:cNvSpPr txBox="1">
              <a:spLocks noChangeArrowheads="1"/>
            </p:cNvSpPr>
            <p:nvPr/>
          </p:nvSpPr>
          <p:spPr bwMode="auto">
            <a:xfrm>
              <a:off x="1042924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课题研究背景</a:t>
              </a:r>
              <a:endParaRPr lang="en-US" alt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5" grpId="0" animBg="1"/>
      <p:bldP spid="35" grpId="1" animBg="1"/>
      <p:bldP spid="38" grpId="0" animBg="1"/>
      <p:bldP spid="38" grpId="1" animBg="1"/>
      <p:bldP spid="2" grpId="0" animBg="1"/>
      <p:bldP spid="2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124200"/>
            <a:ext cx="9144000" cy="2019300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1" name="矩形 10"/>
          <p:cNvSpPr/>
          <p:nvPr/>
        </p:nvSpPr>
        <p:spPr>
          <a:xfrm>
            <a:off x="359885" y="922655"/>
            <a:ext cx="104119" cy="1116004"/>
          </a:xfrm>
          <a:prstGeom prst="rect">
            <a:avLst/>
          </a:prstGeom>
          <a:solidFill>
            <a:srgbClr val="103154"/>
          </a:solidFill>
          <a:ln w="9525" cap="flat" cmpd="sng" algn="ctr">
            <a:noFill/>
            <a:prstDash val="solid"/>
          </a:ln>
          <a:effectLst/>
        </p:spPr>
        <p:txBody>
          <a:bodyPr lIns="68568" tIns="34284" rIns="68568" bIns="34284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62325" y="922655"/>
            <a:ext cx="2481580" cy="150558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800" dirty="0">
                <a:solidFill>
                  <a:srgbClr val="103154"/>
                </a:solidFill>
                <a:latin typeface="Century Gothic" panose="020B0502020202020204"/>
                <a:ea typeface="微软雅黑" panose="020B0503020204020204" pitchFamily="34" charset="-122"/>
              </a:rPr>
              <a:t>采用混合教学模式，丰富教学资源与评价方式，提高学生自学能力与计算机应用能力</a:t>
            </a:r>
            <a:endParaRPr lang="zh-CN" altLang="en-US" sz="1800" dirty="0">
              <a:solidFill>
                <a:srgbClr val="103154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9320" y="922655"/>
            <a:ext cx="2176145" cy="150558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800" dirty="0">
                <a:solidFill>
                  <a:srgbClr val="103154"/>
                </a:solidFill>
                <a:latin typeface="Century Gothic" panose="020B0502020202020204"/>
                <a:sym typeface="+mn-ea"/>
              </a:rPr>
              <a:t>校企合作共同制</a:t>
            </a:r>
            <a:r>
              <a:rPr lang="zh-CN" altLang="en-US" sz="1800" dirty="0">
                <a:solidFill>
                  <a:srgbClr val="103154"/>
                </a:solidFill>
                <a:latin typeface="Century Gothic" panose="020B0502020202020204"/>
                <a:sym typeface="+mn-ea"/>
              </a:rPr>
              <a:t>定教学</a:t>
            </a:r>
            <a:r>
              <a:rPr lang="zh-CN" altLang="en-US" sz="1800" dirty="0">
                <a:solidFill>
                  <a:srgbClr val="103154"/>
                </a:solidFill>
                <a:latin typeface="Century Gothic" panose="020B0502020202020204"/>
                <a:sym typeface="+mn-ea"/>
              </a:rPr>
              <a:t>内容</a:t>
            </a:r>
            <a:r>
              <a:rPr sz="1800" dirty="0">
                <a:solidFill>
                  <a:srgbClr val="103154"/>
                </a:solidFill>
                <a:latin typeface="Century Gothic" panose="020B0502020202020204"/>
                <a:sym typeface="+mn-ea"/>
              </a:rPr>
              <a:t>，</a:t>
            </a:r>
            <a:r>
              <a:rPr lang="zh-CN" altLang="en-US" sz="1800" dirty="0">
                <a:solidFill>
                  <a:srgbClr val="103154"/>
                </a:solidFill>
                <a:latin typeface="Century Gothic" panose="020B0502020202020204"/>
                <a:sym typeface="+mn-ea"/>
              </a:rPr>
              <a:t>实现企业需求和人才培养之间的无缝对接</a:t>
            </a:r>
            <a:endParaRPr sz="1800" dirty="0">
              <a:solidFill>
                <a:srgbClr val="103154"/>
              </a:solidFill>
              <a:latin typeface="Century Gothic" panose="020B0502020202020204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4565" y="2963985"/>
            <a:ext cx="2004695" cy="1351280"/>
          </a:xfrm>
          <a:prstGeom prst="rect">
            <a:avLst/>
          </a:prstGeom>
          <a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kumimoji="1" lang="zh-CN" altLang="en-US" sz="97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6" name="图片 15" descr="IMG_224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>
            <a:fillRect/>
          </a:stretch>
        </p:blipFill>
        <p:spPr>
          <a:xfrm>
            <a:off x="3465830" y="2952555"/>
            <a:ext cx="1988820" cy="13627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23305" y="2952750"/>
            <a:ext cx="1978660" cy="1362710"/>
          </a:xfrm>
          <a:prstGeom prst="rect">
            <a:avLst/>
          </a:prstGeom>
          <a:blipFill rotWithShape="1">
            <a:blip r:embed="rId4"/>
            <a:srcRect/>
            <a:stretch>
              <a:fillRect r="-1567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7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4749" y="4063093"/>
            <a:ext cx="2004641" cy="2521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9" name="矩形 18"/>
          <p:cNvSpPr/>
          <p:nvPr/>
        </p:nvSpPr>
        <p:spPr>
          <a:xfrm>
            <a:off x="3457889" y="4063093"/>
            <a:ext cx="2004641" cy="2521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0" name="矩形 19"/>
          <p:cNvSpPr/>
          <p:nvPr/>
        </p:nvSpPr>
        <p:spPr>
          <a:xfrm>
            <a:off x="6110415" y="4063093"/>
            <a:ext cx="2004641" cy="2521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63525" y="155575"/>
            <a:ext cx="985520" cy="521970"/>
            <a:chOff x="4353620" y="866076"/>
            <a:chExt cx="823245" cy="525058"/>
          </a:xfrm>
        </p:grpSpPr>
        <p:sp>
          <p:nvSpPr>
            <p:cNvPr id="9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57"/>
            <p:cNvSpPr txBox="1">
              <a:spLocks noChangeArrowheads="1"/>
            </p:cNvSpPr>
            <p:nvPr/>
          </p:nvSpPr>
          <p:spPr bwMode="auto">
            <a:xfrm>
              <a:off x="4434247" y="866076"/>
              <a:ext cx="742618" cy="5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1.2</a:t>
              </a:r>
              <a:endParaRPr lang="zh-CN" alt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07760" y="922655"/>
            <a:ext cx="2288540" cy="1505585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p>
            <a:pPr defTabSz="457200">
              <a:lnSpc>
                <a:spcPct val="130000"/>
              </a:lnSpc>
            </a:pPr>
            <a:r>
              <a:rPr lang="zh-CN" altLang="en-US" sz="1800" dirty="0">
                <a:solidFill>
                  <a:srgbClr val="103154"/>
                </a:solidFill>
                <a:latin typeface="Century Gothic" panose="020B0502020202020204"/>
                <a:ea typeface="微软雅黑" panose="020B0503020204020204" pitchFamily="34" charset="-122"/>
              </a:rPr>
              <a:t>采用多种教学方法，提高学生计算机学习兴趣，提高“1+X”证书获取率</a:t>
            </a:r>
            <a:endParaRPr lang="zh-CN" altLang="en-US" sz="1800" dirty="0">
              <a:solidFill>
                <a:srgbClr val="103154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390" name="组合 389"/>
          <p:cNvGrpSpPr/>
          <p:nvPr/>
        </p:nvGrpSpPr>
        <p:grpSpPr bwMode="auto">
          <a:xfrm>
            <a:off x="1168225" y="99060"/>
            <a:ext cx="3438700" cy="605457"/>
            <a:chOff x="1042749" y="269923"/>
            <a:chExt cx="3439107" cy="605808"/>
          </a:xfrm>
        </p:grpSpPr>
        <p:sp>
          <p:nvSpPr>
            <p:cNvPr id="4" name="文本框 390"/>
            <p:cNvSpPr txBox="1">
              <a:spLocks noChangeArrowheads="1"/>
            </p:cNvSpPr>
            <p:nvPr/>
          </p:nvSpPr>
          <p:spPr bwMode="auto">
            <a:xfrm>
              <a:off x="1042924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anose="020B0503020204020204" pitchFamily="34" charset="-122"/>
                </a:rPr>
                <a:t>课题研究意义</a:t>
              </a:r>
              <a:endParaRPr lang="zh-CN" altLang="en-US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350" y="4297363"/>
            <a:ext cx="9137650" cy="860425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3303588" y="1963738"/>
            <a:ext cx="323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核心概念界定</a:t>
            </a:r>
            <a:endParaRPr lang="zh-CN" altLang="zh-CN" sz="40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2252663" y="2008188"/>
            <a:ext cx="949325" cy="583564"/>
            <a:chOff x="4353620" y="864629"/>
            <a:chExt cx="742365" cy="456077"/>
          </a:xfrm>
        </p:grpSpPr>
        <p:sp>
          <p:nvSpPr>
            <p:cNvPr id="56" name="KSO_Shape"/>
            <p:cNvSpPr/>
            <p:nvPr/>
          </p:nvSpPr>
          <p:spPr bwMode="auto">
            <a:xfrm>
              <a:off x="4353620" y="865869"/>
              <a:ext cx="742365" cy="408187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8796" y="864629"/>
              <a:ext cx="432012" cy="456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2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35598" y="1433830"/>
            <a:ext cx="3328987" cy="2924175"/>
            <a:chOff x="792605" y="797647"/>
            <a:chExt cx="4091144" cy="3594484"/>
          </a:xfrm>
        </p:grpSpPr>
        <p:sp>
          <p:nvSpPr>
            <p:cNvPr id="3" name="Freeform 5"/>
            <p:cNvSpPr/>
            <p:nvPr/>
          </p:nvSpPr>
          <p:spPr bwMode="auto">
            <a:xfrm>
              <a:off x="2064625" y="3467166"/>
              <a:ext cx="850615" cy="569810"/>
            </a:xfrm>
            <a:custGeom>
              <a:avLst/>
              <a:gdLst>
                <a:gd name="T0" fmla="*/ 112 w 189"/>
                <a:gd name="T1" fmla="*/ 126 h 126"/>
                <a:gd name="T2" fmla="*/ 182 w 189"/>
                <a:gd name="T3" fmla="*/ 126 h 126"/>
                <a:gd name="T4" fmla="*/ 188 w 189"/>
                <a:gd name="T5" fmla="*/ 121 h 126"/>
                <a:gd name="T6" fmla="*/ 189 w 189"/>
                <a:gd name="T7" fmla="*/ 7 h 126"/>
                <a:gd name="T8" fmla="*/ 183 w 189"/>
                <a:gd name="T9" fmla="*/ 2 h 126"/>
                <a:gd name="T10" fmla="*/ 7 w 189"/>
                <a:gd name="T11" fmla="*/ 0 h 126"/>
                <a:gd name="T12" fmla="*/ 1 w 189"/>
                <a:gd name="T13" fmla="*/ 5 h 126"/>
                <a:gd name="T14" fmla="*/ 0 w 189"/>
                <a:gd name="T15" fmla="*/ 119 h 126"/>
                <a:gd name="T16" fmla="*/ 6 w 189"/>
                <a:gd name="T17" fmla="*/ 124 h 126"/>
                <a:gd name="T18" fmla="*/ 76 w 189"/>
                <a:gd name="T19" fmla="*/ 125 h 126"/>
                <a:gd name="T20" fmla="*/ 112 w 189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6">
                  <a:moveTo>
                    <a:pt x="112" y="126"/>
                  </a:moveTo>
                  <a:cubicBezTo>
                    <a:pt x="182" y="126"/>
                    <a:pt x="182" y="126"/>
                    <a:pt x="182" y="126"/>
                  </a:cubicBezTo>
                  <a:cubicBezTo>
                    <a:pt x="185" y="126"/>
                    <a:pt x="188" y="124"/>
                    <a:pt x="188" y="121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4"/>
                    <a:pt x="187" y="2"/>
                    <a:pt x="183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3" y="124"/>
                    <a:pt x="6" y="124"/>
                  </a:cubicBezTo>
                  <a:cubicBezTo>
                    <a:pt x="76" y="125"/>
                    <a:pt x="76" y="125"/>
                    <a:pt x="76" y="125"/>
                  </a:cubicBezTo>
                  <a:lnTo>
                    <a:pt x="112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109496" y="3508146"/>
              <a:ext cx="762823" cy="481996"/>
            </a:xfrm>
            <a:custGeom>
              <a:avLst/>
              <a:gdLst>
                <a:gd name="T0" fmla="*/ 168 w 169"/>
                <a:gd name="T1" fmla="*/ 102 h 107"/>
                <a:gd name="T2" fmla="*/ 163 w 169"/>
                <a:gd name="T3" fmla="*/ 107 h 107"/>
                <a:gd name="T4" fmla="*/ 5 w 169"/>
                <a:gd name="T5" fmla="*/ 105 h 107"/>
                <a:gd name="T6" fmla="*/ 0 w 169"/>
                <a:gd name="T7" fmla="*/ 100 h 107"/>
                <a:gd name="T8" fmla="*/ 1 w 169"/>
                <a:gd name="T9" fmla="*/ 5 h 107"/>
                <a:gd name="T10" fmla="*/ 6 w 169"/>
                <a:gd name="T11" fmla="*/ 0 h 107"/>
                <a:gd name="T12" fmla="*/ 164 w 169"/>
                <a:gd name="T13" fmla="*/ 2 h 107"/>
                <a:gd name="T14" fmla="*/ 169 w 169"/>
                <a:gd name="T15" fmla="*/ 7 h 107"/>
                <a:gd name="T16" fmla="*/ 168 w 169"/>
                <a:gd name="T17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07">
                  <a:moveTo>
                    <a:pt x="168" y="102"/>
                  </a:moveTo>
                  <a:cubicBezTo>
                    <a:pt x="168" y="105"/>
                    <a:pt x="166" y="107"/>
                    <a:pt x="163" y="107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7" y="2"/>
                    <a:pt x="169" y="4"/>
                    <a:pt x="169" y="7"/>
                  </a:cubicBezTo>
                  <a:lnTo>
                    <a:pt x="168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883186" y="4031122"/>
              <a:ext cx="1203737" cy="361009"/>
            </a:xfrm>
            <a:custGeom>
              <a:avLst/>
              <a:gdLst>
                <a:gd name="T0" fmla="*/ 159 w 267"/>
                <a:gd name="T1" fmla="*/ 79 h 80"/>
                <a:gd name="T2" fmla="*/ 260 w 267"/>
                <a:gd name="T3" fmla="*/ 80 h 80"/>
                <a:gd name="T4" fmla="*/ 265 w 267"/>
                <a:gd name="T5" fmla="*/ 75 h 80"/>
                <a:gd name="T6" fmla="*/ 227 w 267"/>
                <a:gd name="T7" fmla="*/ 4 h 80"/>
                <a:gd name="T8" fmla="*/ 220 w 267"/>
                <a:gd name="T9" fmla="*/ 1 h 80"/>
                <a:gd name="T10" fmla="*/ 48 w 267"/>
                <a:gd name="T11" fmla="*/ 0 h 80"/>
                <a:gd name="T12" fmla="*/ 41 w 267"/>
                <a:gd name="T13" fmla="*/ 2 h 80"/>
                <a:gd name="T14" fmla="*/ 1 w 267"/>
                <a:gd name="T15" fmla="*/ 72 h 80"/>
                <a:gd name="T16" fmla="*/ 6 w 267"/>
                <a:gd name="T17" fmla="*/ 77 h 80"/>
                <a:gd name="T18" fmla="*/ 108 w 267"/>
                <a:gd name="T19" fmla="*/ 78 h 80"/>
                <a:gd name="T20" fmla="*/ 159 w 267"/>
                <a:gd name="T21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80">
                  <a:moveTo>
                    <a:pt x="159" y="79"/>
                  </a:moveTo>
                  <a:cubicBezTo>
                    <a:pt x="260" y="80"/>
                    <a:pt x="260" y="80"/>
                    <a:pt x="260" y="80"/>
                  </a:cubicBezTo>
                  <a:cubicBezTo>
                    <a:pt x="264" y="80"/>
                    <a:pt x="267" y="77"/>
                    <a:pt x="265" y="75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6" y="3"/>
                    <a:pt x="223" y="1"/>
                    <a:pt x="220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1" y="1"/>
                    <a:pt x="41" y="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2" y="77"/>
                    <a:pt x="6" y="77"/>
                  </a:cubicBezTo>
                  <a:cubicBezTo>
                    <a:pt x="108" y="78"/>
                    <a:pt x="108" y="78"/>
                    <a:pt x="108" y="78"/>
                  </a:cubicBezTo>
                  <a:lnTo>
                    <a:pt x="159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2168025" y="4076004"/>
              <a:ext cx="50725" cy="19514"/>
            </a:xfrm>
            <a:custGeom>
              <a:avLst/>
              <a:gdLst>
                <a:gd name="T0" fmla="*/ 21 w 26"/>
                <a:gd name="T1" fmla="*/ 10 h 10"/>
                <a:gd name="T2" fmla="*/ 0 w 26"/>
                <a:gd name="T3" fmla="*/ 10 h 10"/>
                <a:gd name="T4" fmla="*/ 4 w 26"/>
                <a:gd name="T5" fmla="*/ 0 h 10"/>
                <a:gd name="T6" fmla="*/ 26 w 26"/>
                <a:gd name="T7" fmla="*/ 0 h 10"/>
                <a:gd name="T8" fmla="*/ 21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1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220701" y="4076004"/>
              <a:ext cx="50725" cy="19514"/>
            </a:xfrm>
            <a:custGeom>
              <a:avLst/>
              <a:gdLst>
                <a:gd name="T0" fmla="*/ 22 w 26"/>
                <a:gd name="T1" fmla="*/ 10 h 10"/>
                <a:gd name="T2" fmla="*/ 0 w 26"/>
                <a:gd name="T3" fmla="*/ 10 h 10"/>
                <a:gd name="T4" fmla="*/ 5 w 26"/>
                <a:gd name="T5" fmla="*/ 0 h 10"/>
                <a:gd name="T6" fmla="*/ 26 w 26"/>
                <a:gd name="T7" fmla="*/ 0 h 10"/>
                <a:gd name="T8" fmla="*/ 22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271426" y="4076004"/>
              <a:ext cx="48773" cy="19514"/>
            </a:xfrm>
            <a:custGeom>
              <a:avLst/>
              <a:gdLst>
                <a:gd name="T0" fmla="*/ 24 w 26"/>
                <a:gd name="T1" fmla="*/ 10 h 10"/>
                <a:gd name="T2" fmla="*/ 0 w 26"/>
                <a:gd name="T3" fmla="*/ 10 h 10"/>
                <a:gd name="T4" fmla="*/ 5 w 26"/>
                <a:gd name="T5" fmla="*/ 0 h 10"/>
                <a:gd name="T6" fmla="*/ 26 w 26"/>
                <a:gd name="T7" fmla="*/ 0 h 10"/>
                <a:gd name="T8" fmla="*/ 24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4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326053" y="4076004"/>
              <a:ext cx="48773" cy="23417"/>
            </a:xfrm>
            <a:custGeom>
              <a:avLst/>
              <a:gdLst>
                <a:gd name="T0" fmla="*/ 23 w 26"/>
                <a:gd name="T1" fmla="*/ 12 h 12"/>
                <a:gd name="T2" fmla="*/ 0 w 26"/>
                <a:gd name="T3" fmla="*/ 10 h 12"/>
                <a:gd name="T4" fmla="*/ 4 w 26"/>
                <a:gd name="T5" fmla="*/ 0 h 12"/>
                <a:gd name="T6" fmla="*/ 26 w 26"/>
                <a:gd name="T7" fmla="*/ 0 h 12"/>
                <a:gd name="T8" fmla="*/ 23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3" y="1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378728" y="4076004"/>
              <a:ext cx="46823" cy="23417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12 h 12"/>
                <a:gd name="T4" fmla="*/ 3 w 24"/>
                <a:gd name="T5" fmla="*/ 0 h 12"/>
                <a:gd name="T6" fmla="*/ 24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439208" y="4076004"/>
              <a:ext cx="39019" cy="23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487981" y="4076004"/>
              <a:ext cx="40971" cy="23417"/>
            </a:xfrm>
            <a:custGeom>
              <a:avLst/>
              <a:gdLst>
                <a:gd name="T0" fmla="*/ 21 w 21"/>
                <a:gd name="T1" fmla="*/ 12 h 12"/>
                <a:gd name="T2" fmla="*/ 0 w 21"/>
                <a:gd name="T3" fmla="*/ 12 h 12"/>
                <a:gd name="T4" fmla="*/ 0 w 21"/>
                <a:gd name="T5" fmla="*/ 0 h 12"/>
                <a:gd name="T6" fmla="*/ 21 w 21"/>
                <a:gd name="T7" fmla="*/ 2 h 12"/>
                <a:gd name="T8" fmla="*/ 21 w 2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1" y="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542608" y="4079907"/>
              <a:ext cx="40971" cy="19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597234" y="4079907"/>
              <a:ext cx="44872" cy="19514"/>
            </a:xfrm>
            <a:custGeom>
              <a:avLst/>
              <a:gdLst>
                <a:gd name="T0" fmla="*/ 24 w 24"/>
                <a:gd name="T1" fmla="*/ 10 h 10"/>
                <a:gd name="T2" fmla="*/ 2 w 24"/>
                <a:gd name="T3" fmla="*/ 10 h 10"/>
                <a:gd name="T4" fmla="*/ 0 w 24"/>
                <a:gd name="T5" fmla="*/ 0 h 10"/>
                <a:gd name="T6" fmla="*/ 19 w 24"/>
                <a:gd name="T7" fmla="*/ 0 h 10"/>
                <a:gd name="T8" fmla="*/ 24 w 2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646009" y="4079907"/>
              <a:ext cx="48773" cy="19514"/>
            </a:xfrm>
            <a:custGeom>
              <a:avLst/>
              <a:gdLst>
                <a:gd name="T0" fmla="*/ 26 w 26"/>
                <a:gd name="T1" fmla="*/ 10 h 10"/>
                <a:gd name="T2" fmla="*/ 5 w 26"/>
                <a:gd name="T3" fmla="*/ 10 h 10"/>
                <a:gd name="T4" fmla="*/ 0 w 26"/>
                <a:gd name="T5" fmla="*/ 0 h 10"/>
                <a:gd name="T6" fmla="*/ 21 w 26"/>
                <a:gd name="T7" fmla="*/ 0 h 10"/>
                <a:gd name="T8" fmla="*/ 2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694782" y="4079907"/>
              <a:ext cx="50725" cy="19514"/>
            </a:xfrm>
            <a:custGeom>
              <a:avLst/>
              <a:gdLst>
                <a:gd name="T0" fmla="*/ 26 w 26"/>
                <a:gd name="T1" fmla="*/ 10 h 10"/>
                <a:gd name="T2" fmla="*/ 5 w 26"/>
                <a:gd name="T3" fmla="*/ 10 h 10"/>
                <a:gd name="T4" fmla="*/ 0 w 26"/>
                <a:gd name="T5" fmla="*/ 0 h 10"/>
                <a:gd name="T6" fmla="*/ 21 w 26"/>
                <a:gd name="T7" fmla="*/ 0 h 10"/>
                <a:gd name="T8" fmla="*/ 2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2751360" y="4079907"/>
              <a:ext cx="48773" cy="23417"/>
            </a:xfrm>
            <a:custGeom>
              <a:avLst/>
              <a:gdLst>
                <a:gd name="T0" fmla="*/ 26 w 26"/>
                <a:gd name="T1" fmla="*/ 12 h 12"/>
                <a:gd name="T2" fmla="*/ 4 w 26"/>
                <a:gd name="T3" fmla="*/ 10 h 12"/>
                <a:gd name="T4" fmla="*/ 0 w 26"/>
                <a:gd name="T5" fmla="*/ 0 h 12"/>
                <a:gd name="T6" fmla="*/ 21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2148515" y="4099421"/>
              <a:ext cx="56578" cy="23417"/>
            </a:xfrm>
            <a:custGeom>
              <a:avLst/>
              <a:gdLst>
                <a:gd name="T0" fmla="*/ 24 w 29"/>
                <a:gd name="T1" fmla="*/ 12 h 12"/>
                <a:gd name="T2" fmla="*/ 0 w 29"/>
                <a:gd name="T3" fmla="*/ 12 h 12"/>
                <a:gd name="T4" fmla="*/ 7 w 29"/>
                <a:gd name="T5" fmla="*/ 0 h 12"/>
                <a:gd name="T6" fmla="*/ 29 w 29"/>
                <a:gd name="T7" fmla="*/ 0 h 12"/>
                <a:gd name="T8" fmla="*/ 24 w 2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2">
                  <a:moveTo>
                    <a:pt x="24" y="12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29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2208996" y="4099421"/>
              <a:ext cx="48773" cy="23417"/>
            </a:xfrm>
            <a:custGeom>
              <a:avLst/>
              <a:gdLst>
                <a:gd name="T0" fmla="*/ 21 w 26"/>
                <a:gd name="T1" fmla="*/ 12 h 12"/>
                <a:gd name="T2" fmla="*/ 0 w 26"/>
                <a:gd name="T3" fmla="*/ 12 h 12"/>
                <a:gd name="T4" fmla="*/ 5 w 26"/>
                <a:gd name="T5" fmla="*/ 0 h 12"/>
                <a:gd name="T6" fmla="*/ 26 w 26"/>
                <a:gd name="T7" fmla="*/ 2 h 12"/>
                <a:gd name="T8" fmla="*/ 21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1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6" y="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2263622" y="4103323"/>
              <a:ext cx="48773" cy="19514"/>
            </a:xfrm>
            <a:custGeom>
              <a:avLst/>
              <a:gdLst>
                <a:gd name="T0" fmla="*/ 23 w 26"/>
                <a:gd name="T1" fmla="*/ 10 h 10"/>
                <a:gd name="T2" fmla="*/ 0 w 26"/>
                <a:gd name="T3" fmla="*/ 10 h 10"/>
                <a:gd name="T4" fmla="*/ 4 w 26"/>
                <a:gd name="T5" fmla="*/ 0 h 10"/>
                <a:gd name="T6" fmla="*/ 26 w 26"/>
                <a:gd name="T7" fmla="*/ 0 h 10"/>
                <a:gd name="T8" fmla="*/ 23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3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2320199" y="4103323"/>
              <a:ext cx="46823" cy="21466"/>
            </a:xfrm>
            <a:custGeom>
              <a:avLst/>
              <a:gdLst>
                <a:gd name="T0" fmla="*/ 22 w 24"/>
                <a:gd name="T1" fmla="*/ 12 h 12"/>
                <a:gd name="T2" fmla="*/ 0 w 24"/>
                <a:gd name="T3" fmla="*/ 10 h 12"/>
                <a:gd name="T4" fmla="*/ 3 w 24"/>
                <a:gd name="T5" fmla="*/ 0 h 12"/>
                <a:gd name="T6" fmla="*/ 24 w 24"/>
                <a:gd name="T7" fmla="*/ 0 h 12"/>
                <a:gd name="T8" fmla="*/ 22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2" y="12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374826" y="4103323"/>
              <a:ext cx="44872" cy="21466"/>
            </a:xfrm>
            <a:custGeom>
              <a:avLst/>
              <a:gdLst>
                <a:gd name="T0" fmla="*/ 23 w 23"/>
                <a:gd name="T1" fmla="*/ 12 h 12"/>
                <a:gd name="T2" fmla="*/ 0 w 23"/>
                <a:gd name="T3" fmla="*/ 12 h 12"/>
                <a:gd name="T4" fmla="*/ 2 w 23"/>
                <a:gd name="T5" fmla="*/ 0 h 12"/>
                <a:gd name="T6" fmla="*/ 23 w 23"/>
                <a:gd name="T7" fmla="*/ 0 h 12"/>
                <a:gd name="T8" fmla="*/ 23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12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23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435306" y="4103323"/>
              <a:ext cx="42921" cy="21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2487981" y="4103323"/>
              <a:ext cx="44872" cy="21466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12 h 12"/>
                <a:gd name="T4" fmla="*/ 0 w 24"/>
                <a:gd name="T5" fmla="*/ 0 h 12"/>
                <a:gd name="T6" fmla="*/ 21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542608" y="4103323"/>
              <a:ext cx="44872" cy="21466"/>
            </a:xfrm>
            <a:custGeom>
              <a:avLst/>
              <a:gdLst>
                <a:gd name="T0" fmla="*/ 23 w 23"/>
                <a:gd name="T1" fmla="*/ 12 h 12"/>
                <a:gd name="T2" fmla="*/ 2 w 23"/>
                <a:gd name="T3" fmla="*/ 12 h 12"/>
                <a:gd name="T4" fmla="*/ 0 w 23"/>
                <a:gd name="T5" fmla="*/ 0 h 12"/>
                <a:gd name="T6" fmla="*/ 23 w 23"/>
                <a:gd name="T7" fmla="*/ 0 h 12"/>
                <a:gd name="T8" fmla="*/ 23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12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2601136" y="4103323"/>
              <a:ext cx="44872" cy="21466"/>
            </a:xfrm>
            <a:custGeom>
              <a:avLst/>
              <a:gdLst>
                <a:gd name="T0" fmla="*/ 24 w 24"/>
                <a:gd name="T1" fmla="*/ 12 h 12"/>
                <a:gd name="T2" fmla="*/ 3 w 24"/>
                <a:gd name="T3" fmla="*/ 12 h 12"/>
                <a:gd name="T4" fmla="*/ 0 w 24"/>
                <a:gd name="T5" fmla="*/ 0 h 12"/>
                <a:gd name="T6" fmla="*/ 22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3" y="1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655763" y="4103323"/>
              <a:ext cx="48774" cy="21466"/>
            </a:xfrm>
            <a:custGeom>
              <a:avLst/>
              <a:gdLst>
                <a:gd name="T0" fmla="*/ 26 w 26"/>
                <a:gd name="T1" fmla="*/ 12 h 12"/>
                <a:gd name="T2" fmla="*/ 5 w 26"/>
                <a:gd name="T3" fmla="*/ 12 h 12"/>
                <a:gd name="T4" fmla="*/ 0 w 26"/>
                <a:gd name="T5" fmla="*/ 0 h 12"/>
                <a:gd name="T6" fmla="*/ 21 w 26"/>
                <a:gd name="T7" fmla="*/ 3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5" y="12"/>
                  </a:lnTo>
                  <a:lnTo>
                    <a:pt x="0" y="0"/>
                  </a:lnTo>
                  <a:lnTo>
                    <a:pt x="21" y="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708439" y="4109178"/>
              <a:ext cx="50725" cy="21465"/>
            </a:xfrm>
            <a:custGeom>
              <a:avLst/>
              <a:gdLst>
                <a:gd name="T0" fmla="*/ 26 w 26"/>
                <a:gd name="T1" fmla="*/ 12 h 12"/>
                <a:gd name="T2" fmla="*/ 5 w 26"/>
                <a:gd name="T3" fmla="*/ 9 h 12"/>
                <a:gd name="T4" fmla="*/ 0 w 26"/>
                <a:gd name="T5" fmla="*/ 0 h 12"/>
                <a:gd name="T6" fmla="*/ 22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5" y="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2763066" y="4109178"/>
              <a:ext cx="54627" cy="21465"/>
            </a:xfrm>
            <a:custGeom>
              <a:avLst/>
              <a:gdLst>
                <a:gd name="T0" fmla="*/ 28 w 28"/>
                <a:gd name="T1" fmla="*/ 12 h 12"/>
                <a:gd name="T2" fmla="*/ 4 w 28"/>
                <a:gd name="T3" fmla="*/ 12 h 12"/>
                <a:gd name="T4" fmla="*/ 0 w 28"/>
                <a:gd name="T5" fmla="*/ 0 h 12"/>
                <a:gd name="T6" fmla="*/ 21 w 28"/>
                <a:gd name="T7" fmla="*/ 0 h 12"/>
                <a:gd name="T8" fmla="*/ 28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28" y="12"/>
                  </a:moveTo>
                  <a:lnTo>
                    <a:pt x="4" y="1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132908" y="4130643"/>
              <a:ext cx="58529" cy="21466"/>
            </a:xfrm>
            <a:custGeom>
              <a:avLst/>
              <a:gdLst>
                <a:gd name="T0" fmla="*/ 23 w 31"/>
                <a:gd name="T1" fmla="*/ 11 h 11"/>
                <a:gd name="T2" fmla="*/ 0 w 31"/>
                <a:gd name="T3" fmla="*/ 11 h 11"/>
                <a:gd name="T4" fmla="*/ 7 w 31"/>
                <a:gd name="T5" fmla="*/ 0 h 11"/>
                <a:gd name="T6" fmla="*/ 31 w 31"/>
                <a:gd name="T7" fmla="*/ 0 h 11"/>
                <a:gd name="T8" fmla="*/ 23 w 3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23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31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2191436" y="4130643"/>
              <a:ext cx="56578" cy="21466"/>
            </a:xfrm>
            <a:custGeom>
              <a:avLst/>
              <a:gdLst>
                <a:gd name="T0" fmla="*/ 23 w 30"/>
                <a:gd name="T1" fmla="*/ 11 h 11"/>
                <a:gd name="T2" fmla="*/ 0 w 30"/>
                <a:gd name="T3" fmla="*/ 11 h 11"/>
                <a:gd name="T4" fmla="*/ 7 w 30"/>
                <a:gd name="T5" fmla="*/ 0 h 11"/>
                <a:gd name="T6" fmla="*/ 30 w 30"/>
                <a:gd name="T7" fmla="*/ 0 h 11"/>
                <a:gd name="T8" fmla="*/ 23 w 3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3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30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2248015" y="4130643"/>
              <a:ext cx="54627" cy="21466"/>
            </a:xfrm>
            <a:custGeom>
              <a:avLst/>
              <a:gdLst>
                <a:gd name="T0" fmla="*/ 24 w 29"/>
                <a:gd name="T1" fmla="*/ 11 h 11"/>
                <a:gd name="T2" fmla="*/ 0 w 29"/>
                <a:gd name="T3" fmla="*/ 11 h 11"/>
                <a:gd name="T4" fmla="*/ 5 w 29"/>
                <a:gd name="T5" fmla="*/ 0 h 11"/>
                <a:gd name="T6" fmla="*/ 29 w 29"/>
                <a:gd name="T7" fmla="*/ 0 h 11"/>
                <a:gd name="T8" fmla="*/ 24 w 2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4" y="11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29" y="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2306543" y="4130643"/>
              <a:ext cx="56577" cy="27320"/>
            </a:xfrm>
            <a:custGeom>
              <a:avLst/>
              <a:gdLst>
                <a:gd name="T0" fmla="*/ 26 w 29"/>
                <a:gd name="T1" fmla="*/ 14 h 14"/>
                <a:gd name="T2" fmla="*/ 0 w 29"/>
                <a:gd name="T3" fmla="*/ 11 h 14"/>
                <a:gd name="T4" fmla="*/ 5 w 29"/>
                <a:gd name="T5" fmla="*/ 0 h 14"/>
                <a:gd name="T6" fmla="*/ 29 w 29"/>
                <a:gd name="T7" fmla="*/ 0 h 14"/>
                <a:gd name="T8" fmla="*/ 26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26" y="14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29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2370924" y="4130643"/>
              <a:ext cx="48774" cy="27320"/>
            </a:xfrm>
            <a:custGeom>
              <a:avLst/>
              <a:gdLst>
                <a:gd name="T0" fmla="*/ 24 w 26"/>
                <a:gd name="T1" fmla="*/ 14 h 14"/>
                <a:gd name="T2" fmla="*/ 0 w 26"/>
                <a:gd name="T3" fmla="*/ 14 h 14"/>
                <a:gd name="T4" fmla="*/ 3 w 26"/>
                <a:gd name="T5" fmla="*/ 0 h 14"/>
                <a:gd name="T6" fmla="*/ 26 w 26"/>
                <a:gd name="T7" fmla="*/ 0 h 14"/>
                <a:gd name="T8" fmla="*/ 24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14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6" y="0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2429452" y="4130643"/>
              <a:ext cx="44872" cy="27320"/>
            </a:xfrm>
            <a:custGeom>
              <a:avLst/>
              <a:gdLst>
                <a:gd name="T0" fmla="*/ 24 w 24"/>
                <a:gd name="T1" fmla="*/ 14 h 14"/>
                <a:gd name="T2" fmla="*/ 0 w 24"/>
                <a:gd name="T3" fmla="*/ 14 h 14"/>
                <a:gd name="T4" fmla="*/ 3 w 24"/>
                <a:gd name="T5" fmla="*/ 0 h 14"/>
                <a:gd name="T6" fmla="*/ 24 w 24"/>
                <a:gd name="T7" fmla="*/ 0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2487981" y="4130643"/>
              <a:ext cx="44872" cy="27320"/>
            </a:xfrm>
            <a:custGeom>
              <a:avLst/>
              <a:gdLst>
                <a:gd name="T0" fmla="*/ 24 w 24"/>
                <a:gd name="T1" fmla="*/ 14 h 14"/>
                <a:gd name="T2" fmla="*/ 0 w 24"/>
                <a:gd name="T3" fmla="*/ 14 h 14"/>
                <a:gd name="T4" fmla="*/ 0 w 24"/>
                <a:gd name="T5" fmla="*/ 0 h 14"/>
                <a:gd name="T6" fmla="*/ 24 w 24"/>
                <a:gd name="T7" fmla="*/ 2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4" y="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2546509" y="4134546"/>
              <a:ext cx="50725" cy="23417"/>
            </a:xfrm>
            <a:custGeom>
              <a:avLst/>
              <a:gdLst>
                <a:gd name="T0" fmla="*/ 26 w 26"/>
                <a:gd name="T1" fmla="*/ 12 h 12"/>
                <a:gd name="T2" fmla="*/ 2 w 26"/>
                <a:gd name="T3" fmla="*/ 12 h 12"/>
                <a:gd name="T4" fmla="*/ 0 w 26"/>
                <a:gd name="T5" fmla="*/ 0 h 12"/>
                <a:gd name="T6" fmla="*/ 24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2606990" y="4134546"/>
              <a:ext cx="48773" cy="23417"/>
            </a:xfrm>
            <a:custGeom>
              <a:avLst/>
              <a:gdLst>
                <a:gd name="T0" fmla="*/ 26 w 26"/>
                <a:gd name="T1" fmla="*/ 12 h 12"/>
                <a:gd name="T2" fmla="*/ 2 w 26"/>
                <a:gd name="T3" fmla="*/ 12 h 12"/>
                <a:gd name="T4" fmla="*/ 0 w 26"/>
                <a:gd name="T5" fmla="*/ 0 h 12"/>
                <a:gd name="T6" fmla="*/ 23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2665518" y="4134546"/>
              <a:ext cx="52675" cy="23417"/>
            </a:xfrm>
            <a:custGeom>
              <a:avLst/>
              <a:gdLst>
                <a:gd name="T0" fmla="*/ 28 w 28"/>
                <a:gd name="T1" fmla="*/ 12 h 12"/>
                <a:gd name="T2" fmla="*/ 4 w 28"/>
                <a:gd name="T3" fmla="*/ 12 h 12"/>
                <a:gd name="T4" fmla="*/ 0 w 28"/>
                <a:gd name="T5" fmla="*/ 0 h 12"/>
                <a:gd name="T6" fmla="*/ 23 w 28"/>
                <a:gd name="T7" fmla="*/ 0 h 12"/>
                <a:gd name="T8" fmla="*/ 28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28" y="12"/>
                  </a:moveTo>
                  <a:lnTo>
                    <a:pt x="4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2718193" y="4134546"/>
              <a:ext cx="58529" cy="27320"/>
            </a:xfrm>
            <a:custGeom>
              <a:avLst/>
              <a:gdLst>
                <a:gd name="T0" fmla="*/ 31 w 31"/>
                <a:gd name="T1" fmla="*/ 14 h 14"/>
                <a:gd name="T2" fmla="*/ 7 w 31"/>
                <a:gd name="T3" fmla="*/ 12 h 14"/>
                <a:gd name="T4" fmla="*/ 0 w 31"/>
                <a:gd name="T5" fmla="*/ 0 h 14"/>
                <a:gd name="T6" fmla="*/ 24 w 31"/>
                <a:gd name="T7" fmla="*/ 0 h 14"/>
                <a:gd name="T8" fmla="*/ 31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31" y="14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2776722" y="4134546"/>
              <a:ext cx="60480" cy="27320"/>
            </a:xfrm>
            <a:custGeom>
              <a:avLst/>
              <a:gdLst>
                <a:gd name="T0" fmla="*/ 31 w 31"/>
                <a:gd name="T1" fmla="*/ 14 h 14"/>
                <a:gd name="T2" fmla="*/ 7 w 31"/>
                <a:gd name="T3" fmla="*/ 14 h 14"/>
                <a:gd name="T4" fmla="*/ 0 w 31"/>
                <a:gd name="T5" fmla="*/ 0 h 14"/>
                <a:gd name="T6" fmla="*/ 23 w 31"/>
                <a:gd name="T7" fmla="*/ 0 h 14"/>
                <a:gd name="T8" fmla="*/ 31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31" y="14"/>
                  </a:moveTo>
                  <a:lnTo>
                    <a:pt x="7" y="1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2109496" y="4161865"/>
              <a:ext cx="62430" cy="27320"/>
            </a:xfrm>
            <a:custGeom>
              <a:avLst/>
              <a:gdLst>
                <a:gd name="T0" fmla="*/ 26 w 33"/>
                <a:gd name="T1" fmla="*/ 14 h 14"/>
                <a:gd name="T2" fmla="*/ 0 w 33"/>
                <a:gd name="T3" fmla="*/ 14 h 14"/>
                <a:gd name="T4" fmla="*/ 9 w 33"/>
                <a:gd name="T5" fmla="*/ 0 h 14"/>
                <a:gd name="T6" fmla="*/ 33 w 33"/>
                <a:gd name="T7" fmla="*/ 0 h 14"/>
                <a:gd name="T8" fmla="*/ 26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26" y="14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33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2171927" y="4161865"/>
              <a:ext cx="62430" cy="27320"/>
            </a:xfrm>
            <a:custGeom>
              <a:avLst/>
              <a:gdLst>
                <a:gd name="T0" fmla="*/ 26 w 33"/>
                <a:gd name="T1" fmla="*/ 14 h 14"/>
                <a:gd name="T2" fmla="*/ 0 w 33"/>
                <a:gd name="T3" fmla="*/ 14 h 14"/>
                <a:gd name="T4" fmla="*/ 7 w 33"/>
                <a:gd name="T5" fmla="*/ 0 h 14"/>
                <a:gd name="T6" fmla="*/ 33 w 33"/>
                <a:gd name="T7" fmla="*/ 0 h 14"/>
                <a:gd name="T8" fmla="*/ 26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26" y="14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3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2234357" y="4161865"/>
              <a:ext cx="60480" cy="27320"/>
            </a:xfrm>
            <a:custGeom>
              <a:avLst/>
              <a:gdLst>
                <a:gd name="T0" fmla="*/ 26 w 31"/>
                <a:gd name="T1" fmla="*/ 14 h 14"/>
                <a:gd name="T2" fmla="*/ 0 w 31"/>
                <a:gd name="T3" fmla="*/ 14 h 14"/>
                <a:gd name="T4" fmla="*/ 5 w 31"/>
                <a:gd name="T5" fmla="*/ 0 h 14"/>
                <a:gd name="T6" fmla="*/ 31 w 31"/>
                <a:gd name="T7" fmla="*/ 0 h 14"/>
                <a:gd name="T8" fmla="*/ 26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26" y="14"/>
                  </a:moveTo>
                  <a:lnTo>
                    <a:pt x="0" y="14"/>
                  </a:lnTo>
                  <a:lnTo>
                    <a:pt x="5" y="0"/>
                  </a:lnTo>
                  <a:lnTo>
                    <a:pt x="31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2298739" y="4161865"/>
              <a:ext cx="54627" cy="27320"/>
            </a:xfrm>
            <a:custGeom>
              <a:avLst/>
              <a:gdLst>
                <a:gd name="T0" fmla="*/ 27 w 29"/>
                <a:gd name="T1" fmla="*/ 14 h 14"/>
                <a:gd name="T2" fmla="*/ 0 w 29"/>
                <a:gd name="T3" fmla="*/ 14 h 14"/>
                <a:gd name="T4" fmla="*/ 5 w 29"/>
                <a:gd name="T5" fmla="*/ 0 h 14"/>
                <a:gd name="T6" fmla="*/ 29 w 29"/>
                <a:gd name="T7" fmla="*/ 0 h 14"/>
                <a:gd name="T8" fmla="*/ 27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27" y="14"/>
                  </a:moveTo>
                  <a:lnTo>
                    <a:pt x="0" y="14"/>
                  </a:lnTo>
                  <a:lnTo>
                    <a:pt x="5" y="0"/>
                  </a:lnTo>
                  <a:lnTo>
                    <a:pt x="29" y="0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2363120" y="4161865"/>
              <a:ext cx="52676" cy="27320"/>
            </a:xfrm>
            <a:custGeom>
              <a:avLst/>
              <a:gdLst>
                <a:gd name="T0" fmla="*/ 26 w 28"/>
                <a:gd name="T1" fmla="*/ 14 h 14"/>
                <a:gd name="T2" fmla="*/ 0 w 28"/>
                <a:gd name="T3" fmla="*/ 14 h 14"/>
                <a:gd name="T4" fmla="*/ 4 w 28"/>
                <a:gd name="T5" fmla="*/ 0 h 14"/>
                <a:gd name="T6" fmla="*/ 28 w 28"/>
                <a:gd name="T7" fmla="*/ 0 h 14"/>
                <a:gd name="T8" fmla="*/ 26 w 2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">
                  <a:moveTo>
                    <a:pt x="26" y="14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28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2425551" y="4161865"/>
              <a:ext cx="48774" cy="27320"/>
            </a:xfrm>
            <a:custGeom>
              <a:avLst/>
              <a:gdLst>
                <a:gd name="T0" fmla="*/ 26 w 26"/>
                <a:gd name="T1" fmla="*/ 14 h 14"/>
                <a:gd name="T2" fmla="*/ 0 w 26"/>
                <a:gd name="T3" fmla="*/ 14 h 14"/>
                <a:gd name="T4" fmla="*/ 2 w 26"/>
                <a:gd name="T5" fmla="*/ 0 h 14"/>
                <a:gd name="T6" fmla="*/ 26 w 26"/>
                <a:gd name="T7" fmla="*/ 0 h 14"/>
                <a:gd name="T8" fmla="*/ 26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6" y="14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6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2487981" y="4161865"/>
              <a:ext cx="48774" cy="33174"/>
            </a:xfrm>
            <a:custGeom>
              <a:avLst/>
              <a:gdLst>
                <a:gd name="T0" fmla="*/ 26 w 26"/>
                <a:gd name="T1" fmla="*/ 17 h 17"/>
                <a:gd name="T2" fmla="*/ 0 w 26"/>
                <a:gd name="T3" fmla="*/ 14 h 17"/>
                <a:gd name="T4" fmla="*/ 0 w 26"/>
                <a:gd name="T5" fmla="*/ 0 h 17"/>
                <a:gd name="T6" fmla="*/ 24 w 26"/>
                <a:gd name="T7" fmla="*/ 2 h 17"/>
                <a:gd name="T8" fmla="*/ 26 w 2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6" y="17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4" y="2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2550411" y="4165768"/>
              <a:ext cx="50725" cy="29272"/>
            </a:xfrm>
            <a:custGeom>
              <a:avLst/>
              <a:gdLst>
                <a:gd name="T0" fmla="*/ 26 w 26"/>
                <a:gd name="T1" fmla="*/ 15 h 15"/>
                <a:gd name="T2" fmla="*/ 0 w 26"/>
                <a:gd name="T3" fmla="*/ 15 h 15"/>
                <a:gd name="T4" fmla="*/ 0 w 26"/>
                <a:gd name="T5" fmla="*/ 0 h 15"/>
                <a:gd name="T6" fmla="*/ 24 w 26"/>
                <a:gd name="T7" fmla="*/ 0 h 15"/>
                <a:gd name="T8" fmla="*/ 26 w 2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2612842" y="4165768"/>
              <a:ext cx="56578" cy="29272"/>
            </a:xfrm>
            <a:custGeom>
              <a:avLst/>
              <a:gdLst>
                <a:gd name="T0" fmla="*/ 29 w 29"/>
                <a:gd name="T1" fmla="*/ 15 h 15"/>
                <a:gd name="T2" fmla="*/ 3 w 29"/>
                <a:gd name="T3" fmla="*/ 15 h 15"/>
                <a:gd name="T4" fmla="*/ 0 w 29"/>
                <a:gd name="T5" fmla="*/ 0 h 15"/>
                <a:gd name="T6" fmla="*/ 24 w 29"/>
                <a:gd name="T7" fmla="*/ 0 h 15"/>
                <a:gd name="T8" fmla="*/ 29 w 2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9" y="15"/>
                  </a:moveTo>
                  <a:lnTo>
                    <a:pt x="3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2673322" y="4165768"/>
              <a:ext cx="58529" cy="29272"/>
            </a:xfrm>
            <a:custGeom>
              <a:avLst/>
              <a:gdLst>
                <a:gd name="T0" fmla="*/ 31 w 31"/>
                <a:gd name="T1" fmla="*/ 15 h 15"/>
                <a:gd name="T2" fmla="*/ 5 w 31"/>
                <a:gd name="T3" fmla="*/ 15 h 15"/>
                <a:gd name="T4" fmla="*/ 0 w 31"/>
                <a:gd name="T5" fmla="*/ 0 h 15"/>
                <a:gd name="T6" fmla="*/ 24 w 31"/>
                <a:gd name="T7" fmla="*/ 0 h 15"/>
                <a:gd name="T8" fmla="*/ 31 w 3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31" y="15"/>
                  </a:moveTo>
                  <a:lnTo>
                    <a:pt x="5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2731850" y="4165768"/>
              <a:ext cx="62430" cy="29272"/>
            </a:xfrm>
            <a:custGeom>
              <a:avLst/>
              <a:gdLst>
                <a:gd name="T0" fmla="*/ 33 w 33"/>
                <a:gd name="T1" fmla="*/ 15 h 15"/>
                <a:gd name="T2" fmla="*/ 7 w 33"/>
                <a:gd name="T3" fmla="*/ 15 h 15"/>
                <a:gd name="T4" fmla="*/ 0 w 33"/>
                <a:gd name="T5" fmla="*/ 0 h 15"/>
                <a:gd name="T6" fmla="*/ 26 w 33"/>
                <a:gd name="T7" fmla="*/ 0 h 15"/>
                <a:gd name="T8" fmla="*/ 33 w 3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33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2794281" y="4165768"/>
              <a:ext cx="62430" cy="29272"/>
            </a:xfrm>
            <a:custGeom>
              <a:avLst/>
              <a:gdLst>
                <a:gd name="T0" fmla="*/ 33 w 33"/>
                <a:gd name="T1" fmla="*/ 15 h 15"/>
                <a:gd name="T2" fmla="*/ 7 w 33"/>
                <a:gd name="T3" fmla="*/ 15 h 15"/>
                <a:gd name="T4" fmla="*/ 0 w 33"/>
                <a:gd name="T5" fmla="*/ 0 h 15"/>
                <a:gd name="T6" fmla="*/ 24 w 33"/>
                <a:gd name="T7" fmla="*/ 0 h 15"/>
                <a:gd name="T8" fmla="*/ 33 w 3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33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2271426" y="4247727"/>
              <a:ext cx="460424" cy="91717"/>
            </a:xfrm>
            <a:custGeom>
              <a:avLst/>
              <a:gdLst>
                <a:gd name="T0" fmla="*/ 242 w 242"/>
                <a:gd name="T1" fmla="*/ 48 h 48"/>
                <a:gd name="T2" fmla="*/ 0 w 242"/>
                <a:gd name="T3" fmla="*/ 45 h 48"/>
                <a:gd name="T4" fmla="*/ 14 w 242"/>
                <a:gd name="T5" fmla="*/ 0 h 48"/>
                <a:gd name="T6" fmla="*/ 228 w 242"/>
                <a:gd name="T7" fmla="*/ 3 h 48"/>
                <a:gd name="T8" fmla="*/ 242 w 24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8">
                  <a:moveTo>
                    <a:pt x="242" y="48"/>
                  </a:moveTo>
                  <a:lnTo>
                    <a:pt x="0" y="45"/>
                  </a:lnTo>
                  <a:lnTo>
                    <a:pt x="14" y="0"/>
                  </a:lnTo>
                  <a:lnTo>
                    <a:pt x="228" y="3"/>
                  </a:lnTo>
                  <a:lnTo>
                    <a:pt x="24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2339709" y="3683772"/>
              <a:ext cx="296545" cy="95618"/>
            </a:xfrm>
            <a:custGeom>
              <a:avLst/>
              <a:gdLst>
                <a:gd name="T0" fmla="*/ 59 w 66"/>
                <a:gd name="T1" fmla="*/ 19 h 21"/>
                <a:gd name="T2" fmla="*/ 32 w 66"/>
                <a:gd name="T3" fmla="*/ 7 h 21"/>
                <a:gd name="T4" fmla="*/ 32 w 66"/>
                <a:gd name="T5" fmla="*/ 7 h 21"/>
                <a:gd name="T6" fmla="*/ 7 w 66"/>
                <a:gd name="T7" fmla="*/ 17 h 21"/>
                <a:gd name="T8" fmla="*/ 7 w 66"/>
                <a:gd name="T9" fmla="*/ 17 h 21"/>
                <a:gd name="T10" fmla="*/ 7 w 66"/>
                <a:gd name="T11" fmla="*/ 17 h 21"/>
                <a:gd name="T12" fmla="*/ 1 w 66"/>
                <a:gd name="T13" fmla="*/ 17 h 21"/>
                <a:gd name="T14" fmla="*/ 1 w 66"/>
                <a:gd name="T15" fmla="*/ 17 h 21"/>
                <a:gd name="T16" fmla="*/ 1 w 66"/>
                <a:gd name="T17" fmla="*/ 12 h 21"/>
                <a:gd name="T18" fmla="*/ 1 w 66"/>
                <a:gd name="T19" fmla="*/ 12 h 21"/>
                <a:gd name="T20" fmla="*/ 32 w 66"/>
                <a:gd name="T21" fmla="*/ 0 h 21"/>
                <a:gd name="T22" fmla="*/ 32 w 66"/>
                <a:gd name="T23" fmla="*/ 0 h 21"/>
                <a:gd name="T24" fmla="*/ 65 w 66"/>
                <a:gd name="T25" fmla="*/ 14 h 21"/>
                <a:gd name="T26" fmla="*/ 65 w 66"/>
                <a:gd name="T27" fmla="*/ 14 h 21"/>
                <a:gd name="T28" fmla="*/ 65 w 66"/>
                <a:gd name="T29" fmla="*/ 20 h 21"/>
                <a:gd name="T30" fmla="*/ 65 w 66"/>
                <a:gd name="T31" fmla="*/ 20 h 21"/>
                <a:gd name="T32" fmla="*/ 62 w 66"/>
                <a:gd name="T33" fmla="*/ 21 h 21"/>
                <a:gd name="T34" fmla="*/ 62 w 66"/>
                <a:gd name="T35" fmla="*/ 21 h 21"/>
                <a:gd name="T36" fmla="*/ 59 w 66"/>
                <a:gd name="T3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1">
                  <a:moveTo>
                    <a:pt x="59" y="19"/>
                  </a:moveTo>
                  <a:cubicBezTo>
                    <a:pt x="52" y="12"/>
                    <a:pt x="4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3" y="7"/>
                    <a:pt x="14" y="11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19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0" y="3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4" y="0"/>
                    <a:pt x="56" y="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6"/>
                    <a:pt x="66" y="18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4" y="20"/>
                    <a:pt x="63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0" y="20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2378728" y="3746217"/>
              <a:ext cx="214605" cy="72201"/>
            </a:xfrm>
            <a:custGeom>
              <a:avLst/>
              <a:gdLst>
                <a:gd name="T0" fmla="*/ 39 w 47"/>
                <a:gd name="T1" fmla="*/ 15 h 16"/>
                <a:gd name="T2" fmla="*/ 23 w 47"/>
                <a:gd name="T3" fmla="*/ 8 h 16"/>
                <a:gd name="T4" fmla="*/ 23 w 47"/>
                <a:gd name="T5" fmla="*/ 8 h 16"/>
                <a:gd name="T6" fmla="*/ 7 w 47"/>
                <a:gd name="T7" fmla="*/ 14 h 16"/>
                <a:gd name="T8" fmla="*/ 7 w 47"/>
                <a:gd name="T9" fmla="*/ 14 h 16"/>
                <a:gd name="T10" fmla="*/ 7 w 47"/>
                <a:gd name="T11" fmla="*/ 14 h 16"/>
                <a:gd name="T12" fmla="*/ 2 w 47"/>
                <a:gd name="T13" fmla="*/ 14 h 16"/>
                <a:gd name="T14" fmla="*/ 2 w 47"/>
                <a:gd name="T15" fmla="*/ 14 h 16"/>
                <a:gd name="T16" fmla="*/ 2 w 47"/>
                <a:gd name="T17" fmla="*/ 8 h 16"/>
                <a:gd name="T18" fmla="*/ 2 w 47"/>
                <a:gd name="T19" fmla="*/ 8 h 16"/>
                <a:gd name="T20" fmla="*/ 23 w 47"/>
                <a:gd name="T21" fmla="*/ 0 h 16"/>
                <a:gd name="T22" fmla="*/ 23 w 47"/>
                <a:gd name="T23" fmla="*/ 0 h 16"/>
                <a:gd name="T24" fmla="*/ 45 w 47"/>
                <a:gd name="T25" fmla="*/ 10 h 16"/>
                <a:gd name="T26" fmla="*/ 45 w 47"/>
                <a:gd name="T27" fmla="*/ 10 h 16"/>
                <a:gd name="T28" fmla="*/ 45 w 47"/>
                <a:gd name="T29" fmla="*/ 15 h 16"/>
                <a:gd name="T30" fmla="*/ 45 w 47"/>
                <a:gd name="T31" fmla="*/ 15 h 16"/>
                <a:gd name="T32" fmla="*/ 42 w 47"/>
                <a:gd name="T33" fmla="*/ 16 h 16"/>
                <a:gd name="T34" fmla="*/ 42 w 47"/>
                <a:gd name="T35" fmla="*/ 16 h 16"/>
                <a:gd name="T36" fmla="*/ 39 w 47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6">
                  <a:moveTo>
                    <a:pt x="39" y="15"/>
                  </a:moveTo>
                  <a:cubicBezTo>
                    <a:pt x="35" y="10"/>
                    <a:pt x="29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7" y="8"/>
                    <a:pt x="12" y="10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3"/>
                    <a:pt x="16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9" y="4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2"/>
                    <a:pt x="47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0" y="16"/>
                    <a:pt x="39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2439208" y="3816468"/>
              <a:ext cx="89744" cy="87813"/>
            </a:xfrm>
            <a:custGeom>
              <a:avLst/>
              <a:gdLst>
                <a:gd name="T0" fmla="*/ 16 w 20"/>
                <a:gd name="T1" fmla="*/ 17 h 20"/>
                <a:gd name="T2" fmla="*/ 3 w 20"/>
                <a:gd name="T3" fmla="*/ 16 h 20"/>
                <a:gd name="T4" fmla="*/ 4 w 20"/>
                <a:gd name="T5" fmla="*/ 3 h 20"/>
                <a:gd name="T6" fmla="*/ 17 w 20"/>
                <a:gd name="T7" fmla="*/ 4 h 20"/>
                <a:gd name="T8" fmla="*/ 16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6" y="17"/>
                  </a:moveTo>
                  <a:cubicBezTo>
                    <a:pt x="12" y="20"/>
                    <a:pt x="7" y="20"/>
                    <a:pt x="3" y="16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7" y="0"/>
                    <a:pt x="13" y="0"/>
                    <a:pt x="17" y="4"/>
                  </a:cubicBezTo>
                  <a:cubicBezTo>
                    <a:pt x="20" y="7"/>
                    <a:pt x="20" y="13"/>
                    <a:pt x="16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896005" y="3670112"/>
              <a:ext cx="554070" cy="718116"/>
            </a:xfrm>
            <a:custGeom>
              <a:avLst/>
              <a:gdLst>
                <a:gd name="T0" fmla="*/ 117 w 123"/>
                <a:gd name="T1" fmla="*/ 155 h 159"/>
                <a:gd name="T2" fmla="*/ 122 w 123"/>
                <a:gd name="T3" fmla="*/ 151 h 159"/>
                <a:gd name="T4" fmla="*/ 123 w 123"/>
                <a:gd name="T5" fmla="*/ 6 h 159"/>
                <a:gd name="T6" fmla="*/ 117 w 123"/>
                <a:gd name="T7" fmla="*/ 2 h 159"/>
                <a:gd name="T8" fmla="*/ 62 w 123"/>
                <a:gd name="T9" fmla="*/ 0 h 159"/>
                <a:gd name="T10" fmla="*/ 6 w 123"/>
                <a:gd name="T11" fmla="*/ 1 h 159"/>
                <a:gd name="T12" fmla="*/ 1 w 123"/>
                <a:gd name="T13" fmla="*/ 6 h 159"/>
                <a:gd name="T14" fmla="*/ 0 w 123"/>
                <a:gd name="T15" fmla="*/ 63 h 159"/>
                <a:gd name="T16" fmla="*/ 0 w 123"/>
                <a:gd name="T17" fmla="*/ 92 h 159"/>
                <a:gd name="T18" fmla="*/ 0 w 123"/>
                <a:gd name="T19" fmla="*/ 150 h 159"/>
                <a:gd name="T20" fmla="*/ 5 w 123"/>
                <a:gd name="T21" fmla="*/ 155 h 159"/>
                <a:gd name="T22" fmla="*/ 65 w 123"/>
                <a:gd name="T23" fmla="*/ 159 h 159"/>
                <a:gd name="T24" fmla="*/ 117 w 123"/>
                <a:gd name="T25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9">
                  <a:moveTo>
                    <a:pt x="117" y="155"/>
                  </a:moveTo>
                  <a:cubicBezTo>
                    <a:pt x="119" y="155"/>
                    <a:pt x="122" y="153"/>
                    <a:pt x="122" y="151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4"/>
                    <a:pt x="120" y="2"/>
                    <a:pt x="117" y="2"/>
                  </a:cubicBezTo>
                  <a:cubicBezTo>
                    <a:pt x="117" y="2"/>
                    <a:pt x="87" y="0"/>
                    <a:pt x="62" y="0"/>
                  </a:cubicBezTo>
                  <a:cubicBezTo>
                    <a:pt x="37" y="0"/>
                    <a:pt x="8" y="1"/>
                    <a:pt x="6" y="1"/>
                  </a:cubicBezTo>
                  <a:cubicBezTo>
                    <a:pt x="3" y="1"/>
                    <a:pt x="1" y="3"/>
                    <a:pt x="1" y="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1" y="154"/>
                    <a:pt x="5" y="155"/>
                  </a:cubicBezTo>
                  <a:cubicBezTo>
                    <a:pt x="5" y="155"/>
                    <a:pt x="39" y="159"/>
                    <a:pt x="65" y="159"/>
                  </a:cubicBezTo>
                  <a:cubicBezTo>
                    <a:pt x="91" y="159"/>
                    <a:pt x="117" y="155"/>
                    <a:pt x="117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940877" y="3720848"/>
              <a:ext cx="464326" cy="602984"/>
            </a:xfrm>
            <a:custGeom>
              <a:avLst/>
              <a:gdLst>
                <a:gd name="T0" fmla="*/ 5 w 103"/>
                <a:gd name="T1" fmla="*/ 134 h 134"/>
                <a:gd name="T2" fmla="*/ 0 w 103"/>
                <a:gd name="T3" fmla="*/ 130 h 134"/>
                <a:gd name="T4" fmla="*/ 1 w 103"/>
                <a:gd name="T5" fmla="*/ 4 h 134"/>
                <a:gd name="T6" fmla="*/ 6 w 103"/>
                <a:gd name="T7" fmla="*/ 0 h 134"/>
                <a:gd name="T8" fmla="*/ 99 w 103"/>
                <a:gd name="T9" fmla="*/ 1 h 134"/>
                <a:gd name="T10" fmla="*/ 103 w 103"/>
                <a:gd name="T11" fmla="*/ 5 h 134"/>
                <a:gd name="T12" fmla="*/ 103 w 103"/>
                <a:gd name="T13" fmla="*/ 130 h 134"/>
                <a:gd name="T14" fmla="*/ 98 w 103"/>
                <a:gd name="T15" fmla="*/ 134 h 134"/>
                <a:gd name="T16" fmla="*/ 5 w 103"/>
                <a:gd name="T1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4">
                  <a:moveTo>
                    <a:pt x="5" y="134"/>
                  </a:moveTo>
                  <a:cubicBezTo>
                    <a:pt x="2" y="134"/>
                    <a:pt x="0" y="132"/>
                    <a:pt x="0" y="13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1" y="1"/>
                    <a:pt x="103" y="2"/>
                    <a:pt x="103" y="5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3"/>
                    <a:pt x="101" y="134"/>
                    <a:pt x="98" y="134"/>
                  </a:cubicBezTo>
                  <a:lnTo>
                    <a:pt x="5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1061836" y="3976483"/>
              <a:ext cx="234114" cy="72201"/>
            </a:xfrm>
            <a:custGeom>
              <a:avLst/>
              <a:gdLst>
                <a:gd name="T0" fmla="*/ 47 w 52"/>
                <a:gd name="T1" fmla="*/ 15 h 16"/>
                <a:gd name="T2" fmla="*/ 26 w 52"/>
                <a:gd name="T3" fmla="*/ 6 h 16"/>
                <a:gd name="T4" fmla="*/ 26 w 52"/>
                <a:gd name="T5" fmla="*/ 6 h 16"/>
                <a:gd name="T6" fmla="*/ 6 w 52"/>
                <a:gd name="T7" fmla="*/ 14 h 16"/>
                <a:gd name="T8" fmla="*/ 6 w 52"/>
                <a:gd name="T9" fmla="*/ 14 h 16"/>
                <a:gd name="T10" fmla="*/ 6 w 52"/>
                <a:gd name="T11" fmla="*/ 14 h 16"/>
                <a:gd name="T12" fmla="*/ 1 w 52"/>
                <a:gd name="T13" fmla="*/ 14 h 16"/>
                <a:gd name="T14" fmla="*/ 1 w 52"/>
                <a:gd name="T15" fmla="*/ 14 h 16"/>
                <a:gd name="T16" fmla="*/ 1 w 52"/>
                <a:gd name="T17" fmla="*/ 9 h 16"/>
                <a:gd name="T18" fmla="*/ 1 w 52"/>
                <a:gd name="T19" fmla="*/ 9 h 16"/>
                <a:gd name="T20" fmla="*/ 26 w 52"/>
                <a:gd name="T21" fmla="*/ 0 h 16"/>
                <a:gd name="T22" fmla="*/ 26 w 52"/>
                <a:gd name="T23" fmla="*/ 0 h 16"/>
                <a:gd name="T24" fmla="*/ 51 w 52"/>
                <a:gd name="T25" fmla="*/ 11 h 16"/>
                <a:gd name="T26" fmla="*/ 51 w 52"/>
                <a:gd name="T27" fmla="*/ 11 h 16"/>
                <a:gd name="T28" fmla="*/ 51 w 52"/>
                <a:gd name="T29" fmla="*/ 15 h 16"/>
                <a:gd name="T30" fmla="*/ 51 w 52"/>
                <a:gd name="T31" fmla="*/ 15 h 16"/>
                <a:gd name="T32" fmla="*/ 49 w 52"/>
                <a:gd name="T33" fmla="*/ 16 h 16"/>
                <a:gd name="T34" fmla="*/ 49 w 52"/>
                <a:gd name="T35" fmla="*/ 16 h 16"/>
                <a:gd name="T36" fmla="*/ 47 w 52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6">
                  <a:moveTo>
                    <a:pt x="47" y="15"/>
                  </a:moveTo>
                  <a:cubicBezTo>
                    <a:pt x="41" y="9"/>
                    <a:pt x="33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8" y="6"/>
                    <a:pt x="11" y="8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5"/>
                    <a:pt x="2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0"/>
                    <a:pt x="44" y="4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2" y="14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6"/>
                    <a:pt x="47" y="16"/>
                    <a:pt x="4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1098904" y="4027219"/>
              <a:ext cx="161930" cy="58542"/>
            </a:xfrm>
            <a:custGeom>
              <a:avLst/>
              <a:gdLst>
                <a:gd name="T0" fmla="*/ 30 w 36"/>
                <a:gd name="T1" fmla="*/ 12 h 13"/>
                <a:gd name="T2" fmla="*/ 18 w 36"/>
                <a:gd name="T3" fmla="*/ 6 h 13"/>
                <a:gd name="T4" fmla="*/ 18 w 36"/>
                <a:gd name="T5" fmla="*/ 6 h 13"/>
                <a:gd name="T6" fmla="*/ 5 w 36"/>
                <a:gd name="T7" fmla="*/ 11 h 13"/>
                <a:gd name="T8" fmla="*/ 5 w 36"/>
                <a:gd name="T9" fmla="*/ 11 h 13"/>
                <a:gd name="T10" fmla="*/ 5 w 36"/>
                <a:gd name="T11" fmla="*/ 11 h 13"/>
                <a:gd name="T12" fmla="*/ 1 w 36"/>
                <a:gd name="T13" fmla="*/ 11 h 13"/>
                <a:gd name="T14" fmla="*/ 1 w 36"/>
                <a:gd name="T15" fmla="*/ 11 h 13"/>
                <a:gd name="T16" fmla="*/ 1 w 36"/>
                <a:gd name="T17" fmla="*/ 7 h 13"/>
                <a:gd name="T18" fmla="*/ 1 w 36"/>
                <a:gd name="T19" fmla="*/ 7 h 13"/>
                <a:gd name="T20" fmla="*/ 18 w 36"/>
                <a:gd name="T21" fmla="*/ 0 h 13"/>
                <a:gd name="T22" fmla="*/ 18 w 36"/>
                <a:gd name="T23" fmla="*/ 0 h 13"/>
                <a:gd name="T24" fmla="*/ 35 w 36"/>
                <a:gd name="T25" fmla="*/ 8 h 13"/>
                <a:gd name="T26" fmla="*/ 35 w 36"/>
                <a:gd name="T27" fmla="*/ 8 h 13"/>
                <a:gd name="T28" fmla="*/ 35 w 36"/>
                <a:gd name="T29" fmla="*/ 12 h 13"/>
                <a:gd name="T30" fmla="*/ 35 w 36"/>
                <a:gd name="T31" fmla="*/ 12 h 13"/>
                <a:gd name="T32" fmla="*/ 33 w 36"/>
                <a:gd name="T33" fmla="*/ 13 h 13"/>
                <a:gd name="T34" fmla="*/ 33 w 36"/>
                <a:gd name="T35" fmla="*/ 13 h 13"/>
                <a:gd name="T36" fmla="*/ 30 w 36"/>
                <a:gd name="T3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13">
                  <a:moveTo>
                    <a:pt x="30" y="12"/>
                  </a:moveTo>
                  <a:cubicBezTo>
                    <a:pt x="27" y="8"/>
                    <a:pt x="22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9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2"/>
                    <a:pt x="1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30" y="3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9"/>
                    <a:pt x="36" y="11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1" y="13"/>
                    <a:pt x="3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143776" y="4079907"/>
              <a:ext cx="74136" cy="68300"/>
            </a:xfrm>
            <a:custGeom>
              <a:avLst/>
              <a:gdLst>
                <a:gd name="T0" fmla="*/ 12 w 16"/>
                <a:gd name="T1" fmla="*/ 13 h 15"/>
                <a:gd name="T2" fmla="*/ 2 w 16"/>
                <a:gd name="T3" fmla="*/ 12 h 15"/>
                <a:gd name="T4" fmla="*/ 3 w 16"/>
                <a:gd name="T5" fmla="*/ 2 h 15"/>
                <a:gd name="T6" fmla="*/ 13 w 16"/>
                <a:gd name="T7" fmla="*/ 3 h 15"/>
                <a:gd name="T8" fmla="*/ 12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13"/>
                  </a:moveTo>
                  <a:cubicBezTo>
                    <a:pt x="10" y="15"/>
                    <a:pt x="5" y="15"/>
                    <a:pt x="2" y="12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5" y="10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1079394" y="4347249"/>
              <a:ext cx="195095" cy="17562"/>
            </a:xfrm>
            <a:custGeom>
              <a:avLst/>
              <a:gdLst>
                <a:gd name="T0" fmla="*/ 102 w 102"/>
                <a:gd name="T1" fmla="*/ 10 h 10"/>
                <a:gd name="T2" fmla="*/ 0 w 102"/>
                <a:gd name="T3" fmla="*/ 7 h 10"/>
                <a:gd name="T4" fmla="*/ 0 w 102"/>
                <a:gd name="T5" fmla="*/ 0 h 10"/>
                <a:gd name="T6" fmla="*/ 102 w 102"/>
                <a:gd name="T7" fmla="*/ 3 h 10"/>
                <a:gd name="T8" fmla="*/ 102 w 10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">
                  <a:moveTo>
                    <a:pt x="102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02" y="3"/>
                  </a:lnTo>
                  <a:lnTo>
                    <a:pt x="102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1662729" y="4288707"/>
              <a:ext cx="48773" cy="50736"/>
            </a:xfrm>
            <a:custGeom>
              <a:avLst/>
              <a:gdLst>
                <a:gd name="T0" fmla="*/ 6 w 11"/>
                <a:gd name="T1" fmla="*/ 0 h 11"/>
                <a:gd name="T2" fmla="*/ 0 w 11"/>
                <a:gd name="T3" fmla="*/ 6 h 11"/>
                <a:gd name="T4" fmla="*/ 6 w 11"/>
                <a:gd name="T5" fmla="*/ 11 h 11"/>
                <a:gd name="T6" fmla="*/ 11 w 11"/>
                <a:gd name="T7" fmla="*/ 6 h 11"/>
                <a:gd name="T8" fmla="*/ 6 w 11"/>
                <a:gd name="T9" fmla="*/ 0 h 11"/>
                <a:gd name="T10" fmla="*/ 9 w 11"/>
                <a:gd name="T11" fmla="*/ 5 h 11"/>
                <a:gd name="T12" fmla="*/ 9 w 11"/>
                <a:gd name="T13" fmla="*/ 7 h 11"/>
                <a:gd name="T14" fmla="*/ 7 w 11"/>
                <a:gd name="T15" fmla="*/ 9 h 11"/>
                <a:gd name="T16" fmla="*/ 5 w 11"/>
                <a:gd name="T17" fmla="*/ 9 h 11"/>
                <a:gd name="T18" fmla="*/ 3 w 11"/>
                <a:gd name="T19" fmla="*/ 7 h 11"/>
                <a:gd name="T20" fmla="*/ 3 w 11"/>
                <a:gd name="T21" fmla="*/ 5 h 11"/>
                <a:gd name="T22" fmla="*/ 5 w 11"/>
                <a:gd name="T23" fmla="*/ 3 h 11"/>
                <a:gd name="T24" fmla="*/ 7 w 11"/>
                <a:gd name="T25" fmla="*/ 3 h 11"/>
                <a:gd name="T26" fmla="*/ 9 w 11"/>
                <a:gd name="T2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  <a:moveTo>
                    <a:pt x="9" y="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3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1721258" y="4306269"/>
              <a:ext cx="89744" cy="9758"/>
            </a:xfrm>
            <a:custGeom>
              <a:avLst/>
              <a:gdLst>
                <a:gd name="T0" fmla="*/ 19 w 20"/>
                <a:gd name="T1" fmla="*/ 0 h 2"/>
                <a:gd name="T2" fmla="*/ 1 w 20"/>
                <a:gd name="T3" fmla="*/ 0 h 2"/>
                <a:gd name="T4" fmla="*/ 0 w 20"/>
                <a:gd name="T5" fmla="*/ 1 h 2"/>
                <a:gd name="T6" fmla="*/ 1 w 20"/>
                <a:gd name="T7" fmla="*/ 2 h 2"/>
                <a:gd name="T8" fmla="*/ 19 w 20"/>
                <a:gd name="T9" fmla="*/ 2 h 2"/>
                <a:gd name="T10" fmla="*/ 20 w 20"/>
                <a:gd name="T11" fmla="*/ 1 h 2"/>
                <a:gd name="T12" fmla="*/ 19 w 2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0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1563230" y="4306269"/>
              <a:ext cx="95597" cy="13660"/>
            </a:xfrm>
            <a:custGeom>
              <a:avLst/>
              <a:gdLst>
                <a:gd name="T0" fmla="*/ 19 w 21"/>
                <a:gd name="T1" fmla="*/ 0 h 3"/>
                <a:gd name="T2" fmla="*/ 1 w 21"/>
                <a:gd name="T3" fmla="*/ 0 h 3"/>
                <a:gd name="T4" fmla="*/ 0 w 21"/>
                <a:gd name="T5" fmla="*/ 1 h 3"/>
                <a:gd name="T6" fmla="*/ 1 w 21"/>
                <a:gd name="T7" fmla="*/ 3 h 3"/>
                <a:gd name="T8" fmla="*/ 19 w 21"/>
                <a:gd name="T9" fmla="*/ 2 h 3"/>
                <a:gd name="T10" fmla="*/ 21 w 21"/>
                <a:gd name="T11" fmla="*/ 1 h 3"/>
                <a:gd name="T12" fmla="*/ 19 w 2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1680287" y="4306269"/>
              <a:ext cx="17559" cy="17563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0 h 4"/>
                <a:gd name="T4" fmla="*/ 0 w 4"/>
                <a:gd name="T5" fmla="*/ 1 h 4"/>
                <a:gd name="T6" fmla="*/ 0 w 4"/>
                <a:gd name="T7" fmla="*/ 3 h 4"/>
                <a:gd name="T8" fmla="*/ 1 w 4"/>
                <a:gd name="T9" fmla="*/ 4 h 4"/>
                <a:gd name="T10" fmla="*/ 3 w 4"/>
                <a:gd name="T11" fmla="*/ 4 h 4"/>
                <a:gd name="T12" fmla="*/ 4 w 4"/>
                <a:gd name="T13" fmla="*/ 3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1639318" y="3859399"/>
              <a:ext cx="85842" cy="58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1559328" y="3878913"/>
              <a:ext cx="251673" cy="400037"/>
            </a:xfrm>
            <a:custGeom>
              <a:avLst/>
              <a:gdLst>
                <a:gd name="T0" fmla="*/ 53 w 56"/>
                <a:gd name="T1" fmla="*/ 0 h 89"/>
                <a:gd name="T2" fmla="*/ 3 w 56"/>
                <a:gd name="T3" fmla="*/ 0 h 89"/>
                <a:gd name="T4" fmla="*/ 0 w 56"/>
                <a:gd name="T5" fmla="*/ 3 h 89"/>
                <a:gd name="T6" fmla="*/ 1 w 56"/>
                <a:gd name="T7" fmla="*/ 86 h 89"/>
                <a:gd name="T8" fmla="*/ 3 w 56"/>
                <a:gd name="T9" fmla="*/ 89 h 89"/>
                <a:gd name="T10" fmla="*/ 54 w 56"/>
                <a:gd name="T11" fmla="*/ 89 h 89"/>
                <a:gd name="T12" fmla="*/ 56 w 56"/>
                <a:gd name="T13" fmla="*/ 86 h 89"/>
                <a:gd name="T14" fmla="*/ 56 w 56"/>
                <a:gd name="T15" fmla="*/ 2 h 89"/>
                <a:gd name="T16" fmla="*/ 53 w 56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89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8"/>
                    <a:pt x="2" y="89"/>
                    <a:pt x="3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5" y="89"/>
                    <a:pt x="56" y="88"/>
                    <a:pt x="56" y="8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1530065" y="3835982"/>
              <a:ext cx="308250" cy="552246"/>
            </a:xfrm>
            <a:custGeom>
              <a:avLst/>
              <a:gdLst>
                <a:gd name="T0" fmla="*/ 65 w 68"/>
                <a:gd name="T1" fmla="*/ 2 h 122"/>
                <a:gd name="T2" fmla="*/ 34 w 68"/>
                <a:gd name="T3" fmla="*/ 0 h 122"/>
                <a:gd name="T4" fmla="*/ 3 w 68"/>
                <a:gd name="T5" fmla="*/ 2 h 122"/>
                <a:gd name="T6" fmla="*/ 0 w 68"/>
                <a:gd name="T7" fmla="*/ 5 h 122"/>
                <a:gd name="T8" fmla="*/ 0 w 68"/>
                <a:gd name="T9" fmla="*/ 44 h 122"/>
                <a:gd name="T10" fmla="*/ 0 w 68"/>
                <a:gd name="T11" fmla="*/ 63 h 122"/>
                <a:gd name="T12" fmla="*/ 0 w 68"/>
                <a:gd name="T13" fmla="*/ 116 h 122"/>
                <a:gd name="T14" fmla="*/ 3 w 68"/>
                <a:gd name="T15" fmla="*/ 119 h 122"/>
                <a:gd name="T16" fmla="*/ 34 w 68"/>
                <a:gd name="T17" fmla="*/ 122 h 122"/>
                <a:gd name="T18" fmla="*/ 65 w 68"/>
                <a:gd name="T19" fmla="*/ 118 h 122"/>
                <a:gd name="T20" fmla="*/ 68 w 68"/>
                <a:gd name="T21" fmla="*/ 115 h 122"/>
                <a:gd name="T22" fmla="*/ 68 w 68"/>
                <a:gd name="T23" fmla="*/ 5 h 122"/>
                <a:gd name="T24" fmla="*/ 65 w 68"/>
                <a:gd name="T25" fmla="*/ 2 h 122"/>
                <a:gd name="T26" fmla="*/ 24 w 68"/>
                <a:gd name="T27" fmla="*/ 5 h 122"/>
                <a:gd name="T28" fmla="*/ 43 w 68"/>
                <a:gd name="T29" fmla="*/ 5 h 122"/>
                <a:gd name="T30" fmla="*/ 43 w 68"/>
                <a:gd name="T31" fmla="*/ 6 h 122"/>
                <a:gd name="T32" fmla="*/ 24 w 68"/>
                <a:gd name="T33" fmla="*/ 6 h 122"/>
                <a:gd name="T34" fmla="*/ 24 w 68"/>
                <a:gd name="T35" fmla="*/ 5 h 122"/>
                <a:gd name="T36" fmla="*/ 26 w 68"/>
                <a:gd name="T37" fmla="*/ 106 h 122"/>
                <a:gd name="T38" fmla="*/ 8 w 68"/>
                <a:gd name="T39" fmla="*/ 107 h 122"/>
                <a:gd name="T40" fmla="*/ 7 w 68"/>
                <a:gd name="T41" fmla="*/ 105 h 122"/>
                <a:gd name="T42" fmla="*/ 8 w 68"/>
                <a:gd name="T43" fmla="*/ 104 h 122"/>
                <a:gd name="T44" fmla="*/ 26 w 68"/>
                <a:gd name="T45" fmla="*/ 104 h 122"/>
                <a:gd name="T46" fmla="*/ 28 w 68"/>
                <a:gd name="T47" fmla="*/ 105 h 122"/>
                <a:gd name="T48" fmla="*/ 26 w 68"/>
                <a:gd name="T49" fmla="*/ 106 h 122"/>
                <a:gd name="T50" fmla="*/ 40 w 68"/>
                <a:gd name="T51" fmla="*/ 106 h 122"/>
                <a:gd name="T52" fmla="*/ 35 w 68"/>
                <a:gd name="T53" fmla="*/ 111 h 122"/>
                <a:gd name="T54" fmla="*/ 29 w 68"/>
                <a:gd name="T55" fmla="*/ 106 h 122"/>
                <a:gd name="T56" fmla="*/ 35 w 68"/>
                <a:gd name="T57" fmla="*/ 100 h 122"/>
                <a:gd name="T58" fmla="*/ 40 w 68"/>
                <a:gd name="T59" fmla="*/ 106 h 122"/>
                <a:gd name="T60" fmla="*/ 61 w 68"/>
                <a:gd name="T61" fmla="*/ 106 h 122"/>
                <a:gd name="T62" fmla="*/ 43 w 68"/>
                <a:gd name="T63" fmla="*/ 106 h 122"/>
                <a:gd name="T64" fmla="*/ 42 w 68"/>
                <a:gd name="T65" fmla="*/ 105 h 122"/>
                <a:gd name="T66" fmla="*/ 43 w 68"/>
                <a:gd name="T67" fmla="*/ 104 h 122"/>
                <a:gd name="T68" fmla="*/ 61 w 68"/>
                <a:gd name="T69" fmla="*/ 104 h 122"/>
                <a:gd name="T70" fmla="*/ 62 w 68"/>
                <a:gd name="T71" fmla="*/ 105 h 122"/>
                <a:gd name="T72" fmla="*/ 61 w 68"/>
                <a:gd name="T73" fmla="*/ 106 h 122"/>
                <a:gd name="T74" fmla="*/ 62 w 68"/>
                <a:gd name="T75" fmla="*/ 11 h 122"/>
                <a:gd name="T76" fmla="*/ 62 w 68"/>
                <a:gd name="T77" fmla="*/ 95 h 122"/>
                <a:gd name="T78" fmla="*/ 60 w 68"/>
                <a:gd name="T79" fmla="*/ 98 h 122"/>
                <a:gd name="T80" fmla="*/ 9 w 68"/>
                <a:gd name="T81" fmla="*/ 98 h 122"/>
                <a:gd name="T82" fmla="*/ 7 w 68"/>
                <a:gd name="T83" fmla="*/ 95 h 122"/>
                <a:gd name="T84" fmla="*/ 6 w 68"/>
                <a:gd name="T85" fmla="*/ 12 h 122"/>
                <a:gd name="T86" fmla="*/ 9 w 68"/>
                <a:gd name="T87" fmla="*/ 9 h 122"/>
                <a:gd name="T88" fmla="*/ 59 w 68"/>
                <a:gd name="T89" fmla="*/ 9 h 122"/>
                <a:gd name="T90" fmla="*/ 62 w 68"/>
                <a:gd name="T91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122">
                  <a:moveTo>
                    <a:pt x="65" y="2"/>
                  </a:moveTo>
                  <a:cubicBezTo>
                    <a:pt x="65" y="2"/>
                    <a:pt x="48" y="0"/>
                    <a:pt x="34" y="0"/>
                  </a:cubicBezTo>
                  <a:cubicBezTo>
                    <a:pt x="20" y="0"/>
                    <a:pt x="4" y="2"/>
                    <a:pt x="3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7"/>
                    <a:pt x="2" y="119"/>
                    <a:pt x="3" y="119"/>
                  </a:cubicBezTo>
                  <a:cubicBezTo>
                    <a:pt x="3" y="119"/>
                    <a:pt x="20" y="122"/>
                    <a:pt x="34" y="122"/>
                  </a:cubicBezTo>
                  <a:cubicBezTo>
                    <a:pt x="49" y="122"/>
                    <a:pt x="65" y="118"/>
                    <a:pt x="65" y="118"/>
                  </a:cubicBezTo>
                  <a:cubicBezTo>
                    <a:pt x="67" y="118"/>
                    <a:pt x="68" y="117"/>
                    <a:pt x="68" y="11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3"/>
                    <a:pt x="67" y="2"/>
                    <a:pt x="65" y="2"/>
                  </a:cubicBezTo>
                  <a:close/>
                  <a:moveTo>
                    <a:pt x="24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5"/>
                  </a:lnTo>
                  <a:close/>
                  <a:moveTo>
                    <a:pt x="26" y="106"/>
                  </a:moveTo>
                  <a:cubicBezTo>
                    <a:pt x="8" y="107"/>
                    <a:pt x="8" y="107"/>
                    <a:pt x="8" y="107"/>
                  </a:cubicBezTo>
                  <a:cubicBezTo>
                    <a:pt x="8" y="107"/>
                    <a:pt x="7" y="106"/>
                    <a:pt x="7" y="105"/>
                  </a:cubicBezTo>
                  <a:cubicBezTo>
                    <a:pt x="7" y="105"/>
                    <a:pt x="8" y="104"/>
                    <a:pt x="8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4"/>
                    <a:pt x="28" y="104"/>
                    <a:pt x="28" y="105"/>
                  </a:cubicBezTo>
                  <a:cubicBezTo>
                    <a:pt x="28" y="106"/>
                    <a:pt x="27" y="106"/>
                    <a:pt x="26" y="106"/>
                  </a:cubicBezTo>
                  <a:close/>
                  <a:moveTo>
                    <a:pt x="40" y="106"/>
                  </a:moveTo>
                  <a:cubicBezTo>
                    <a:pt x="40" y="109"/>
                    <a:pt x="38" y="111"/>
                    <a:pt x="35" y="111"/>
                  </a:cubicBezTo>
                  <a:cubicBezTo>
                    <a:pt x="32" y="111"/>
                    <a:pt x="29" y="109"/>
                    <a:pt x="29" y="106"/>
                  </a:cubicBezTo>
                  <a:cubicBezTo>
                    <a:pt x="29" y="103"/>
                    <a:pt x="32" y="100"/>
                    <a:pt x="35" y="100"/>
                  </a:cubicBezTo>
                  <a:cubicBezTo>
                    <a:pt x="38" y="100"/>
                    <a:pt x="40" y="103"/>
                    <a:pt x="40" y="106"/>
                  </a:cubicBezTo>
                  <a:close/>
                  <a:moveTo>
                    <a:pt x="61" y="106"/>
                  </a:moveTo>
                  <a:cubicBezTo>
                    <a:pt x="43" y="106"/>
                    <a:pt x="43" y="106"/>
                    <a:pt x="43" y="106"/>
                  </a:cubicBezTo>
                  <a:cubicBezTo>
                    <a:pt x="42" y="106"/>
                    <a:pt x="42" y="106"/>
                    <a:pt x="42" y="105"/>
                  </a:cubicBezTo>
                  <a:cubicBezTo>
                    <a:pt x="42" y="104"/>
                    <a:pt x="42" y="104"/>
                    <a:pt x="43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2" y="104"/>
                    <a:pt x="62" y="104"/>
                    <a:pt x="62" y="105"/>
                  </a:cubicBezTo>
                  <a:cubicBezTo>
                    <a:pt x="62" y="106"/>
                    <a:pt x="62" y="106"/>
                    <a:pt x="61" y="106"/>
                  </a:cubicBezTo>
                  <a:close/>
                  <a:moveTo>
                    <a:pt x="62" y="11"/>
                  </a:moveTo>
                  <a:cubicBezTo>
                    <a:pt x="62" y="95"/>
                    <a:pt x="62" y="95"/>
                    <a:pt x="62" y="95"/>
                  </a:cubicBezTo>
                  <a:cubicBezTo>
                    <a:pt x="62" y="97"/>
                    <a:pt x="61" y="98"/>
                    <a:pt x="60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98"/>
                    <a:pt x="7" y="97"/>
                    <a:pt x="7" y="9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0"/>
                    <a:pt x="8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9"/>
                    <a:pt x="62" y="10"/>
                    <a:pt x="6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1676385" y="4296513"/>
              <a:ext cx="27313" cy="33173"/>
            </a:xfrm>
            <a:custGeom>
              <a:avLst/>
              <a:gdLst>
                <a:gd name="T0" fmla="*/ 4 w 6"/>
                <a:gd name="T1" fmla="*/ 1 h 7"/>
                <a:gd name="T2" fmla="*/ 2 w 6"/>
                <a:gd name="T3" fmla="*/ 1 h 7"/>
                <a:gd name="T4" fmla="*/ 0 w 6"/>
                <a:gd name="T5" fmla="*/ 3 h 7"/>
                <a:gd name="T6" fmla="*/ 0 w 6"/>
                <a:gd name="T7" fmla="*/ 5 h 7"/>
                <a:gd name="T8" fmla="*/ 2 w 6"/>
                <a:gd name="T9" fmla="*/ 7 h 7"/>
                <a:gd name="T10" fmla="*/ 4 w 6"/>
                <a:gd name="T11" fmla="*/ 7 h 7"/>
                <a:gd name="T12" fmla="*/ 6 w 6"/>
                <a:gd name="T13" fmla="*/ 5 h 7"/>
                <a:gd name="T14" fmla="*/ 6 w 6"/>
                <a:gd name="T15" fmla="*/ 3 h 7"/>
                <a:gd name="T16" fmla="*/ 4 w 6"/>
                <a:gd name="T17" fmla="*/ 1 h 7"/>
                <a:gd name="T18" fmla="*/ 5 w 6"/>
                <a:gd name="T19" fmla="*/ 5 h 7"/>
                <a:gd name="T20" fmla="*/ 4 w 6"/>
                <a:gd name="T21" fmla="*/ 6 h 7"/>
                <a:gd name="T22" fmla="*/ 2 w 6"/>
                <a:gd name="T23" fmla="*/ 6 h 7"/>
                <a:gd name="T24" fmla="*/ 1 w 6"/>
                <a:gd name="T25" fmla="*/ 5 h 7"/>
                <a:gd name="T26" fmla="*/ 1 w 6"/>
                <a:gd name="T27" fmla="*/ 3 h 7"/>
                <a:gd name="T28" fmla="*/ 2 w 6"/>
                <a:gd name="T29" fmla="*/ 2 h 7"/>
                <a:gd name="T30" fmla="*/ 4 w 6"/>
                <a:gd name="T31" fmla="*/ 2 h 7"/>
                <a:gd name="T32" fmla="*/ 5 w 6"/>
                <a:gd name="T33" fmla="*/ 3 h 7"/>
                <a:gd name="T34" fmla="*/ 5 w 6"/>
                <a:gd name="T3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4" y="1"/>
                  </a:cubicBezTo>
                  <a:close/>
                  <a:moveTo>
                    <a:pt x="5" y="5"/>
                  </a:moveTo>
                  <a:cubicBezTo>
                    <a:pt x="5" y="5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3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1602249" y="4116984"/>
              <a:ext cx="156076" cy="48784"/>
            </a:xfrm>
            <a:custGeom>
              <a:avLst/>
              <a:gdLst>
                <a:gd name="T0" fmla="*/ 30 w 34"/>
                <a:gd name="T1" fmla="*/ 11 h 11"/>
                <a:gd name="T2" fmla="*/ 17 w 34"/>
                <a:gd name="T3" fmla="*/ 4 h 11"/>
                <a:gd name="T4" fmla="*/ 17 w 34"/>
                <a:gd name="T5" fmla="*/ 4 h 11"/>
                <a:gd name="T6" fmla="*/ 4 w 34"/>
                <a:gd name="T7" fmla="*/ 9 h 11"/>
                <a:gd name="T8" fmla="*/ 4 w 34"/>
                <a:gd name="T9" fmla="*/ 9 h 11"/>
                <a:gd name="T10" fmla="*/ 4 w 34"/>
                <a:gd name="T11" fmla="*/ 9 h 11"/>
                <a:gd name="T12" fmla="*/ 1 w 34"/>
                <a:gd name="T13" fmla="*/ 8 h 11"/>
                <a:gd name="T14" fmla="*/ 1 w 34"/>
                <a:gd name="T15" fmla="*/ 8 h 11"/>
                <a:gd name="T16" fmla="*/ 1 w 34"/>
                <a:gd name="T17" fmla="*/ 6 h 11"/>
                <a:gd name="T18" fmla="*/ 1 w 34"/>
                <a:gd name="T19" fmla="*/ 6 h 11"/>
                <a:gd name="T20" fmla="*/ 17 w 34"/>
                <a:gd name="T21" fmla="*/ 0 h 11"/>
                <a:gd name="T22" fmla="*/ 17 w 34"/>
                <a:gd name="T23" fmla="*/ 0 h 11"/>
                <a:gd name="T24" fmla="*/ 33 w 34"/>
                <a:gd name="T25" fmla="*/ 8 h 11"/>
                <a:gd name="T26" fmla="*/ 33 w 34"/>
                <a:gd name="T27" fmla="*/ 8 h 11"/>
                <a:gd name="T28" fmla="*/ 33 w 34"/>
                <a:gd name="T29" fmla="*/ 11 h 11"/>
                <a:gd name="T30" fmla="*/ 33 w 34"/>
                <a:gd name="T31" fmla="*/ 11 h 11"/>
                <a:gd name="T32" fmla="*/ 32 w 34"/>
                <a:gd name="T33" fmla="*/ 11 h 11"/>
                <a:gd name="T34" fmla="*/ 32 w 34"/>
                <a:gd name="T35" fmla="*/ 11 h 11"/>
                <a:gd name="T36" fmla="*/ 30 w 34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1">
                  <a:moveTo>
                    <a:pt x="30" y="11"/>
                  </a:moveTo>
                  <a:cubicBezTo>
                    <a:pt x="27" y="7"/>
                    <a:pt x="22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2" y="4"/>
                    <a:pt x="7" y="5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2"/>
                    <a:pt x="11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9" y="3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10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1625661" y="4148206"/>
              <a:ext cx="105351" cy="40979"/>
            </a:xfrm>
            <a:custGeom>
              <a:avLst/>
              <a:gdLst>
                <a:gd name="T0" fmla="*/ 20 w 23"/>
                <a:gd name="T1" fmla="*/ 8 h 9"/>
                <a:gd name="T2" fmla="*/ 11 w 23"/>
                <a:gd name="T3" fmla="*/ 4 h 9"/>
                <a:gd name="T4" fmla="*/ 11 w 23"/>
                <a:gd name="T5" fmla="*/ 4 h 9"/>
                <a:gd name="T6" fmla="*/ 3 w 23"/>
                <a:gd name="T7" fmla="*/ 7 h 9"/>
                <a:gd name="T8" fmla="*/ 3 w 23"/>
                <a:gd name="T9" fmla="*/ 7 h 9"/>
                <a:gd name="T10" fmla="*/ 3 w 23"/>
                <a:gd name="T11" fmla="*/ 7 h 9"/>
                <a:gd name="T12" fmla="*/ 1 w 23"/>
                <a:gd name="T13" fmla="*/ 7 h 9"/>
                <a:gd name="T14" fmla="*/ 1 w 23"/>
                <a:gd name="T15" fmla="*/ 7 h 9"/>
                <a:gd name="T16" fmla="*/ 1 w 23"/>
                <a:gd name="T17" fmla="*/ 4 h 9"/>
                <a:gd name="T18" fmla="*/ 1 w 23"/>
                <a:gd name="T19" fmla="*/ 4 h 9"/>
                <a:gd name="T20" fmla="*/ 12 w 23"/>
                <a:gd name="T21" fmla="*/ 0 h 9"/>
                <a:gd name="T22" fmla="*/ 12 w 23"/>
                <a:gd name="T23" fmla="*/ 0 h 9"/>
                <a:gd name="T24" fmla="*/ 23 w 23"/>
                <a:gd name="T25" fmla="*/ 6 h 9"/>
                <a:gd name="T26" fmla="*/ 23 w 23"/>
                <a:gd name="T27" fmla="*/ 6 h 9"/>
                <a:gd name="T28" fmla="*/ 22 w 23"/>
                <a:gd name="T29" fmla="*/ 9 h 9"/>
                <a:gd name="T30" fmla="*/ 22 w 23"/>
                <a:gd name="T31" fmla="*/ 9 h 9"/>
                <a:gd name="T32" fmla="*/ 21 w 23"/>
                <a:gd name="T33" fmla="*/ 9 h 9"/>
                <a:gd name="T34" fmla="*/ 21 w 23"/>
                <a:gd name="T35" fmla="*/ 9 h 9"/>
                <a:gd name="T36" fmla="*/ 20 w 23"/>
                <a:gd name="T3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9">
                  <a:moveTo>
                    <a:pt x="20" y="8"/>
                  </a:moveTo>
                  <a:cubicBezTo>
                    <a:pt x="18" y="6"/>
                    <a:pt x="15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1"/>
                    <a:pt x="20" y="2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1652974" y="4185282"/>
              <a:ext cx="44872" cy="44883"/>
            </a:xfrm>
            <a:custGeom>
              <a:avLst/>
              <a:gdLst>
                <a:gd name="T0" fmla="*/ 8 w 10"/>
                <a:gd name="T1" fmla="*/ 9 h 10"/>
                <a:gd name="T2" fmla="*/ 2 w 10"/>
                <a:gd name="T3" fmla="*/ 8 h 10"/>
                <a:gd name="T4" fmla="*/ 2 w 10"/>
                <a:gd name="T5" fmla="*/ 2 h 10"/>
                <a:gd name="T6" fmla="*/ 9 w 10"/>
                <a:gd name="T7" fmla="*/ 2 h 10"/>
                <a:gd name="T8" fmla="*/ 8 w 1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9"/>
                  </a:moveTo>
                  <a:cubicBezTo>
                    <a:pt x="6" y="10"/>
                    <a:pt x="3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792605" y="797647"/>
              <a:ext cx="4091144" cy="2060681"/>
            </a:xfrm>
            <a:custGeom>
              <a:avLst/>
              <a:gdLst>
                <a:gd name="T0" fmla="*/ 0 w 907"/>
                <a:gd name="T1" fmla="*/ 320 h 457"/>
                <a:gd name="T2" fmla="*/ 194 w 907"/>
                <a:gd name="T3" fmla="*/ 454 h 457"/>
                <a:gd name="T4" fmla="*/ 763 w 907"/>
                <a:gd name="T5" fmla="*/ 454 h 457"/>
                <a:gd name="T6" fmla="*/ 907 w 907"/>
                <a:gd name="T7" fmla="*/ 341 h 457"/>
                <a:gd name="T8" fmla="*/ 773 w 907"/>
                <a:gd name="T9" fmla="*/ 218 h 457"/>
                <a:gd name="T10" fmla="*/ 728 w 907"/>
                <a:gd name="T11" fmla="*/ 140 h 457"/>
                <a:gd name="T12" fmla="*/ 607 w 907"/>
                <a:gd name="T13" fmla="*/ 121 h 457"/>
                <a:gd name="T14" fmla="*/ 443 w 907"/>
                <a:gd name="T15" fmla="*/ 0 h 457"/>
                <a:gd name="T16" fmla="*/ 258 w 907"/>
                <a:gd name="T17" fmla="*/ 142 h 457"/>
                <a:gd name="T18" fmla="*/ 164 w 907"/>
                <a:gd name="T19" fmla="*/ 142 h 457"/>
                <a:gd name="T20" fmla="*/ 104 w 907"/>
                <a:gd name="T21" fmla="*/ 213 h 457"/>
                <a:gd name="T22" fmla="*/ 0 w 907"/>
                <a:gd name="T23" fmla="*/ 32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7" h="457">
                  <a:moveTo>
                    <a:pt x="0" y="320"/>
                  </a:moveTo>
                  <a:cubicBezTo>
                    <a:pt x="0" y="396"/>
                    <a:pt x="53" y="454"/>
                    <a:pt x="194" y="454"/>
                  </a:cubicBezTo>
                  <a:cubicBezTo>
                    <a:pt x="336" y="454"/>
                    <a:pt x="763" y="454"/>
                    <a:pt x="763" y="454"/>
                  </a:cubicBezTo>
                  <a:cubicBezTo>
                    <a:pt x="763" y="454"/>
                    <a:pt x="907" y="457"/>
                    <a:pt x="907" y="341"/>
                  </a:cubicBezTo>
                  <a:cubicBezTo>
                    <a:pt x="907" y="240"/>
                    <a:pt x="823" y="213"/>
                    <a:pt x="773" y="218"/>
                  </a:cubicBezTo>
                  <a:cubicBezTo>
                    <a:pt x="773" y="218"/>
                    <a:pt x="767" y="177"/>
                    <a:pt x="728" y="140"/>
                  </a:cubicBezTo>
                  <a:cubicBezTo>
                    <a:pt x="686" y="102"/>
                    <a:pt x="619" y="118"/>
                    <a:pt x="607" y="121"/>
                  </a:cubicBezTo>
                  <a:cubicBezTo>
                    <a:pt x="607" y="121"/>
                    <a:pt x="593" y="0"/>
                    <a:pt x="443" y="0"/>
                  </a:cubicBezTo>
                  <a:cubicBezTo>
                    <a:pt x="294" y="0"/>
                    <a:pt x="265" y="116"/>
                    <a:pt x="258" y="142"/>
                  </a:cubicBezTo>
                  <a:cubicBezTo>
                    <a:pt x="258" y="142"/>
                    <a:pt x="218" y="123"/>
                    <a:pt x="164" y="142"/>
                  </a:cubicBezTo>
                  <a:cubicBezTo>
                    <a:pt x="109" y="161"/>
                    <a:pt x="104" y="213"/>
                    <a:pt x="104" y="213"/>
                  </a:cubicBezTo>
                  <a:cubicBezTo>
                    <a:pt x="104" y="213"/>
                    <a:pt x="0" y="222"/>
                    <a:pt x="0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78"/>
            <p:cNvSpPr>
              <a:spLocks noEditPoints="1"/>
            </p:cNvSpPr>
            <p:nvPr/>
          </p:nvSpPr>
          <p:spPr bwMode="auto">
            <a:xfrm>
              <a:off x="3440045" y="3350082"/>
              <a:ext cx="1266168" cy="1028390"/>
            </a:xfrm>
            <a:custGeom>
              <a:avLst/>
              <a:gdLst>
                <a:gd name="T0" fmla="*/ 272 w 281"/>
                <a:gd name="T1" fmla="*/ 0 h 228"/>
                <a:gd name="T2" fmla="*/ 9 w 281"/>
                <a:gd name="T3" fmla="*/ 0 h 228"/>
                <a:gd name="T4" fmla="*/ 0 w 281"/>
                <a:gd name="T5" fmla="*/ 9 h 228"/>
                <a:gd name="T6" fmla="*/ 0 w 281"/>
                <a:gd name="T7" fmla="*/ 178 h 228"/>
                <a:gd name="T8" fmla="*/ 9 w 281"/>
                <a:gd name="T9" fmla="*/ 187 h 228"/>
                <a:gd name="T10" fmla="*/ 114 w 281"/>
                <a:gd name="T11" fmla="*/ 187 h 228"/>
                <a:gd name="T12" fmla="*/ 114 w 281"/>
                <a:gd name="T13" fmla="*/ 223 h 228"/>
                <a:gd name="T14" fmla="*/ 62 w 281"/>
                <a:gd name="T15" fmla="*/ 223 h 228"/>
                <a:gd name="T16" fmla="*/ 57 w 281"/>
                <a:gd name="T17" fmla="*/ 223 h 228"/>
                <a:gd name="T18" fmla="*/ 57 w 281"/>
                <a:gd name="T19" fmla="*/ 228 h 228"/>
                <a:gd name="T20" fmla="*/ 62 w 281"/>
                <a:gd name="T21" fmla="*/ 228 h 228"/>
                <a:gd name="T22" fmla="*/ 219 w 281"/>
                <a:gd name="T23" fmla="*/ 228 h 228"/>
                <a:gd name="T24" fmla="*/ 224 w 281"/>
                <a:gd name="T25" fmla="*/ 228 h 228"/>
                <a:gd name="T26" fmla="*/ 224 w 281"/>
                <a:gd name="T27" fmla="*/ 223 h 228"/>
                <a:gd name="T28" fmla="*/ 219 w 281"/>
                <a:gd name="T29" fmla="*/ 223 h 228"/>
                <a:gd name="T30" fmla="*/ 167 w 281"/>
                <a:gd name="T31" fmla="*/ 223 h 228"/>
                <a:gd name="T32" fmla="*/ 167 w 281"/>
                <a:gd name="T33" fmla="*/ 187 h 228"/>
                <a:gd name="T34" fmla="*/ 272 w 281"/>
                <a:gd name="T35" fmla="*/ 187 h 228"/>
                <a:gd name="T36" fmla="*/ 281 w 281"/>
                <a:gd name="T37" fmla="*/ 178 h 228"/>
                <a:gd name="T38" fmla="*/ 281 w 281"/>
                <a:gd name="T39" fmla="*/ 9 h 228"/>
                <a:gd name="T40" fmla="*/ 272 w 281"/>
                <a:gd name="T41" fmla="*/ 0 h 228"/>
                <a:gd name="T42" fmla="*/ 267 w 281"/>
                <a:gd name="T43" fmla="*/ 162 h 228"/>
                <a:gd name="T44" fmla="*/ 259 w 281"/>
                <a:gd name="T45" fmla="*/ 169 h 228"/>
                <a:gd name="T46" fmla="*/ 22 w 281"/>
                <a:gd name="T47" fmla="*/ 169 h 228"/>
                <a:gd name="T48" fmla="*/ 15 w 281"/>
                <a:gd name="T49" fmla="*/ 162 h 228"/>
                <a:gd name="T50" fmla="*/ 15 w 281"/>
                <a:gd name="T51" fmla="*/ 19 h 228"/>
                <a:gd name="T52" fmla="*/ 22 w 281"/>
                <a:gd name="T53" fmla="*/ 12 h 228"/>
                <a:gd name="T54" fmla="*/ 259 w 281"/>
                <a:gd name="T55" fmla="*/ 12 h 228"/>
                <a:gd name="T56" fmla="*/ 267 w 281"/>
                <a:gd name="T57" fmla="*/ 19 h 228"/>
                <a:gd name="T58" fmla="*/ 267 w 281"/>
                <a:gd name="T59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28">
                  <a:moveTo>
                    <a:pt x="27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3"/>
                    <a:pt x="4" y="187"/>
                    <a:pt x="9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223"/>
                    <a:pt x="114" y="223"/>
                    <a:pt x="114" y="223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59" y="223"/>
                    <a:pt x="57" y="223"/>
                    <a:pt x="57" y="223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9" y="228"/>
                    <a:pt x="62" y="228"/>
                  </a:cubicBezTo>
                  <a:cubicBezTo>
                    <a:pt x="219" y="228"/>
                    <a:pt x="219" y="228"/>
                    <a:pt x="219" y="228"/>
                  </a:cubicBezTo>
                  <a:cubicBezTo>
                    <a:pt x="222" y="228"/>
                    <a:pt x="224" y="228"/>
                    <a:pt x="224" y="228"/>
                  </a:cubicBezTo>
                  <a:cubicBezTo>
                    <a:pt x="224" y="223"/>
                    <a:pt x="224" y="223"/>
                    <a:pt x="224" y="223"/>
                  </a:cubicBezTo>
                  <a:cubicBezTo>
                    <a:pt x="224" y="223"/>
                    <a:pt x="222" y="223"/>
                    <a:pt x="219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272" y="187"/>
                    <a:pt x="272" y="187"/>
                    <a:pt x="272" y="187"/>
                  </a:cubicBezTo>
                  <a:cubicBezTo>
                    <a:pt x="277" y="187"/>
                    <a:pt x="281" y="183"/>
                    <a:pt x="281" y="178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1" y="4"/>
                    <a:pt x="277" y="0"/>
                    <a:pt x="272" y="0"/>
                  </a:cubicBezTo>
                  <a:close/>
                  <a:moveTo>
                    <a:pt x="267" y="162"/>
                  </a:moveTo>
                  <a:cubicBezTo>
                    <a:pt x="267" y="165"/>
                    <a:pt x="263" y="169"/>
                    <a:pt x="259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18" y="169"/>
                    <a:pt x="15" y="165"/>
                    <a:pt x="15" y="16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5"/>
                    <a:pt x="18" y="12"/>
                    <a:pt x="22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63" y="12"/>
                    <a:pt x="267" y="15"/>
                    <a:pt x="267" y="19"/>
                  </a:cubicBezTo>
                  <a:lnTo>
                    <a:pt x="267" y="1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781462" y="3611570"/>
              <a:ext cx="589187" cy="181481"/>
            </a:xfrm>
            <a:custGeom>
              <a:avLst/>
              <a:gdLst>
                <a:gd name="T0" fmla="*/ 63 w 130"/>
                <a:gd name="T1" fmla="*/ 0 h 40"/>
                <a:gd name="T2" fmla="*/ 3 w 130"/>
                <a:gd name="T3" fmla="*/ 24 h 40"/>
                <a:gd name="T4" fmla="*/ 3 w 130"/>
                <a:gd name="T5" fmla="*/ 35 h 40"/>
                <a:gd name="T6" fmla="*/ 14 w 130"/>
                <a:gd name="T7" fmla="*/ 35 h 40"/>
                <a:gd name="T8" fmla="*/ 14 w 130"/>
                <a:gd name="T9" fmla="*/ 35 h 40"/>
                <a:gd name="T10" fmla="*/ 63 w 130"/>
                <a:gd name="T11" fmla="*/ 15 h 40"/>
                <a:gd name="T12" fmla="*/ 116 w 130"/>
                <a:gd name="T13" fmla="*/ 38 h 40"/>
                <a:gd name="T14" fmla="*/ 121 w 130"/>
                <a:gd name="T15" fmla="*/ 40 h 40"/>
                <a:gd name="T16" fmla="*/ 126 w 130"/>
                <a:gd name="T17" fmla="*/ 38 h 40"/>
                <a:gd name="T18" fmla="*/ 127 w 130"/>
                <a:gd name="T19" fmla="*/ 27 h 40"/>
                <a:gd name="T20" fmla="*/ 63 w 130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40">
                  <a:moveTo>
                    <a:pt x="63" y="0"/>
                  </a:moveTo>
                  <a:cubicBezTo>
                    <a:pt x="42" y="0"/>
                    <a:pt x="20" y="8"/>
                    <a:pt x="3" y="24"/>
                  </a:cubicBezTo>
                  <a:cubicBezTo>
                    <a:pt x="0" y="27"/>
                    <a:pt x="0" y="32"/>
                    <a:pt x="3" y="35"/>
                  </a:cubicBezTo>
                  <a:cubicBezTo>
                    <a:pt x="6" y="38"/>
                    <a:pt x="11" y="38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8" y="22"/>
                    <a:pt x="46" y="15"/>
                    <a:pt x="63" y="15"/>
                  </a:cubicBezTo>
                  <a:cubicBezTo>
                    <a:pt x="82" y="15"/>
                    <a:pt x="101" y="23"/>
                    <a:pt x="116" y="38"/>
                  </a:cubicBezTo>
                  <a:cubicBezTo>
                    <a:pt x="117" y="39"/>
                    <a:pt x="119" y="40"/>
                    <a:pt x="121" y="40"/>
                  </a:cubicBezTo>
                  <a:cubicBezTo>
                    <a:pt x="123" y="40"/>
                    <a:pt x="125" y="40"/>
                    <a:pt x="126" y="38"/>
                  </a:cubicBezTo>
                  <a:cubicBezTo>
                    <a:pt x="129" y="35"/>
                    <a:pt x="130" y="30"/>
                    <a:pt x="127" y="27"/>
                  </a:cubicBezTo>
                  <a:cubicBezTo>
                    <a:pt x="110" y="9"/>
                    <a:pt x="86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873156" y="3738412"/>
              <a:ext cx="401896" cy="140501"/>
            </a:xfrm>
            <a:custGeom>
              <a:avLst/>
              <a:gdLst>
                <a:gd name="T0" fmla="*/ 43 w 89"/>
                <a:gd name="T1" fmla="*/ 0 h 31"/>
                <a:gd name="T2" fmla="*/ 3 w 89"/>
                <a:gd name="T3" fmla="*/ 16 h 31"/>
                <a:gd name="T4" fmla="*/ 2 w 89"/>
                <a:gd name="T5" fmla="*/ 27 h 31"/>
                <a:gd name="T6" fmla="*/ 13 w 89"/>
                <a:gd name="T7" fmla="*/ 27 h 31"/>
                <a:gd name="T8" fmla="*/ 13 w 89"/>
                <a:gd name="T9" fmla="*/ 27 h 31"/>
                <a:gd name="T10" fmla="*/ 43 w 89"/>
                <a:gd name="T11" fmla="*/ 15 h 31"/>
                <a:gd name="T12" fmla="*/ 75 w 89"/>
                <a:gd name="T13" fmla="*/ 29 h 31"/>
                <a:gd name="T14" fmla="*/ 81 w 89"/>
                <a:gd name="T15" fmla="*/ 31 h 31"/>
                <a:gd name="T16" fmla="*/ 86 w 89"/>
                <a:gd name="T17" fmla="*/ 29 h 31"/>
                <a:gd name="T18" fmla="*/ 86 w 89"/>
                <a:gd name="T19" fmla="*/ 19 h 31"/>
                <a:gd name="T20" fmla="*/ 43 w 8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">
                  <a:moveTo>
                    <a:pt x="43" y="0"/>
                  </a:moveTo>
                  <a:cubicBezTo>
                    <a:pt x="29" y="0"/>
                    <a:pt x="14" y="6"/>
                    <a:pt x="3" y="16"/>
                  </a:cubicBezTo>
                  <a:cubicBezTo>
                    <a:pt x="0" y="19"/>
                    <a:pt x="0" y="24"/>
                    <a:pt x="2" y="27"/>
                  </a:cubicBezTo>
                  <a:cubicBezTo>
                    <a:pt x="5" y="30"/>
                    <a:pt x="10" y="30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19"/>
                    <a:pt x="32" y="15"/>
                    <a:pt x="43" y="15"/>
                  </a:cubicBezTo>
                  <a:cubicBezTo>
                    <a:pt x="55" y="15"/>
                    <a:pt x="67" y="20"/>
                    <a:pt x="75" y="29"/>
                  </a:cubicBezTo>
                  <a:cubicBezTo>
                    <a:pt x="77" y="31"/>
                    <a:pt x="79" y="31"/>
                    <a:pt x="81" y="31"/>
                  </a:cubicBezTo>
                  <a:cubicBezTo>
                    <a:pt x="83" y="31"/>
                    <a:pt x="84" y="31"/>
                    <a:pt x="86" y="29"/>
                  </a:cubicBezTo>
                  <a:cubicBezTo>
                    <a:pt x="89" y="27"/>
                    <a:pt x="89" y="22"/>
                    <a:pt x="86" y="19"/>
                  </a:cubicBezTo>
                  <a:cubicBezTo>
                    <a:pt x="75" y="6"/>
                    <a:pt x="59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3982410" y="3869155"/>
              <a:ext cx="173635" cy="175626"/>
            </a:xfrm>
            <a:custGeom>
              <a:avLst/>
              <a:gdLst>
                <a:gd name="T0" fmla="*/ 7 w 39"/>
                <a:gd name="T1" fmla="*/ 6 h 39"/>
                <a:gd name="T2" fmla="*/ 7 w 39"/>
                <a:gd name="T3" fmla="*/ 31 h 39"/>
                <a:gd name="T4" fmla="*/ 32 w 39"/>
                <a:gd name="T5" fmla="*/ 32 h 39"/>
                <a:gd name="T6" fmla="*/ 32 w 39"/>
                <a:gd name="T7" fmla="*/ 7 h 39"/>
                <a:gd name="T8" fmla="*/ 7 w 39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7" y="6"/>
                  </a:moveTo>
                  <a:cubicBezTo>
                    <a:pt x="0" y="13"/>
                    <a:pt x="0" y="24"/>
                    <a:pt x="7" y="31"/>
                  </a:cubicBezTo>
                  <a:cubicBezTo>
                    <a:pt x="13" y="38"/>
                    <a:pt x="25" y="39"/>
                    <a:pt x="32" y="32"/>
                  </a:cubicBezTo>
                  <a:cubicBezTo>
                    <a:pt x="39" y="25"/>
                    <a:pt x="39" y="14"/>
                    <a:pt x="32" y="7"/>
                  </a:cubicBezTo>
                  <a:cubicBezTo>
                    <a:pt x="26" y="0"/>
                    <a:pt x="15" y="0"/>
                    <a:pt x="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1672483" y="2108990"/>
              <a:ext cx="138518" cy="68300"/>
            </a:xfrm>
            <a:custGeom>
              <a:avLst/>
              <a:gdLst>
                <a:gd name="T0" fmla="*/ 3 w 31"/>
                <a:gd name="T1" fmla="*/ 14 h 15"/>
                <a:gd name="T2" fmla="*/ 2 w 31"/>
                <a:gd name="T3" fmla="*/ 14 h 15"/>
                <a:gd name="T4" fmla="*/ 0 w 31"/>
                <a:gd name="T5" fmla="*/ 11 h 15"/>
                <a:gd name="T6" fmla="*/ 0 w 31"/>
                <a:gd name="T7" fmla="*/ 5 h 15"/>
                <a:gd name="T8" fmla="*/ 2 w 31"/>
                <a:gd name="T9" fmla="*/ 2 h 15"/>
                <a:gd name="T10" fmla="*/ 3 w 31"/>
                <a:gd name="T11" fmla="*/ 2 h 15"/>
                <a:gd name="T12" fmla="*/ 6 w 31"/>
                <a:gd name="T13" fmla="*/ 0 h 15"/>
                <a:gd name="T14" fmla="*/ 28 w 31"/>
                <a:gd name="T15" fmla="*/ 0 h 15"/>
                <a:gd name="T16" fmla="*/ 31 w 31"/>
                <a:gd name="T17" fmla="*/ 3 h 15"/>
                <a:gd name="T18" fmla="*/ 31 w 31"/>
                <a:gd name="T19" fmla="*/ 12 h 15"/>
                <a:gd name="T20" fmla="*/ 28 w 31"/>
                <a:gd name="T21" fmla="*/ 15 h 15"/>
                <a:gd name="T22" fmla="*/ 6 w 31"/>
                <a:gd name="T23" fmla="*/ 15 h 15"/>
                <a:gd name="T24" fmla="*/ 3 w 31"/>
                <a:gd name="T2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5">
                  <a:moveTo>
                    <a:pt x="3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2"/>
                    <a:pt x="31" y="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858937" y="2393895"/>
              <a:ext cx="144370" cy="66348"/>
            </a:xfrm>
            <a:custGeom>
              <a:avLst/>
              <a:gdLst>
                <a:gd name="T0" fmla="*/ 28 w 32"/>
                <a:gd name="T1" fmla="*/ 2 h 15"/>
                <a:gd name="T2" fmla="*/ 29 w 32"/>
                <a:gd name="T3" fmla="*/ 2 h 15"/>
                <a:gd name="T4" fmla="*/ 32 w 32"/>
                <a:gd name="T5" fmla="*/ 4 h 15"/>
                <a:gd name="T6" fmla="*/ 32 w 32"/>
                <a:gd name="T7" fmla="*/ 11 h 15"/>
                <a:gd name="T8" fmla="*/ 29 w 32"/>
                <a:gd name="T9" fmla="*/ 13 h 15"/>
                <a:gd name="T10" fmla="*/ 28 w 32"/>
                <a:gd name="T11" fmla="*/ 13 h 15"/>
                <a:gd name="T12" fmla="*/ 25 w 32"/>
                <a:gd name="T13" fmla="*/ 15 h 15"/>
                <a:gd name="T14" fmla="*/ 3 w 32"/>
                <a:gd name="T15" fmla="*/ 15 h 15"/>
                <a:gd name="T16" fmla="*/ 0 w 32"/>
                <a:gd name="T17" fmla="*/ 12 h 15"/>
                <a:gd name="T18" fmla="*/ 0 w 32"/>
                <a:gd name="T19" fmla="*/ 3 h 15"/>
                <a:gd name="T20" fmla="*/ 3 w 32"/>
                <a:gd name="T21" fmla="*/ 0 h 15"/>
                <a:gd name="T22" fmla="*/ 25 w 32"/>
                <a:gd name="T23" fmla="*/ 0 h 15"/>
                <a:gd name="T24" fmla="*/ 28 w 32"/>
                <a:gd name="T2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5">
                  <a:moveTo>
                    <a:pt x="28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6" y="15"/>
                    <a:pt x="2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8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972093" y="2132407"/>
              <a:ext cx="753067" cy="306371"/>
            </a:xfrm>
            <a:custGeom>
              <a:avLst/>
              <a:gdLst>
                <a:gd name="T0" fmla="*/ 55 w 167"/>
                <a:gd name="T1" fmla="*/ 68 h 68"/>
                <a:gd name="T2" fmla="*/ 0 w 167"/>
                <a:gd name="T3" fmla="*/ 68 h 68"/>
                <a:gd name="T4" fmla="*/ 0 w 167"/>
                <a:gd name="T5" fmla="*/ 68 h 68"/>
                <a:gd name="T6" fmla="*/ 0 w 167"/>
                <a:gd name="T7" fmla="*/ 63 h 68"/>
                <a:gd name="T8" fmla="*/ 55 w 167"/>
                <a:gd name="T9" fmla="*/ 63 h 68"/>
                <a:gd name="T10" fmla="*/ 55 w 167"/>
                <a:gd name="T11" fmla="*/ 63 h 68"/>
                <a:gd name="T12" fmla="*/ 68 w 167"/>
                <a:gd name="T13" fmla="*/ 57 h 68"/>
                <a:gd name="T14" fmla="*/ 68 w 167"/>
                <a:gd name="T15" fmla="*/ 57 h 68"/>
                <a:gd name="T16" fmla="*/ 70 w 167"/>
                <a:gd name="T17" fmla="*/ 49 h 68"/>
                <a:gd name="T18" fmla="*/ 70 w 167"/>
                <a:gd name="T19" fmla="*/ 49 h 68"/>
                <a:gd name="T20" fmla="*/ 70 w 167"/>
                <a:gd name="T21" fmla="*/ 48 h 68"/>
                <a:gd name="T22" fmla="*/ 70 w 167"/>
                <a:gd name="T23" fmla="*/ 48 h 68"/>
                <a:gd name="T24" fmla="*/ 70 w 167"/>
                <a:gd name="T25" fmla="*/ 47 h 68"/>
                <a:gd name="T26" fmla="*/ 70 w 167"/>
                <a:gd name="T27" fmla="*/ 47 h 68"/>
                <a:gd name="T28" fmla="*/ 70 w 167"/>
                <a:gd name="T29" fmla="*/ 47 h 68"/>
                <a:gd name="T30" fmla="*/ 70 w 167"/>
                <a:gd name="T31" fmla="*/ 19 h 68"/>
                <a:gd name="T32" fmla="*/ 77 w 167"/>
                <a:gd name="T33" fmla="*/ 3 h 68"/>
                <a:gd name="T34" fmla="*/ 77 w 167"/>
                <a:gd name="T35" fmla="*/ 3 h 68"/>
                <a:gd name="T36" fmla="*/ 84 w 167"/>
                <a:gd name="T37" fmla="*/ 0 h 68"/>
                <a:gd name="T38" fmla="*/ 84 w 167"/>
                <a:gd name="T39" fmla="*/ 0 h 68"/>
                <a:gd name="T40" fmla="*/ 84 w 167"/>
                <a:gd name="T41" fmla="*/ 0 h 68"/>
                <a:gd name="T42" fmla="*/ 167 w 167"/>
                <a:gd name="T43" fmla="*/ 0 h 68"/>
                <a:gd name="T44" fmla="*/ 167 w 167"/>
                <a:gd name="T45" fmla="*/ 6 h 68"/>
                <a:gd name="T46" fmla="*/ 84 w 167"/>
                <a:gd name="T47" fmla="*/ 6 h 68"/>
                <a:gd name="T48" fmla="*/ 84 w 167"/>
                <a:gd name="T49" fmla="*/ 6 h 68"/>
                <a:gd name="T50" fmla="*/ 84 w 167"/>
                <a:gd name="T51" fmla="*/ 6 h 68"/>
                <a:gd name="T52" fmla="*/ 83 w 167"/>
                <a:gd name="T53" fmla="*/ 6 h 68"/>
                <a:gd name="T54" fmla="*/ 83 w 167"/>
                <a:gd name="T55" fmla="*/ 6 h 68"/>
                <a:gd name="T56" fmla="*/ 80 w 167"/>
                <a:gd name="T57" fmla="*/ 8 h 68"/>
                <a:gd name="T58" fmla="*/ 80 w 167"/>
                <a:gd name="T59" fmla="*/ 8 h 68"/>
                <a:gd name="T60" fmla="*/ 76 w 167"/>
                <a:gd name="T61" fmla="*/ 19 h 68"/>
                <a:gd name="T62" fmla="*/ 76 w 167"/>
                <a:gd name="T63" fmla="*/ 19 h 68"/>
                <a:gd name="T64" fmla="*/ 76 w 167"/>
                <a:gd name="T65" fmla="*/ 47 h 68"/>
                <a:gd name="T66" fmla="*/ 76 w 167"/>
                <a:gd name="T67" fmla="*/ 49 h 68"/>
                <a:gd name="T68" fmla="*/ 76 w 167"/>
                <a:gd name="T69" fmla="*/ 49 h 68"/>
                <a:gd name="T70" fmla="*/ 72 w 167"/>
                <a:gd name="T71" fmla="*/ 60 h 68"/>
                <a:gd name="T72" fmla="*/ 72 w 167"/>
                <a:gd name="T73" fmla="*/ 60 h 68"/>
                <a:gd name="T74" fmla="*/ 55 w 167"/>
                <a:gd name="T75" fmla="*/ 68 h 68"/>
                <a:gd name="T76" fmla="*/ 55 w 167"/>
                <a:gd name="T77" fmla="*/ 68 h 68"/>
                <a:gd name="T78" fmla="*/ 55 w 167"/>
                <a:gd name="T7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68">
                  <a:moveTo>
                    <a:pt x="55" y="68"/>
                  </a:moveTo>
                  <a:cubicBezTo>
                    <a:pt x="35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5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2" y="63"/>
                    <a:pt x="66" y="60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0" y="54"/>
                    <a:pt x="70" y="51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1"/>
                    <a:pt x="73" y="6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80" y="0"/>
                    <a:pt x="83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6"/>
                    <a:pt x="81" y="7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8" y="9"/>
                    <a:pt x="76" y="12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8"/>
                    <a:pt x="76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51"/>
                    <a:pt x="75" y="56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0" y="65"/>
                    <a:pt x="64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1438369" y="2782224"/>
              <a:ext cx="66332" cy="138549"/>
            </a:xfrm>
            <a:custGeom>
              <a:avLst/>
              <a:gdLst>
                <a:gd name="T0" fmla="*/ 13 w 15"/>
                <a:gd name="T1" fmla="*/ 28 h 31"/>
                <a:gd name="T2" fmla="*/ 13 w 15"/>
                <a:gd name="T3" fmla="*/ 29 h 31"/>
                <a:gd name="T4" fmla="*/ 11 w 15"/>
                <a:gd name="T5" fmla="*/ 31 h 31"/>
                <a:gd name="T6" fmla="*/ 4 w 15"/>
                <a:gd name="T7" fmla="*/ 31 h 31"/>
                <a:gd name="T8" fmla="*/ 2 w 15"/>
                <a:gd name="T9" fmla="*/ 29 h 31"/>
                <a:gd name="T10" fmla="*/ 2 w 15"/>
                <a:gd name="T11" fmla="*/ 28 h 31"/>
                <a:gd name="T12" fmla="*/ 0 w 15"/>
                <a:gd name="T13" fmla="*/ 25 h 31"/>
                <a:gd name="T14" fmla="*/ 0 w 15"/>
                <a:gd name="T15" fmla="*/ 3 h 31"/>
                <a:gd name="T16" fmla="*/ 3 w 15"/>
                <a:gd name="T17" fmla="*/ 0 h 31"/>
                <a:gd name="T18" fmla="*/ 12 w 15"/>
                <a:gd name="T19" fmla="*/ 0 h 31"/>
                <a:gd name="T20" fmla="*/ 15 w 15"/>
                <a:gd name="T21" fmla="*/ 3 h 31"/>
                <a:gd name="T22" fmla="*/ 15 w 15"/>
                <a:gd name="T23" fmla="*/ 25 h 31"/>
                <a:gd name="T24" fmla="*/ 13 w 15"/>
                <a:gd name="T2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3" y="28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1"/>
                    <a:pt x="11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2" y="30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1652974" y="3707189"/>
              <a:ext cx="68284" cy="138549"/>
            </a:xfrm>
            <a:custGeom>
              <a:avLst/>
              <a:gdLst>
                <a:gd name="T0" fmla="*/ 2 w 15"/>
                <a:gd name="T1" fmla="*/ 3 h 31"/>
                <a:gd name="T2" fmla="*/ 2 w 15"/>
                <a:gd name="T3" fmla="*/ 2 h 31"/>
                <a:gd name="T4" fmla="*/ 4 w 15"/>
                <a:gd name="T5" fmla="*/ 0 h 31"/>
                <a:gd name="T6" fmla="*/ 11 w 15"/>
                <a:gd name="T7" fmla="*/ 0 h 31"/>
                <a:gd name="T8" fmla="*/ 13 w 15"/>
                <a:gd name="T9" fmla="*/ 2 h 31"/>
                <a:gd name="T10" fmla="*/ 13 w 15"/>
                <a:gd name="T11" fmla="*/ 3 h 31"/>
                <a:gd name="T12" fmla="*/ 15 w 15"/>
                <a:gd name="T13" fmla="*/ 6 h 31"/>
                <a:gd name="T14" fmla="*/ 15 w 15"/>
                <a:gd name="T15" fmla="*/ 28 h 31"/>
                <a:gd name="T16" fmla="*/ 12 w 15"/>
                <a:gd name="T17" fmla="*/ 31 h 31"/>
                <a:gd name="T18" fmla="*/ 3 w 15"/>
                <a:gd name="T19" fmla="*/ 31 h 31"/>
                <a:gd name="T20" fmla="*/ 0 w 15"/>
                <a:gd name="T21" fmla="*/ 28 h 31"/>
                <a:gd name="T22" fmla="*/ 0 w 15"/>
                <a:gd name="T23" fmla="*/ 6 h 31"/>
                <a:gd name="T24" fmla="*/ 2 w 15"/>
                <a:gd name="T2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5"/>
                    <a:pt x="15" y="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0"/>
                    <a:pt x="14" y="31"/>
                    <a:pt x="1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1459830" y="2868086"/>
              <a:ext cx="243868" cy="870326"/>
            </a:xfrm>
            <a:custGeom>
              <a:avLst/>
              <a:gdLst>
                <a:gd name="T0" fmla="*/ 54 w 54"/>
                <a:gd name="T1" fmla="*/ 154 h 193"/>
                <a:gd name="T2" fmla="*/ 54 w 54"/>
                <a:gd name="T3" fmla="*/ 193 h 193"/>
                <a:gd name="T4" fmla="*/ 54 w 54"/>
                <a:gd name="T5" fmla="*/ 193 h 193"/>
                <a:gd name="T6" fmla="*/ 48 w 54"/>
                <a:gd name="T7" fmla="*/ 193 h 193"/>
                <a:gd name="T8" fmla="*/ 48 w 54"/>
                <a:gd name="T9" fmla="*/ 154 h 193"/>
                <a:gd name="T10" fmla="*/ 48 w 54"/>
                <a:gd name="T11" fmla="*/ 154 h 193"/>
                <a:gd name="T12" fmla="*/ 42 w 54"/>
                <a:gd name="T13" fmla="*/ 141 h 193"/>
                <a:gd name="T14" fmla="*/ 42 w 54"/>
                <a:gd name="T15" fmla="*/ 141 h 193"/>
                <a:gd name="T16" fmla="*/ 34 w 54"/>
                <a:gd name="T17" fmla="*/ 138 h 193"/>
                <a:gd name="T18" fmla="*/ 34 w 54"/>
                <a:gd name="T19" fmla="*/ 138 h 193"/>
                <a:gd name="T20" fmla="*/ 33 w 54"/>
                <a:gd name="T21" fmla="*/ 139 h 193"/>
                <a:gd name="T22" fmla="*/ 33 w 54"/>
                <a:gd name="T23" fmla="*/ 139 h 193"/>
                <a:gd name="T24" fmla="*/ 32 w 54"/>
                <a:gd name="T25" fmla="*/ 139 h 193"/>
                <a:gd name="T26" fmla="*/ 32 w 54"/>
                <a:gd name="T27" fmla="*/ 139 h 193"/>
                <a:gd name="T28" fmla="*/ 32 w 54"/>
                <a:gd name="T29" fmla="*/ 139 h 193"/>
                <a:gd name="T30" fmla="*/ 18 w 54"/>
                <a:gd name="T31" fmla="*/ 139 h 193"/>
                <a:gd name="T32" fmla="*/ 2 w 54"/>
                <a:gd name="T33" fmla="*/ 132 h 193"/>
                <a:gd name="T34" fmla="*/ 2 w 54"/>
                <a:gd name="T35" fmla="*/ 132 h 193"/>
                <a:gd name="T36" fmla="*/ 0 w 54"/>
                <a:gd name="T37" fmla="*/ 125 h 193"/>
                <a:gd name="T38" fmla="*/ 0 w 54"/>
                <a:gd name="T39" fmla="*/ 125 h 193"/>
                <a:gd name="T40" fmla="*/ 0 w 54"/>
                <a:gd name="T41" fmla="*/ 125 h 193"/>
                <a:gd name="T42" fmla="*/ 0 w 54"/>
                <a:gd name="T43" fmla="*/ 0 h 193"/>
                <a:gd name="T44" fmla="*/ 5 w 54"/>
                <a:gd name="T45" fmla="*/ 0 h 193"/>
                <a:gd name="T46" fmla="*/ 5 w 54"/>
                <a:gd name="T47" fmla="*/ 124 h 193"/>
                <a:gd name="T48" fmla="*/ 5 w 54"/>
                <a:gd name="T49" fmla="*/ 125 h 193"/>
                <a:gd name="T50" fmla="*/ 5 w 54"/>
                <a:gd name="T51" fmla="*/ 125 h 193"/>
                <a:gd name="T52" fmla="*/ 5 w 54"/>
                <a:gd name="T53" fmla="*/ 125 h 193"/>
                <a:gd name="T54" fmla="*/ 5 w 54"/>
                <a:gd name="T55" fmla="*/ 125 h 193"/>
                <a:gd name="T56" fmla="*/ 7 w 54"/>
                <a:gd name="T57" fmla="*/ 128 h 193"/>
                <a:gd name="T58" fmla="*/ 7 w 54"/>
                <a:gd name="T59" fmla="*/ 128 h 193"/>
                <a:gd name="T60" fmla="*/ 18 w 54"/>
                <a:gd name="T61" fmla="*/ 133 h 193"/>
                <a:gd name="T62" fmla="*/ 18 w 54"/>
                <a:gd name="T63" fmla="*/ 133 h 193"/>
                <a:gd name="T64" fmla="*/ 32 w 54"/>
                <a:gd name="T65" fmla="*/ 133 h 193"/>
                <a:gd name="T66" fmla="*/ 34 w 54"/>
                <a:gd name="T67" fmla="*/ 133 h 193"/>
                <a:gd name="T68" fmla="*/ 34 w 54"/>
                <a:gd name="T69" fmla="*/ 133 h 193"/>
                <a:gd name="T70" fmla="*/ 45 w 54"/>
                <a:gd name="T71" fmla="*/ 136 h 193"/>
                <a:gd name="T72" fmla="*/ 45 w 54"/>
                <a:gd name="T73" fmla="*/ 136 h 193"/>
                <a:gd name="T74" fmla="*/ 54 w 54"/>
                <a:gd name="T75" fmla="*/ 153 h 193"/>
                <a:gd name="T76" fmla="*/ 54 w 54"/>
                <a:gd name="T77" fmla="*/ 153 h 193"/>
                <a:gd name="T78" fmla="*/ 54 w 54"/>
                <a:gd name="T79" fmla="*/ 1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193">
                  <a:moveTo>
                    <a:pt x="54" y="154"/>
                  </a:moveTo>
                  <a:cubicBezTo>
                    <a:pt x="54" y="174"/>
                    <a:pt x="54" y="193"/>
                    <a:pt x="54" y="193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3"/>
                    <a:pt x="48" y="174"/>
                    <a:pt x="48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46"/>
                    <a:pt x="45" y="143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39" y="139"/>
                    <a:pt x="36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8"/>
                    <a:pt x="33" y="138"/>
                    <a:pt x="33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0" y="139"/>
                    <a:pt x="5" y="135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28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4"/>
                    <a:pt x="5" y="124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6" y="126"/>
                    <a:pt x="6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30"/>
                    <a:pt x="12" y="133"/>
                    <a:pt x="18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3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6" y="133"/>
                    <a:pt x="41" y="133"/>
                    <a:pt x="45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50" y="139"/>
                    <a:pt x="54" y="145"/>
                    <a:pt x="54" y="153"/>
                  </a:cubicBezTo>
                  <a:cubicBezTo>
                    <a:pt x="54" y="153"/>
                    <a:pt x="54" y="153"/>
                    <a:pt x="54" y="153"/>
                  </a:cubicBezTo>
                  <a:cubicBezTo>
                    <a:pt x="54" y="153"/>
                    <a:pt x="54" y="154"/>
                    <a:pt x="54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4058497" y="3250561"/>
              <a:ext cx="68283" cy="140501"/>
            </a:xfrm>
            <a:custGeom>
              <a:avLst/>
              <a:gdLst>
                <a:gd name="T0" fmla="*/ 2 w 15"/>
                <a:gd name="T1" fmla="*/ 3 h 31"/>
                <a:gd name="T2" fmla="*/ 2 w 15"/>
                <a:gd name="T3" fmla="*/ 2 h 31"/>
                <a:gd name="T4" fmla="*/ 4 w 15"/>
                <a:gd name="T5" fmla="*/ 0 h 31"/>
                <a:gd name="T6" fmla="*/ 11 w 15"/>
                <a:gd name="T7" fmla="*/ 0 h 31"/>
                <a:gd name="T8" fmla="*/ 13 w 15"/>
                <a:gd name="T9" fmla="*/ 2 h 31"/>
                <a:gd name="T10" fmla="*/ 13 w 15"/>
                <a:gd name="T11" fmla="*/ 3 h 31"/>
                <a:gd name="T12" fmla="*/ 15 w 15"/>
                <a:gd name="T13" fmla="*/ 6 h 31"/>
                <a:gd name="T14" fmla="*/ 15 w 15"/>
                <a:gd name="T15" fmla="*/ 28 h 31"/>
                <a:gd name="T16" fmla="*/ 12 w 15"/>
                <a:gd name="T17" fmla="*/ 31 h 31"/>
                <a:gd name="T18" fmla="*/ 3 w 15"/>
                <a:gd name="T19" fmla="*/ 31 h 31"/>
                <a:gd name="T20" fmla="*/ 0 w 15"/>
                <a:gd name="T21" fmla="*/ 28 h 31"/>
                <a:gd name="T22" fmla="*/ 0 w 15"/>
                <a:gd name="T23" fmla="*/ 6 h 31"/>
                <a:gd name="T24" fmla="*/ 2 w 15"/>
                <a:gd name="T2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5"/>
                    <a:pt x="15" y="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0"/>
                    <a:pt x="14" y="31"/>
                    <a:pt x="1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3416634" y="2776369"/>
              <a:ext cx="68284" cy="140501"/>
            </a:xfrm>
            <a:custGeom>
              <a:avLst/>
              <a:gdLst>
                <a:gd name="T0" fmla="*/ 13 w 15"/>
                <a:gd name="T1" fmla="*/ 28 h 31"/>
                <a:gd name="T2" fmla="*/ 13 w 15"/>
                <a:gd name="T3" fmla="*/ 29 h 31"/>
                <a:gd name="T4" fmla="*/ 11 w 15"/>
                <a:gd name="T5" fmla="*/ 31 h 31"/>
                <a:gd name="T6" fmla="*/ 4 w 15"/>
                <a:gd name="T7" fmla="*/ 31 h 31"/>
                <a:gd name="T8" fmla="*/ 2 w 15"/>
                <a:gd name="T9" fmla="*/ 29 h 31"/>
                <a:gd name="T10" fmla="*/ 2 w 15"/>
                <a:gd name="T11" fmla="*/ 28 h 31"/>
                <a:gd name="T12" fmla="*/ 0 w 15"/>
                <a:gd name="T13" fmla="*/ 25 h 31"/>
                <a:gd name="T14" fmla="*/ 0 w 15"/>
                <a:gd name="T15" fmla="*/ 3 h 31"/>
                <a:gd name="T16" fmla="*/ 3 w 15"/>
                <a:gd name="T17" fmla="*/ 0 h 31"/>
                <a:gd name="T18" fmla="*/ 12 w 15"/>
                <a:gd name="T19" fmla="*/ 0 h 31"/>
                <a:gd name="T20" fmla="*/ 15 w 15"/>
                <a:gd name="T21" fmla="*/ 3 h 31"/>
                <a:gd name="T22" fmla="*/ 15 w 15"/>
                <a:gd name="T23" fmla="*/ 25 h 31"/>
                <a:gd name="T24" fmla="*/ 13 w 15"/>
                <a:gd name="T2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3" y="28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1"/>
                    <a:pt x="11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2" y="30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90"/>
            <p:cNvSpPr>
              <a:spLocks noEditPoints="1"/>
            </p:cNvSpPr>
            <p:nvPr/>
          </p:nvSpPr>
          <p:spPr bwMode="auto">
            <a:xfrm>
              <a:off x="3440045" y="2916870"/>
              <a:ext cx="663323" cy="374669"/>
            </a:xfrm>
            <a:custGeom>
              <a:avLst/>
              <a:gdLst>
                <a:gd name="T0" fmla="*/ 142 w 147"/>
                <a:gd name="T1" fmla="*/ 83 h 83"/>
                <a:gd name="T2" fmla="*/ 142 w 147"/>
                <a:gd name="T3" fmla="*/ 58 h 83"/>
                <a:gd name="T4" fmla="*/ 136 w 147"/>
                <a:gd name="T5" fmla="*/ 49 h 83"/>
                <a:gd name="T6" fmla="*/ 131 w 147"/>
                <a:gd name="T7" fmla="*/ 47 h 83"/>
                <a:gd name="T8" fmla="*/ 130 w 147"/>
                <a:gd name="T9" fmla="*/ 47 h 83"/>
                <a:gd name="T10" fmla="*/ 129 w 147"/>
                <a:gd name="T11" fmla="*/ 47 h 83"/>
                <a:gd name="T12" fmla="*/ 78 w 147"/>
                <a:gd name="T13" fmla="*/ 47 h 83"/>
                <a:gd name="T14" fmla="*/ 16 w 147"/>
                <a:gd name="T15" fmla="*/ 47 h 83"/>
                <a:gd name="T16" fmla="*/ 2 w 147"/>
                <a:gd name="T17" fmla="*/ 38 h 83"/>
                <a:gd name="T18" fmla="*/ 0 w 147"/>
                <a:gd name="T19" fmla="*/ 32 h 83"/>
                <a:gd name="T20" fmla="*/ 0 w 147"/>
                <a:gd name="T21" fmla="*/ 29 h 83"/>
                <a:gd name="T22" fmla="*/ 0 w 147"/>
                <a:gd name="T23" fmla="*/ 0 h 83"/>
                <a:gd name="T24" fmla="*/ 5 w 147"/>
                <a:gd name="T25" fmla="*/ 0 h 83"/>
                <a:gd name="T26" fmla="*/ 5 w 147"/>
                <a:gd name="T27" fmla="*/ 29 h 83"/>
                <a:gd name="T28" fmla="*/ 5 w 147"/>
                <a:gd name="T29" fmla="*/ 29 h 83"/>
                <a:gd name="T30" fmla="*/ 5 w 147"/>
                <a:gd name="T31" fmla="*/ 30 h 83"/>
                <a:gd name="T32" fmla="*/ 5 w 147"/>
                <a:gd name="T33" fmla="*/ 30 h 83"/>
                <a:gd name="T34" fmla="*/ 7 w 147"/>
                <a:gd name="T35" fmla="*/ 37 h 83"/>
                <a:gd name="T36" fmla="*/ 16 w 147"/>
                <a:gd name="T37" fmla="*/ 41 h 83"/>
                <a:gd name="T38" fmla="*/ 130 w 147"/>
                <a:gd name="T39" fmla="*/ 41 h 83"/>
                <a:gd name="T40" fmla="*/ 130 w 147"/>
                <a:gd name="T41" fmla="*/ 42 h 83"/>
                <a:gd name="T42" fmla="*/ 138 w 147"/>
                <a:gd name="T43" fmla="*/ 44 h 83"/>
                <a:gd name="T44" fmla="*/ 147 w 147"/>
                <a:gd name="T45" fmla="*/ 58 h 83"/>
                <a:gd name="T46" fmla="*/ 0 w 147"/>
                <a:gd name="T47" fmla="*/ 29 h 83"/>
                <a:gd name="T48" fmla="*/ 0 w 147"/>
                <a:gd name="T49" fmla="*/ 29 h 83"/>
                <a:gd name="T50" fmla="*/ 0 w 147"/>
                <a:gd name="T51" fmla="*/ 27 h 83"/>
                <a:gd name="T52" fmla="*/ 1 w 147"/>
                <a:gd name="T53" fmla="*/ 27 h 83"/>
                <a:gd name="T54" fmla="*/ 1 w 147"/>
                <a:gd name="T55" fmla="*/ 27 h 83"/>
                <a:gd name="T56" fmla="*/ 0 w 147"/>
                <a:gd name="T57" fmla="*/ 28 h 83"/>
                <a:gd name="T58" fmla="*/ 1 w 147"/>
                <a:gd name="T59" fmla="*/ 27 h 83"/>
                <a:gd name="T60" fmla="*/ 1 w 147"/>
                <a:gd name="T61" fmla="*/ 27 h 83"/>
                <a:gd name="T62" fmla="*/ 1 w 147"/>
                <a:gd name="T63" fmla="*/ 27 h 83"/>
                <a:gd name="T64" fmla="*/ 1 w 147"/>
                <a:gd name="T6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83">
                  <a:moveTo>
                    <a:pt x="147" y="83"/>
                  </a:moveTo>
                  <a:cubicBezTo>
                    <a:pt x="142" y="83"/>
                    <a:pt x="142" y="83"/>
                    <a:pt x="142" y="83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2" y="83"/>
                    <a:pt x="142" y="70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3"/>
                    <a:pt x="139" y="51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4" y="48"/>
                    <a:pt x="133" y="48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8" y="47"/>
                    <a:pt x="104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51" y="47"/>
                    <a:pt x="23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8" y="47"/>
                    <a:pt x="3" y="42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16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6" y="34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9" y="39"/>
                    <a:pt x="11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9" y="41"/>
                    <a:pt x="129" y="41"/>
                    <a:pt x="129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4" y="42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42" y="46"/>
                    <a:pt x="147" y="50"/>
                    <a:pt x="147" y="58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47" y="70"/>
                    <a:pt x="147" y="83"/>
                    <a:pt x="147" y="83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7"/>
                  </a:cubicBezTo>
                  <a:close/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lose/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2542608" y="1328429"/>
              <a:ext cx="337515" cy="216606"/>
            </a:xfrm>
            <a:custGeom>
              <a:avLst/>
              <a:gdLst>
                <a:gd name="T0" fmla="*/ 65 w 75"/>
                <a:gd name="T1" fmla="*/ 44 h 48"/>
                <a:gd name="T2" fmla="*/ 41 w 75"/>
                <a:gd name="T3" fmla="*/ 16 h 48"/>
                <a:gd name="T4" fmla="*/ 41 w 75"/>
                <a:gd name="T5" fmla="*/ 16 h 48"/>
                <a:gd name="T6" fmla="*/ 7 w 75"/>
                <a:gd name="T7" fmla="*/ 14 h 48"/>
                <a:gd name="T8" fmla="*/ 7 w 75"/>
                <a:gd name="T9" fmla="*/ 14 h 48"/>
                <a:gd name="T10" fmla="*/ 7 w 75"/>
                <a:gd name="T11" fmla="*/ 14 h 48"/>
                <a:gd name="T12" fmla="*/ 1 w 75"/>
                <a:gd name="T13" fmla="*/ 11 h 48"/>
                <a:gd name="T14" fmla="*/ 1 w 75"/>
                <a:gd name="T15" fmla="*/ 11 h 48"/>
                <a:gd name="T16" fmla="*/ 4 w 75"/>
                <a:gd name="T17" fmla="*/ 5 h 48"/>
                <a:gd name="T18" fmla="*/ 4 w 75"/>
                <a:gd name="T19" fmla="*/ 5 h 48"/>
                <a:gd name="T20" fmla="*/ 45 w 75"/>
                <a:gd name="T21" fmla="*/ 8 h 48"/>
                <a:gd name="T22" fmla="*/ 45 w 75"/>
                <a:gd name="T23" fmla="*/ 8 h 48"/>
                <a:gd name="T24" fmla="*/ 74 w 75"/>
                <a:gd name="T25" fmla="*/ 41 h 48"/>
                <a:gd name="T26" fmla="*/ 74 w 75"/>
                <a:gd name="T27" fmla="*/ 41 h 48"/>
                <a:gd name="T28" fmla="*/ 71 w 75"/>
                <a:gd name="T29" fmla="*/ 47 h 48"/>
                <a:gd name="T30" fmla="*/ 71 w 75"/>
                <a:gd name="T31" fmla="*/ 47 h 48"/>
                <a:gd name="T32" fmla="*/ 68 w 75"/>
                <a:gd name="T33" fmla="*/ 47 h 48"/>
                <a:gd name="T34" fmla="*/ 68 w 75"/>
                <a:gd name="T35" fmla="*/ 47 h 48"/>
                <a:gd name="T36" fmla="*/ 65 w 75"/>
                <a:gd name="T3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48">
                  <a:moveTo>
                    <a:pt x="65" y="44"/>
                  </a:moveTo>
                  <a:cubicBezTo>
                    <a:pt x="61" y="32"/>
                    <a:pt x="52" y="22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1" y="11"/>
                    <a:pt x="19" y="10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5"/>
                    <a:pt x="1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1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8" y="0"/>
                    <a:pt x="33" y="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9" y="14"/>
                    <a:pt x="70" y="26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5" y="44"/>
                    <a:pt x="74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69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6" y="47"/>
                    <a:pt x="66" y="46"/>
                    <a:pt x="6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2564069" y="1414290"/>
              <a:ext cx="239966" cy="154161"/>
            </a:xfrm>
            <a:custGeom>
              <a:avLst/>
              <a:gdLst>
                <a:gd name="T0" fmla="*/ 43 w 53"/>
                <a:gd name="T1" fmla="*/ 31 h 34"/>
                <a:gd name="T2" fmla="*/ 28 w 53"/>
                <a:gd name="T3" fmla="*/ 14 h 34"/>
                <a:gd name="T4" fmla="*/ 28 w 53"/>
                <a:gd name="T5" fmla="*/ 14 h 34"/>
                <a:gd name="T6" fmla="*/ 7 w 53"/>
                <a:gd name="T7" fmla="*/ 12 h 34"/>
                <a:gd name="T8" fmla="*/ 7 w 53"/>
                <a:gd name="T9" fmla="*/ 12 h 34"/>
                <a:gd name="T10" fmla="*/ 7 w 53"/>
                <a:gd name="T11" fmla="*/ 12 h 34"/>
                <a:gd name="T12" fmla="*/ 1 w 53"/>
                <a:gd name="T13" fmla="*/ 9 h 34"/>
                <a:gd name="T14" fmla="*/ 1 w 53"/>
                <a:gd name="T15" fmla="*/ 9 h 34"/>
                <a:gd name="T16" fmla="*/ 4 w 53"/>
                <a:gd name="T17" fmla="*/ 3 h 34"/>
                <a:gd name="T18" fmla="*/ 4 w 53"/>
                <a:gd name="T19" fmla="*/ 3 h 34"/>
                <a:gd name="T20" fmla="*/ 32 w 53"/>
                <a:gd name="T21" fmla="*/ 5 h 34"/>
                <a:gd name="T22" fmla="*/ 32 w 53"/>
                <a:gd name="T23" fmla="*/ 5 h 34"/>
                <a:gd name="T24" fmla="*/ 52 w 53"/>
                <a:gd name="T25" fmla="*/ 28 h 34"/>
                <a:gd name="T26" fmla="*/ 52 w 53"/>
                <a:gd name="T27" fmla="*/ 28 h 34"/>
                <a:gd name="T28" fmla="*/ 49 w 53"/>
                <a:gd name="T29" fmla="*/ 34 h 34"/>
                <a:gd name="T30" fmla="*/ 49 w 53"/>
                <a:gd name="T31" fmla="*/ 34 h 34"/>
                <a:gd name="T32" fmla="*/ 45 w 53"/>
                <a:gd name="T33" fmla="*/ 34 h 34"/>
                <a:gd name="T34" fmla="*/ 45 w 53"/>
                <a:gd name="T35" fmla="*/ 34 h 34"/>
                <a:gd name="T36" fmla="*/ 43 w 53"/>
                <a:gd name="T3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34">
                  <a:moveTo>
                    <a:pt x="43" y="31"/>
                  </a:moveTo>
                  <a:cubicBezTo>
                    <a:pt x="40" y="23"/>
                    <a:pt x="35" y="17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2" y="11"/>
                    <a:pt x="14" y="10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2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2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4" y="0"/>
                    <a:pt x="24" y="1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1" y="9"/>
                    <a:pt x="49" y="17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30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4"/>
                    <a:pt x="46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3"/>
                    <a:pt x="43" y="32"/>
                    <a:pt x="43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2593332" y="1506007"/>
              <a:ext cx="115107" cy="115132"/>
            </a:xfrm>
            <a:custGeom>
              <a:avLst/>
              <a:gdLst>
                <a:gd name="T0" fmla="*/ 16 w 26"/>
                <a:gd name="T1" fmla="*/ 24 h 26"/>
                <a:gd name="T2" fmla="*/ 2 w 26"/>
                <a:gd name="T3" fmla="*/ 16 h 26"/>
                <a:gd name="T4" fmla="*/ 10 w 26"/>
                <a:gd name="T5" fmla="*/ 2 h 26"/>
                <a:gd name="T6" fmla="*/ 24 w 26"/>
                <a:gd name="T7" fmla="*/ 9 h 26"/>
                <a:gd name="T8" fmla="*/ 16 w 2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6" y="24"/>
                  </a:moveTo>
                  <a:cubicBezTo>
                    <a:pt x="10" y="26"/>
                    <a:pt x="4" y="22"/>
                    <a:pt x="2" y="16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2" y="3"/>
                    <a:pt x="24" y="9"/>
                  </a:cubicBezTo>
                  <a:cubicBezTo>
                    <a:pt x="26" y="15"/>
                    <a:pt x="22" y="22"/>
                    <a:pt x="1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1171090" y="2862231"/>
              <a:ext cx="807694" cy="815686"/>
            </a:xfrm>
            <a:custGeom>
              <a:avLst/>
              <a:gdLst>
                <a:gd name="T0" fmla="*/ 0 w 179"/>
                <a:gd name="T1" fmla="*/ 181 h 181"/>
                <a:gd name="T2" fmla="*/ 0 w 179"/>
                <a:gd name="T3" fmla="*/ 102 h 181"/>
                <a:gd name="T4" fmla="*/ 0 w 179"/>
                <a:gd name="T5" fmla="*/ 102 h 181"/>
                <a:gd name="T6" fmla="*/ 7 w 179"/>
                <a:gd name="T7" fmla="*/ 87 h 181"/>
                <a:gd name="T8" fmla="*/ 7 w 179"/>
                <a:gd name="T9" fmla="*/ 87 h 181"/>
                <a:gd name="T10" fmla="*/ 17 w 179"/>
                <a:gd name="T11" fmla="*/ 84 h 181"/>
                <a:gd name="T12" fmla="*/ 17 w 179"/>
                <a:gd name="T13" fmla="*/ 84 h 181"/>
                <a:gd name="T14" fmla="*/ 17 w 179"/>
                <a:gd name="T15" fmla="*/ 84 h 181"/>
                <a:gd name="T16" fmla="*/ 17 w 179"/>
                <a:gd name="T17" fmla="*/ 84 h 181"/>
                <a:gd name="T18" fmla="*/ 86 w 179"/>
                <a:gd name="T19" fmla="*/ 84 h 181"/>
                <a:gd name="T20" fmla="*/ 86 w 179"/>
                <a:gd name="T21" fmla="*/ 84 h 181"/>
                <a:gd name="T22" fmla="*/ 159 w 179"/>
                <a:gd name="T23" fmla="*/ 84 h 181"/>
                <a:gd name="T24" fmla="*/ 159 w 179"/>
                <a:gd name="T25" fmla="*/ 84 h 181"/>
                <a:gd name="T26" fmla="*/ 171 w 179"/>
                <a:gd name="T27" fmla="*/ 79 h 181"/>
                <a:gd name="T28" fmla="*/ 171 w 179"/>
                <a:gd name="T29" fmla="*/ 79 h 181"/>
                <a:gd name="T30" fmla="*/ 173 w 179"/>
                <a:gd name="T31" fmla="*/ 72 h 181"/>
                <a:gd name="T32" fmla="*/ 173 w 179"/>
                <a:gd name="T33" fmla="*/ 72 h 181"/>
                <a:gd name="T34" fmla="*/ 173 w 179"/>
                <a:gd name="T35" fmla="*/ 72 h 181"/>
                <a:gd name="T36" fmla="*/ 173 w 179"/>
                <a:gd name="T37" fmla="*/ 72 h 181"/>
                <a:gd name="T38" fmla="*/ 173 w 179"/>
                <a:gd name="T39" fmla="*/ 0 h 181"/>
                <a:gd name="T40" fmla="*/ 179 w 179"/>
                <a:gd name="T41" fmla="*/ 0 h 181"/>
                <a:gd name="T42" fmla="*/ 179 w 179"/>
                <a:gd name="T43" fmla="*/ 72 h 181"/>
                <a:gd name="T44" fmla="*/ 179 w 179"/>
                <a:gd name="T45" fmla="*/ 72 h 181"/>
                <a:gd name="T46" fmla="*/ 176 w 179"/>
                <a:gd name="T47" fmla="*/ 81 h 181"/>
                <a:gd name="T48" fmla="*/ 176 w 179"/>
                <a:gd name="T49" fmla="*/ 81 h 181"/>
                <a:gd name="T50" fmla="*/ 159 w 179"/>
                <a:gd name="T51" fmla="*/ 90 h 181"/>
                <a:gd name="T52" fmla="*/ 159 w 179"/>
                <a:gd name="T53" fmla="*/ 90 h 181"/>
                <a:gd name="T54" fmla="*/ 86 w 179"/>
                <a:gd name="T55" fmla="*/ 90 h 181"/>
                <a:gd name="T56" fmla="*/ 86 w 179"/>
                <a:gd name="T57" fmla="*/ 90 h 181"/>
                <a:gd name="T58" fmla="*/ 17 w 179"/>
                <a:gd name="T59" fmla="*/ 90 h 181"/>
                <a:gd name="T60" fmla="*/ 17 w 179"/>
                <a:gd name="T61" fmla="*/ 90 h 181"/>
                <a:gd name="T62" fmla="*/ 17 w 179"/>
                <a:gd name="T63" fmla="*/ 90 h 181"/>
                <a:gd name="T64" fmla="*/ 17 w 179"/>
                <a:gd name="T65" fmla="*/ 90 h 181"/>
                <a:gd name="T66" fmla="*/ 17 w 179"/>
                <a:gd name="T67" fmla="*/ 90 h 181"/>
                <a:gd name="T68" fmla="*/ 17 w 179"/>
                <a:gd name="T69" fmla="*/ 90 h 181"/>
                <a:gd name="T70" fmla="*/ 17 w 179"/>
                <a:gd name="T71" fmla="*/ 90 h 181"/>
                <a:gd name="T72" fmla="*/ 17 w 179"/>
                <a:gd name="T73" fmla="*/ 90 h 181"/>
                <a:gd name="T74" fmla="*/ 10 w 179"/>
                <a:gd name="T75" fmla="*/ 92 h 181"/>
                <a:gd name="T76" fmla="*/ 10 w 179"/>
                <a:gd name="T77" fmla="*/ 92 h 181"/>
                <a:gd name="T78" fmla="*/ 6 w 179"/>
                <a:gd name="T79" fmla="*/ 102 h 181"/>
                <a:gd name="T80" fmla="*/ 6 w 179"/>
                <a:gd name="T81" fmla="*/ 102 h 181"/>
                <a:gd name="T82" fmla="*/ 6 w 179"/>
                <a:gd name="T83" fmla="*/ 181 h 181"/>
                <a:gd name="T84" fmla="*/ 6 w 179"/>
                <a:gd name="T85" fmla="*/ 181 h 181"/>
                <a:gd name="T86" fmla="*/ 0 w 179"/>
                <a:gd name="T8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181">
                  <a:moveTo>
                    <a:pt x="0" y="181"/>
                  </a:moveTo>
                  <a:cubicBezTo>
                    <a:pt x="0" y="181"/>
                    <a:pt x="0" y="118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4"/>
                    <a:pt x="3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11" y="84"/>
                    <a:pt x="15" y="84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0" y="84"/>
                    <a:pt x="56" y="84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118" y="84"/>
                    <a:pt x="152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6" y="84"/>
                    <a:pt x="169" y="82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2" y="77"/>
                    <a:pt x="173" y="74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7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4" y="85"/>
                    <a:pt x="168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2" y="90"/>
                    <a:pt x="118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55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5" y="90"/>
                    <a:pt x="12" y="90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8" y="93"/>
                    <a:pt x="6" y="96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18"/>
                    <a:pt x="6" y="181"/>
                    <a:pt x="6" y="181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0" y="181"/>
                    <a:pt x="0" y="181"/>
                    <a:pt x="0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1931960" y="2782224"/>
              <a:ext cx="68283" cy="144404"/>
            </a:xfrm>
            <a:custGeom>
              <a:avLst/>
              <a:gdLst>
                <a:gd name="T0" fmla="*/ 2 w 15"/>
                <a:gd name="T1" fmla="*/ 28 h 32"/>
                <a:gd name="T2" fmla="*/ 2 w 15"/>
                <a:gd name="T3" fmla="*/ 30 h 32"/>
                <a:gd name="T4" fmla="*/ 4 w 15"/>
                <a:gd name="T5" fmla="*/ 32 h 32"/>
                <a:gd name="T6" fmla="*/ 11 w 15"/>
                <a:gd name="T7" fmla="*/ 32 h 32"/>
                <a:gd name="T8" fmla="*/ 13 w 15"/>
                <a:gd name="T9" fmla="*/ 30 h 32"/>
                <a:gd name="T10" fmla="*/ 13 w 15"/>
                <a:gd name="T11" fmla="*/ 28 h 32"/>
                <a:gd name="T12" fmla="*/ 15 w 15"/>
                <a:gd name="T13" fmla="*/ 25 h 32"/>
                <a:gd name="T14" fmla="*/ 15 w 15"/>
                <a:gd name="T15" fmla="*/ 4 h 32"/>
                <a:gd name="T16" fmla="*/ 12 w 15"/>
                <a:gd name="T17" fmla="*/ 0 h 32"/>
                <a:gd name="T18" fmla="*/ 3 w 15"/>
                <a:gd name="T19" fmla="*/ 0 h 32"/>
                <a:gd name="T20" fmla="*/ 0 w 15"/>
                <a:gd name="T21" fmla="*/ 4 h 32"/>
                <a:gd name="T22" fmla="*/ 0 w 15"/>
                <a:gd name="T23" fmla="*/ 25 h 32"/>
                <a:gd name="T24" fmla="*/ 2 w 15"/>
                <a:gd name="T2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2">
                  <a:moveTo>
                    <a:pt x="2" y="28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3" y="31"/>
                    <a:pt x="13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4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1147678" y="3562785"/>
              <a:ext cx="72185" cy="138549"/>
            </a:xfrm>
            <a:custGeom>
              <a:avLst/>
              <a:gdLst>
                <a:gd name="T0" fmla="*/ 14 w 16"/>
                <a:gd name="T1" fmla="*/ 3 h 31"/>
                <a:gd name="T2" fmla="*/ 14 w 16"/>
                <a:gd name="T3" fmla="*/ 2 h 31"/>
                <a:gd name="T4" fmla="*/ 11 w 16"/>
                <a:gd name="T5" fmla="*/ 0 h 31"/>
                <a:gd name="T6" fmla="*/ 5 w 16"/>
                <a:gd name="T7" fmla="*/ 0 h 31"/>
                <a:gd name="T8" fmla="*/ 2 w 16"/>
                <a:gd name="T9" fmla="*/ 2 h 31"/>
                <a:gd name="T10" fmla="*/ 2 w 16"/>
                <a:gd name="T11" fmla="*/ 3 h 31"/>
                <a:gd name="T12" fmla="*/ 0 w 16"/>
                <a:gd name="T13" fmla="*/ 6 h 31"/>
                <a:gd name="T14" fmla="*/ 0 w 16"/>
                <a:gd name="T15" fmla="*/ 28 h 31"/>
                <a:gd name="T16" fmla="*/ 4 w 16"/>
                <a:gd name="T17" fmla="*/ 31 h 31"/>
                <a:gd name="T18" fmla="*/ 12 w 16"/>
                <a:gd name="T19" fmla="*/ 31 h 31"/>
                <a:gd name="T20" fmla="*/ 16 w 16"/>
                <a:gd name="T21" fmla="*/ 28 h 31"/>
                <a:gd name="T22" fmla="*/ 16 w 16"/>
                <a:gd name="T23" fmla="*/ 6 h 31"/>
                <a:gd name="T24" fmla="*/ 14 w 16"/>
                <a:gd name="T2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1">
                  <a:moveTo>
                    <a:pt x="14" y="3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1"/>
                    <a:pt x="16" y="30"/>
                    <a:pt x="16" y="2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4"/>
                    <a:pt x="1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1288147" y="1500152"/>
              <a:ext cx="591138" cy="608838"/>
            </a:xfrm>
            <a:custGeom>
              <a:avLst/>
              <a:gdLst>
                <a:gd name="T0" fmla="*/ 105 w 131"/>
                <a:gd name="T1" fmla="*/ 0 h 135"/>
                <a:gd name="T2" fmla="*/ 100 w 131"/>
                <a:gd name="T3" fmla="*/ 2 h 135"/>
                <a:gd name="T4" fmla="*/ 98 w 131"/>
                <a:gd name="T5" fmla="*/ 6 h 135"/>
                <a:gd name="T6" fmla="*/ 48 w 131"/>
                <a:gd name="T7" fmla="*/ 15 h 135"/>
                <a:gd name="T8" fmla="*/ 45 w 131"/>
                <a:gd name="T9" fmla="*/ 31 h 135"/>
                <a:gd name="T10" fmla="*/ 41 w 131"/>
                <a:gd name="T11" fmla="*/ 33 h 135"/>
                <a:gd name="T12" fmla="*/ 39 w 131"/>
                <a:gd name="T13" fmla="*/ 38 h 135"/>
                <a:gd name="T14" fmla="*/ 6 w 131"/>
                <a:gd name="T15" fmla="*/ 55 h 135"/>
                <a:gd name="T16" fmla="*/ 0 w 131"/>
                <a:gd name="T17" fmla="*/ 116 h 135"/>
                <a:gd name="T18" fmla="*/ 90 w 131"/>
                <a:gd name="T19" fmla="*/ 123 h 135"/>
                <a:gd name="T20" fmla="*/ 96 w 131"/>
                <a:gd name="T21" fmla="*/ 61 h 135"/>
                <a:gd name="T22" fmla="*/ 55 w 131"/>
                <a:gd name="T23" fmla="*/ 55 h 135"/>
                <a:gd name="T24" fmla="*/ 53 w 131"/>
                <a:gd name="T25" fmla="*/ 35 h 135"/>
                <a:gd name="T26" fmla="*/ 51 w 131"/>
                <a:gd name="T27" fmla="*/ 31 h 135"/>
                <a:gd name="T28" fmla="*/ 50 w 131"/>
                <a:gd name="T29" fmla="*/ 25 h 135"/>
                <a:gd name="T30" fmla="*/ 54 w 131"/>
                <a:gd name="T31" fmla="*/ 15 h 135"/>
                <a:gd name="T32" fmla="*/ 98 w 131"/>
                <a:gd name="T33" fmla="*/ 11 h 135"/>
                <a:gd name="T34" fmla="*/ 100 w 131"/>
                <a:gd name="T35" fmla="*/ 14 h 135"/>
                <a:gd name="T36" fmla="*/ 105 w 131"/>
                <a:gd name="T37" fmla="*/ 16 h 135"/>
                <a:gd name="T38" fmla="*/ 131 w 131"/>
                <a:gd name="T39" fmla="*/ 13 h 135"/>
                <a:gd name="T40" fmla="*/ 128 w 131"/>
                <a:gd name="T41" fmla="*/ 0 h 135"/>
                <a:gd name="T42" fmla="*/ 85 w 131"/>
                <a:gd name="T43" fmla="*/ 61 h 135"/>
                <a:gd name="T44" fmla="*/ 90 w 131"/>
                <a:gd name="T45" fmla="*/ 112 h 135"/>
                <a:gd name="T46" fmla="*/ 11 w 131"/>
                <a:gd name="T47" fmla="*/ 117 h 135"/>
                <a:gd name="T48" fmla="*/ 6 w 131"/>
                <a:gd name="T49" fmla="*/ 66 h 135"/>
                <a:gd name="T50" fmla="*/ 39 w 131"/>
                <a:gd name="T51" fmla="*/ 61 h 135"/>
                <a:gd name="T52" fmla="*/ 61 w 131"/>
                <a:gd name="T53" fmla="*/ 124 h 135"/>
                <a:gd name="T54" fmla="*/ 33 w 131"/>
                <a:gd name="T55" fmla="*/ 126 h 135"/>
                <a:gd name="T56" fmla="*/ 35 w 131"/>
                <a:gd name="T57" fmla="*/ 135 h 135"/>
                <a:gd name="T58" fmla="*/ 63 w 131"/>
                <a:gd name="T59" fmla="*/ 133 h 135"/>
                <a:gd name="T60" fmla="*/ 61 w 131"/>
                <a:gd name="T61" fmla="*/ 124 h 135"/>
                <a:gd name="T62" fmla="*/ 36 w 131"/>
                <a:gd name="T63" fmla="*/ 94 h 135"/>
                <a:gd name="T64" fmla="*/ 60 w 131"/>
                <a:gd name="T65" fmla="*/ 95 h 135"/>
                <a:gd name="T66" fmla="*/ 62 w 131"/>
                <a:gd name="T67" fmla="*/ 95 h 135"/>
                <a:gd name="T68" fmla="*/ 47 w 131"/>
                <a:gd name="T69" fmla="*/ 86 h 135"/>
                <a:gd name="T70" fmla="*/ 33 w 131"/>
                <a:gd name="T71" fmla="*/ 94 h 135"/>
                <a:gd name="T72" fmla="*/ 38 w 131"/>
                <a:gd name="T73" fmla="*/ 96 h 135"/>
                <a:gd name="T74" fmla="*/ 40 w 131"/>
                <a:gd name="T75" fmla="*/ 99 h 135"/>
                <a:gd name="T76" fmla="*/ 55 w 131"/>
                <a:gd name="T77" fmla="*/ 99 h 135"/>
                <a:gd name="T78" fmla="*/ 57 w 131"/>
                <a:gd name="T79" fmla="*/ 99 h 135"/>
                <a:gd name="T80" fmla="*/ 47 w 131"/>
                <a:gd name="T81" fmla="*/ 92 h 135"/>
                <a:gd name="T82" fmla="*/ 44 w 131"/>
                <a:gd name="T83" fmla="*/ 106 h 135"/>
                <a:gd name="T84" fmla="*/ 50 w 131"/>
                <a:gd name="T85" fmla="*/ 10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35">
                  <a:moveTo>
                    <a:pt x="128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03" y="0"/>
                    <a:pt x="102" y="1"/>
                    <a:pt x="102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9" y="2"/>
                    <a:pt x="98" y="3"/>
                    <a:pt x="98" y="4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0" y="6"/>
                    <a:pt x="75" y="6"/>
                    <a:pt x="64" y="6"/>
                  </a:cubicBezTo>
                  <a:cubicBezTo>
                    <a:pt x="55" y="6"/>
                    <a:pt x="50" y="11"/>
                    <a:pt x="48" y="15"/>
                  </a:cubicBezTo>
                  <a:cubicBezTo>
                    <a:pt x="45" y="20"/>
                    <a:pt x="45" y="24"/>
                    <a:pt x="45" y="2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2" y="31"/>
                    <a:pt x="41" y="32"/>
                    <a:pt x="41" y="33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5"/>
                    <a:pt x="39" y="36"/>
                    <a:pt x="39" y="38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3" y="55"/>
                    <a:pt x="0" y="58"/>
                    <a:pt x="0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0"/>
                    <a:pt x="3" y="123"/>
                    <a:pt x="6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3" y="123"/>
                    <a:pt x="96" y="120"/>
                    <a:pt x="96" y="116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8"/>
                    <a:pt x="93" y="55"/>
                    <a:pt x="90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6"/>
                    <a:pt x="54" y="35"/>
                    <a:pt x="53" y="35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2"/>
                    <a:pt x="52" y="31"/>
                    <a:pt x="51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4"/>
                    <a:pt x="50" y="22"/>
                  </a:cubicBezTo>
                  <a:cubicBezTo>
                    <a:pt x="51" y="20"/>
                    <a:pt x="52" y="17"/>
                    <a:pt x="54" y="15"/>
                  </a:cubicBezTo>
                  <a:cubicBezTo>
                    <a:pt x="56" y="13"/>
                    <a:pt x="59" y="11"/>
                    <a:pt x="64" y="11"/>
                  </a:cubicBezTo>
                  <a:cubicBezTo>
                    <a:pt x="75" y="11"/>
                    <a:pt x="90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3"/>
                    <a:pt x="99" y="14"/>
                    <a:pt x="100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5"/>
                    <a:pt x="103" y="16"/>
                    <a:pt x="105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30" y="16"/>
                    <a:pt x="131" y="14"/>
                    <a:pt x="131" y="13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1"/>
                    <a:pt x="130" y="0"/>
                    <a:pt x="128" y="0"/>
                  </a:cubicBezTo>
                  <a:close/>
                  <a:moveTo>
                    <a:pt x="55" y="61"/>
                  </a:moveTo>
                  <a:cubicBezTo>
                    <a:pt x="85" y="61"/>
                    <a:pt x="85" y="61"/>
                    <a:pt x="85" y="61"/>
                  </a:cubicBezTo>
                  <a:cubicBezTo>
                    <a:pt x="88" y="61"/>
                    <a:pt x="90" y="63"/>
                    <a:pt x="90" y="66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5"/>
                    <a:pt x="88" y="117"/>
                    <a:pt x="85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8" y="117"/>
                    <a:pt x="6" y="115"/>
                    <a:pt x="6" y="112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3"/>
                    <a:pt x="8" y="61"/>
                    <a:pt x="11" y="61"/>
                  </a:cubicBezTo>
                  <a:cubicBezTo>
                    <a:pt x="39" y="61"/>
                    <a:pt x="39" y="61"/>
                    <a:pt x="39" y="61"/>
                  </a:cubicBezTo>
                  <a:lnTo>
                    <a:pt x="55" y="61"/>
                  </a:lnTo>
                  <a:close/>
                  <a:moveTo>
                    <a:pt x="61" y="124"/>
                  </a:moveTo>
                  <a:cubicBezTo>
                    <a:pt x="35" y="124"/>
                    <a:pt x="35" y="124"/>
                    <a:pt x="35" y="124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4"/>
                    <a:pt x="34" y="135"/>
                    <a:pt x="35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2" y="135"/>
                    <a:pt x="63" y="134"/>
                    <a:pt x="63" y="133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5"/>
                    <a:pt x="62" y="124"/>
                    <a:pt x="61" y="124"/>
                  </a:cubicBezTo>
                  <a:close/>
                  <a:moveTo>
                    <a:pt x="33" y="94"/>
                  </a:moveTo>
                  <a:cubicBezTo>
                    <a:pt x="34" y="95"/>
                    <a:pt x="35" y="95"/>
                    <a:pt x="36" y="94"/>
                  </a:cubicBezTo>
                  <a:cubicBezTo>
                    <a:pt x="39" y="91"/>
                    <a:pt x="43" y="89"/>
                    <a:pt x="47" y="89"/>
                  </a:cubicBezTo>
                  <a:cubicBezTo>
                    <a:pt x="52" y="89"/>
                    <a:pt x="56" y="91"/>
                    <a:pt x="60" y="95"/>
                  </a:cubicBezTo>
                  <a:cubicBezTo>
                    <a:pt x="60" y="95"/>
                    <a:pt x="60" y="95"/>
                    <a:pt x="61" y="95"/>
                  </a:cubicBezTo>
                  <a:cubicBezTo>
                    <a:pt x="61" y="95"/>
                    <a:pt x="62" y="95"/>
                    <a:pt x="62" y="95"/>
                  </a:cubicBezTo>
                  <a:cubicBezTo>
                    <a:pt x="63" y="94"/>
                    <a:pt x="63" y="93"/>
                    <a:pt x="62" y="92"/>
                  </a:cubicBezTo>
                  <a:cubicBezTo>
                    <a:pt x="58" y="88"/>
                    <a:pt x="53" y="86"/>
                    <a:pt x="47" y="86"/>
                  </a:cubicBezTo>
                  <a:cubicBezTo>
                    <a:pt x="42" y="86"/>
                    <a:pt x="37" y="88"/>
                    <a:pt x="33" y="91"/>
                  </a:cubicBezTo>
                  <a:cubicBezTo>
                    <a:pt x="33" y="92"/>
                    <a:pt x="33" y="93"/>
                    <a:pt x="33" y="94"/>
                  </a:cubicBezTo>
                  <a:close/>
                  <a:moveTo>
                    <a:pt x="47" y="92"/>
                  </a:moveTo>
                  <a:cubicBezTo>
                    <a:pt x="44" y="92"/>
                    <a:pt x="41" y="94"/>
                    <a:pt x="38" y="96"/>
                  </a:cubicBezTo>
                  <a:cubicBezTo>
                    <a:pt x="37" y="97"/>
                    <a:pt x="37" y="98"/>
                    <a:pt x="38" y="99"/>
                  </a:cubicBezTo>
                  <a:cubicBezTo>
                    <a:pt x="39" y="99"/>
                    <a:pt x="40" y="99"/>
                    <a:pt x="40" y="99"/>
                  </a:cubicBezTo>
                  <a:cubicBezTo>
                    <a:pt x="42" y="97"/>
                    <a:pt x="45" y="96"/>
                    <a:pt x="47" y="96"/>
                  </a:cubicBezTo>
                  <a:cubicBezTo>
                    <a:pt x="50" y="96"/>
                    <a:pt x="53" y="97"/>
                    <a:pt x="55" y="99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99"/>
                  </a:cubicBezTo>
                  <a:cubicBezTo>
                    <a:pt x="58" y="99"/>
                    <a:pt x="58" y="97"/>
                    <a:pt x="57" y="97"/>
                  </a:cubicBezTo>
                  <a:cubicBezTo>
                    <a:pt x="55" y="94"/>
                    <a:pt x="51" y="92"/>
                    <a:pt x="47" y="92"/>
                  </a:cubicBezTo>
                  <a:close/>
                  <a:moveTo>
                    <a:pt x="45" y="101"/>
                  </a:moveTo>
                  <a:cubicBezTo>
                    <a:pt x="43" y="102"/>
                    <a:pt x="43" y="105"/>
                    <a:pt x="44" y="106"/>
                  </a:cubicBezTo>
                  <a:cubicBezTo>
                    <a:pt x="46" y="108"/>
                    <a:pt x="49" y="108"/>
                    <a:pt x="50" y="107"/>
                  </a:cubicBezTo>
                  <a:cubicBezTo>
                    <a:pt x="52" y="105"/>
                    <a:pt x="52" y="102"/>
                    <a:pt x="50" y="101"/>
                  </a:cubicBezTo>
                  <a:cubicBezTo>
                    <a:pt x="49" y="99"/>
                    <a:pt x="46" y="99"/>
                    <a:pt x="45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2234357" y="1084504"/>
              <a:ext cx="105351" cy="257585"/>
            </a:xfrm>
            <a:custGeom>
              <a:avLst/>
              <a:gdLst>
                <a:gd name="T0" fmla="*/ 8 w 23"/>
                <a:gd name="T1" fmla="*/ 57 h 57"/>
                <a:gd name="T2" fmla="*/ 1 w 23"/>
                <a:gd name="T3" fmla="*/ 53 h 57"/>
                <a:gd name="T4" fmla="*/ 0 w 23"/>
                <a:gd name="T5" fmla="*/ 48 h 57"/>
                <a:gd name="T6" fmla="*/ 0 w 23"/>
                <a:gd name="T7" fmla="*/ 47 h 57"/>
                <a:gd name="T8" fmla="*/ 0 w 23"/>
                <a:gd name="T9" fmla="*/ 13 h 57"/>
                <a:gd name="T10" fmla="*/ 0 w 23"/>
                <a:gd name="T11" fmla="*/ 13 h 57"/>
                <a:gd name="T12" fmla="*/ 2 w 23"/>
                <a:gd name="T13" fmla="*/ 6 h 57"/>
                <a:gd name="T14" fmla="*/ 12 w 23"/>
                <a:gd name="T15" fmla="*/ 0 h 57"/>
                <a:gd name="T16" fmla="*/ 21 w 23"/>
                <a:gd name="T17" fmla="*/ 6 h 57"/>
                <a:gd name="T18" fmla="*/ 23 w 23"/>
                <a:gd name="T19" fmla="*/ 13 h 57"/>
                <a:gd name="T20" fmla="*/ 23 w 23"/>
                <a:gd name="T21" fmla="*/ 14 h 57"/>
                <a:gd name="T22" fmla="*/ 23 w 23"/>
                <a:gd name="T23" fmla="*/ 31 h 57"/>
                <a:gd name="T24" fmla="*/ 23 w 23"/>
                <a:gd name="T25" fmla="*/ 47 h 57"/>
                <a:gd name="T26" fmla="*/ 19 w 23"/>
                <a:gd name="T27" fmla="*/ 14 h 57"/>
                <a:gd name="T28" fmla="*/ 19 w 23"/>
                <a:gd name="T29" fmla="*/ 13 h 57"/>
                <a:gd name="T30" fmla="*/ 17 w 23"/>
                <a:gd name="T31" fmla="*/ 7 h 57"/>
                <a:gd name="T32" fmla="*/ 12 w 23"/>
                <a:gd name="T33" fmla="*/ 4 h 57"/>
                <a:gd name="T34" fmla="*/ 5 w 23"/>
                <a:gd name="T35" fmla="*/ 8 h 57"/>
                <a:gd name="T36" fmla="*/ 4 w 23"/>
                <a:gd name="T37" fmla="*/ 13 h 57"/>
                <a:gd name="T38" fmla="*/ 4 w 23"/>
                <a:gd name="T39" fmla="*/ 13 h 57"/>
                <a:gd name="T40" fmla="*/ 4 w 23"/>
                <a:gd name="T41" fmla="*/ 13 h 57"/>
                <a:gd name="T42" fmla="*/ 4 w 23"/>
                <a:gd name="T43" fmla="*/ 48 h 57"/>
                <a:gd name="T44" fmla="*/ 4 w 23"/>
                <a:gd name="T45" fmla="*/ 48 h 57"/>
                <a:gd name="T46" fmla="*/ 5 w 23"/>
                <a:gd name="T47" fmla="*/ 51 h 57"/>
                <a:gd name="T48" fmla="*/ 8 w 23"/>
                <a:gd name="T49" fmla="*/ 53 h 57"/>
                <a:gd name="T50" fmla="*/ 9 w 23"/>
                <a:gd name="T51" fmla="*/ 53 h 57"/>
                <a:gd name="T52" fmla="*/ 12 w 23"/>
                <a:gd name="T53" fmla="*/ 51 h 57"/>
                <a:gd name="T54" fmla="*/ 13 w 23"/>
                <a:gd name="T55" fmla="*/ 48 h 57"/>
                <a:gd name="T56" fmla="*/ 13 w 23"/>
                <a:gd name="T57" fmla="*/ 47 h 57"/>
                <a:gd name="T58" fmla="*/ 13 w 23"/>
                <a:gd name="T59" fmla="*/ 18 h 57"/>
                <a:gd name="T60" fmla="*/ 13 w 23"/>
                <a:gd name="T61" fmla="*/ 18 h 57"/>
                <a:gd name="T62" fmla="*/ 13 w 23"/>
                <a:gd name="T63" fmla="*/ 16 h 57"/>
                <a:gd name="T64" fmla="*/ 11 w 23"/>
                <a:gd name="T65" fmla="*/ 16 h 57"/>
                <a:gd name="T66" fmla="*/ 10 w 23"/>
                <a:gd name="T67" fmla="*/ 17 h 57"/>
                <a:gd name="T68" fmla="*/ 9 w 23"/>
                <a:gd name="T69" fmla="*/ 18 h 57"/>
                <a:gd name="T70" fmla="*/ 9 w 23"/>
                <a:gd name="T71" fmla="*/ 45 h 57"/>
                <a:gd name="T72" fmla="*/ 5 w 23"/>
                <a:gd name="T73" fmla="*/ 18 h 57"/>
                <a:gd name="T74" fmla="*/ 6 w 23"/>
                <a:gd name="T75" fmla="*/ 15 h 57"/>
                <a:gd name="T76" fmla="*/ 11 w 23"/>
                <a:gd name="T77" fmla="*/ 12 h 57"/>
                <a:gd name="T78" fmla="*/ 16 w 23"/>
                <a:gd name="T79" fmla="*/ 14 h 57"/>
                <a:gd name="T80" fmla="*/ 17 w 23"/>
                <a:gd name="T81" fmla="*/ 17 h 57"/>
                <a:gd name="T82" fmla="*/ 17 w 23"/>
                <a:gd name="T83" fmla="*/ 18 h 57"/>
                <a:gd name="T84" fmla="*/ 17 w 23"/>
                <a:gd name="T85" fmla="*/ 48 h 57"/>
                <a:gd name="T86" fmla="*/ 16 w 23"/>
                <a:gd name="T87" fmla="*/ 53 h 57"/>
                <a:gd name="T88" fmla="*/ 9 w 23"/>
                <a:gd name="T89" fmla="*/ 57 h 57"/>
                <a:gd name="T90" fmla="*/ 9 w 23"/>
                <a:gd name="T9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" h="57">
                  <a:moveTo>
                    <a:pt x="9" y="57"/>
                  </a:moveTo>
                  <a:cubicBezTo>
                    <a:pt x="9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7"/>
                    <a:pt x="2" y="55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3"/>
                    <a:pt x="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8"/>
                    <a:pt x="23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23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9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8" y="9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5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6" y="6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50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6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1" y="53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3" y="50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6" y="13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50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5"/>
                    <a:pt x="13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99"/>
            <p:cNvSpPr>
              <a:spLocks noEditPoints="1"/>
            </p:cNvSpPr>
            <p:nvPr/>
          </p:nvSpPr>
          <p:spPr bwMode="auto">
            <a:xfrm>
              <a:off x="2722095" y="910828"/>
              <a:ext cx="257526" cy="255634"/>
            </a:xfrm>
            <a:custGeom>
              <a:avLst/>
              <a:gdLst>
                <a:gd name="T0" fmla="*/ 56 w 57"/>
                <a:gd name="T1" fmla="*/ 25 h 57"/>
                <a:gd name="T2" fmla="*/ 51 w 57"/>
                <a:gd name="T3" fmla="*/ 25 h 57"/>
                <a:gd name="T4" fmla="*/ 47 w 57"/>
                <a:gd name="T5" fmla="*/ 16 h 57"/>
                <a:gd name="T6" fmla="*/ 51 w 57"/>
                <a:gd name="T7" fmla="*/ 12 h 57"/>
                <a:gd name="T8" fmla="*/ 51 w 57"/>
                <a:gd name="T9" fmla="*/ 10 h 57"/>
                <a:gd name="T10" fmla="*/ 48 w 57"/>
                <a:gd name="T11" fmla="*/ 7 h 57"/>
                <a:gd name="T12" fmla="*/ 46 w 57"/>
                <a:gd name="T13" fmla="*/ 7 h 57"/>
                <a:gd name="T14" fmla="*/ 42 w 57"/>
                <a:gd name="T15" fmla="*/ 11 h 57"/>
                <a:gd name="T16" fmla="*/ 32 w 57"/>
                <a:gd name="T17" fmla="*/ 7 h 57"/>
                <a:gd name="T18" fmla="*/ 32 w 57"/>
                <a:gd name="T19" fmla="*/ 1 h 57"/>
                <a:gd name="T20" fmla="*/ 31 w 57"/>
                <a:gd name="T21" fmla="*/ 0 h 57"/>
                <a:gd name="T22" fmla="*/ 27 w 57"/>
                <a:gd name="T23" fmla="*/ 0 h 57"/>
                <a:gd name="T24" fmla="*/ 25 w 57"/>
                <a:gd name="T25" fmla="*/ 1 h 57"/>
                <a:gd name="T26" fmla="*/ 25 w 57"/>
                <a:gd name="T27" fmla="*/ 7 h 57"/>
                <a:gd name="T28" fmla="*/ 16 w 57"/>
                <a:gd name="T29" fmla="*/ 11 h 57"/>
                <a:gd name="T30" fmla="*/ 12 w 57"/>
                <a:gd name="T31" fmla="*/ 7 h 57"/>
                <a:gd name="T32" fmla="*/ 10 w 57"/>
                <a:gd name="T33" fmla="*/ 7 h 57"/>
                <a:gd name="T34" fmla="*/ 7 w 57"/>
                <a:gd name="T35" fmla="*/ 10 h 57"/>
                <a:gd name="T36" fmla="*/ 7 w 57"/>
                <a:gd name="T37" fmla="*/ 12 h 57"/>
                <a:gd name="T38" fmla="*/ 11 w 57"/>
                <a:gd name="T39" fmla="*/ 16 h 57"/>
                <a:gd name="T40" fmla="*/ 7 w 57"/>
                <a:gd name="T41" fmla="*/ 25 h 57"/>
                <a:gd name="T42" fmla="*/ 2 w 57"/>
                <a:gd name="T43" fmla="*/ 25 h 57"/>
                <a:gd name="T44" fmla="*/ 0 w 57"/>
                <a:gd name="T45" fmla="*/ 26 h 57"/>
                <a:gd name="T46" fmla="*/ 0 w 57"/>
                <a:gd name="T47" fmla="*/ 30 h 57"/>
                <a:gd name="T48" fmla="*/ 2 w 57"/>
                <a:gd name="T49" fmla="*/ 32 h 57"/>
                <a:gd name="T50" fmla="*/ 7 w 57"/>
                <a:gd name="T51" fmla="*/ 32 h 57"/>
                <a:gd name="T52" fmla="*/ 11 w 57"/>
                <a:gd name="T53" fmla="*/ 41 h 57"/>
                <a:gd name="T54" fmla="*/ 7 w 57"/>
                <a:gd name="T55" fmla="*/ 45 h 57"/>
                <a:gd name="T56" fmla="*/ 7 w 57"/>
                <a:gd name="T57" fmla="*/ 47 h 57"/>
                <a:gd name="T58" fmla="*/ 10 w 57"/>
                <a:gd name="T59" fmla="*/ 50 h 57"/>
                <a:gd name="T60" fmla="*/ 12 w 57"/>
                <a:gd name="T61" fmla="*/ 50 h 57"/>
                <a:gd name="T62" fmla="*/ 16 w 57"/>
                <a:gd name="T63" fmla="*/ 46 h 57"/>
                <a:gd name="T64" fmla="*/ 25 w 57"/>
                <a:gd name="T65" fmla="*/ 50 h 57"/>
                <a:gd name="T66" fmla="*/ 25 w 57"/>
                <a:gd name="T67" fmla="*/ 56 h 57"/>
                <a:gd name="T68" fmla="*/ 27 w 57"/>
                <a:gd name="T69" fmla="*/ 57 h 57"/>
                <a:gd name="T70" fmla="*/ 31 w 57"/>
                <a:gd name="T71" fmla="*/ 57 h 57"/>
                <a:gd name="T72" fmla="*/ 32 w 57"/>
                <a:gd name="T73" fmla="*/ 56 h 57"/>
                <a:gd name="T74" fmla="*/ 32 w 57"/>
                <a:gd name="T75" fmla="*/ 50 h 57"/>
                <a:gd name="T76" fmla="*/ 42 w 57"/>
                <a:gd name="T77" fmla="*/ 46 h 57"/>
                <a:gd name="T78" fmla="*/ 46 w 57"/>
                <a:gd name="T79" fmla="*/ 50 h 57"/>
                <a:gd name="T80" fmla="*/ 48 w 57"/>
                <a:gd name="T81" fmla="*/ 50 h 57"/>
                <a:gd name="T82" fmla="*/ 51 w 57"/>
                <a:gd name="T83" fmla="*/ 47 h 57"/>
                <a:gd name="T84" fmla="*/ 51 w 57"/>
                <a:gd name="T85" fmla="*/ 45 h 57"/>
                <a:gd name="T86" fmla="*/ 47 w 57"/>
                <a:gd name="T87" fmla="*/ 41 h 57"/>
                <a:gd name="T88" fmla="*/ 51 w 57"/>
                <a:gd name="T89" fmla="*/ 32 h 57"/>
                <a:gd name="T90" fmla="*/ 56 w 57"/>
                <a:gd name="T91" fmla="*/ 32 h 57"/>
                <a:gd name="T92" fmla="*/ 57 w 57"/>
                <a:gd name="T93" fmla="*/ 30 h 57"/>
                <a:gd name="T94" fmla="*/ 57 w 57"/>
                <a:gd name="T95" fmla="*/ 26 h 57"/>
                <a:gd name="T96" fmla="*/ 56 w 57"/>
                <a:gd name="T97" fmla="*/ 25 h 57"/>
                <a:gd name="T98" fmla="*/ 29 w 57"/>
                <a:gd name="T99" fmla="*/ 42 h 57"/>
                <a:gd name="T100" fmla="*/ 15 w 57"/>
                <a:gd name="T101" fmla="*/ 28 h 57"/>
                <a:gd name="T102" fmla="*/ 29 w 57"/>
                <a:gd name="T103" fmla="*/ 14 h 57"/>
                <a:gd name="T104" fmla="*/ 43 w 57"/>
                <a:gd name="T105" fmla="*/ 28 h 57"/>
                <a:gd name="T106" fmla="*/ 29 w 57"/>
                <a:gd name="T10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56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0"/>
                    <a:pt x="51" y="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9"/>
                    <a:pt x="36" y="7"/>
                    <a:pt x="32" y="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5" y="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19" y="9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8"/>
                    <a:pt x="8" y="21"/>
                    <a:pt x="7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6"/>
                    <a:pt x="0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5"/>
                    <a:pt x="9" y="39"/>
                    <a:pt x="11" y="41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9" y="48"/>
                    <a:pt x="22" y="50"/>
                    <a:pt x="25" y="5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6" y="57"/>
                    <a:pt x="27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7"/>
                    <a:pt x="32" y="56"/>
                    <a:pt x="32" y="56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9" y="48"/>
                    <a:pt x="42" y="4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1"/>
                    <a:pt x="47" y="51"/>
                    <a:pt x="48" y="50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9" y="39"/>
                    <a:pt x="50" y="35"/>
                    <a:pt x="51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5"/>
                    <a:pt x="56" y="25"/>
                  </a:cubicBezTo>
                  <a:close/>
                  <a:moveTo>
                    <a:pt x="29" y="42"/>
                  </a:moveTo>
                  <a:cubicBezTo>
                    <a:pt x="21" y="42"/>
                    <a:pt x="15" y="36"/>
                    <a:pt x="15" y="28"/>
                  </a:cubicBezTo>
                  <a:cubicBezTo>
                    <a:pt x="15" y="21"/>
                    <a:pt x="21" y="14"/>
                    <a:pt x="29" y="14"/>
                  </a:cubicBezTo>
                  <a:cubicBezTo>
                    <a:pt x="37" y="14"/>
                    <a:pt x="43" y="21"/>
                    <a:pt x="43" y="28"/>
                  </a:cubicBezTo>
                  <a:cubicBezTo>
                    <a:pt x="43" y="36"/>
                    <a:pt x="37" y="42"/>
                    <a:pt x="2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Oval 100"/>
            <p:cNvSpPr>
              <a:spLocks noChangeArrowheads="1"/>
            </p:cNvSpPr>
            <p:nvPr/>
          </p:nvSpPr>
          <p:spPr bwMode="auto">
            <a:xfrm>
              <a:off x="2827446" y="1012301"/>
              <a:ext cx="52676" cy="5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101"/>
            <p:cNvSpPr>
              <a:spLocks noEditPoints="1"/>
            </p:cNvSpPr>
            <p:nvPr/>
          </p:nvSpPr>
          <p:spPr bwMode="auto">
            <a:xfrm>
              <a:off x="2780624" y="2600743"/>
              <a:ext cx="148272" cy="152209"/>
            </a:xfrm>
            <a:custGeom>
              <a:avLst/>
              <a:gdLst>
                <a:gd name="T0" fmla="*/ 10 w 33"/>
                <a:gd name="T1" fmla="*/ 23 h 34"/>
                <a:gd name="T2" fmla="*/ 16 w 33"/>
                <a:gd name="T3" fmla="*/ 12 h 34"/>
                <a:gd name="T4" fmla="*/ 22 w 33"/>
                <a:gd name="T5" fmla="*/ 15 h 34"/>
                <a:gd name="T6" fmla="*/ 18 w 33"/>
                <a:gd name="T7" fmla="*/ 0 h 34"/>
                <a:gd name="T8" fmla="*/ 0 w 33"/>
                <a:gd name="T9" fmla="*/ 3 h 34"/>
                <a:gd name="T10" fmla="*/ 5 w 33"/>
                <a:gd name="T11" fmla="*/ 6 h 34"/>
                <a:gd name="T12" fmla="*/ 1 w 33"/>
                <a:gd name="T13" fmla="*/ 12 h 34"/>
                <a:gd name="T14" fmla="*/ 3 w 33"/>
                <a:gd name="T15" fmla="*/ 19 h 34"/>
                <a:gd name="T16" fmla="*/ 11 w 33"/>
                <a:gd name="T17" fmla="*/ 32 h 34"/>
                <a:gd name="T18" fmla="*/ 10 w 33"/>
                <a:gd name="T19" fmla="*/ 23 h 34"/>
                <a:gd name="T20" fmla="*/ 32 w 33"/>
                <a:gd name="T21" fmla="*/ 21 h 34"/>
                <a:gd name="T22" fmla="*/ 12 w 33"/>
                <a:gd name="T23" fmla="*/ 21 h 34"/>
                <a:gd name="T24" fmla="*/ 12 w 33"/>
                <a:gd name="T25" fmla="*/ 27 h 34"/>
                <a:gd name="T26" fmla="*/ 14 w 33"/>
                <a:gd name="T27" fmla="*/ 33 h 34"/>
                <a:gd name="T28" fmla="*/ 17 w 33"/>
                <a:gd name="T29" fmla="*/ 34 h 34"/>
                <a:gd name="T30" fmla="*/ 33 w 33"/>
                <a:gd name="T31" fmla="*/ 33 h 34"/>
                <a:gd name="T32" fmla="*/ 32 w 33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10" y="23"/>
                  </a:moveTo>
                  <a:cubicBezTo>
                    <a:pt x="10" y="20"/>
                    <a:pt x="14" y="14"/>
                    <a:pt x="16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2" y="10"/>
                    <a:pt x="1" y="12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4" y="22"/>
                    <a:pt x="11" y="32"/>
                    <a:pt x="11" y="32"/>
                  </a:cubicBezTo>
                  <a:cubicBezTo>
                    <a:pt x="11" y="32"/>
                    <a:pt x="9" y="27"/>
                    <a:pt x="10" y="23"/>
                  </a:cubicBezTo>
                  <a:close/>
                  <a:moveTo>
                    <a:pt x="3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1" y="22"/>
                    <a:pt x="12" y="27"/>
                  </a:cubicBezTo>
                  <a:cubicBezTo>
                    <a:pt x="13" y="31"/>
                    <a:pt x="14" y="33"/>
                    <a:pt x="14" y="33"/>
                  </a:cubicBezTo>
                  <a:cubicBezTo>
                    <a:pt x="14" y="33"/>
                    <a:pt x="14" y="34"/>
                    <a:pt x="17" y="34"/>
                  </a:cubicBezTo>
                  <a:cubicBezTo>
                    <a:pt x="20" y="34"/>
                    <a:pt x="33" y="33"/>
                    <a:pt x="33" y="33"/>
                  </a:cubicBezTo>
                  <a:lnTo>
                    <a:pt x="3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102"/>
            <p:cNvSpPr>
              <a:spLocks noEditPoints="1"/>
            </p:cNvSpPr>
            <p:nvPr/>
          </p:nvSpPr>
          <p:spPr bwMode="auto">
            <a:xfrm>
              <a:off x="2837202" y="2489514"/>
              <a:ext cx="193144" cy="105376"/>
            </a:xfrm>
            <a:custGeom>
              <a:avLst/>
              <a:gdLst>
                <a:gd name="T0" fmla="*/ 21 w 43"/>
                <a:gd name="T1" fmla="*/ 4 h 24"/>
                <a:gd name="T2" fmla="*/ 27 w 43"/>
                <a:gd name="T3" fmla="*/ 16 h 24"/>
                <a:gd name="T4" fmla="*/ 22 w 43"/>
                <a:gd name="T5" fmla="*/ 19 h 24"/>
                <a:gd name="T6" fmla="*/ 38 w 43"/>
                <a:gd name="T7" fmla="*/ 22 h 24"/>
                <a:gd name="T8" fmla="*/ 43 w 43"/>
                <a:gd name="T9" fmla="*/ 8 h 24"/>
                <a:gd name="T10" fmla="*/ 38 w 43"/>
                <a:gd name="T11" fmla="*/ 11 h 24"/>
                <a:gd name="T12" fmla="*/ 35 w 43"/>
                <a:gd name="T13" fmla="*/ 4 h 24"/>
                <a:gd name="T14" fmla="*/ 28 w 43"/>
                <a:gd name="T15" fmla="*/ 1 h 24"/>
                <a:gd name="T16" fmla="*/ 13 w 43"/>
                <a:gd name="T17" fmla="*/ 0 h 24"/>
                <a:gd name="T18" fmla="*/ 21 w 43"/>
                <a:gd name="T19" fmla="*/ 4 h 24"/>
                <a:gd name="T20" fmla="*/ 11 w 43"/>
                <a:gd name="T21" fmla="*/ 24 h 24"/>
                <a:gd name="T22" fmla="*/ 21 w 43"/>
                <a:gd name="T23" fmla="*/ 8 h 24"/>
                <a:gd name="T24" fmla="*/ 17 w 43"/>
                <a:gd name="T25" fmla="*/ 4 h 24"/>
                <a:gd name="T26" fmla="*/ 11 w 43"/>
                <a:gd name="T27" fmla="*/ 2 h 24"/>
                <a:gd name="T28" fmla="*/ 8 w 43"/>
                <a:gd name="T29" fmla="*/ 4 h 24"/>
                <a:gd name="T30" fmla="*/ 0 w 43"/>
                <a:gd name="T31" fmla="*/ 18 h 24"/>
                <a:gd name="T32" fmla="*/ 11 w 43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4">
                  <a:moveTo>
                    <a:pt x="21" y="4"/>
                  </a:moveTo>
                  <a:cubicBezTo>
                    <a:pt x="23" y="6"/>
                    <a:pt x="26" y="13"/>
                    <a:pt x="27" y="1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9"/>
                    <a:pt x="36" y="6"/>
                    <a:pt x="35" y="4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5" y="0"/>
                    <a:pt x="13" y="0"/>
                    <a:pt x="13" y="0"/>
                  </a:cubicBezTo>
                  <a:cubicBezTo>
                    <a:pt x="13" y="0"/>
                    <a:pt x="18" y="2"/>
                    <a:pt x="21" y="4"/>
                  </a:cubicBezTo>
                  <a:close/>
                  <a:moveTo>
                    <a:pt x="11" y="24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6"/>
                    <a:pt x="17" y="4"/>
                  </a:cubicBezTo>
                  <a:cubicBezTo>
                    <a:pt x="13" y="2"/>
                    <a:pt x="11" y="2"/>
                    <a:pt x="11" y="2"/>
                  </a:cubicBezTo>
                  <a:cubicBezTo>
                    <a:pt x="11" y="2"/>
                    <a:pt x="10" y="2"/>
                    <a:pt x="8" y="4"/>
                  </a:cubicBezTo>
                  <a:cubicBezTo>
                    <a:pt x="6" y="7"/>
                    <a:pt x="0" y="18"/>
                    <a:pt x="0" y="18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103"/>
            <p:cNvSpPr>
              <a:spLocks noEditPoints="1"/>
            </p:cNvSpPr>
            <p:nvPr/>
          </p:nvSpPr>
          <p:spPr bwMode="auto">
            <a:xfrm>
              <a:off x="2948405" y="2575376"/>
              <a:ext cx="134616" cy="197091"/>
            </a:xfrm>
            <a:custGeom>
              <a:avLst/>
              <a:gdLst>
                <a:gd name="T0" fmla="*/ 24 w 30"/>
                <a:gd name="T1" fmla="*/ 25 h 44"/>
                <a:gd name="T2" fmla="*/ 10 w 30"/>
                <a:gd name="T3" fmla="*/ 26 h 44"/>
                <a:gd name="T4" fmla="*/ 10 w 30"/>
                <a:gd name="T5" fmla="*/ 19 h 44"/>
                <a:gd name="T6" fmla="*/ 0 w 30"/>
                <a:gd name="T7" fmla="*/ 32 h 44"/>
                <a:gd name="T8" fmla="*/ 13 w 30"/>
                <a:gd name="T9" fmla="*/ 44 h 44"/>
                <a:gd name="T10" fmla="*/ 12 w 30"/>
                <a:gd name="T11" fmla="*/ 38 h 44"/>
                <a:gd name="T12" fmla="*/ 19 w 30"/>
                <a:gd name="T13" fmla="*/ 38 h 44"/>
                <a:gd name="T14" fmla="*/ 25 w 30"/>
                <a:gd name="T15" fmla="*/ 33 h 44"/>
                <a:gd name="T16" fmla="*/ 30 w 30"/>
                <a:gd name="T17" fmla="*/ 19 h 44"/>
                <a:gd name="T18" fmla="*/ 24 w 30"/>
                <a:gd name="T19" fmla="*/ 25 h 44"/>
                <a:gd name="T20" fmla="*/ 9 w 30"/>
                <a:gd name="T21" fmla="*/ 8 h 44"/>
                <a:gd name="T22" fmla="*/ 21 w 30"/>
                <a:gd name="T23" fmla="*/ 24 h 44"/>
                <a:gd name="T24" fmla="*/ 26 w 30"/>
                <a:gd name="T25" fmla="*/ 21 h 44"/>
                <a:gd name="T26" fmla="*/ 30 w 30"/>
                <a:gd name="T27" fmla="*/ 17 h 44"/>
                <a:gd name="T28" fmla="*/ 29 w 30"/>
                <a:gd name="T29" fmla="*/ 13 h 44"/>
                <a:gd name="T30" fmla="*/ 19 w 30"/>
                <a:gd name="T31" fmla="*/ 0 h 44"/>
                <a:gd name="T32" fmla="*/ 9 w 30"/>
                <a:gd name="T3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4">
                  <a:moveTo>
                    <a:pt x="24" y="25"/>
                  </a:moveTo>
                  <a:cubicBezTo>
                    <a:pt x="22" y="27"/>
                    <a:pt x="14" y="26"/>
                    <a:pt x="10" y="2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8"/>
                    <a:pt x="17" y="38"/>
                    <a:pt x="19" y="38"/>
                  </a:cubicBezTo>
                  <a:cubicBezTo>
                    <a:pt x="23" y="38"/>
                    <a:pt x="23" y="36"/>
                    <a:pt x="25" y="33"/>
                  </a:cubicBezTo>
                  <a:cubicBezTo>
                    <a:pt x="26" y="30"/>
                    <a:pt x="30" y="19"/>
                    <a:pt x="30" y="19"/>
                  </a:cubicBezTo>
                  <a:cubicBezTo>
                    <a:pt x="30" y="19"/>
                    <a:pt x="27" y="24"/>
                    <a:pt x="24" y="25"/>
                  </a:cubicBezTo>
                  <a:close/>
                  <a:moveTo>
                    <a:pt x="9" y="8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2" y="25"/>
                    <a:pt x="26" y="21"/>
                  </a:cubicBezTo>
                  <a:cubicBezTo>
                    <a:pt x="29" y="19"/>
                    <a:pt x="30" y="17"/>
                    <a:pt x="30" y="17"/>
                  </a:cubicBezTo>
                  <a:cubicBezTo>
                    <a:pt x="30" y="17"/>
                    <a:pt x="30" y="16"/>
                    <a:pt x="29" y="13"/>
                  </a:cubicBezTo>
                  <a:cubicBezTo>
                    <a:pt x="27" y="11"/>
                    <a:pt x="19" y="0"/>
                    <a:pt x="19" y="0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04"/>
            <p:cNvSpPr>
              <a:spLocks noEditPoints="1"/>
            </p:cNvSpPr>
            <p:nvPr/>
          </p:nvSpPr>
          <p:spPr bwMode="auto">
            <a:xfrm>
              <a:off x="4323827" y="2060205"/>
              <a:ext cx="468228" cy="468337"/>
            </a:xfrm>
            <a:custGeom>
              <a:avLst/>
              <a:gdLst>
                <a:gd name="T0" fmla="*/ 0 w 104"/>
                <a:gd name="T1" fmla="*/ 51 h 104"/>
                <a:gd name="T2" fmla="*/ 0 w 104"/>
                <a:gd name="T3" fmla="*/ 53 h 104"/>
                <a:gd name="T4" fmla="*/ 104 w 104"/>
                <a:gd name="T5" fmla="*/ 52 h 104"/>
                <a:gd name="T6" fmla="*/ 84 w 104"/>
                <a:gd name="T7" fmla="*/ 54 h 104"/>
                <a:gd name="T8" fmla="*/ 86 w 104"/>
                <a:gd name="T9" fmla="*/ 70 h 104"/>
                <a:gd name="T10" fmla="*/ 84 w 104"/>
                <a:gd name="T11" fmla="*/ 54 h 104"/>
                <a:gd name="T12" fmla="*/ 86 w 104"/>
                <a:gd name="T13" fmla="*/ 34 h 104"/>
                <a:gd name="T14" fmla="*/ 84 w 104"/>
                <a:gd name="T15" fmla="*/ 49 h 104"/>
                <a:gd name="T16" fmla="*/ 89 w 104"/>
                <a:gd name="T17" fmla="*/ 29 h 104"/>
                <a:gd name="T18" fmla="*/ 75 w 104"/>
                <a:gd name="T19" fmla="*/ 16 h 104"/>
                <a:gd name="T20" fmla="*/ 96 w 104"/>
                <a:gd name="T21" fmla="*/ 34 h 104"/>
                <a:gd name="T22" fmla="*/ 75 w 104"/>
                <a:gd name="T23" fmla="*/ 29 h 104"/>
                <a:gd name="T24" fmla="*/ 55 w 104"/>
                <a:gd name="T25" fmla="*/ 49 h 104"/>
                <a:gd name="T26" fmla="*/ 75 w 104"/>
                <a:gd name="T27" fmla="*/ 29 h 104"/>
                <a:gd name="T28" fmla="*/ 55 w 104"/>
                <a:gd name="T29" fmla="*/ 6 h 104"/>
                <a:gd name="T30" fmla="*/ 73 w 104"/>
                <a:gd name="T31" fmla="*/ 23 h 104"/>
                <a:gd name="T32" fmla="*/ 79 w 104"/>
                <a:gd name="T33" fmla="*/ 54 h 104"/>
                <a:gd name="T34" fmla="*/ 55 w 104"/>
                <a:gd name="T35" fmla="*/ 78 h 104"/>
                <a:gd name="T36" fmla="*/ 79 w 104"/>
                <a:gd name="T37" fmla="*/ 54 h 104"/>
                <a:gd name="T38" fmla="*/ 73 w 104"/>
                <a:gd name="T39" fmla="*/ 81 h 104"/>
                <a:gd name="T40" fmla="*/ 55 w 104"/>
                <a:gd name="T41" fmla="*/ 98 h 104"/>
                <a:gd name="T42" fmla="*/ 70 w 104"/>
                <a:gd name="T43" fmla="*/ 95 h 104"/>
                <a:gd name="T44" fmla="*/ 79 w 104"/>
                <a:gd name="T45" fmla="*/ 79 h 104"/>
                <a:gd name="T46" fmla="*/ 96 w 104"/>
                <a:gd name="T47" fmla="*/ 70 h 104"/>
                <a:gd name="T48" fmla="*/ 29 w 104"/>
                <a:gd name="T49" fmla="*/ 75 h 104"/>
                <a:gd name="T50" fmla="*/ 50 w 104"/>
                <a:gd name="T51" fmla="*/ 54 h 104"/>
                <a:gd name="T52" fmla="*/ 29 w 104"/>
                <a:gd name="T53" fmla="*/ 75 h 104"/>
                <a:gd name="T54" fmla="*/ 50 w 104"/>
                <a:gd name="T55" fmla="*/ 99 h 104"/>
                <a:gd name="T56" fmla="*/ 32 w 104"/>
                <a:gd name="T57" fmla="*/ 81 h 104"/>
                <a:gd name="T58" fmla="*/ 26 w 104"/>
                <a:gd name="T59" fmla="*/ 49 h 104"/>
                <a:gd name="T60" fmla="*/ 50 w 104"/>
                <a:gd name="T61" fmla="*/ 26 h 104"/>
                <a:gd name="T62" fmla="*/ 26 w 104"/>
                <a:gd name="T63" fmla="*/ 49 h 104"/>
                <a:gd name="T64" fmla="*/ 16 w 104"/>
                <a:gd name="T65" fmla="*/ 29 h 104"/>
                <a:gd name="T66" fmla="*/ 35 w 104"/>
                <a:gd name="T67" fmla="*/ 9 h 104"/>
                <a:gd name="T68" fmla="*/ 25 w 104"/>
                <a:gd name="T69" fmla="*/ 25 h 104"/>
                <a:gd name="T70" fmla="*/ 21 w 104"/>
                <a:gd name="T71" fmla="*/ 49 h 104"/>
                <a:gd name="T72" fmla="*/ 19 w 104"/>
                <a:gd name="T73" fmla="*/ 34 h 104"/>
                <a:gd name="T74" fmla="*/ 21 w 104"/>
                <a:gd name="T75" fmla="*/ 54 h 104"/>
                <a:gd name="T76" fmla="*/ 19 w 104"/>
                <a:gd name="T77" fmla="*/ 70 h 104"/>
                <a:gd name="T78" fmla="*/ 21 w 104"/>
                <a:gd name="T79" fmla="*/ 54 h 104"/>
                <a:gd name="T80" fmla="*/ 25 w 104"/>
                <a:gd name="T81" fmla="*/ 79 h 104"/>
                <a:gd name="T82" fmla="*/ 35 w 104"/>
                <a:gd name="T83" fmla="*/ 95 h 104"/>
                <a:gd name="T84" fmla="*/ 16 w 104"/>
                <a:gd name="T85" fmla="*/ 75 h 104"/>
                <a:gd name="T86" fmla="*/ 32 w 104"/>
                <a:gd name="T87" fmla="*/ 23 h 104"/>
                <a:gd name="T88" fmla="*/ 50 w 104"/>
                <a:gd name="T89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4" y="0"/>
                    <a:pt x="1" y="23"/>
                    <a:pt x="0" y="51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84" y="54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8" y="60"/>
                    <a:pt x="93" y="66"/>
                    <a:pt x="86" y="70"/>
                  </a:cubicBezTo>
                  <a:cubicBezTo>
                    <a:pt x="85" y="71"/>
                    <a:pt x="83" y="72"/>
                    <a:pt x="81" y="73"/>
                  </a:cubicBezTo>
                  <a:cubicBezTo>
                    <a:pt x="83" y="67"/>
                    <a:pt x="84" y="61"/>
                    <a:pt x="84" y="54"/>
                  </a:cubicBezTo>
                  <a:close/>
                  <a:moveTo>
                    <a:pt x="81" y="32"/>
                  </a:moveTo>
                  <a:cubicBezTo>
                    <a:pt x="83" y="32"/>
                    <a:pt x="85" y="33"/>
                    <a:pt x="86" y="34"/>
                  </a:cubicBezTo>
                  <a:cubicBezTo>
                    <a:pt x="93" y="38"/>
                    <a:pt x="98" y="43"/>
                    <a:pt x="99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3"/>
                    <a:pt x="83" y="37"/>
                    <a:pt x="81" y="32"/>
                  </a:cubicBezTo>
                  <a:close/>
                  <a:moveTo>
                    <a:pt x="89" y="29"/>
                  </a:moveTo>
                  <a:cubicBezTo>
                    <a:pt x="86" y="28"/>
                    <a:pt x="83" y="26"/>
                    <a:pt x="79" y="25"/>
                  </a:cubicBezTo>
                  <a:cubicBezTo>
                    <a:pt x="78" y="22"/>
                    <a:pt x="77" y="19"/>
                    <a:pt x="75" y="16"/>
                  </a:cubicBezTo>
                  <a:cubicBezTo>
                    <a:pt x="74" y="13"/>
                    <a:pt x="72" y="11"/>
                    <a:pt x="70" y="9"/>
                  </a:cubicBezTo>
                  <a:cubicBezTo>
                    <a:pt x="82" y="13"/>
                    <a:pt x="91" y="23"/>
                    <a:pt x="96" y="34"/>
                  </a:cubicBezTo>
                  <a:cubicBezTo>
                    <a:pt x="94" y="33"/>
                    <a:pt x="91" y="31"/>
                    <a:pt x="89" y="29"/>
                  </a:cubicBezTo>
                  <a:close/>
                  <a:moveTo>
                    <a:pt x="75" y="29"/>
                  </a:moveTo>
                  <a:cubicBezTo>
                    <a:pt x="77" y="35"/>
                    <a:pt x="78" y="42"/>
                    <a:pt x="79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9" y="27"/>
                    <a:pt x="75" y="29"/>
                  </a:cubicBezTo>
                  <a:close/>
                  <a:moveTo>
                    <a:pt x="55" y="20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61" y="7"/>
                    <a:pt x="66" y="11"/>
                    <a:pt x="71" y="18"/>
                  </a:cubicBezTo>
                  <a:cubicBezTo>
                    <a:pt x="71" y="20"/>
                    <a:pt x="72" y="21"/>
                    <a:pt x="73" y="23"/>
                  </a:cubicBezTo>
                  <a:cubicBezTo>
                    <a:pt x="67" y="22"/>
                    <a:pt x="62" y="21"/>
                    <a:pt x="55" y="20"/>
                  </a:cubicBezTo>
                  <a:close/>
                  <a:moveTo>
                    <a:pt x="79" y="54"/>
                  </a:moveTo>
                  <a:cubicBezTo>
                    <a:pt x="78" y="62"/>
                    <a:pt x="77" y="69"/>
                    <a:pt x="75" y="75"/>
                  </a:cubicBezTo>
                  <a:cubicBezTo>
                    <a:pt x="69" y="77"/>
                    <a:pt x="63" y="78"/>
                    <a:pt x="55" y="78"/>
                  </a:cubicBezTo>
                  <a:cubicBezTo>
                    <a:pt x="55" y="54"/>
                    <a:pt x="55" y="54"/>
                    <a:pt x="55" y="54"/>
                  </a:cubicBezTo>
                  <a:lnTo>
                    <a:pt x="79" y="54"/>
                  </a:lnTo>
                  <a:close/>
                  <a:moveTo>
                    <a:pt x="55" y="84"/>
                  </a:moveTo>
                  <a:cubicBezTo>
                    <a:pt x="62" y="83"/>
                    <a:pt x="67" y="82"/>
                    <a:pt x="73" y="81"/>
                  </a:cubicBezTo>
                  <a:cubicBezTo>
                    <a:pt x="72" y="83"/>
                    <a:pt x="71" y="84"/>
                    <a:pt x="71" y="86"/>
                  </a:cubicBezTo>
                  <a:cubicBezTo>
                    <a:pt x="66" y="93"/>
                    <a:pt x="61" y="97"/>
                    <a:pt x="55" y="98"/>
                  </a:cubicBezTo>
                  <a:lnTo>
                    <a:pt x="55" y="84"/>
                  </a:lnTo>
                  <a:close/>
                  <a:moveTo>
                    <a:pt x="70" y="95"/>
                  </a:moveTo>
                  <a:cubicBezTo>
                    <a:pt x="72" y="93"/>
                    <a:pt x="74" y="91"/>
                    <a:pt x="75" y="88"/>
                  </a:cubicBezTo>
                  <a:cubicBezTo>
                    <a:pt x="77" y="85"/>
                    <a:pt x="78" y="82"/>
                    <a:pt x="79" y="79"/>
                  </a:cubicBezTo>
                  <a:cubicBezTo>
                    <a:pt x="83" y="78"/>
                    <a:pt x="86" y="76"/>
                    <a:pt x="89" y="75"/>
                  </a:cubicBezTo>
                  <a:cubicBezTo>
                    <a:pt x="91" y="73"/>
                    <a:pt x="94" y="72"/>
                    <a:pt x="96" y="70"/>
                  </a:cubicBezTo>
                  <a:cubicBezTo>
                    <a:pt x="91" y="81"/>
                    <a:pt x="82" y="91"/>
                    <a:pt x="70" y="95"/>
                  </a:cubicBezTo>
                  <a:close/>
                  <a:moveTo>
                    <a:pt x="29" y="75"/>
                  </a:moveTo>
                  <a:cubicBezTo>
                    <a:pt x="28" y="69"/>
                    <a:pt x="26" y="62"/>
                    <a:pt x="26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2" y="78"/>
                    <a:pt x="36" y="77"/>
                    <a:pt x="29" y="75"/>
                  </a:cubicBezTo>
                  <a:close/>
                  <a:moveTo>
                    <a:pt x="50" y="84"/>
                  </a:moveTo>
                  <a:cubicBezTo>
                    <a:pt x="50" y="99"/>
                    <a:pt x="50" y="99"/>
                    <a:pt x="50" y="99"/>
                  </a:cubicBezTo>
                  <a:cubicBezTo>
                    <a:pt x="44" y="98"/>
                    <a:pt x="39" y="93"/>
                    <a:pt x="34" y="86"/>
                  </a:cubicBezTo>
                  <a:cubicBezTo>
                    <a:pt x="33" y="84"/>
                    <a:pt x="33" y="83"/>
                    <a:pt x="32" y="81"/>
                  </a:cubicBezTo>
                  <a:cubicBezTo>
                    <a:pt x="37" y="83"/>
                    <a:pt x="44" y="83"/>
                    <a:pt x="50" y="84"/>
                  </a:cubicBezTo>
                  <a:close/>
                  <a:moveTo>
                    <a:pt x="26" y="49"/>
                  </a:moveTo>
                  <a:cubicBezTo>
                    <a:pt x="26" y="42"/>
                    <a:pt x="28" y="35"/>
                    <a:pt x="29" y="29"/>
                  </a:cubicBezTo>
                  <a:cubicBezTo>
                    <a:pt x="36" y="27"/>
                    <a:pt x="42" y="26"/>
                    <a:pt x="50" y="26"/>
                  </a:cubicBezTo>
                  <a:cubicBezTo>
                    <a:pt x="50" y="49"/>
                    <a:pt x="50" y="49"/>
                    <a:pt x="50" y="49"/>
                  </a:cubicBezTo>
                  <a:lnTo>
                    <a:pt x="26" y="49"/>
                  </a:lnTo>
                  <a:close/>
                  <a:moveTo>
                    <a:pt x="25" y="25"/>
                  </a:moveTo>
                  <a:cubicBezTo>
                    <a:pt x="22" y="26"/>
                    <a:pt x="19" y="28"/>
                    <a:pt x="16" y="29"/>
                  </a:cubicBezTo>
                  <a:cubicBezTo>
                    <a:pt x="13" y="31"/>
                    <a:pt x="11" y="32"/>
                    <a:pt x="9" y="34"/>
                  </a:cubicBezTo>
                  <a:cubicBezTo>
                    <a:pt x="14" y="23"/>
                    <a:pt x="23" y="13"/>
                    <a:pt x="35" y="9"/>
                  </a:cubicBezTo>
                  <a:cubicBezTo>
                    <a:pt x="33" y="11"/>
                    <a:pt x="31" y="13"/>
                    <a:pt x="30" y="16"/>
                  </a:cubicBezTo>
                  <a:cubicBezTo>
                    <a:pt x="28" y="18"/>
                    <a:pt x="27" y="22"/>
                    <a:pt x="25" y="25"/>
                  </a:cubicBezTo>
                  <a:close/>
                  <a:moveTo>
                    <a:pt x="23" y="31"/>
                  </a:moveTo>
                  <a:cubicBezTo>
                    <a:pt x="22" y="37"/>
                    <a:pt x="21" y="43"/>
                    <a:pt x="2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7" y="43"/>
                    <a:pt x="12" y="38"/>
                    <a:pt x="19" y="34"/>
                  </a:cubicBezTo>
                  <a:cubicBezTo>
                    <a:pt x="20" y="33"/>
                    <a:pt x="22" y="32"/>
                    <a:pt x="23" y="31"/>
                  </a:cubicBezTo>
                  <a:close/>
                  <a:moveTo>
                    <a:pt x="21" y="54"/>
                  </a:moveTo>
                  <a:cubicBezTo>
                    <a:pt x="21" y="61"/>
                    <a:pt x="22" y="67"/>
                    <a:pt x="23" y="73"/>
                  </a:cubicBezTo>
                  <a:cubicBezTo>
                    <a:pt x="22" y="72"/>
                    <a:pt x="20" y="71"/>
                    <a:pt x="19" y="70"/>
                  </a:cubicBezTo>
                  <a:cubicBezTo>
                    <a:pt x="11" y="66"/>
                    <a:pt x="7" y="60"/>
                    <a:pt x="6" y="54"/>
                  </a:cubicBezTo>
                  <a:lnTo>
                    <a:pt x="21" y="54"/>
                  </a:lnTo>
                  <a:close/>
                  <a:moveTo>
                    <a:pt x="16" y="75"/>
                  </a:moveTo>
                  <a:cubicBezTo>
                    <a:pt x="19" y="76"/>
                    <a:pt x="22" y="78"/>
                    <a:pt x="25" y="79"/>
                  </a:cubicBezTo>
                  <a:cubicBezTo>
                    <a:pt x="27" y="82"/>
                    <a:pt x="28" y="85"/>
                    <a:pt x="30" y="88"/>
                  </a:cubicBezTo>
                  <a:cubicBezTo>
                    <a:pt x="31" y="91"/>
                    <a:pt x="33" y="93"/>
                    <a:pt x="35" y="95"/>
                  </a:cubicBezTo>
                  <a:cubicBezTo>
                    <a:pt x="23" y="91"/>
                    <a:pt x="14" y="81"/>
                    <a:pt x="9" y="70"/>
                  </a:cubicBezTo>
                  <a:cubicBezTo>
                    <a:pt x="11" y="72"/>
                    <a:pt x="13" y="73"/>
                    <a:pt x="16" y="75"/>
                  </a:cubicBezTo>
                  <a:close/>
                  <a:moveTo>
                    <a:pt x="50" y="20"/>
                  </a:moveTo>
                  <a:cubicBezTo>
                    <a:pt x="44" y="21"/>
                    <a:pt x="37" y="21"/>
                    <a:pt x="32" y="23"/>
                  </a:cubicBezTo>
                  <a:cubicBezTo>
                    <a:pt x="33" y="21"/>
                    <a:pt x="33" y="20"/>
                    <a:pt x="34" y="18"/>
                  </a:cubicBezTo>
                  <a:cubicBezTo>
                    <a:pt x="39" y="11"/>
                    <a:pt x="44" y="6"/>
                    <a:pt x="50" y="5"/>
                  </a:cubicBezTo>
                  <a:lnTo>
                    <a:pt x="5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05"/>
            <p:cNvSpPr>
              <a:spLocks noEditPoints="1"/>
            </p:cNvSpPr>
            <p:nvPr/>
          </p:nvSpPr>
          <p:spPr bwMode="auto">
            <a:xfrm>
              <a:off x="3590269" y="1386971"/>
              <a:ext cx="382386" cy="378572"/>
            </a:xfrm>
            <a:custGeom>
              <a:avLst/>
              <a:gdLst>
                <a:gd name="T0" fmla="*/ 65 w 85"/>
                <a:gd name="T1" fmla="*/ 37 h 84"/>
                <a:gd name="T2" fmla="*/ 62 w 85"/>
                <a:gd name="T3" fmla="*/ 37 h 84"/>
                <a:gd name="T4" fmla="*/ 58 w 85"/>
                <a:gd name="T5" fmla="*/ 42 h 84"/>
                <a:gd name="T6" fmla="*/ 58 w 85"/>
                <a:gd name="T7" fmla="*/ 79 h 84"/>
                <a:gd name="T8" fmla="*/ 62 w 85"/>
                <a:gd name="T9" fmla="*/ 84 h 84"/>
                <a:gd name="T10" fmla="*/ 65 w 85"/>
                <a:gd name="T11" fmla="*/ 84 h 84"/>
                <a:gd name="T12" fmla="*/ 69 w 85"/>
                <a:gd name="T13" fmla="*/ 79 h 84"/>
                <a:gd name="T14" fmla="*/ 69 w 85"/>
                <a:gd name="T15" fmla="*/ 42 h 84"/>
                <a:gd name="T16" fmla="*/ 65 w 85"/>
                <a:gd name="T17" fmla="*/ 37 h 84"/>
                <a:gd name="T18" fmla="*/ 84 w 85"/>
                <a:gd name="T19" fmla="*/ 57 h 84"/>
                <a:gd name="T20" fmla="*/ 74 w 85"/>
                <a:gd name="T21" fmla="*/ 15 h 84"/>
                <a:gd name="T22" fmla="*/ 74 w 85"/>
                <a:gd name="T23" fmla="*/ 11 h 84"/>
                <a:gd name="T24" fmla="*/ 43 w 85"/>
                <a:gd name="T25" fmla="*/ 0 h 84"/>
                <a:gd name="T26" fmla="*/ 11 w 85"/>
                <a:gd name="T27" fmla="*/ 11 h 84"/>
                <a:gd name="T28" fmla="*/ 11 w 85"/>
                <a:gd name="T29" fmla="*/ 15 h 84"/>
                <a:gd name="T30" fmla="*/ 1 w 85"/>
                <a:gd name="T31" fmla="*/ 57 h 84"/>
                <a:gd name="T32" fmla="*/ 0 w 85"/>
                <a:gd name="T33" fmla="*/ 60 h 84"/>
                <a:gd name="T34" fmla="*/ 2 w 85"/>
                <a:gd name="T35" fmla="*/ 63 h 84"/>
                <a:gd name="T36" fmla="*/ 3 w 85"/>
                <a:gd name="T37" fmla="*/ 63 h 84"/>
                <a:gd name="T38" fmla="*/ 12 w 85"/>
                <a:gd name="T39" fmla="*/ 80 h 84"/>
                <a:gd name="T40" fmla="*/ 14 w 85"/>
                <a:gd name="T41" fmla="*/ 76 h 84"/>
                <a:gd name="T42" fmla="*/ 14 w 85"/>
                <a:gd name="T43" fmla="*/ 44 h 84"/>
                <a:gd name="T44" fmla="*/ 12 w 85"/>
                <a:gd name="T45" fmla="*/ 41 h 84"/>
                <a:gd name="T46" fmla="*/ 3 w 85"/>
                <a:gd name="T47" fmla="*/ 57 h 84"/>
                <a:gd name="T48" fmla="*/ 2 w 85"/>
                <a:gd name="T49" fmla="*/ 57 h 84"/>
                <a:gd name="T50" fmla="*/ 12 w 85"/>
                <a:gd name="T51" fmla="*/ 19 h 84"/>
                <a:gd name="T52" fmla="*/ 14 w 85"/>
                <a:gd name="T53" fmla="*/ 20 h 84"/>
                <a:gd name="T54" fmla="*/ 42 w 85"/>
                <a:gd name="T55" fmla="*/ 11 h 84"/>
                <a:gd name="T56" fmla="*/ 42 w 85"/>
                <a:gd name="T57" fmla="*/ 11 h 84"/>
                <a:gd name="T58" fmla="*/ 43 w 85"/>
                <a:gd name="T59" fmla="*/ 11 h 84"/>
                <a:gd name="T60" fmla="*/ 43 w 85"/>
                <a:gd name="T61" fmla="*/ 11 h 84"/>
                <a:gd name="T62" fmla="*/ 43 w 85"/>
                <a:gd name="T63" fmla="*/ 11 h 84"/>
                <a:gd name="T64" fmla="*/ 71 w 85"/>
                <a:gd name="T65" fmla="*/ 20 h 84"/>
                <a:gd name="T66" fmla="*/ 73 w 85"/>
                <a:gd name="T67" fmla="*/ 19 h 84"/>
                <a:gd name="T68" fmla="*/ 83 w 85"/>
                <a:gd name="T69" fmla="*/ 57 h 84"/>
                <a:gd name="T70" fmla="*/ 82 w 85"/>
                <a:gd name="T71" fmla="*/ 57 h 84"/>
                <a:gd name="T72" fmla="*/ 73 w 85"/>
                <a:gd name="T73" fmla="*/ 41 h 84"/>
                <a:gd name="T74" fmla="*/ 71 w 85"/>
                <a:gd name="T75" fmla="*/ 44 h 84"/>
                <a:gd name="T76" fmla="*/ 71 w 85"/>
                <a:gd name="T77" fmla="*/ 76 h 84"/>
                <a:gd name="T78" fmla="*/ 73 w 85"/>
                <a:gd name="T79" fmla="*/ 80 h 84"/>
                <a:gd name="T80" fmla="*/ 82 w 85"/>
                <a:gd name="T81" fmla="*/ 63 h 84"/>
                <a:gd name="T82" fmla="*/ 83 w 85"/>
                <a:gd name="T83" fmla="*/ 63 h 84"/>
                <a:gd name="T84" fmla="*/ 85 w 85"/>
                <a:gd name="T85" fmla="*/ 60 h 84"/>
                <a:gd name="T86" fmla="*/ 84 w 85"/>
                <a:gd name="T87" fmla="*/ 57 h 84"/>
                <a:gd name="T88" fmla="*/ 23 w 85"/>
                <a:gd name="T89" fmla="*/ 37 h 84"/>
                <a:gd name="T90" fmla="*/ 20 w 85"/>
                <a:gd name="T91" fmla="*/ 37 h 84"/>
                <a:gd name="T92" fmla="*/ 16 w 85"/>
                <a:gd name="T93" fmla="*/ 42 h 84"/>
                <a:gd name="T94" fmla="*/ 16 w 85"/>
                <a:gd name="T95" fmla="*/ 79 h 84"/>
                <a:gd name="T96" fmla="*/ 20 w 85"/>
                <a:gd name="T97" fmla="*/ 84 h 84"/>
                <a:gd name="T98" fmla="*/ 23 w 85"/>
                <a:gd name="T99" fmla="*/ 84 h 84"/>
                <a:gd name="T100" fmla="*/ 28 w 85"/>
                <a:gd name="T101" fmla="*/ 79 h 84"/>
                <a:gd name="T102" fmla="*/ 28 w 85"/>
                <a:gd name="T103" fmla="*/ 42 h 84"/>
                <a:gd name="T104" fmla="*/ 23 w 85"/>
                <a:gd name="T105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84">
                  <a:moveTo>
                    <a:pt x="65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0" y="37"/>
                    <a:pt x="58" y="39"/>
                    <a:pt x="58" y="42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1"/>
                    <a:pt x="60" y="84"/>
                    <a:pt x="62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7" y="84"/>
                    <a:pt x="69" y="81"/>
                    <a:pt x="69" y="7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39"/>
                    <a:pt x="67" y="37"/>
                    <a:pt x="65" y="37"/>
                  </a:cubicBezTo>
                  <a:close/>
                  <a:moveTo>
                    <a:pt x="84" y="57"/>
                  </a:moveTo>
                  <a:cubicBezTo>
                    <a:pt x="85" y="26"/>
                    <a:pt x="74" y="15"/>
                    <a:pt x="74" y="15"/>
                  </a:cubicBezTo>
                  <a:cubicBezTo>
                    <a:pt x="75" y="13"/>
                    <a:pt x="74" y="11"/>
                    <a:pt x="74" y="11"/>
                  </a:cubicBezTo>
                  <a:cubicBezTo>
                    <a:pt x="61" y="0"/>
                    <a:pt x="46" y="0"/>
                    <a:pt x="43" y="0"/>
                  </a:cubicBezTo>
                  <a:cubicBezTo>
                    <a:pt x="39" y="0"/>
                    <a:pt x="24" y="0"/>
                    <a:pt x="11" y="11"/>
                  </a:cubicBezTo>
                  <a:cubicBezTo>
                    <a:pt x="11" y="11"/>
                    <a:pt x="10" y="13"/>
                    <a:pt x="11" y="15"/>
                  </a:cubicBezTo>
                  <a:cubicBezTo>
                    <a:pt x="11" y="15"/>
                    <a:pt x="0" y="26"/>
                    <a:pt x="1" y="57"/>
                  </a:cubicBezTo>
                  <a:cubicBezTo>
                    <a:pt x="0" y="58"/>
                    <a:pt x="0" y="59"/>
                    <a:pt x="0" y="60"/>
                  </a:cubicBezTo>
                  <a:cubicBezTo>
                    <a:pt x="0" y="61"/>
                    <a:pt x="1" y="63"/>
                    <a:pt x="2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" y="72"/>
                    <a:pt x="7" y="80"/>
                    <a:pt x="12" y="80"/>
                  </a:cubicBezTo>
                  <a:cubicBezTo>
                    <a:pt x="14" y="80"/>
                    <a:pt x="14" y="76"/>
                    <a:pt x="14" y="7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1"/>
                    <a:pt x="12" y="41"/>
                  </a:cubicBezTo>
                  <a:cubicBezTo>
                    <a:pt x="8" y="41"/>
                    <a:pt x="4" y="48"/>
                    <a:pt x="3" y="57"/>
                  </a:cubicBezTo>
                  <a:cubicBezTo>
                    <a:pt x="3" y="57"/>
                    <a:pt x="3" y="57"/>
                    <a:pt x="2" y="57"/>
                  </a:cubicBezTo>
                  <a:cubicBezTo>
                    <a:pt x="3" y="50"/>
                    <a:pt x="5" y="27"/>
                    <a:pt x="12" y="19"/>
                  </a:cubicBezTo>
                  <a:cubicBezTo>
                    <a:pt x="12" y="19"/>
                    <a:pt x="12" y="20"/>
                    <a:pt x="14" y="20"/>
                  </a:cubicBezTo>
                  <a:cubicBezTo>
                    <a:pt x="15" y="19"/>
                    <a:pt x="23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62" y="11"/>
                    <a:pt x="70" y="19"/>
                    <a:pt x="71" y="20"/>
                  </a:cubicBezTo>
                  <a:cubicBezTo>
                    <a:pt x="73" y="20"/>
                    <a:pt x="73" y="19"/>
                    <a:pt x="73" y="19"/>
                  </a:cubicBezTo>
                  <a:cubicBezTo>
                    <a:pt x="80" y="27"/>
                    <a:pt x="82" y="50"/>
                    <a:pt x="83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48"/>
                    <a:pt x="77" y="41"/>
                    <a:pt x="73" y="41"/>
                  </a:cubicBezTo>
                  <a:cubicBezTo>
                    <a:pt x="71" y="41"/>
                    <a:pt x="71" y="44"/>
                    <a:pt x="71" y="44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80"/>
                    <a:pt x="73" y="80"/>
                  </a:cubicBezTo>
                  <a:cubicBezTo>
                    <a:pt x="78" y="80"/>
                    <a:pt x="82" y="72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4" y="63"/>
                    <a:pt x="85" y="61"/>
                    <a:pt x="85" y="60"/>
                  </a:cubicBezTo>
                  <a:cubicBezTo>
                    <a:pt x="85" y="59"/>
                    <a:pt x="85" y="58"/>
                    <a:pt x="84" y="57"/>
                  </a:cubicBezTo>
                  <a:close/>
                  <a:moveTo>
                    <a:pt x="23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18" y="37"/>
                    <a:pt x="16" y="39"/>
                    <a:pt x="16" y="42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81"/>
                    <a:pt x="18" y="84"/>
                    <a:pt x="20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6" y="84"/>
                    <a:pt x="28" y="81"/>
                    <a:pt x="28" y="79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39"/>
                    <a:pt x="26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1875382" y="1712856"/>
              <a:ext cx="220458" cy="193188"/>
            </a:xfrm>
            <a:custGeom>
              <a:avLst/>
              <a:gdLst>
                <a:gd name="T0" fmla="*/ 19 w 49"/>
                <a:gd name="T1" fmla="*/ 8 h 43"/>
                <a:gd name="T2" fmla="*/ 24 w 49"/>
                <a:gd name="T3" fmla="*/ 0 h 43"/>
                <a:gd name="T4" fmla="*/ 0 w 49"/>
                <a:gd name="T5" fmla="*/ 9 h 43"/>
                <a:gd name="T6" fmla="*/ 10 w 49"/>
                <a:gd name="T7" fmla="*/ 26 h 43"/>
                <a:gd name="T8" fmla="*/ 14 w 49"/>
                <a:gd name="T9" fmla="*/ 18 h 43"/>
                <a:gd name="T10" fmla="*/ 36 w 49"/>
                <a:gd name="T11" fmla="*/ 43 h 43"/>
                <a:gd name="T12" fmla="*/ 19 w 49"/>
                <a:gd name="T1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3">
                  <a:moveTo>
                    <a:pt x="19" y="8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0" y="19"/>
                    <a:pt x="36" y="24"/>
                    <a:pt x="36" y="43"/>
                  </a:cubicBezTo>
                  <a:cubicBezTo>
                    <a:pt x="36" y="43"/>
                    <a:pt x="49" y="1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1760277" y="1812376"/>
              <a:ext cx="218507" cy="197092"/>
            </a:xfrm>
            <a:custGeom>
              <a:avLst/>
              <a:gdLst>
                <a:gd name="T0" fmla="*/ 48 w 48"/>
                <a:gd name="T1" fmla="*/ 35 h 44"/>
                <a:gd name="T2" fmla="*/ 38 w 48"/>
                <a:gd name="T3" fmla="*/ 18 h 44"/>
                <a:gd name="T4" fmla="*/ 34 w 48"/>
                <a:gd name="T5" fmla="*/ 25 h 44"/>
                <a:gd name="T6" fmla="*/ 12 w 48"/>
                <a:gd name="T7" fmla="*/ 0 h 44"/>
                <a:gd name="T8" fmla="*/ 29 w 48"/>
                <a:gd name="T9" fmla="*/ 36 h 44"/>
                <a:gd name="T10" fmla="*/ 24 w 48"/>
                <a:gd name="T11" fmla="*/ 44 h 44"/>
                <a:gd name="T12" fmla="*/ 48 w 48"/>
                <a:gd name="T1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4">
                  <a:moveTo>
                    <a:pt x="48" y="35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4"/>
                    <a:pt x="13" y="20"/>
                    <a:pt x="12" y="0"/>
                  </a:cubicBezTo>
                  <a:cubicBezTo>
                    <a:pt x="12" y="0"/>
                    <a:pt x="0" y="25"/>
                    <a:pt x="29" y="36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4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08"/>
            <p:cNvSpPr>
              <a:spLocks noEditPoints="1"/>
            </p:cNvSpPr>
            <p:nvPr/>
          </p:nvSpPr>
          <p:spPr bwMode="auto">
            <a:xfrm>
              <a:off x="1360331" y="2339255"/>
              <a:ext cx="343367" cy="226363"/>
            </a:xfrm>
            <a:custGeom>
              <a:avLst/>
              <a:gdLst>
                <a:gd name="T0" fmla="*/ 2 w 76"/>
                <a:gd name="T1" fmla="*/ 50 h 50"/>
                <a:gd name="T2" fmla="*/ 30 w 76"/>
                <a:gd name="T3" fmla="*/ 50 h 50"/>
                <a:gd name="T4" fmla="*/ 45 w 76"/>
                <a:gd name="T5" fmla="*/ 50 h 50"/>
                <a:gd name="T6" fmla="*/ 74 w 76"/>
                <a:gd name="T7" fmla="*/ 50 h 50"/>
                <a:gd name="T8" fmla="*/ 76 w 76"/>
                <a:gd name="T9" fmla="*/ 48 h 50"/>
                <a:gd name="T10" fmla="*/ 76 w 76"/>
                <a:gd name="T11" fmla="*/ 2 h 50"/>
                <a:gd name="T12" fmla="*/ 74 w 76"/>
                <a:gd name="T13" fmla="*/ 0 h 50"/>
                <a:gd name="T14" fmla="*/ 2 w 76"/>
                <a:gd name="T15" fmla="*/ 0 h 50"/>
                <a:gd name="T16" fmla="*/ 0 w 76"/>
                <a:gd name="T17" fmla="*/ 2 h 50"/>
                <a:gd name="T18" fmla="*/ 0 w 76"/>
                <a:gd name="T19" fmla="*/ 48 h 50"/>
                <a:gd name="T20" fmla="*/ 2 w 76"/>
                <a:gd name="T21" fmla="*/ 50 h 50"/>
                <a:gd name="T22" fmla="*/ 3 w 76"/>
                <a:gd name="T23" fmla="*/ 5 h 50"/>
                <a:gd name="T24" fmla="*/ 6 w 76"/>
                <a:gd name="T25" fmla="*/ 3 h 50"/>
                <a:gd name="T26" fmla="*/ 70 w 76"/>
                <a:gd name="T27" fmla="*/ 3 h 50"/>
                <a:gd name="T28" fmla="*/ 72 w 76"/>
                <a:gd name="T29" fmla="*/ 5 h 50"/>
                <a:gd name="T30" fmla="*/ 72 w 76"/>
                <a:gd name="T31" fmla="*/ 44 h 50"/>
                <a:gd name="T32" fmla="*/ 70 w 76"/>
                <a:gd name="T33" fmla="*/ 46 h 50"/>
                <a:gd name="T34" fmla="*/ 6 w 76"/>
                <a:gd name="T35" fmla="*/ 46 h 50"/>
                <a:gd name="T36" fmla="*/ 3 w 76"/>
                <a:gd name="T37" fmla="*/ 44 h 50"/>
                <a:gd name="T38" fmla="*/ 3 w 76"/>
                <a:gd name="T3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50">
                  <a:moveTo>
                    <a:pt x="2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5" y="50"/>
                    <a:pt x="76" y="49"/>
                    <a:pt x="76" y="4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0"/>
                    <a:pt x="2" y="50"/>
                  </a:cubicBezTo>
                  <a:close/>
                  <a:moveTo>
                    <a:pt x="3" y="5"/>
                  </a:moveTo>
                  <a:cubicBezTo>
                    <a:pt x="3" y="4"/>
                    <a:pt x="4" y="3"/>
                    <a:pt x="6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4"/>
                    <a:pt x="72" y="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6"/>
                    <a:pt x="7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4" y="46"/>
                    <a:pt x="3" y="45"/>
                    <a:pt x="3" y="44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09"/>
            <p:cNvSpPr>
              <a:spLocks noEditPoints="1"/>
            </p:cNvSpPr>
            <p:nvPr/>
          </p:nvSpPr>
          <p:spPr bwMode="auto">
            <a:xfrm>
              <a:off x="1284245" y="2565618"/>
              <a:ext cx="489688" cy="144404"/>
            </a:xfrm>
            <a:custGeom>
              <a:avLst/>
              <a:gdLst>
                <a:gd name="T0" fmla="*/ 108 w 109"/>
                <a:gd name="T1" fmla="*/ 30 h 32"/>
                <a:gd name="T2" fmla="*/ 93 w 109"/>
                <a:gd name="T3" fmla="*/ 1 h 32"/>
                <a:gd name="T4" fmla="*/ 90 w 109"/>
                <a:gd name="T5" fmla="*/ 0 h 32"/>
                <a:gd name="T6" fmla="*/ 20 w 109"/>
                <a:gd name="T7" fmla="*/ 0 h 32"/>
                <a:gd name="T8" fmla="*/ 17 w 109"/>
                <a:gd name="T9" fmla="*/ 1 h 32"/>
                <a:gd name="T10" fmla="*/ 1 w 109"/>
                <a:gd name="T11" fmla="*/ 30 h 32"/>
                <a:gd name="T12" fmla="*/ 3 w 109"/>
                <a:gd name="T13" fmla="*/ 32 h 32"/>
                <a:gd name="T14" fmla="*/ 44 w 109"/>
                <a:gd name="T15" fmla="*/ 32 h 32"/>
                <a:gd name="T16" fmla="*/ 65 w 109"/>
                <a:gd name="T17" fmla="*/ 32 h 32"/>
                <a:gd name="T18" fmla="*/ 106 w 109"/>
                <a:gd name="T19" fmla="*/ 32 h 32"/>
                <a:gd name="T20" fmla="*/ 108 w 109"/>
                <a:gd name="T21" fmla="*/ 30 h 32"/>
                <a:gd name="T22" fmla="*/ 32 w 109"/>
                <a:gd name="T23" fmla="*/ 19 h 32"/>
                <a:gd name="T24" fmla="*/ 34 w 109"/>
                <a:gd name="T25" fmla="*/ 11 h 32"/>
                <a:gd name="T26" fmla="*/ 74 w 109"/>
                <a:gd name="T27" fmla="*/ 11 h 32"/>
                <a:gd name="T28" fmla="*/ 77 w 109"/>
                <a:gd name="T29" fmla="*/ 19 h 32"/>
                <a:gd name="T30" fmla="*/ 32 w 109"/>
                <a:gd name="T3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32">
                  <a:moveTo>
                    <a:pt x="108" y="30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8" y="32"/>
                    <a:pt x="109" y="31"/>
                    <a:pt x="108" y="30"/>
                  </a:cubicBezTo>
                  <a:close/>
                  <a:moveTo>
                    <a:pt x="32" y="19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3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1467634" y="2425117"/>
              <a:ext cx="122909" cy="35125"/>
            </a:xfrm>
            <a:custGeom>
              <a:avLst/>
              <a:gdLst>
                <a:gd name="T0" fmla="*/ 3 w 27"/>
                <a:gd name="T1" fmla="*/ 7 h 8"/>
                <a:gd name="T2" fmla="*/ 13 w 27"/>
                <a:gd name="T3" fmla="*/ 3 h 8"/>
                <a:gd name="T4" fmla="*/ 24 w 27"/>
                <a:gd name="T5" fmla="*/ 8 h 8"/>
                <a:gd name="T6" fmla="*/ 25 w 27"/>
                <a:gd name="T7" fmla="*/ 8 h 8"/>
                <a:gd name="T8" fmla="*/ 26 w 27"/>
                <a:gd name="T9" fmla="*/ 8 h 8"/>
                <a:gd name="T10" fmla="*/ 26 w 27"/>
                <a:gd name="T11" fmla="*/ 5 h 8"/>
                <a:gd name="T12" fmla="*/ 13 w 27"/>
                <a:gd name="T13" fmla="*/ 0 h 8"/>
                <a:gd name="T14" fmla="*/ 1 w 27"/>
                <a:gd name="T15" fmla="*/ 5 h 8"/>
                <a:gd name="T16" fmla="*/ 0 w 27"/>
                <a:gd name="T17" fmla="*/ 7 h 8"/>
                <a:gd name="T18" fmla="*/ 3 w 27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3" y="7"/>
                  </a:moveTo>
                  <a:cubicBezTo>
                    <a:pt x="6" y="4"/>
                    <a:pt x="9" y="3"/>
                    <a:pt x="13" y="3"/>
                  </a:cubicBezTo>
                  <a:cubicBezTo>
                    <a:pt x="17" y="3"/>
                    <a:pt x="21" y="4"/>
                    <a:pt x="24" y="8"/>
                  </a:cubicBezTo>
                  <a:cubicBezTo>
                    <a:pt x="24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23" y="2"/>
                    <a:pt x="18" y="0"/>
                    <a:pt x="13" y="0"/>
                  </a:cubicBezTo>
                  <a:cubicBezTo>
                    <a:pt x="9" y="0"/>
                    <a:pt x="4" y="1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1487144" y="2452437"/>
              <a:ext cx="85842" cy="27320"/>
            </a:xfrm>
            <a:custGeom>
              <a:avLst/>
              <a:gdLst>
                <a:gd name="T0" fmla="*/ 9 w 19"/>
                <a:gd name="T1" fmla="*/ 0 h 6"/>
                <a:gd name="T2" fmla="*/ 1 w 19"/>
                <a:gd name="T3" fmla="*/ 3 h 6"/>
                <a:gd name="T4" fmla="*/ 1 w 19"/>
                <a:gd name="T5" fmla="*/ 5 h 6"/>
                <a:gd name="T6" fmla="*/ 3 w 19"/>
                <a:gd name="T7" fmla="*/ 5 h 6"/>
                <a:gd name="T8" fmla="*/ 9 w 19"/>
                <a:gd name="T9" fmla="*/ 3 h 6"/>
                <a:gd name="T10" fmla="*/ 16 w 19"/>
                <a:gd name="T11" fmla="*/ 6 h 6"/>
                <a:gd name="T12" fmla="*/ 17 w 19"/>
                <a:gd name="T13" fmla="*/ 6 h 6"/>
                <a:gd name="T14" fmla="*/ 18 w 19"/>
                <a:gd name="T15" fmla="*/ 6 h 6"/>
                <a:gd name="T16" fmla="*/ 18 w 19"/>
                <a:gd name="T17" fmla="*/ 3 h 6"/>
                <a:gd name="T18" fmla="*/ 9 w 1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">
                  <a:moveTo>
                    <a:pt x="9" y="0"/>
                  </a:moveTo>
                  <a:cubicBezTo>
                    <a:pt x="6" y="0"/>
                    <a:pt x="3" y="1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5"/>
                  </a:cubicBezTo>
                  <a:cubicBezTo>
                    <a:pt x="5" y="4"/>
                    <a:pt x="7" y="3"/>
                    <a:pt x="9" y="3"/>
                  </a:cubicBezTo>
                  <a:cubicBezTo>
                    <a:pt x="12" y="3"/>
                    <a:pt x="14" y="4"/>
                    <a:pt x="16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9" y="5"/>
                    <a:pt x="19" y="4"/>
                    <a:pt x="18" y="3"/>
                  </a:cubicBezTo>
                  <a:cubicBezTo>
                    <a:pt x="16" y="1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1510555" y="2479756"/>
              <a:ext cx="35117" cy="37077"/>
            </a:xfrm>
            <a:custGeom>
              <a:avLst/>
              <a:gdLst>
                <a:gd name="T0" fmla="*/ 2 w 8"/>
                <a:gd name="T1" fmla="*/ 1 h 8"/>
                <a:gd name="T2" fmla="*/ 1 w 8"/>
                <a:gd name="T3" fmla="*/ 6 h 8"/>
                <a:gd name="T4" fmla="*/ 7 w 8"/>
                <a:gd name="T5" fmla="*/ 6 h 8"/>
                <a:gd name="T6" fmla="*/ 7 w 8"/>
                <a:gd name="T7" fmla="*/ 1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3" y="8"/>
                    <a:pt x="5" y="8"/>
                    <a:pt x="7" y="6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13"/>
            <p:cNvSpPr>
              <a:spLocks noEditPoints="1"/>
            </p:cNvSpPr>
            <p:nvPr/>
          </p:nvSpPr>
          <p:spPr bwMode="auto">
            <a:xfrm>
              <a:off x="2181682" y="1406485"/>
              <a:ext cx="415552" cy="386378"/>
            </a:xfrm>
            <a:custGeom>
              <a:avLst/>
              <a:gdLst>
                <a:gd name="T0" fmla="*/ 0 w 218"/>
                <a:gd name="T1" fmla="*/ 80 h 203"/>
                <a:gd name="T2" fmla="*/ 95 w 218"/>
                <a:gd name="T3" fmla="*/ 199 h 203"/>
                <a:gd name="T4" fmla="*/ 144 w 218"/>
                <a:gd name="T5" fmla="*/ 203 h 203"/>
                <a:gd name="T6" fmla="*/ 218 w 218"/>
                <a:gd name="T7" fmla="*/ 142 h 203"/>
                <a:gd name="T8" fmla="*/ 102 w 218"/>
                <a:gd name="T9" fmla="*/ 0 h 203"/>
                <a:gd name="T10" fmla="*/ 0 w 218"/>
                <a:gd name="T11" fmla="*/ 80 h 203"/>
                <a:gd name="T12" fmla="*/ 208 w 218"/>
                <a:gd name="T13" fmla="*/ 142 h 203"/>
                <a:gd name="T14" fmla="*/ 140 w 218"/>
                <a:gd name="T15" fmla="*/ 199 h 203"/>
                <a:gd name="T16" fmla="*/ 123 w 218"/>
                <a:gd name="T17" fmla="*/ 180 h 203"/>
                <a:gd name="T18" fmla="*/ 99 w 218"/>
                <a:gd name="T19" fmla="*/ 194 h 203"/>
                <a:gd name="T20" fmla="*/ 9 w 218"/>
                <a:gd name="T21" fmla="*/ 83 h 203"/>
                <a:gd name="T22" fmla="*/ 99 w 218"/>
                <a:gd name="T23" fmla="*/ 9 h 203"/>
                <a:gd name="T24" fmla="*/ 208 w 218"/>
                <a:gd name="T25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203">
                  <a:moveTo>
                    <a:pt x="0" y="80"/>
                  </a:moveTo>
                  <a:lnTo>
                    <a:pt x="95" y="199"/>
                  </a:lnTo>
                  <a:lnTo>
                    <a:pt x="144" y="203"/>
                  </a:lnTo>
                  <a:lnTo>
                    <a:pt x="218" y="142"/>
                  </a:lnTo>
                  <a:lnTo>
                    <a:pt x="102" y="0"/>
                  </a:lnTo>
                  <a:lnTo>
                    <a:pt x="0" y="80"/>
                  </a:lnTo>
                  <a:close/>
                  <a:moveTo>
                    <a:pt x="208" y="142"/>
                  </a:moveTo>
                  <a:lnTo>
                    <a:pt x="140" y="199"/>
                  </a:lnTo>
                  <a:lnTo>
                    <a:pt x="123" y="180"/>
                  </a:lnTo>
                  <a:lnTo>
                    <a:pt x="99" y="194"/>
                  </a:lnTo>
                  <a:lnTo>
                    <a:pt x="9" y="83"/>
                  </a:lnTo>
                  <a:lnTo>
                    <a:pt x="99" y="9"/>
                  </a:lnTo>
                  <a:lnTo>
                    <a:pt x="208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2226553" y="1447465"/>
              <a:ext cx="152174" cy="124890"/>
            </a:xfrm>
            <a:custGeom>
              <a:avLst/>
              <a:gdLst>
                <a:gd name="T0" fmla="*/ 0 w 80"/>
                <a:gd name="T1" fmla="*/ 62 h 66"/>
                <a:gd name="T2" fmla="*/ 2 w 80"/>
                <a:gd name="T3" fmla="*/ 66 h 66"/>
                <a:gd name="T4" fmla="*/ 80 w 80"/>
                <a:gd name="T5" fmla="*/ 5 h 66"/>
                <a:gd name="T6" fmla="*/ 75 w 80"/>
                <a:gd name="T7" fmla="*/ 0 h 66"/>
                <a:gd name="T8" fmla="*/ 0 w 80"/>
                <a:gd name="T9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6">
                  <a:moveTo>
                    <a:pt x="0" y="62"/>
                  </a:moveTo>
                  <a:lnTo>
                    <a:pt x="2" y="66"/>
                  </a:lnTo>
                  <a:lnTo>
                    <a:pt x="80" y="5"/>
                  </a:lnTo>
                  <a:lnTo>
                    <a:pt x="75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2240211" y="1463076"/>
              <a:ext cx="152174" cy="128793"/>
            </a:xfrm>
            <a:custGeom>
              <a:avLst/>
              <a:gdLst>
                <a:gd name="T0" fmla="*/ 2 w 80"/>
                <a:gd name="T1" fmla="*/ 67 h 67"/>
                <a:gd name="T2" fmla="*/ 80 w 80"/>
                <a:gd name="T3" fmla="*/ 5 h 67"/>
                <a:gd name="T4" fmla="*/ 78 w 80"/>
                <a:gd name="T5" fmla="*/ 0 h 67"/>
                <a:gd name="T6" fmla="*/ 0 w 80"/>
                <a:gd name="T7" fmla="*/ 64 h 67"/>
                <a:gd name="T8" fmla="*/ 2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2" y="67"/>
                  </a:moveTo>
                  <a:lnTo>
                    <a:pt x="80" y="5"/>
                  </a:lnTo>
                  <a:lnTo>
                    <a:pt x="78" y="0"/>
                  </a:lnTo>
                  <a:lnTo>
                    <a:pt x="0" y="64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2257769" y="1486493"/>
              <a:ext cx="154126" cy="126841"/>
            </a:xfrm>
            <a:custGeom>
              <a:avLst/>
              <a:gdLst>
                <a:gd name="T0" fmla="*/ 3 w 81"/>
                <a:gd name="T1" fmla="*/ 67 h 67"/>
                <a:gd name="T2" fmla="*/ 81 w 81"/>
                <a:gd name="T3" fmla="*/ 3 h 67"/>
                <a:gd name="T4" fmla="*/ 76 w 81"/>
                <a:gd name="T5" fmla="*/ 0 h 67"/>
                <a:gd name="T6" fmla="*/ 0 w 81"/>
                <a:gd name="T7" fmla="*/ 62 h 67"/>
                <a:gd name="T8" fmla="*/ 3 w 8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7">
                  <a:moveTo>
                    <a:pt x="3" y="67"/>
                  </a:moveTo>
                  <a:lnTo>
                    <a:pt x="81" y="3"/>
                  </a:lnTo>
                  <a:lnTo>
                    <a:pt x="76" y="0"/>
                  </a:lnTo>
                  <a:lnTo>
                    <a:pt x="0" y="62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2271426" y="1506007"/>
              <a:ext cx="154125" cy="124890"/>
            </a:xfrm>
            <a:custGeom>
              <a:avLst/>
              <a:gdLst>
                <a:gd name="T0" fmla="*/ 5 w 81"/>
                <a:gd name="T1" fmla="*/ 66 h 66"/>
                <a:gd name="T2" fmla="*/ 81 w 81"/>
                <a:gd name="T3" fmla="*/ 4 h 66"/>
                <a:gd name="T4" fmla="*/ 78 w 81"/>
                <a:gd name="T5" fmla="*/ 0 h 66"/>
                <a:gd name="T6" fmla="*/ 0 w 81"/>
                <a:gd name="T7" fmla="*/ 64 h 66"/>
                <a:gd name="T8" fmla="*/ 5 w 8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6">
                  <a:moveTo>
                    <a:pt x="5" y="66"/>
                  </a:moveTo>
                  <a:lnTo>
                    <a:pt x="81" y="4"/>
                  </a:lnTo>
                  <a:lnTo>
                    <a:pt x="78" y="0"/>
                  </a:lnTo>
                  <a:lnTo>
                    <a:pt x="0" y="64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2290936" y="1527472"/>
              <a:ext cx="152174" cy="126842"/>
            </a:xfrm>
            <a:custGeom>
              <a:avLst/>
              <a:gdLst>
                <a:gd name="T0" fmla="*/ 2 w 80"/>
                <a:gd name="T1" fmla="*/ 66 h 66"/>
                <a:gd name="T2" fmla="*/ 80 w 80"/>
                <a:gd name="T3" fmla="*/ 2 h 66"/>
                <a:gd name="T4" fmla="*/ 78 w 80"/>
                <a:gd name="T5" fmla="*/ 0 h 66"/>
                <a:gd name="T6" fmla="*/ 0 w 80"/>
                <a:gd name="T7" fmla="*/ 61 h 66"/>
                <a:gd name="T8" fmla="*/ 2 w 8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6">
                  <a:moveTo>
                    <a:pt x="2" y="66"/>
                  </a:moveTo>
                  <a:lnTo>
                    <a:pt x="80" y="2"/>
                  </a:lnTo>
                  <a:lnTo>
                    <a:pt x="78" y="0"/>
                  </a:lnTo>
                  <a:lnTo>
                    <a:pt x="0" y="61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19"/>
            <p:cNvSpPr>
              <a:spLocks noEditPoints="1"/>
            </p:cNvSpPr>
            <p:nvPr/>
          </p:nvSpPr>
          <p:spPr bwMode="auto">
            <a:xfrm>
              <a:off x="3209833" y="1595771"/>
              <a:ext cx="308250" cy="220508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49 h 49"/>
                <a:gd name="T4" fmla="*/ 68 w 68"/>
                <a:gd name="T5" fmla="*/ 49 h 49"/>
                <a:gd name="T6" fmla="*/ 68 w 68"/>
                <a:gd name="T7" fmla="*/ 0 h 49"/>
                <a:gd name="T8" fmla="*/ 0 w 68"/>
                <a:gd name="T9" fmla="*/ 0 h 49"/>
                <a:gd name="T10" fmla="*/ 65 w 68"/>
                <a:gd name="T11" fmla="*/ 42 h 49"/>
                <a:gd name="T12" fmla="*/ 47 w 68"/>
                <a:gd name="T13" fmla="*/ 24 h 49"/>
                <a:gd name="T14" fmla="*/ 65 w 68"/>
                <a:gd name="T15" fmla="*/ 7 h 49"/>
                <a:gd name="T16" fmla="*/ 65 w 68"/>
                <a:gd name="T17" fmla="*/ 42 h 49"/>
                <a:gd name="T18" fmla="*/ 62 w 68"/>
                <a:gd name="T19" fmla="*/ 4 h 49"/>
                <a:gd name="T20" fmla="*/ 57 w 68"/>
                <a:gd name="T21" fmla="*/ 9 h 49"/>
                <a:gd name="T22" fmla="*/ 43 w 68"/>
                <a:gd name="T23" fmla="*/ 23 h 49"/>
                <a:gd name="T24" fmla="*/ 36 w 68"/>
                <a:gd name="T25" fmla="*/ 25 h 49"/>
                <a:gd name="T26" fmla="*/ 30 w 68"/>
                <a:gd name="T27" fmla="*/ 24 h 49"/>
                <a:gd name="T28" fmla="*/ 28 w 68"/>
                <a:gd name="T29" fmla="*/ 23 h 49"/>
                <a:gd name="T30" fmla="*/ 28 w 68"/>
                <a:gd name="T31" fmla="*/ 22 h 49"/>
                <a:gd name="T32" fmla="*/ 7 w 68"/>
                <a:gd name="T33" fmla="*/ 4 h 49"/>
                <a:gd name="T34" fmla="*/ 62 w 68"/>
                <a:gd name="T35" fmla="*/ 4 h 49"/>
                <a:gd name="T36" fmla="*/ 4 w 68"/>
                <a:gd name="T37" fmla="*/ 6 h 49"/>
                <a:gd name="T38" fmla="*/ 24 w 68"/>
                <a:gd name="T39" fmla="*/ 24 h 49"/>
                <a:gd name="T40" fmla="*/ 4 w 68"/>
                <a:gd name="T41" fmla="*/ 43 h 49"/>
                <a:gd name="T42" fmla="*/ 4 w 68"/>
                <a:gd name="T43" fmla="*/ 6 h 49"/>
                <a:gd name="T44" fmla="*/ 7 w 68"/>
                <a:gd name="T45" fmla="*/ 45 h 49"/>
                <a:gd name="T46" fmla="*/ 27 w 68"/>
                <a:gd name="T47" fmla="*/ 26 h 49"/>
                <a:gd name="T48" fmla="*/ 36 w 68"/>
                <a:gd name="T49" fmla="*/ 29 h 49"/>
                <a:gd name="T50" fmla="*/ 36 w 68"/>
                <a:gd name="T51" fmla="*/ 29 h 49"/>
                <a:gd name="T52" fmla="*/ 44 w 68"/>
                <a:gd name="T53" fmla="*/ 26 h 49"/>
                <a:gd name="T54" fmla="*/ 62 w 68"/>
                <a:gd name="T55" fmla="*/ 45 h 49"/>
                <a:gd name="T56" fmla="*/ 7 w 68"/>
                <a:gd name="T5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  <a:moveTo>
                    <a:pt x="65" y="42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52" y="19"/>
                    <a:pt x="60" y="11"/>
                    <a:pt x="65" y="7"/>
                  </a:cubicBezTo>
                  <a:lnTo>
                    <a:pt x="65" y="42"/>
                  </a:lnTo>
                  <a:close/>
                  <a:moveTo>
                    <a:pt x="62" y="4"/>
                  </a:moveTo>
                  <a:cubicBezTo>
                    <a:pt x="61" y="6"/>
                    <a:pt x="59" y="7"/>
                    <a:pt x="57" y="9"/>
                  </a:cubicBezTo>
                  <a:cubicBezTo>
                    <a:pt x="52" y="14"/>
                    <a:pt x="47" y="19"/>
                    <a:pt x="43" y="23"/>
                  </a:cubicBezTo>
                  <a:cubicBezTo>
                    <a:pt x="40" y="25"/>
                    <a:pt x="38" y="25"/>
                    <a:pt x="36" y="25"/>
                  </a:cubicBezTo>
                  <a:cubicBezTo>
                    <a:pt x="34" y="25"/>
                    <a:pt x="32" y="24"/>
                    <a:pt x="30" y="24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2" y="4"/>
                  </a:lnTo>
                  <a:close/>
                  <a:moveTo>
                    <a:pt x="4" y="6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4" y="43"/>
                    <a:pt x="4" y="43"/>
                    <a:pt x="4" y="43"/>
                  </a:cubicBezTo>
                  <a:lnTo>
                    <a:pt x="4" y="6"/>
                  </a:lnTo>
                  <a:close/>
                  <a:moveTo>
                    <a:pt x="7" y="45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32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41" y="28"/>
                    <a:pt x="44" y="26"/>
                  </a:cubicBezTo>
                  <a:cubicBezTo>
                    <a:pt x="62" y="45"/>
                    <a:pt x="62" y="45"/>
                    <a:pt x="62" y="45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Oval 120"/>
            <p:cNvSpPr>
              <a:spLocks noChangeArrowheads="1"/>
            </p:cNvSpPr>
            <p:nvPr/>
          </p:nvSpPr>
          <p:spPr bwMode="auto">
            <a:xfrm>
              <a:off x="3215686" y="2452437"/>
              <a:ext cx="158026" cy="1580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155206" y="2624160"/>
              <a:ext cx="277035" cy="138550"/>
            </a:xfrm>
            <a:custGeom>
              <a:avLst/>
              <a:gdLst>
                <a:gd name="T0" fmla="*/ 0 w 61"/>
                <a:gd name="T1" fmla="*/ 31 h 31"/>
                <a:gd name="T2" fmla="*/ 61 w 61"/>
                <a:gd name="T3" fmla="*/ 31 h 31"/>
                <a:gd name="T4" fmla="*/ 30 w 61"/>
                <a:gd name="T5" fmla="*/ 0 h 31"/>
                <a:gd name="T6" fmla="*/ 0 w 61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1">
                  <a:moveTo>
                    <a:pt x="0" y="31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3481016" y="2393895"/>
              <a:ext cx="477982" cy="382475"/>
            </a:xfrm>
            <a:custGeom>
              <a:avLst/>
              <a:gdLst>
                <a:gd name="T0" fmla="*/ 1 w 106"/>
                <a:gd name="T1" fmla="*/ 18 h 85"/>
                <a:gd name="T2" fmla="*/ 0 w 106"/>
                <a:gd name="T3" fmla="*/ 65 h 85"/>
                <a:gd name="T4" fmla="*/ 17 w 106"/>
                <a:gd name="T5" fmla="*/ 84 h 85"/>
                <a:gd name="T6" fmla="*/ 88 w 106"/>
                <a:gd name="T7" fmla="*/ 85 h 85"/>
                <a:gd name="T8" fmla="*/ 105 w 106"/>
                <a:gd name="T9" fmla="*/ 67 h 85"/>
                <a:gd name="T10" fmla="*/ 106 w 106"/>
                <a:gd name="T11" fmla="*/ 18 h 85"/>
                <a:gd name="T12" fmla="*/ 101 w 106"/>
                <a:gd name="T13" fmla="*/ 6 h 85"/>
                <a:gd name="T14" fmla="*/ 88 w 106"/>
                <a:gd name="T15" fmla="*/ 0 h 85"/>
                <a:gd name="T16" fmla="*/ 18 w 106"/>
                <a:gd name="T17" fmla="*/ 0 h 85"/>
                <a:gd name="T18" fmla="*/ 1 w 106"/>
                <a:gd name="T19" fmla="*/ 18 h 85"/>
                <a:gd name="T20" fmla="*/ 8 w 106"/>
                <a:gd name="T21" fmla="*/ 71 h 85"/>
                <a:gd name="T22" fmla="*/ 7 w 106"/>
                <a:gd name="T23" fmla="*/ 65 h 85"/>
                <a:gd name="T24" fmla="*/ 7 w 106"/>
                <a:gd name="T25" fmla="*/ 18 h 85"/>
                <a:gd name="T26" fmla="*/ 9 w 106"/>
                <a:gd name="T27" fmla="*/ 12 h 85"/>
                <a:gd name="T28" fmla="*/ 38 w 106"/>
                <a:gd name="T29" fmla="*/ 44 h 85"/>
                <a:gd name="T30" fmla="*/ 8 w 106"/>
                <a:gd name="T31" fmla="*/ 71 h 85"/>
                <a:gd name="T32" fmla="*/ 88 w 106"/>
                <a:gd name="T33" fmla="*/ 7 h 85"/>
                <a:gd name="T34" fmla="*/ 92 w 106"/>
                <a:gd name="T35" fmla="*/ 8 h 85"/>
                <a:gd name="T36" fmla="*/ 60 w 106"/>
                <a:gd name="T37" fmla="*/ 42 h 85"/>
                <a:gd name="T38" fmla="*/ 53 w 106"/>
                <a:gd name="T39" fmla="*/ 45 h 85"/>
                <a:gd name="T40" fmla="*/ 46 w 106"/>
                <a:gd name="T41" fmla="*/ 42 h 85"/>
                <a:gd name="T42" fmla="*/ 14 w 106"/>
                <a:gd name="T43" fmla="*/ 8 h 85"/>
                <a:gd name="T44" fmla="*/ 18 w 106"/>
                <a:gd name="T45" fmla="*/ 7 h 85"/>
                <a:gd name="T46" fmla="*/ 88 w 106"/>
                <a:gd name="T47" fmla="*/ 7 h 85"/>
                <a:gd name="T48" fmla="*/ 67 w 106"/>
                <a:gd name="T49" fmla="*/ 44 h 85"/>
                <a:gd name="T50" fmla="*/ 97 w 106"/>
                <a:gd name="T51" fmla="*/ 12 h 85"/>
                <a:gd name="T52" fmla="*/ 99 w 106"/>
                <a:gd name="T53" fmla="*/ 18 h 85"/>
                <a:gd name="T54" fmla="*/ 98 w 106"/>
                <a:gd name="T55" fmla="*/ 67 h 85"/>
                <a:gd name="T56" fmla="*/ 97 w 106"/>
                <a:gd name="T57" fmla="*/ 73 h 85"/>
                <a:gd name="T58" fmla="*/ 67 w 106"/>
                <a:gd name="T59" fmla="*/ 44 h 85"/>
                <a:gd name="T60" fmla="*/ 17 w 106"/>
                <a:gd name="T61" fmla="*/ 77 h 85"/>
                <a:gd name="T62" fmla="*/ 13 w 106"/>
                <a:gd name="T63" fmla="*/ 75 h 85"/>
                <a:gd name="T64" fmla="*/ 43 w 106"/>
                <a:gd name="T65" fmla="*/ 49 h 85"/>
                <a:gd name="T66" fmla="*/ 53 w 106"/>
                <a:gd name="T67" fmla="*/ 52 h 85"/>
                <a:gd name="T68" fmla="*/ 62 w 106"/>
                <a:gd name="T69" fmla="*/ 49 h 85"/>
                <a:gd name="T70" fmla="*/ 92 w 106"/>
                <a:gd name="T71" fmla="*/ 77 h 85"/>
                <a:gd name="T72" fmla="*/ 88 w 106"/>
                <a:gd name="T73" fmla="*/ 78 h 85"/>
                <a:gd name="T74" fmla="*/ 17 w 106"/>
                <a:gd name="T7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85">
                  <a:moveTo>
                    <a:pt x="1" y="18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5"/>
                    <a:pt x="8" y="83"/>
                    <a:pt x="17" y="84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97" y="85"/>
                    <a:pt x="105" y="77"/>
                    <a:pt x="105" y="67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4"/>
                    <a:pt x="104" y="9"/>
                    <a:pt x="101" y="6"/>
                  </a:cubicBezTo>
                  <a:cubicBezTo>
                    <a:pt x="97" y="2"/>
                    <a:pt x="93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8"/>
                    <a:pt x="1" y="18"/>
                  </a:cubicBezTo>
                  <a:close/>
                  <a:moveTo>
                    <a:pt x="8" y="71"/>
                  </a:moveTo>
                  <a:cubicBezTo>
                    <a:pt x="7" y="69"/>
                    <a:pt x="7" y="67"/>
                    <a:pt x="7" y="6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6"/>
                    <a:pt x="8" y="14"/>
                    <a:pt x="9" y="12"/>
                  </a:cubicBezTo>
                  <a:cubicBezTo>
                    <a:pt x="38" y="44"/>
                    <a:pt x="38" y="44"/>
                    <a:pt x="38" y="44"/>
                  </a:cubicBezTo>
                  <a:lnTo>
                    <a:pt x="8" y="71"/>
                  </a:lnTo>
                  <a:close/>
                  <a:moveTo>
                    <a:pt x="88" y="7"/>
                  </a:moveTo>
                  <a:cubicBezTo>
                    <a:pt x="89" y="7"/>
                    <a:pt x="91" y="8"/>
                    <a:pt x="92" y="8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4"/>
                    <a:pt x="55" y="45"/>
                    <a:pt x="53" y="45"/>
                  </a:cubicBezTo>
                  <a:cubicBezTo>
                    <a:pt x="50" y="45"/>
                    <a:pt x="47" y="44"/>
                    <a:pt x="46" y="4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7" y="7"/>
                    <a:pt x="18" y="7"/>
                  </a:cubicBezTo>
                  <a:lnTo>
                    <a:pt x="88" y="7"/>
                  </a:lnTo>
                  <a:close/>
                  <a:moveTo>
                    <a:pt x="67" y="44"/>
                  </a:moveTo>
                  <a:cubicBezTo>
                    <a:pt x="97" y="12"/>
                    <a:pt x="97" y="12"/>
                    <a:pt x="97" y="12"/>
                  </a:cubicBezTo>
                  <a:cubicBezTo>
                    <a:pt x="98" y="14"/>
                    <a:pt x="99" y="16"/>
                    <a:pt x="99" y="18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9"/>
                    <a:pt x="98" y="71"/>
                    <a:pt x="97" y="73"/>
                  </a:cubicBezTo>
                  <a:lnTo>
                    <a:pt x="67" y="44"/>
                  </a:lnTo>
                  <a:close/>
                  <a:moveTo>
                    <a:pt x="17" y="77"/>
                  </a:moveTo>
                  <a:cubicBezTo>
                    <a:pt x="15" y="76"/>
                    <a:pt x="14" y="76"/>
                    <a:pt x="13" y="75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6" y="51"/>
                    <a:pt x="49" y="52"/>
                    <a:pt x="53" y="52"/>
                  </a:cubicBezTo>
                  <a:cubicBezTo>
                    <a:pt x="56" y="52"/>
                    <a:pt x="59" y="51"/>
                    <a:pt x="62" y="49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0" y="78"/>
                    <a:pt x="89" y="78"/>
                    <a:pt x="88" y="78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23"/>
            <p:cNvSpPr>
              <a:spLocks noEditPoints="1"/>
            </p:cNvSpPr>
            <p:nvPr/>
          </p:nvSpPr>
          <p:spPr bwMode="auto">
            <a:xfrm>
              <a:off x="1826609" y="2298276"/>
              <a:ext cx="163880" cy="333689"/>
            </a:xfrm>
            <a:custGeom>
              <a:avLst/>
              <a:gdLst>
                <a:gd name="T0" fmla="*/ 18 w 37"/>
                <a:gd name="T1" fmla="*/ 74 h 74"/>
                <a:gd name="T2" fmla="*/ 37 w 37"/>
                <a:gd name="T3" fmla="*/ 55 h 74"/>
                <a:gd name="T4" fmla="*/ 37 w 37"/>
                <a:gd name="T5" fmla="*/ 42 h 74"/>
                <a:gd name="T6" fmla="*/ 37 w 37"/>
                <a:gd name="T7" fmla="*/ 32 h 74"/>
                <a:gd name="T8" fmla="*/ 37 w 37"/>
                <a:gd name="T9" fmla="*/ 19 h 74"/>
                <a:gd name="T10" fmla="*/ 18 w 37"/>
                <a:gd name="T11" fmla="*/ 0 h 74"/>
                <a:gd name="T12" fmla="*/ 0 w 37"/>
                <a:gd name="T13" fmla="*/ 19 h 74"/>
                <a:gd name="T14" fmla="*/ 0 w 37"/>
                <a:gd name="T15" fmla="*/ 32 h 74"/>
                <a:gd name="T16" fmla="*/ 0 w 37"/>
                <a:gd name="T17" fmla="*/ 42 h 74"/>
                <a:gd name="T18" fmla="*/ 0 w 37"/>
                <a:gd name="T19" fmla="*/ 55 h 74"/>
                <a:gd name="T20" fmla="*/ 18 w 37"/>
                <a:gd name="T21" fmla="*/ 74 h 74"/>
                <a:gd name="T22" fmla="*/ 4 w 37"/>
                <a:gd name="T23" fmla="*/ 19 h 74"/>
                <a:gd name="T24" fmla="*/ 18 w 37"/>
                <a:gd name="T25" fmla="*/ 5 h 74"/>
                <a:gd name="T26" fmla="*/ 32 w 37"/>
                <a:gd name="T27" fmla="*/ 19 h 74"/>
                <a:gd name="T28" fmla="*/ 32 w 37"/>
                <a:gd name="T29" fmla="*/ 37 h 74"/>
                <a:gd name="T30" fmla="*/ 4 w 37"/>
                <a:gd name="T31" fmla="*/ 37 h 74"/>
                <a:gd name="T32" fmla="*/ 4 w 37"/>
                <a:gd name="T33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74">
                  <a:moveTo>
                    <a:pt x="18" y="74"/>
                  </a:moveTo>
                  <a:cubicBezTo>
                    <a:pt x="29" y="74"/>
                    <a:pt x="37" y="66"/>
                    <a:pt x="37" y="55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6"/>
                    <a:pt x="8" y="74"/>
                    <a:pt x="18" y="74"/>
                  </a:cubicBezTo>
                  <a:close/>
                  <a:moveTo>
                    <a:pt x="4" y="19"/>
                  </a:moveTo>
                  <a:cubicBezTo>
                    <a:pt x="4" y="12"/>
                    <a:pt x="11" y="5"/>
                    <a:pt x="18" y="5"/>
                  </a:cubicBezTo>
                  <a:cubicBezTo>
                    <a:pt x="26" y="5"/>
                    <a:pt x="32" y="12"/>
                    <a:pt x="32" y="19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4" y="37"/>
                    <a:pt x="4" y="37"/>
                    <a:pt x="4" y="37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Oval 124"/>
            <p:cNvSpPr>
              <a:spLocks noChangeArrowheads="1"/>
            </p:cNvSpPr>
            <p:nvPr/>
          </p:nvSpPr>
          <p:spPr bwMode="auto">
            <a:xfrm>
              <a:off x="1896843" y="2335352"/>
              <a:ext cx="35117" cy="312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Oval 125"/>
            <p:cNvSpPr>
              <a:spLocks noChangeArrowheads="1"/>
            </p:cNvSpPr>
            <p:nvPr/>
          </p:nvSpPr>
          <p:spPr bwMode="auto">
            <a:xfrm>
              <a:off x="1851971" y="2366575"/>
              <a:ext cx="37069" cy="370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Oval 126"/>
            <p:cNvSpPr>
              <a:spLocks noChangeArrowheads="1"/>
            </p:cNvSpPr>
            <p:nvPr/>
          </p:nvSpPr>
          <p:spPr bwMode="auto">
            <a:xfrm>
              <a:off x="1906598" y="2384138"/>
              <a:ext cx="35117" cy="33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Oval 127"/>
            <p:cNvSpPr>
              <a:spLocks noChangeArrowheads="1"/>
            </p:cNvSpPr>
            <p:nvPr/>
          </p:nvSpPr>
          <p:spPr bwMode="auto">
            <a:xfrm>
              <a:off x="1928059" y="2425117"/>
              <a:ext cx="37067" cy="3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Oval 128"/>
            <p:cNvSpPr>
              <a:spLocks noChangeArrowheads="1"/>
            </p:cNvSpPr>
            <p:nvPr/>
          </p:nvSpPr>
          <p:spPr bwMode="auto">
            <a:xfrm>
              <a:off x="1869530" y="2421214"/>
              <a:ext cx="33166" cy="312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1789540" y="2466097"/>
              <a:ext cx="238016" cy="251730"/>
            </a:xfrm>
            <a:custGeom>
              <a:avLst/>
              <a:gdLst>
                <a:gd name="T0" fmla="*/ 49 w 53"/>
                <a:gd name="T1" fmla="*/ 0 h 56"/>
                <a:gd name="T2" fmla="*/ 49 w 53"/>
                <a:gd name="T3" fmla="*/ 2 h 56"/>
                <a:gd name="T4" fmla="*/ 49 w 53"/>
                <a:gd name="T5" fmla="*/ 18 h 56"/>
                <a:gd name="T6" fmla="*/ 26 w 53"/>
                <a:gd name="T7" fmla="*/ 40 h 56"/>
                <a:gd name="T8" fmla="*/ 4 w 53"/>
                <a:gd name="T9" fmla="*/ 18 h 56"/>
                <a:gd name="T10" fmla="*/ 4 w 53"/>
                <a:gd name="T11" fmla="*/ 2 h 56"/>
                <a:gd name="T12" fmla="*/ 4 w 53"/>
                <a:gd name="T13" fmla="*/ 0 h 56"/>
                <a:gd name="T14" fmla="*/ 0 w 53"/>
                <a:gd name="T15" fmla="*/ 0 h 56"/>
                <a:gd name="T16" fmla="*/ 0 w 53"/>
                <a:gd name="T17" fmla="*/ 19 h 56"/>
                <a:gd name="T18" fmla="*/ 24 w 53"/>
                <a:gd name="T19" fmla="*/ 45 h 56"/>
                <a:gd name="T20" fmla="*/ 24 w 53"/>
                <a:gd name="T21" fmla="*/ 52 h 56"/>
                <a:gd name="T22" fmla="*/ 10 w 53"/>
                <a:gd name="T23" fmla="*/ 52 h 56"/>
                <a:gd name="T24" fmla="*/ 10 w 53"/>
                <a:gd name="T25" fmla="*/ 56 h 56"/>
                <a:gd name="T26" fmla="*/ 24 w 53"/>
                <a:gd name="T27" fmla="*/ 56 h 56"/>
                <a:gd name="T28" fmla="*/ 24 w 53"/>
                <a:gd name="T29" fmla="*/ 56 h 56"/>
                <a:gd name="T30" fmla="*/ 30 w 53"/>
                <a:gd name="T31" fmla="*/ 56 h 56"/>
                <a:gd name="T32" fmla="*/ 30 w 53"/>
                <a:gd name="T33" fmla="*/ 56 h 56"/>
                <a:gd name="T34" fmla="*/ 44 w 53"/>
                <a:gd name="T35" fmla="*/ 56 h 56"/>
                <a:gd name="T36" fmla="*/ 44 w 53"/>
                <a:gd name="T37" fmla="*/ 52 h 56"/>
                <a:gd name="T38" fmla="*/ 30 w 53"/>
                <a:gd name="T39" fmla="*/ 52 h 56"/>
                <a:gd name="T40" fmla="*/ 30 w 53"/>
                <a:gd name="T41" fmla="*/ 45 h 56"/>
                <a:gd name="T42" fmla="*/ 53 w 53"/>
                <a:gd name="T43" fmla="*/ 19 h 56"/>
                <a:gd name="T44" fmla="*/ 53 w 53"/>
                <a:gd name="T45" fmla="*/ 0 h 56"/>
                <a:gd name="T46" fmla="*/ 49 w 53"/>
                <a:gd name="T4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6">
                  <a:moveTo>
                    <a:pt x="49" y="0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30"/>
                    <a:pt x="39" y="40"/>
                    <a:pt x="26" y="40"/>
                  </a:cubicBezTo>
                  <a:cubicBezTo>
                    <a:pt x="14" y="40"/>
                    <a:pt x="4" y="30"/>
                    <a:pt x="4" y="1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3"/>
                    <a:pt x="11" y="44"/>
                    <a:pt x="24" y="4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43" y="43"/>
                    <a:pt x="53" y="32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2064625" y="1974344"/>
              <a:ext cx="347269" cy="255633"/>
            </a:xfrm>
            <a:custGeom>
              <a:avLst/>
              <a:gdLst>
                <a:gd name="T0" fmla="*/ 77 w 77"/>
                <a:gd name="T1" fmla="*/ 14 h 57"/>
                <a:gd name="T2" fmla="*/ 72 w 77"/>
                <a:gd name="T3" fmla="*/ 9 h 57"/>
                <a:gd name="T4" fmla="*/ 33 w 77"/>
                <a:gd name="T5" fmla="*/ 5 h 57"/>
                <a:gd name="T6" fmla="*/ 33 w 77"/>
                <a:gd name="T7" fmla="*/ 4 h 57"/>
                <a:gd name="T8" fmla="*/ 31 w 77"/>
                <a:gd name="T9" fmla="*/ 1 h 57"/>
                <a:gd name="T10" fmla="*/ 20 w 77"/>
                <a:gd name="T11" fmla="*/ 0 h 57"/>
                <a:gd name="T12" fmla="*/ 18 w 77"/>
                <a:gd name="T13" fmla="*/ 1 h 57"/>
                <a:gd name="T14" fmla="*/ 24 w 77"/>
                <a:gd name="T15" fmla="*/ 2 h 57"/>
                <a:gd name="T16" fmla="*/ 28 w 77"/>
                <a:gd name="T17" fmla="*/ 4 h 57"/>
                <a:gd name="T18" fmla="*/ 29 w 77"/>
                <a:gd name="T19" fmla="*/ 7 h 57"/>
                <a:gd name="T20" fmla="*/ 68 w 77"/>
                <a:gd name="T21" fmla="*/ 11 h 57"/>
                <a:gd name="T22" fmla="*/ 74 w 77"/>
                <a:gd name="T23" fmla="*/ 16 h 57"/>
                <a:gd name="T24" fmla="*/ 73 w 77"/>
                <a:gd name="T25" fmla="*/ 51 h 57"/>
                <a:gd name="T26" fmla="*/ 69 w 77"/>
                <a:gd name="T27" fmla="*/ 20 h 57"/>
                <a:gd name="T28" fmla="*/ 64 w 77"/>
                <a:gd name="T29" fmla="*/ 15 h 57"/>
                <a:gd name="T30" fmla="*/ 27 w 77"/>
                <a:gd name="T31" fmla="*/ 11 h 57"/>
                <a:gd name="T32" fmla="*/ 22 w 77"/>
                <a:gd name="T33" fmla="*/ 6 h 57"/>
                <a:gd name="T34" fmla="*/ 9 w 77"/>
                <a:gd name="T35" fmla="*/ 4 h 57"/>
                <a:gd name="T36" fmla="*/ 8 w 77"/>
                <a:gd name="T37" fmla="*/ 10 h 57"/>
                <a:gd name="T38" fmla="*/ 0 w 77"/>
                <a:gd name="T39" fmla="*/ 9 h 57"/>
                <a:gd name="T40" fmla="*/ 7 w 77"/>
                <a:gd name="T41" fmla="*/ 49 h 57"/>
                <a:gd name="T42" fmla="*/ 74 w 77"/>
                <a:gd name="T43" fmla="*/ 57 h 57"/>
                <a:gd name="T44" fmla="*/ 77 w 77"/>
                <a:gd name="T4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57">
                  <a:moveTo>
                    <a:pt x="77" y="14"/>
                  </a:moveTo>
                  <a:cubicBezTo>
                    <a:pt x="77" y="14"/>
                    <a:pt x="77" y="10"/>
                    <a:pt x="72" y="9"/>
                  </a:cubicBezTo>
                  <a:cubicBezTo>
                    <a:pt x="68" y="9"/>
                    <a:pt x="33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2"/>
                    <a:pt x="31" y="1"/>
                  </a:cubicBezTo>
                  <a:cubicBezTo>
                    <a:pt x="28" y="0"/>
                    <a:pt x="20" y="0"/>
                    <a:pt x="20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7" y="2"/>
                    <a:pt x="28" y="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73" y="11"/>
                    <a:pt x="74" y="16"/>
                  </a:cubicBezTo>
                  <a:cubicBezTo>
                    <a:pt x="74" y="18"/>
                    <a:pt x="72" y="41"/>
                    <a:pt x="73" y="5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16"/>
                    <a:pt x="64" y="15"/>
                  </a:cubicBezTo>
                  <a:cubicBezTo>
                    <a:pt x="59" y="15"/>
                    <a:pt x="27" y="11"/>
                    <a:pt x="27" y="11"/>
                  </a:cubicBezTo>
                  <a:cubicBezTo>
                    <a:pt x="27" y="11"/>
                    <a:pt x="26" y="6"/>
                    <a:pt x="22" y="6"/>
                  </a:cubicBezTo>
                  <a:cubicBezTo>
                    <a:pt x="18" y="5"/>
                    <a:pt x="9" y="4"/>
                    <a:pt x="9" y="4"/>
                  </a:cubicBezTo>
                  <a:cubicBezTo>
                    <a:pt x="9" y="4"/>
                    <a:pt x="5" y="4"/>
                    <a:pt x="8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4" y="57"/>
                    <a:pt x="74" y="57"/>
                    <a:pt x="74" y="57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131"/>
            <p:cNvSpPr>
              <a:spLocks noEditPoints="1"/>
            </p:cNvSpPr>
            <p:nvPr/>
          </p:nvSpPr>
          <p:spPr bwMode="auto">
            <a:xfrm>
              <a:off x="3873156" y="1888482"/>
              <a:ext cx="302398" cy="261488"/>
            </a:xfrm>
            <a:custGeom>
              <a:avLst/>
              <a:gdLst>
                <a:gd name="T0" fmla="*/ 51 w 67"/>
                <a:gd name="T1" fmla="*/ 26 h 58"/>
                <a:gd name="T2" fmla="*/ 49 w 67"/>
                <a:gd name="T3" fmla="*/ 26 h 58"/>
                <a:gd name="T4" fmla="*/ 45 w 67"/>
                <a:gd name="T5" fmla="*/ 29 h 58"/>
                <a:gd name="T6" fmla="*/ 45 w 67"/>
                <a:gd name="T7" fmla="*/ 55 h 58"/>
                <a:gd name="T8" fmla="*/ 49 w 67"/>
                <a:gd name="T9" fmla="*/ 58 h 58"/>
                <a:gd name="T10" fmla="*/ 51 w 67"/>
                <a:gd name="T11" fmla="*/ 58 h 58"/>
                <a:gd name="T12" fmla="*/ 55 w 67"/>
                <a:gd name="T13" fmla="*/ 55 h 58"/>
                <a:gd name="T14" fmla="*/ 55 w 67"/>
                <a:gd name="T15" fmla="*/ 29 h 58"/>
                <a:gd name="T16" fmla="*/ 51 w 67"/>
                <a:gd name="T17" fmla="*/ 26 h 58"/>
                <a:gd name="T18" fmla="*/ 67 w 67"/>
                <a:gd name="T19" fmla="*/ 40 h 58"/>
                <a:gd name="T20" fmla="*/ 59 w 67"/>
                <a:gd name="T21" fmla="*/ 10 h 58"/>
                <a:gd name="T22" fmla="*/ 59 w 67"/>
                <a:gd name="T23" fmla="*/ 8 h 58"/>
                <a:gd name="T24" fmla="*/ 33 w 67"/>
                <a:gd name="T25" fmla="*/ 0 h 58"/>
                <a:gd name="T26" fmla="*/ 8 w 67"/>
                <a:gd name="T27" fmla="*/ 8 h 58"/>
                <a:gd name="T28" fmla="*/ 8 w 67"/>
                <a:gd name="T29" fmla="*/ 10 h 58"/>
                <a:gd name="T30" fmla="*/ 0 w 67"/>
                <a:gd name="T31" fmla="*/ 40 h 58"/>
                <a:gd name="T32" fmla="*/ 0 w 67"/>
                <a:gd name="T33" fmla="*/ 41 h 58"/>
                <a:gd name="T34" fmla="*/ 2 w 67"/>
                <a:gd name="T35" fmla="*/ 44 h 58"/>
                <a:gd name="T36" fmla="*/ 2 w 67"/>
                <a:gd name="T37" fmla="*/ 43 h 58"/>
                <a:gd name="T38" fmla="*/ 10 w 67"/>
                <a:gd name="T39" fmla="*/ 55 h 58"/>
                <a:gd name="T40" fmla="*/ 11 w 67"/>
                <a:gd name="T41" fmla="*/ 53 h 58"/>
                <a:gd name="T42" fmla="*/ 11 w 67"/>
                <a:gd name="T43" fmla="*/ 31 h 58"/>
                <a:gd name="T44" fmla="*/ 10 w 67"/>
                <a:gd name="T45" fmla="*/ 28 h 58"/>
                <a:gd name="T46" fmla="*/ 2 w 67"/>
                <a:gd name="T47" fmla="*/ 39 h 58"/>
                <a:gd name="T48" fmla="*/ 2 w 67"/>
                <a:gd name="T49" fmla="*/ 39 h 58"/>
                <a:gd name="T50" fmla="*/ 9 w 67"/>
                <a:gd name="T51" fmla="*/ 13 h 58"/>
                <a:gd name="T52" fmla="*/ 11 w 67"/>
                <a:gd name="T53" fmla="*/ 14 h 58"/>
                <a:gd name="T54" fmla="*/ 33 w 67"/>
                <a:gd name="T55" fmla="*/ 8 h 58"/>
                <a:gd name="T56" fmla="*/ 33 w 67"/>
                <a:gd name="T57" fmla="*/ 8 h 58"/>
                <a:gd name="T58" fmla="*/ 33 w 67"/>
                <a:gd name="T59" fmla="*/ 8 h 58"/>
                <a:gd name="T60" fmla="*/ 34 w 67"/>
                <a:gd name="T61" fmla="*/ 8 h 58"/>
                <a:gd name="T62" fmla="*/ 34 w 67"/>
                <a:gd name="T63" fmla="*/ 8 h 58"/>
                <a:gd name="T64" fmla="*/ 56 w 67"/>
                <a:gd name="T65" fmla="*/ 14 h 58"/>
                <a:gd name="T66" fmla="*/ 58 w 67"/>
                <a:gd name="T67" fmla="*/ 13 h 58"/>
                <a:gd name="T68" fmla="*/ 65 w 67"/>
                <a:gd name="T69" fmla="*/ 39 h 58"/>
                <a:gd name="T70" fmla="*/ 65 w 67"/>
                <a:gd name="T71" fmla="*/ 39 h 58"/>
                <a:gd name="T72" fmla="*/ 57 w 67"/>
                <a:gd name="T73" fmla="*/ 28 h 58"/>
                <a:gd name="T74" fmla="*/ 56 w 67"/>
                <a:gd name="T75" fmla="*/ 31 h 58"/>
                <a:gd name="T76" fmla="*/ 56 w 67"/>
                <a:gd name="T77" fmla="*/ 53 h 58"/>
                <a:gd name="T78" fmla="*/ 57 w 67"/>
                <a:gd name="T79" fmla="*/ 55 h 58"/>
                <a:gd name="T80" fmla="*/ 65 w 67"/>
                <a:gd name="T81" fmla="*/ 43 h 58"/>
                <a:gd name="T82" fmla="*/ 65 w 67"/>
                <a:gd name="T83" fmla="*/ 44 h 58"/>
                <a:gd name="T84" fmla="*/ 67 w 67"/>
                <a:gd name="T85" fmla="*/ 41 h 58"/>
                <a:gd name="T86" fmla="*/ 67 w 67"/>
                <a:gd name="T87" fmla="*/ 40 h 58"/>
                <a:gd name="T88" fmla="*/ 18 w 67"/>
                <a:gd name="T89" fmla="*/ 26 h 58"/>
                <a:gd name="T90" fmla="*/ 16 w 67"/>
                <a:gd name="T91" fmla="*/ 26 h 58"/>
                <a:gd name="T92" fmla="*/ 12 w 67"/>
                <a:gd name="T93" fmla="*/ 29 h 58"/>
                <a:gd name="T94" fmla="*/ 12 w 67"/>
                <a:gd name="T95" fmla="*/ 55 h 58"/>
                <a:gd name="T96" fmla="*/ 16 w 67"/>
                <a:gd name="T97" fmla="*/ 58 h 58"/>
                <a:gd name="T98" fmla="*/ 18 w 67"/>
                <a:gd name="T99" fmla="*/ 58 h 58"/>
                <a:gd name="T100" fmla="*/ 22 w 67"/>
                <a:gd name="T101" fmla="*/ 55 h 58"/>
                <a:gd name="T102" fmla="*/ 22 w 67"/>
                <a:gd name="T103" fmla="*/ 29 h 58"/>
                <a:gd name="T104" fmla="*/ 18 w 67"/>
                <a:gd name="T105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58">
                  <a:moveTo>
                    <a:pt x="51" y="26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47" y="26"/>
                    <a:pt x="45" y="27"/>
                    <a:pt x="45" y="29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7"/>
                    <a:pt x="47" y="58"/>
                    <a:pt x="49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8"/>
                    <a:pt x="55" y="57"/>
                    <a:pt x="55" y="5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7"/>
                    <a:pt x="53" y="26"/>
                    <a:pt x="51" y="26"/>
                  </a:cubicBezTo>
                  <a:close/>
                  <a:moveTo>
                    <a:pt x="67" y="40"/>
                  </a:moveTo>
                  <a:cubicBezTo>
                    <a:pt x="67" y="18"/>
                    <a:pt x="59" y="10"/>
                    <a:pt x="59" y="10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48" y="0"/>
                    <a:pt x="36" y="0"/>
                    <a:pt x="33" y="0"/>
                  </a:cubicBezTo>
                  <a:cubicBezTo>
                    <a:pt x="31" y="0"/>
                    <a:pt x="19" y="0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0" y="18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3" y="50"/>
                    <a:pt x="6" y="55"/>
                    <a:pt x="10" y="55"/>
                  </a:cubicBezTo>
                  <a:cubicBezTo>
                    <a:pt x="11" y="55"/>
                    <a:pt x="11" y="53"/>
                    <a:pt x="11" y="5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28"/>
                    <a:pt x="10" y="28"/>
                  </a:cubicBezTo>
                  <a:cubicBezTo>
                    <a:pt x="6" y="28"/>
                    <a:pt x="3" y="33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4"/>
                    <a:pt x="4" y="19"/>
                    <a:pt x="9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3"/>
                    <a:pt x="18" y="7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49" y="7"/>
                    <a:pt x="55" y="13"/>
                    <a:pt x="56" y="14"/>
                  </a:cubicBezTo>
                  <a:cubicBezTo>
                    <a:pt x="57" y="14"/>
                    <a:pt x="58" y="13"/>
                    <a:pt x="58" y="13"/>
                  </a:cubicBezTo>
                  <a:cubicBezTo>
                    <a:pt x="63" y="19"/>
                    <a:pt x="65" y="34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4" y="33"/>
                    <a:pt x="61" y="28"/>
                    <a:pt x="57" y="28"/>
                  </a:cubicBezTo>
                  <a:cubicBezTo>
                    <a:pt x="56" y="28"/>
                    <a:pt x="56" y="31"/>
                    <a:pt x="56" y="31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6" y="55"/>
                    <a:pt x="57" y="55"/>
                  </a:cubicBezTo>
                  <a:cubicBezTo>
                    <a:pt x="61" y="55"/>
                    <a:pt x="64" y="50"/>
                    <a:pt x="65" y="43"/>
                  </a:cubicBezTo>
                  <a:cubicBezTo>
                    <a:pt x="65" y="43"/>
                    <a:pt x="65" y="44"/>
                    <a:pt x="65" y="44"/>
                  </a:cubicBezTo>
                  <a:cubicBezTo>
                    <a:pt x="66" y="44"/>
                    <a:pt x="67" y="43"/>
                    <a:pt x="67" y="41"/>
                  </a:cubicBezTo>
                  <a:cubicBezTo>
                    <a:pt x="67" y="41"/>
                    <a:pt x="67" y="40"/>
                    <a:pt x="67" y="40"/>
                  </a:cubicBezTo>
                  <a:close/>
                  <a:moveTo>
                    <a:pt x="18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4" y="26"/>
                    <a:pt x="12" y="27"/>
                    <a:pt x="12" y="2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7"/>
                    <a:pt x="14" y="58"/>
                    <a:pt x="16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58"/>
                    <a:pt x="22" y="57"/>
                    <a:pt x="22" y="55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7"/>
                    <a:pt x="20" y="26"/>
                    <a:pt x="1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132"/>
            <p:cNvSpPr>
              <a:spLocks noEditPoints="1"/>
            </p:cNvSpPr>
            <p:nvPr/>
          </p:nvSpPr>
          <p:spPr bwMode="auto">
            <a:xfrm>
              <a:off x="3719032" y="1812376"/>
              <a:ext cx="641862" cy="558101"/>
            </a:xfrm>
            <a:custGeom>
              <a:avLst/>
              <a:gdLst>
                <a:gd name="T0" fmla="*/ 56 w 142"/>
                <a:gd name="T1" fmla="*/ 122 h 124"/>
                <a:gd name="T2" fmla="*/ 56 w 142"/>
                <a:gd name="T3" fmla="*/ 118 h 124"/>
                <a:gd name="T4" fmla="*/ 56 w 142"/>
                <a:gd name="T5" fmla="*/ 118 h 124"/>
                <a:gd name="T6" fmla="*/ 64 w 142"/>
                <a:gd name="T7" fmla="*/ 94 h 124"/>
                <a:gd name="T8" fmla="*/ 64 w 142"/>
                <a:gd name="T9" fmla="*/ 94 h 124"/>
                <a:gd name="T10" fmla="*/ 20 w 142"/>
                <a:gd name="T11" fmla="*/ 80 h 124"/>
                <a:gd name="T12" fmla="*/ 20 w 142"/>
                <a:gd name="T13" fmla="*/ 80 h 124"/>
                <a:gd name="T14" fmla="*/ 0 w 142"/>
                <a:gd name="T15" fmla="*/ 47 h 124"/>
                <a:gd name="T16" fmla="*/ 0 w 142"/>
                <a:gd name="T17" fmla="*/ 47 h 124"/>
                <a:gd name="T18" fmla="*/ 21 w 142"/>
                <a:gd name="T19" fmla="*/ 13 h 124"/>
                <a:gd name="T20" fmla="*/ 21 w 142"/>
                <a:gd name="T21" fmla="*/ 13 h 124"/>
                <a:gd name="T22" fmla="*/ 71 w 142"/>
                <a:gd name="T23" fmla="*/ 0 h 124"/>
                <a:gd name="T24" fmla="*/ 71 w 142"/>
                <a:gd name="T25" fmla="*/ 0 h 124"/>
                <a:gd name="T26" fmla="*/ 121 w 142"/>
                <a:gd name="T27" fmla="*/ 13 h 124"/>
                <a:gd name="T28" fmla="*/ 121 w 142"/>
                <a:gd name="T29" fmla="*/ 13 h 124"/>
                <a:gd name="T30" fmla="*/ 142 w 142"/>
                <a:gd name="T31" fmla="*/ 47 h 124"/>
                <a:gd name="T32" fmla="*/ 142 w 142"/>
                <a:gd name="T33" fmla="*/ 47 h 124"/>
                <a:gd name="T34" fmla="*/ 127 w 142"/>
                <a:gd name="T35" fmla="*/ 76 h 124"/>
                <a:gd name="T36" fmla="*/ 127 w 142"/>
                <a:gd name="T37" fmla="*/ 76 h 124"/>
                <a:gd name="T38" fmla="*/ 91 w 142"/>
                <a:gd name="T39" fmla="*/ 92 h 124"/>
                <a:gd name="T40" fmla="*/ 91 w 142"/>
                <a:gd name="T41" fmla="*/ 92 h 124"/>
                <a:gd name="T42" fmla="*/ 61 w 142"/>
                <a:gd name="T43" fmla="*/ 123 h 124"/>
                <a:gd name="T44" fmla="*/ 61 w 142"/>
                <a:gd name="T45" fmla="*/ 123 h 124"/>
                <a:gd name="T46" fmla="*/ 59 w 142"/>
                <a:gd name="T47" fmla="*/ 124 h 124"/>
                <a:gd name="T48" fmla="*/ 59 w 142"/>
                <a:gd name="T49" fmla="*/ 124 h 124"/>
                <a:gd name="T50" fmla="*/ 56 w 142"/>
                <a:gd name="T51" fmla="*/ 122 h 124"/>
                <a:gd name="T52" fmla="*/ 26 w 142"/>
                <a:gd name="T53" fmla="*/ 20 h 124"/>
                <a:gd name="T54" fmla="*/ 8 w 142"/>
                <a:gd name="T55" fmla="*/ 47 h 124"/>
                <a:gd name="T56" fmla="*/ 8 w 142"/>
                <a:gd name="T57" fmla="*/ 47 h 124"/>
                <a:gd name="T58" fmla="*/ 24 w 142"/>
                <a:gd name="T59" fmla="*/ 73 h 124"/>
                <a:gd name="T60" fmla="*/ 24 w 142"/>
                <a:gd name="T61" fmla="*/ 73 h 124"/>
                <a:gd name="T62" fmla="*/ 68 w 142"/>
                <a:gd name="T63" fmla="*/ 86 h 124"/>
                <a:gd name="T64" fmla="*/ 68 w 142"/>
                <a:gd name="T65" fmla="*/ 86 h 124"/>
                <a:gd name="T66" fmla="*/ 71 w 142"/>
                <a:gd name="T67" fmla="*/ 89 h 124"/>
                <a:gd name="T68" fmla="*/ 71 w 142"/>
                <a:gd name="T69" fmla="*/ 89 h 124"/>
                <a:gd name="T70" fmla="*/ 72 w 142"/>
                <a:gd name="T71" fmla="*/ 94 h 124"/>
                <a:gd name="T72" fmla="*/ 72 w 142"/>
                <a:gd name="T73" fmla="*/ 94 h 124"/>
                <a:gd name="T74" fmla="*/ 68 w 142"/>
                <a:gd name="T75" fmla="*/ 110 h 124"/>
                <a:gd name="T76" fmla="*/ 68 w 142"/>
                <a:gd name="T77" fmla="*/ 110 h 124"/>
                <a:gd name="T78" fmla="*/ 69 w 142"/>
                <a:gd name="T79" fmla="*/ 110 h 124"/>
                <a:gd name="T80" fmla="*/ 69 w 142"/>
                <a:gd name="T81" fmla="*/ 110 h 124"/>
                <a:gd name="T82" fmla="*/ 85 w 142"/>
                <a:gd name="T83" fmla="*/ 87 h 124"/>
                <a:gd name="T84" fmla="*/ 85 w 142"/>
                <a:gd name="T85" fmla="*/ 87 h 124"/>
                <a:gd name="T86" fmla="*/ 88 w 142"/>
                <a:gd name="T87" fmla="*/ 85 h 124"/>
                <a:gd name="T88" fmla="*/ 88 w 142"/>
                <a:gd name="T89" fmla="*/ 85 h 124"/>
                <a:gd name="T90" fmla="*/ 122 w 142"/>
                <a:gd name="T91" fmla="*/ 70 h 124"/>
                <a:gd name="T92" fmla="*/ 122 w 142"/>
                <a:gd name="T93" fmla="*/ 70 h 124"/>
                <a:gd name="T94" fmla="*/ 134 w 142"/>
                <a:gd name="T95" fmla="*/ 47 h 124"/>
                <a:gd name="T96" fmla="*/ 134 w 142"/>
                <a:gd name="T97" fmla="*/ 47 h 124"/>
                <a:gd name="T98" fmla="*/ 116 w 142"/>
                <a:gd name="T99" fmla="*/ 20 h 124"/>
                <a:gd name="T100" fmla="*/ 116 w 142"/>
                <a:gd name="T101" fmla="*/ 20 h 124"/>
                <a:gd name="T102" fmla="*/ 71 w 142"/>
                <a:gd name="T103" fmla="*/ 8 h 124"/>
                <a:gd name="T104" fmla="*/ 71 w 142"/>
                <a:gd name="T105" fmla="*/ 8 h 124"/>
                <a:gd name="T106" fmla="*/ 71 w 142"/>
                <a:gd name="T107" fmla="*/ 8 h 124"/>
                <a:gd name="T108" fmla="*/ 71 w 142"/>
                <a:gd name="T109" fmla="*/ 8 h 124"/>
                <a:gd name="T110" fmla="*/ 26 w 142"/>
                <a:gd name="T111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24">
                  <a:moveTo>
                    <a:pt x="56" y="122"/>
                  </a:moveTo>
                  <a:cubicBezTo>
                    <a:pt x="55" y="121"/>
                    <a:pt x="55" y="119"/>
                    <a:pt x="56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62" y="107"/>
                    <a:pt x="64" y="99"/>
                    <a:pt x="64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47" y="93"/>
                    <a:pt x="32" y="88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8" y="72"/>
                    <a:pt x="0" y="6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3"/>
                    <a:pt x="8" y="2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34" y="5"/>
                    <a:pt x="5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0" y="0"/>
                    <a:pt x="108" y="5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33" y="21"/>
                    <a:pt x="142" y="33"/>
                    <a:pt x="142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58"/>
                    <a:pt x="136" y="69"/>
                    <a:pt x="127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18" y="84"/>
                    <a:pt x="105" y="89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2" y="115"/>
                    <a:pt x="61" y="123"/>
                    <a:pt x="61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0" y="124"/>
                    <a:pt x="60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8" y="124"/>
                    <a:pt x="57" y="123"/>
                    <a:pt x="56" y="122"/>
                  </a:cubicBezTo>
                  <a:close/>
                  <a:moveTo>
                    <a:pt x="26" y="20"/>
                  </a:moveTo>
                  <a:cubicBezTo>
                    <a:pt x="14" y="27"/>
                    <a:pt x="8" y="3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7"/>
                    <a:pt x="14" y="66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5" y="81"/>
                    <a:pt x="51" y="85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70" y="86"/>
                    <a:pt x="71" y="87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2" y="91"/>
                    <a:pt x="72" y="92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8"/>
                    <a:pt x="71" y="104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9" y="110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5" y="105"/>
                    <a:pt x="81" y="98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6"/>
                    <a:pt x="86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102" y="82"/>
                    <a:pt x="113" y="77"/>
                    <a:pt x="122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30" y="63"/>
                    <a:pt x="134" y="55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4" y="37"/>
                    <a:pt x="128" y="27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05" y="12"/>
                    <a:pt x="89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53" y="8"/>
                    <a:pt x="37" y="12"/>
                    <a:pt x="2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3399076" y="1986052"/>
              <a:ext cx="134615" cy="349300"/>
            </a:xfrm>
            <a:custGeom>
              <a:avLst/>
              <a:gdLst>
                <a:gd name="T0" fmla="*/ 22 w 30"/>
                <a:gd name="T1" fmla="*/ 24 h 77"/>
                <a:gd name="T2" fmla="*/ 28 w 30"/>
                <a:gd name="T3" fmla="*/ 13 h 77"/>
                <a:gd name="T4" fmla="*/ 15 w 30"/>
                <a:gd name="T5" fmla="*/ 0 h 77"/>
                <a:gd name="T6" fmla="*/ 2 w 30"/>
                <a:gd name="T7" fmla="*/ 13 h 77"/>
                <a:gd name="T8" fmla="*/ 8 w 30"/>
                <a:gd name="T9" fmla="*/ 24 h 77"/>
                <a:gd name="T10" fmla="*/ 0 w 30"/>
                <a:gd name="T11" fmla="*/ 77 h 77"/>
                <a:gd name="T12" fmla="*/ 14 w 30"/>
                <a:gd name="T13" fmla="*/ 77 h 77"/>
                <a:gd name="T14" fmla="*/ 16 w 30"/>
                <a:gd name="T15" fmla="*/ 77 h 77"/>
                <a:gd name="T16" fmla="*/ 30 w 30"/>
                <a:gd name="T17" fmla="*/ 77 h 77"/>
                <a:gd name="T18" fmla="*/ 22 w 30"/>
                <a:gd name="T19" fmla="*/ 2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77">
                  <a:moveTo>
                    <a:pt x="22" y="24"/>
                  </a:moveTo>
                  <a:cubicBezTo>
                    <a:pt x="25" y="22"/>
                    <a:pt x="28" y="18"/>
                    <a:pt x="28" y="13"/>
                  </a:cubicBezTo>
                  <a:cubicBezTo>
                    <a:pt x="28" y="6"/>
                    <a:pt x="22" y="0"/>
                    <a:pt x="15" y="0"/>
                  </a:cubicBezTo>
                  <a:cubicBezTo>
                    <a:pt x="8" y="0"/>
                    <a:pt x="2" y="6"/>
                    <a:pt x="2" y="13"/>
                  </a:cubicBezTo>
                  <a:cubicBezTo>
                    <a:pt x="2" y="18"/>
                    <a:pt x="5" y="21"/>
                    <a:pt x="8" y="2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30" y="77"/>
                    <a:pt x="30" y="77"/>
                    <a:pt x="30" y="77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3309332" y="1894335"/>
              <a:ext cx="314103" cy="282954"/>
            </a:xfrm>
            <a:custGeom>
              <a:avLst/>
              <a:gdLst>
                <a:gd name="T0" fmla="*/ 51 w 70"/>
                <a:gd name="T1" fmla="*/ 61 h 63"/>
                <a:gd name="T2" fmla="*/ 52 w 70"/>
                <a:gd name="T3" fmla="*/ 59 h 63"/>
                <a:gd name="T4" fmla="*/ 52 w 70"/>
                <a:gd name="T5" fmla="*/ 59 h 63"/>
                <a:gd name="T6" fmla="*/ 54 w 70"/>
                <a:gd name="T7" fmla="*/ 57 h 63"/>
                <a:gd name="T8" fmla="*/ 54 w 70"/>
                <a:gd name="T9" fmla="*/ 57 h 63"/>
                <a:gd name="T10" fmla="*/ 56 w 70"/>
                <a:gd name="T11" fmla="*/ 56 h 63"/>
                <a:gd name="T12" fmla="*/ 56 w 70"/>
                <a:gd name="T13" fmla="*/ 56 h 63"/>
                <a:gd name="T14" fmla="*/ 65 w 70"/>
                <a:gd name="T15" fmla="*/ 34 h 63"/>
                <a:gd name="T16" fmla="*/ 65 w 70"/>
                <a:gd name="T17" fmla="*/ 34 h 63"/>
                <a:gd name="T18" fmla="*/ 57 w 70"/>
                <a:gd name="T19" fmla="*/ 14 h 63"/>
                <a:gd name="T20" fmla="*/ 57 w 70"/>
                <a:gd name="T21" fmla="*/ 14 h 63"/>
                <a:gd name="T22" fmla="*/ 35 w 70"/>
                <a:gd name="T23" fmla="*/ 4 h 63"/>
                <a:gd name="T24" fmla="*/ 35 w 70"/>
                <a:gd name="T25" fmla="*/ 4 h 63"/>
                <a:gd name="T26" fmla="*/ 14 w 70"/>
                <a:gd name="T27" fmla="*/ 12 h 63"/>
                <a:gd name="T28" fmla="*/ 14 w 70"/>
                <a:gd name="T29" fmla="*/ 12 h 63"/>
                <a:gd name="T30" fmla="*/ 5 w 70"/>
                <a:gd name="T31" fmla="*/ 34 h 63"/>
                <a:gd name="T32" fmla="*/ 5 w 70"/>
                <a:gd name="T33" fmla="*/ 34 h 63"/>
                <a:gd name="T34" fmla="*/ 13 w 70"/>
                <a:gd name="T35" fmla="*/ 55 h 63"/>
                <a:gd name="T36" fmla="*/ 13 w 70"/>
                <a:gd name="T37" fmla="*/ 55 h 63"/>
                <a:gd name="T38" fmla="*/ 14 w 70"/>
                <a:gd name="T39" fmla="*/ 56 h 63"/>
                <a:gd name="T40" fmla="*/ 14 w 70"/>
                <a:gd name="T41" fmla="*/ 56 h 63"/>
                <a:gd name="T42" fmla="*/ 18 w 70"/>
                <a:gd name="T43" fmla="*/ 58 h 63"/>
                <a:gd name="T44" fmla="*/ 18 w 70"/>
                <a:gd name="T45" fmla="*/ 58 h 63"/>
                <a:gd name="T46" fmla="*/ 18 w 70"/>
                <a:gd name="T47" fmla="*/ 58 h 63"/>
                <a:gd name="T48" fmla="*/ 19 w 70"/>
                <a:gd name="T49" fmla="*/ 61 h 63"/>
                <a:gd name="T50" fmla="*/ 19 w 70"/>
                <a:gd name="T51" fmla="*/ 61 h 63"/>
                <a:gd name="T52" fmla="*/ 16 w 70"/>
                <a:gd name="T53" fmla="*/ 62 h 63"/>
                <a:gd name="T54" fmla="*/ 16 w 70"/>
                <a:gd name="T55" fmla="*/ 62 h 63"/>
                <a:gd name="T56" fmla="*/ 10 w 70"/>
                <a:gd name="T57" fmla="*/ 58 h 63"/>
                <a:gd name="T58" fmla="*/ 10 w 70"/>
                <a:gd name="T59" fmla="*/ 58 h 63"/>
                <a:gd name="T60" fmla="*/ 10 w 70"/>
                <a:gd name="T61" fmla="*/ 58 h 63"/>
                <a:gd name="T62" fmla="*/ 0 w 70"/>
                <a:gd name="T63" fmla="*/ 34 h 63"/>
                <a:gd name="T64" fmla="*/ 0 w 70"/>
                <a:gd name="T65" fmla="*/ 34 h 63"/>
                <a:gd name="T66" fmla="*/ 11 w 70"/>
                <a:gd name="T67" fmla="*/ 9 h 63"/>
                <a:gd name="T68" fmla="*/ 11 w 70"/>
                <a:gd name="T69" fmla="*/ 9 h 63"/>
                <a:gd name="T70" fmla="*/ 35 w 70"/>
                <a:gd name="T71" fmla="*/ 0 h 63"/>
                <a:gd name="T72" fmla="*/ 35 w 70"/>
                <a:gd name="T73" fmla="*/ 0 h 63"/>
                <a:gd name="T74" fmla="*/ 60 w 70"/>
                <a:gd name="T75" fmla="*/ 11 h 63"/>
                <a:gd name="T76" fmla="*/ 60 w 70"/>
                <a:gd name="T77" fmla="*/ 11 h 63"/>
                <a:gd name="T78" fmla="*/ 70 w 70"/>
                <a:gd name="T79" fmla="*/ 34 h 63"/>
                <a:gd name="T80" fmla="*/ 70 w 70"/>
                <a:gd name="T81" fmla="*/ 34 h 63"/>
                <a:gd name="T82" fmla="*/ 59 w 70"/>
                <a:gd name="T83" fmla="*/ 60 h 63"/>
                <a:gd name="T84" fmla="*/ 59 w 70"/>
                <a:gd name="T85" fmla="*/ 60 h 63"/>
                <a:gd name="T86" fmla="*/ 59 w 70"/>
                <a:gd name="T87" fmla="*/ 60 h 63"/>
                <a:gd name="T88" fmla="*/ 53 w 70"/>
                <a:gd name="T89" fmla="*/ 63 h 63"/>
                <a:gd name="T90" fmla="*/ 53 w 70"/>
                <a:gd name="T91" fmla="*/ 63 h 63"/>
                <a:gd name="T92" fmla="*/ 53 w 70"/>
                <a:gd name="T93" fmla="*/ 63 h 63"/>
                <a:gd name="T94" fmla="*/ 53 w 70"/>
                <a:gd name="T95" fmla="*/ 63 h 63"/>
                <a:gd name="T96" fmla="*/ 51 w 70"/>
                <a:gd name="T97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63">
                  <a:moveTo>
                    <a:pt x="51" y="61"/>
                  </a:moveTo>
                  <a:cubicBezTo>
                    <a:pt x="50" y="60"/>
                    <a:pt x="51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3" y="58"/>
                    <a:pt x="54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62" y="50"/>
                    <a:pt x="65" y="4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27"/>
                    <a:pt x="62" y="20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1" y="7"/>
                    <a:pt x="43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8" y="4"/>
                    <a:pt x="20" y="7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8" y="18"/>
                    <a:pt x="5" y="26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42"/>
                    <a:pt x="7" y="49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7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19" y="60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2"/>
                    <a:pt x="17" y="63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1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3" y="51"/>
                    <a:pt x="0" y="4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5"/>
                    <a:pt x="4" y="1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4" y="0"/>
                    <a:pt x="53" y="3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6" y="17"/>
                    <a:pt x="70" y="26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44"/>
                    <a:pt x="66" y="53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60"/>
                    <a:pt x="56" y="62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2"/>
                    <a:pt x="5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3360057" y="1943121"/>
              <a:ext cx="214605" cy="185383"/>
            </a:xfrm>
            <a:custGeom>
              <a:avLst/>
              <a:gdLst>
                <a:gd name="T0" fmla="*/ 37 w 48"/>
                <a:gd name="T1" fmla="*/ 41 h 41"/>
                <a:gd name="T2" fmla="*/ 37 w 48"/>
                <a:gd name="T3" fmla="*/ 38 h 41"/>
                <a:gd name="T4" fmla="*/ 37 w 48"/>
                <a:gd name="T5" fmla="*/ 38 h 41"/>
                <a:gd name="T6" fmla="*/ 43 w 48"/>
                <a:gd name="T7" fmla="*/ 23 h 41"/>
                <a:gd name="T8" fmla="*/ 43 w 48"/>
                <a:gd name="T9" fmla="*/ 23 h 41"/>
                <a:gd name="T10" fmla="*/ 38 w 48"/>
                <a:gd name="T11" fmla="*/ 10 h 41"/>
                <a:gd name="T12" fmla="*/ 38 w 48"/>
                <a:gd name="T13" fmla="*/ 10 h 41"/>
                <a:gd name="T14" fmla="*/ 24 w 48"/>
                <a:gd name="T15" fmla="*/ 4 h 41"/>
                <a:gd name="T16" fmla="*/ 24 w 48"/>
                <a:gd name="T17" fmla="*/ 4 h 41"/>
                <a:gd name="T18" fmla="*/ 11 w 48"/>
                <a:gd name="T19" fmla="*/ 9 h 41"/>
                <a:gd name="T20" fmla="*/ 11 w 48"/>
                <a:gd name="T21" fmla="*/ 9 h 41"/>
                <a:gd name="T22" fmla="*/ 5 w 48"/>
                <a:gd name="T23" fmla="*/ 23 h 41"/>
                <a:gd name="T24" fmla="*/ 5 w 48"/>
                <a:gd name="T25" fmla="*/ 23 h 41"/>
                <a:gd name="T26" fmla="*/ 10 w 48"/>
                <a:gd name="T27" fmla="*/ 37 h 41"/>
                <a:gd name="T28" fmla="*/ 10 w 48"/>
                <a:gd name="T29" fmla="*/ 37 h 41"/>
                <a:gd name="T30" fmla="*/ 10 w 48"/>
                <a:gd name="T31" fmla="*/ 37 h 41"/>
                <a:gd name="T32" fmla="*/ 10 w 48"/>
                <a:gd name="T33" fmla="*/ 40 h 41"/>
                <a:gd name="T34" fmla="*/ 10 w 48"/>
                <a:gd name="T35" fmla="*/ 40 h 41"/>
                <a:gd name="T36" fmla="*/ 7 w 48"/>
                <a:gd name="T37" fmla="*/ 40 h 41"/>
                <a:gd name="T38" fmla="*/ 7 w 48"/>
                <a:gd name="T39" fmla="*/ 40 h 41"/>
                <a:gd name="T40" fmla="*/ 0 w 48"/>
                <a:gd name="T41" fmla="*/ 23 h 41"/>
                <a:gd name="T42" fmla="*/ 0 w 48"/>
                <a:gd name="T43" fmla="*/ 23 h 41"/>
                <a:gd name="T44" fmla="*/ 8 w 48"/>
                <a:gd name="T45" fmla="*/ 6 h 41"/>
                <a:gd name="T46" fmla="*/ 8 w 48"/>
                <a:gd name="T47" fmla="*/ 6 h 41"/>
                <a:gd name="T48" fmla="*/ 24 w 48"/>
                <a:gd name="T49" fmla="*/ 0 h 41"/>
                <a:gd name="T50" fmla="*/ 24 w 48"/>
                <a:gd name="T51" fmla="*/ 0 h 41"/>
                <a:gd name="T52" fmla="*/ 41 w 48"/>
                <a:gd name="T53" fmla="*/ 7 h 41"/>
                <a:gd name="T54" fmla="*/ 41 w 48"/>
                <a:gd name="T55" fmla="*/ 7 h 41"/>
                <a:gd name="T56" fmla="*/ 48 w 48"/>
                <a:gd name="T57" fmla="*/ 23 h 41"/>
                <a:gd name="T58" fmla="*/ 48 w 48"/>
                <a:gd name="T59" fmla="*/ 23 h 41"/>
                <a:gd name="T60" fmla="*/ 40 w 48"/>
                <a:gd name="T61" fmla="*/ 41 h 41"/>
                <a:gd name="T62" fmla="*/ 40 w 48"/>
                <a:gd name="T63" fmla="*/ 41 h 41"/>
                <a:gd name="T64" fmla="*/ 39 w 48"/>
                <a:gd name="T65" fmla="*/ 41 h 41"/>
                <a:gd name="T66" fmla="*/ 39 w 48"/>
                <a:gd name="T67" fmla="*/ 41 h 41"/>
                <a:gd name="T68" fmla="*/ 37 w 48"/>
                <a:gd name="T6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41">
                  <a:moveTo>
                    <a:pt x="37" y="41"/>
                  </a:moveTo>
                  <a:cubicBezTo>
                    <a:pt x="36" y="40"/>
                    <a:pt x="36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1" y="34"/>
                    <a:pt x="43" y="29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19"/>
                    <a:pt x="42" y="14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6"/>
                    <a:pt x="29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9" y="4"/>
                    <a:pt x="14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13"/>
                    <a:pt x="5" y="18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8"/>
                    <a:pt x="6" y="33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8"/>
                    <a:pt x="11" y="39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7" y="41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3" y="11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0" y="0"/>
                    <a:pt x="37" y="2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6" y="12"/>
                    <a:pt x="48" y="18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5" y="3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136"/>
            <p:cNvSpPr>
              <a:spLocks noEditPoints="1"/>
            </p:cNvSpPr>
            <p:nvPr/>
          </p:nvSpPr>
          <p:spPr bwMode="auto">
            <a:xfrm>
              <a:off x="2636253" y="1630897"/>
              <a:ext cx="298496" cy="446871"/>
            </a:xfrm>
            <a:custGeom>
              <a:avLst/>
              <a:gdLst>
                <a:gd name="T0" fmla="*/ 40 w 66"/>
                <a:gd name="T1" fmla="*/ 4 h 99"/>
                <a:gd name="T2" fmla="*/ 34 w 66"/>
                <a:gd name="T3" fmla="*/ 1 h 99"/>
                <a:gd name="T4" fmla="*/ 4 w 66"/>
                <a:gd name="T5" fmla="*/ 10 h 99"/>
                <a:gd name="T6" fmla="*/ 0 w 66"/>
                <a:gd name="T7" fmla="*/ 16 h 99"/>
                <a:gd name="T8" fmla="*/ 25 w 66"/>
                <a:gd name="T9" fmla="*/ 95 h 99"/>
                <a:gd name="T10" fmla="*/ 31 w 66"/>
                <a:gd name="T11" fmla="*/ 98 h 99"/>
                <a:gd name="T12" fmla="*/ 62 w 66"/>
                <a:gd name="T13" fmla="*/ 89 h 99"/>
                <a:gd name="T14" fmla="*/ 65 w 66"/>
                <a:gd name="T15" fmla="*/ 83 h 99"/>
                <a:gd name="T16" fmla="*/ 40 w 66"/>
                <a:gd name="T17" fmla="*/ 4 h 99"/>
                <a:gd name="T18" fmla="*/ 30 w 66"/>
                <a:gd name="T19" fmla="*/ 39 h 99"/>
                <a:gd name="T20" fmla="*/ 13 w 66"/>
                <a:gd name="T21" fmla="*/ 31 h 99"/>
                <a:gd name="T22" fmla="*/ 22 w 66"/>
                <a:gd name="T23" fmla="*/ 14 h 99"/>
                <a:gd name="T24" fmla="*/ 39 w 66"/>
                <a:gd name="T25" fmla="*/ 23 h 99"/>
                <a:gd name="T26" fmla="*/ 30 w 66"/>
                <a:gd name="T27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40" y="4"/>
                  </a:moveTo>
                  <a:cubicBezTo>
                    <a:pt x="40" y="1"/>
                    <a:pt x="37" y="0"/>
                    <a:pt x="3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6" y="98"/>
                    <a:pt x="29" y="99"/>
                    <a:pt x="31" y="9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4" y="88"/>
                    <a:pt x="66" y="85"/>
                    <a:pt x="65" y="83"/>
                  </a:cubicBezTo>
                  <a:lnTo>
                    <a:pt x="40" y="4"/>
                  </a:lnTo>
                  <a:close/>
                  <a:moveTo>
                    <a:pt x="30" y="39"/>
                  </a:moveTo>
                  <a:cubicBezTo>
                    <a:pt x="23" y="42"/>
                    <a:pt x="15" y="38"/>
                    <a:pt x="13" y="31"/>
                  </a:cubicBezTo>
                  <a:cubicBezTo>
                    <a:pt x="11" y="23"/>
                    <a:pt x="15" y="16"/>
                    <a:pt x="22" y="14"/>
                  </a:cubicBezTo>
                  <a:cubicBezTo>
                    <a:pt x="29" y="11"/>
                    <a:pt x="37" y="15"/>
                    <a:pt x="39" y="23"/>
                  </a:cubicBezTo>
                  <a:cubicBezTo>
                    <a:pt x="41" y="30"/>
                    <a:pt x="37" y="37"/>
                    <a:pt x="30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137"/>
            <p:cNvSpPr>
              <a:spLocks noEditPoints="1"/>
            </p:cNvSpPr>
            <p:nvPr/>
          </p:nvSpPr>
          <p:spPr bwMode="auto">
            <a:xfrm>
              <a:off x="2839152" y="1595771"/>
              <a:ext cx="228262" cy="202946"/>
            </a:xfrm>
            <a:custGeom>
              <a:avLst/>
              <a:gdLst>
                <a:gd name="T0" fmla="*/ 49 w 50"/>
                <a:gd name="T1" fmla="*/ 27 h 45"/>
                <a:gd name="T2" fmla="*/ 43 w 50"/>
                <a:gd name="T3" fmla="*/ 6 h 45"/>
                <a:gd name="T4" fmla="*/ 35 w 50"/>
                <a:gd name="T5" fmla="*/ 1 h 45"/>
                <a:gd name="T6" fmla="*/ 5 w 50"/>
                <a:gd name="T7" fmla="*/ 11 h 45"/>
                <a:gd name="T8" fmla="*/ 0 w 50"/>
                <a:gd name="T9" fmla="*/ 19 h 45"/>
                <a:gd name="T10" fmla="*/ 7 w 50"/>
                <a:gd name="T11" fmla="*/ 40 h 45"/>
                <a:gd name="T12" fmla="*/ 15 w 50"/>
                <a:gd name="T13" fmla="*/ 44 h 45"/>
                <a:gd name="T14" fmla="*/ 45 w 50"/>
                <a:gd name="T15" fmla="*/ 35 h 45"/>
                <a:gd name="T16" fmla="*/ 49 w 50"/>
                <a:gd name="T17" fmla="*/ 27 h 45"/>
                <a:gd name="T18" fmla="*/ 43 w 50"/>
                <a:gd name="T19" fmla="*/ 33 h 45"/>
                <a:gd name="T20" fmla="*/ 15 w 50"/>
                <a:gd name="T21" fmla="*/ 41 h 45"/>
                <a:gd name="T22" fmla="*/ 10 w 50"/>
                <a:gd name="T23" fmla="*/ 39 h 45"/>
                <a:gd name="T24" fmla="*/ 4 w 50"/>
                <a:gd name="T25" fmla="*/ 18 h 45"/>
                <a:gd name="T26" fmla="*/ 6 w 50"/>
                <a:gd name="T27" fmla="*/ 13 h 45"/>
                <a:gd name="T28" fmla="*/ 35 w 50"/>
                <a:gd name="T29" fmla="*/ 4 h 45"/>
                <a:gd name="T30" fmla="*/ 40 w 50"/>
                <a:gd name="T31" fmla="*/ 7 h 45"/>
                <a:gd name="T32" fmla="*/ 46 w 50"/>
                <a:gd name="T33" fmla="*/ 27 h 45"/>
                <a:gd name="T34" fmla="*/ 43 w 50"/>
                <a:gd name="T3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5">
                  <a:moveTo>
                    <a:pt x="49" y="27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42" y="3"/>
                    <a:pt x="39" y="0"/>
                    <a:pt x="35" y="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3"/>
                    <a:pt x="11" y="45"/>
                    <a:pt x="15" y="44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9" y="34"/>
                    <a:pt x="50" y="29"/>
                    <a:pt x="49" y="27"/>
                  </a:cubicBezTo>
                  <a:close/>
                  <a:moveTo>
                    <a:pt x="43" y="33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3" y="42"/>
                    <a:pt x="11" y="41"/>
                    <a:pt x="10" y="3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6"/>
                    <a:pt x="4" y="14"/>
                    <a:pt x="6" y="1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7" y="4"/>
                    <a:pt x="39" y="5"/>
                    <a:pt x="40" y="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30"/>
                    <a:pt x="46" y="32"/>
                    <a:pt x="4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138"/>
            <p:cNvSpPr>
              <a:spLocks noEditPoints="1"/>
            </p:cNvSpPr>
            <p:nvPr/>
          </p:nvSpPr>
          <p:spPr bwMode="auto">
            <a:xfrm>
              <a:off x="2694782" y="1693342"/>
              <a:ext cx="119009" cy="115132"/>
            </a:xfrm>
            <a:custGeom>
              <a:avLst/>
              <a:gdLst>
                <a:gd name="T0" fmla="*/ 10 w 26"/>
                <a:gd name="T1" fmla="*/ 2 h 25"/>
                <a:gd name="T2" fmla="*/ 2 w 26"/>
                <a:gd name="T3" fmla="*/ 16 h 25"/>
                <a:gd name="T4" fmla="*/ 16 w 26"/>
                <a:gd name="T5" fmla="*/ 23 h 25"/>
                <a:gd name="T6" fmla="*/ 24 w 26"/>
                <a:gd name="T7" fmla="*/ 9 h 25"/>
                <a:gd name="T8" fmla="*/ 10 w 26"/>
                <a:gd name="T9" fmla="*/ 2 h 25"/>
                <a:gd name="T10" fmla="*/ 10 w 26"/>
                <a:gd name="T11" fmla="*/ 16 h 25"/>
                <a:gd name="T12" fmla="*/ 5 w 26"/>
                <a:gd name="T13" fmla="*/ 13 h 25"/>
                <a:gd name="T14" fmla="*/ 8 w 26"/>
                <a:gd name="T15" fmla="*/ 8 h 25"/>
                <a:gd name="T16" fmla="*/ 13 w 26"/>
                <a:gd name="T17" fmla="*/ 10 h 25"/>
                <a:gd name="T18" fmla="*/ 10 w 26"/>
                <a:gd name="T1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10" y="2"/>
                  </a:moveTo>
                  <a:cubicBezTo>
                    <a:pt x="4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6" y="15"/>
                    <a:pt x="24" y="9"/>
                  </a:cubicBezTo>
                  <a:cubicBezTo>
                    <a:pt x="22" y="3"/>
                    <a:pt x="16" y="0"/>
                    <a:pt x="10" y="2"/>
                  </a:cubicBezTo>
                  <a:close/>
                  <a:moveTo>
                    <a:pt x="10" y="16"/>
                  </a:moveTo>
                  <a:cubicBezTo>
                    <a:pt x="8" y="16"/>
                    <a:pt x="6" y="15"/>
                    <a:pt x="5" y="13"/>
                  </a:cubicBezTo>
                  <a:cubicBezTo>
                    <a:pt x="4" y="11"/>
                    <a:pt x="5" y="8"/>
                    <a:pt x="8" y="8"/>
                  </a:cubicBezTo>
                  <a:cubicBezTo>
                    <a:pt x="10" y="7"/>
                    <a:pt x="12" y="8"/>
                    <a:pt x="13" y="10"/>
                  </a:cubicBezTo>
                  <a:cubicBezTo>
                    <a:pt x="14" y="13"/>
                    <a:pt x="12" y="15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139"/>
            <p:cNvSpPr>
              <a:spLocks noEditPoints="1"/>
            </p:cNvSpPr>
            <p:nvPr/>
          </p:nvSpPr>
          <p:spPr bwMode="auto">
            <a:xfrm>
              <a:off x="4040938" y="2349013"/>
              <a:ext cx="257526" cy="351253"/>
            </a:xfrm>
            <a:custGeom>
              <a:avLst/>
              <a:gdLst>
                <a:gd name="T0" fmla="*/ 53 w 57"/>
                <a:gd name="T1" fmla="*/ 28 h 78"/>
                <a:gd name="T2" fmla="*/ 29 w 57"/>
                <a:gd name="T3" fmla="*/ 0 h 78"/>
                <a:gd name="T4" fmla="*/ 4 w 57"/>
                <a:gd name="T5" fmla="*/ 28 h 78"/>
                <a:gd name="T6" fmla="*/ 0 w 57"/>
                <a:gd name="T7" fmla="*/ 35 h 78"/>
                <a:gd name="T8" fmla="*/ 0 w 57"/>
                <a:gd name="T9" fmla="*/ 70 h 78"/>
                <a:gd name="T10" fmla="*/ 7 w 57"/>
                <a:gd name="T11" fmla="*/ 78 h 78"/>
                <a:gd name="T12" fmla="*/ 50 w 57"/>
                <a:gd name="T13" fmla="*/ 78 h 78"/>
                <a:gd name="T14" fmla="*/ 57 w 57"/>
                <a:gd name="T15" fmla="*/ 70 h 78"/>
                <a:gd name="T16" fmla="*/ 57 w 57"/>
                <a:gd name="T17" fmla="*/ 35 h 78"/>
                <a:gd name="T18" fmla="*/ 53 w 57"/>
                <a:gd name="T19" fmla="*/ 28 h 78"/>
                <a:gd name="T20" fmla="*/ 32 w 57"/>
                <a:gd name="T21" fmla="*/ 55 h 78"/>
                <a:gd name="T22" fmla="*/ 32 w 57"/>
                <a:gd name="T23" fmla="*/ 66 h 78"/>
                <a:gd name="T24" fmla="*/ 29 w 57"/>
                <a:gd name="T25" fmla="*/ 69 h 78"/>
                <a:gd name="T26" fmla="*/ 25 w 57"/>
                <a:gd name="T27" fmla="*/ 66 h 78"/>
                <a:gd name="T28" fmla="*/ 25 w 57"/>
                <a:gd name="T29" fmla="*/ 55 h 78"/>
                <a:gd name="T30" fmla="*/ 20 w 57"/>
                <a:gd name="T31" fmla="*/ 47 h 78"/>
                <a:gd name="T32" fmla="*/ 29 w 57"/>
                <a:gd name="T33" fmla="*/ 38 h 78"/>
                <a:gd name="T34" fmla="*/ 38 w 57"/>
                <a:gd name="T35" fmla="*/ 47 h 78"/>
                <a:gd name="T36" fmla="*/ 32 w 57"/>
                <a:gd name="T37" fmla="*/ 55 h 78"/>
                <a:gd name="T38" fmla="*/ 9 w 57"/>
                <a:gd name="T39" fmla="*/ 27 h 78"/>
                <a:gd name="T40" fmla="*/ 29 w 57"/>
                <a:gd name="T41" fmla="*/ 5 h 78"/>
                <a:gd name="T42" fmla="*/ 48 w 57"/>
                <a:gd name="T43" fmla="*/ 27 h 78"/>
                <a:gd name="T44" fmla="*/ 9 w 57"/>
                <a:gd name="T45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78">
                  <a:moveTo>
                    <a:pt x="53" y="28"/>
                  </a:moveTo>
                  <a:cubicBezTo>
                    <a:pt x="53" y="12"/>
                    <a:pt x="42" y="0"/>
                    <a:pt x="29" y="0"/>
                  </a:cubicBezTo>
                  <a:cubicBezTo>
                    <a:pt x="15" y="0"/>
                    <a:pt x="4" y="12"/>
                    <a:pt x="4" y="28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3" y="78"/>
                    <a:pt x="7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4" y="78"/>
                    <a:pt x="57" y="74"/>
                    <a:pt x="57" y="7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2"/>
                    <a:pt x="56" y="29"/>
                    <a:pt x="53" y="28"/>
                  </a:cubicBezTo>
                  <a:close/>
                  <a:moveTo>
                    <a:pt x="32" y="55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32" y="68"/>
                    <a:pt x="30" y="69"/>
                    <a:pt x="29" y="69"/>
                  </a:cubicBezTo>
                  <a:cubicBezTo>
                    <a:pt x="27" y="69"/>
                    <a:pt x="25" y="68"/>
                    <a:pt x="25" y="6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2" y="54"/>
                    <a:pt x="20" y="50"/>
                    <a:pt x="20" y="47"/>
                  </a:cubicBezTo>
                  <a:cubicBezTo>
                    <a:pt x="20" y="42"/>
                    <a:pt x="24" y="38"/>
                    <a:pt x="29" y="38"/>
                  </a:cubicBezTo>
                  <a:cubicBezTo>
                    <a:pt x="34" y="38"/>
                    <a:pt x="38" y="42"/>
                    <a:pt x="38" y="47"/>
                  </a:cubicBezTo>
                  <a:cubicBezTo>
                    <a:pt x="38" y="50"/>
                    <a:pt x="35" y="54"/>
                    <a:pt x="32" y="55"/>
                  </a:cubicBezTo>
                  <a:close/>
                  <a:moveTo>
                    <a:pt x="9" y="27"/>
                  </a:moveTo>
                  <a:cubicBezTo>
                    <a:pt x="10" y="15"/>
                    <a:pt x="18" y="5"/>
                    <a:pt x="29" y="5"/>
                  </a:cubicBezTo>
                  <a:cubicBezTo>
                    <a:pt x="39" y="5"/>
                    <a:pt x="47" y="15"/>
                    <a:pt x="48" y="27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140"/>
            <p:cNvSpPr>
              <a:spLocks noEditPoints="1"/>
            </p:cNvSpPr>
            <p:nvPr/>
          </p:nvSpPr>
          <p:spPr bwMode="auto">
            <a:xfrm>
              <a:off x="3120089" y="1279644"/>
              <a:ext cx="347269" cy="251730"/>
            </a:xfrm>
            <a:custGeom>
              <a:avLst/>
              <a:gdLst>
                <a:gd name="T0" fmla="*/ 71 w 77"/>
                <a:gd name="T1" fmla="*/ 0 h 56"/>
                <a:gd name="T2" fmla="*/ 62 w 77"/>
                <a:gd name="T3" fmla="*/ 0 h 56"/>
                <a:gd name="T4" fmla="*/ 62 w 77"/>
                <a:gd name="T5" fmla="*/ 1 h 56"/>
                <a:gd name="T6" fmla="*/ 61 w 77"/>
                <a:gd name="T7" fmla="*/ 2 h 56"/>
                <a:gd name="T8" fmla="*/ 50 w 77"/>
                <a:gd name="T9" fmla="*/ 2 h 56"/>
                <a:gd name="T10" fmla="*/ 49 w 77"/>
                <a:gd name="T11" fmla="*/ 1 h 56"/>
                <a:gd name="T12" fmla="*/ 49 w 77"/>
                <a:gd name="T13" fmla="*/ 0 h 56"/>
                <a:gd name="T14" fmla="*/ 6 w 77"/>
                <a:gd name="T15" fmla="*/ 0 h 56"/>
                <a:gd name="T16" fmla="*/ 0 w 77"/>
                <a:gd name="T17" fmla="*/ 6 h 56"/>
                <a:gd name="T18" fmla="*/ 0 w 77"/>
                <a:gd name="T19" fmla="*/ 50 h 56"/>
                <a:gd name="T20" fmla="*/ 6 w 77"/>
                <a:gd name="T21" fmla="*/ 56 h 56"/>
                <a:gd name="T22" fmla="*/ 71 w 77"/>
                <a:gd name="T23" fmla="*/ 56 h 56"/>
                <a:gd name="T24" fmla="*/ 77 w 77"/>
                <a:gd name="T25" fmla="*/ 50 h 56"/>
                <a:gd name="T26" fmla="*/ 77 w 77"/>
                <a:gd name="T27" fmla="*/ 6 h 56"/>
                <a:gd name="T28" fmla="*/ 71 w 77"/>
                <a:gd name="T29" fmla="*/ 0 h 56"/>
                <a:gd name="T30" fmla="*/ 39 w 77"/>
                <a:gd name="T31" fmla="*/ 45 h 56"/>
                <a:gd name="T32" fmla="*/ 22 w 77"/>
                <a:gd name="T33" fmla="*/ 28 h 56"/>
                <a:gd name="T34" fmla="*/ 39 w 77"/>
                <a:gd name="T35" fmla="*/ 11 h 56"/>
                <a:gd name="T36" fmla="*/ 56 w 77"/>
                <a:gd name="T37" fmla="*/ 28 h 56"/>
                <a:gd name="T38" fmla="*/ 39 w 77"/>
                <a:gd name="T3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6">
                  <a:moveTo>
                    <a:pt x="71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2"/>
                    <a:pt x="6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3" y="56"/>
                    <a:pt x="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56"/>
                    <a:pt x="77" y="53"/>
                    <a:pt x="77" y="5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4" y="0"/>
                    <a:pt x="71" y="0"/>
                  </a:cubicBezTo>
                  <a:close/>
                  <a:moveTo>
                    <a:pt x="39" y="45"/>
                  </a:moveTo>
                  <a:cubicBezTo>
                    <a:pt x="30" y="45"/>
                    <a:pt x="22" y="37"/>
                    <a:pt x="22" y="28"/>
                  </a:cubicBezTo>
                  <a:cubicBezTo>
                    <a:pt x="22" y="19"/>
                    <a:pt x="30" y="11"/>
                    <a:pt x="39" y="11"/>
                  </a:cubicBezTo>
                  <a:cubicBezTo>
                    <a:pt x="49" y="11"/>
                    <a:pt x="56" y="19"/>
                    <a:pt x="56" y="28"/>
                  </a:cubicBezTo>
                  <a:cubicBezTo>
                    <a:pt x="56" y="37"/>
                    <a:pt x="49" y="45"/>
                    <a:pt x="39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3172765" y="1252324"/>
              <a:ext cx="46823" cy="23417"/>
            </a:xfrm>
            <a:custGeom>
              <a:avLst/>
              <a:gdLst>
                <a:gd name="T0" fmla="*/ 1 w 10"/>
                <a:gd name="T1" fmla="*/ 5 h 5"/>
                <a:gd name="T2" fmla="*/ 9 w 10"/>
                <a:gd name="T3" fmla="*/ 5 h 5"/>
                <a:gd name="T4" fmla="*/ 10 w 10"/>
                <a:gd name="T5" fmla="*/ 4 h 5"/>
                <a:gd name="T6" fmla="*/ 10 w 10"/>
                <a:gd name="T7" fmla="*/ 1 h 5"/>
                <a:gd name="T8" fmla="*/ 9 w 10"/>
                <a:gd name="T9" fmla="*/ 0 h 5"/>
                <a:gd name="T10" fmla="*/ 1 w 10"/>
                <a:gd name="T11" fmla="*/ 0 h 5"/>
                <a:gd name="T12" fmla="*/ 0 w 10"/>
                <a:gd name="T13" fmla="*/ 1 h 5"/>
                <a:gd name="T14" fmla="*/ 0 w 10"/>
                <a:gd name="T15" fmla="*/ 4 h 5"/>
                <a:gd name="T16" fmla="*/ 1 w 10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3340547" y="1248422"/>
              <a:ext cx="58529" cy="31222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2 h 7"/>
                <a:gd name="T4" fmla="*/ 3 w 13"/>
                <a:gd name="T5" fmla="*/ 1 h 7"/>
                <a:gd name="T6" fmla="*/ 10 w 13"/>
                <a:gd name="T7" fmla="*/ 1 h 7"/>
                <a:gd name="T8" fmla="*/ 11 w 13"/>
                <a:gd name="T9" fmla="*/ 2 h 7"/>
                <a:gd name="T10" fmla="*/ 11 w 13"/>
                <a:gd name="T11" fmla="*/ 6 h 7"/>
                <a:gd name="T12" fmla="*/ 10 w 13"/>
                <a:gd name="T13" fmla="*/ 7 h 7"/>
                <a:gd name="T14" fmla="*/ 13 w 13"/>
                <a:gd name="T15" fmla="*/ 7 h 7"/>
                <a:gd name="T16" fmla="*/ 13 w 13"/>
                <a:gd name="T17" fmla="*/ 1 h 7"/>
                <a:gd name="T18" fmla="*/ 12 w 13"/>
                <a:gd name="T19" fmla="*/ 0 h 7"/>
                <a:gd name="T20" fmla="*/ 1 w 13"/>
                <a:gd name="T21" fmla="*/ 0 h 7"/>
                <a:gd name="T22" fmla="*/ 0 w 13"/>
                <a:gd name="T23" fmla="*/ 1 h 7"/>
                <a:gd name="T24" fmla="*/ 0 w 13"/>
                <a:gd name="T25" fmla="*/ 7 h 7"/>
                <a:gd name="T26" fmla="*/ 3 w 13"/>
                <a:gd name="T27" fmla="*/ 7 h 7"/>
                <a:gd name="T28" fmla="*/ 2 w 13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3340547" y="1279644"/>
              <a:ext cx="58529" cy="9756"/>
            </a:xfrm>
            <a:custGeom>
              <a:avLst/>
              <a:gdLst>
                <a:gd name="T0" fmla="*/ 1 w 13"/>
                <a:gd name="T1" fmla="*/ 2 h 2"/>
                <a:gd name="T2" fmla="*/ 12 w 13"/>
                <a:gd name="T3" fmla="*/ 2 h 2"/>
                <a:gd name="T4" fmla="*/ 13 w 13"/>
                <a:gd name="T5" fmla="*/ 1 h 2"/>
                <a:gd name="T6" fmla="*/ 13 w 13"/>
                <a:gd name="T7" fmla="*/ 0 h 2"/>
                <a:gd name="T8" fmla="*/ 10 w 13"/>
                <a:gd name="T9" fmla="*/ 0 h 2"/>
                <a:gd name="T10" fmla="*/ 10 w 13"/>
                <a:gd name="T11" fmla="*/ 0 h 2"/>
                <a:gd name="T12" fmla="*/ 3 w 13"/>
                <a:gd name="T13" fmla="*/ 0 h 2"/>
                <a:gd name="T14" fmla="*/ 3 w 13"/>
                <a:gd name="T15" fmla="*/ 0 h 2"/>
                <a:gd name="T16" fmla="*/ 0 w 13"/>
                <a:gd name="T17" fmla="*/ 0 h 2"/>
                <a:gd name="T18" fmla="*/ 0 w 13"/>
                <a:gd name="T19" fmla="*/ 1 h 2"/>
                <a:gd name="T20" fmla="*/ 1 w 13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">
                  <a:moveTo>
                    <a:pt x="1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3354203" y="1279644"/>
              <a:ext cx="31215" cy="0"/>
            </a:xfrm>
            <a:custGeom>
              <a:avLst/>
              <a:gdLst>
                <a:gd name="T0" fmla="*/ 0 w 7"/>
                <a:gd name="T1" fmla="*/ 7 w 7"/>
                <a:gd name="T2" fmla="*/ 7 w 7"/>
                <a:gd name="T3" fmla="*/ 0 w 7"/>
                <a:gd name="T4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145"/>
            <p:cNvSpPr>
              <a:spLocks noEditPoints="1"/>
            </p:cNvSpPr>
            <p:nvPr/>
          </p:nvSpPr>
          <p:spPr bwMode="auto">
            <a:xfrm>
              <a:off x="3231294" y="1342089"/>
              <a:ext cx="132665" cy="126841"/>
            </a:xfrm>
            <a:custGeom>
              <a:avLst/>
              <a:gdLst>
                <a:gd name="T0" fmla="*/ 14 w 29"/>
                <a:gd name="T1" fmla="*/ 0 h 28"/>
                <a:gd name="T2" fmla="*/ 0 w 29"/>
                <a:gd name="T3" fmla="*/ 14 h 28"/>
                <a:gd name="T4" fmla="*/ 14 w 29"/>
                <a:gd name="T5" fmla="*/ 28 h 28"/>
                <a:gd name="T6" fmla="*/ 29 w 29"/>
                <a:gd name="T7" fmla="*/ 14 h 28"/>
                <a:gd name="T8" fmla="*/ 14 w 29"/>
                <a:gd name="T9" fmla="*/ 0 h 28"/>
                <a:gd name="T10" fmla="*/ 10 w 29"/>
                <a:gd name="T11" fmla="*/ 17 h 28"/>
                <a:gd name="T12" fmla="*/ 4 w 29"/>
                <a:gd name="T13" fmla="*/ 11 h 28"/>
                <a:gd name="T14" fmla="*/ 10 w 29"/>
                <a:gd name="T15" fmla="*/ 6 h 28"/>
                <a:gd name="T16" fmla="*/ 15 w 29"/>
                <a:gd name="T17" fmla="*/ 11 h 28"/>
                <a:gd name="T18" fmla="*/ 10 w 29"/>
                <a:gd name="T1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1"/>
                  </a:cubicBezTo>
                  <a:cubicBezTo>
                    <a:pt x="4" y="8"/>
                    <a:pt x="7" y="6"/>
                    <a:pt x="10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4"/>
                    <a:pt x="13" y="17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2979621" y="904975"/>
              <a:ext cx="261427" cy="380523"/>
            </a:xfrm>
            <a:custGeom>
              <a:avLst/>
              <a:gdLst>
                <a:gd name="T0" fmla="*/ 42 w 58"/>
                <a:gd name="T1" fmla="*/ 25 h 84"/>
                <a:gd name="T2" fmla="*/ 28 w 58"/>
                <a:gd name="T3" fmla="*/ 0 h 84"/>
                <a:gd name="T4" fmla="*/ 28 w 58"/>
                <a:gd name="T5" fmla="*/ 19 h 84"/>
                <a:gd name="T6" fmla="*/ 28 w 58"/>
                <a:gd name="T7" fmla="*/ 19 h 84"/>
                <a:gd name="T8" fmla="*/ 28 w 58"/>
                <a:gd name="T9" fmla="*/ 62 h 84"/>
                <a:gd name="T10" fmla="*/ 13 w 58"/>
                <a:gd name="T11" fmla="*/ 62 h 84"/>
                <a:gd name="T12" fmla="*/ 3 w 58"/>
                <a:gd name="T13" fmla="*/ 77 h 84"/>
                <a:gd name="T14" fmla="*/ 21 w 58"/>
                <a:gd name="T15" fmla="*/ 81 h 84"/>
                <a:gd name="T16" fmla="*/ 32 w 58"/>
                <a:gd name="T17" fmla="*/ 67 h 84"/>
                <a:gd name="T18" fmla="*/ 32 w 58"/>
                <a:gd name="T19" fmla="*/ 32 h 84"/>
                <a:gd name="T20" fmla="*/ 43 w 58"/>
                <a:gd name="T21" fmla="*/ 40 h 84"/>
                <a:gd name="T22" fmla="*/ 41 w 58"/>
                <a:gd name="T23" fmla="*/ 60 h 84"/>
                <a:gd name="T24" fmla="*/ 42 w 58"/>
                <a:gd name="T25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4">
                  <a:moveTo>
                    <a:pt x="42" y="25"/>
                  </a:moveTo>
                  <a:cubicBezTo>
                    <a:pt x="33" y="17"/>
                    <a:pt x="28" y="0"/>
                    <a:pt x="28" y="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60"/>
                    <a:pt x="19" y="59"/>
                    <a:pt x="13" y="62"/>
                  </a:cubicBezTo>
                  <a:cubicBezTo>
                    <a:pt x="5" y="65"/>
                    <a:pt x="0" y="72"/>
                    <a:pt x="3" y="77"/>
                  </a:cubicBezTo>
                  <a:cubicBezTo>
                    <a:pt x="5" y="82"/>
                    <a:pt x="13" y="84"/>
                    <a:pt x="21" y="81"/>
                  </a:cubicBezTo>
                  <a:cubicBezTo>
                    <a:pt x="28" y="78"/>
                    <a:pt x="32" y="72"/>
                    <a:pt x="32" y="6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5"/>
                    <a:pt x="38" y="33"/>
                    <a:pt x="43" y="40"/>
                  </a:cubicBezTo>
                  <a:cubicBezTo>
                    <a:pt x="48" y="49"/>
                    <a:pt x="41" y="60"/>
                    <a:pt x="41" y="60"/>
                  </a:cubicBezTo>
                  <a:cubicBezTo>
                    <a:pt x="58" y="49"/>
                    <a:pt x="50" y="32"/>
                    <a:pt x="4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3129845" y="2108990"/>
              <a:ext cx="58529" cy="19514"/>
            </a:xfrm>
            <a:custGeom>
              <a:avLst/>
              <a:gdLst>
                <a:gd name="T0" fmla="*/ 0 w 31"/>
                <a:gd name="T1" fmla="*/ 8 h 10"/>
                <a:gd name="T2" fmla="*/ 2 w 31"/>
                <a:gd name="T3" fmla="*/ 10 h 10"/>
                <a:gd name="T4" fmla="*/ 31 w 31"/>
                <a:gd name="T5" fmla="*/ 3 h 10"/>
                <a:gd name="T6" fmla="*/ 31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lnTo>
                    <a:pt x="2" y="1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148"/>
            <p:cNvSpPr>
              <a:spLocks noEditPoints="1"/>
            </p:cNvSpPr>
            <p:nvPr/>
          </p:nvSpPr>
          <p:spPr bwMode="auto">
            <a:xfrm>
              <a:off x="3010836" y="1857259"/>
              <a:ext cx="230212" cy="286856"/>
            </a:xfrm>
            <a:custGeom>
              <a:avLst/>
              <a:gdLst>
                <a:gd name="T0" fmla="*/ 16 w 51"/>
                <a:gd name="T1" fmla="*/ 64 h 64"/>
                <a:gd name="T2" fmla="*/ 33 w 51"/>
                <a:gd name="T3" fmla="*/ 61 h 64"/>
                <a:gd name="T4" fmla="*/ 49 w 51"/>
                <a:gd name="T5" fmla="*/ 55 h 64"/>
                <a:gd name="T6" fmla="*/ 50 w 51"/>
                <a:gd name="T7" fmla="*/ 53 h 64"/>
                <a:gd name="T8" fmla="*/ 37 w 51"/>
                <a:gd name="T9" fmla="*/ 1 h 64"/>
                <a:gd name="T10" fmla="*/ 35 w 51"/>
                <a:gd name="T11" fmla="*/ 0 h 64"/>
                <a:gd name="T12" fmla="*/ 18 w 51"/>
                <a:gd name="T13" fmla="*/ 3 h 64"/>
                <a:gd name="T14" fmla="*/ 2 w 51"/>
                <a:gd name="T15" fmla="*/ 9 h 64"/>
                <a:gd name="T16" fmla="*/ 1 w 51"/>
                <a:gd name="T17" fmla="*/ 11 h 64"/>
                <a:gd name="T18" fmla="*/ 6 w 51"/>
                <a:gd name="T19" fmla="*/ 31 h 64"/>
                <a:gd name="T20" fmla="*/ 9 w 51"/>
                <a:gd name="T21" fmla="*/ 42 h 64"/>
                <a:gd name="T22" fmla="*/ 14 w 51"/>
                <a:gd name="T23" fmla="*/ 62 h 64"/>
                <a:gd name="T24" fmla="*/ 16 w 51"/>
                <a:gd name="T25" fmla="*/ 64 h 64"/>
                <a:gd name="T26" fmla="*/ 27 w 51"/>
                <a:gd name="T27" fmla="*/ 60 h 64"/>
                <a:gd name="T28" fmla="*/ 26 w 51"/>
                <a:gd name="T29" fmla="*/ 59 h 64"/>
                <a:gd name="T30" fmla="*/ 39 w 51"/>
                <a:gd name="T31" fmla="*/ 56 h 64"/>
                <a:gd name="T32" fmla="*/ 39 w 51"/>
                <a:gd name="T33" fmla="*/ 57 h 64"/>
                <a:gd name="T34" fmla="*/ 27 w 51"/>
                <a:gd name="T35" fmla="*/ 60 h 64"/>
                <a:gd name="T36" fmla="*/ 6 w 51"/>
                <a:gd name="T37" fmla="*/ 11 h 64"/>
                <a:gd name="T38" fmla="*/ 33 w 51"/>
                <a:gd name="T39" fmla="*/ 4 h 64"/>
                <a:gd name="T40" fmla="*/ 35 w 51"/>
                <a:gd name="T41" fmla="*/ 5 h 64"/>
                <a:gd name="T42" fmla="*/ 46 w 51"/>
                <a:gd name="T43" fmla="*/ 50 h 64"/>
                <a:gd name="T44" fmla="*/ 45 w 51"/>
                <a:gd name="T45" fmla="*/ 52 h 64"/>
                <a:gd name="T46" fmla="*/ 18 w 51"/>
                <a:gd name="T47" fmla="*/ 59 h 64"/>
                <a:gd name="T48" fmla="*/ 17 w 51"/>
                <a:gd name="T49" fmla="*/ 58 h 64"/>
                <a:gd name="T50" fmla="*/ 5 w 51"/>
                <a:gd name="T51" fmla="*/ 13 h 64"/>
                <a:gd name="T52" fmla="*/ 6 w 51"/>
                <a:gd name="T53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64">
                  <a:moveTo>
                    <a:pt x="16" y="64"/>
                  </a:moveTo>
                  <a:cubicBezTo>
                    <a:pt x="16" y="64"/>
                    <a:pt x="25" y="63"/>
                    <a:pt x="33" y="61"/>
                  </a:cubicBezTo>
                  <a:cubicBezTo>
                    <a:pt x="41" y="59"/>
                    <a:pt x="49" y="55"/>
                    <a:pt x="49" y="55"/>
                  </a:cubicBezTo>
                  <a:cubicBezTo>
                    <a:pt x="50" y="55"/>
                    <a:pt x="51" y="54"/>
                    <a:pt x="50" y="5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26" y="1"/>
                    <a:pt x="18" y="3"/>
                  </a:cubicBezTo>
                  <a:cubicBezTo>
                    <a:pt x="11" y="5"/>
                    <a:pt x="2" y="9"/>
                    <a:pt x="2" y="9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5" y="64"/>
                    <a:pt x="16" y="64"/>
                  </a:cubicBezTo>
                  <a:close/>
                  <a:moveTo>
                    <a:pt x="27" y="60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7"/>
                    <a:pt x="39" y="57"/>
                    <a:pt x="39" y="57"/>
                  </a:cubicBezTo>
                  <a:lnTo>
                    <a:pt x="27" y="60"/>
                  </a:lnTo>
                  <a:close/>
                  <a:moveTo>
                    <a:pt x="6" y="11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5"/>
                    <a:pt x="35" y="5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1"/>
                    <a:pt x="46" y="52"/>
                    <a:pt x="45" y="52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7" y="59"/>
                    <a:pt x="17" y="5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3079120" y="2118747"/>
              <a:ext cx="230212" cy="288808"/>
            </a:xfrm>
            <a:custGeom>
              <a:avLst/>
              <a:gdLst>
                <a:gd name="T0" fmla="*/ 35 w 51"/>
                <a:gd name="T1" fmla="*/ 0 h 64"/>
                <a:gd name="T2" fmla="*/ 2 w 51"/>
                <a:gd name="T3" fmla="*/ 9 h 64"/>
                <a:gd name="T4" fmla="*/ 6 w 51"/>
                <a:gd name="T5" fmla="*/ 31 h 64"/>
                <a:gd name="T6" fmla="*/ 14 w 51"/>
                <a:gd name="T7" fmla="*/ 62 h 64"/>
                <a:gd name="T8" fmla="*/ 33 w 51"/>
                <a:gd name="T9" fmla="*/ 61 h 64"/>
                <a:gd name="T10" fmla="*/ 51 w 51"/>
                <a:gd name="T11" fmla="*/ 53 h 64"/>
                <a:gd name="T12" fmla="*/ 7 w 51"/>
                <a:gd name="T13" fmla="*/ 15 h 64"/>
                <a:gd name="T14" fmla="*/ 16 w 51"/>
                <a:gd name="T15" fmla="*/ 20 h 64"/>
                <a:gd name="T16" fmla="*/ 7 w 51"/>
                <a:gd name="T17" fmla="*/ 15 h 64"/>
                <a:gd name="T18" fmla="*/ 17 w 51"/>
                <a:gd name="T19" fmla="*/ 22 h 64"/>
                <a:gd name="T20" fmla="*/ 11 w 51"/>
                <a:gd name="T21" fmla="*/ 32 h 64"/>
                <a:gd name="T22" fmla="*/ 12 w 51"/>
                <a:gd name="T23" fmla="*/ 34 h 64"/>
                <a:gd name="T24" fmla="*/ 21 w 51"/>
                <a:gd name="T25" fmla="*/ 40 h 64"/>
                <a:gd name="T26" fmla="*/ 12 w 51"/>
                <a:gd name="T27" fmla="*/ 34 h 64"/>
                <a:gd name="T28" fmla="*/ 14 w 51"/>
                <a:gd name="T29" fmla="*/ 44 h 64"/>
                <a:gd name="T30" fmla="*/ 24 w 51"/>
                <a:gd name="T31" fmla="*/ 49 h 64"/>
                <a:gd name="T32" fmla="*/ 17 w 51"/>
                <a:gd name="T33" fmla="*/ 12 h 64"/>
                <a:gd name="T34" fmla="*/ 26 w 51"/>
                <a:gd name="T35" fmla="*/ 18 h 64"/>
                <a:gd name="T36" fmla="*/ 17 w 51"/>
                <a:gd name="T37" fmla="*/ 12 h 64"/>
                <a:gd name="T38" fmla="*/ 27 w 51"/>
                <a:gd name="T39" fmla="*/ 20 h 64"/>
                <a:gd name="T40" fmla="*/ 21 w 51"/>
                <a:gd name="T41" fmla="*/ 29 h 64"/>
                <a:gd name="T42" fmla="*/ 22 w 51"/>
                <a:gd name="T43" fmla="*/ 31 h 64"/>
                <a:gd name="T44" fmla="*/ 31 w 51"/>
                <a:gd name="T45" fmla="*/ 37 h 64"/>
                <a:gd name="T46" fmla="*/ 22 w 51"/>
                <a:gd name="T47" fmla="*/ 31 h 64"/>
                <a:gd name="T48" fmla="*/ 24 w 51"/>
                <a:gd name="T49" fmla="*/ 41 h 64"/>
                <a:gd name="T50" fmla="*/ 34 w 51"/>
                <a:gd name="T51" fmla="*/ 47 h 64"/>
                <a:gd name="T52" fmla="*/ 27 w 51"/>
                <a:gd name="T53" fmla="*/ 10 h 64"/>
                <a:gd name="T54" fmla="*/ 36 w 51"/>
                <a:gd name="T55" fmla="*/ 15 h 64"/>
                <a:gd name="T56" fmla="*/ 27 w 51"/>
                <a:gd name="T57" fmla="*/ 10 h 64"/>
                <a:gd name="T58" fmla="*/ 37 w 51"/>
                <a:gd name="T59" fmla="*/ 17 h 64"/>
                <a:gd name="T60" fmla="*/ 31 w 51"/>
                <a:gd name="T61" fmla="*/ 27 h 64"/>
                <a:gd name="T62" fmla="*/ 32 w 51"/>
                <a:gd name="T63" fmla="*/ 29 h 64"/>
                <a:gd name="T64" fmla="*/ 41 w 51"/>
                <a:gd name="T65" fmla="*/ 34 h 64"/>
                <a:gd name="T66" fmla="*/ 32 w 51"/>
                <a:gd name="T67" fmla="*/ 29 h 64"/>
                <a:gd name="T68" fmla="*/ 34 w 51"/>
                <a:gd name="T69" fmla="*/ 38 h 64"/>
                <a:gd name="T70" fmla="*/ 44 w 51"/>
                <a:gd name="T71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64">
                  <a:moveTo>
                    <a:pt x="37" y="1"/>
                  </a:move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26" y="1"/>
                    <a:pt x="18" y="3"/>
                  </a:cubicBezTo>
                  <a:cubicBezTo>
                    <a:pt x="11" y="5"/>
                    <a:pt x="2" y="9"/>
                    <a:pt x="2" y="9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5" y="64"/>
                    <a:pt x="16" y="64"/>
                  </a:cubicBezTo>
                  <a:cubicBezTo>
                    <a:pt x="16" y="64"/>
                    <a:pt x="25" y="63"/>
                    <a:pt x="33" y="61"/>
                  </a:cubicBezTo>
                  <a:cubicBezTo>
                    <a:pt x="41" y="59"/>
                    <a:pt x="49" y="55"/>
                    <a:pt x="49" y="55"/>
                  </a:cubicBezTo>
                  <a:cubicBezTo>
                    <a:pt x="50" y="55"/>
                    <a:pt x="51" y="54"/>
                    <a:pt x="51" y="53"/>
                  </a:cubicBezTo>
                  <a:lnTo>
                    <a:pt x="37" y="1"/>
                  </a:lnTo>
                  <a:close/>
                  <a:moveTo>
                    <a:pt x="7" y="1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7" y="15"/>
                  </a:lnTo>
                  <a:close/>
                  <a:moveTo>
                    <a:pt x="9" y="24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9" y="24"/>
                  </a:lnTo>
                  <a:close/>
                  <a:moveTo>
                    <a:pt x="12" y="34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2"/>
                    <a:pt x="14" y="42"/>
                    <a:pt x="14" y="42"/>
                  </a:cubicBezTo>
                  <a:lnTo>
                    <a:pt x="12" y="34"/>
                  </a:lnTo>
                  <a:close/>
                  <a:moveTo>
                    <a:pt x="16" y="5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4" y="49"/>
                    <a:pt x="24" y="49"/>
                    <a:pt x="24" y="49"/>
                  </a:cubicBezTo>
                  <a:lnTo>
                    <a:pt x="16" y="51"/>
                  </a:lnTo>
                  <a:close/>
                  <a:moveTo>
                    <a:pt x="17" y="12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7" y="12"/>
                  </a:lnTo>
                  <a:close/>
                  <a:moveTo>
                    <a:pt x="19" y="22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1" y="29"/>
                    <a:pt x="21" y="29"/>
                    <a:pt x="21" y="29"/>
                  </a:cubicBezTo>
                  <a:lnTo>
                    <a:pt x="19" y="22"/>
                  </a:lnTo>
                  <a:close/>
                  <a:moveTo>
                    <a:pt x="22" y="3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2" y="31"/>
                  </a:lnTo>
                  <a:close/>
                  <a:moveTo>
                    <a:pt x="26" y="48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47"/>
                    <a:pt x="34" y="47"/>
                    <a:pt x="34" y="47"/>
                  </a:cubicBezTo>
                  <a:lnTo>
                    <a:pt x="26" y="48"/>
                  </a:lnTo>
                  <a:close/>
                  <a:moveTo>
                    <a:pt x="27" y="1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27" y="10"/>
                  </a:lnTo>
                  <a:close/>
                  <a:moveTo>
                    <a:pt x="29" y="19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29" y="19"/>
                  </a:lnTo>
                  <a:close/>
                  <a:moveTo>
                    <a:pt x="32" y="29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32" y="29"/>
                  </a:lnTo>
                  <a:close/>
                  <a:moveTo>
                    <a:pt x="36" y="46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36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3086924" y="2001663"/>
              <a:ext cx="85842" cy="40979"/>
            </a:xfrm>
            <a:custGeom>
              <a:avLst/>
              <a:gdLst>
                <a:gd name="T0" fmla="*/ 2 w 19"/>
                <a:gd name="T1" fmla="*/ 8 h 9"/>
                <a:gd name="T2" fmla="*/ 9 w 19"/>
                <a:gd name="T3" fmla="*/ 3 h 9"/>
                <a:gd name="T4" fmla="*/ 17 w 19"/>
                <a:gd name="T5" fmla="*/ 4 h 9"/>
                <a:gd name="T6" fmla="*/ 18 w 19"/>
                <a:gd name="T7" fmla="*/ 5 h 9"/>
                <a:gd name="T8" fmla="*/ 19 w 19"/>
                <a:gd name="T9" fmla="*/ 4 h 9"/>
                <a:gd name="T10" fmla="*/ 19 w 19"/>
                <a:gd name="T11" fmla="*/ 3 h 9"/>
                <a:gd name="T12" fmla="*/ 8 w 19"/>
                <a:gd name="T13" fmla="*/ 1 h 9"/>
                <a:gd name="T14" fmla="*/ 1 w 19"/>
                <a:gd name="T15" fmla="*/ 7 h 9"/>
                <a:gd name="T16" fmla="*/ 1 w 19"/>
                <a:gd name="T17" fmla="*/ 8 h 9"/>
                <a:gd name="T18" fmla="*/ 2 w 1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9">
                  <a:moveTo>
                    <a:pt x="2" y="8"/>
                  </a:moveTo>
                  <a:cubicBezTo>
                    <a:pt x="4" y="5"/>
                    <a:pt x="6" y="4"/>
                    <a:pt x="9" y="3"/>
                  </a:cubicBezTo>
                  <a:cubicBezTo>
                    <a:pt x="12" y="2"/>
                    <a:pt x="15" y="3"/>
                    <a:pt x="17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5" y="1"/>
                    <a:pt x="12" y="0"/>
                    <a:pt x="8" y="1"/>
                  </a:cubicBezTo>
                  <a:cubicBezTo>
                    <a:pt x="5" y="2"/>
                    <a:pt x="2" y="4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3106433" y="2019225"/>
              <a:ext cx="58529" cy="33174"/>
            </a:xfrm>
            <a:custGeom>
              <a:avLst/>
              <a:gdLst>
                <a:gd name="T0" fmla="*/ 5 w 13"/>
                <a:gd name="T1" fmla="*/ 1 h 7"/>
                <a:gd name="T2" fmla="*/ 0 w 13"/>
                <a:gd name="T3" fmla="*/ 5 h 7"/>
                <a:gd name="T4" fmla="*/ 0 w 13"/>
                <a:gd name="T5" fmla="*/ 7 h 7"/>
                <a:gd name="T6" fmla="*/ 2 w 13"/>
                <a:gd name="T7" fmla="*/ 6 h 7"/>
                <a:gd name="T8" fmla="*/ 6 w 13"/>
                <a:gd name="T9" fmla="*/ 3 h 7"/>
                <a:gd name="T10" fmla="*/ 11 w 13"/>
                <a:gd name="T11" fmla="*/ 4 h 7"/>
                <a:gd name="T12" fmla="*/ 12 w 13"/>
                <a:gd name="T13" fmla="*/ 4 h 7"/>
                <a:gd name="T14" fmla="*/ 13 w 13"/>
                <a:gd name="T15" fmla="*/ 4 h 7"/>
                <a:gd name="T16" fmla="*/ 12 w 13"/>
                <a:gd name="T17" fmla="*/ 2 h 7"/>
                <a:gd name="T18" fmla="*/ 5 w 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5" y="1"/>
                  </a:moveTo>
                  <a:cubicBezTo>
                    <a:pt x="3" y="2"/>
                    <a:pt x="1" y="3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8" y="3"/>
                    <a:pt x="10" y="3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0" y="1"/>
                    <a:pt x="8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152"/>
            <p:cNvSpPr/>
            <p:nvPr/>
          </p:nvSpPr>
          <p:spPr bwMode="auto">
            <a:xfrm>
              <a:off x="3123991" y="2042642"/>
              <a:ext cx="27313" cy="25369"/>
            </a:xfrm>
            <a:custGeom>
              <a:avLst/>
              <a:gdLst>
                <a:gd name="T0" fmla="*/ 1 w 6"/>
                <a:gd name="T1" fmla="*/ 2 h 6"/>
                <a:gd name="T2" fmla="*/ 2 w 6"/>
                <a:gd name="T3" fmla="*/ 5 h 6"/>
                <a:gd name="T4" fmla="*/ 5 w 6"/>
                <a:gd name="T5" fmla="*/ 4 h 6"/>
                <a:gd name="T6" fmla="*/ 5 w 6"/>
                <a:gd name="T7" fmla="*/ 1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3061561" y="3818419"/>
              <a:ext cx="140468" cy="70251"/>
            </a:xfrm>
            <a:custGeom>
              <a:avLst/>
              <a:gdLst>
                <a:gd name="T0" fmla="*/ 3 w 31"/>
                <a:gd name="T1" fmla="*/ 2 h 15"/>
                <a:gd name="T2" fmla="*/ 2 w 31"/>
                <a:gd name="T3" fmla="*/ 2 h 15"/>
                <a:gd name="T4" fmla="*/ 0 w 31"/>
                <a:gd name="T5" fmla="*/ 4 h 15"/>
                <a:gd name="T6" fmla="*/ 0 w 31"/>
                <a:gd name="T7" fmla="*/ 10 h 15"/>
                <a:gd name="T8" fmla="*/ 2 w 31"/>
                <a:gd name="T9" fmla="*/ 13 h 15"/>
                <a:gd name="T10" fmla="*/ 3 w 31"/>
                <a:gd name="T11" fmla="*/ 13 h 15"/>
                <a:gd name="T12" fmla="*/ 6 w 31"/>
                <a:gd name="T13" fmla="*/ 15 h 15"/>
                <a:gd name="T14" fmla="*/ 28 w 31"/>
                <a:gd name="T15" fmla="*/ 15 h 15"/>
                <a:gd name="T16" fmla="*/ 31 w 31"/>
                <a:gd name="T17" fmla="*/ 12 h 15"/>
                <a:gd name="T18" fmla="*/ 31 w 31"/>
                <a:gd name="T19" fmla="*/ 3 h 15"/>
                <a:gd name="T20" fmla="*/ 28 w 31"/>
                <a:gd name="T21" fmla="*/ 0 h 15"/>
                <a:gd name="T22" fmla="*/ 6 w 31"/>
                <a:gd name="T23" fmla="*/ 0 h 15"/>
                <a:gd name="T24" fmla="*/ 3 w 31"/>
                <a:gd name="T2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5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3"/>
                    <a:pt x="31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0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154"/>
            <p:cNvSpPr/>
            <p:nvPr/>
          </p:nvSpPr>
          <p:spPr bwMode="auto">
            <a:xfrm>
              <a:off x="2608940" y="2786127"/>
              <a:ext cx="70234" cy="140501"/>
            </a:xfrm>
            <a:custGeom>
              <a:avLst/>
              <a:gdLst>
                <a:gd name="T0" fmla="*/ 2 w 15"/>
                <a:gd name="T1" fmla="*/ 28 h 31"/>
                <a:gd name="T2" fmla="*/ 2 w 15"/>
                <a:gd name="T3" fmla="*/ 29 h 31"/>
                <a:gd name="T4" fmla="*/ 5 w 15"/>
                <a:gd name="T5" fmla="*/ 31 h 31"/>
                <a:gd name="T6" fmla="*/ 11 w 15"/>
                <a:gd name="T7" fmla="*/ 31 h 31"/>
                <a:gd name="T8" fmla="*/ 14 w 15"/>
                <a:gd name="T9" fmla="*/ 29 h 31"/>
                <a:gd name="T10" fmla="*/ 14 w 15"/>
                <a:gd name="T11" fmla="*/ 28 h 31"/>
                <a:gd name="T12" fmla="*/ 15 w 15"/>
                <a:gd name="T13" fmla="*/ 25 h 31"/>
                <a:gd name="T14" fmla="*/ 15 w 15"/>
                <a:gd name="T15" fmla="*/ 3 h 31"/>
                <a:gd name="T16" fmla="*/ 12 w 15"/>
                <a:gd name="T17" fmla="*/ 0 h 31"/>
                <a:gd name="T18" fmla="*/ 3 w 15"/>
                <a:gd name="T19" fmla="*/ 0 h 31"/>
                <a:gd name="T20" fmla="*/ 0 w 15"/>
                <a:gd name="T21" fmla="*/ 3 h 31"/>
                <a:gd name="T22" fmla="*/ 0 w 15"/>
                <a:gd name="T23" fmla="*/ 25 h 31"/>
                <a:gd name="T24" fmla="*/ 2 w 15"/>
                <a:gd name="T2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2" y="28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4" y="30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2632351" y="2809544"/>
              <a:ext cx="468228" cy="1055708"/>
            </a:xfrm>
            <a:custGeom>
              <a:avLst/>
              <a:gdLst>
                <a:gd name="T0" fmla="*/ 6 w 104"/>
                <a:gd name="T1" fmla="*/ 0 h 234"/>
                <a:gd name="T2" fmla="*/ 6 w 104"/>
                <a:gd name="T3" fmla="*/ 66 h 234"/>
                <a:gd name="T4" fmla="*/ 6 w 104"/>
                <a:gd name="T5" fmla="*/ 66 h 234"/>
                <a:gd name="T6" fmla="*/ 10 w 104"/>
                <a:gd name="T7" fmla="*/ 76 h 234"/>
                <a:gd name="T8" fmla="*/ 10 w 104"/>
                <a:gd name="T9" fmla="*/ 76 h 234"/>
                <a:gd name="T10" fmla="*/ 18 w 104"/>
                <a:gd name="T11" fmla="*/ 78 h 234"/>
                <a:gd name="T12" fmla="*/ 18 w 104"/>
                <a:gd name="T13" fmla="*/ 78 h 234"/>
                <a:gd name="T14" fmla="*/ 20 w 104"/>
                <a:gd name="T15" fmla="*/ 78 h 234"/>
                <a:gd name="T16" fmla="*/ 20 w 104"/>
                <a:gd name="T17" fmla="*/ 78 h 234"/>
                <a:gd name="T18" fmla="*/ 20 w 104"/>
                <a:gd name="T19" fmla="*/ 78 h 234"/>
                <a:gd name="T20" fmla="*/ 20 w 104"/>
                <a:gd name="T21" fmla="*/ 78 h 234"/>
                <a:gd name="T22" fmla="*/ 20 w 104"/>
                <a:gd name="T23" fmla="*/ 78 h 234"/>
                <a:gd name="T24" fmla="*/ 20 w 104"/>
                <a:gd name="T25" fmla="*/ 78 h 234"/>
                <a:gd name="T26" fmla="*/ 56 w 104"/>
                <a:gd name="T27" fmla="*/ 78 h 234"/>
                <a:gd name="T28" fmla="*/ 56 w 104"/>
                <a:gd name="T29" fmla="*/ 78 h 234"/>
                <a:gd name="T30" fmla="*/ 74 w 104"/>
                <a:gd name="T31" fmla="*/ 86 h 234"/>
                <a:gd name="T32" fmla="*/ 74 w 104"/>
                <a:gd name="T33" fmla="*/ 86 h 234"/>
                <a:gd name="T34" fmla="*/ 77 w 104"/>
                <a:gd name="T35" fmla="*/ 98 h 234"/>
                <a:gd name="T36" fmla="*/ 77 w 104"/>
                <a:gd name="T37" fmla="*/ 98 h 234"/>
                <a:gd name="T38" fmla="*/ 77 w 104"/>
                <a:gd name="T39" fmla="*/ 99 h 234"/>
                <a:gd name="T40" fmla="*/ 77 w 104"/>
                <a:gd name="T41" fmla="*/ 99 h 234"/>
                <a:gd name="T42" fmla="*/ 77 w 104"/>
                <a:gd name="T43" fmla="*/ 215 h 234"/>
                <a:gd name="T44" fmla="*/ 81 w 104"/>
                <a:gd name="T45" fmla="*/ 226 h 234"/>
                <a:gd name="T46" fmla="*/ 81 w 104"/>
                <a:gd name="T47" fmla="*/ 226 h 234"/>
                <a:gd name="T48" fmla="*/ 86 w 104"/>
                <a:gd name="T49" fmla="*/ 228 h 234"/>
                <a:gd name="T50" fmla="*/ 86 w 104"/>
                <a:gd name="T51" fmla="*/ 228 h 234"/>
                <a:gd name="T52" fmla="*/ 104 w 104"/>
                <a:gd name="T53" fmla="*/ 228 h 234"/>
                <a:gd name="T54" fmla="*/ 104 w 104"/>
                <a:gd name="T55" fmla="*/ 234 h 234"/>
                <a:gd name="T56" fmla="*/ 85 w 104"/>
                <a:gd name="T57" fmla="*/ 234 h 234"/>
                <a:gd name="T58" fmla="*/ 85 w 104"/>
                <a:gd name="T59" fmla="*/ 234 h 234"/>
                <a:gd name="T60" fmla="*/ 78 w 104"/>
                <a:gd name="T61" fmla="*/ 231 h 234"/>
                <a:gd name="T62" fmla="*/ 78 w 104"/>
                <a:gd name="T63" fmla="*/ 231 h 234"/>
                <a:gd name="T64" fmla="*/ 71 w 104"/>
                <a:gd name="T65" fmla="*/ 215 h 234"/>
                <a:gd name="T66" fmla="*/ 71 w 104"/>
                <a:gd name="T67" fmla="*/ 215 h 234"/>
                <a:gd name="T68" fmla="*/ 71 w 104"/>
                <a:gd name="T69" fmla="*/ 99 h 234"/>
                <a:gd name="T70" fmla="*/ 72 w 104"/>
                <a:gd name="T71" fmla="*/ 99 h 234"/>
                <a:gd name="T72" fmla="*/ 72 w 104"/>
                <a:gd name="T73" fmla="*/ 99 h 234"/>
                <a:gd name="T74" fmla="*/ 72 w 104"/>
                <a:gd name="T75" fmla="*/ 99 h 234"/>
                <a:gd name="T76" fmla="*/ 72 w 104"/>
                <a:gd name="T77" fmla="*/ 98 h 234"/>
                <a:gd name="T78" fmla="*/ 72 w 104"/>
                <a:gd name="T79" fmla="*/ 98 h 234"/>
                <a:gd name="T80" fmla="*/ 69 w 104"/>
                <a:gd name="T81" fmla="*/ 89 h 234"/>
                <a:gd name="T82" fmla="*/ 69 w 104"/>
                <a:gd name="T83" fmla="*/ 89 h 234"/>
                <a:gd name="T84" fmla="*/ 56 w 104"/>
                <a:gd name="T85" fmla="*/ 84 h 234"/>
                <a:gd name="T86" fmla="*/ 56 w 104"/>
                <a:gd name="T87" fmla="*/ 84 h 234"/>
                <a:gd name="T88" fmla="*/ 20 w 104"/>
                <a:gd name="T89" fmla="*/ 84 h 234"/>
                <a:gd name="T90" fmla="*/ 20 w 104"/>
                <a:gd name="T91" fmla="*/ 84 h 234"/>
                <a:gd name="T92" fmla="*/ 18 w 104"/>
                <a:gd name="T93" fmla="*/ 84 h 234"/>
                <a:gd name="T94" fmla="*/ 18 w 104"/>
                <a:gd name="T95" fmla="*/ 84 h 234"/>
                <a:gd name="T96" fmla="*/ 7 w 104"/>
                <a:gd name="T97" fmla="*/ 81 h 234"/>
                <a:gd name="T98" fmla="*/ 7 w 104"/>
                <a:gd name="T99" fmla="*/ 81 h 234"/>
                <a:gd name="T100" fmla="*/ 0 w 104"/>
                <a:gd name="T101" fmla="*/ 66 h 234"/>
                <a:gd name="T102" fmla="*/ 0 w 104"/>
                <a:gd name="T103" fmla="*/ 66 h 234"/>
                <a:gd name="T104" fmla="*/ 0 w 104"/>
                <a:gd name="T105" fmla="*/ 0 h 234"/>
                <a:gd name="T106" fmla="*/ 0 w 104"/>
                <a:gd name="T107" fmla="*/ 0 h 234"/>
                <a:gd name="T108" fmla="*/ 6 w 104"/>
                <a:gd name="T109" fmla="*/ 0 h 234"/>
                <a:gd name="T110" fmla="*/ 104 w 104"/>
                <a:gd name="T111" fmla="*/ 228 h 234"/>
                <a:gd name="T112" fmla="*/ 104 w 104"/>
                <a:gd name="T113" fmla="*/ 228 h 234"/>
                <a:gd name="T114" fmla="*/ 104 w 104"/>
                <a:gd name="T115" fmla="*/ 22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234">
                  <a:moveTo>
                    <a:pt x="6" y="0"/>
                  </a:moveTo>
                  <a:cubicBezTo>
                    <a:pt x="6" y="0"/>
                    <a:pt x="6" y="50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3" y="78"/>
                    <a:pt x="16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3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5" y="78"/>
                    <a:pt x="71" y="82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7" y="91"/>
                    <a:pt x="77" y="95"/>
                    <a:pt x="77" y="98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215"/>
                    <a:pt x="77" y="215"/>
                    <a:pt x="77" y="215"/>
                  </a:cubicBezTo>
                  <a:cubicBezTo>
                    <a:pt x="77" y="222"/>
                    <a:pt x="79" y="224"/>
                    <a:pt x="81" y="226"/>
                  </a:cubicBezTo>
                  <a:cubicBezTo>
                    <a:pt x="81" y="226"/>
                    <a:pt x="81" y="226"/>
                    <a:pt x="81" y="226"/>
                  </a:cubicBezTo>
                  <a:cubicBezTo>
                    <a:pt x="83" y="228"/>
                    <a:pt x="85" y="228"/>
                    <a:pt x="86" y="228"/>
                  </a:cubicBezTo>
                  <a:cubicBezTo>
                    <a:pt x="86" y="228"/>
                    <a:pt x="86" y="228"/>
                    <a:pt x="86" y="228"/>
                  </a:cubicBezTo>
                  <a:cubicBezTo>
                    <a:pt x="104" y="228"/>
                    <a:pt x="104" y="228"/>
                    <a:pt x="104" y="228"/>
                  </a:cubicBezTo>
                  <a:cubicBezTo>
                    <a:pt x="104" y="234"/>
                    <a:pt x="104" y="234"/>
                    <a:pt x="104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2" y="234"/>
                    <a:pt x="78" y="231"/>
                  </a:cubicBezTo>
                  <a:cubicBezTo>
                    <a:pt x="78" y="231"/>
                    <a:pt x="78" y="231"/>
                    <a:pt x="78" y="231"/>
                  </a:cubicBezTo>
                  <a:cubicBezTo>
                    <a:pt x="75" y="228"/>
                    <a:pt x="71" y="223"/>
                    <a:pt x="71" y="215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6"/>
                    <a:pt x="71" y="92"/>
                    <a:pt x="69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7" y="86"/>
                    <a:pt x="64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37" y="84"/>
                    <a:pt x="24" y="84"/>
                    <a:pt x="2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84"/>
                    <a:pt x="19" y="84"/>
                    <a:pt x="18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6" y="84"/>
                    <a:pt x="11" y="83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3" y="79"/>
                    <a:pt x="0" y="74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5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104" y="228"/>
                  </a:moveTo>
                  <a:cubicBezTo>
                    <a:pt x="104" y="228"/>
                    <a:pt x="104" y="228"/>
                    <a:pt x="104" y="228"/>
                  </a:cubicBezTo>
                  <a:cubicBezTo>
                    <a:pt x="104" y="228"/>
                    <a:pt x="104" y="228"/>
                    <a:pt x="104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099742" y="2272908"/>
              <a:ext cx="583334" cy="474192"/>
            </a:xfrm>
            <a:custGeom>
              <a:avLst/>
              <a:gdLst>
                <a:gd name="T0" fmla="*/ 125 w 129"/>
                <a:gd name="T1" fmla="*/ 0 h 105"/>
                <a:gd name="T2" fmla="*/ 4 w 129"/>
                <a:gd name="T3" fmla="*/ 0 h 105"/>
                <a:gd name="T4" fmla="*/ 0 w 129"/>
                <a:gd name="T5" fmla="*/ 4 h 105"/>
                <a:gd name="T6" fmla="*/ 0 w 129"/>
                <a:gd name="T7" fmla="*/ 82 h 105"/>
                <a:gd name="T8" fmla="*/ 4 w 129"/>
                <a:gd name="T9" fmla="*/ 86 h 105"/>
                <a:gd name="T10" fmla="*/ 52 w 129"/>
                <a:gd name="T11" fmla="*/ 86 h 105"/>
                <a:gd name="T12" fmla="*/ 52 w 129"/>
                <a:gd name="T13" fmla="*/ 102 h 105"/>
                <a:gd name="T14" fmla="*/ 28 w 129"/>
                <a:gd name="T15" fmla="*/ 102 h 105"/>
                <a:gd name="T16" fmla="*/ 26 w 129"/>
                <a:gd name="T17" fmla="*/ 102 h 105"/>
                <a:gd name="T18" fmla="*/ 26 w 129"/>
                <a:gd name="T19" fmla="*/ 105 h 105"/>
                <a:gd name="T20" fmla="*/ 28 w 129"/>
                <a:gd name="T21" fmla="*/ 105 h 105"/>
                <a:gd name="T22" fmla="*/ 100 w 129"/>
                <a:gd name="T23" fmla="*/ 105 h 105"/>
                <a:gd name="T24" fmla="*/ 103 w 129"/>
                <a:gd name="T25" fmla="*/ 105 h 105"/>
                <a:gd name="T26" fmla="*/ 103 w 129"/>
                <a:gd name="T27" fmla="*/ 102 h 105"/>
                <a:gd name="T28" fmla="*/ 100 w 129"/>
                <a:gd name="T29" fmla="*/ 102 h 105"/>
                <a:gd name="T30" fmla="*/ 76 w 129"/>
                <a:gd name="T31" fmla="*/ 102 h 105"/>
                <a:gd name="T32" fmla="*/ 76 w 129"/>
                <a:gd name="T33" fmla="*/ 86 h 105"/>
                <a:gd name="T34" fmla="*/ 125 w 129"/>
                <a:gd name="T35" fmla="*/ 86 h 105"/>
                <a:gd name="T36" fmla="*/ 129 w 129"/>
                <a:gd name="T37" fmla="*/ 82 h 105"/>
                <a:gd name="T38" fmla="*/ 129 w 129"/>
                <a:gd name="T39" fmla="*/ 4 h 105"/>
                <a:gd name="T40" fmla="*/ 125 w 129"/>
                <a:gd name="T41" fmla="*/ 0 h 105"/>
                <a:gd name="T42" fmla="*/ 122 w 129"/>
                <a:gd name="T43" fmla="*/ 74 h 105"/>
                <a:gd name="T44" fmla="*/ 119 w 129"/>
                <a:gd name="T45" fmla="*/ 77 h 105"/>
                <a:gd name="T46" fmla="*/ 10 w 129"/>
                <a:gd name="T47" fmla="*/ 77 h 105"/>
                <a:gd name="T48" fmla="*/ 6 w 129"/>
                <a:gd name="T49" fmla="*/ 74 h 105"/>
                <a:gd name="T50" fmla="*/ 6 w 129"/>
                <a:gd name="T51" fmla="*/ 9 h 105"/>
                <a:gd name="T52" fmla="*/ 10 w 129"/>
                <a:gd name="T53" fmla="*/ 6 h 105"/>
                <a:gd name="T54" fmla="*/ 119 w 129"/>
                <a:gd name="T55" fmla="*/ 6 h 105"/>
                <a:gd name="T56" fmla="*/ 122 w 129"/>
                <a:gd name="T57" fmla="*/ 9 h 105"/>
                <a:gd name="T58" fmla="*/ 122 w 129"/>
                <a:gd name="T59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05">
                  <a:moveTo>
                    <a:pt x="1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6"/>
                    <a:pt x="4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6" y="102"/>
                    <a:pt x="26" y="102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7" y="105"/>
                    <a:pt x="28" y="10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2" y="105"/>
                    <a:pt x="103" y="105"/>
                    <a:pt x="103" y="10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2" y="102"/>
                    <a:pt x="100" y="102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7" y="86"/>
                    <a:pt x="129" y="84"/>
                    <a:pt x="129" y="82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2"/>
                    <a:pt x="127" y="0"/>
                    <a:pt x="125" y="0"/>
                  </a:cubicBezTo>
                  <a:close/>
                  <a:moveTo>
                    <a:pt x="122" y="74"/>
                  </a:moveTo>
                  <a:cubicBezTo>
                    <a:pt x="122" y="76"/>
                    <a:pt x="121" y="77"/>
                    <a:pt x="119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8" y="77"/>
                    <a:pt x="6" y="76"/>
                    <a:pt x="6" y="7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8" y="6"/>
                    <a:pt x="10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1" y="6"/>
                    <a:pt x="122" y="7"/>
                    <a:pt x="122" y="9"/>
                  </a:cubicBezTo>
                  <a:lnTo>
                    <a:pt x="12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157"/>
            <p:cNvSpPr/>
            <p:nvPr/>
          </p:nvSpPr>
          <p:spPr bwMode="auto">
            <a:xfrm>
              <a:off x="2257769" y="2393895"/>
              <a:ext cx="267281" cy="80008"/>
            </a:xfrm>
            <a:custGeom>
              <a:avLst/>
              <a:gdLst>
                <a:gd name="T0" fmla="*/ 29 w 59"/>
                <a:gd name="T1" fmla="*/ 0 h 18"/>
                <a:gd name="T2" fmla="*/ 1 w 59"/>
                <a:gd name="T3" fmla="*/ 11 h 18"/>
                <a:gd name="T4" fmla="*/ 1 w 59"/>
                <a:gd name="T5" fmla="*/ 16 h 18"/>
                <a:gd name="T6" fmla="*/ 6 w 59"/>
                <a:gd name="T7" fmla="*/ 16 h 18"/>
                <a:gd name="T8" fmla="*/ 6 w 59"/>
                <a:gd name="T9" fmla="*/ 16 h 18"/>
                <a:gd name="T10" fmla="*/ 29 w 59"/>
                <a:gd name="T11" fmla="*/ 7 h 18"/>
                <a:gd name="T12" fmla="*/ 53 w 59"/>
                <a:gd name="T13" fmla="*/ 17 h 18"/>
                <a:gd name="T14" fmla="*/ 55 w 59"/>
                <a:gd name="T15" fmla="*/ 18 h 18"/>
                <a:gd name="T16" fmla="*/ 58 w 59"/>
                <a:gd name="T17" fmla="*/ 17 h 18"/>
                <a:gd name="T18" fmla="*/ 58 w 59"/>
                <a:gd name="T19" fmla="*/ 12 h 18"/>
                <a:gd name="T20" fmla="*/ 29 w 5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8">
                  <a:moveTo>
                    <a:pt x="29" y="0"/>
                  </a:moveTo>
                  <a:cubicBezTo>
                    <a:pt x="19" y="0"/>
                    <a:pt x="9" y="3"/>
                    <a:pt x="1" y="11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0"/>
                    <a:pt x="20" y="7"/>
                    <a:pt x="29" y="7"/>
                  </a:cubicBezTo>
                  <a:cubicBezTo>
                    <a:pt x="37" y="7"/>
                    <a:pt x="46" y="10"/>
                    <a:pt x="53" y="17"/>
                  </a:cubicBezTo>
                  <a:cubicBezTo>
                    <a:pt x="53" y="18"/>
                    <a:pt x="54" y="18"/>
                    <a:pt x="55" y="18"/>
                  </a:cubicBezTo>
                  <a:cubicBezTo>
                    <a:pt x="56" y="18"/>
                    <a:pt x="57" y="18"/>
                    <a:pt x="58" y="17"/>
                  </a:cubicBezTo>
                  <a:cubicBezTo>
                    <a:pt x="59" y="16"/>
                    <a:pt x="59" y="14"/>
                    <a:pt x="58" y="12"/>
                  </a:cubicBezTo>
                  <a:cubicBezTo>
                    <a:pt x="50" y="4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2298739" y="2452437"/>
              <a:ext cx="185340" cy="64397"/>
            </a:xfrm>
            <a:custGeom>
              <a:avLst/>
              <a:gdLst>
                <a:gd name="T0" fmla="*/ 20 w 41"/>
                <a:gd name="T1" fmla="*/ 0 h 14"/>
                <a:gd name="T2" fmla="*/ 1 w 41"/>
                <a:gd name="T3" fmla="*/ 7 h 14"/>
                <a:gd name="T4" fmla="*/ 1 w 41"/>
                <a:gd name="T5" fmla="*/ 12 h 14"/>
                <a:gd name="T6" fmla="*/ 6 w 41"/>
                <a:gd name="T7" fmla="*/ 12 h 14"/>
                <a:gd name="T8" fmla="*/ 6 w 41"/>
                <a:gd name="T9" fmla="*/ 12 h 14"/>
                <a:gd name="T10" fmla="*/ 20 w 41"/>
                <a:gd name="T11" fmla="*/ 7 h 14"/>
                <a:gd name="T12" fmla="*/ 34 w 41"/>
                <a:gd name="T13" fmla="*/ 13 h 14"/>
                <a:gd name="T14" fmla="*/ 37 w 41"/>
                <a:gd name="T15" fmla="*/ 14 h 14"/>
                <a:gd name="T16" fmla="*/ 39 w 41"/>
                <a:gd name="T17" fmla="*/ 13 h 14"/>
                <a:gd name="T18" fmla="*/ 39 w 41"/>
                <a:gd name="T19" fmla="*/ 8 h 14"/>
                <a:gd name="T20" fmla="*/ 20 w 41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">
                  <a:moveTo>
                    <a:pt x="20" y="0"/>
                  </a:moveTo>
                  <a:cubicBezTo>
                    <a:pt x="13" y="0"/>
                    <a:pt x="6" y="2"/>
                    <a:pt x="1" y="7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0" y="8"/>
                    <a:pt x="15" y="7"/>
                    <a:pt x="20" y="7"/>
                  </a:cubicBezTo>
                  <a:cubicBezTo>
                    <a:pt x="25" y="7"/>
                    <a:pt x="30" y="9"/>
                    <a:pt x="34" y="13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8" y="14"/>
                    <a:pt x="39" y="14"/>
                    <a:pt x="39" y="13"/>
                  </a:cubicBezTo>
                  <a:cubicBezTo>
                    <a:pt x="41" y="12"/>
                    <a:pt x="41" y="10"/>
                    <a:pt x="39" y="8"/>
                  </a:cubicBezTo>
                  <a:cubicBezTo>
                    <a:pt x="34" y="3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2349464" y="2510979"/>
              <a:ext cx="79988" cy="81959"/>
            </a:xfrm>
            <a:custGeom>
              <a:avLst/>
              <a:gdLst>
                <a:gd name="T0" fmla="*/ 3 w 18"/>
                <a:gd name="T1" fmla="*/ 3 h 18"/>
                <a:gd name="T2" fmla="*/ 3 w 18"/>
                <a:gd name="T3" fmla="*/ 14 h 18"/>
                <a:gd name="T4" fmla="*/ 14 w 18"/>
                <a:gd name="T5" fmla="*/ 15 h 18"/>
                <a:gd name="T6" fmla="*/ 15 w 18"/>
                <a:gd name="T7" fmla="*/ 3 h 18"/>
                <a:gd name="T8" fmla="*/ 3 w 18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0" y="6"/>
                    <a:pt x="0" y="11"/>
                    <a:pt x="3" y="14"/>
                  </a:cubicBezTo>
                  <a:cubicBezTo>
                    <a:pt x="6" y="17"/>
                    <a:pt x="11" y="18"/>
                    <a:pt x="14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901858" y="1950927"/>
              <a:ext cx="321906" cy="337592"/>
            </a:xfrm>
            <a:custGeom>
              <a:avLst/>
              <a:gdLst>
                <a:gd name="T0" fmla="*/ 34 w 72"/>
                <a:gd name="T1" fmla="*/ 38 h 75"/>
                <a:gd name="T2" fmla="*/ 36 w 72"/>
                <a:gd name="T3" fmla="*/ 38 h 75"/>
                <a:gd name="T4" fmla="*/ 42 w 72"/>
                <a:gd name="T5" fmla="*/ 30 h 75"/>
                <a:gd name="T6" fmla="*/ 42 w 72"/>
                <a:gd name="T7" fmla="*/ 8 h 75"/>
                <a:gd name="T8" fmla="*/ 36 w 72"/>
                <a:gd name="T9" fmla="*/ 0 h 75"/>
                <a:gd name="T10" fmla="*/ 34 w 72"/>
                <a:gd name="T11" fmla="*/ 0 h 75"/>
                <a:gd name="T12" fmla="*/ 27 w 72"/>
                <a:gd name="T13" fmla="*/ 8 h 75"/>
                <a:gd name="T14" fmla="*/ 27 w 72"/>
                <a:gd name="T15" fmla="*/ 30 h 75"/>
                <a:gd name="T16" fmla="*/ 34 w 72"/>
                <a:gd name="T17" fmla="*/ 38 h 75"/>
                <a:gd name="T18" fmla="*/ 71 w 72"/>
                <a:gd name="T19" fmla="*/ 38 h 75"/>
                <a:gd name="T20" fmla="*/ 60 w 72"/>
                <a:gd name="T21" fmla="*/ 12 h 75"/>
                <a:gd name="T22" fmla="*/ 50 w 72"/>
                <a:gd name="T23" fmla="*/ 13 h 75"/>
                <a:gd name="T24" fmla="*/ 57 w 72"/>
                <a:gd name="T25" fmla="*/ 27 h 75"/>
                <a:gd name="T26" fmla="*/ 58 w 72"/>
                <a:gd name="T27" fmla="*/ 28 h 75"/>
                <a:gd name="T28" fmla="*/ 58 w 72"/>
                <a:gd name="T29" fmla="*/ 28 h 75"/>
                <a:gd name="T30" fmla="*/ 58 w 72"/>
                <a:gd name="T31" fmla="*/ 29 h 75"/>
                <a:gd name="T32" fmla="*/ 59 w 72"/>
                <a:gd name="T33" fmla="*/ 30 h 75"/>
                <a:gd name="T34" fmla="*/ 59 w 72"/>
                <a:gd name="T35" fmla="*/ 30 h 75"/>
                <a:gd name="T36" fmla="*/ 59 w 72"/>
                <a:gd name="T37" fmla="*/ 31 h 75"/>
                <a:gd name="T38" fmla="*/ 59 w 72"/>
                <a:gd name="T39" fmla="*/ 32 h 75"/>
                <a:gd name="T40" fmla="*/ 59 w 72"/>
                <a:gd name="T41" fmla="*/ 32 h 75"/>
                <a:gd name="T42" fmla="*/ 60 w 72"/>
                <a:gd name="T43" fmla="*/ 33 h 75"/>
                <a:gd name="T44" fmla="*/ 60 w 72"/>
                <a:gd name="T45" fmla="*/ 34 h 75"/>
                <a:gd name="T46" fmla="*/ 60 w 72"/>
                <a:gd name="T47" fmla="*/ 35 h 75"/>
                <a:gd name="T48" fmla="*/ 60 w 72"/>
                <a:gd name="T49" fmla="*/ 35 h 75"/>
                <a:gd name="T50" fmla="*/ 60 w 72"/>
                <a:gd name="T51" fmla="*/ 36 h 75"/>
                <a:gd name="T52" fmla="*/ 60 w 72"/>
                <a:gd name="T53" fmla="*/ 37 h 75"/>
                <a:gd name="T54" fmla="*/ 60 w 72"/>
                <a:gd name="T55" fmla="*/ 38 h 75"/>
                <a:gd name="T56" fmla="*/ 60 w 72"/>
                <a:gd name="T57" fmla="*/ 42 h 75"/>
                <a:gd name="T58" fmla="*/ 36 w 72"/>
                <a:gd name="T59" fmla="*/ 63 h 75"/>
                <a:gd name="T60" fmla="*/ 11 w 72"/>
                <a:gd name="T61" fmla="*/ 44 h 75"/>
                <a:gd name="T62" fmla="*/ 11 w 72"/>
                <a:gd name="T63" fmla="*/ 39 h 75"/>
                <a:gd name="T64" fmla="*/ 11 w 72"/>
                <a:gd name="T65" fmla="*/ 37 h 75"/>
                <a:gd name="T66" fmla="*/ 11 w 72"/>
                <a:gd name="T67" fmla="*/ 37 h 75"/>
                <a:gd name="T68" fmla="*/ 11 w 72"/>
                <a:gd name="T69" fmla="*/ 36 h 75"/>
                <a:gd name="T70" fmla="*/ 11 w 72"/>
                <a:gd name="T71" fmla="*/ 35 h 75"/>
                <a:gd name="T72" fmla="*/ 11 w 72"/>
                <a:gd name="T73" fmla="*/ 34 h 75"/>
                <a:gd name="T74" fmla="*/ 11 w 72"/>
                <a:gd name="T75" fmla="*/ 34 h 75"/>
                <a:gd name="T76" fmla="*/ 11 w 72"/>
                <a:gd name="T77" fmla="*/ 33 h 75"/>
                <a:gd name="T78" fmla="*/ 12 w 72"/>
                <a:gd name="T79" fmla="*/ 32 h 75"/>
                <a:gd name="T80" fmla="*/ 12 w 72"/>
                <a:gd name="T81" fmla="*/ 32 h 75"/>
                <a:gd name="T82" fmla="*/ 12 w 72"/>
                <a:gd name="T83" fmla="*/ 31 h 75"/>
                <a:gd name="T84" fmla="*/ 12 w 72"/>
                <a:gd name="T85" fmla="*/ 30 h 75"/>
                <a:gd name="T86" fmla="*/ 12 w 72"/>
                <a:gd name="T87" fmla="*/ 30 h 75"/>
                <a:gd name="T88" fmla="*/ 13 w 72"/>
                <a:gd name="T89" fmla="*/ 29 h 75"/>
                <a:gd name="T90" fmla="*/ 13 w 72"/>
                <a:gd name="T91" fmla="*/ 28 h 75"/>
                <a:gd name="T92" fmla="*/ 13 w 72"/>
                <a:gd name="T93" fmla="*/ 28 h 75"/>
                <a:gd name="T94" fmla="*/ 20 w 72"/>
                <a:gd name="T95" fmla="*/ 14 h 75"/>
                <a:gd name="T96" fmla="*/ 11 w 72"/>
                <a:gd name="T97" fmla="*/ 12 h 75"/>
                <a:gd name="T98" fmla="*/ 0 w 72"/>
                <a:gd name="T99" fmla="*/ 37 h 75"/>
                <a:gd name="T100" fmla="*/ 0 w 72"/>
                <a:gd name="T101" fmla="*/ 39 h 75"/>
                <a:gd name="T102" fmla="*/ 36 w 72"/>
                <a:gd name="T103" fmla="*/ 74 h 75"/>
                <a:gd name="T104" fmla="*/ 36 w 72"/>
                <a:gd name="T105" fmla="*/ 74 h 75"/>
                <a:gd name="T106" fmla="*/ 36 w 72"/>
                <a:gd name="T107" fmla="*/ 74 h 75"/>
                <a:gd name="T108" fmla="*/ 71 w 72"/>
                <a:gd name="T109" fmla="*/ 38 h 75"/>
                <a:gd name="T110" fmla="*/ 71 w 72"/>
                <a:gd name="T11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5">
                  <a:moveTo>
                    <a:pt x="34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40" y="38"/>
                    <a:pt x="42" y="35"/>
                    <a:pt x="42" y="3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3"/>
                    <a:pt x="40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27" y="3"/>
                    <a:pt x="27" y="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5"/>
                    <a:pt x="30" y="38"/>
                    <a:pt x="34" y="38"/>
                  </a:cubicBezTo>
                  <a:close/>
                  <a:moveTo>
                    <a:pt x="71" y="38"/>
                  </a:moveTo>
                  <a:cubicBezTo>
                    <a:pt x="71" y="27"/>
                    <a:pt x="66" y="16"/>
                    <a:pt x="60" y="12"/>
                  </a:cubicBezTo>
                  <a:cubicBezTo>
                    <a:pt x="60" y="12"/>
                    <a:pt x="54" y="7"/>
                    <a:pt x="50" y="13"/>
                  </a:cubicBezTo>
                  <a:cubicBezTo>
                    <a:pt x="48" y="17"/>
                    <a:pt x="53" y="20"/>
                    <a:pt x="57" y="27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3"/>
                    <a:pt x="59" y="33"/>
                    <a:pt x="60" y="33"/>
                  </a:cubicBezTo>
                  <a:cubicBezTo>
                    <a:pt x="60" y="33"/>
                    <a:pt x="60" y="34"/>
                    <a:pt x="60" y="34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7"/>
                  </a:cubicBezTo>
                  <a:cubicBezTo>
                    <a:pt x="60" y="37"/>
                    <a:pt x="60" y="38"/>
                    <a:pt x="60" y="38"/>
                  </a:cubicBezTo>
                  <a:cubicBezTo>
                    <a:pt x="60" y="39"/>
                    <a:pt x="60" y="41"/>
                    <a:pt x="60" y="42"/>
                  </a:cubicBezTo>
                  <a:cubicBezTo>
                    <a:pt x="58" y="54"/>
                    <a:pt x="48" y="63"/>
                    <a:pt x="36" y="63"/>
                  </a:cubicBezTo>
                  <a:cubicBezTo>
                    <a:pt x="24" y="63"/>
                    <a:pt x="14" y="55"/>
                    <a:pt x="11" y="44"/>
                  </a:cubicBezTo>
                  <a:cubicBezTo>
                    <a:pt x="11" y="42"/>
                    <a:pt x="11" y="40"/>
                    <a:pt x="11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1"/>
                    <a:pt x="22" y="17"/>
                    <a:pt x="20" y="14"/>
                  </a:cubicBezTo>
                  <a:cubicBezTo>
                    <a:pt x="16" y="7"/>
                    <a:pt x="11" y="12"/>
                    <a:pt x="11" y="12"/>
                  </a:cubicBezTo>
                  <a:cubicBezTo>
                    <a:pt x="5" y="17"/>
                    <a:pt x="0" y="2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59"/>
                    <a:pt x="16" y="75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56" y="74"/>
                    <a:pt x="72" y="5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2913288" y="2362672"/>
              <a:ext cx="138518" cy="72203"/>
            </a:xfrm>
            <a:custGeom>
              <a:avLst/>
              <a:gdLst>
                <a:gd name="T0" fmla="*/ 3 w 31"/>
                <a:gd name="T1" fmla="*/ 2 h 16"/>
                <a:gd name="T2" fmla="*/ 2 w 31"/>
                <a:gd name="T3" fmla="*/ 2 h 16"/>
                <a:gd name="T4" fmla="*/ 0 w 31"/>
                <a:gd name="T5" fmla="*/ 5 h 16"/>
                <a:gd name="T6" fmla="*/ 0 w 31"/>
                <a:gd name="T7" fmla="*/ 11 h 16"/>
                <a:gd name="T8" fmla="*/ 2 w 31"/>
                <a:gd name="T9" fmla="*/ 14 h 16"/>
                <a:gd name="T10" fmla="*/ 3 w 31"/>
                <a:gd name="T11" fmla="*/ 14 h 16"/>
                <a:gd name="T12" fmla="*/ 6 w 31"/>
                <a:gd name="T13" fmla="*/ 16 h 16"/>
                <a:gd name="T14" fmla="*/ 28 w 31"/>
                <a:gd name="T15" fmla="*/ 16 h 16"/>
                <a:gd name="T16" fmla="*/ 31 w 31"/>
                <a:gd name="T17" fmla="*/ 12 h 16"/>
                <a:gd name="T18" fmla="*/ 31 w 31"/>
                <a:gd name="T19" fmla="*/ 4 h 16"/>
                <a:gd name="T20" fmla="*/ 28 w 31"/>
                <a:gd name="T21" fmla="*/ 0 h 16"/>
                <a:gd name="T22" fmla="*/ 6 w 31"/>
                <a:gd name="T23" fmla="*/ 0 h 16"/>
                <a:gd name="T24" fmla="*/ 3 w 31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6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6"/>
                    <a:pt x="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0" y="16"/>
                    <a:pt x="31" y="14"/>
                    <a:pt x="31" y="1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0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2105595" y="1180122"/>
              <a:ext cx="66332" cy="144404"/>
            </a:xfrm>
            <a:custGeom>
              <a:avLst/>
              <a:gdLst>
                <a:gd name="T0" fmla="*/ 2 w 15"/>
                <a:gd name="T1" fmla="*/ 28 h 32"/>
                <a:gd name="T2" fmla="*/ 2 w 15"/>
                <a:gd name="T3" fmla="*/ 29 h 32"/>
                <a:gd name="T4" fmla="*/ 4 w 15"/>
                <a:gd name="T5" fmla="*/ 32 h 32"/>
                <a:gd name="T6" fmla="*/ 11 w 15"/>
                <a:gd name="T7" fmla="*/ 32 h 32"/>
                <a:gd name="T8" fmla="*/ 13 w 15"/>
                <a:gd name="T9" fmla="*/ 29 h 32"/>
                <a:gd name="T10" fmla="*/ 13 w 15"/>
                <a:gd name="T11" fmla="*/ 28 h 32"/>
                <a:gd name="T12" fmla="*/ 15 w 15"/>
                <a:gd name="T13" fmla="*/ 25 h 32"/>
                <a:gd name="T14" fmla="*/ 15 w 15"/>
                <a:gd name="T15" fmla="*/ 3 h 32"/>
                <a:gd name="T16" fmla="*/ 12 w 15"/>
                <a:gd name="T17" fmla="*/ 0 h 32"/>
                <a:gd name="T18" fmla="*/ 3 w 15"/>
                <a:gd name="T19" fmla="*/ 0 h 32"/>
                <a:gd name="T20" fmla="*/ 0 w 15"/>
                <a:gd name="T21" fmla="*/ 3 h 32"/>
                <a:gd name="T22" fmla="*/ 0 w 15"/>
                <a:gd name="T23" fmla="*/ 25 h 32"/>
                <a:gd name="T24" fmla="*/ 2 w 15"/>
                <a:gd name="T2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2">
                  <a:moveTo>
                    <a:pt x="2" y="28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3" y="31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3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2127056" y="1265984"/>
              <a:ext cx="844761" cy="1145474"/>
            </a:xfrm>
            <a:custGeom>
              <a:avLst/>
              <a:gdLst>
                <a:gd name="T0" fmla="*/ 158 w 187"/>
                <a:gd name="T1" fmla="*/ 254 h 254"/>
                <a:gd name="T2" fmla="*/ 140 w 187"/>
                <a:gd name="T3" fmla="*/ 243 h 254"/>
                <a:gd name="T4" fmla="*/ 137 w 187"/>
                <a:gd name="T5" fmla="*/ 233 h 254"/>
                <a:gd name="T6" fmla="*/ 137 w 187"/>
                <a:gd name="T7" fmla="*/ 196 h 254"/>
                <a:gd name="T8" fmla="*/ 132 w 187"/>
                <a:gd name="T9" fmla="*/ 186 h 254"/>
                <a:gd name="T10" fmla="*/ 124 w 187"/>
                <a:gd name="T11" fmla="*/ 184 h 254"/>
                <a:gd name="T12" fmla="*/ 122 w 187"/>
                <a:gd name="T13" fmla="*/ 184 h 254"/>
                <a:gd name="T14" fmla="*/ 122 w 187"/>
                <a:gd name="T15" fmla="*/ 184 h 254"/>
                <a:gd name="T16" fmla="*/ 121 w 187"/>
                <a:gd name="T17" fmla="*/ 184 h 254"/>
                <a:gd name="T18" fmla="*/ 95 w 187"/>
                <a:gd name="T19" fmla="*/ 184 h 254"/>
                <a:gd name="T20" fmla="*/ 77 w 187"/>
                <a:gd name="T21" fmla="*/ 175 h 254"/>
                <a:gd name="T22" fmla="*/ 73 w 187"/>
                <a:gd name="T23" fmla="*/ 166 h 254"/>
                <a:gd name="T24" fmla="*/ 73 w 187"/>
                <a:gd name="T25" fmla="*/ 166 h 254"/>
                <a:gd name="T26" fmla="*/ 73 w 187"/>
                <a:gd name="T27" fmla="*/ 146 h 254"/>
                <a:gd name="T28" fmla="*/ 67 w 187"/>
                <a:gd name="T29" fmla="*/ 136 h 254"/>
                <a:gd name="T30" fmla="*/ 59 w 187"/>
                <a:gd name="T31" fmla="*/ 134 h 254"/>
                <a:gd name="T32" fmla="*/ 58 w 187"/>
                <a:gd name="T33" fmla="*/ 134 h 254"/>
                <a:gd name="T34" fmla="*/ 58 w 187"/>
                <a:gd name="T35" fmla="*/ 134 h 254"/>
                <a:gd name="T36" fmla="*/ 20 w 187"/>
                <a:gd name="T37" fmla="*/ 134 h 254"/>
                <a:gd name="T38" fmla="*/ 2 w 187"/>
                <a:gd name="T39" fmla="*/ 125 h 254"/>
                <a:gd name="T40" fmla="*/ 0 w 187"/>
                <a:gd name="T41" fmla="*/ 116 h 254"/>
                <a:gd name="T42" fmla="*/ 0 w 187"/>
                <a:gd name="T43" fmla="*/ 0 h 254"/>
                <a:gd name="T44" fmla="*/ 5 w 187"/>
                <a:gd name="T45" fmla="*/ 0 h 254"/>
                <a:gd name="T46" fmla="*/ 5 w 187"/>
                <a:gd name="T47" fmla="*/ 117 h 254"/>
                <a:gd name="T48" fmla="*/ 6 w 187"/>
                <a:gd name="T49" fmla="*/ 118 h 254"/>
                <a:gd name="T50" fmla="*/ 7 w 187"/>
                <a:gd name="T51" fmla="*/ 122 h 254"/>
                <a:gd name="T52" fmla="*/ 20 w 187"/>
                <a:gd name="T53" fmla="*/ 128 h 254"/>
                <a:gd name="T54" fmla="*/ 58 w 187"/>
                <a:gd name="T55" fmla="*/ 128 h 254"/>
                <a:gd name="T56" fmla="*/ 59 w 187"/>
                <a:gd name="T57" fmla="*/ 128 h 254"/>
                <a:gd name="T58" fmla="*/ 70 w 187"/>
                <a:gd name="T59" fmla="*/ 131 h 254"/>
                <a:gd name="T60" fmla="*/ 79 w 187"/>
                <a:gd name="T61" fmla="*/ 146 h 254"/>
                <a:gd name="T62" fmla="*/ 79 w 187"/>
                <a:gd name="T63" fmla="*/ 166 h 254"/>
                <a:gd name="T64" fmla="*/ 79 w 187"/>
                <a:gd name="T65" fmla="*/ 166 h 254"/>
                <a:gd name="T66" fmla="*/ 79 w 187"/>
                <a:gd name="T67" fmla="*/ 168 h 254"/>
                <a:gd name="T68" fmla="*/ 81 w 187"/>
                <a:gd name="T69" fmla="*/ 172 h 254"/>
                <a:gd name="T70" fmla="*/ 95 w 187"/>
                <a:gd name="T71" fmla="*/ 178 h 254"/>
                <a:gd name="T72" fmla="*/ 121 w 187"/>
                <a:gd name="T73" fmla="*/ 178 h 254"/>
                <a:gd name="T74" fmla="*/ 124 w 187"/>
                <a:gd name="T75" fmla="*/ 178 h 254"/>
                <a:gd name="T76" fmla="*/ 135 w 187"/>
                <a:gd name="T77" fmla="*/ 181 h 254"/>
                <a:gd name="T78" fmla="*/ 143 w 187"/>
                <a:gd name="T79" fmla="*/ 196 h 254"/>
                <a:gd name="T80" fmla="*/ 143 w 187"/>
                <a:gd name="T81" fmla="*/ 233 h 254"/>
                <a:gd name="T82" fmla="*/ 143 w 187"/>
                <a:gd name="T83" fmla="*/ 233 h 254"/>
                <a:gd name="T84" fmla="*/ 143 w 187"/>
                <a:gd name="T85" fmla="*/ 235 h 254"/>
                <a:gd name="T86" fmla="*/ 145 w 187"/>
                <a:gd name="T87" fmla="*/ 241 h 254"/>
                <a:gd name="T88" fmla="*/ 158 w 187"/>
                <a:gd name="T89" fmla="*/ 248 h 254"/>
                <a:gd name="T90" fmla="*/ 187 w 187"/>
                <a:gd name="T91" fmla="*/ 248 h 254"/>
                <a:gd name="T92" fmla="*/ 187 w 187"/>
                <a:gd name="T9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254">
                  <a:moveTo>
                    <a:pt x="187" y="254"/>
                  </a:moveTo>
                  <a:cubicBezTo>
                    <a:pt x="187" y="254"/>
                    <a:pt x="175" y="254"/>
                    <a:pt x="158" y="254"/>
                  </a:cubicBezTo>
                  <a:cubicBezTo>
                    <a:pt x="158" y="254"/>
                    <a:pt x="158" y="254"/>
                    <a:pt x="158" y="254"/>
                  </a:cubicBezTo>
                  <a:cubicBezTo>
                    <a:pt x="148" y="254"/>
                    <a:pt x="142" y="248"/>
                    <a:pt x="140" y="243"/>
                  </a:cubicBezTo>
                  <a:cubicBezTo>
                    <a:pt x="140" y="243"/>
                    <a:pt x="140" y="243"/>
                    <a:pt x="140" y="243"/>
                  </a:cubicBezTo>
                  <a:cubicBezTo>
                    <a:pt x="137" y="238"/>
                    <a:pt x="137" y="233"/>
                    <a:pt x="137" y="233"/>
                  </a:cubicBezTo>
                  <a:cubicBezTo>
                    <a:pt x="137" y="233"/>
                    <a:pt x="137" y="233"/>
                    <a:pt x="137" y="233"/>
                  </a:cubicBezTo>
                  <a:cubicBezTo>
                    <a:pt x="137" y="233"/>
                    <a:pt x="137" y="214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0"/>
                    <a:pt x="135" y="187"/>
                    <a:pt x="132" y="186"/>
                  </a:cubicBezTo>
                  <a:cubicBezTo>
                    <a:pt x="132" y="186"/>
                    <a:pt x="132" y="186"/>
                    <a:pt x="132" y="186"/>
                  </a:cubicBezTo>
                  <a:cubicBezTo>
                    <a:pt x="130" y="184"/>
                    <a:pt x="127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3" y="184"/>
                    <a:pt x="123" y="184"/>
                    <a:pt x="122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1" y="184"/>
                    <a:pt x="113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84"/>
                    <a:pt x="79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4" y="171"/>
                    <a:pt x="73" y="167"/>
                    <a:pt x="73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66"/>
                    <a:pt x="73" y="163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40"/>
                    <a:pt x="71" y="137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4" y="134"/>
                    <a:pt x="60" y="134"/>
                    <a:pt x="59" y="13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58" y="134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37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0" y="134"/>
                    <a:pt x="5" y="129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1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6"/>
                    <a:pt x="5" y="116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6" y="117"/>
                    <a:pt x="6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21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9" y="125"/>
                    <a:pt x="12" y="128"/>
                    <a:pt x="20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37" y="128"/>
                    <a:pt x="58" y="128"/>
                    <a:pt x="58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8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8"/>
                    <a:pt x="65" y="128"/>
                    <a:pt x="70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5" y="133"/>
                    <a:pt x="79" y="138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9" y="161"/>
                    <a:pt x="79" y="165"/>
                    <a:pt x="79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67"/>
                    <a:pt x="79" y="167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80" y="169"/>
                    <a:pt x="80" y="171"/>
                    <a:pt x="81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3" y="175"/>
                    <a:pt x="87" y="178"/>
                    <a:pt x="95" y="178"/>
                  </a:cubicBezTo>
                  <a:cubicBezTo>
                    <a:pt x="95" y="178"/>
                    <a:pt x="95" y="178"/>
                    <a:pt x="95" y="178"/>
                  </a:cubicBezTo>
                  <a:cubicBezTo>
                    <a:pt x="111" y="178"/>
                    <a:pt x="120" y="178"/>
                    <a:pt x="121" y="178"/>
                  </a:cubicBezTo>
                  <a:cubicBezTo>
                    <a:pt x="121" y="178"/>
                    <a:pt x="121" y="178"/>
                    <a:pt x="121" y="178"/>
                  </a:cubicBezTo>
                  <a:cubicBezTo>
                    <a:pt x="122" y="178"/>
                    <a:pt x="123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7" y="178"/>
                    <a:pt x="131" y="178"/>
                    <a:pt x="135" y="181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9" y="184"/>
                    <a:pt x="143" y="189"/>
                    <a:pt x="143" y="196"/>
                  </a:cubicBezTo>
                  <a:cubicBezTo>
                    <a:pt x="143" y="196"/>
                    <a:pt x="143" y="196"/>
                    <a:pt x="143" y="196"/>
                  </a:cubicBezTo>
                  <a:cubicBezTo>
                    <a:pt x="143" y="214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4"/>
                    <a:pt x="143" y="235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3" y="237"/>
                    <a:pt x="144" y="239"/>
                    <a:pt x="145" y="241"/>
                  </a:cubicBezTo>
                  <a:cubicBezTo>
                    <a:pt x="145" y="241"/>
                    <a:pt x="145" y="241"/>
                    <a:pt x="145" y="241"/>
                  </a:cubicBezTo>
                  <a:cubicBezTo>
                    <a:pt x="147" y="244"/>
                    <a:pt x="150" y="248"/>
                    <a:pt x="158" y="248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75" y="248"/>
                    <a:pt x="187" y="248"/>
                    <a:pt x="187" y="248"/>
                  </a:cubicBezTo>
                  <a:cubicBezTo>
                    <a:pt x="187" y="248"/>
                    <a:pt x="187" y="248"/>
                    <a:pt x="187" y="248"/>
                  </a:cubicBezTo>
                  <a:cubicBezTo>
                    <a:pt x="187" y="254"/>
                    <a:pt x="187" y="254"/>
                    <a:pt x="187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164"/>
            <p:cNvSpPr>
              <a:spLocks noEditPoints="1"/>
            </p:cNvSpPr>
            <p:nvPr/>
          </p:nvSpPr>
          <p:spPr bwMode="auto">
            <a:xfrm>
              <a:off x="3168864" y="3750120"/>
              <a:ext cx="204849" cy="624449"/>
            </a:xfrm>
            <a:custGeom>
              <a:avLst/>
              <a:gdLst>
                <a:gd name="T0" fmla="*/ 44 w 45"/>
                <a:gd name="T1" fmla="*/ 73 h 138"/>
                <a:gd name="T2" fmla="*/ 43 w 45"/>
                <a:gd name="T3" fmla="*/ 134 h 138"/>
                <a:gd name="T4" fmla="*/ 41 w 45"/>
                <a:gd name="T5" fmla="*/ 136 h 138"/>
                <a:gd name="T6" fmla="*/ 21 w 45"/>
                <a:gd name="T7" fmla="*/ 138 h 138"/>
                <a:gd name="T8" fmla="*/ 2 w 45"/>
                <a:gd name="T9" fmla="*/ 136 h 138"/>
                <a:gd name="T10" fmla="*/ 0 w 45"/>
                <a:gd name="T11" fmla="*/ 134 h 138"/>
                <a:gd name="T12" fmla="*/ 0 w 45"/>
                <a:gd name="T13" fmla="*/ 109 h 138"/>
                <a:gd name="T14" fmla="*/ 0 w 45"/>
                <a:gd name="T15" fmla="*/ 97 h 138"/>
                <a:gd name="T16" fmla="*/ 1 w 45"/>
                <a:gd name="T17" fmla="*/ 73 h 138"/>
                <a:gd name="T18" fmla="*/ 2 w 45"/>
                <a:gd name="T19" fmla="*/ 71 h 138"/>
                <a:gd name="T20" fmla="*/ 22 w 45"/>
                <a:gd name="T21" fmla="*/ 69 h 138"/>
                <a:gd name="T22" fmla="*/ 42 w 45"/>
                <a:gd name="T23" fmla="*/ 71 h 138"/>
                <a:gd name="T24" fmla="*/ 44 w 45"/>
                <a:gd name="T25" fmla="*/ 73 h 138"/>
                <a:gd name="T26" fmla="*/ 45 w 45"/>
                <a:gd name="T27" fmla="*/ 4 h 138"/>
                <a:gd name="T28" fmla="*/ 44 w 45"/>
                <a:gd name="T29" fmla="*/ 65 h 138"/>
                <a:gd name="T30" fmla="*/ 42 w 45"/>
                <a:gd name="T31" fmla="*/ 67 h 138"/>
                <a:gd name="T32" fmla="*/ 22 w 45"/>
                <a:gd name="T33" fmla="*/ 69 h 138"/>
                <a:gd name="T34" fmla="*/ 3 w 45"/>
                <a:gd name="T35" fmla="*/ 67 h 138"/>
                <a:gd name="T36" fmla="*/ 1 w 45"/>
                <a:gd name="T37" fmla="*/ 65 h 138"/>
                <a:gd name="T38" fmla="*/ 1 w 45"/>
                <a:gd name="T39" fmla="*/ 40 h 138"/>
                <a:gd name="T40" fmla="*/ 1 w 45"/>
                <a:gd name="T41" fmla="*/ 28 h 138"/>
                <a:gd name="T42" fmla="*/ 1 w 45"/>
                <a:gd name="T43" fmla="*/ 4 h 138"/>
                <a:gd name="T44" fmla="*/ 3 w 45"/>
                <a:gd name="T45" fmla="*/ 2 h 138"/>
                <a:gd name="T46" fmla="*/ 23 w 45"/>
                <a:gd name="T47" fmla="*/ 0 h 138"/>
                <a:gd name="T48" fmla="*/ 43 w 45"/>
                <a:gd name="T49" fmla="*/ 2 h 138"/>
                <a:gd name="T50" fmla="*/ 45 w 45"/>
                <a:gd name="T51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138">
                  <a:moveTo>
                    <a:pt x="44" y="73"/>
                  </a:moveTo>
                  <a:cubicBezTo>
                    <a:pt x="43" y="134"/>
                    <a:pt x="43" y="134"/>
                    <a:pt x="43" y="134"/>
                  </a:cubicBezTo>
                  <a:cubicBezTo>
                    <a:pt x="43" y="135"/>
                    <a:pt x="42" y="136"/>
                    <a:pt x="41" y="136"/>
                  </a:cubicBezTo>
                  <a:cubicBezTo>
                    <a:pt x="41" y="136"/>
                    <a:pt x="30" y="138"/>
                    <a:pt x="21" y="138"/>
                  </a:cubicBezTo>
                  <a:cubicBezTo>
                    <a:pt x="12" y="138"/>
                    <a:pt x="2" y="136"/>
                    <a:pt x="2" y="136"/>
                  </a:cubicBezTo>
                  <a:cubicBezTo>
                    <a:pt x="0" y="136"/>
                    <a:pt x="0" y="135"/>
                    <a:pt x="0" y="13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2"/>
                    <a:pt x="1" y="71"/>
                    <a:pt x="2" y="71"/>
                  </a:cubicBezTo>
                  <a:cubicBezTo>
                    <a:pt x="3" y="71"/>
                    <a:pt x="13" y="69"/>
                    <a:pt x="22" y="69"/>
                  </a:cubicBezTo>
                  <a:cubicBezTo>
                    <a:pt x="31" y="69"/>
                    <a:pt x="42" y="71"/>
                    <a:pt x="42" y="71"/>
                  </a:cubicBezTo>
                  <a:cubicBezTo>
                    <a:pt x="43" y="71"/>
                    <a:pt x="44" y="72"/>
                    <a:pt x="44" y="73"/>
                  </a:cubicBezTo>
                  <a:close/>
                  <a:moveTo>
                    <a:pt x="45" y="4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44" y="66"/>
                    <a:pt x="43" y="67"/>
                    <a:pt x="42" y="67"/>
                  </a:cubicBezTo>
                  <a:cubicBezTo>
                    <a:pt x="42" y="67"/>
                    <a:pt x="31" y="69"/>
                    <a:pt x="22" y="69"/>
                  </a:cubicBezTo>
                  <a:cubicBezTo>
                    <a:pt x="13" y="69"/>
                    <a:pt x="3" y="67"/>
                    <a:pt x="3" y="67"/>
                  </a:cubicBezTo>
                  <a:cubicBezTo>
                    <a:pt x="1" y="67"/>
                    <a:pt x="1" y="66"/>
                    <a:pt x="1" y="65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14" y="0"/>
                    <a:pt x="23" y="0"/>
                  </a:cubicBezTo>
                  <a:cubicBezTo>
                    <a:pt x="32" y="0"/>
                    <a:pt x="43" y="2"/>
                    <a:pt x="43" y="2"/>
                  </a:cubicBezTo>
                  <a:cubicBezTo>
                    <a:pt x="44" y="2"/>
                    <a:pt x="45" y="3"/>
                    <a:pt x="4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Rectangle 165"/>
            <p:cNvSpPr>
              <a:spLocks noChangeArrowheads="1"/>
            </p:cNvSpPr>
            <p:nvPr/>
          </p:nvSpPr>
          <p:spPr bwMode="auto">
            <a:xfrm>
              <a:off x="3301528" y="4210651"/>
              <a:ext cx="39019" cy="42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Rectangle 166"/>
            <p:cNvSpPr>
              <a:spLocks noChangeArrowheads="1"/>
            </p:cNvSpPr>
            <p:nvPr/>
          </p:nvSpPr>
          <p:spPr bwMode="auto">
            <a:xfrm>
              <a:off x="3301528" y="4261388"/>
              <a:ext cx="39019" cy="40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Rectangle 167"/>
            <p:cNvSpPr>
              <a:spLocks noChangeArrowheads="1"/>
            </p:cNvSpPr>
            <p:nvPr/>
          </p:nvSpPr>
          <p:spPr bwMode="auto">
            <a:xfrm>
              <a:off x="3196177" y="4109178"/>
              <a:ext cx="40969" cy="39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168"/>
            <p:cNvSpPr/>
            <p:nvPr/>
          </p:nvSpPr>
          <p:spPr bwMode="auto">
            <a:xfrm>
              <a:off x="3192275" y="4206748"/>
              <a:ext cx="44871" cy="46834"/>
            </a:xfrm>
            <a:custGeom>
              <a:avLst/>
              <a:gdLst>
                <a:gd name="T0" fmla="*/ 24 w 24"/>
                <a:gd name="T1" fmla="*/ 2 h 24"/>
                <a:gd name="T2" fmla="*/ 2 w 24"/>
                <a:gd name="T3" fmla="*/ 0 h 24"/>
                <a:gd name="T4" fmla="*/ 0 w 24"/>
                <a:gd name="T5" fmla="*/ 21 h 24"/>
                <a:gd name="T6" fmla="*/ 21 w 24"/>
                <a:gd name="T7" fmla="*/ 24 h 24"/>
                <a:gd name="T8" fmla="*/ 24 w 24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4" y="2"/>
                  </a:moveTo>
                  <a:lnTo>
                    <a:pt x="2" y="0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Rectangle 169"/>
            <p:cNvSpPr>
              <a:spLocks noChangeArrowheads="1"/>
            </p:cNvSpPr>
            <p:nvPr/>
          </p:nvSpPr>
          <p:spPr bwMode="auto">
            <a:xfrm>
              <a:off x="3244950" y="4261388"/>
              <a:ext cx="42921" cy="40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Rectangle 170"/>
            <p:cNvSpPr>
              <a:spLocks noChangeArrowheads="1"/>
            </p:cNvSpPr>
            <p:nvPr/>
          </p:nvSpPr>
          <p:spPr bwMode="auto">
            <a:xfrm>
              <a:off x="3196177" y="4157963"/>
              <a:ext cx="40969" cy="409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Rectangle 171"/>
            <p:cNvSpPr>
              <a:spLocks noChangeArrowheads="1"/>
            </p:cNvSpPr>
            <p:nvPr/>
          </p:nvSpPr>
          <p:spPr bwMode="auto">
            <a:xfrm>
              <a:off x="3301528" y="4109178"/>
              <a:ext cx="39019" cy="39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Rectangle 172"/>
            <p:cNvSpPr>
              <a:spLocks noChangeArrowheads="1"/>
            </p:cNvSpPr>
            <p:nvPr/>
          </p:nvSpPr>
          <p:spPr bwMode="auto">
            <a:xfrm>
              <a:off x="3192275" y="4261388"/>
              <a:ext cx="39019" cy="40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3301528" y="4157963"/>
              <a:ext cx="39019" cy="42931"/>
            </a:xfrm>
            <a:custGeom>
              <a:avLst/>
              <a:gdLst>
                <a:gd name="T0" fmla="*/ 0 w 21"/>
                <a:gd name="T1" fmla="*/ 21 h 23"/>
                <a:gd name="T2" fmla="*/ 21 w 21"/>
                <a:gd name="T3" fmla="*/ 23 h 23"/>
                <a:gd name="T4" fmla="*/ 21 w 21"/>
                <a:gd name="T5" fmla="*/ 2 h 23"/>
                <a:gd name="T6" fmla="*/ 0 w 21"/>
                <a:gd name="T7" fmla="*/ 0 h 23"/>
                <a:gd name="T8" fmla="*/ 0 w 21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21"/>
                  </a:moveTo>
                  <a:lnTo>
                    <a:pt x="21" y="23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3192275" y="3779391"/>
              <a:ext cx="161928" cy="257585"/>
            </a:xfrm>
            <a:custGeom>
              <a:avLst/>
              <a:gdLst>
                <a:gd name="T0" fmla="*/ 2 w 36"/>
                <a:gd name="T1" fmla="*/ 0 h 57"/>
                <a:gd name="T2" fmla="*/ 1 w 36"/>
                <a:gd name="T3" fmla="*/ 2 h 57"/>
                <a:gd name="T4" fmla="*/ 0 w 36"/>
                <a:gd name="T5" fmla="*/ 55 h 57"/>
                <a:gd name="T6" fmla="*/ 1 w 36"/>
                <a:gd name="T7" fmla="*/ 57 h 57"/>
                <a:gd name="T8" fmla="*/ 33 w 36"/>
                <a:gd name="T9" fmla="*/ 57 h 57"/>
                <a:gd name="T10" fmla="*/ 35 w 36"/>
                <a:gd name="T11" fmla="*/ 56 h 57"/>
                <a:gd name="T12" fmla="*/ 36 w 36"/>
                <a:gd name="T13" fmla="*/ 2 h 57"/>
                <a:gd name="T14" fmla="*/ 34 w 36"/>
                <a:gd name="T15" fmla="*/ 0 h 57"/>
                <a:gd name="T16" fmla="*/ 2 w 36"/>
                <a:gd name="T17" fmla="*/ 0 h 57"/>
                <a:gd name="T18" fmla="*/ 19 w 36"/>
                <a:gd name="T19" fmla="*/ 45 h 57"/>
                <a:gd name="T20" fmla="*/ 15 w 36"/>
                <a:gd name="T21" fmla="*/ 45 h 57"/>
                <a:gd name="T22" fmla="*/ 15 w 36"/>
                <a:gd name="T23" fmla="*/ 41 h 57"/>
                <a:gd name="T24" fmla="*/ 19 w 36"/>
                <a:gd name="T25" fmla="*/ 41 h 57"/>
                <a:gd name="T26" fmla="*/ 19 w 36"/>
                <a:gd name="T27" fmla="*/ 45 h 57"/>
                <a:gd name="T28" fmla="*/ 24 w 36"/>
                <a:gd name="T29" fmla="*/ 40 h 57"/>
                <a:gd name="T30" fmla="*/ 23 w 36"/>
                <a:gd name="T31" fmla="*/ 40 h 57"/>
                <a:gd name="T32" fmla="*/ 22 w 36"/>
                <a:gd name="T33" fmla="*/ 40 h 57"/>
                <a:gd name="T34" fmla="*/ 17 w 36"/>
                <a:gd name="T35" fmla="*/ 37 h 57"/>
                <a:gd name="T36" fmla="*/ 12 w 36"/>
                <a:gd name="T37" fmla="*/ 39 h 57"/>
                <a:gd name="T38" fmla="*/ 10 w 36"/>
                <a:gd name="T39" fmla="*/ 39 h 57"/>
                <a:gd name="T40" fmla="*/ 10 w 36"/>
                <a:gd name="T41" fmla="*/ 37 h 57"/>
                <a:gd name="T42" fmla="*/ 17 w 36"/>
                <a:gd name="T43" fmla="*/ 35 h 57"/>
                <a:gd name="T44" fmla="*/ 24 w 36"/>
                <a:gd name="T45" fmla="*/ 38 h 57"/>
                <a:gd name="T46" fmla="*/ 24 w 36"/>
                <a:gd name="T47" fmla="*/ 40 h 57"/>
                <a:gd name="T48" fmla="*/ 28 w 36"/>
                <a:gd name="T49" fmla="*/ 36 h 57"/>
                <a:gd name="T50" fmla="*/ 27 w 36"/>
                <a:gd name="T51" fmla="*/ 37 h 57"/>
                <a:gd name="T52" fmla="*/ 26 w 36"/>
                <a:gd name="T53" fmla="*/ 36 h 57"/>
                <a:gd name="T54" fmla="*/ 17 w 36"/>
                <a:gd name="T55" fmla="*/ 32 h 57"/>
                <a:gd name="T56" fmla="*/ 9 w 36"/>
                <a:gd name="T57" fmla="*/ 36 h 57"/>
                <a:gd name="T58" fmla="*/ 7 w 36"/>
                <a:gd name="T59" fmla="*/ 36 h 57"/>
                <a:gd name="T60" fmla="*/ 7 w 36"/>
                <a:gd name="T61" fmla="*/ 34 h 57"/>
                <a:gd name="T62" fmla="*/ 17 w 36"/>
                <a:gd name="T63" fmla="*/ 30 h 57"/>
                <a:gd name="T64" fmla="*/ 28 w 36"/>
                <a:gd name="T65" fmla="*/ 35 h 57"/>
                <a:gd name="T66" fmla="*/ 28 w 36"/>
                <a:gd name="T67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57">
                  <a:moveTo>
                    <a:pt x="2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5" y="56"/>
                    <a:pt x="35" y="5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lnTo>
                    <a:pt x="2" y="0"/>
                  </a:lnTo>
                  <a:close/>
                  <a:moveTo>
                    <a:pt x="19" y="45"/>
                  </a:moveTo>
                  <a:cubicBezTo>
                    <a:pt x="18" y="46"/>
                    <a:pt x="16" y="46"/>
                    <a:pt x="15" y="45"/>
                  </a:cubicBezTo>
                  <a:cubicBezTo>
                    <a:pt x="14" y="44"/>
                    <a:pt x="14" y="42"/>
                    <a:pt x="15" y="41"/>
                  </a:cubicBezTo>
                  <a:cubicBezTo>
                    <a:pt x="16" y="39"/>
                    <a:pt x="18" y="40"/>
                    <a:pt x="19" y="41"/>
                  </a:cubicBezTo>
                  <a:cubicBezTo>
                    <a:pt x="20" y="42"/>
                    <a:pt x="20" y="44"/>
                    <a:pt x="19" y="45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1" y="38"/>
                    <a:pt x="19" y="37"/>
                    <a:pt x="17" y="37"/>
                  </a:cubicBezTo>
                  <a:cubicBezTo>
                    <a:pt x="15" y="37"/>
                    <a:pt x="13" y="38"/>
                    <a:pt x="12" y="39"/>
                  </a:cubicBezTo>
                  <a:cubicBezTo>
                    <a:pt x="11" y="40"/>
                    <a:pt x="10" y="40"/>
                    <a:pt x="10" y="39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2" y="35"/>
                    <a:pt x="15" y="35"/>
                    <a:pt x="17" y="35"/>
                  </a:cubicBezTo>
                  <a:cubicBezTo>
                    <a:pt x="20" y="35"/>
                    <a:pt x="22" y="36"/>
                    <a:pt x="24" y="38"/>
                  </a:cubicBezTo>
                  <a:cubicBezTo>
                    <a:pt x="25" y="38"/>
                    <a:pt x="25" y="39"/>
                    <a:pt x="24" y="40"/>
                  </a:cubicBezTo>
                  <a:close/>
                  <a:moveTo>
                    <a:pt x="28" y="36"/>
                  </a:moveTo>
                  <a:cubicBezTo>
                    <a:pt x="28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6"/>
                  </a:cubicBezTo>
                  <a:cubicBezTo>
                    <a:pt x="24" y="34"/>
                    <a:pt x="20" y="32"/>
                    <a:pt x="17" y="32"/>
                  </a:cubicBezTo>
                  <a:cubicBezTo>
                    <a:pt x="14" y="32"/>
                    <a:pt x="11" y="33"/>
                    <a:pt x="9" y="36"/>
                  </a:cubicBezTo>
                  <a:cubicBezTo>
                    <a:pt x="8" y="36"/>
                    <a:pt x="7" y="36"/>
                    <a:pt x="7" y="36"/>
                  </a:cubicBezTo>
                  <a:cubicBezTo>
                    <a:pt x="6" y="35"/>
                    <a:pt x="6" y="34"/>
                    <a:pt x="7" y="34"/>
                  </a:cubicBezTo>
                  <a:cubicBezTo>
                    <a:pt x="10" y="31"/>
                    <a:pt x="13" y="30"/>
                    <a:pt x="17" y="30"/>
                  </a:cubicBezTo>
                  <a:cubicBezTo>
                    <a:pt x="21" y="30"/>
                    <a:pt x="25" y="31"/>
                    <a:pt x="28" y="35"/>
                  </a:cubicBezTo>
                  <a:cubicBezTo>
                    <a:pt x="28" y="35"/>
                    <a:pt x="28" y="36"/>
                    <a:pt x="28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3237146" y="4044781"/>
              <a:ext cx="66332" cy="7806"/>
            </a:xfrm>
            <a:custGeom>
              <a:avLst/>
              <a:gdLst>
                <a:gd name="T0" fmla="*/ 0 w 35"/>
                <a:gd name="T1" fmla="*/ 3 h 5"/>
                <a:gd name="T2" fmla="*/ 35 w 35"/>
                <a:gd name="T3" fmla="*/ 5 h 5"/>
                <a:gd name="T4" fmla="*/ 35 w 35"/>
                <a:gd name="T5" fmla="*/ 0 h 5"/>
                <a:gd name="T6" fmla="*/ 0 w 35"/>
                <a:gd name="T7" fmla="*/ 0 h 5"/>
                <a:gd name="T8" fmla="*/ 0 w 3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">
                  <a:moveTo>
                    <a:pt x="0" y="3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Rectangle 176"/>
            <p:cNvSpPr>
              <a:spLocks noChangeArrowheads="1"/>
            </p:cNvSpPr>
            <p:nvPr/>
          </p:nvSpPr>
          <p:spPr bwMode="auto">
            <a:xfrm>
              <a:off x="3250803" y="4109178"/>
              <a:ext cx="40969" cy="39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177"/>
            <p:cNvSpPr/>
            <p:nvPr/>
          </p:nvSpPr>
          <p:spPr bwMode="auto">
            <a:xfrm>
              <a:off x="3244950" y="4210651"/>
              <a:ext cx="42921" cy="42931"/>
            </a:xfrm>
            <a:custGeom>
              <a:avLst/>
              <a:gdLst>
                <a:gd name="T0" fmla="*/ 0 w 22"/>
                <a:gd name="T1" fmla="*/ 22 h 22"/>
                <a:gd name="T2" fmla="*/ 22 w 22"/>
                <a:gd name="T3" fmla="*/ 22 h 22"/>
                <a:gd name="T4" fmla="*/ 22 w 22"/>
                <a:gd name="T5" fmla="*/ 0 h 22"/>
                <a:gd name="T6" fmla="*/ 3 w 22"/>
                <a:gd name="T7" fmla="*/ 0 h 22"/>
                <a:gd name="T8" fmla="*/ 0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22"/>
                  </a:moveTo>
                  <a:lnTo>
                    <a:pt x="22" y="22"/>
                  </a:lnTo>
                  <a:lnTo>
                    <a:pt x="22" y="0"/>
                  </a:lnTo>
                  <a:lnTo>
                    <a:pt x="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Rectangle 178"/>
            <p:cNvSpPr>
              <a:spLocks noChangeArrowheads="1"/>
            </p:cNvSpPr>
            <p:nvPr/>
          </p:nvSpPr>
          <p:spPr bwMode="auto">
            <a:xfrm>
              <a:off x="3250803" y="4157963"/>
              <a:ext cx="40969" cy="409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179"/>
            <p:cNvSpPr>
              <a:spLocks noEditPoints="1"/>
            </p:cNvSpPr>
            <p:nvPr/>
          </p:nvSpPr>
          <p:spPr bwMode="auto">
            <a:xfrm>
              <a:off x="3172765" y="3750120"/>
              <a:ext cx="200947" cy="312224"/>
            </a:xfrm>
            <a:custGeom>
              <a:avLst/>
              <a:gdLst>
                <a:gd name="T0" fmla="*/ 22 w 44"/>
                <a:gd name="T1" fmla="*/ 0 h 69"/>
                <a:gd name="T2" fmla="*/ 2 w 44"/>
                <a:gd name="T3" fmla="*/ 2 h 69"/>
                <a:gd name="T4" fmla="*/ 0 w 44"/>
                <a:gd name="T5" fmla="*/ 4 h 69"/>
                <a:gd name="T6" fmla="*/ 0 w 44"/>
                <a:gd name="T7" fmla="*/ 28 h 69"/>
                <a:gd name="T8" fmla="*/ 0 w 44"/>
                <a:gd name="T9" fmla="*/ 40 h 69"/>
                <a:gd name="T10" fmla="*/ 0 w 44"/>
                <a:gd name="T11" fmla="*/ 65 h 69"/>
                <a:gd name="T12" fmla="*/ 2 w 44"/>
                <a:gd name="T13" fmla="*/ 67 h 69"/>
                <a:gd name="T14" fmla="*/ 21 w 44"/>
                <a:gd name="T15" fmla="*/ 69 h 69"/>
                <a:gd name="T16" fmla="*/ 41 w 44"/>
                <a:gd name="T17" fmla="*/ 67 h 69"/>
                <a:gd name="T18" fmla="*/ 43 w 44"/>
                <a:gd name="T19" fmla="*/ 65 h 69"/>
                <a:gd name="T20" fmla="*/ 44 w 44"/>
                <a:gd name="T21" fmla="*/ 4 h 69"/>
                <a:gd name="T22" fmla="*/ 42 w 44"/>
                <a:gd name="T23" fmla="*/ 2 h 69"/>
                <a:gd name="T24" fmla="*/ 22 w 44"/>
                <a:gd name="T25" fmla="*/ 0 h 69"/>
                <a:gd name="T26" fmla="*/ 29 w 44"/>
                <a:gd name="T27" fmla="*/ 67 h 69"/>
                <a:gd name="T28" fmla="*/ 14 w 44"/>
                <a:gd name="T29" fmla="*/ 66 h 69"/>
                <a:gd name="T30" fmla="*/ 14 w 44"/>
                <a:gd name="T31" fmla="*/ 65 h 69"/>
                <a:gd name="T32" fmla="*/ 29 w 44"/>
                <a:gd name="T33" fmla="*/ 65 h 69"/>
                <a:gd name="T34" fmla="*/ 29 w 44"/>
                <a:gd name="T35" fmla="*/ 67 h 69"/>
                <a:gd name="T36" fmla="*/ 40 w 44"/>
                <a:gd name="T37" fmla="*/ 8 h 69"/>
                <a:gd name="T38" fmla="*/ 39 w 44"/>
                <a:gd name="T39" fmla="*/ 62 h 69"/>
                <a:gd name="T40" fmla="*/ 37 w 44"/>
                <a:gd name="T41" fmla="*/ 63 h 69"/>
                <a:gd name="T42" fmla="*/ 5 w 44"/>
                <a:gd name="T43" fmla="*/ 63 h 69"/>
                <a:gd name="T44" fmla="*/ 4 w 44"/>
                <a:gd name="T45" fmla="*/ 61 h 69"/>
                <a:gd name="T46" fmla="*/ 5 w 44"/>
                <a:gd name="T47" fmla="*/ 8 h 69"/>
                <a:gd name="T48" fmla="*/ 6 w 44"/>
                <a:gd name="T49" fmla="*/ 6 h 69"/>
                <a:gd name="T50" fmla="*/ 38 w 44"/>
                <a:gd name="T51" fmla="*/ 6 h 69"/>
                <a:gd name="T52" fmla="*/ 40 w 44"/>
                <a:gd name="T53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69">
                  <a:moveTo>
                    <a:pt x="22" y="0"/>
                  </a:moveTo>
                  <a:cubicBezTo>
                    <a:pt x="13" y="0"/>
                    <a:pt x="3" y="2"/>
                    <a:pt x="2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ubicBezTo>
                    <a:pt x="2" y="67"/>
                    <a:pt x="12" y="69"/>
                    <a:pt x="21" y="69"/>
                  </a:cubicBezTo>
                  <a:cubicBezTo>
                    <a:pt x="30" y="69"/>
                    <a:pt x="41" y="67"/>
                    <a:pt x="41" y="67"/>
                  </a:cubicBezTo>
                  <a:cubicBezTo>
                    <a:pt x="42" y="67"/>
                    <a:pt x="43" y="66"/>
                    <a:pt x="43" y="6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3"/>
                    <a:pt x="43" y="2"/>
                    <a:pt x="42" y="2"/>
                  </a:cubicBezTo>
                  <a:cubicBezTo>
                    <a:pt x="42" y="2"/>
                    <a:pt x="31" y="0"/>
                    <a:pt x="22" y="0"/>
                  </a:cubicBezTo>
                  <a:close/>
                  <a:moveTo>
                    <a:pt x="29" y="67"/>
                  </a:move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29" y="67"/>
                  </a:lnTo>
                  <a:close/>
                  <a:moveTo>
                    <a:pt x="40" y="8"/>
                  </a:move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8" y="63"/>
                    <a:pt x="37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2"/>
                    <a:pt x="4" y="6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40" y="7"/>
                    <a:pt x="4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180"/>
            <p:cNvSpPr>
              <a:spLocks noEditPoints="1"/>
            </p:cNvSpPr>
            <p:nvPr/>
          </p:nvSpPr>
          <p:spPr bwMode="auto">
            <a:xfrm>
              <a:off x="3168864" y="4062345"/>
              <a:ext cx="198997" cy="312224"/>
            </a:xfrm>
            <a:custGeom>
              <a:avLst/>
              <a:gdLst>
                <a:gd name="T0" fmla="*/ 2 w 44"/>
                <a:gd name="T1" fmla="*/ 2 h 69"/>
                <a:gd name="T2" fmla="*/ 0 w 44"/>
                <a:gd name="T3" fmla="*/ 28 h 69"/>
                <a:gd name="T4" fmla="*/ 0 w 44"/>
                <a:gd name="T5" fmla="*/ 65 h 69"/>
                <a:gd name="T6" fmla="*/ 21 w 44"/>
                <a:gd name="T7" fmla="*/ 69 h 69"/>
                <a:gd name="T8" fmla="*/ 43 w 44"/>
                <a:gd name="T9" fmla="*/ 65 h 69"/>
                <a:gd name="T10" fmla="*/ 42 w 44"/>
                <a:gd name="T11" fmla="*/ 2 h 69"/>
                <a:gd name="T12" fmla="*/ 27 w 44"/>
                <a:gd name="T13" fmla="*/ 10 h 69"/>
                <a:gd name="T14" fmla="*/ 18 w 44"/>
                <a:gd name="T15" fmla="*/ 19 h 69"/>
                <a:gd name="T16" fmla="*/ 27 w 44"/>
                <a:gd name="T17" fmla="*/ 10 h 69"/>
                <a:gd name="T18" fmla="*/ 18 w 44"/>
                <a:gd name="T19" fmla="*/ 21 h 69"/>
                <a:gd name="T20" fmla="*/ 27 w 44"/>
                <a:gd name="T21" fmla="*/ 30 h 69"/>
                <a:gd name="T22" fmla="*/ 26 w 44"/>
                <a:gd name="T23" fmla="*/ 33 h 69"/>
                <a:gd name="T24" fmla="*/ 17 w 44"/>
                <a:gd name="T25" fmla="*/ 42 h 69"/>
                <a:gd name="T26" fmla="*/ 26 w 44"/>
                <a:gd name="T27" fmla="*/ 33 h 69"/>
                <a:gd name="T28" fmla="*/ 15 w 44"/>
                <a:gd name="T29" fmla="*/ 10 h 69"/>
                <a:gd name="T30" fmla="*/ 6 w 44"/>
                <a:gd name="T31" fmla="*/ 19 h 69"/>
                <a:gd name="T32" fmla="*/ 6 w 44"/>
                <a:gd name="T33" fmla="*/ 21 h 69"/>
                <a:gd name="T34" fmla="*/ 15 w 44"/>
                <a:gd name="T35" fmla="*/ 30 h 69"/>
                <a:gd name="T36" fmla="*/ 6 w 44"/>
                <a:gd name="T37" fmla="*/ 21 h 69"/>
                <a:gd name="T38" fmla="*/ 15 w 44"/>
                <a:gd name="T39" fmla="*/ 33 h 69"/>
                <a:gd name="T40" fmla="*/ 5 w 44"/>
                <a:gd name="T41" fmla="*/ 41 h 69"/>
                <a:gd name="T42" fmla="*/ 5 w 44"/>
                <a:gd name="T43" fmla="*/ 53 h 69"/>
                <a:gd name="T44" fmla="*/ 14 w 44"/>
                <a:gd name="T45" fmla="*/ 44 h 69"/>
                <a:gd name="T46" fmla="*/ 5 w 44"/>
                <a:gd name="T47" fmla="*/ 53 h 69"/>
                <a:gd name="T48" fmla="*/ 17 w 44"/>
                <a:gd name="T49" fmla="*/ 44 h 69"/>
                <a:gd name="T50" fmla="*/ 26 w 44"/>
                <a:gd name="T51" fmla="*/ 53 h 69"/>
                <a:gd name="T52" fmla="*/ 38 w 44"/>
                <a:gd name="T53" fmla="*/ 53 h 69"/>
                <a:gd name="T54" fmla="*/ 29 w 44"/>
                <a:gd name="T55" fmla="*/ 44 h 69"/>
                <a:gd name="T56" fmla="*/ 38 w 44"/>
                <a:gd name="T57" fmla="*/ 53 h 69"/>
                <a:gd name="T58" fmla="*/ 29 w 44"/>
                <a:gd name="T59" fmla="*/ 42 h 69"/>
                <a:gd name="T60" fmla="*/ 38 w 44"/>
                <a:gd name="T61" fmla="*/ 33 h 69"/>
                <a:gd name="T62" fmla="*/ 38 w 44"/>
                <a:gd name="T63" fmla="*/ 31 h 69"/>
                <a:gd name="T64" fmla="*/ 29 w 44"/>
                <a:gd name="T65" fmla="*/ 21 h 69"/>
                <a:gd name="T66" fmla="*/ 38 w 44"/>
                <a:gd name="T67" fmla="*/ 31 h 69"/>
                <a:gd name="T68" fmla="*/ 29 w 44"/>
                <a:gd name="T69" fmla="*/ 19 h 69"/>
                <a:gd name="T70" fmla="*/ 38 w 44"/>
                <a:gd name="T7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69">
                  <a:moveTo>
                    <a:pt x="22" y="0"/>
                  </a:moveTo>
                  <a:cubicBezTo>
                    <a:pt x="13" y="0"/>
                    <a:pt x="3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ubicBezTo>
                    <a:pt x="2" y="67"/>
                    <a:pt x="12" y="69"/>
                    <a:pt x="21" y="69"/>
                  </a:cubicBezTo>
                  <a:cubicBezTo>
                    <a:pt x="30" y="69"/>
                    <a:pt x="41" y="67"/>
                    <a:pt x="41" y="67"/>
                  </a:cubicBezTo>
                  <a:cubicBezTo>
                    <a:pt x="42" y="67"/>
                    <a:pt x="43" y="66"/>
                    <a:pt x="43" y="6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3"/>
                    <a:pt x="43" y="2"/>
                    <a:pt x="42" y="2"/>
                  </a:cubicBezTo>
                  <a:cubicBezTo>
                    <a:pt x="42" y="2"/>
                    <a:pt x="31" y="0"/>
                    <a:pt x="22" y="0"/>
                  </a:cubicBezTo>
                  <a:close/>
                  <a:moveTo>
                    <a:pt x="27" y="10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27" y="10"/>
                  </a:lnTo>
                  <a:close/>
                  <a:moveTo>
                    <a:pt x="18" y="30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30"/>
                    <a:pt x="27" y="30"/>
                    <a:pt x="27" y="30"/>
                  </a:cubicBezTo>
                  <a:lnTo>
                    <a:pt x="18" y="30"/>
                  </a:lnTo>
                  <a:close/>
                  <a:moveTo>
                    <a:pt x="26" y="33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26" y="33"/>
                  </a:lnTo>
                  <a:close/>
                  <a:moveTo>
                    <a:pt x="6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6" y="10"/>
                  </a:lnTo>
                  <a:close/>
                  <a:moveTo>
                    <a:pt x="6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6" y="30"/>
                    <a:pt x="6" y="30"/>
                  </a:cubicBezTo>
                  <a:lnTo>
                    <a:pt x="6" y="21"/>
                  </a:lnTo>
                  <a:close/>
                  <a:moveTo>
                    <a:pt x="6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5" y="41"/>
                    <a:pt x="5" y="41"/>
                    <a:pt x="5" y="41"/>
                  </a:cubicBezTo>
                  <a:lnTo>
                    <a:pt x="6" y="32"/>
                  </a:lnTo>
                  <a:close/>
                  <a:moveTo>
                    <a:pt x="5" y="53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53"/>
                    <a:pt x="14" y="53"/>
                    <a:pt x="14" y="53"/>
                  </a:cubicBezTo>
                  <a:lnTo>
                    <a:pt x="5" y="53"/>
                  </a:lnTo>
                  <a:close/>
                  <a:moveTo>
                    <a:pt x="17" y="53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17" y="53"/>
                  </a:lnTo>
                  <a:close/>
                  <a:moveTo>
                    <a:pt x="38" y="53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8" y="44"/>
                    <a:pt x="38" y="44"/>
                    <a:pt x="38" y="44"/>
                  </a:cubicBezTo>
                  <a:lnTo>
                    <a:pt x="38" y="53"/>
                  </a:lnTo>
                  <a:close/>
                  <a:moveTo>
                    <a:pt x="38" y="42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3"/>
                    <a:pt x="38" y="33"/>
                    <a:pt x="38" y="33"/>
                  </a:cubicBezTo>
                  <a:lnTo>
                    <a:pt x="38" y="42"/>
                  </a:lnTo>
                  <a:close/>
                  <a:moveTo>
                    <a:pt x="38" y="3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8" y="31"/>
                  </a:lnTo>
                  <a:close/>
                  <a:moveTo>
                    <a:pt x="38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181"/>
            <p:cNvSpPr/>
            <p:nvPr/>
          </p:nvSpPr>
          <p:spPr bwMode="auto">
            <a:xfrm>
              <a:off x="3219588" y="3914038"/>
              <a:ext cx="97548" cy="31222"/>
            </a:xfrm>
            <a:custGeom>
              <a:avLst/>
              <a:gdLst>
                <a:gd name="T0" fmla="*/ 11 w 22"/>
                <a:gd name="T1" fmla="*/ 0 h 7"/>
                <a:gd name="T2" fmla="*/ 1 w 22"/>
                <a:gd name="T3" fmla="*/ 4 h 7"/>
                <a:gd name="T4" fmla="*/ 1 w 22"/>
                <a:gd name="T5" fmla="*/ 6 h 7"/>
                <a:gd name="T6" fmla="*/ 3 w 22"/>
                <a:gd name="T7" fmla="*/ 6 h 7"/>
                <a:gd name="T8" fmla="*/ 11 w 22"/>
                <a:gd name="T9" fmla="*/ 2 h 7"/>
                <a:gd name="T10" fmla="*/ 20 w 22"/>
                <a:gd name="T11" fmla="*/ 6 h 7"/>
                <a:gd name="T12" fmla="*/ 21 w 22"/>
                <a:gd name="T13" fmla="*/ 7 h 7"/>
                <a:gd name="T14" fmla="*/ 22 w 22"/>
                <a:gd name="T15" fmla="*/ 6 h 7"/>
                <a:gd name="T16" fmla="*/ 22 w 22"/>
                <a:gd name="T17" fmla="*/ 5 h 7"/>
                <a:gd name="T18" fmla="*/ 11 w 2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7">
                  <a:moveTo>
                    <a:pt x="11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3"/>
                    <a:pt x="8" y="2"/>
                    <a:pt x="11" y="2"/>
                  </a:cubicBezTo>
                  <a:cubicBezTo>
                    <a:pt x="14" y="2"/>
                    <a:pt x="18" y="4"/>
                    <a:pt x="20" y="6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2" y="7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19" y="1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182"/>
            <p:cNvSpPr/>
            <p:nvPr/>
          </p:nvSpPr>
          <p:spPr bwMode="auto">
            <a:xfrm>
              <a:off x="3231294" y="3937455"/>
              <a:ext cx="72185" cy="21465"/>
            </a:xfrm>
            <a:custGeom>
              <a:avLst/>
              <a:gdLst>
                <a:gd name="T0" fmla="*/ 8 w 16"/>
                <a:gd name="T1" fmla="*/ 0 h 5"/>
                <a:gd name="T2" fmla="*/ 1 w 16"/>
                <a:gd name="T3" fmla="*/ 2 h 5"/>
                <a:gd name="T4" fmla="*/ 1 w 16"/>
                <a:gd name="T5" fmla="*/ 4 h 5"/>
                <a:gd name="T6" fmla="*/ 3 w 16"/>
                <a:gd name="T7" fmla="*/ 4 h 5"/>
                <a:gd name="T8" fmla="*/ 8 w 16"/>
                <a:gd name="T9" fmla="*/ 2 h 5"/>
                <a:gd name="T10" fmla="*/ 13 w 16"/>
                <a:gd name="T11" fmla="*/ 5 h 5"/>
                <a:gd name="T12" fmla="*/ 14 w 16"/>
                <a:gd name="T13" fmla="*/ 5 h 5"/>
                <a:gd name="T14" fmla="*/ 15 w 16"/>
                <a:gd name="T15" fmla="*/ 5 h 5"/>
                <a:gd name="T16" fmla="*/ 15 w 16"/>
                <a:gd name="T17" fmla="*/ 3 h 5"/>
                <a:gd name="T18" fmla="*/ 8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8" y="0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4" y="3"/>
                    <a:pt x="6" y="2"/>
                    <a:pt x="8" y="2"/>
                  </a:cubicBezTo>
                  <a:cubicBezTo>
                    <a:pt x="10" y="2"/>
                    <a:pt x="12" y="3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3" y="1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183"/>
            <p:cNvSpPr/>
            <p:nvPr/>
          </p:nvSpPr>
          <p:spPr bwMode="auto">
            <a:xfrm>
              <a:off x="3254705" y="3955017"/>
              <a:ext cx="27313" cy="31222"/>
            </a:xfrm>
            <a:custGeom>
              <a:avLst/>
              <a:gdLst>
                <a:gd name="T0" fmla="*/ 1 w 6"/>
                <a:gd name="T1" fmla="*/ 2 h 7"/>
                <a:gd name="T2" fmla="*/ 1 w 6"/>
                <a:gd name="T3" fmla="*/ 6 h 7"/>
                <a:gd name="T4" fmla="*/ 5 w 6"/>
                <a:gd name="T5" fmla="*/ 6 h 7"/>
                <a:gd name="T6" fmla="*/ 5 w 6"/>
                <a:gd name="T7" fmla="*/ 2 h 7"/>
                <a:gd name="T8" fmla="*/ 1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2" y="7"/>
                    <a:pt x="4" y="7"/>
                    <a:pt x="5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184"/>
            <p:cNvSpPr>
              <a:spLocks noEditPoints="1"/>
            </p:cNvSpPr>
            <p:nvPr/>
          </p:nvSpPr>
          <p:spPr bwMode="auto">
            <a:xfrm>
              <a:off x="2398237" y="1117677"/>
              <a:ext cx="152174" cy="152209"/>
            </a:xfrm>
            <a:custGeom>
              <a:avLst/>
              <a:gdLst>
                <a:gd name="T0" fmla="*/ 10 w 34"/>
                <a:gd name="T1" fmla="*/ 23 h 34"/>
                <a:gd name="T2" fmla="*/ 17 w 34"/>
                <a:gd name="T3" fmla="*/ 11 h 34"/>
                <a:gd name="T4" fmla="*/ 23 w 34"/>
                <a:gd name="T5" fmla="*/ 14 h 34"/>
                <a:gd name="T6" fmla="*/ 18 w 34"/>
                <a:gd name="T7" fmla="*/ 0 h 34"/>
                <a:gd name="T8" fmla="*/ 1 w 34"/>
                <a:gd name="T9" fmla="*/ 3 h 34"/>
                <a:gd name="T10" fmla="*/ 6 w 34"/>
                <a:gd name="T11" fmla="*/ 6 h 34"/>
                <a:gd name="T12" fmla="*/ 2 w 34"/>
                <a:gd name="T13" fmla="*/ 12 h 34"/>
                <a:gd name="T14" fmla="*/ 3 w 34"/>
                <a:gd name="T15" fmla="*/ 19 h 34"/>
                <a:gd name="T16" fmla="*/ 12 w 34"/>
                <a:gd name="T17" fmla="*/ 32 h 34"/>
                <a:gd name="T18" fmla="*/ 10 w 34"/>
                <a:gd name="T19" fmla="*/ 23 h 34"/>
                <a:gd name="T20" fmla="*/ 32 w 34"/>
                <a:gd name="T21" fmla="*/ 20 h 34"/>
                <a:gd name="T22" fmla="*/ 13 w 34"/>
                <a:gd name="T23" fmla="*/ 21 h 34"/>
                <a:gd name="T24" fmla="*/ 12 w 34"/>
                <a:gd name="T25" fmla="*/ 27 h 34"/>
                <a:gd name="T26" fmla="*/ 14 w 34"/>
                <a:gd name="T27" fmla="*/ 32 h 34"/>
                <a:gd name="T28" fmla="*/ 18 w 34"/>
                <a:gd name="T29" fmla="*/ 34 h 34"/>
                <a:gd name="T30" fmla="*/ 34 w 34"/>
                <a:gd name="T31" fmla="*/ 33 h 34"/>
                <a:gd name="T32" fmla="*/ 32 w 34"/>
                <a:gd name="T3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4">
                  <a:moveTo>
                    <a:pt x="10" y="23"/>
                  </a:moveTo>
                  <a:cubicBezTo>
                    <a:pt x="10" y="20"/>
                    <a:pt x="15" y="14"/>
                    <a:pt x="17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3" y="10"/>
                    <a:pt x="2" y="12"/>
                  </a:cubicBezTo>
                  <a:cubicBezTo>
                    <a:pt x="0" y="15"/>
                    <a:pt x="2" y="16"/>
                    <a:pt x="3" y="19"/>
                  </a:cubicBezTo>
                  <a:cubicBezTo>
                    <a:pt x="5" y="22"/>
                    <a:pt x="12" y="32"/>
                    <a:pt x="12" y="32"/>
                  </a:cubicBezTo>
                  <a:cubicBezTo>
                    <a:pt x="12" y="32"/>
                    <a:pt x="10" y="26"/>
                    <a:pt x="10" y="23"/>
                  </a:cubicBezTo>
                  <a:close/>
                  <a:moveTo>
                    <a:pt x="32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1" y="22"/>
                    <a:pt x="12" y="27"/>
                  </a:cubicBezTo>
                  <a:cubicBezTo>
                    <a:pt x="13" y="31"/>
                    <a:pt x="14" y="32"/>
                    <a:pt x="14" y="32"/>
                  </a:cubicBezTo>
                  <a:cubicBezTo>
                    <a:pt x="14" y="32"/>
                    <a:pt x="15" y="34"/>
                    <a:pt x="18" y="34"/>
                  </a:cubicBezTo>
                  <a:cubicBezTo>
                    <a:pt x="21" y="34"/>
                    <a:pt x="34" y="33"/>
                    <a:pt x="34" y="33"/>
                  </a:cubicBezTo>
                  <a:lnTo>
                    <a:pt x="3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185"/>
            <p:cNvSpPr>
              <a:spLocks noEditPoints="1"/>
            </p:cNvSpPr>
            <p:nvPr/>
          </p:nvSpPr>
          <p:spPr bwMode="auto">
            <a:xfrm>
              <a:off x="2454815" y="1004496"/>
              <a:ext cx="191193" cy="107328"/>
            </a:xfrm>
            <a:custGeom>
              <a:avLst/>
              <a:gdLst>
                <a:gd name="T0" fmla="*/ 21 w 42"/>
                <a:gd name="T1" fmla="*/ 4 h 24"/>
                <a:gd name="T2" fmla="*/ 27 w 42"/>
                <a:gd name="T3" fmla="*/ 16 h 24"/>
                <a:gd name="T4" fmla="*/ 21 w 42"/>
                <a:gd name="T5" fmla="*/ 19 h 24"/>
                <a:gd name="T6" fmla="*/ 38 w 42"/>
                <a:gd name="T7" fmla="*/ 21 h 24"/>
                <a:gd name="T8" fmla="*/ 42 w 42"/>
                <a:gd name="T9" fmla="*/ 8 h 24"/>
                <a:gd name="T10" fmla="*/ 37 w 42"/>
                <a:gd name="T11" fmla="*/ 10 h 24"/>
                <a:gd name="T12" fmla="*/ 34 w 42"/>
                <a:gd name="T13" fmla="*/ 4 h 24"/>
                <a:gd name="T14" fmla="*/ 27 w 42"/>
                <a:gd name="T15" fmla="*/ 0 h 24"/>
                <a:gd name="T16" fmla="*/ 12 w 42"/>
                <a:gd name="T17" fmla="*/ 0 h 24"/>
                <a:gd name="T18" fmla="*/ 21 w 42"/>
                <a:gd name="T19" fmla="*/ 4 h 24"/>
                <a:gd name="T20" fmla="*/ 11 w 42"/>
                <a:gd name="T21" fmla="*/ 24 h 24"/>
                <a:gd name="T22" fmla="*/ 21 w 42"/>
                <a:gd name="T23" fmla="*/ 7 h 24"/>
                <a:gd name="T24" fmla="*/ 16 w 42"/>
                <a:gd name="T25" fmla="*/ 3 h 24"/>
                <a:gd name="T26" fmla="*/ 11 w 42"/>
                <a:gd name="T27" fmla="*/ 2 h 24"/>
                <a:gd name="T28" fmla="*/ 7 w 42"/>
                <a:gd name="T29" fmla="*/ 4 h 24"/>
                <a:gd name="T30" fmla="*/ 0 w 42"/>
                <a:gd name="T31" fmla="*/ 18 h 24"/>
                <a:gd name="T32" fmla="*/ 11 w 42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4">
                  <a:moveTo>
                    <a:pt x="21" y="4"/>
                  </a:moveTo>
                  <a:cubicBezTo>
                    <a:pt x="23" y="6"/>
                    <a:pt x="26" y="13"/>
                    <a:pt x="27" y="16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8"/>
                    <a:pt x="36" y="5"/>
                    <a:pt x="34" y="4"/>
                  </a:cubicBezTo>
                  <a:cubicBezTo>
                    <a:pt x="33" y="1"/>
                    <a:pt x="31" y="1"/>
                    <a:pt x="27" y="0"/>
                  </a:cubicBezTo>
                  <a:cubicBezTo>
                    <a:pt x="24" y="0"/>
                    <a:pt x="12" y="0"/>
                    <a:pt x="12" y="0"/>
                  </a:cubicBezTo>
                  <a:cubicBezTo>
                    <a:pt x="12" y="0"/>
                    <a:pt x="18" y="2"/>
                    <a:pt x="21" y="4"/>
                  </a:cubicBezTo>
                  <a:close/>
                  <a:moveTo>
                    <a:pt x="11" y="24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16" y="3"/>
                  </a:cubicBezTo>
                  <a:cubicBezTo>
                    <a:pt x="13" y="2"/>
                    <a:pt x="11" y="2"/>
                    <a:pt x="11" y="2"/>
                  </a:cubicBezTo>
                  <a:cubicBezTo>
                    <a:pt x="11" y="2"/>
                    <a:pt x="9" y="2"/>
                    <a:pt x="7" y="4"/>
                  </a:cubicBezTo>
                  <a:cubicBezTo>
                    <a:pt x="6" y="6"/>
                    <a:pt x="0" y="18"/>
                    <a:pt x="0" y="18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186"/>
            <p:cNvSpPr>
              <a:spLocks noEditPoints="1"/>
            </p:cNvSpPr>
            <p:nvPr/>
          </p:nvSpPr>
          <p:spPr bwMode="auto">
            <a:xfrm>
              <a:off x="2564069" y="1090357"/>
              <a:ext cx="140468" cy="195140"/>
            </a:xfrm>
            <a:custGeom>
              <a:avLst/>
              <a:gdLst>
                <a:gd name="T0" fmla="*/ 24 w 31"/>
                <a:gd name="T1" fmla="*/ 25 h 43"/>
                <a:gd name="T2" fmla="*/ 11 w 31"/>
                <a:gd name="T3" fmla="*/ 25 h 43"/>
                <a:gd name="T4" fmla="*/ 10 w 31"/>
                <a:gd name="T5" fmla="*/ 19 h 43"/>
                <a:gd name="T6" fmla="*/ 0 w 31"/>
                <a:gd name="T7" fmla="*/ 32 h 43"/>
                <a:gd name="T8" fmla="*/ 13 w 31"/>
                <a:gd name="T9" fmla="*/ 43 h 43"/>
                <a:gd name="T10" fmla="*/ 12 w 31"/>
                <a:gd name="T11" fmla="*/ 38 h 43"/>
                <a:gd name="T12" fmla="*/ 20 w 31"/>
                <a:gd name="T13" fmla="*/ 38 h 43"/>
                <a:gd name="T14" fmla="*/ 25 w 31"/>
                <a:gd name="T15" fmla="*/ 33 h 43"/>
                <a:gd name="T16" fmla="*/ 31 w 31"/>
                <a:gd name="T17" fmla="*/ 19 h 43"/>
                <a:gd name="T18" fmla="*/ 24 w 31"/>
                <a:gd name="T19" fmla="*/ 25 h 43"/>
                <a:gd name="T20" fmla="*/ 10 w 31"/>
                <a:gd name="T21" fmla="*/ 8 h 43"/>
                <a:gd name="T22" fmla="*/ 21 w 31"/>
                <a:gd name="T23" fmla="*/ 24 h 43"/>
                <a:gd name="T24" fmla="*/ 27 w 31"/>
                <a:gd name="T25" fmla="*/ 21 h 43"/>
                <a:gd name="T26" fmla="*/ 30 w 31"/>
                <a:gd name="T27" fmla="*/ 17 h 43"/>
                <a:gd name="T28" fmla="*/ 29 w 31"/>
                <a:gd name="T29" fmla="*/ 13 h 43"/>
                <a:gd name="T30" fmla="*/ 19 w 31"/>
                <a:gd name="T31" fmla="*/ 0 h 43"/>
                <a:gd name="T32" fmla="*/ 10 w 31"/>
                <a:gd name="T3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3">
                  <a:moveTo>
                    <a:pt x="24" y="25"/>
                  </a:moveTo>
                  <a:cubicBezTo>
                    <a:pt x="22" y="26"/>
                    <a:pt x="15" y="26"/>
                    <a:pt x="11" y="25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5" y="38"/>
                    <a:pt x="18" y="38"/>
                    <a:pt x="20" y="38"/>
                  </a:cubicBezTo>
                  <a:cubicBezTo>
                    <a:pt x="23" y="37"/>
                    <a:pt x="24" y="35"/>
                    <a:pt x="25" y="33"/>
                  </a:cubicBezTo>
                  <a:cubicBezTo>
                    <a:pt x="27" y="30"/>
                    <a:pt x="31" y="19"/>
                    <a:pt x="31" y="19"/>
                  </a:cubicBezTo>
                  <a:cubicBezTo>
                    <a:pt x="31" y="19"/>
                    <a:pt x="28" y="23"/>
                    <a:pt x="24" y="25"/>
                  </a:cubicBezTo>
                  <a:close/>
                  <a:moveTo>
                    <a:pt x="10" y="8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3" y="25"/>
                    <a:pt x="27" y="21"/>
                  </a:cubicBezTo>
                  <a:cubicBezTo>
                    <a:pt x="29" y="19"/>
                    <a:pt x="30" y="17"/>
                    <a:pt x="30" y="17"/>
                  </a:cubicBezTo>
                  <a:cubicBezTo>
                    <a:pt x="30" y="17"/>
                    <a:pt x="31" y="16"/>
                    <a:pt x="29" y="13"/>
                  </a:cubicBezTo>
                  <a:cubicBezTo>
                    <a:pt x="28" y="11"/>
                    <a:pt x="19" y="0"/>
                    <a:pt x="19" y="0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185" name="Group 84"/>
          <p:cNvGrpSpPr>
            <a:grpSpLocks noChangeAspect="1"/>
          </p:cNvGrpSpPr>
          <p:nvPr/>
        </p:nvGrpSpPr>
        <p:grpSpPr>
          <a:xfrm>
            <a:off x="4118299" y="1322518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86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87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188" name="Group 92"/>
          <p:cNvGrpSpPr>
            <a:grpSpLocks noChangeAspect="1"/>
          </p:cNvGrpSpPr>
          <p:nvPr/>
        </p:nvGrpSpPr>
        <p:grpSpPr>
          <a:xfrm>
            <a:off x="4105599" y="3034087"/>
            <a:ext cx="432000" cy="432833"/>
            <a:chOff x="4427538" y="3192463"/>
            <a:chExt cx="823913" cy="825500"/>
          </a:xfrm>
          <a:solidFill>
            <a:schemeClr val="accent1"/>
          </a:solidFill>
        </p:grpSpPr>
        <p:sp>
          <p:nvSpPr>
            <p:cNvPr id="189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0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1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2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3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sp>
        <p:nvSpPr>
          <p:cNvPr id="194" name="Text Box 10"/>
          <p:cNvSpPr txBox="1">
            <a:spLocks noChangeArrowheads="1"/>
          </p:cNvSpPr>
          <p:nvPr/>
        </p:nvSpPr>
        <p:spPr bwMode="auto">
          <a:xfrm>
            <a:off x="4645660" y="1343025"/>
            <a:ext cx="3921125" cy="1448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rPr>
              <a:t>校企合作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校企合作是职业学校和企业通过共同育人、合作研究、共建机构、共享资源等方式实施的合作活动。实行校企主导、政府推动、行业指导、学校企业双主体实施的合作机制。是学校与企业建立的一种合作模式，是一种注重培养质量，注重在校学习与企业实践，注重学校与企业资源、信息共享的“双赢”模式。校企合作做到了应社会所需，与市场接轨，与企业合作，实践与理论相结合的全新理念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95" name="Text Box 10"/>
          <p:cNvSpPr txBox="1">
            <a:spLocks noChangeArrowheads="1"/>
          </p:cNvSpPr>
          <p:nvPr/>
        </p:nvSpPr>
        <p:spPr bwMode="auto">
          <a:xfrm>
            <a:off x="4645660" y="3118485"/>
            <a:ext cx="4190365" cy="1448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rPr>
              <a:t>《计算机基础》课程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本课程主要着重计算机的基础知识、基本概念和基本操作技能的学习和培养。旨在提高学生的计算机素质，使学生了解计算机在信息社会中的作用，初步掌握计算机系统的基本使用方法，熟练使用office办公软件，具备在计算机的单机和网络操作环境中使用能力，并对计算机安全维护知识有一定的了解。在教学过程中注重培养提高学生的职业岗位技能和职业素质，力求达到岗位技能和职业标准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03" name="组合 202"/>
          <p:cNvGrpSpPr/>
          <p:nvPr/>
        </p:nvGrpSpPr>
        <p:grpSpPr bwMode="auto">
          <a:xfrm>
            <a:off x="206375" y="315913"/>
            <a:ext cx="815975" cy="522287"/>
            <a:chOff x="4353620" y="864629"/>
            <a:chExt cx="742365" cy="476312"/>
          </a:xfrm>
        </p:grpSpPr>
        <p:sp>
          <p:nvSpPr>
            <p:cNvPr id="204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470" name="文本框 204"/>
            <p:cNvSpPr txBox="1">
              <a:spLocks noChangeArrowheads="1"/>
            </p:cNvSpPr>
            <p:nvPr/>
          </p:nvSpPr>
          <p:spPr bwMode="auto">
            <a:xfrm>
              <a:off x="4508346" y="864629"/>
              <a:ext cx="432912" cy="4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zh-CN" alt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 bwMode="auto">
          <a:xfrm>
            <a:off x="1146810" y="346710"/>
            <a:ext cx="3438525" cy="460375"/>
            <a:chOff x="1025142" y="522164"/>
            <a:chExt cx="3438932" cy="460642"/>
          </a:xfrm>
        </p:grpSpPr>
        <p:sp>
          <p:nvSpPr>
            <p:cNvPr id="196" name="文本框 390"/>
            <p:cNvSpPr txBox="1">
              <a:spLocks noChangeArrowheads="1"/>
            </p:cNvSpPr>
            <p:nvPr/>
          </p:nvSpPr>
          <p:spPr bwMode="auto">
            <a:xfrm>
              <a:off x="1025142" y="522164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核心概念界定</a:t>
              </a:r>
              <a:endParaRPr lang="en-US" alt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8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35598" y="1433830"/>
            <a:ext cx="3328987" cy="2924175"/>
            <a:chOff x="792605" y="797647"/>
            <a:chExt cx="4091144" cy="3594484"/>
          </a:xfrm>
        </p:grpSpPr>
        <p:sp>
          <p:nvSpPr>
            <p:cNvPr id="3" name="Freeform 5"/>
            <p:cNvSpPr/>
            <p:nvPr/>
          </p:nvSpPr>
          <p:spPr bwMode="auto">
            <a:xfrm>
              <a:off x="2064625" y="3467166"/>
              <a:ext cx="850615" cy="569810"/>
            </a:xfrm>
            <a:custGeom>
              <a:avLst/>
              <a:gdLst>
                <a:gd name="T0" fmla="*/ 112 w 189"/>
                <a:gd name="T1" fmla="*/ 126 h 126"/>
                <a:gd name="T2" fmla="*/ 182 w 189"/>
                <a:gd name="T3" fmla="*/ 126 h 126"/>
                <a:gd name="T4" fmla="*/ 188 w 189"/>
                <a:gd name="T5" fmla="*/ 121 h 126"/>
                <a:gd name="T6" fmla="*/ 189 w 189"/>
                <a:gd name="T7" fmla="*/ 7 h 126"/>
                <a:gd name="T8" fmla="*/ 183 w 189"/>
                <a:gd name="T9" fmla="*/ 2 h 126"/>
                <a:gd name="T10" fmla="*/ 7 w 189"/>
                <a:gd name="T11" fmla="*/ 0 h 126"/>
                <a:gd name="T12" fmla="*/ 1 w 189"/>
                <a:gd name="T13" fmla="*/ 5 h 126"/>
                <a:gd name="T14" fmla="*/ 0 w 189"/>
                <a:gd name="T15" fmla="*/ 119 h 126"/>
                <a:gd name="T16" fmla="*/ 6 w 189"/>
                <a:gd name="T17" fmla="*/ 124 h 126"/>
                <a:gd name="T18" fmla="*/ 76 w 189"/>
                <a:gd name="T19" fmla="*/ 125 h 126"/>
                <a:gd name="T20" fmla="*/ 112 w 189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6">
                  <a:moveTo>
                    <a:pt x="112" y="126"/>
                  </a:moveTo>
                  <a:cubicBezTo>
                    <a:pt x="182" y="126"/>
                    <a:pt x="182" y="126"/>
                    <a:pt x="182" y="126"/>
                  </a:cubicBezTo>
                  <a:cubicBezTo>
                    <a:pt x="185" y="126"/>
                    <a:pt x="188" y="124"/>
                    <a:pt x="188" y="121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4"/>
                    <a:pt x="187" y="2"/>
                    <a:pt x="183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3" y="124"/>
                    <a:pt x="6" y="124"/>
                  </a:cubicBezTo>
                  <a:cubicBezTo>
                    <a:pt x="76" y="125"/>
                    <a:pt x="76" y="125"/>
                    <a:pt x="76" y="125"/>
                  </a:cubicBezTo>
                  <a:lnTo>
                    <a:pt x="112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109496" y="3508146"/>
              <a:ext cx="762823" cy="481996"/>
            </a:xfrm>
            <a:custGeom>
              <a:avLst/>
              <a:gdLst>
                <a:gd name="T0" fmla="*/ 168 w 169"/>
                <a:gd name="T1" fmla="*/ 102 h 107"/>
                <a:gd name="T2" fmla="*/ 163 w 169"/>
                <a:gd name="T3" fmla="*/ 107 h 107"/>
                <a:gd name="T4" fmla="*/ 5 w 169"/>
                <a:gd name="T5" fmla="*/ 105 h 107"/>
                <a:gd name="T6" fmla="*/ 0 w 169"/>
                <a:gd name="T7" fmla="*/ 100 h 107"/>
                <a:gd name="T8" fmla="*/ 1 w 169"/>
                <a:gd name="T9" fmla="*/ 5 h 107"/>
                <a:gd name="T10" fmla="*/ 6 w 169"/>
                <a:gd name="T11" fmla="*/ 0 h 107"/>
                <a:gd name="T12" fmla="*/ 164 w 169"/>
                <a:gd name="T13" fmla="*/ 2 h 107"/>
                <a:gd name="T14" fmla="*/ 169 w 169"/>
                <a:gd name="T15" fmla="*/ 7 h 107"/>
                <a:gd name="T16" fmla="*/ 168 w 169"/>
                <a:gd name="T17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07">
                  <a:moveTo>
                    <a:pt x="168" y="102"/>
                  </a:moveTo>
                  <a:cubicBezTo>
                    <a:pt x="168" y="105"/>
                    <a:pt x="166" y="107"/>
                    <a:pt x="163" y="107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7" y="2"/>
                    <a:pt x="169" y="4"/>
                    <a:pt x="169" y="7"/>
                  </a:cubicBezTo>
                  <a:lnTo>
                    <a:pt x="168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883186" y="4031122"/>
              <a:ext cx="1203737" cy="361009"/>
            </a:xfrm>
            <a:custGeom>
              <a:avLst/>
              <a:gdLst>
                <a:gd name="T0" fmla="*/ 159 w 267"/>
                <a:gd name="T1" fmla="*/ 79 h 80"/>
                <a:gd name="T2" fmla="*/ 260 w 267"/>
                <a:gd name="T3" fmla="*/ 80 h 80"/>
                <a:gd name="T4" fmla="*/ 265 w 267"/>
                <a:gd name="T5" fmla="*/ 75 h 80"/>
                <a:gd name="T6" fmla="*/ 227 w 267"/>
                <a:gd name="T7" fmla="*/ 4 h 80"/>
                <a:gd name="T8" fmla="*/ 220 w 267"/>
                <a:gd name="T9" fmla="*/ 1 h 80"/>
                <a:gd name="T10" fmla="*/ 48 w 267"/>
                <a:gd name="T11" fmla="*/ 0 h 80"/>
                <a:gd name="T12" fmla="*/ 41 w 267"/>
                <a:gd name="T13" fmla="*/ 2 h 80"/>
                <a:gd name="T14" fmla="*/ 1 w 267"/>
                <a:gd name="T15" fmla="*/ 72 h 80"/>
                <a:gd name="T16" fmla="*/ 6 w 267"/>
                <a:gd name="T17" fmla="*/ 77 h 80"/>
                <a:gd name="T18" fmla="*/ 108 w 267"/>
                <a:gd name="T19" fmla="*/ 78 h 80"/>
                <a:gd name="T20" fmla="*/ 159 w 267"/>
                <a:gd name="T21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80">
                  <a:moveTo>
                    <a:pt x="159" y="79"/>
                  </a:moveTo>
                  <a:cubicBezTo>
                    <a:pt x="260" y="80"/>
                    <a:pt x="260" y="80"/>
                    <a:pt x="260" y="80"/>
                  </a:cubicBezTo>
                  <a:cubicBezTo>
                    <a:pt x="264" y="80"/>
                    <a:pt x="267" y="77"/>
                    <a:pt x="265" y="75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6" y="3"/>
                    <a:pt x="223" y="1"/>
                    <a:pt x="220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1" y="1"/>
                    <a:pt x="41" y="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2" y="77"/>
                    <a:pt x="6" y="77"/>
                  </a:cubicBezTo>
                  <a:cubicBezTo>
                    <a:pt x="108" y="78"/>
                    <a:pt x="108" y="78"/>
                    <a:pt x="108" y="78"/>
                  </a:cubicBezTo>
                  <a:lnTo>
                    <a:pt x="159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2168025" y="4076004"/>
              <a:ext cx="50725" cy="19514"/>
            </a:xfrm>
            <a:custGeom>
              <a:avLst/>
              <a:gdLst>
                <a:gd name="T0" fmla="*/ 21 w 26"/>
                <a:gd name="T1" fmla="*/ 10 h 10"/>
                <a:gd name="T2" fmla="*/ 0 w 26"/>
                <a:gd name="T3" fmla="*/ 10 h 10"/>
                <a:gd name="T4" fmla="*/ 4 w 26"/>
                <a:gd name="T5" fmla="*/ 0 h 10"/>
                <a:gd name="T6" fmla="*/ 26 w 26"/>
                <a:gd name="T7" fmla="*/ 0 h 10"/>
                <a:gd name="T8" fmla="*/ 21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1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220701" y="4076004"/>
              <a:ext cx="50725" cy="19514"/>
            </a:xfrm>
            <a:custGeom>
              <a:avLst/>
              <a:gdLst>
                <a:gd name="T0" fmla="*/ 22 w 26"/>
                <a:gd name="T1" fmla="*/ 10 h 10"/>
                <a:gd name="T2" fmla="*/ 0 w 26"/>
                <a:gd name="T3" fmla="*/ 10 h 10"/>
                <a:gd name="T4" fmla="*/ 5 w 26"/>
                <a:gd name="T5" fmla="*/ 0 h 10"/>
                <a:gd name="T6" fmla="*/ 26 w 26"/>
                <a:gd name="T7" fmla="*/ 0 h 10"/>
                <a:gd name="T8" fmla="*/ 22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271426" y="4076004"/>
              <a:ext cx="48773" cy="19514"/>
            </a:xfrm>
            <a:custGeom>
              <a:avLst/>
              <a:gdLst>
                <a:gd name="T0" fmla="*/ 24 w 26"/>
                <a:gd name="T1" fmla="*/ 10 h 10"/>
                <a:gd name="T2" fmla="*/ 0 w 26"/>
                <a:gd name="T3" fmla="*/ 10 h 10"/>
                <a:gd name="T4" fmla="*/ 5 w 26"/>
                <a:gd name="T5" fmla="*/ 0 h 10"/>
                <a:gd name="T6" fmla="*/ 26 w 26"/>
                <a:gd name="T7" fmla="*/ 0 h 10"/>
                <a:gd name="T8" fmla="*/ 24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4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326053" y="4076004"/>
              <a:ext cx="48773" cy="23417"/>
            </a:xfrm>
            <a:custGeom>
              <a:avLst/>
              <a:gdLst>
                <a:gd name="T0" fmla="*/ 23 w 26"/>
                <a:gd name="T1" fmla="*/ 12 h 12"/>
                <a:gd name="T2" fmla="*/ 0 w 26"/>
                <a:gd name="T3" fmla="*/ 10 h 12"/>
                <a:gd name="T4" fmla="*/ 4 w 26"/>
                <a:gd name="T5" fmla="*/ 0 h 12"/>
                <a:gd name="T6" fmla="*/ 26 w 26"/>
                <a:gd name="T7" fmla="*/ 0 h 12"/>
                <a:gd name="T8" fmla="*/ 23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3" y="1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378728" y="4076004"/>
              <a:ext cx="46823" cy="23417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12 h 12"/>
                <a:gd name="T4" fmla="*/ 3 w 24"/>
                <a:gd name="T5" fmla="*/ 0 h 12"/>
                <a:gd name="T6" fmla="*/ 24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439208" y="4076004"/>
              <a:ext cx="39019" cy="23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487981" y="4076004"/>
              <a:ext cx="40971" cy="23417"/>
            </a:xfrm>
            <a:custGeom>
              <a:avLst/>
              <a:gdLst>
                <a:gd name="T0" fmla="*/ 21 w 21"/>
                <a:gd name="T1" fmla="*/ 12 h 12"/>
                <a:gd name="T2" fmla="*/ 0 w 21"/>
                <a:gd name="T3" fmla="*/ 12 h 12"/>
                <a:gd name="T4" fmla="*/ 0 w 21"/>
                <a:gd name="T5" fmla="*/ 0 h 12"/>
                <a:gd name="T6" fmla="*/ 21 w 21"/>
                <a:gd name="T7" fmla="*/ 2 h 12"/>
                <a:gd name="T8" fmla="*/ 21 w 2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1" y="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542608" y="4079907"/>
              <a:ext cx="40971" cy="19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597234" y="4079907"/>
              <a:ext cx="44872" cy="19514"/>
            </a:xfrm>
            <a:custGeom>
              <a:avLst/>
              <a:gdLst>
                <a:gd name="T0" fmla="*/ 24 w 24"/>
                <a:gd name="T1" fmla="*/ 10 h 10"/>
                <a:gd name="T2" fmla="*/ 2 w 24"/>
                <a:gd name="T3" fmla="*/ 10 h 10"/>
                <a:gd name="T4" fmla="*/ 0 w 24"/>
                <a:gd name="T5" fmla="*/ 0 h 10"/>
                <a:gd name="T6" fmla="*/ 19 w 24"/>
                <a:gd name="T7" fmla="*/ 0 h 10"/>
                <a:gd name="T8" fmla="*/ 24 w 2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10"/>
                  </a:moveTo>
                  <a:lnTo>
                    <a:pt x="2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646009" y="4079907"/>
              <a:ext cx="48773" cy="19514"/>
            </a:xfrm>
            <a:custGeom>
              <a:avLst/>
              <a:gdLst>
                <a:gd name="T0" fmla="*/ 26 w 26"/>
                <a:gd name="T1" fmla="*/ 10 h 10"/>
                <a:gd name="T2" fmla="*/ 5 w 26"/>
                <a:gd name="T3" fmla="*/ 10 h 10"/>
                <a:gd name="T4" fmla="*/ 0 w 26"/>
                <a:gd name="T5" fmla="*/ 0 h 10"/>
                <a:gd name="T6" fmla="*/ 21 w 26"/>
                <a:gd name="T7" fmla="*/ 0 h 10"/>
                <a:gd name="T8" fmla="*/ 2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694782" y="4079907"/>
              <a:ext cx="50725" cy="19514"/>
            </a:xfrm>
            <a:custGeom>
              <a:avLst/>
              <a:gdLst>
                <a:gd name="T0" fmla="*/ 26 w 26"/>
                <a:gd name="T1" fmla="*/ 10 h 10"/>
                <a:gd name="T2" fmla="*/ 5 w 26"/>
                <a:gd name="T3" fmla="*/ 10 h 10"/>
                <a:gd name="T4" fmla="*/ 0 w 26"/>
                <a:gd name="T5" fmla="*/ 0 h 10"/>
                <a:gd name="T6" fmla="*/ 21 w 26"/>
                <a:gd name="T7" fmla="*/ 0 h 10"/>
                <a:gd name="T8" fmla="*/ 2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2751360" y="4079907"/>
              <a:ext cx="48773" cy="23417"/>
            </a:xfrm>
            <a:custGeom>
              <a:avLst/>
              <a:gdLst>
                <a:gd name="T0" fmla="*/ 26 w 26"/>
                <a:gd name="T1" fmla="*/ 12 h 12"/>
                <a:gd name="T2" fmla="*/ 4 w 26"/>
                <a:gd name="T3" fmla="*/ 10 h 12"/>
                <a:gd name="T4" fmla="*/ 0 w 26"/>
                <a:gd name="T5" fmla="*/ 0 h 12"/>
                <a:gd name="T6" fmla="*/ 21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2148515" y="4099421"/>
              <a:ext cx="56578" cy="23417"/>
            </a:xfrm>
            <a:custGeom>
              <a:avLst/>
              <a:gdLst>
                <a:gd name="T0" fmla="*/ 24 w 29"/>
                <a:gd name="T1" fmla="*/ 12 h 12"/>
                <a:gd name="T2" fmla="*/ 0 w 29"/>
                <a:gd name="T3" fmla="*/ 12 h 12"/>
                <a:gd name="T4" fmla="*/ 7 w 29"/>
                <a:gd name="T5" fmla="*/ 0 h 12"/>
                <a:gd name="T6" fmla="*/ 29 w 29"/>
                <a:gd name="T7" fmla="*/ 0 h 12"/>
                <a:gd name="T8" fmla="*/ 24 w 2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2">
                  <a:moveTo>
                    <a:pt x="24" y="12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29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2208996" y="4099421"/>
              <a:ext cx="48773" cy="23417"/>
            </a:xfrm>
            <a:custGeom>
              <a:avLst/>
              <a:gdLst>
                <a:gd name="T0" fmla="*/ 21 w 26"/>
                <a:gd name="T1" fmla="*/ 12 h 12"/>
                <a:gd name="T2" fmla="*/ 0 w 26"/>
                <a:gd name="T3" fmla="*/ 12 h 12"/>
                <a:gd name="T4" fmla="*/ 5 w 26"/>
                <a:gd name="T5" fmla="*/ 0 h 12"/>
                <a:gd name="T6" fmla="*/ 26 w 26"/>
                <a:gd name="T7" fmla="*/ 2 h 12"/>
                <a:gd name="T8" fmla="*/ 21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1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6" y="2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2263622" y="4103323"/>
              <a:ext cx="48773" cy="19514"/>
            </a:xfrm>
            <a:custGeom>
              <a:avLst/>
              <a:gdLst>
                <a:gd name="T0" fmla="*/ 23 w 26"/>
                <a:gd name="T1" fmla="*/ 10 h 10"/>
                <a:gd name="T2" fmla="*/ 0 w 26"/>
                <a:gd name="T3" fmla="*/ 10 h 10"/>
                <a:gd name="T4" fmla="*/ 4 w 26"/>
                <a:gd name="T5" fmla="*/ 0 h 10"/>
                <a:gd name="T6" fmla="*/ 26 w 26"/>
                <a:gd name="T7" fmla="*/ 0 h 10"/>
                <a:gd name="T8" fmla="*/ 23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3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2320199" y="4103323"/>
              <a:ext cx="46823" cy="21466"/>
            </a:xfrm>
            <a:custGeom>
              <a:avLst/>
              <a:gdLst>
                <a:gd name="T0" fmla="*/ 22 w 24"/>
                <a:gd name="T1" fmla="*/ 12 h 12"/>
                <a:gd name="T2" fmla="*/ 0 w 24"/>
                <a:gd name="T3" fmla="*/ 10 h 12"/>
                <a:gd name="T4" fmla="*/ 3 w 24"/>
                <a:gd name="T5" fmla="*/ 0 h 12"/>
                <a:gd name="T6" fmla="*/ 24 w 24"/>
                <a:gd name="T7" fmla="*/ 0 h 12"/>
                <a:gd name="T8" fmla="*/ 22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2" y="12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374826" y="4103323"/>
              <a:ext cx="44872" cy="21466"/>
            </a:xfrm>
            <a:custGeom>
              <a:avLst/>
              <a:gdLst>
                <a:gd name="T0" fmla="*/ 23 w 23"/>
                <a:gd name="T1" fmla="*/ 12 h 12"/>
                <a:gd name="T2" fmla="*/ 0 w 23"/>
                <a:gd name="T3" fmla="*/ 12 h 12"/>
                <a:gd name="T4" fmla="*/ 2 w 23"/>
                <a:gd name="T5" fmla="*/ 0 h 12"/>
                <a:gd name="T6" fmla="*/ 23 w 23"/>
                <a:gd name="T7" fmla="*/ 0 h 12"/>
                <a:gd name="T8" fmla="*/ 23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12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23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435306" y="4103323"/>
              <a:ext cx="42921" cy="21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2487981" y="4103323"/>
              <a:ext cx="44872" cy="21466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12 h 12"/>
                <a:gd name="T4" fmla="*/ 0 w 24"/>
                <a:gd name="T5" fmla="*/ 0 h 12"/>
                <a:gd name="T6" fmla="*/ 21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542608" y="4103323"/>
              <a:ext cx="44872" cy="21466"/>
            </a:xfrm>
            <a:custGeom>
              <a:avLst/>
              <a:gdLst>
                <a:gd name="T0" fmla="*/ 23 w 23"/>
                <a:gd name="T1" fmla="*/ 12 h 12"/>
                <a:gd name="T2" fmla="*/ 2 w 23"/>
                <a:gd name="T3" fmla="*/ 12 h 12"/>
                <a:gd name="T4" fmla="*/ 0 w 23"/>
                <a:gd name="T5" fmla="*/ 0 h 12"/>
                <a:gd name="T6" fmla="*/ 23 w 23"/>
                <a:gd name="T7" fmla="*/ 0 h 12"/>
                <a:gd name="T8" fmla="*/ 23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12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2601136" y="4103323"/>
              <a:ext cx="44872" cy="21466"/>
            </a:xfrm>
            <a:custGeom>
              <a:avLst/>
              <a:gdLst>
                <a:gd name="T0" fmla="*/ 24 w 24"/>
                <a:gd name="T1" fmla="*/ 12 h 12"/>
                <a:gd name="T2" fmla="*/ 3 w 24"/>
                <a:gd name="T3" fmla="*/ 12 h 12"/>
                <a:gd name="T4" fmla="*/ 0 w 24"/>
                <a:gd name="T5" fmla="*/ 0 h 12"/>
                <a:gd name="T6" fmla="*/ 22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3" y="1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2655763" y="4103323"/>
              <a:ext cx="48774" cy="21466"/>
            </a:xfrm>
            <a:custGeom>
              <a:avLst/>
              <a:gdLst>
                <a:gd name="T0" fmla="*/ 26 w 26"/>
                <a:gd name="T1" fmla="*/ 12 h 12"/>
                <a:gd name="T2" fmla="*/ 5 w 26"/>
                <a:gd name="T3" fmla="*/ 12 h 12"/>
                <a:gd name="T4" fmla="*/ 0 w 26"/>
                <a:gd name="T5" fmla="*/ 0 h 12"/>
                <a:gd name="T6" fmla="*/ 21 w 26"/>
                <a:gd name="T7" fmla="*/ 3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5" y="12"/>
                  </a:lnTo>
                  <a:lnTo>
                    <a:pt x="0" y="0"/>
                  </a:lnTo>
                  <a:lnTo>
                    <a:pt x="21" y="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708439" y="4109178"/>
              <a:ext cx="50725" cy="21465"/>
            </a:xfrm>
            <a:custGeom>
              <a:avLst/>
              <a:gdLst>
                <a:gd name="T0" fmla="*/ 26 w 26"/>
                <a:gd name="T1" fmla="*/ 12 h 12"/>
                <a:gd name="T2" fmla="*/ 5 w 26"/>
                <a:gd name="T3" fmla="*/ 9 h 12"/>
                <a:gd name="T4" fmla="*/ 0 w 26"/>
                <a:gd name="T5" fmla="*/ 0 h 12"/>
                <a:gd name="T6" fmla="*/ 22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5" y="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2763066" y="4109178"/>
              <a:ext cx="54627" cy="21465"/>
            </a:xfrm>
            <a:custGeom>
              <a:avLst/>
              <a:gdLst>
                <a:gd name="T0" fmla="*/ 28 w 28"/>
                <a:gd name="T1" fmla="*/ 12 h 12"/>
                <a:gd name="T2" fmla="*/ 4 w 28"/>
                <a:gd name="T3" fmla="*/ 12 h 12"/>
                <a:gd name="T4" fmla="*/ 0 w 28"/>
                <a:gd name="T5" fmla="*/ 0 h 12"/>
                <a:gd name="T6" fmla="*/ 21 w 28"/>
                <a:gd name="T7" fmla="*/ 0 h 12"/>
                <a:gd name="T8" fmla="*/ 28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28" y="12"/>
                  </a:moveTo>
                  <a:lnTo>
                    <a:pt x="4" y="1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132908" y="4130643"/>
              <a:ext cx="58529" cy="21466"/>
            </a:xfrm>
            <a:custGeom>
              <a:avLst/>
              <a:gdLst>
                <a:gd name="T0" fmla="*/ 23 w 31"/>
                <a:gd name="T1" fmla="*/ 11 h 11"/>
                <a:gd name="T2" fmla="*/ 0 w 31"/>
                <a:gd name="T3" fmla="*/ 11 h 11"/>
                <a:gd name="T4" fmla="*/ 7 w 31"/>
                <a:gd name="T5" fmla="*/ 0 h 11"/>
                <a:gd name="T6" fmla="*/ 31 w 31"/>
                <a:gd name="T7" fmla="*/ 0 h 11"/>
                <a:gd name="T8" fmla="*/ 23 w 3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23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31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2191436" y="4130643"/>
              <a:ext cx="56578" cy="21466"/>
            </a:xfrm>
            <a:custGeom>
              <a:avLst/>
              <a:gdLst>
                <a:gd name="T0" fmla="*/ 23 w 30"/>
                <a:gd name="T1" fmla="*/ 11 h 11"/>
                <a:gd name="T2" fmla="*/ 0 w 30"/>
                <a:gd name="T3" fmla="*/ 11 h 11"/>
                <a:gd name="T4" fmla="*/ 7 w 30"/>
                <a:gd name="T5" fmla="*/ 0 h 11"/>
                <a:gd name="T6" fmla="*/ 30 w 30"/>
                <a:gd name="T7" fmla="*/ 0 h 11"/>
                <a:gd name="T8" fmla="*/ 23 w 3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3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30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2248015" y="4130643"/>
              <a:ext cx="54627" cy="21466"/>
            </a:xfrm>
            <a:custGeom>
              <a:avLst/>
              <a:gdLst>
                <a:gd name="T0" fmla="*/ 24 w 29"/>
                <a:gd name="T1" fmla="*/ 11 h 11"/>
                <a:gd name="T2" fmla="*/ 0 w 29"/>
                <a:gd name="T3" fmla="*/ 11 h 11"/>
                <a:gd name="T4" fmla="*/ 5 w 29"/>
                <a:gd name="T5" fmla="*/ 0 h 11"/>
                <a:gd name="T6" fmla="*/ 29 w 29"/>
                <a:gd name="T7" fmla="*/ 0 h 11"/>
                <a:gd name="T8" fmla="*/ 24 w 2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4" y="11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29" y="0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2306543" y="4130643"/>
              <a:ext cx="56577" cy="27320"/>
            </a:xfrm>
            <a:custGeom>
              <a:avLst/>
              <a:gdLst>
                <a:gd name="T0" fmla="*/ 26 w 29"/>
                <a:gd name="T1" fmla="*/ 14 h 14"/>
                <a:gd name="T2" fmla="*/ 0 w 29"/>
                <a:gd name="T3" fmla="*/ 11 h 14"/>
                <a:gd name="T4" fmla="*/ 5 w 29"/>
                <a:gd name="T5" fmla="*/ 0 h 14"/>
                <a:gd name="T6" fmla="*/ 29 w 29"/>
                <a:gd name="T7" fmla="*/ 0 h 14"/>
                <a:gd name="T8" fmla="*/ 26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26" y="14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29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2370924" y="4130643"/>
              <a:ext cx="48774" cy="27320"/>
            </a:xfrm>
            <a:custGeom>
              <a:avLst/>
              <a:gdLst>
                <a:gd name="T0" fmla="*/ 24 w 26"/>
                <a:gd name="T1" fmla="*/ 14 h 14"/>
                <a:gd name="T2" fmla="*/ 0 w 26"/>
                <a:gd name="T3" fmla="*/ 14 h 14"/>
                <a:gd name="T4" fmla="*/ 3 w 26"/>
                <a:gd name="T5" fmla="*/ 0 h 14"/>
                <a:gd name="T6" fmla="*/ 26 w 26"/>
                <a:gd name="T7" fmla="*/ 0 h 14"/>
                <a:gd name="T8" fmla="*/ 24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14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6" y="0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2429452" y="4130643"/>
              <a:ext cx="44872" cy="27320"/>
            </a:xfrm>
            <a:custGeom>
              <a:avLst/>
              <a:gdLst>
                <a:gd name="T0" fmla="*/ 24 w 24"/>
                <a:gd name="T1" fmla="*/ 14 h 14"/>
                <a:gd name="T2" fmla="*/ 0 w 24"/>
                <a:gd name="T3" fmla="*/ 14 h 14"/>
                <a:gd name="T4" fmla="*/ 3 w 24"/>
                <a:gd name="T5" fmla="*/ 0 h 14"/>
                <a:gd name="T6" fmla="*/ 24 w 24"/>
                <a:gd name="T7" fmla="*/ 0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2487981" y="4130643"/>
              <a:ext cx="44872" cy="27320"/>
            </a:xfrm>
            <a:custGeom>
              <a:avLst/>
              <a:gdLst>
                <a:gd name="T0" fmla="*/ 24 w 24"/>
                <a:gd name="T1" fmla="*/ 14 h 14"/>
                <a:gd name="T2" fmla="*/ 0 w 24"/>
                <a:gd name="T3" fmla="*/ 14 h 14"/>
                <a:gd name="T4" fmla="*/ 0 w 24"/>
                <a:gd name="T5" fmla="*/ 0 h 14"/>
                <a:gd name="T6" fmla="*/ 24 w 24"/>
                <a:gd name="T7" fmla="*/ 2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4" y="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2546509" y="4134546"/>
              <a:ext cx="50725" cy="23417"/>
            </a:xfrm>
            <a:custGeom>
              <a:avLst/>
              <a:gdLst>
                <a:gd name="T0" fmla="*/ 26 w 26"/>
                <a:gd name="T1" fmla="*/ 12 h 12"/>
                <a:gd name="T2" fmla="*/ 2 w 26"/>
                <a:gd name="T3" fmla="*/ 12 h 12"/>
                <a:gd name="T4" fmla="*/ 0 w 26"/>
                <a:gd name="T5" fmla="*/ 0 h 12"/>
                <a:gd name="T6" fmla="*/ 24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2606990" y="4134546"/>
              <a:ext cx="48773" cy="23417"/>
            </a:xfrm>
            <a:custGeom>
              <a:avLst/>
              <a:gdLst>
                <a:gd name="T0" fmla="*/ 26 w 26"/>
                <a:gd name="T1" fmla="*/ 12 h 12"/>
                <a:gd name="T2" fmla="*/ 2 w 26"/>
                <a:gd name="T3" fmla="*/ 12 h 12"/>
                <a:gd name="T4" fmla="*/ 0 w 26"/>
                <a:gd name="T5" fmla="*/ 0 h 12"/>
                <a:gd name="T6" fmla="*/ 23 w 26"/>
                <a:gd name="T7" fmla="*/ 0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lnTo>
                    <a:pt x="2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2665518" y="4134546"/>
              <a:ext cx="52675" cy="23417"/>
            </a:xfrm>
            <a:custGeom>
              <a:avLst/>
              <a:gdLst>
                <a:gd name="T0" fmla="*/ 28 w 28"/>
                <a:gd name="T1" fmla="*/ 12 h 12"/>
                <a:gd name="T2" fmla="*/ 4 w 28"/>
                <a:gd name="T3" fmla="*/ 12 h 12"/>
                <a:gd name="T4" fmla="*/ 0 w 28"/>
                <a:gd name="T5" fmla="*/ 0 h 12"/>
                <a:gd name="T6" fmla="*/ 23 w 28"/>
                <a:gd name="T7" fmla="*/ 0 h 12"/>
                <a:gd name="T8" fmla="*/ 28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28" y="12"/>
                  </a:moveTo>
                  <a:lnTo>
                    <a:pt x="4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2718193" y="4134546"/>
              <a:ext cx="58529" cy="27320"/>
            </a:xfrm>
            <a:custGeom>
              <a:avLst/>
              <a:gdLst>
                <a:gd name="T0" fmla="*/ 31 w 31"/>
                <a:gd name="T1" fmla="*/ 14 h 14"/>
                <a:gd name="T2" fmla="*/ 7 w 31"/>
                <a:gd name="T3" fmla="*/ 12 h 14"/>
                <a:gd name="T4" fmla="*/ 0 w 31"/>
                <a:gd name="T5" fmla="*/ 0 h 14"/>
                <a:gd name="T6" fmla="*/ 24 w 31"/>
                <a:gd name="T7" fmla="*/ 0 h 14"/>
                <a:gd name="T8" fmla="*/ 31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31" y="14"/>
                  </a:moveTo>
                  <a:lnTo>
                    <a:pt x="7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2776722" y="4134546"/>
              <a:ext cx="60480" cy="27320"/>
            </a:xfrm>
            <a:custGeom>
              <a:avLst/>
              <a:gdLst>
                <a:gd name="T0" fmla="*/ 31 w 31"/>
                <a:gd name="T1" fmla="*/ 14 h 14"/>
                <a:gd name="T2" fmla="*/ 7 w 31"/>
                <a:gd name="T3" fmla="*/ 14 h 14"/>
                <a:gd name="T4" fmla="*/ 0 w 31"/>
                <a:gd name="T5" fmla="*/ 0 h 14"/>
                <a:gd name="T6" fmla="*/ 23 w 31"/>
                <a:gd name="T7" fmla="*/ 0 h 14"/>
                <a:gd name="T8" fmla="*/ 31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31" y="14"/>
                  </a:moveTo>
                  <a:lnTo>
                    <a:pt x="7" y="1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2109496" y="4161865"/>
              <a:ext cx="62430" cy="27320"/>
            </a:xfrm>
            <a:custGeom>
              <a:avLst/>
              <a:gdLst>
                <a:gd name="T0" fmla="*/ 26 w 33"/>
                <a:gd name="T1" fmla="*/ 14 h 14"/>
                <a:gd name="T2" fmla="*/ 0 w 33"/>
                <a:gd name="T3" fmla="*/ 14 h 14"/>
                <a:gd name="T4" fmla="*/ 9 w 33"/>
                <a:gd name="T5" fmla="*/ 0 h 14"/>
                <a:gd name="T6" fmla="*/ 33 w 33"/>
                <a:gd name="T7" fmla="*/ 0 h 14"/>
                <a:gd name="T8" fmla="*/ 26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26" y="14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33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2171927" y="4161865"/>
              <a:ext cx="62430" cy="27320"/>
            </a:xfrm>
            <a:custGeom>
              <a:avLst/>
              <a:gdLst>
                <a:gd name="T0" fmla="*/ 26 w 33"/>
                <a:gd name="T1" fmla="*/ 14 h 14"/>
                <a:gd name="T2" fmla="*/ 0 w 33"/>
                <a:gd name="T3" fmla="*/ 14 h 14"/>
                <a:gd name="T4" fmla="*/ 7 w 33"/>
                <a:gd name="T5" fmla="*/ 0 h 14"/>
                <a:gd name="T6" fmla="*/ 33 w 33"/>
                <a:gd name="T7" fmla="*/ 0 h 14"/>
                <a:gd name="T8" fmla="*/ 26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26" y="14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3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2234357" y="4161865"/>
              <a:ext cx="60480" cy="27320"/>
            </a:xfrm>
            <a:custGeom>
              <a:avLst/>
              <a:gdLst>
                <a:gd name="T0" fmla="*/ 26 w 31"/>
                <a:gd name="T1" fmla="*/ 14 h 14"/>
                <a:gd name="T2" fmla="*/ 0 w 31"/>
                <a:gd name="T3" fmla="*/ 14 h 14"/>
                <a:gd name="T4" fmla="*/ 5 w 31"/>
                <a:gd name="T5" fmla="*/ 0 h 14"/>
                <a:gd name="T6" fmla="*/ 31 w 31"/>
                <a:gd name="T7" fmla="*/ 0 h 14"/>
                <a:gd name="T8" fmla="*/ 26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26" y="14"/>
                  </a:moveTo>
                  <a:lnTo>
                    <a:pt x="0" y="14"/>
                  </a:lnTo>
                  <a:lnTo>
                    <a:pt x="5" y="0"/>
                  </a:lnTo>
                  <a:lnTo>
                    <a:pt x="31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2298739" y="4161865"/>
              <a:ext cx="54627" cy="27320"/>
            </a:xfrm>
            <a:custGeom>
              <a:avLst/>
              <a:gdLst>
                <a:gd name="T0" fmla="*/ 27 w 29"/>
                <a:gd name="T1" fmla="*/ 14 h 14"/>
                <a:gd name="T2" fmla="*/ 0 w 29"/>
                <a:gd name="T3" fmla="*/ 14 h 14"/>
                <a:gd name="T4" fmla="*/ 5 w 29"/>
                <a:gd name="T5" fmla="*/ 0 h 14"/>
                <a:gd name="T6" fmla="*/ 29 w 29"/>
                <a:gd name="T7" fmla="*/ 0 h 14"/>
                <a:gd name="T8" fmla="*/ 27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27" y="14"/>
                  </a:moveTo>
                  <a:lnTo>
                    <a:pt x="0" y="14"/>
                  </a:lnTo>
                  <a:lnTo>
                    <a:pt x="5" y="0"/>
                  </a:lnTo>
                  <a:lnTo>
                    <a:pt x="29" y="0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2363120" y="4161865"/>
              <a:ext cx="52676" cy="27320"/>
            </a:xfrm>
            <a:custGeom>
              <a:avLst/>
              <a:gdLst>
                <a:gd name="T0" fmla="*/ 26 w 28"/>
                <a:gd name="T1" fmla="*/ 14 h 14"/>
                <a:gd name="T2" fmla="*/ 0 w 28"/>
                <a:gd name="T3" fmla="*/ 14 h 14"/>
                <a:gd name="T4" fmla="*/ 4 w 28"/>
                <a:gd name="T5" fmla="*/ 0 h 14"/>
                <a:gd name="T6" fmla="*/ 28 w 28"/>
                <a:gd name="T7" fmla="*/ 0 h 14"/>
                <a:gd name="T8" fmla="*/ 26 w 2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">
                  <a:moveTo>
                    <a:pt x="26" y="14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28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2425551" y="4161865"/>
              <a:ext cx="48774" cy="27320"/>
            </a:xfrm>
            <a:custGeom>
              <a:avLst/>
              <a:gdLst>
                <a:gd name="T0" fmla="*/ 26 w 26"/>
                <a:gd name="T1" fmla="*/ 14 h 14"/>
                <a:gd name="T2" fmla="*/ 0 w 26"/>
                <a:gd name="T3" fmla="*/ 14 h 14"/>
                <a:gd name="T4" fmla="*/ 2 w 26"/>
                <a:gd name="T5" fmla="*/ 0 h 14"/>
                <a:gd name="T6" fmla="*/ 26 w 26"/>
                <a:gd name="T7" fmla="*/ 0 h 14"/>
                <a:gd name="T8" fmla="*/ 26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6" y="14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6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2487981" y="4161865"/>
              <a:ext cx="48774" cy="33174"/>
            </a:xfrm>
            <a:custGeom>
              <a:avLst/>
              <a:gdLst>
                <a:gd name="T0" fmla="*/ 26 w 26"/>
                <a:gd name="T1" fmla="*/ 17 h 17"/>
                <a:gd name="T2" fmla="*/ 0 w 26"/>
                <a:gd name="T3" fmla="*/ 14 h 17"/>
                <a:gd name="T4" fmla="*/ 0 w 26"/>
                <a:gd name="T5" fmla="*/ 0 h 17"/>
                <a:gd name="T6" fmla="*/ 24 w 26"/>
                <a:gd name="T7" fmla="*/ 2 h 17"/>
                <a:gd name="T8" fmla="*/ 26 w 2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6" y="17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4" y="2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2550411" y="4165768"/>
              <a:ext cx="50725" cy="29272"/>
            </a:xfrm>
            <a:custGeom>
              <a:avLst/>
              <a:gdLst>
                <a:gd name="T0" fmla="*/ 26 w 26"/>
                <a:gd name="T1" fmla="*/ 15 h 15"/>
                <a:gd name="T2" fmla="*/ 0 w 26"/>
                <a:gd name="T3" fmla="*/ 15 h 15"/>
                <a:gd name="T4" fmla="*/ 0 w 26"/>
                <a:gd name="T5" fmla="*/ 0 h 15"/>
                <a:gd name="T6" fmla="*/ 24 w 26"/>
                <a:gd name="T7" fmla="*/ 0 h 15"/>
                <a:gd name="T8" fmla="*/ 26 w 2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2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2612842" y="4165768"/>
              <a:ext cx="56578" cy="29272"/>
            </a:xfrm>
            <a:custGeom>
              <a:avLst/>
              <a:gdLst>
                <a:gd name="T0" fmla="*/ 29 w 29"/>
                <a:gd name="T1" fmla="*/ 15 h 15"/>
                <a:gd name="T2" fmla="*/ 3 w 29"/>
                <a:gd name="T3" fmla="*/ 15 h 15"/>
                <a:gd name="T4" fmla="*/ 0 w 29"/>
                <a:gd name="T5" fmla="*/ 0 h 15"/>
                <a:gd name="T6" fmla="*/ 24 w 29"/>
                <a:gd name="T7" fmla="*/ 0 h 15"/>
                <a:gd name="T8" fmla="*/ 29 w 2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9" y="15"/>
                  </a:moveTo>
                  <a:lnTo>
                    <a:pt x="3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2673322" y="4165768"/>
              <a:ext cx="58529" cy="29272"/>
            </a:xfrm>
            <a:custGeom>
              <a:avLst/>
              <a:gdLst>
                <a:gd name="T0" fmla="*/ 31 w 31"/>
                <a:gd name="T1" fmla="*/ 15 h 15"/>
                <a:gd name="T2" fmla="*/ 5 w 31"/>
                <a:gd name="T3" fmla="*/ 15 h 15"/>
                <a:gd name="T4" fmla="*/ 0 w 31"/>
                <a:gd name="T5" fmla="*/ 0 h 15"/>
                <a:gd name="T6" fmla="*/ 24 w 31"/>
                <a:gd name="T7" fmla="*/ 0 h 15"/>
                <a:gd name="T8" fmla="*/ 31 w 3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31" y="15"/>
                  </a:moveTo>
                  <a:lnTo>
                    <a:pt x="5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2731850" y="4165768"/>
              <a:ext cx="62430" cy="29272"/>
            </a:xfrm>
            <a:custGeom>
              <a:avLst/>
              <a:gdLst>
                <a:gd name="T0" fmla="*/ 33 w 33"/>
                <a:gd name="T1" fmla="*/ 15 h 15"/>
                <a:gd name="T2" fmla="*/ 7 w 33"/>
                <a:gd name="T3" fmla="*/ 15 h 15"/>
                <a:gd name="T4" fmla="*/ 0 w 33"/>
                <a:gd name="T5" fmla="*/ 0 h 15"/>
                <a:gd name="T6" fmla="*/ 26 w 33"/>
                <a:gd name="T7" fmla="*/ 0 h 15"/>
                <a:gd name="T8" fmla="*/ 33 w 3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33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2794281" y="4165768"/>
              <a:ext cx="62430" cy="29272"/>
            </a:xfrm>
            <a:custGeom>
              <a:avLst/>
              <a:gdLst>
                <a:gd name="T0" fmla="*/ 33 w 33"/>
                <a:gd name="T1" fmla="*/ 15 h 15"/>
                <a:gd name="T2" fmla="*/ 7 w 33"/>
                <a:gd name="T3" fmla="*/ 15 h 15"/>
                <a:gd name="T4" fmla="*/ 0 w 33"/>
                <a:gd name="T5" fmla="*/ 0 h 15"/>
                <a:gd name="T6" fmla="*/ 24 w 33"/>
                <a:gd name="T7" fmla="*/ 0 h 15"/>
                <a:gd name="T8" fmla="*/ 33 w 3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33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2271426" y="4247727"/>
              <a:ext cx="460424" cy="91717"/>
            </a:xfrm>
            <a:custGeom>
              <a:avLst/>
              <a:gdLst>
                <a:gd name="T0" fmla="*/ 242 w 242"/>
                <a:gd name="T1" fmla="*/ 48 h 48"/>
                <a:gd name="T2" fmla="*/ 0 w 242"/>
                <a:gd name="T3" fmla="*/ 45 h 48"/>
                <a:gd name="T4" fmla="*/ 14 w 242"/>
                <a:gd name="T5" fmla="*/ 0 h 48"/>
                <a:gd name="T6" fmla="*/ 228 w 242"/>
                <a:gd name="T7" fmla="*/ 3 h 48"/>
                <a:gd name="T8" fmla="*/ 242 w 24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8">
                  <a:moveTo>
                    <a:pt x="242" y="48"/>
                  </a:moveTo>
                  <a:lnTo>
                    <a:pt x="0" y="45"/>
                  </a:lnTo>
                  <a:lnTo>
                    <a:pt x="14" y="0"/>
                  </a:lnTo>
                  <a:lnTo>
                    <a:pt x="228" y="3"/>
                  </a:lnTo>
                  <a:lnTo>
                    <a:pt x="24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2339709" y="3683772"/>
              <a:ext cx="296545" cy="95618"/>
            </a:xfrm>
            <a:custGeom>
              <a:avLst/>
              <a:gdLst>
                <a:gd name="T0" fmla="*/ 59 w 66"/>
                <a:gd name="T1" fmla="*/ 19 h 21"/>
                <a:gd name="T2" fmla="*/ 32 w 66"/>
                <a:gd name="T3" fmla="*/ 7 h 21"/>
                <a:gd name="T4" fmla="*/ 32 w 66"/>
                <a:gd name="T5" fmla="*/ 7 h 21"/>
                <a:gd name="T6" fmla="*/ 7 w 66"/>
                <a:gd name="T7" fmla="*/ 17 h 21"/>
                <a:gd name="T8" fmla="*/ 7 w 66"/>
                <a:gd name="T9" fmla="*/ 17 h 21"/>
                <a:gd name="T10" fmla="*/ 7 w 66"/>
                <a:gd name="T11" fmla="*/ 17 h 21"/>
                <a:gd name="T12" fmla="*/ 1 w 66"/>
                <a:gd name="T13" fmla="*/ 17 h 21"/>
                <a:gd name="T14" fmla="*/ 1 w 66"/>
                <a:gd name="T15" fmla="*/ 17 h 21"/>
                <a:gd name="T16" fmla="*/ 1 w 66"/>
                <a:gd name="T17" fmla="*/ 12 h 21"/>
                <a:gd name="T18" fmla="*/ 1 w 66"/>
                <a:gd name="T19" fmla="*/ 12 h 21"/>
                <a:gd name="T20" fmla="*/ 32 w 66"/>
                <a:gd name="T21" fmla="*/ 0 h 21"/>
                <a:gd name="T22" fmla="*/ 32 w 66"/>
                <a:gd name="T23" fmla="*/ 0 h 21"/>
                <a:gd name="T24" fmla="*/ 65 w 66"/>
                <a:gd name="T25" fmla="*/ 14 h 21"/>
                <a:gd name="T26" fmla="*/ 65 w 66"/>
                <a:gd name="T27" fmla="*/ 14 h 21"/>
                <a:gd name="T28" fmla="*/ 65 w 66"/>
                <a:gd name="T29" fmla="*/ 20 h 21"/>
                <a:gd name="T30" fmla="*/ 65 w 66"/>
                <a:gd name="T31" fmla="*/ 20 h 21"/>
                <a:gd name="T32" fmla="*/ 62 w 66"/>
                <a:gd name="T33" fmla="*/ 21 h 21"/>
                <a:gd name="T34" fmla="*/ 62 w 66"/>
                <a:gd name="T35" fmla="*/ 21 h 21"/>
                <a:gd name="T36" fmla="*/ 59 w 66"/>
                <a:gd name="T3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1">
                  <a:moveTo>
                    <a:pt x="59" y="19"/>
                  </a:moveTo>
                  <a:cubicBezTo>
                    <a:pt x="52" y="12"/>
                    <a:pt x="4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3" y="7"/>
                    <a:pt x="14" y="11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9"/>
                    <a:pt x="2" y="19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0" y="3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4" y="0"/>
                    <a:pt x="56" y="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6"/>
                    <a:pt x="66" y="18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4" y="20"/>
                    <a:pt x="63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0" y="20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2378728" y="3746217"/>
              <a:ext cx="214605" cy="72201"/>
            </a:xfrm>
            <a:custGeom>
              <a:avLst/>
              <a:gdLst>
                <a:gd name="T0" fmla="*/ 39 w 47"/>
                <a:gd name="T1" fmla="*/ 15 h 16"/>
                <a:gd name="T2" fmla="*/ 23 w 47"/>
                <a:gd name="T3" fmla="*/ 8 h 16"/>
                <a:gd name="T4" fmla="*/ 23 w 47"/>
                <a:gd name="T5" fmla="*/ 8 h 16"/>
                <a:gd name="T6" fmla="*/ 7 w 47"/>
                <a:gd name="T7" fmla="*/ 14 h 16"/>
                <a:gd name="T8" fmla="*/ 7 w 47"/>
                <a:gd name="T9" fmla="*/ 14 h 16"/>
                <a:gd name="T10" fmla="*/ 7 w 47"/>
                <a:gd name="T11" fmla="*/ 14 h 16"/>
                <a:gd name="T12" fmla="*/ 2 w 47"/>
                <a:gd name="T13" fmla="*/ 14 h 16"/>
                <a:gd name="T14" fmla="*/ 2 w 47"/>
                <a:gd name="T15" fmla="*/ 14 h 16"/>
                <a:gd name="T16" fmla="*/ 2 w 47"/>
                <a:gd name="T17" fmla="*/ 8 h 16"/>
                <a:gd name="T18" fmla="*/ 2 w 47"/>
                <a:gd name="T19" fmla="*/ 8 h 16"/>
                <a:gd name="T20" fmla="*/ 23 w 47"/>
                <a:gd name="T21" fmla="*/ 0 h 16"/>
                <a:gd name="T22" fmla="*/ 23 w 47"/>
                <a:gd name="T23" fmla="*/ 0 h 16"/>
                <a:gd name="T24" fmla="*/ 45 w 47"/>
                <a:gd name="T25" fmla="*/ 10 h 16"/>
                <a:gd name="T26" fmla="*/ 45 w 47"/>
                <a:gd name="T27" fmla="*/ 10 h 16"/>
                <a:gd name="T28" fmla="*/ 45 w 47"/>
                <a:gd name="T29" fmla="*/ 15 h 16"/>
                <a:gd name="T30" fmla="*/ 45 w 47"/>
                <a:gd name="T31" fmla="*/ 15 h 16"/>
                <a:gd name="T32" fmla="*/ 42 w 47"/>
                <a:gd name="T33" fmla="*/ 16 h 16"/>
                <a:gd name="T34" fmla="*/ 42 w 47"/>
                <a:gd name="T35" fmla="*/ 16 h 16"/>
                <a:gd name="T36" fmla="*/ 39 w 47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6">
                  <a:moveTo>
                    <a:pt x="39" y="15"/>
                  </a:moveTo>
                  <a:cubicBezTo>
                    <a:pt x="35" y="10"/>
                    <a:pt x="29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7" y="8"/>
                    <a:pt x="12" y="10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3"/>
                    <a:pt x="16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9" y="4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2"/>
                    <a:pt x="47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0" y="16"/>
                    <a:pt x="39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2439208" y="3816468"/>
              <a:ext cx="89744" cy="87813"/>
            </a:xfrm>
            <a:custGeom>
              <a:avLst/>
              <a:gdLst>
                <a:gd name="T0" fmla="*/ 16 w 20"/>
                <a:gd name="T1" fmla="*/ 17 h 20"/>
                <a:gd name="T2" fmla="*/ 3 w 20"/>
                <a:gd name="T3" fmla="*/ 16 h 20"/>
                <a:gd name="T4" fmla="*/ 4 w 20"/>
                <a:gd name="T5" fmla="*/ 3 h 20"/>
                <a:gd name="T6" fmla="*/ 17 w 20"/>
                <a:gd name="T7" fmla="*/ 4 h 20"/>
                <a:gd name="T8" fmla="*/ 16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6" y="17"/>
                  </a:moveTo>
                  <a:cubicBezTo>
                    <a:pt x="12" y="20"/>
                    <a:pt x="7" y="20"/>
                    <a:pt x="3" y="16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7" y="0"/>
                    <a:pt x="13" y="0"/>
                    <a:pt x="17" y="4"/>
                  </a:cubicBezTo>
                  <a:cubicBezTo>
                    <a:pt x="20" y="7"/>
                    <a:pt x="20" y="13"/>
                    <a:pt x="16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896005" y="3670112"/>
              <a:ext cx="554070" cy="718116"/>
            </a:xfrm>
            <a:custGeom>
              <a:avLst/>
              <a:gdLst>
                <a:gd name="T0" fmla="*/ 117 w 123"/>
                <a:gd name="T1" fmla="*/ 155 h 159"/>
                <a:gd name="T2" fmla="*/ 122 w 123"/>
                <a:gd name="T3" fmla="*/ 151 h 159"/>
                <a:gd name="T4" fmla="*/ 123 w 123"/>
                <a:gd name="T5" fmla="*/ 6 h 159"/>
                <a:gd name="T6" fmla="*/ 117 w 123"/>
                <a:gd name="T7" fmla="*/ 2 h 159"/>
                <a:gd name="T8" fmla="*/ 62 w 123"/>
                <a:gd name="T9" fmla="*/ 0 h 159"/>
                <a:gd name="T10" fmla="*/ 6 w 123"/>
                <a:gd name="T11" fmla="*/ 1 h 159"/>
                <a:gd name="T12" fmla="*/ 1 w 123"/>
                <a:gd name="T13" fmla="*/ 6 h 159"/>
                <a:gd name="T14" fmla="*/ 0 w 123"/>
                <a:gd name="T15" fmla="*/ 63 h 159"/>
                <a:gd name="T16" fmla="*/ 0 w 123"/>
                <a:gd name="T17" fmla="*/ 92 h 159"/>
                <a:gd name="T18" fmla="*/ 0 w 123"/>
                <a:gd name="T19" fmla="*/ 150 h 159"/>
                <a:gd name="T20" fmla="*/ 5 w 123"/>
                <a:gd name="T21" fmla="*/ 155 h 159"/>
                <a:gd name="T22" fmla="*/ 65 w 123"/>
                <a:gd name="T23" fmla="*/ 159 h 159"/>
                <a:gd name="T24" fmla="*/ 117 w 123"/>
                <a:gd name="T25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9">
                  <a:moveTo>
                    <a:pt x="117" y="155"/>
                  </a:moveTo>
                  <a:cubicBezTo>
                    <a:pt x="119" y="155"/>
                    <a:pt x="122" y="153"/>
                    <a:pt x="122" y="151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4"/>
                    <a:pt x="120" y="2"/>
                    <a:pt x="117" y="2"/>
                  </a:cubicBezTo>
                  <a:cubicBezTo>
                    <a:pt x="117" y="2"/>
                    <a:pt x="87" y="0"/>
                    <a:pt x="62" y="0"/>
                  </a:cubicBezTo>
                  <a:cubicBezTo>
                    <a:pt x="37" y="0"/>
                    <a:pt x="8" y="1"/>
                    <a:pt x="6" y="1"/>
                  </a:cubicBezTo>
                  <a:cubicBezTo>
                    <a:pt x="3" y="1"/>
                    <a:pt x="1" y="3"/>
                    <a:pt x="1" y="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1" y="154"/>
                    <a:pt x="5" y="155"/>
                  </a:cubicBezTo>
                  <a:cubicBezTo>
                    <a:pt x="5" y="155"/>
                    <a:pt x="39" y="159"/>
                    <a:pt x="65" y="159"/>
                  </a:cubicBezTo>
                  <a:cubicBezTo>
                    <a:pt x="91" y="159"/>
                    <a:pt x="117" y="155"/>
                    <a:pt x="117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940877" y="3720848"/>
              <a:ext cx="464326" cy="602984"/>
            </a:xfrm>
            <a:custGeom>
              <a:avLst/>
              <a:gdLst>
                <a:gd name="T0" fmla="*/ 5 w 103"/>
                <a:gd name="T1" fmla="*/ 134 h 134"/>
                <a:gd name="T2" fmla="*/ 0 w 103"/>
                <a:gd name="T3" fmla="*/ 130 h 134"/>
                <a:gd name="T4" fmla="*/ 1 w 103"/>
                <a:gd name="T5" fmla="*/ 4 h 134"/>
                <a:gd name="T6" fmla="*/ 6 w 103"/>
                <a:gd name="T7" fmla="*/ 0 h 134"/>
                <a:gd name="T8" fmla="*/ 99 w 103"/>
                <a:gd name="T9" fmla="*/ 1 h 134"/>
                <a:gd name="T10" fmla="*/ 103 w 103"/>
                <a:gd name="T11" fmla="*/ 5 h 134"/>
                <a:gd name="T12" fmla="*/ 103 w 103"/>
                <a:gd name="T13" fmla="*/ 130 h 134"/>
                <a:gd name="T14" fmla="*/ 98 w 103"/>
                <a:gd name="T15" fmla="*/ 134 h 134"/>
                <a:gd name="T16" fmla="*/ 5 w 103"/>
                <a:gd name="T1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34">
                  <a:moveTo>
                    <a:pt x="5" y="134"/>
                  </a:moveTo>
                  <a:cubicBezTo>
                    <a:pt x="2" y="134"/>
                    <a:pt x="0" y="132"/>
                    <a:pt x="0" y="13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1" y="1"/>
                    <a:pt x="103" y="2"/>
                    <a:pt x="103" y="5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3"/>
                    <a:pt x="101" y="134"/>
                    <a:pt x="98" y="134"/>
                  </a:cubicBezTo>
                  <a:lnTo>
                    <a:pt x="5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1061836" y="3976483"/>
              <a:ext cx="234114" cy="72201"/>
            </a:xfrm>
            <a:custGeom>
              <a:avLst/>
              <a:gdLst>
                <a:gd name="T0" fmla="*/ 47 w 52"/>
                <a:gd name="T1" fmla="*/ 15 h 16"/>
                <a:gd name="T2" fmla="*/ 26 w 52"/>
                <a:gd name="T3" fmla="*/ 6 h 16"/>
                <a:gd name="T4" fmla="*/ 26 w 52"/>
                <a:gd name="T5" fmla="*/ 6 h 16"/>
                <a:gd name="T6" fmla="*/ 6 w 52"/>
                <a:gd name="T7" fmla="*/ 14 h 16"/>
                <a:gd name="T8" fmla="*/ 6 w 52"/>
                <a:gd name="T9" fmla="*/ 14 h 16"/>
                <a:gd name="T10" fmla="*/ 6 w 52"/>
                <a:gd name="T11" fmla="*/ 14 h 16"/>
                <a:gd name="T12" fmla="*/ 1 w 52"/>
                <a:gd name="T13" fmla="*/ 14 h 16"/>
                <a:gd name="T14" fmla="*/ 1 w 52"/>
                <a:gd name="T15" fmla="*/ 14 h 16"/>
                <a:gd name="T16" fmla="*/ 1 w 52"/>
                <a:gd name="T17" fmla="*/ 9 h 16"/>
                <a:gd name="T18" fmla="*/ 1 w 52"/>
                <a:gd name="T19" fmla="*/ 9 h 16"/>
                <a:gd name="T20" fmla="*/ 26 w 52"/>
                <a:gd name="T21" fmla="*/ 0 h 16"/>
                <a:gd name="T22" fmla="*/ 26 w 52"/>
                <a:gd name="T23" fmla="*/ 0 h 16"/>
                <a:gd name="T24" fmla="*/ 51 w 52"/>
                <a:gd name="T25" fmla="*/ 11 h 16"/>
                <a:gd name="T26" fmla="*/ 51 w 52"/>
                <a:gd name="T27" fmla="*/ 11 h 16"/>
                <a:gd name="T28" fmla="*/ 51 w 52"/>
                <a:gd name="T29" fmla="*/ 15 h 16"/>
                <a:gd name="T30" fmla="*/ 51 w 52"/>
                <a:gd name="T31" fmla="*/ 15 h 16"/>
                <a:gd name="T32" fmla="*/ 49 w 52"/>
                <a:gd name="T33" fmla="*/ 16 h 16"/>
                <a:gd name="T34" fmla="*/ 49 w 52"/>
                <a:gd name="T35" fmla="*/ 16 h 16"/>
                <a:gd name="T36" fmla="*/ 47 w 52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6">
                  <a:moveTo>
                    <a:pt x="47" y="15"/>
                  </a:moveTo>
                  <a:cubicBezTo>
                    <a:pt x="41" y="9"/>
                    <a:pt x="33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8" y="6"/>
                    <a:pt x="11" y="8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5"/>
                    <a:pt x="2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0"/>
                    <a:pt x="44" y="4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2" y="14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6"/>
                    <a:pt x="47" y="16"/>
                    <a:pt x="4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1098904" y="4027219"/>
              <a:ext cx="161930" cy="58542"/>
            </a:xfrm>
            <a:custGeom>
              <a:avLst/>
              <a:gdLst>
                <a:gd name="T0" fmla="*/ 30 w 36"/>
                <a:gd name="T1" fmla="*/ 12 h 13"/>
                <a:gd name="T2" fmla="*/ 18 w 36"/>
                <a:gd name="T3" fmla="*/ 6 h 13"/>
                <a:gd name="T4" fmla="*/ 18 w 36"/>
                <a:gd name="T5" fmla="*/ 6 h 13"/>
                <a:gd name="T6" fmla="*/ 5 w 36"/>
                <a:gd name="T7" fmla="*/ 11 h 13"/>
                <a:gd name="T8" fmla="*/ 5 w 36"/>
                <a:gd name="T9" fmla="*/ 11 h 13"/>
                <a:gd name="T10" fmla="*/ 5 w 36"/>
                <a:gd name="T11" fmla="*/ 11 h 13"/>
                <a:gd name="T12" fmla="*/ 1 w 36"/>
                <a:gd name="T13" fmla="*/ 11 h 13"/>
                <a:gd name="T14" fmla="*/ 1 w 36"/>
                <a:gd name="T15" fmla="*/ 11 h 13"/>
                <a:gd name="T16" fmla="*/ 1 w 36"/>
                <a:gd name="T17" fmla="*/ 7 h 13"/>
                <a:gd name="T18" fmla="*/ 1 w 36"/>
                <a:gd name="T19" fmla="*/ 7 h 13"/>
                <a:gd name="T20" fmla="*/ 18 w 36"/>
                <a:gd name="T21" fmla="*/ 0 h 13"/>
                <a:gd name="T22" fmla="*/ 18 w 36"/>
                <a:gd name="T23" fmla="*/ 0 h 13"/>
                <a:gd name="T24" fmla="*/ 35 w 36"/>
                <a:gd name="T25" fmla="*/ 8 h 13"/>
                <a:gd name="T26" fmla="*/ 35 w 36"/>
                <a:gd name="T27" fmla="*/ 8 h 13"/>
                <a:gd name="T28" fmla="*/ 35 w 36"/>
                <a:gd name="T29" fmla="*/ 12 h 13"/>
                <a:gd name="T30" fmla="*/ 35 w 36"/>
                <a:gd name="T31" fmla="*/ 12 h 13"/>
                <a:gd name="T32" fmla="*/ 33 w 36"/>
                <a:gd name="T33" fmla="*/ 13 h 13"/>
                <a:gd name="T34" fmla="*/ 33 w 36"/>
                <a:gd name="T35" fmla="*/ 13 h 13"/>
                <a:gd name="T36" fmla="*/ 30 w 36"/>
                <a:gd name="T3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13">
                  <a:moveTo>
                    <a:pt x="30" y="12"/>
                  </a:moveTo>
                  <a:cubicBezTo>
                    <a:pt x="27" y="8"/>
                    <a:pt x="22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6"/>
                    <a:pt x="9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2"/>
                    <a:pt x="1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30" y="3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9"/>
                    <a:pt x="36" y="11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1" y="13"/>
                    <a:pt x="3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143776" y="4079907"/>
              <a:ext cx="74136" cy="68300"/>
            </a:xfrm>
            <a:custGeom>
              <a:avLst/>
              <a:gdLst>
                <a:gd name="T0" fmla="*/ 12 w 16"/>
                <a:gd name="T1" fmla="*/ 13 h 15"/>
                <a:gd name="T2" fmla="*/ 2 w 16"/>
                <a:gd name="T3" fmla="*/ 12 h 15"/>
                <a:gd name="T4" fmla="*/ 3 w 16"/>
                <a:gd name="T5" fmla="*/ 2 h 15"/>
                <a:gd name="T6" fmla="*/ 13 w 16"/>
                <a:gd name="T7" fmla="*/ 3 h 15"/>
                <a:gd name="T8" fmla="*/ 12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13"/>
                  </a:moveTo>
                  <a:cubicBezTo>
                    <a:pt x="10" y="15"/>
                    <a:pt x="5" y="15"/>
                    <a:pt x="2" y="12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5" y="10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1079394" y="4347249"/>
              <a:ext cx="195095" cy="17562"/>
            </a:xfrm>
            <a:custGeom>
              <a:avLst/>
              <a:gdLst>
                <a:gd name="T0" fmla="*/ 102 w 102"/>
                <a:gd name="T1" fmla="*/ 10 h 10"/>
                <a:gd name="T2" fmla="*/ 0 w 102"/>
                <a:gd name="T3" fmla="*/ 7 h 10"/>
                <a:gd name="T4" fmla="*/ 0 w 102"/>
                <a:gd name="T5" fmla="*/ 0 h 10"/>
                <a:gd name="T6" fmla="*/ 102 w 102"/>
                <a:gd name="T7" fmla="*/ 3 h 10"/>
                <a:gd name="T8" fmla="*/ 102 w 10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">
                  <a:moveTo>
                    <a:pt x="102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02" y="3"/>
                  </a:lnTo>
                  <a:lnTo>
                    <a:pt x="102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1662729" y="4288707"/>
              <a:ext cx="48773" cy="50736"/>
            </a:xfrm>
            <a:custGeom>
              <a:avLst/>
              <a:gdLst>
                <a:gd name="T0" fmla="*/ 6 w 11"/>
                <a:gd name="T1" fmla="*/ 0 h 11"/>
                <a:gd name="T2" fmla="*/ 0 w 11"/>
                <a:gd name="T3" fmla="*/ 6 h 11"/>
                <a:gd name="T4" fmla="*/ 6 w 11"/>
                <a:gd name="T5" fmla="*/ 11 h 11"/>
                <a:gd name="T6" fmla="*/ 11 w 11"/>
                <a:gd name="T7" fmla="*/ 6 h 11"/>
                <a:gd name="T8" fmla="*/ 6 w 11"/>
                <a:gd name="T9" fmla="*/ 0 h 11"/>
                <a:gd name="T10" fmla="*/ 9 w 11"/>
                <a:gd name="T11" fmla="*/ 5 h 11"/>
                <a:gd name="T12" fmla="*/ 9 w 11"/>
                <a:gd name="T13" fmla="*/ 7 h 11"/>
                <a:gd name="T14" fmla="*/ 7 w 11"/>
                <a:gd name="T15" fmla="*/ 9 h 11"/>
                <a:gd name="T16" fmla="*/ 5 w 11"/>
                <a:gd name="T17" fmla="*/ 9 h 11"/>
                <a:gd name="T18" fmla="*/ 3 w 11"/>
                <a:gd name="T19" fmla="*/ 7 h 11"/>
                <a:gd name="T20" fmla="*/ 3 w 11"/>
                <a:gd name="T21" fmla="*/ 5 h 11"/>
                <a:gd name="T22" fmla="*/ 5 w 11"/>
                <a:gd name="T23" fmla="*/ 3 h 11"/>
                <a:gd name="T24" fmla="*/ 7 w 11"/>
                <a:gd name="T25" fmla="*/ 3 h 11"/>
                <a:gd name="T26" fmla="*/ 9 w 11"/>
                <a:gd name="T2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lose/>
                  <a:moveTo>
                    <a:pt x="9" y="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3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1721258" y="4306269"/>
              <a:ext cx="89744" cy="9758"/>
            </a:xfrm>
            <a:custGeom>
              <a:avLst/>
              <a:gdLst>
                <a:gd name="T0" fmla="*/ 19 w 20"/>
                <a:gd name="T1" fmla="*/ 0 h 2"/>
                <a:gd name="T2" fmla="*/ 1 w 20"/>
                <a:gd name="T3" fmla="*/ 0 h 2"/>
                <a:gd name="T4" fmla="*/ 0 w 20"/>
                <a:gd name="T5" fmla="*/ 1 h 2"/>
                <a:gd name="T6" fmla="*/ 1 w 20"/>
                <a:gd name="T7" fmla="*/ 2 h 2"/>
                <a:gd name="T8" fmla="*/ 19 w 20"/>
                <a:gd name="T9" fmla="*/ 2 h 2"/>
                <a:gd name="T10" fmla="*/ 20 w 20"/>
                <a:gd name="T11" fmla="*/ 1 h 2"/>
                <a:gd name="T12" fmla="*/ 19 w 2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0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1563230" y="4306269"/>
              <a:ext cx="95597" cy="13660"/>
            </a:xfrm>
            <a:custGeom>
              <a:avLst/>
              <a:gdLst>
                <a:gd name="T0" fmla="*/ 19 w 21"/>
                <a:gd name="T1" fmla="*/ 0 h 3"/>
                <a:gd name="T2" fmla="*/ 1 w 21"/>
                <a:gd name="T3" fmla="*/ 0 h 3"/>
                <a:gd name="T4" fmla="*/ 0 w 21"/>
                <a:gd name="T5" fmla="*/ 1 h 3"/>
                <a:gd name="T6" fmla="*/ 1 w 21"/>
                <a:gd name="T7" fmla="*/ 3 h 3"/>
                <a:gd name="T8" fmla="*/ 19 w 21"/>
                <a:gd name="T9" fmla="*/ 2 h 3"/>
                <a:gd name="T10" fmla="*/ 21 w 21"/>
                <a:gd name="T11" fmla="*/ 1 h 3"/>
                <a:gd name="T12" fmla="*/ 19 w 2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1680287" y="4306269"/>
              <a:ext cx="17559" cy="17563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0 h 4"/>
                <a:gd name="T4" fmla="*/ 0 w 4"/>
                <a:gd name="T5" fmla="*/ 1 h 4"/>
                <a:gd name="T6" fmla="*/ 0 w 4"/>
                <a:gd name="T7" fmla="*/ 3 h 4"/>
                <a:gd name="T8" fmla="*/ 1 w 4"/>
                <a:gd name="T9" fmla="*/ 4 h 4"/>
                <a:gd name="T10" fmla="*/ 3 w 4"/>
                <a:gd name="T11" fmla="*/ 4 h 4"/>
                <a:gd name="T12" fmla="*/ 4 w 4"/>
                <a:gd name="T13" fmla="*/ 3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1639318" y="3859399"/>
              <a:ext cx="85842" cy="58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1559328" y="3878913"/>
              <a:ext cx="251673" cy="400037"/>
            </a:xfrm>
            <a:custGeom>
              <a:avLst/>
              <a:gdLst>
                <a:gd name="T0" fmla="*/ 53 w 56"/>
                <a:gd name="T1" fmla="*/ 0 h 89"/>
                <a:gd name="T2" fmla="*/ 3 w 56"/>
                <a:gd name="T3" fmla="*/ 0 h 89"/>
                <a:gd name="T4" fmla="*/ 0 w 56"/>
                <a:gd name="T5" fmla="*/ 3 h 89"/>
                <a:gd name="T6" fmla="*/ 1 w 56"/>
                <a:gd name="T7" fmla="*/ 86 h 89"/>
                <a:gd name="T8" fmla="*/ 3 w 56"/>
                <a:gd name="T9" fmla="*/ 89 h 89"/>
                <a:gd name="T10" fmla="*/ 54 w 56"/>
                <a:gd name="T11" fmla="*/ 89 h 89"/>
                <a:gd name="T12" fmla="*/ 56 w 56"/>
                <a:gd name="T13" fmla="*/ 86 h 89"/>
                <a:gd name="T14" fmla="*/ 56 w 56"/>
                <a:gd name="T15" fmla="*/ 2 h 89"/>
                <a:gd name="T16" fmla="*/ 53 w 56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89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8"/>
                    <a:pt x="2" y="89"/>
                    <a:pt x="3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5" y="89"/>
                    <a:pt x="56" y="88"/>
                    <a:pt x="56" y="8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1530065" y="3835982"/>
              <a:ext cx="308250" cy="552246"/>
            </a:xfrm>
            <a:custGeom>
              <a:avLst/>
              <a:gdLst>
                <a:gd name="T0" fmla="*/ 65 w 68"/>
                <a:gd name="T1" fmla="*/ 2 h 122"/>
                <a:gd name="T2" fmla="*/ 34 w 68"/>
                <a:gd name="T3" fmla="*/ 0 h 122"/>
                <a:gd name="T4" fmla="*/ 3 w 68"/>
                <a:gd name="T5" fmla="*/ 2 h 122"/>
                <a:gd name="T6" fmla="*/ 0 w 68"/>
                <a:gd name="T7" fmla="*/ 5 h 122"/>
                <a:gd name="T8" fmla="*/ 0 w 68"/>
                <a:gd name="T9" fmla="*/ 44 h 122"/>
                <a:gd name="T10" fmla="*/ 0 w 68"/>
                <a:gd name="T11" fmla="*/ 63 h 122"/>
                <a:gd name="T12" fmla="*/ 0 w 68"/>
                <a:gd name="T13" fmla="*/ 116 h 122"/>
                <a:gd name="T14" fmla="*/ 3 w 68"/>
                <a:gd name="T15" fmla="*/ 119 h 122"/>
                <a:gd name="T16" fmla="*/ 34 w 68"/>
                <a:gd name="T17" fmla="*/ 122 h 122"/>
                <a:gd name="T18" fmla="*/ 65 w 68"/>
                <a:gd name="T19" fmla="*/ 118 h 122"/>
                <a:gd name="T20" fmla="*/ 68 w 68"/>
                <a:gd name="T21" fmla="*/ 115 h 122"/>
                <a:gd name="T22" fmla="*/ 68 w 68"/>
                <a:gd name="T23" fmla="*/ 5 h 122"/>
                <a:gd name="T24" fmla="*/ 65 w 68"/>
                <a:gd name="T25" fmla="*/ 2 h 122"/>
                <a:gd name="T26" fmla="*/ 24 w 68"/>
                <a:gd name="T27" fmla="*/ 5 h 122"/>
                <a:gd name="T28" fmla="*/ 43 w 68"/>
                <a:gd name="T29" fmla="*/ 5 h 122"/>
                <a:gd name="T30" fmla="*/ 43 w 68"/>
                <a:gd name="T31" fmla="*/ 6 h 122"/>
                <a:gd name="T32" fmla="*/ 24 w 68"/>
                <a:gd name="T33" fmla="*/ 6 h 122"/>
                <a:gd name="T34" fmla="*/ 24 w 68"/>
                <a:gd name="T35" fmla="*/ 5 h 122"/>
                <a:gd name="T36" fmla="*/ 26 w 68"/>
                <a:gd name="T37" fmla="*/ 106 h 122"/>
                <a:gd name="T38" fmla="*/ 8 w 68"/>
                <a:gd name="T39" fmla="*/ 107 h 122"/>
                <a:gd name="T40" fmla="*/ 7 w 68"/>
                <a:gd name="T41" fmla="*/ 105 h 122"/>
                <a:gd name="T42" fmla="*/ 8 w 68"/>
                <a:gd name="T43" fmla="*/ 104 h 122"/>
                <a:gd name="T44" fmla="*/ 26 w 68"/>
                <a:gd name="T45" fmla="*/ 104 h 122"/>
                <a:gd name="T46" fmla="*/ 28 w 68"/>
                <a:gd name="T47" fmla="*/ 105 h 122"/>
                <a:gd name="T48" fmla="*/ 26 w 68"/>
                <a:gd name="T49" fmla="*/ 106 h 122"/>
                <a:gd name="T50" fmla="*/ 40 w 68"/>
                <a:gd name="T51" fmla="*/ 106 h 122"/>
                <a:gd name="T52" fmla="*/ 35 w 68"/>
                <a:gd name="T53" fmla="*/ 111 h 122"/>
                <a:gd name="T54" fmla="*/ 29 w 68"/>
                <a:gd name="T55" fmla="*/ 106 h 122"/>
                <a:gd name="T56" fmla="*/ 35 w 68"/>
                <a:gd name="T57" fmla="*/ 100 h 122"/>
                <a:gd name="T58" fmla="*/ 40 w 68"/>
                <a:gd name="T59" fmla="*/ 106 h 122"/>
                <a:gd name="T60" fmla="*/ 61 w 68"/>
                <a:gd name="T61" fmla="*/ 106 h 122"/>
                <a:gd name="T62" fmla="*/ 43 w 68"/>
                <a:gd name="T63" fmla="*/ 106 h 122"/>
                <a:gd name="T64" fmla="*/ 42 w 68"/>
                <a:gd name="T65" fmla="*/ 105 h 122"/>
                <a:gd name="T66" fmla="*/ 43 w 68"/>
                <a:gd name="T67" fmla="*/ 104 h 122"/>
                <a:gd name="T68" fmla="*/ 61 w 68"/>
                <a:gd name="T69" fmla="*/ 104 h 122"/>
                <a:gd name="T70" fmla="*/ 62 w 68"/>
                <a:gd name="T71" fmla="*/ 105 h 122"/>
                <a:gd name="T72" fmla="*/ 61 w 68"/>
                <a:gd name="T73" fmla="*/ 106 h 122"/>
                <a:gd name="T74" fmla="*/ 62 w 68"/>
                <a:gd name="T75" fmla="*/ 11 h 122"/>
                <a:gd name="T76" fmla="*/ 62 w 68"/>
                <a:gd name="T77" fmla="*/ 95 h 122"/>
                <a:gd name="T78" fmla="*/ 60 w 68"/>
                <a:gd name="T79" fmla="*/ 98 h 122"/>
                <a:gd name="T80" fmla="*/ 9 w 68"/>
                <a:gd name="T81" fmla="*/ 98 h 122"/>
                <a:gd name="T82" fmla="*/ 7 w 68"/>
                <a:gd name="T83" fmla="*/ 95 h 122"/>
                <a:gd name="T84" fmla="*/ 6 w 68"/>
                <a:gd name="T85" fmla="*/ 12 h 122"/>
                <a:gd name="T86" fmla="*/ 9 w 68"/>
                <a:gd name="T87" fmla="*/ 9 h 122"/>
                <a:gd name="T88" fmla="*/ 59 w 68"/>
                <a:gd name="T89" fmla="*/ 9 h 122"/>
                <a:gd name="T90" fmla="*/ 62 w 68"/>
                <a:gd name="T91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122">
                  <a:moveTo>
                    <a:pt x="65" y="2"/>
                  </a:moveTo>
                  <a:cubicBezTo>
                    <a:pt x="65" y="2"/>
                    <a:pt x="48" y="0"/>
                    <a:pt x="34" y="0"/>
                  </a:cubicBezTo>
                  <a:cubicBezTo>
                    <a:pt x="20" y="0"/>
                    <a:pt x="4" y="2"/>
                    <a:pt x="3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7"/>
                    <a:pt x="2" y="119"/>
                    <a:pt x="3" y="119"/>
                  </a:cubicBezTo>
                  <a:cubicBezTo>
                    <a:pt x="3" y="119"/>
                    <a:pt x="20" y="122"/>
                    <a:pt x="34" y="122"/>
                  </a:cubicBezTo>
                  <a:cubicBezTo>
                    <a:pt x="49" y="122"/>
                    <a:pt x="65" y="118"/>
                    <a:pt x="65" y="118"/>
                  </a:cubicBezTo>
                  <a:cubicBezTo>
                    <a:pt x="67" y="118"/>
                    <a:pt x="68" y="117"/>
                    <a:pt x="68" y="11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3"/>
                    <a:pt x="67" y="2"/>
                    <a:pt x="65" y="2"/>
                  </a:cubicBezTo>
                  <a:close/>
                  <a:moveTo>
                    <a:pt x="24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5"/>
                  </a:lnTo>
                  <a:close/>
                  <a:moveTo>
                    <a:pt x="26" y="106"/>
                  </a:moveTo>
                  <a:cubicBezTo>
                    <a:pt x="8" y="107"/>
                    <a:pt x="8" y="107"/>
                    <a:pt x="8" y="107"/>
                  </a:cubicBezTo>
                  <a:cubicBezTo>
                    <a:pt x="8" y="107"/>
                    <a:pt x="7" y="106"/>
                    <a:pt x="7" y="105"/>
                  </a:cubicBezTo>
                  <a:cubicBezTo>
                    <a:pt x="7" y="105"/>
                    <a:pt x="8" y="104"/>
                    <a:pt x="8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4"/>
                    <a:pt x="28" y="104"/>
                    <a:pt x="28" y="105"/>
                  </a:cubicBezTo>
                  <a:cubicBezTo>
                    <a:pt x="28" y="106"/>
                    <a:pt x="27" y="106"/>
                    <a:pt x="26" y="106"/>
                  </a:cubicBezTo>
                  <a:close/>
                  <a:moveTo>
                    <a:pt x="40" y="106"/>
                  </a:moveTo>
                  <a:cubicBezTo>
                    <a:pt x="40" y="109"/>
                    <a:pt x="38" y="111"/>
                    <a:pt x="35" y="111"/>
                  </a:cubicBezTo>
                  <a:cubicBezTo>
                    <a:pt x="32" y="111"/>
                    <a:pt x="29" y="109"/>
                    <a:pt x="29" y="106"/>
                  </a:cubicBezTo>
                  <a:cubicBezTo>
                    <a:pt x="29" y="103"/>
                    <a:pt x="32" y="100"/>
                    <a:pt x="35" y="100"/>
                  </a:cubicBezTo>
                  <a:cubicBezTo>
                    <a:pt x="38" y="100"/>
                    <a:pt x="40" y="103"/>
                    <a:pt x="40" y="106"/>
                  </a:cubicBezTo>
                  <a:close/>
                  <a:moveTo>
                    <a:pt x="61" y="106"/>
                  </a:moveTo>
                  <a:cubicBezTo>
                    <a:pt x="43" y="106"/>
                    <a:pt x="43" y="106"/>
                    <a:pt x="43" y="106"/>
                  </a:cubicBezTo>
                  <a:cubicBezTo>
                    <a:pt x="42" y="106"/>
                    <a:pt x="42" y="106"/>
                    <a:pt x="42" y="105"/>
                  </a:cubicBezTo>
                  <a:cubicBezTo>
                    <a:pt x="42" y="104"/>
                    <a:pt x="42" y="104"/>
                    <a:pt x="43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2" y="104"/>
                    <a:pt x="62" y="104"/>
                    <a:pt x="62" y="105"/>
                  </a:cubicBezTo>
                  <a:cubicBezTo>
                    <a:pt x="62" y="106"/>
                    <a:pt x="62" y="106"/>
                    <a:pt x="61" y="106"/>
                  </a:cubicBezTo>
                  <a:close/>
                  <a:moveTo>
                    <a:pt x="62" y="11"/>
                  </a:moveTo>
                  <a:cubicBezTo>
                    <a:pt x="62" y="95"/>
                    <a:pt x="62" y="95"/>
                    <a:pt x="62" y="95"/>
                  </a:cubicBezTo>
                  <a:cubicBezTo>
                    <a:pt x="62" y="97"/>
                    <a:pt x="61" y="98"/>
                    <a:pt x="60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98"/>
                    <a:pt x="7" y="97"/>
                    <a:pt x="7" y="9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0"/>
                    <a:pt x="8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9"/>
                    <a:pt x="62" y="10"/>
                    <a:pt x="6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1676385" y="4296513"/>
              <a:ext cx="27313" cy="33173"/>
            </a:xfrm>
            <a:custGeom>
              <a:avLst/>
              <a:gdLst>
                <a:gd name="T0" fmla="*/ 4 w 6"/>
                <a:gd name="T1" fmla="*/ 1 h 7"/>
                <a:gd name="T2" fmla="*/ 2 w 6"/>
                <a:gd name="T3" fmla="*/ 1 h 7"/>
                <a:gd name="T4" fmla="*/ 0 w 6"/>
                <a:gd name="T5" fmla="*/ 3 h 7"/>
                <a:gd name="T6" fmla="*/ 0 w 6"/>
                <a:gd name="T7" fmla="*/ 5 h 7"/>
                <a:gd name="T8" fmla="*/ 2 w 6"/>
                <a:gd name="T9" fmla="*/ 7 h 7"/>
                <a:gd name="T10" fmla="*/ 4 w 6"/>
                <a:gd name="T11" fmla="*/ 7 h 7"/>
                <a:gd name="T12" fmla="*/ 6 w 6"/>
                <a:gd name="T13" fmla="*/ 5 h 7"/>
                <a:gd name="T14" fmla="*/ 6 w 6"/>
                <a:gd name="T15" fmla="*/ 3 h 7"/>
                <a:gd name="T16" fmla="*/ 4 w 6"/>
                <a:gd name="T17" fmla="*/ 1 h 7"/>
                <a:gd name="T18" fmla="*/ 5 w 6"/>
                <a:gd name="T19" fmla="*/ 5 h 7"/>
                <a:gd name="T20" fmla="*/ 4 w 6"/>
                <a:gd name="T21" fmla="*/ 6 h 7"/>
                <a:gd name="T22" fmla="*/ 2 w 6"/>
                <a:gd name="T23" fmla="*/ 6 h 7"/>
                <a:gd name="T24" fmla="*/ 1 w 6"/>
                <a:gd name="T25" fmla="*/ 5 h 7"/>
                <a:gd name="T26" fmla="*/ 1 w 6"/>
                <a:gd name="T27" fmla="*/ 3 h 7"/>
                <a:gd name="T28" fmla="*/ 2 w 6"/>
                <a:gd name="T29" fmla="*/ 2 h 7"/>
                <a:gd name="T30" fmla="*/ 4 w 6"/>
                <a:gd name="T31" fmla="*/ 2 h 7"/>
                <a:gd name="T32" fmla="*/ 5 w 6"/>
                <a:gd name="T33" fmla="*/ 3 h 7"/>
                <a:gd name="T34" fmla="*/ 5 w 6"/>
                <a:gd name="T3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4" y="1"/>
                  </a:cubicBezTo>
                  <a:close/>
                  <a:moveTo>
                    <a:pt x="5" y="5"/>
                  </a:moveTo>
                  <a:cubicBezTo>
                    <a:pt x="5" y="5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3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1602249" y="4116984"/>
              <a:ext cx="156076" cy="48784"/>
            </a:xfrm>
            <a:custGeom>
              <a:avLst/>
              <a:gdLst>
                <a:gd name="T0" fmla="*/ 30 w 34"/>
                <a:gd name="T1" fmla="*/ 11 h 11"/>
                <a:gd name="T2" fmla="*/ 17 w 34"/>
                <a:gd name="T3" fmla="*/ 4 h 11"/>
                <a:gd name="T4" fmla="*/ 17 w 34"/>
                <a:gd name="T5" fmla="*/ 4 h 11"/>
                <a:gd name="T6" fmla="*/ 4 w 34"/>
                <a:gd name="T7" fmla="*/ 9 h 11"/>
                <a:gd name="T8" fmla="*/ 4 w 34"/>
                <a:gd name="T9" fmla="*/ 9 h 11"/>
                <a:gd name="T10" fmla="*/ 4 w 34"/>
                <a:gd name="T11" fmla="*/ 9 h 11"/>
                <a:gd name="T12" fmla="*/ 1 w 34"/>
                <a:gd name="T13" fmla="*/ 8 h 11"/>
                <a:gd name="T14" fmla="*/ 1 w 34"/>
                <a:gd name="T15" fmla="*/ 8 h 11"/>
                <a:gd name="T16" fmla="*/ 1 w 34"/>
                <a:gd name="T17" fmla="*/ 6 h 11"/>
                <a:gd name="T18" fmla="*/ 1 w 34"/>
                <a:gd name="T19" fmla="*/ 6 h 11"/>
                <a:gd name="T20" fmla="*/ 17 w 34"/>
                <a:gd name="T21" fmla="*/ 0 h 11"/>
                <a:gd name="T22" fmla="*/ 17 w 34"/>
                <a:gd name="T23" fmla="*/ 0 h 11"/>
                <a:gd name="T24" fmla="*/ 33 w 34"/>
                <a:gd name="T25" fmla="*/ 8 h 11"/>
                <a:gd name="T26" fmla="*/ 33 w 34"/>
                <a:gd name="T27" fmla="*/ 8 h 11"/>
                <a:gd name="T28" fmla="*/ 33 w 34"/>
                <a:gd name="T29" fmla="*/ 11 h 11"/>
                <a:gd name="T30" fmla="*/ 33 w 34"/>
                <a:gd name="T31" fmla="*/ 11 h 11"/>
                <a:gd name="T32" fmla="*/ 32 w 34"/>
                <a:gd name="T33" fmla="*/ 11 h 11"/>
                <a:gd name="T34" fmla="*/ 32 w 34"/>
                <a:gd name="T35" fmla="*/ 11 h 11"/>
                <a:gd name="T36" fmla="*/ 30 w 34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1">
                  <a:moveTo>
                    <a:pt x="30" y="11"/>
                  </a:moveTo>
                  <a:cubicBezTo>
                    <a:pt x="27" y="7"/>
                    <a:pt x="22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2" y="4"/>
                    <a:pt x="7" y="5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2"/>
                    <a:pt x="11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9" y="3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9"/>
                    <a:pt x="34" y="10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1625661" y="4148206"/>
              <a:ext cx="105351" cy="40979"/>
            </a:xfrm>
            <a:custGeom>
              <a:avLst/>
              <a:gdLst>
                <a:gd name="T0" fmla="*/ 20 w 23"/>
                <a:gd name="T1" fmla="*/ 8 h 9"/>
                <a:gd name="T2" fmla="*/ 11 w 23"/>
                <a:gd name="T3" fmla="*/ 4 h 9"/>
                <a:gd name="T4" fmla="*/ 11 w 23"/>
                <a:gd name="T5" fmla="*/ 4 h 9"/>
                <a:gd name="T6" fmla="*/ 3 w 23"/>
                <a:gd name="T7" fmla="*/ 7 h 9"/>
                <a:gd name="T8" fmla="*/ 3 w 23"/>
                <a:gd name="T9" fmla="*/ 7 h 9"/>
                <a:gd name="T10" fmla="*/ 3 w 23"/>
                <a:gd name="T11" fmla="*/ 7 h 9"/>
                <a:gd name="T12" fmla="*/ 1 w 23"/>
                <a:gd name="T13" fmla="*/ 7 h 9"/>
                <a:gd name="T14" fmla="*/ 1 w 23"/>
                <a:gd name="T15" fmla="*/ 7 h 9"/>
                <a:gd name="T16" fmla="*/ 1 w 23"/>
                <a:gd name="T17" fmla="*/ 4 h 9"/>
                <a:gd name="T18" fmla="*/ 1 w 23"/>
                <a:gd name="T19" fmla="*/ 4 h 9"/>
                <a:gd name="T20" fmla="*/ 12 w 23"/>
                <a:gd name="T21" fmla="*/ 0 h 9"/>
                <a:gd name="T22" fmla="*/ 12 w 23"/>
                <a:gd name="T23" fmla="*/ 0 h 9"/>
                <a:gd name="T24" fmla="*/ 23 w 23"/>
                <a:gd name="T25" fmla="*/ 6 h 9"/>
                <a:gd name="T26" fmla="*/ 23 w 23"/>
                <a:gd name="T27" fmla="*/ 6 h 9"/>
                <a:gd name="T28" fmla="*/ 22 w 23"/>
                <a:gd name="T29" fmla="*/ 9 h 9"/>
                <a:gd name="T30" fmla="*/ 22 w 23"/>
                <a:gd name="T31" fmla="*/ 9 h 9"/>
                <a:gd name="T32" fmla="*/ 21 w 23"/>
                <a:gd name="T33" fmla="*/ 9 h 9"/>
                <a:gd name="T34" fmla="*/ 21 w 23"/>
                <a:gd name="T35" fmla="*/ 9 h 9"/>
                <a:gd name="T36" fmla="*/ 20 w 23"/>
                <a:gd name="T3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9">
                  <a:moveTo>
                    <a:pt x="20" y="8"/>
                  </a:moveTo>
                  <a:cubicBezTo>
                    <a:pt x="18" y="6"/>
                    <a:pt x="15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6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1"/>
                    <a:pt x="20" y="2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1652974" y="4185282"/>
              <a:ext cx="44872" cy="44883"/>
            </a:xfrm>
            <a:custGeom>
              <a:avLst/>
              <a:gdLst>
                <a:gd name="T0" fmla="*/ 8 w 10"/>
                <a:gd name="T1" fmla="*/ 9 h 10"/>
                <a:gd name="T2" fmla="*/ 2 w 10"/>
                <a:gd name="T3" fmla="*/ 8 h 10"/>
                <a:gd name="T4" fmla="*/ 2 w 10"/>
                <a:gd name="T5" fmla="*/ 2 h 10"/>
                <a:gd name="T6" fmla="*/ 9 w 10"/>
                <a:gd name="T7" fmla="*/ 2 h 10"/>
                <a:gd name="T8" fmla="*/ 8 w 1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9"/>
                  </a:moveTo>
                  <a:cubicBezTo>
                    <a:pt x="6" y="10"/>
                    <a:pt x="3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792605" y="797647"/>
              <a:ext cx="4091144" cy="2060681"/>
            </a:xfrm>
            <a:custGeom>
              <a:avLst/>
              <a:gdLst>
                <a:gd name="T0" fmla="*/ 0 w 907"/>
                <a:gd name="T1" fmla="*/ 320 h 457"/>
                <a:gd name="T2" fmla="*/ 194 w 907"/>
                <a:gd name="T3" fmla="*/ 454 h 457"/>
                <a:gd name="T4" fmla="*/ 763 w 907"/>
                <a:gd name="T5" fmla="*/ 454 h 457"/>
                <a:gd name="T6" fmla="*/ 907 w 907"/>
                <a:gd name="T7" fmla="*/ 341 h 457"/>
                <a:gd name="T8" fmla="*/ 773 w 907"/>
                <a:gd name="T9" fmla="*/ 218 h 457"/>
                <a:gd name="T10" fmla="*/ 728 w 907"/>
                <a:gd name="T11" fmla="*/ 140 h 457"/>
                <a:gd name="T12" fmla="*/ 607 w 907"/>
                <a:gd name="T13" fmla="*/ 121 h 457"/>
                <a:gd name="T14" fmla="*/ 443 w 907"/>
                <a:gd name="T15" fmla="*/ 0 h 457"/>
                <a:gd name="T16" fmla="*/ 258 w 907"/>
                <a:gd name="T17" fmla="*/ 142 h 457"/>
                <a:gd name="T18" fmla="*/ 164 w 907"/>
                <a:gd name="T19" fmla="*/ 142 h 457"/>
                <a:gd name="T20" fmla="*/ 104 w 907"/>
                <a:gd name="T21" fmla="*/ 213 h 457"/>
                <a:gd name="T22" fmla="*/ 0 w 907"/>
                <a:gd name="T23" fmla="*/ 32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7" h="457">
                  <a:moveTo>
                    <a:pt x="0" y="320"/>
                  </a:moveTo>
                  <a:cubicBezTo>
                    <a:pt x="0" y="396"/>
                    <a:pt x="53" y="454"/>
                    <a:pt x="194" y="454"/>
                  </a:cubicBezTo>
                  <a:cubicBezTo>
                    <a:pt x="336" y="454"/>
                    <a:pt x="763" y="454"/>
                    <a:pt x="763" y="454"/>
                  </a:cubicBezTo>
                  <a:cubicBezTo>
                    <a:pt x="763" y="454"/>
                    <a:pt x="907" y="457"/>
                    <a:pt x="907" y="341"/>
                  </a:cubicBezTo>
                  <a:cubicBezTo>
                    <a:pt x="907" y="240"/>
                    <a:pt x="823" y="213"/>
                    <a:pt x="773" y="218"/>
                  </a:cubicBezTo>
                  <a:cubicBezTo>
                    <a:pt x="773" y="218"/>
                    <a:pt x="767" y="177"/>
                    <a:pt x="728" y="140"/>
                  </a:cubicBezTo>
                  <a:cubicBezTo>
                    <a:pt x="686" y="102"/>
                    <a:pt x="619" y="118"/>
                    <a:pt x="607" y="121"/>
                  </a:cubicBezTo>
                  <a:cubicBezTo>
                    <a:pt x="607" y="121"/>
                    <a:pt x="593" y="0"/>
                    <a:pt x="443" y="0"/>
                  </a:cubicBezTo>
                  <a:cubicBezTo>
                    <a:pt x="294" y="0"/>
                    <a:pt x="265" y="116"/>
                    <a:pt x="258" y="142"/>
                  </a:cubicBezTo>
                  <a:cubicBezTo>
                    <a:pt x="258" y="142"/>
                    <a:pt x="218" y="123"/>
                    <a:pt x="164" y="142"/>
                  </a:cubicBezTo>
                  <a:cubicBezTo>
                    <a:pt x="109" y="161"/>
                    <a:pt x="104" y="213"/>
                    <a:pt x="104" y="213"/>
                  </a:cubicBezTo>
                  <a:cubicBezTo>
                    <a:pt x="104" y="213"/>
                    <a:pt x="0" y="222"/>
                    <a:pt x="0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78"/>
            <p:cNvSpPr>
              <a:spLocks noEditPoints="1"/>
            </p:cNvSpPr>
            <p:nvPr/>
          </p:nvSpPr>
          <p:spPr bwMode="auto">
            <a:xfrm>
              <a:off x="3440045" y="3350082"/>
              <a:ext cx="1266168" cy="1028390"/>
            </a:xfrm>
            <a:custGeom>
              <a:avLst/>
              <a:gdLst>
                <a:gd name="T0" fmla="*/ 272 w 281"/>
                <a:gd name="T1" fmla="*/ 0 h 228"/>
                <a:gd name="T2" fmla="*/ 9 w 281"/>
                <a:gd name="T3" fmla="*/ 0 h 228"/>
                <a:gd name="T4" fmla="*/ 0 w 281"/>
                <a:gd name="T5" fmla="*/ 9 h 228"/>
                <a:gd name="T6" fmla="*/ 0 w 281"/>
                <a:gd name="T7" fmla="*/ 178 h 228"/>
                <a:gd name="T8" fmla="*/ 9 w 281"/>
                <a:gd name="T9" fmla="*/ 187 h 228"/>
                <a:gd name="T10" fmla="*/ 114 w 281"/>
                <a:gd name="T11" fmla="*/ 187 h 228"/>
                <a:gd name="T12" fmla="*/ 114 w 281"/>
                <a:gd name="T13" fmla="*/ 223 h 228"/>
                <a:gd name="T14" fmla="*/ 62 w 281"/>
                <a:gd name="T15" fmla="*/ 223 h 228"/>
                <a:gd name="T16" fmla="*/ 57 w 281"/>
                <a:gd name="T17" fmla="*/ 223 h 228"/>
                <a:gd name="T18" fmla="*/ 57 w 281"/>
                <a:gd name="T19" fmla="*/ 228 h 228"/>
                <a:gd name="T20" fmla="*/ 62 w 281"/>
                <a:gd name="T21" fmla="*/ 228 h 228"/>
                <a:gd name="T22" fmla="*/ 219 w 281"/>
                <a:gd name="T23" fmla="*/ 228 h 228"/>
                <a:gd name="T24" fmla="*/ 224 w 281"/>
                <a:gd name="T25" fmla="*/ 228 h 228"/>
                <a:gd name="T26" fmla="*/ 224 w 281"/>
                <a:gd name="T27" fmla="*/ 223 h 228"/>
                <a:gd name="T28" fmla="*/ 219 w 281"/>
                <a:gd name="T29" fmla="*/ 223 h 228"/>
                <a:gd name="T30" fmla="*/ 167 w 281"/>
                <a:gd name="T31" fmla="*/ 223 h 228"/>
                <a:gd name="T32" fmla="*/ 167 w 281"/>
                <a:gd name="T33" fmla="*/ 187 h 228"/>
                <a:gd name="T34" fmla="*/ 272 w 281"/>
                <a:gd name="T35" fmla="*/ 187 h 228"/>
                <a:gd name="T36" fmla="*/ 281 w 281"/>
                <a:gd name="T37" fmla="*/ 178 h 228"/>
                <a:gd name="T38" fmla="*/ 281 w 281"/>
                <a:gd name="T39" fmla="*/ 9 h 228"/>
                <a:gd name="T40" fmla="*/ 272 w 281"/>
                <a:gd name="T41" fmla="*/ 0 h 228"/>
                <a:gd name="T42" fmla="*/ 267 w 281"/>
                <a:gd name="T43" fmla="*/ 162 h 228"/>
                <a:gd name="T44" fmla="*/ 259 w 281"/>
                <a:gd name="T45" fmla="*/ 169 h 228"/>
                <a:gd name="T46" fmla="*/ 22 w 281"/>
                <a:gd name="T47" fmla="*/ 169 h 228"/>
                <a:gd name="T48" fmla="*/ 15 w 281"/>
                <a:gd name="T49" fmla="*/ 162 h 228"/>
                <a:gd name="T50" fmla="*/ 15 w 281"/>
                <a:gd name="T51" fmla="*/ 19 h 228"/>
                <a:gd name="T52" fmla="*/ 22 w 281"/>
                <a:gd name="T53" fmla="*/ 12 h 228"/>
                <a:gd name="T54" fmla="*/ 259 w 281"/>
                <a:gd name="T55" fmla="*/ 12 h 228"/>
                <a:gd name="T56" fmla="*/ 267 w 281"/>
                <a:gd name="T57" fmla="*/ 19 h 228"/>
                <a:gd name="T58" fmla="*/ 267 w 281"/>
                <a:gd name="T59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1" h="228">
                  <a:moveTo>
                    <a:pt x="27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3"/>
                    <a:pt x="4" y="187"/>
                    <a:pt x="9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223"/>
                    <a:pt x="114" y="223"/>
                    <a:pt x="114" y="223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59" y="223"/>
                    <a:pt x="57" y="223"/>
                    <a:pt x="57" y="223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9" y="228"/>
                    <a:pt x="62" y="228"/>
                  </a:cubicBezTo>
                  <a:cubicBezTo>
                    <a:pt x="219" y="228"/>
                    <a:pt x="219" y="228"/>
                    <a:pt x="219" y="228"/>
                  </a:cubicBezTo>
                  <a:cubicBezTo>
                    <a:pt x="222" y="228"/>
                    <a:pt x="224" y="228"/>
                    <a:pt x="224" y="228"/>
                  </a:cubicBezTo>
                  <a:cubicBezTo>
                    <a:pt x="224" y="223"/>
                    <a:pt x="224" y="223"/>
                    <a:pt x="224" y="223"/>
                  </a:cubicBezTo>
                  <a:cubicBezTo>
                    <a:pt x="224" y="223"/>
                    <a:pt x="222" y="223"/>
                    <a:pt x="219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272" y="187"/>
                    <a:pt x="272" y="187"/>
                    <a:pt x="272" y="187"/>
                  </a:cubicBezTo>
                  <a:cubicBezTo>
                    <a:pt x="277" y="187"/>
                    <a:pt x="281" y="183"/>
                    <a:pt x="281" y="178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1" y="4"/>
                    <a:pt x="277" y="0"/>
                    <a:pt x="272" y="0"/>
                  </a:cubicBezTo>
                  <a:close/>
                  <a:moveTo>
                    <a:pt x="267" y="162"/>
                  </a:moveTo>
                  <a:cubicBezTo>
                    <a:pt x="267" y="165"/>
                    <a:pt x="263" y="169"/>
                    <a:pt x="259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18" y="169"/>
                    <a:pt x="15" y="165"/>
                    <a:pt x="15" y="16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5"/>
                    <a:pt x="18" y="12"/>
                    <a:pt x="22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63" y="12"/>
                    <a:pt x="267" y="15"/>
                    <a:pt x="267" y="19"/>
                  </a:cubicBezTo>
                  <a:lnTo>
                    <a:pt x="267" y="1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781462" y="3611570"/>
              <a:ext cx="589187" cy="181481"/>
            </a:xfrm>
            <a:custGeom>
              <a:avLst/>
              <a:gdLst>
                <a:gd name="T0" fmla="*/ 63 w 130"/>
                <a:gd name="T1" fmla="*/ 0 h 40"/>
                <a:gd name="T2" fmla="*/ 3 w 130"/>
                <a:gd name="T3" fmla="*/ 24 h 40"/>
                <a:gd name="T4" fmla="*/ 3 w 130"/>
                <a:gd name="T5" fmla="*/ 35 h 40"/>
                <a:gd name="T6" fmla="*/ 14 w 130"/>
                <a:gd name="T7" fmla="*/ 35 h 40"/>
                <a:gd name="T8" fmla="*/ 14 w 130"/>
                <a:gd name="T9" fmla="*/ 35 h 40"/>
                <a:gd name="T10" fmla="*/ 63 w 130"/>
                <a:gd name="T11" fmla="*/ 15 h 40"/>
                <a:gd name="T12" fmla="*/ 116 w 130"/>
                <a:gd name="T13" fmla="*/ 38 h 40"/>
                <a:gd name="T14" fmla="*/ 121 w 130"/>
                <a:gd name="T15" fmla="*/ 40 h 40"/>
                <a:gd name="T16" fmla="*/ 126 w 130"/>
                <a:gd name="T17" fmla="*/ 38 h 40"/>
                <a:gd name="T18" fmla="*/ 127 w 130"/>
                <a:gd name="T19" fmla="*/ 27 h 40"/>
                <a:gd name="T20" fmla="*/ 63 w 130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40">
                  <a:moveTo>
                    <a:pt x="63" y="0"/>
                  </a:moveTo>
                  <a:cubicBezTo>
                    <a:pt x="42" y="0"/>
                    <a:pt x="20" y="8"/>
                    <a:pt x="3" y="24"/>
                  </a:cubicBezTo>
                  <a:cubicBezTo>
                    <a:pt x="0" y="27"/>
                    <a:pt x="0" y="32"/>
                    <a:pt x="3" y="35"/>
                  </a:cubicBezTo>
                  <a:cubicBezTo>
                    <a:pt x="6" y="38"/>
                    <a:pt x="11" y="38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8" y="22"/>
                    <a:pt x="46" y="15"/>
                    <a:pt x="63" y="15"/>
                  </a:cubicBezTo>
                  <a:cubicBezTo>
                    <a:pt x="82" y="15"/>
                    <a:pt x="101" y="23"/>
                    <a:pt x="116" y="38"/>
                  </a:cubicBezTo>
                  <a:cubicBezTo>
                    <a:pt x="117" y="39"/>
                    <a:pt x="119" y="40"/>
                    <a:pt x="121" y="40"/>
                  </a:cubicBezTo>
                  <a:cubicBezTo>
                    <a:pt x="123" y="40"/>
                    <a:pt x="125" y="40"/>
                    <a:pt x="126" y="38"/>
                  </a:cubicBezTo>
                  <a:cubicBezTo>
                    <a:pt x="129" y="35"/>
                    <a:pt x="130" y="30"/>
                    <a:pt x="127" y="27"/>
                  </a:cubicBezTo>
                  <a:cubicBezTo>
                    <a:pt x="110" y="9"/>
                    <a:pt x="86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873156" y="3738412"/>
              <a:ext cx="401896" cy="140501"/>
            </a:xfrm>
            <a:custGeom>
              <a:avLst/>
              <a:gdLst>
                <a:gd name="T0" fmla="*/ 43 w 89"/>
                <a:gd name="T1" fmla="*/ 0 h 31"/>
                <a:gd name="T2" fmla="*/ 3 w 89"/>
                <a:gd name="T3" fmla="*/ 16 h 31"/>
                <a:gd name="T4" fmla="*/ 2 w 89"/>
                <a:gd name="T5" fmla="*/ 27 h 31"/>
                <a:gd name="T6" fmla="*/ 13 w 89"/>
                <a:gd name="T7" fmla="*/ 27 h 31"/>
                <a:gd name="T8" fmla="*/ 13 w 89"/>
                <a:gd name="T9" fmla="*/ 27 h 31"/>
                <a:gd name="T10" fmla="*/ 43 w 89"/>
                <a:gd name="T11" fmla="*/ 15 h 31"/>
                <a:gd name="T12" fmla="*/ 75 w 89"/>
                <a:gd name="T13" fmla="*/ 29 h 31"/>
                <a:gd name="T14" fmla="*/ 81 w 89"/>
                <a:gd name="T15" fmla="*/ 31 h 31"/>
                <a:gd name="T16" fmla="*/ 86 w 89"/>
                <a:gd name="T17" fmla="*/ 29 h 31"/>
                <a:gd name="T18" fmla="*/ 86 w 89"/>
                <a:gd name="T19" fmla="*/ 19 h 31"/>
                <a:gd name="T20" fmla="*/ 43 w 8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">
                  <a:moveTo>
                    <a:pt x="43" y="0"/>
                  </a:moveTo>
                  <a:cubicBezTo>
                    <a:pt x="29" y="0"/>
                    <a:pt x="14" y="6"/>
                    <a:pt x="3" y="16"/>
                  </a:cubicBezTo>
                  <a:cubicBezTo>
                    <a:pt x="0" y="19"/>
                    <a:pt x="0" y="24"/>
                    <a:pt x="2" y="27"/>
                  </a:cubicBezTo>
                  <a:cubicBezTo>
                    <a:pt x="5" y="30"/>
                    <a:pt x="10" y="30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19"/>
                    <a:pt x="32" y="15"/>
                    <a:pt x="43" y="15"/>
                  </a:cubicBezTo>
                  <a:cubicBezTo>
                    <a:pt x="55" y="15"/>
                    <a:pt x="67" y="20"/>
                    <a:pt x="75" y="29"/>
                  </a:cubicBezTo>
                  <a:cubicBezTo>
                    <a:pt x="77" y="31"/>
                    <a:pt x="79" y="31"/>
                    <a:pt x="81" y="31"/>
                  </a:cubicBezTo>
                  <a:cubicBezTo>
                    <a:pt x="83" y="31"/>
                    <a:pt x="84" y="31"/>
                    <a:pt x="86" y="29"/>
                  </a:cubicBezTo>
                  <a:cubicBezTo>
                    <a:pt x="89" y="27"/>
                    <a:pt x="89" y="22"/>
                    <a:pt x="86" y="19"/>
                  </a:cubicBezTo>
                  <a:cubicBezTo>
                    <a:pt x="75" y="6"/>
                    <a:pt x="59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3982410" y="3869155"/>
              <a:ext cx="173635" cy="175626"/>
            </a:xfrm>
            <a:custGeom>
              <a:avLst/>
              <a:gdLst>
                <a:gd name="T0" fmla="*/ 7 w 39"/>
                <a:gd name="T1" fmla="*/ 6 h 39"/>
                <a:gd name="T2" fmla="*/ 7 w 39"/>
                <a:gd name="T3" fmla="*/ 31 h 39"/>
                <a:gd name="T4" fmla="*/ 32 w 39"/>
                <a:gd name="T5" fmla="*/ 32 h 39"/>
                <a:gd name="T6" fmla="*/ 32 w 39"/>
                <a:gd name="T7" fmla="*/ 7 h 39"/>
                <a:gd name="T8" fmla="*/ 7 w 39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7" y="6"/>
                  </a:moveTo>
                  <a:cubicBezTo>
                    <a:pt x="0" y="13"/>
                    <a:pt x="0" y="24"/>
                    <a:pt x="7" y="31"/>
                  </a:cubicBezTo>
                  <a:cubicBezTo>
                    <a:pt x="13" y="38"/>
                    <a:pt x="25" y="39"/>
                    <a:pt x="32" y="32"/>
                  </a:cubicBezTo>
                  <a:cubicBezTo>
                    <a:pt x="39" y="25"/>
                    <a:pt x="39" y="14"/>
                    <a:pt x="32" y="7"/>
                  </a:cubicBezTo>
                  <a:cubicBezTo>
                    <a:pt x="26" y="0"/>
                    <a:pt x="15" y="0"/>
                    <a:pt x="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1672483" y="2108990"/>
              <a:ext cx="138518" cy="68300"/>
            </a:xfrm>
            <a:custGeom>
              <a:avLst/>
              <a:gdLst>
                <a:gd name="T0" fmla="*/ 3 w 31"/>
                <a:gd name="T1" fmla="*/ 14 h 15"/>
                <a:gd name="T2" fmla="*/ 2 w 31"/>
                <a:gd name="T3" fmla="*/ 14 h 15"/>
                <a:gd name="T4" fmla="*/ 0 w 31"/>
                <a:gd name="T5" fmla="*/ 11 h 15"/>
                <a:gd name="T6" fmla="*/ 0 w 31"/>
                <a:gd name="T7" fmla="*/ 5 h 15"/>
                <a:gd name="T8" fmla="*/ 2 w 31"/>
                <a:gd name="T9" fmla="*/ 2 h 15"/>
                <a:gd name="T10" fmla="*/ 3 w 31"/>
                <a:gd name="T11" fmla="*/ 2 h 15"/>
                <a:gd name="T12" fmla="*/ 6 w 31"/>
                <a:gd name="T13" fmla="*/ 0 h 15"/>
                <a:gd name="T14" fmla="*/ 28 w 31"/>
                <a:gd name="T15" fmla="*/ 0 h 15"/>
                <a:gd name="T16" fmla="*/ 31 w 31"/>
                <a:gd name="T17" fmla="*/ 3 h 15"/>
                <a:gd name="T18" fmla="*/ 31 w 31"/>
                <a:gd name="T19" fmla="*/ 12 h 15"/>
                <a:gd name="T20" fmla="*/ 28 w 31"/>
                <a:gd name="T21" fmla="*/ 15 h 15"/>
                <a:gd name="T22" fmla="*/ 6 w 31"/>
                <a:gd name="T23" fmla="*/ 15 h 15"/>
                <a:gd name="T24" fmla="*/ 3 w 31"/>
                <a:gd name="T2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5">
                  <a:moveTo>
                    <a:pt x="3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2"/>
                    <a:pt x="31" y="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858937" y="2393895"/>
              <a:ext cx="144370" cy="66348"/>
            </a:xfrm>
            <a:custGeom>
              <a:avLst/>
              <a:gdLst>
                <a:gd name="T0" fmla="*/ 28 w 32"/>
                <a:gd name="T1" fmla="*/ 2 h 15"/>
                <a:gd name="T2" fmla="*/ 29 w 32"/>
                <a:gd name="T3" fmla="*/ 2 h 15"/>
                <a:gd name="T4" fmla="*/ 32 w 32"/>
                <a:gd name="T5" fmla="*/ 4 h 15"/>
                <a:gd name="T6" fmla="*/ 32 w 32"/>
                <a:gd name="T7" fmla="*/ 11 h 15"/>
                <a:gd name="T8" fmla="*/ 29 w 32"/>
                <a:gd name="T9" fmla="*/ 13 h 15"/>
                <a:gd name="T10" fmla="*/ 28 w 32"/>
                <a:gd name="T11" fmla="*/ 13 h 15"/>
                <a:gd name="T12" fmla="*/ 25 w 32"/>
                <a:gd name="T13" fmla="*/ 15 h 15"/>
                <a:gd name="T14" fmla="*/ 3 w 32"/>
                <a:gd name="T15" fmla="*/ 15 h 15"/>
                <a:gd name="T16" fmla="*/ 0 w 32"/>
                <a:gd name="T17" fmla="*/ 12 h 15"/>
                <a:gd name="T18" fmla="*/ 0 w 32"/>
                <a:gd name="T19" fmla="*/ 3 h 15"/>
                <a:gd name="T20" fmla="*/ 3 w 32"/>
                <a:gd name="T21" fmla="*/ 0 h 15"/>
                <a:gd name="T22" fmla="*/ 25 w 32"/>
                <a:gd name="T23" fmla="*/ 0 h 15"/>
                <a:gd name="T24" fmla="*/ 28 w 32"/>
                <a:gd name="T2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5">
                  <a:moveTo>
                    <a:pt x="28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6" y="15"/>
                    <a:pt x="2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8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972093" y="2132407"/>
              <a:ext cx="753067" cy="306371"/>
            </a:xfrm>
            <a:custGeom>
              <a:avLst/>
              <a:gdLst>
                <a:gd name="T0" fmla="*/ 55 w 167"/>
                <a:gd name="T1" fmla="*/ 68 h 68"/>
                <a:gd name="T2" fmla="*/ 0 w 167"/>
                <a:gd name="T3" fmla="*/ 68 h 68"/>
                <a:gd name="T4" fmla="*/ 0 w 167"/>
                <a:gd name="T5" fmla="*/ 68 h 68"/>
                <a:gd name="T6" fmla="*/ 0 w 167"/>
                <a:gd name="T7" fmla="*/ 63 h 68"/>
                <a:gd name="T8" fmla="*/ 55 w 167"/>
                <a:gd name="T9" fmla="*/ 63 h 68"/>
                <a:gd name="T10" fmla="*/ 55 w 167"/>
                <a:gd name="T11" fmla="*/ 63 h 68"/>
                <a:gd name="T12" fmla="*/ 68 w 167"/>
                <a:gd name="T13" fmla="*/ 57 h 68"/>
                <a:gd name="T14" fmla="*/ 68 w 167"/>
                <a:gd name="T15" fmla="*/ 57 h 68"/>
                <a:gd name="T16" fmla="*/ 70 w 167"/>
                <a:gd name="T17" fmla="*/ 49 h 68"/>
                <a:gd name="T18" fmla="*/ 70 w 167"/>
                <a:gd name="T19" fmla="*/ 49 h 68"/>
                <a:gd name="T20" fmla="*/ 70 w 167"/>
                <a:gd name="T21" fmla="*/ 48 h 68"/>
                <a:gd name="T22" fmla="*/ 70 w 167"/>
                <a:gd name="T23" fmla="*/ 48 h 68"/>
                <a:gd name="T24" fmla="*/ 70 w 167"/>
                <a:gd name="T25" fmla="*/ 47 h 68"/>
                <a:gd name="T26" fmla="*/ 70 w 167"/>
                <a:gd name="T27" fmla="*/ 47 h 68"/>
                <a:gd name="T28" fmla="*/ 70 w 167"/>
                <a:gd name="T29" fmla="*/ 47 h 68"/>
                <a:gd name="T30" fmla="*/ 70 w 167"/>
                <a:gd name="T31" fmla="*/ 19 h 68"/>
                <a:gd name="T32" fmla="*/ 77 w 167"/>
                <a:gd name="T33" fmla="*/ 3 h 68"/>
                <a:gd name="T34" fmla="*/ 77 w 167"/>
                <a:gd name="T35" fmla="*/ 3 h 68"/>
                <a:gd name="T36" fmla="*/ 84 w 167"/>
                <a:gd name="T37" fmla="*/ 0 h 68"/>
                <a:gd name="T38" fmla="*/ 84 w 167"/>
                <a:gd name="T39" fmla="*/ 0 h 68"/>
                <a:gd name="T40" fmla="*/ 84 w 167"/>
                <a:gd name="T41" fmla="*/ 0 h 68"/>
                <a:gd name="T42" fmla="*/ 167 w 167"/>
                <a:gd name="T43" fmla="*/ 0 h 68"/>
                <a:gd name="T44" fmla="*/ 167 w 167"/>
                <a:gd name="T45" fmla="*/ 6 h 68"/>
                <a:gd name="T46" fmla="*/ 84 w 167"/>
                <a:gd name="T47" fmla="*/ 6 h 68"/>
                <a:gd name="T48" fmla="*/ 84 w 167"/>
                <a:gd name="T49" fmla="*/ 6 h 68"/>
                <a:gd name="T50" fmla="*/ 84 w 167"/>
                <a:gd name="T51" fmla="*/ 6 h 68"/>
                <a:gd name="T52" fmla="*/ 83 w 167"/>
                <a:gd name="T53" fmla="*/ 6 h 68"/>
                <a:gd name="T54" fmla="*/ 83 w 167"/>
                <a:gd name="T55" fmla="*/ 6 h 68"/>
                <a:gd name="T56" fmla="*/ 80 w 167"/>
                <a:gd name="T57" fmla="*/ 8 h 68"/>
                <a:gd name="T58" fmla="*/ 80 w 167"/>
                <a:gd name="T59" fmla="*/ 8 h 68"/>
                <a:gd name="T60" fmla="*/ 76 w 167"/>
                <a:gd name="T61" fmla="*/ 19 h 68"/>
                <a:gd name="T62" fmla="*/ 76 w 167"/>
                <a:gd name="T63" fmla="*/ 19 h 68"/>
                <a:gd name="T64" fmla="*/ 76 w 167"/>
                <a:gd name="T65" fmla="*/ 47 h 68"/>
                <a:gd name="T66" fmla="*/ 76 w 167"/>
                <a:gd name="T67" fmla="*/ 49 h 68"/>
                <a:gd name="T68" fmla="*/ 76 w 167"/>
                <a:gd name="T69" fmla="*/ 49 h 68"/>
                <a:gd name="T70" fmla="*/ 72 w 167"/>
                <a:gd name="T71" fmla="*/ 60 h 68"/>
                <a:gd name="T72" fmla="*/ 72 w 167"/>
                <a:gd name="T73" fmla="*/ 60 h 68"/>
                <a:gd name="T74" fmla="*/ 55 w 167"/>
                <a:gd name="T75" fmla="*/ 68 h 68"/>
                <a:gd name="T76" fmla="*/ 55 w 167"/>
                <a:gd name="T77" fmla="*/ 68 h 68"/>
                <a:gd name="T78" fmla="*/ 55 w 167"/>
                <a:gd name="T7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68">
                  <a:moveTo>
                    <a:pt x="55" y="68"/>
                  </a:moveTo>
                  <a:cubicBezTo>
                    <a:pt x="35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5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2" y="63"/>
                    <a:pt x="66" y="60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0" y="54"/>
                    <a:pt x="70" y="51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1"/>
                    <a:pt x="73" y="6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80" y="0"/>
                    <a:pt x="83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6"/>
                    <a:pt x="81" y="7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8" y="9"/>
                    <a:pt x="76" y="12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8"/>
                    <a:pt x="76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51"/>
                    <a:pt x="75" y="56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0" y="65"/>
                    <a:pt x="64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1438369" y="2782224"/>
              <a:ext cx="66332" cy="138549"/>
            </a:xfrm>
            <a:custGeom>
              <a:avLst/>
              <a:gdLst>
                <a:gd name="T0" fmla="*/ 13 w 15"/>
                <a:gd name="T1" fmla="*/ 28 h 31"/>
                <a:gd name="T2" fmla="*/ 13 w 15"/>
                <a:gd name="T3" fmla="*/ 29 h 31"/>
                <a:gd name="T4" fmla="*/ 11 w 15"/>
                <a:gd name="T5" fmla="*/ 31 h 31"/>
                <a:gd name="T6" fmla="*/ 4 w 15"/>
                <a:gd name="T7" fmla="*/ 31 h 31"/>
                <a:gd name="T8" fmla="*/ 2 w 15"/>
                <a:gd name="T9" fmla="*/ 29 h 31"/>
                <a:gd name="T10" fmla="*/ 2 w 15"/>
                <a:gd name="T11" fmla="*/ 28 h 31"/>
                <a:gd name="T12" fmla="*/ 0 w 15"/>
                <a:gd name="T13" fmla="*/ 25 h 31"/>
                <a:gd name="T14" fmla="*/ 0 w 15"/>
                <a:gd name="T15" fmla="*/ 3 h 31"/>
                <a:gd name="T16" fmla="*/ 3 w 15"/>
                <a:gd name="T17" fmla="*/ 0 h 31"/>
                <a:gd name="T18" fmla="*/ 12 w 15"/>
                <a:gd name="T19" fmla="*/ 0 h 31"/>
                <a:gd name="T20" fmla="*/ 15 w 15"/>
                <a:gd name="T21" fmla="*/ 3 h 31"/>
                <a:gd name="T22" fmla="*/ 15 w 15"/>
                <a:gd name="T23" fmla="*/ 25 h 31"/>
                <a:gd name="T24" fmla="*/ 13 w 15"/>
                <a:gd name="T2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3" y="28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1"/>
                    <a:pt x="11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2" y="30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1652974" y="3707189"/>
              <a:ext cx="68284" cy="138549"/>
            </a:xfrm>
            <a:custGeom>
              <a:avLst/>
              <a:gdLst>
                <a:gd name="T0" fmla="*/ 2 w 15"/>
                <a:gd name="T1" fmla="*/ 3 h 31"/>
                <a:gd name="T2" fmla="*/ 2 w 15"/>
                <a:gd name="T3" fmla="*/ 2 h 31"/>
                <a:gd name="T4" fmla="*/ 4 w 15"/>
                <a:gd name="T5" fmla="*/ 0 h 31"/>
                <a:gd name="T6" fmla="*/ 11 w 15"/>
                <a:gd name="T7" fmla="*/ 0 h 31"/>
                <a:gd name="T8" fmla="*/ 13 w 15"/>
                <a:gd name="T9" fmla="*/ 2 h 31"/>
                <a:gd name="T10" fmla="*/ 13 w 15"/>
                <a:gd name="T11" fmla="*/ 3 h 31"/>
                <a:gd name="T12" fmla="*/ 15 w 15"/>
                <a:gd name="T13" fmla="*/ 6 h 31"/>
                <a:gd name="T14" fmla="*/ 15 w 15"/>
                <a:gd name="T15" fmla="*/ 28 h 31"/>
                <a:gd name="T16" fmla="*/ 12 w 15"/>
                <a:gd name="T17" fmla="*/ 31 h 31"/>
                <a:gd name="T18" fmla="*/ 3 w 15"/>
                <a:gd name="T19" fmla="*/ 31 h 31"/>
                <a:gd name="T20" fmla="*/ 0 w 15"/>
                <a:gd name="T21" fmla="*/ 28 h 31"/>
                <a:gd name="T22" fmla="*/ 0 w 15"/>
                <a:gd name="T23" fmla="*/ 6 h 31"/>
                <a:gd name="T24" fmla="*/ 2 w 15"/>
                <a:gd name="T2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5"/>
                    <a:pt x="15" y="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0"/>
                    <a:pt x="14" y="31"/>
                    <a:pt x="1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1459830" y="2868086"/>
              <a:ext cx="243868" cy="870326"/>
            </a:xfrm>
            <a:custGeom>
              <a:avLst/>
              <a:gdLst>
                <a:gd name="T0" fmla="*/ 54 w 54"/>
                <a:gd name="T1" fmla="*/ 154 h 193"/>
                <a:gd name="T2" fmla="*/ 54 w 54"/>
                <a:gd name="T3" fmla="*/ 193 h 193"/>
                <a:gd name="T4" fmla="*/ 54 w 54"/>
                <a:gd name="T5" fmla="*/ 193 h 193"/>
                <a:gd name="T6" fmla="*/ 48 w 54"/>
                <a:gd name="T7" fmla="*/ 193 h 193"/>
                <a:gd name="T8" fmla="*/ 48 w 54"/>
                <a:gd name="T9" fmla="*/ 154 h 193"/>
                <a:gd name="T10" fmla="*/ 48 w 54"/>
                <a:gd name="T11" fmla="*/ 154 h 193"/>
                <a:gd name="T12" fmla="*/ 42 w 54"/>
                <a:gd name="T13" fmla="*/ 141 h 193"/>
                <a:gd name="T14" fmla="*/ 42 w 54"/>
                <a:gd name="T15" fmla="*/ 141 h 193"/>
                <a:gd name="T16" fmla="*/ 34 w 54"/>
                <a:gd name="T17" fmla="*/ 138 h 193"/>
                <a:gd name="T18" fmla="*/ 34 w 54"/>
                <a:gd name="T19" fmla="*/ 138 h 193"/>
                <a:gd name="T20" fmla="*/ 33 w 54"/>
                <a:gd name="T21" fmla="*/ 139 h 193"/>
                <a:gd name="T22" fmla="*/ 33 w 54"/>
                <a:gd name="T23" fmla="*/ 139 h 193"/>
                <a:gd name="T24" fmla="*/ 32 w 54"/>
                <a:gd name="T25" fmla="*/ 139 h 193"/>
                <a:gd name="T26" fmla="*/ 32 w 54"/>
                <a:gd name="T27" fmla="*/ 139 h 193"/>
                <a:gd name="T28" fmla="*/ 32 w 54"/>
                <a:gd name="T29" fmla="*/ 139 h 193"/>
                <a:gd name="T30" fmla="*/ 18 w 54"/>
                <a:gd name="T31" fmla="*/ 139 h 193"/>
                <a:gd name="T32" fmla="*/ 2 w 54"/>
                <a:gd name="T33" fmla="*/ 132 h 193"/>
                <a:gd name="T34" fmla="*/ 2 w 54"/>
                <a:gd name="T35" fmla="*/ 132 h 193"/>
                <a:gd name="T36" fmla="*/ 0 w 54"/>
                <a:gd name="T37" fmla="*/ 125 h 193"/>
                <a:gd name="T38" fmla="*/ 0 w 54"/>
                <a:gd name="T39" fmla="*/ 125 h 193"/>
                <a:gd name="T40" fmla="*/ 0 w 54"/>
                <a:gd name="T41" fmla="*/ 125 h 193"/>
                <a:gd name="T42" fmla="*/ 0 w 54"/>
                <a:gd name="T43" fmla="*/ 0 h 193"/>
                <a:gd name="T44" fmla="*/ 5 w 54"/>
                <a:gd name="T45" fmla="*/ 0 h 193"/>
                <a:gd name="T46" fmla="*/ 5 w 54"/>
                <a:gd name="T47" fmla="*/ 124 h 193"/>
                <a:gd name="T48" fmla="*/ 5 w 54"/>
                <a:gd name="T49" fmla="*/ 125 h 193"/>
                <a:gd name="T50" fmla="*/ 5 w 54"/>
                <a:gd name="T51" fmla="*/ 125 h 193"/>
                <a:gd name="T52" fmla="*/ 5 w 54"/>
                <a:gd name="T53" fmla="*/ 125 h 193"/>
                <a:gd name="T54" fmla="*/ 5 w 54"/>
                <a:gd name="T55" fmla="*/ 125 h 193"/>
                <a:gd name="T56" fmla="*/ 7 w 54"/>
                <a:gd name="T57" fmla="*/ 128 h 193"/>
                <a:gd name="T58" fmla="*/ 7 w 54"/>
                <a:gd name="T59" fmla="*/ 128 h 193"/>
                <a:gd name="T60" fmla="*/ 18 w 54"/>
                <a:gd name="T61" fmla="*/ 133 h 193"/>
                <a:gd name="T62" fmla="*/ 18 w 54"/>
                <a:gd name="T63" fmla="*/ 133 h 193"/>
                <a:gd name="T64" fmla="*/ 32 w 54"/>
                <a:gd name="T65" fmla="*/ 133 h 193"/>
                <a:gd name="T66" fmla="*/ 34 w 54"/>
                <a:gd name="T67" fmla="*/ 133 h 193"/>
                <a:gd name="T68" fmla="*/ 34 w 54"/>
                <a:gd name="T69" fmla="*/ 133 h 193"/>
                <a:gd name="T70" fmla="*/ 45 w 54"/>
                <a:gd name="T71" fmla="*/ 136 h 193"/>
                <a:gd name="T72" fmla="*/ 45 w 54"/>
                <a:gd name="T73" fmla="*/ 136 h 193"/>
                <a:gd name="T74" fmla="*/ 54 w 54"/>
                <a:gd name="T75" fmla="*/ 153 h 193"/>
                <a:gd name="T76" fmla="*/ 54 w 54"/>
                <a:gd name="T77" fmla="*/ 153 h 193"/>
                <a:gd name="T78" fmla="*/ 54 w 54"/>
                <a:gd name="T79" fmla="*/ 15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193">
                  <a:moveTo>
                    <a:pt x="54" y="154"/>
                  </a:moveTo>
                  <a:cubicBezTo>
                    <a:pt x="54" y="174"/>
                    <a:pt x="54" y="193"/>
                    <a:pt x="54" y="193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3"/>
                    <a:pt x="48" y="174"/>
                    <a:pt x="48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46"/>
                    <a:pt x="45" y="143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39" y="139"/>
                    <a:pt x="36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8"/>
                    <a:pt x="33" y="138"/>
                    <a:pt x="33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0" y="139"/>
                    <a:pt x="5" y="135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28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4"/>
                    <a:pt x="5" y="124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6" y="126"/>
                    <a:pt x="6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30"/>
                    <a:pt x="12" y="133"/>
                    <a:pt x="18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3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6" y="133"/>
                    <a:pt x="41" y="133"/>
                    <a:pt x="45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50" y="139"/>
                    <a:pt x="54" y="145"/>
                    <a:pt x="54" y="153"/>
                  </a:cubicBezTo>
                  <a:cubicBezTo>
                    <a:pt x="54" y="153"/>
                    <a:pt x="54" y="153"/>
                    <a:pt x="54" y="153"/>
                  </a:cubicBezTo>
                  <a:cubicBezTo>
                    <a:pt x="54" y="153"/>
                    <a:pt x="54" y="154"/>
                    <a:pt x="54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4058497" y="3250561"/>
              <a:ext cx="68283" cy="140501"/>
            </a:xfrm>
            <a:custGeom>
              <a:avLst/>
              <a:gdLst>
                <a:gd name="T0" fmla="*/ 2 w 15"/>
                <a:gd name="T1" fmla="*/ 3 h 31"/>
                <a:gd name="T2" fmla="*/ 2 w 15"/>
                <a:gd name="T3" fmla="*/ 2 h 31"/>
                <a:gd name="T4" fmla="*/ 4 w 15"/>
                <a:gd name="T5" fmla="*/ 0 h 31"/>
                <a:gd name="T6" fmla="*/ 11 w 15"/>
                <a:gd name="T7" fmla="*/ 0 h 31"/>
                <a:gd name="T8" fmla="*/ 13 w 15"/>
                <a:gd name="T9" fmla="*/ 2 h 31"/>
                <a:gd name="T10" fmla="*/ 13 w 15"/>
                <a:gd name="T11" fmla="*/ 3 h 31"/>
                <a:gd name="T12" fmla="*/ 15 w 15"/>
                <a:gd name="T13" fmla="*/ 6 h 31"/>
                <a:gd name="T14" fmla="*/ 15 w 15"/>
                <a:gd name="T15" fmla="*/ 28 h 31"/>
                <a:gd name="T16" fmla="*/ 12 w 15"/>
                <a:gd name="T17" fmla="*/ 31 h 31"/>
                <a:gd name="T18" fmla="*/ 3 w 15"/>
                <a:gd name="T19" fmla="*/ 31 h 31"/>
                <a:gd name="T20" fmla="*/ 0 w 15"/>
                <a:gd name="T21" fmla="*/ 28 h 31"/>
                <a:gd name="T22" fmla="*/ 0 w 15"/>
                <a:gd name="T23" fmla="*/ 6 h 31"/>
                <a:gd name="T24" fmla="*/ 2 w 15"/>
                <a:gd name="T2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5"/>
                    <a:pt x="15" y="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0"/>
                    <a:pt x="14" y="31"/>
                    <a:pt x="1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3416634" y="2776369"/>
              <a:ext cx="68284" cy="140501"/>
            </a:xfrm>
            <a:custGeom>
              <a:avLst/>
              <a:gdLst>
                <a:gd name="T0" fmla="*/ 13 w 15"/>
                <a:gd name="T1" fmla="*/ 28 h 31"/>
                <a:gd name="T2" fmla="*/ 13 w 15"/>
                <a:gd name="T3" fmla="*/ 29 h 31"/>
                <a:gd name="T4" fmla="*/ 11 w 15"/>
                <a:gd name="T5" fmla="*/ 31 h 31"/>
                <a:gd name="T6" fmla="*/ 4 w 15"/>
                <a:gd name="T7" fmla="*/ 31 h 31"/>
                <a:gd name="T8" fmla="*/ 2 w 15"/>
                <a:gd name="T9" fmla="*/ 29 h 31"/>
                <a:gd name="T10" fmla="*/ 2 w 15"/>
                <a:gd name="T11" fmla="*/ 28 h 31"/>
                <a:gd name="T12" fmla="*/ 0 w 15"/>
                <a:gd name="T13" fmla="*/ 25 h 31"/>
                <a:gd name="T14" fmla="*/ 0 w 15"/>
                <a:gd name="T15" fmla="*/ 3 h 31"/>
                <a:gd name="T16" fmla="*/ 3 w 15"/>
                <a:gd name="T17" fmla="*/ 0 h 31"/>
                <a:gd name="T18" fmla="*/ 12 w 15"/>
                <a:gd name="T19" fmla="*/ 0 h 31"/>
                <a:gd name="T20" fmla="*/ 15 w 15"/>
                <a:gd name="T21" fmla="*/ 3 h 31"/>
                <a:gd name="T22" fmla="*/ 15 w 15"/>
                <a:gd name="T23" fmla="*/ 25 h 31"/>
                <a:gd name="T24" fmla="*/ 13 w 15"/>
                <a:gd name="T2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3" y="28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1"/>
                    <a:pt x="11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2" y="30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90"/>
            <p:cNvSpPr>
              <a:spLocks noEditPoints="1"/>
            </p:cNvSpPr>
            <p:nvPr/>
          </p:nvSpPr>
          <p:spPr bwMode="auto">
            <a:xfrm>
              <a:off x="3440045" y="2916870"/>
              <a:ext cx="663323" cy="374669"/>
            </a:xfrm>
            <a:custGeom>
              <a:avLst/>
              <a:gdLst>
                <a:gd name="T0" fmla="*/ 142 w 147"/>
                <a:gd name="T1" fmla="*/ 83 h 83"/>
                <a:gd name="T2" fmla="*/ 142 w 147"/>
                <a:gd name="T3" fmla="*/ 58 h 83"/>
                <a:gd name="T4" fmla="*/ 136 w 147"/>
                <a:gd name="T5" fmla="*/ 49 h 83"/>
                <a:gd name="T6" fmla="*/ 131 w 147"/>
                <a:gd name="T7" fmla="*/ 47 h 83"/>
                <a:gd name="T8" fmla="*/ 130 w 147"/>
                <a:gd name="T9" fmla="*/ 47 h 83"/>
                <a:gd name="T10" fmla="*/ 129 w 147"/>
                <a:gd name="T11" fmla="*/ 47 h 83"/>
                <a:gd name="T12" fmla="*/ 78 w 147"/>
                <a:gd name="T13" fmla="*/ 47 h 83"/>
                <a:gd name="T14" fmla="*/ 16 w 147"/>
                <a:gd name="T15" fmla="*/ 47 h 83"/>
                <a:gd name="T16" fmla="*/ 2 w 147"/>
                <a:gd name="T17" fmla="*/ 38 h 83"/>
                <a:gd name="T18" fmla="*/ 0 w 147"/>
                <a:gd name="T19" fmla="*/ 32 h 83"/>
                <a:gd name="T20" fmla="*/ 0 w 147"/>
                <a:gd name="T21" fmla="*/ 29 h 83"/>
                <a:gd name="T22" fmla="*/ 0 w 147"/>
                <a:gd name="T23" fmla="*/ 0 h 83"/>
                <a:gd name="T24" fmla="*/ 5 w 147"/>
                <a:gd name="T25" fmla="*/ 0 h 83"/>
                <a:gd name="T26" fmla="*/ 5 w 147"/>
                <a:gd name="T27" fmla="*/ 29 h 83"/>
                <a:gd name="T28" fmla="*/ 5 w 147"/>
                <a:gd name="T29" fmla="*/ 29 h 83"/>
                <a:gd name="T30" fmla="*/ 5 w 147"/>
                <a:gd name="T31" fmla="*/ 30 h 83"/>
                <a:gd name="T32" fmla="*/ 5 w 147"/>
                <a:gd name="T33" fmla="*/ 30 h 83"/>
                <a:gd name="T34" fmla="*/ 7 w 147"/>
                <a:gd name="T35" fmla="*/ 37 h 83"/>
                <a:gd name="T36" fmla="*/ 16 w 147"/>
                <a:gd name="T37" fmla="*/ 41 h 83"/>
                <a:gd name="T38" fmla="*/ 130 w 147"/>
                <a:gd name="T39" fmla="*/ 41 h 83"/>
                <a:gd name="T40" fmla="*/ 130 w 147"/>
                <a:gd name="T41" fmla="*/ 42 h 83"/>
                <a:gd name="T42" fmla="*/ 138 w 147"/>
                <a:gd name="T43" fmla="*/ 44 h 83"/>
                <a:gd name="T44" fmla="*/ 147 w 147"/>
                <a:gd name="T45" fmla="*/ 58 h 83"/>
                <a:gd name="T46" fmla="*/ 0 w 147"/>
                <a:gd name="T47" fmla="*/ 29 h 83"/>
                <a:gd name="T48" fmla="*/ 0 w 147"/>
                <a:gd name="T49" fmla="*/ 29 h 83"/>
                <a:gd name="T50" fmla="*/ 0 w 147"/>
                <a:gd name="T51" fmla="*/ 27 h 83"/>
                <a:gd name="T52" fmla="*/ 1 w 147"/>
                <a:gd name="T53" fmla="*/ 27 h 83"/>
                <a:gd name="T54" fmla="*/ 1 w 147"/>
                <a:gd name="T55" fmla="*/ 27 h 83"/>
                <a:gd name="T56" fmla="*/ 0 w 147"/>
                <a:gd name="T57" fmla="*/ 28 h 83"/>
                <a:gd name="T58" fmla="*/ 1 w 147"/>
                <a:gd name="T59" fmla="*/ 27 h 83"/>
                <a:gd name="T60" fmla="*/ 1 w 147"/>
                <a:gd name="T61" fmla="*/ 27 h 83"/>
                <a:gd name="T62" fmla="*/ 1 w 147"/>
                <a:gd name="T63" fmla="*/ 27 h 83"/>
                <a:gd name="T64" fmla="*/ 1 w 147"/>
                <a:gd name="T6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83">
                  <a:moveTo>
                    <a:pt x="147" y="83"/>
                  </a:moveTo>
                  <a:cubicBezTo>
                    <a:pt x="142" y="83"/>
                    <a:pt x="142" y="83"/>
                    <a:pt x="142" y="83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2" y="83"/>
                    <a:pt x="142" y="70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3"/>
                    <a:pt x="139" y="51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4" y="48"/>
                    <a:pt x="133" y="48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8" y="47"/>
                    <a:pt x="104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51" y="47"/>
                    <a:pt x="23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8" y="47"/>
                    <a:pt x="3" y="42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16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6" y="34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9" y="39"/>
                    <a:pt x="11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9" y="41"/>
                    <a:pt x="129" y="41"/>
                    <a:pt x="129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4" y="42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42" y="46"/>
                    <a:pt x="147" y="50"/>
                    <a:pt x="147" y="58"/>
                  </a:cubicBezTo>
                  <a:cubicBezTo>
                    <a:pt x="147" y="58"/>
                    <a:pt x="147" y="58"/>
                    <a:pt x="147" y="58"/>
                  </a:cubicBezTo>
                  <a:cubicBezTo>
                    <a:pt x="147" y="70"/>
                    <a:pt x="147" y="83"/>
                    <a:pt x="147" y="83"/>
                  </a:cubicBezTo>
                  <a:close/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7"/>
                  </a:cubicBezTo>
                  <a:close/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lose/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2542608" y="1328429"/>
              <a:ext cx="337515" cy="216606"/>
            </a:xfrm>
            <a:custGeom>
              <a:avLst/>
              <a:gdLst>
                <a:gd name="T0" fmla="*/ 65 w 75"/>
                <a:gd name="T1" fmla="*/ 44 h 48"/>
                <a:gd name="T2" fmla="*/ 41 w 75"/>
                <a:gd name="T3" fmla="*/ 16 h 48"/>
                <a:gd name="T4" fmla="*/ 41 w 75"/>
                <a:gd name="T5" fmla="*/ 16 h 48"/>
                <a:gd name="T6" fmla="*/ 7 w 75"/>
                <a:gd name="T7" fmla="*/ 14 h 48"/>
                <a:gd name="T8" fmla="*/ 7 w 75"/>
                <a:gd name="T9" fmla="*/ 14 h 48"/>
                <a:gd name="T10" fmla="*/ 7 w 75"/>
                <a:gd name="T11" fmla="*/ 14 h 48"/>
                <a:gd name="T12" fmla="*/ 1 w 75"/>
                <a:gd name="T13" fmla="*/ 11 h 48"/>
                <a:gd name="T14" fmla="*/ 1 w 75"/>
                <a:gd name="T15" fmla="*/ 11 h 48"/>
                <a:gd name="T16" fmla="*/ 4 w 75"/>
                <a:gd name="T17" fmla="*/ 5 h 48"/>
                <a:gd name="T18" fmla="*/ 4 w 75"/>
                <a:gd name="T19" fmla="*/ 5 h 48"/>
                <a:gd name="T20" fmla="*/ 45 w 75"/>
                <a:gd name="T21" fmla="*/ 8 h 48"/>
                <a:gd name="T22" fmla="*/ 45 w 75"/>
                <a:gd name="T23" fmla="*/ 8 h 48"/>
                <a:gd name="T24" fmla="*/ 74 w 75"/>
                <a:gd name="T25" fmla="*/ 41 h 48"/>
                <a:gd name="T26" fmla="*/ 74 w 75"/>
                <a:gd name="T27" fmla="*/ 41 h 48"/>
                <a:gd name="T28" fmla="*/ 71 w 75"/>
                <a:gd name="T29" fmla="*/ 47 h 48"/>
                <a:gd name="T30" fmla="*/ 71 w 75"/>
                <a:gd name="T31" fmla="*/ 47 h 48"/>
                <a:gd name="T32" fmla="*/ 68 w 75"/>
                <a:gd name="T33" fmla="*/ 47 h 48"/>
                <a:gd name="T34" fmla="*/ 68 w 75"/>
                <a:gd name="T35" fmla="*/ 47 h 48"/>
                <a:gd name="T36" fmla="*/ 65 w 75"/>
                <a:gd name="T3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48">
                  <a:moveTo>
                    <a:pt x="65" y="44"/>
                  </a:moveTo>
                  <a:cubicBezTo>
                    <a:pt x="61" y="32"/>
                    <a:pt x="52" y="22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1" y="11"/>
                    <a:pt x="19" y="10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5"/>
                    <a:pt x="1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1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8" y="0"/>
                    <a:pt x="33" y="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9" y="14"/>
                    <a:pt x="70" y="26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5" y="44"/>
                    <a:pt x="74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69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6" y="47"/>
                    <a:pt x="66" y="46"/>
                    <a:pt x="6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2564069" y="1414290"/>
              <a:ext cx="239966" cy="154161"/>
            </a:xfrm>
            <a:custGeom>
              <a:avLst/>
              <a:gdLst>
                <a:gd name="T0" fmla="*/ 43 w 53"/>
                <a:gd name="T1" fmla="*/ 31 h 34"/>
                <a:gd name="T2" fmla="*/ 28 w 53"/>
                <a:gd name="T3" fmla="*/ 14 h 34"/>
                <a:gd name="T4" fmla="*/ 28 w 53"/>
                <a:gd name="T5" fmla="*/ 14 h 34"/>
                <a:gd name="T6" fmla="*/ 7 w 53"/>
                <a:gd name="T7" fmla="*/ 12 h 34"/>
                <a:gd name="T8" fmla="*/ 7 w 53"/>
                <a:gd name="T9" fmla="*/ 12 h 34"/>
                <a:gd name="T10" fmla="*/ 7 w 53"/>
                <a:gd name="T11" fmla="*/ 12 h 34"/>
                <a:gd name="T12" fmla="*/ 1 w 53"/>
                <a:gd name="T13" fmla="*/ 9 h 34"/>
                <a:gd name="T14" fmla="*/ 1 w 53"/>
                <a:gd name="T15" fmla="*/ 9 h 34"/>
                <a:gd name="T16" fmla="*/ 4 w 53"/>
                <a:gd name="T17" fmla="*/ 3 h 34"/>
                <a:gd name="T18" fmla="*/ 4 w 53"/>
                <a:gd name="T19" fmla="*/ 3 h 34"/>
                <a:gd name="T20" fmla="*/ 32 w 53"/>
                <a:gd name="T21" fmla="*/ 5 h 34"/>
                <a:gd name="T22" fmla="*/ 32 w 53"/>
                <a:gd name="T23" fmla="*/ 5 h 34"/>
                <a:gd name="T24" fmla="*/ 52 w 53"/>
                <a:gd name="T25" fmla="*/ 28 h 34"/>
                <a:gd name="T26" fmla="*/ 52 w 53"/>
                <a:gd name="T27" fmla="*/ 28 h 34"/>
                <a:gd name="T28" fmla="*/ 49 w 53"/>
                <a:gd name="T29" fmla="*/ 34 h 34"/>
                <a:gd name="T30" fmla="*/ 49 w 53"/>
                <a:gd name="T31" fmla="*/ 34 h 34"/>
                <a:gd name="T32" fmla="*/ 45 w 53"/>
                <a:gd name="T33" fmla="*/ 34 h 34"/>
                <a:gd name="T34" fmla="*/ 45 w 53"/>
                <a:gd name="T35" fmla="*/ 34 h 34"/>
                <a:gd name="T36" fmla="*/ 43 w 53"/>
                <a:gd name="T3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34">
                  <a:moveTo>
                    <a:pt x="43" y="31"/>
                  </a:moveTo>
                  <a:cubicBezTo>
                    <a:pt x="40" y="23"/>
                    <a:pt x="35" y="17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2" y="11"/>
                    <a:pt x="14" y="10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2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2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4" y="0"/>
                    <a:pt x="24" y="1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1" y="9"/>
                    <a:pt x="49" y="17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30"/>
                    <a:pt x="52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4"/>
                    <a:pt x="46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3"/>
                    <a:pt x="43" y="32"/>
                    <a:pt x="43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2593332" y="1506007"/>
              <a:ext cx="115107" cy="115132"/>
            </a:xfrm>
            <a:custGeom>
              <a:avLst/>
              <a:gdLst>
                <a:gd name="T0" fmla="*/ 16 w 26"/>
                <a:gd name="T1" fmla="*/ 24 h 26"/>
                <a:gd name="T2" fmla="*/ 2 w 26"/>
                <a:gd name="T3" fmla="*/ 16 h 26"/>
                <a:gd name="T4" fmla="*/ 10 w 26"/>
                <a:gd name="T5" fmla="*/ 2 h 26"/>
                <a:gd name="T6" fmla="*/ 24 w 26"/>
                <a:gd name="T7" fmla="*/ 9 h 26"/>
                <a:gd name="T8" fmla="*/ 16 w 2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6" y="24"/>
                  </a:moveTo>
                  <a:cubicBezTo>
                    <a:pt x="10" y="26"/>
                    <a:pt x="4" y="22"/>
                    <a:pt x="2" y="16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2" y="3"/>
                    <a:pt x="24" y="9"/>
                  </a:cubicBezTo>
                  <a:cubicBezTo>
                    <a:pt x="26" y="15"/>
                    <a:pt x="22" y="22"/>
                    <a:pt x="1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1171090" y="2862231"/>
              <a:ext cx="807694" cy="815686"/>
            </a:xfrm>
            <a:custGeom>
              <a:avLst/>
              <a:gdLst>
                <a:gd name="T0" fmla="*/ 0 w 179"/>
                <a:gd name="T1" fmla="*/ 181 h 181"/>
                <a:gd name="T2" fmla="*/ 0 w 179"/>
                <a:gd name="T3" fmla="*/ 102 h 181"/>
                <a:gd name="T4" fmla="*/ 0 w 179"/>
                <a:gd name="T5" fmla="*/ 102 h 181"/>
                <a:gd name="T6" fmla="*/ 7 w 179"/>
                <a:gd name="T7" fmla="*/ 87 h 181"/>
                <a:gd name="T8" fmla="*/ 7 w 179"/>
                <a:gd name="T9" fmla="*/ 87 h 181"/>
                <a:gd name="T10" fmla="*/ 17 w 179"/>
                <a:gd name="T11" fmla="*/ 84 h 181"/>
                <a:gd name="T12" fmla="*/ 17 w 179"/>
                <a:gd name="T13" fmla="*/ 84 h 181"/>
                <a:gd name="T14" fmla="*/ 17 w 179"/>
                <a:gd name="T15" fmla="*/ 84 h 181"/>
                <a:gd name="T16" fmla="*/ 17 w 179"/>
                <a:gd name="T17" fmla="*/ 84 h 181"/>
                <a:gd name="T18" fmla="*/ 86 w 179"/>
                <a:gd name="T19" fmla="*/ 84 h 181"/>
                <a:gd name="T20" fmla="*/ 86 w 179"/>
                <a:gd name="T21" fmla="*/ 84 h 181"/>
                <a:gd name="T22" fmla="*/ 159 w 179"/>
                <a:gd name="T23" fmla="*/ 84 h 181"/>
                <a:gd name="T24" fmla="*/ 159 w 179"/>
                <a:gd name="T25" fmla="*/ 84 h 181"/>
                <a:gd name="T26" fmla="*/ 171 w 179"/>
                <a:gd name="T27" fmla="*/ 79 h 181"/>
                <a:gd name="T28" fmla="*/ 171 w 179"/>
                <a:gd name="T29" fmla="*/ 79 h 181"/>
                <a:gd name="T30" fmla="*/ 173 w 179"/>
                <a:gd name="T31" fmla="*/ 72 h 181"/>
                <a:gd name="T32" fmla="*/ 173 w 179"/>
                <a:gd name="T33" fmla="*/ 72 h 181"/>
                <a:gd name="T34" fmla="*/ 173 w 179"/>
                <a:gd name="T35" fmla="*/ 72 h 181"/>
                <a:gd name="T36" fmla="*/ 173 w 179"/>
                <a:gd name="T37" fmla="*/ 72 h 181"/>
                <a:gd name="T38" fmla="*/ 173 w 179"/>
                <a:gd name="T39" fmla="*/ 0 h 181"/>
                <a:gd name="T40" fmla="*/ 179 w 179"/>
                <a:gd name="T41" fmla="*/ 0 h 181"/>
                <a:gd name="T42" fmla="*/ 179 w 179"/>
                <a:gd name="T43" fmla="*/ 72 h 181"/>
                <a:gd name="T44" fmla="*/ 179 w 179"/>
                <a:gd name="T45" fmla="*/ 72 h 181"/>
                <a:gd name="T46" fmla="*/ 176 w 179"/>
                <a:gd name="T47" fmla="*/ 81 h 181"/>
                <a:gd name="T48" fmla="*/ 176 w 179"/>
                <a:gd name="T49" fmla="*/ 81 h 181"/>
                <a:gd name="T50" fmla="*/ 159 w 179"/>
                <a:gd name="T51" fmla="*/ 90 h 181"/>
                <a:gd name="T52" fmla="*/ 159 w 179"/>
                <a:gd name="T53" fmla="*/ 90 h 181"/>
                <a:gd name="T54" fmla="*/ 86 w 179"/>
                <a:gd name="T55" fmla="*/ 90 h 181"/>
                <a:gd name="T56" fmla="*/ 86 w 179"/>
                <a:gd name="T57" fmla="*/ 90 h 181"/>
                <a:gd name="T58" fmla="*/ 17 w 179"/>
                <a:gd name="T59" fmla="*/ 90 h 181"/>
                <a:gd name="T60" fmla="*/ 17 w 179"/>
                <a:gd name="T61" fmla="*/ 90 h 181"/>
                <a:gd name="T62" fmla="*/ 17 w 179"/>
                <a:gd name="T63" fmla="*/ 90 h 181"/>
                <a:gd name="T64" fmla="*/ 17 w 179"/>
                <a:gd name="T65" fmla="*/ 90 h 181"/>
                <a:gd name="T66" fmla="*/ 17 w 179"/>
                <a:gd name="T67" fmla="*/ 90 h 181"/>
                <a:gd name="T68" fmla="*/ 17 w 179"/>
                <a:gd name="T69" fmla="*/ 90 h 181"/>
                <a:gd name="T70" fmla="*/ 17 w 179"/>
                <a:gd name="T71" fmla="*/ 90 h 181"/>
                <a:gd name="T72" fmla="*/ 17 w 179"/>
                <a:gd name="T73" fmla="*/ 90 h 181"/>
                <a:gd name="T74" fmla="*/ 10 w 179"/>
                <a:gd name="T75" fmla="*/ 92 h 181"/>
                <a:gd name="T76" fmla="*/ 10 w 179"/>
                <a:gd name="T77" fmla="*/ 92 h 181"/>
                <a:gd name="T78" fmla="*/ 6 w 179"/>
                <a:gd name="T79" fmla="*/ 102 h 181"/>
                <a:gd name="T80" fmla="*/ 6 w 179"/>
                <a:gd name="T81" fmla="*/ 102 h 181"/>
                <a:gd name="T82" fmla="*/ 6 w 179"/>
                <a:gd name="T83" fmla="*/ 181 h 181"/>
                <a:gd name="T84" fmla="*/ 6 w 179"/>
                <a:gd name="T85" fmla="*/ 181 h 181"/>
                <a:gd name="T86" fmla="*/ 0 w 179"/>
                <a:gd name="T8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181">
                  <a:moveTo>
                    <a:pt x="0" y="181"/>
                  </a:moveTo>
                  <a:cubicBezTo>
                    <a:pt x="0" y="181"/>
                    <a:pt x="0" y="118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4"/>
                    <a:pt x="3" y="89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11" y="84"/>
                    <a:pt x="15" y="84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0" y="84"/>
                    <a:pt x="56" y="84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118" y="84"/>
                    <a:pt x="152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6" y="84"/>
                    <a:pt x="169" y="82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2" y="77"/>
                    <a:pt x="173" y="74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7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4" y="85"/>
                    <a:pt x="168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2" y="90"/>
                    <a:pt x="118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55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5" y="90"/>
                    <a:pt x="12" y="90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8" y="93"/>
                    <a:pt x="6" y="96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18"/>
                    <a:pt x="6" y="181"/>
                    <a:pt x="6" y="181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0" y="181"/>
                    <a:pt x="0" y="181"/>
                    <a:pt x="0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1931960" y="2782224"/>
              <a:ext cx="68283" cy="144404"/>
            </a:xfrm>
            <a:custGeom>
              <a:avLst/>
              <a:gdLst>
                <a:gd name="T0" fmla="*/ 2 w 15"/>
                <a:gd name="T1" fmla="*/ 28 h 32"/>
                <a:gd name="T2" fmla="*/ 2 w 15"/>
                <a:gd name="T3" fmla="*/ 30 h 32"/>
                <a:gd name="T4" fmla="*/ 4 w 15"/>
                <a:gd name="T5" fmla="*/ 32 h 32"/>
                <a:gd name="T6" fmla="*/ 11 w 15"/>
                <a:gd name="T7" fmla="*/ 32 h 32"/>
                <a:gd name="T8" fmla="*/ 13 w 15"/>
                <a:gd name="T9" fmla="*/ 30 h 32"/>
                <a:gd name="T10" fmla="*/ 13 w 15"/>
                <a:gd name="T11" fmla="*/ 28 h 32"/>
                <a:gd name="T12" fmla="*/ 15 w 15"/>
                <a:gd name="T13" fmla="*/ 25 h 32"/>
                <a:gd name="T14" fmla="*/ 15 w 15"/>
                <a:gd name="T15" fmla="*/ 4 h 32"/>
                <a:gd name="T16" fmla="*/ 12 w 15"/>
                <a:gd name="T17" fmla="*/ 0 h 32"/>
                <a:gd name="T18" fmla="*/ 3 w 15"/>
                <a:gd name="T19" fmla="*/ 0 h 32"/>
                <a:gd name="T20" fmla="*/ 0 w 15"/>
                <a:gd name="T21" fmla="*/ 4 h 32"/>
                <a:gd name="T22" fmla="*/ 0 w 15"/>
                <a:gd name="T23" fmla="*/ 25 h 32"/>
                <a:gd name="T24" fmla="*/ 2 w 15"/>
                <a:gd name="T2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2">
                  <a:moveTo>
                    <a:pt x="2" y="28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3" y="31"/>
                    <a:pt x="13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4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1147678" y="3562785"/>
              <a:ext cx="72185" cy="138549"/>
            </a:xfrm>
            <a:custGeom>
              <a:avLst/>
              <a:gdLst>
                <a:gd name="T0" fmla="*/ 14 w 16"/>
                <a:gd name="T1" fmla="*/ 3 h 31"/>
                <a:gd name="T2" fmla="*/ 14 w 16"/>
                <a:gd name="T3" fmla="*/ 2 h 31"/>
                <a:gd name="T4" fmla="*/ 11 w 16"/>
                <a:gd name="T5" fmla="*/ 0 h 31"/>
                <a:gd name="T6" fmla="*/ 5 w 16"/>
                <a:gd name="T7" fmla="*/ 0 h 31"/>
                <a:gd name="T8" fmla="*/ 2 w 16"/>
                <a:gd name="T9" fmla="*/ 2 h 31"/>
                <a:gd name="T10" fmla="*/ 2 w 16"/>
                <a:gd name="T11" fmla="*/ 3 h 31"/>
                <a:gd name="T12" fmla="*/ 0 w 16"/>
                <a:gd name="T13" fmla="*/ 6 h 31"/>
                <a:gd name="T14" fmla="*/ 0 w 16"/>
                <a:gd name="T15" fmla="*/ 28 h 31"/>
                <a:gd name="T16" fmla="*/ 4 w 16"/>
                <a:gd name="T17" fmla="*/ 31 h 31"/>
                <a:gd name="T18" fmla="*/ 12 w 16"/>
                <a:gd name="T19" fmla="*/ 31 h 31"/>
                <a:gd name="T20" fmla="*/ 16 w 16"/>
                <a:gd name="T21" fmla="*/ 28 h 31"/>
                <a:gd name="T22" fmla="*/ 16 w 16"/>
                <a:gd name="T23" fmla="*/ 6 h 31"/>
                <a:gd name="T24" fmla="*/ 14 w 16"/>
                <a:gd name="T2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1">
                  <a:moveTo>
                    <a:pt x="14" y="3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1"/>
                    <a:pt x="16" y="30"/>
                    <a:pt x="16" y="2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5" y="4"/>
                    <a:pt x="1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1288147" y="1500152"/>
              <a:ext cx="591138" cy="608838"/>
            </a:xfrm>
            <a:custGeom>
              <a:avLst/>
              <a:gdLst>
                <a:gd name="T0" fmla="*/ 105 w 131"/>
                <a:gd name="T1" fmla="*/ 0 h 135"/>
                <a:gd name="T2" fmla="*/ 100 w 131"/>
                <a:gd name="T3" fmla="*/ 2 h 135"/>
                <a:gd name="T4" fmla="*/ 98 w 131"/>
                <a:gd name="T5" fmla="*/ 6 h 135"/>
                <a:gd name="T6" fmla="*/ 48 w 131"/>
                <a:gd name="T7" fmla="*/ 15 h 135"/>
                <a:gd name="T8" fmla="*/ 45 w 131"/>
                <a:gd name="T9" fmla="*/ 31 h 135"/>
                <a:gd name="T10" fmla="*/ 41 w 131"/>
                <a:gd name="T11" fmla="*/ 33 h 135"/>
                <a:gd name="T12" fmla="*/ 39 w 131"/>
                <a:gd name="T13" fmla="*/ 38 h 135"/>
                <a:gd name="T14" fmla="*/ 6 w 131"/>
                <a:gd name="T15" fmla="*/ 55 h 135"/>
                <a:gd name="T16" fmla="*/ 0 w 131"/>
                <a:gd name="T17" fmla="*/ 116 h 135"/>
                <a:gd name="T18" fmla="*/ 90 w 131"/>
                <a:gd name="T19" fmla="*/ 123 h 135"/>
                <a:gd name="T20" fmla="*/ 96 w 131"/>
                <a:gd name="T21" fmla="*/ 61 h 135"/>
                <a:gd name="T22" fmla="*/ 55 w 131"/>
                <a:gd name="T23" fmla="*/ 55 h 135"/>
                <a:gd name="T24" fmla="*/ 53 w 131"/>
                <a:gd name="T25" fmla="*/ 35 h 135"/>
                <a:gd name="T26" fmla="*/ 51 w 131"/>
                <a:gd name="T27" fmla="*/ 31 h 135"/>
                <a:gd name="T28" fmla="*/ 50 w 131"/>
                <a:gd name="T29" fmla="*/ 25 h 135"/>
                <a:gd name="T30" fmla="*/ 54 w 131"/>
                <a:gd name="T31" fmla="*/ 15 h 135"/>
                <a:gd name="T32" fmla="*/ 98 w 131"/>
                <a:gd name="T33" fmla="*/ 11 h 135"/>
                <a:gd name="T34" fmla="*/ 100 w 131"/>
                <a:gd name="T35" fmla="*/ 14 h 135"/>
                <a:gd name="T36" fmla="*/ 105 w 131"/>
                <a:gd name="T37" fmla="*/ 16 h 135"/>
                <a:gd name="T38" fmla="*/ 131 w 131"/>
                <a:gd name="T39" fmla="*/ 13 h 135"/>
                <a:gd name="T40" fmla="*/ 128 w 131"/>
                <a:gd name="T41" fmla="*/ 0 h 135"/>
                <a:gd name="T42" fmla="*/ 85 w 131"/>
                <a:gd name="T43" fmla="*/ 61 h 135"/>
                <a:gd name="T44" fmla="*/ 90 w 131"/>
                <a:gd name="T45" fmla="*/ 112 h 135"/>
                <a:gd name="T46" fmla="*/ 11 w 131"/>
                <a:gd name="T47" fmla="*/ 117 h 135"/>
                <a:gd name="T48" fmla="*/ 6 w 131"/>
                <a:gd name="T49" fmla="*/ 66 h 135"/>
                <a:gd name="T50" fmla="*/ 39 w 131"/>
                <a:gd name="T51" fmla="*/ 61 h 135"/>
                <a:gd name="T52" fmla="*/ 61 w 131"/>
                <a:gd name="T53" fmla="*/ 124 h 135"/>
                <a:gd name="T54" fmla="*/ 33 w 131"/>
                <a:gd name="T55" fmla="*/ 126 h 135"/>
                <a:gd name="T56" fmla="*/ 35 w 131"/>
                <a:gd name="T57" fmla="*/ 135 h 135"/>
                <a:gd name="T58" fmla="*/ 63 w 131"/>
                <a:gd name="T59" fmla="*/ 133 h 135"/>
                <a:gd name="T60" fmla="*/ 61 w 131"/>
                <a:gd name="T61" fmla="*/ 124 h 135"/>
                <a:gd name="T62" fmla="*/ 36 w 131"/>
                <a:gd name="T63" fmla="*/ 94 h 135"/>
                <a:gd name="T64" fmla="*/ 60 w 131"/>
                <a:gd name="T65" fmla="*/ 95 h 135"/>
                <a:gd name="T66" fmla="*/ 62 w 131"/>
                <a:gd name="T67" fmla="*/ 95 h 135"/>
                <a:gd name="T68" fmla="*/ 47 w 131"/>
                <a:gd name="T69" fmla="*/ 86 h 135"/>
                <a:gd name="T70" fmla="*/ 33 w 131"/>
                <a:gd name="T71" fmla="*/ 94 h 135"/>
                <a:gd name="T72" fmla="*/ 38 w 131"/>
                <a:gd name="T73" fmla="*/ 96 h 135"/>
                <a:gd name="T74" fmla="*/ 40 w 131"/>
                <a:gd name="T75" fmla="*/ 99 h 135"/>
                <a:gd name="T76" fmla="*/ 55 w 131"/>
                <a:gd name="T77" fmla="*/ 99 h 135"/>
                <a:gd name="T78" fmla="*/ 57 w 131"/>
                <a:gd name="T79" fmla="*/ 99 h 135"/>
                <a:gd name="T80" fmla="*/ 47 w 131"/>
                <a:gd name="T81" fmla="*/ 92 h 135"/>
                <a:gd name="T82" fmla="*/ 44 w 131"/>
                <a:gd name="T83" fmla="*/ 106 h 135"/>
                <a:gd name="T84" fmla="*/ 50 w 131"/>
                <a:gd name="T85" fmla="*/ 10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35">
                  <a:moveTo>
                    <a:pt x="128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03" y="0"/>
                    <a:pt x="102" y="1"/>
                    <a:pt x="102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9" y="2"/>
                    <a:pt x="98" y="3"/>
                    <a:pt x="98" y="4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0" y="6"/>
                    <a:pt x="75" y="6"/>
                    <a:pt x="64" y="6"/>
                  </a:cubicBezTo>
                  <a:cubicBezTo>
                    <a:pt x="55" y="6"/>
                    <a:pt x="50" y="11"/>
                    <a:pt x="48" y="15"/>
                  </a:cubicBezTo>
                  <a:cubicBezTo>
                    <a:pt x="45" y="20"/>
                    <a:pt x="45" y="24"/>
                    <a:pt x="45" y="2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2" y="31"/>
                    <a:pt x="41" y="32"/>
                    <a:pt x="41" y="33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5"/>
                    <a:pt x="39" y="36"/>
                    <a:pt x="39" y="38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3" y="55"/>
                    <a:pt x="0" y="58"/>
                    <a:pt x="0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0"/>
                    <a:pt x="3" y="123"/>
                    <a:pt x="6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3" y="123"/>
                    <a:pt x="96" y="120"/>
                    <a:pt x="96" y="116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8"/>
                    <a:pt x="93" y="55"/>
                    <a:pt x="90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6"/>
                    <a:pt x="54" y="35"/>
                    <a:pt x="53" y="35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2"/>
                    <a:pt x="52" y="31"/>
                    <a:pt x="51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4"/>
                    <a:pt x="50" y="22"/>
                  </a:cubicBezTo>
                  <a:cubicBezTo>
                    <a:pt x="51" y="20"/>
                    <a:pt x="52" y="17"/>
                    <a:pt x="54" y="15"/>
                  </a:cubicBezTo>
                  <a:cubicBezTo>
                    <a:pt x="56" y="13"/>
                    <a:pt x="59" y="11"/>
                    <a:pt x="64" y="11"/>
                  </a:cubicBezTo>
                  <a:cubicBezTo>
                    <a:pt x="75" y="11"/>
                    <a:pt x="90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3"/>
                    <a:pt x="99" y="14"/>
                    <a:pt x="100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5"/>
                    <a:pt x="103" y="16"/>
                    <a:pt x="105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30" y="16"/>
                    <a:pt x="131" y="14"/>
                    <a:pt x="131" y="13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1"/>
                    <a:pt x="130" y="0"/>
                    <a:pt x="128" y="0"/>
                  </a:cubicBezTo>
                  <a:close/>
                  <a:moveTo>
                    <a:pt x="55" y="61"/>
                  </a:moveTo>
                  <a:cubicBezTo>
                    <a:pt x="85" y="61"/>
                    <a:pt x="85" y="61"/>
                    <a:pt x="85" y="61"/>
                  </a:cubicBezTo>
                  <a:cubicBezTo>
                    <a:pt x="88" y="61"/>
                    <a:pt x="90" y="63"/>
                    <a:pt x="90" y="66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5"/>
                    <a:pt x="88" y="117"/>
                    <a:pt x="85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8" y="117"/>
                    <a:pt x="6" y="115"/>
                    <a:pt x="6" y="112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3"/>
                    <a:pt x="8" y="61"/>
                    <a:pt x="11" y="61"/>
                  </a:cubicBezTo>
                  <a:cubicBezTo>
                    <a:pt x="39" y="61"/>
                    <a:pt x="39" y="61"/>
                    <a:pt x="39" y="61"/>
                  </a:cubicBezTo>
                  <a:lnTo>
                    <a:pt x="55" y="61"/>
                  </a:lnTo>
                  <a:close/>
                  <a:moveTo>
                    <a:pt x="61" y="124"/>
                  </a:moveTo>
                  <a:cubicBezTo>
                    <a:pt x="35" y="124"/>
                    <a:pt x="35" y="124"/>
                    <a:pt x="35" y="124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4"/>
                    <a:pt x="34" y="135"/>
                    <a:pt x="35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2" y="135"/>
                    <a:pt x="63" y="134"/>
                    <a:pt x="63" y="133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5"/>
                    <a:pt x="62" y="124"/>
                    <a:pt x="61" y="124"/>
                  </a:cubicBezTo>
                  <a:close/>
                  <a:moveTo>
                    <a:pt x="33" y="94"/>
                  </a:moveTo>
                  <a:cubicBezTo>
                    <a:pt x="34" y="95"/>
                    <a:pt x="35" y="95"/>
                    <a:pt x="36" y="94"/>
                  </a:cubicBezTo>
                  <a:cubicBezTo>
                    <a:pt x="39" y="91"/>
                    <a:pt x="43" y="89"/>
                    <a:pt x="47" y="89"/>
                  </a:cubicBezTo>
                  <a:cubicBezTo>
                    <a:pt x="52" y="89"/>
                    <a:pt x="56" y="91"/>
                    <a:pt x="60" y="95"/>
                  </a:cubicBezTo>
                  <a:cubicBezTo>
                    <a:pt x="60" y="95"/>
                    <a:pt x="60" y="95"/>
                    <a:pt x="61" y="95"/>
                  </a:cubicBezTo>
                  <a:cubicBezTo>
                    <a:pt x="61" y="95"/>
                    <a:pt x="62" y="95"/>
                    <a:pt x="62" y="95"/>
                  </a:cubicBezTo>
                  <a:cubicBezTo>
                    <a:pt x="63" y="94"/>
                    <a:pt x="63" y="93"/>
                    <a:pt x="62" y="92"/>
                  </a:cubicBezTo>
                  <a:cubicBezTo>
                    <a:pt x="58" y="88"/>
                    <a:pt x="53" y="86"/>
                    <a:pt x="47" y="86"/>
                  </a:cubicBezTo>
                  <a:cubicBezTo>
                    <a:pt x="42" y="86"/>
                    <a:pt x="37" y="88"/>
                    <a:pt x="33" y="91"/>
                  </a:cubicBezTo>
                  <a:cubicBezTo>
                    <a:pt x="33" y="92"/>
                    <a:pt x="33" y="93"/>
                    <a:pt x="33" y="94"/>
                  </a:cubicBezTo>
                  <a:close/>
                  <a:moveTo>
                    <a:pt x="47" y="92"/>
                  </a:moveTo>
                  <a:cubicBezTo>
                    <a:pt x="44" y="92"/>
                    <a:pt x="41" y="94"/>
                    <a:pt x="38" y="96"/>
                  </a:cubicBezTo>
                  <a:cubicBezTo>
                    <a:pt x="37" y="97"/>
                    <a:pt x="37" y="98"/>
                    <a:pt x="38" y="99"/>
                  </a:cubicBezTo>
                  <a:cubicBezTo>
                    <a:pt x="39" y="99"/>
                    <a:pt x="40" y="99"/>
                    <a:pt x="40" y="99"/>
                  </a:cubicBezTo>
                  <a:cubicBezTo>
                    <a:pt x="42" y="97"/>
                    <a:pt x="45" y="96"/>
                    <a:pt x="47" y="96"/>
                  </a:cubicBezTo>
                  <a:cubicBezTo>
                    <a:pt x="50" y="96"/>
                    <a:pt x="53" y="97"/>
                    <a:pt x="55" y="99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99"/>
                  </a:cubicBezTo>
                  <a:cubicBezTo>
                    <a:pt x="58" y="99"/>
                    <a:pt x="58" y="97"/>
                    <a:pt x="57" y="97"/>
                  </a:cubicBezTo>
                  <a:cubicBezTo>
                    <a:pt x="55" y="94"/>
                    <a:pt x="51" y="92"/>
                    <a:pt x="47" y="92"/>
                  </a:cubicBezTo>
                  <a:close/>
                  <a:moveTo>
                    <a:pt x="45" y="101"/>
                  </a:moveTo>
                  <a:cubicBezTo>
                    <a:pt x="43" y="102"/>
                    <a:pt x="43" y="105"/>
                    <a:pt x="44" y="106"/>
                  </a:cubicBezTo>
                  <a:cubicBezTo>
                    <a:pt x="46" y="108"/>
                    <a:pt x="49" y="108"/>
                    <a:pt x="50" y="107"/>
                  </a:cubicBezTo>
                  <a:cubicBezTo>
                    <a:pt x="52" y="105"/>
                    <a:pt x="52" y="102"/>
                    <a:pt x="50" y="101"/>
                  </a:cubicBezTo>
                  <a:cubicBezTo>
                    <a:pt x="49" y="99"/>
                    <a:pt x="46" y="99"/>
                    <a:pt x="45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2234357" y="1084504"/>
              <a:ext cx="105351" cy="257585"/>
            </a:xfrm>
            <a:custGeom>
              <a:avLst/>
              <a:gdLst>
                <a:gd name="T0" fmla="*/ 8 w 23"/>
                <a:gd name="T1" fmla="*/ 57 h 57"/>
                <a:gd name="T2" fmla="*/ 1 w 23"/>
                <a:gd name="T3" fmla="*/ 53 h 57"/>
                <a:gd name="T4" fmla="*/ 0 w 23"/>
                <a:gd name="T5" fmla="*/ 48 h 57"/>
                <a:gd name="T6" fmla="*/ 0 w 23"/>
                <a:gd name="T7" fmla="*/ 47 h 57"/>
                <a:gd name="T8" fmla="*/ 0 w 23"/>
                <a:gd name="T9" fmla="*/ 13 h 57"/>
                <a:gd name="T10" fmla="*/ 0 w 23"/>
                <a:gd name="T11" fmla="*/ 13 h 57"/>
                <a:gd name="T12" fmla="*/ 2 w 23"/>
                <a:gd name="T13" fmla="*/ 6 h 57"/>
                <a:gd name="T14" fmla="*/ 12 w 23"/>
                <a:gd name="T15" fmla="*/ 0 h 57"/>
                <a:gd name="T16" fmla="*/ 21 w 23"/>
                <a:gd name="T17" fmla="*/ 6 h 57"/>
                <a:gd name="T18" fmla="*/ 23 w 23"/>
                <a:gd name="T19" fmla="*/ 13 h 57"/>
                <a:gd name="T20" fmla="*/ 23 w 23"/>
                <a:gd name="T21" fmla="*/ 14 h 57"/>
                <a:gd name="T22" fmla="*/ 23 w 23"/>
                <a:gd name="T23" fmla="*/ 31 h 57"/>
                <a:gd name="T24" fmla="*/ 23 w 23"/>
                <a:gd name="T25" fmla="*/ 47 h 57"/>
                <a:gd name="T26" fmla="*/ 19 w 23"/>
                <a:gd name="T27" fmla="*/ 14 h 57"/>
                <a:gd name="T28" fmla="*/ 19 w 23"/>
                <a:gd name="T29" fmla="*/ 13 h 57"/>
                <a:gd name="T30" fmla="*/ 17 w 23"/>
                <a:gd name="T31" fmla="*/ 7 h 57"/>
                <a:gd name="T32" fmla="*/ 12 w 23"/>
                <a:gd name="T33" fmla="*/ 4 h 57"/>
                <a:gd name="T34" fmla="*/ 5 w 23"/>
                <a:gd name="T35" fmla="*/ 8 h 57"/>
                <a:gd name="T36" fmla="*/ 4 w 23"/>
                <a:gd name="T37" fmla="*/ 13 h 57"/>
                <a:gd name="T38" fmla="*/ 4 w 23"/>
                <a:gd name="T39" fmla="*/ 13 h 57"/>
                <a:gd name="T40" fmla="*/ 4 w 23"/>
                <a:gd name="T41" fmla="*/ 13 h 57"/>
                <a:gd name="T42" fmla="*/ 4 w 23"/>
                <a:gd name="T43" fmla="*/ 48 h 57"/>
                <a:gd name="T44" fmla="*/ 4 w 23"/>
                <a:gd name="T45" fmla="*/ 48 h 57"/>
                <a:gd name="T46" fmla="*/ 5 w 23"/>
                <a:gd name="T47" fmla="*/ 51 h 57"/>
                <a:gd name="T48" fmla="*/ 8 w 23"/>
                <a:gd name="T49" fmla="*/ 53 h 57"/>
                <a:gd name="T50" fmla="*/ 9 w 23"/>
                <a:gd name="T51" fmla="*/ 53 h 57"/>
                <a:gd name="T52" fmla="*/ 12 w 23"/>
                <a:gd name="T53" fmla="*/ 51 h 57"/>
                <a:gd name="T54" fmla="*/ 13 w 23"/>
                <a:gd name="T55" fmla="*/ 48 h 57"/>
                <a:gd name="T56" fmla="*/ 13 w 23"/>
                <a:gd name="T57" fmla="*/ 47 h 57"/>
                <a:gd name="T58" fmla="*/ 13 w 23"/>
                <a:gd name="T59" fmla="*/ 18 h 57"/>
                <a:gd name="T60" fmla="*/ 13 w 23"/>
                <a:gd name="T61" fmla="*/ 18 h 57"/>
                <a:gd name="T62" fmla="*/ 13 w 23"/>
                <a:gd name="T63" fmla="*/ 16 h 57"/>
                <a:gd name="T64" fmla="*/ 11 w 23"/>
                <a:gd name="T65" fmla="*/ 16 h 57"/>
                <a:gd name="T66" fmla="*/ 10 w 23"/>
                <a:gd name="T67" fmla="*/ 17 h 57"/>
                <a:gd name="T68" fmla="*/ 9 w 23"/>
                <a:gd name="T69" fmla="*/ 18 h 57"/>
                <a:gd name="T70" fmla="*/ 9 w 23"/>
                <a:gd name="T71" fmla="*/ 45 h 57"/>
                <a:gd name="T72" fmla="*/ 5 w 23"/>
                <a:gd name="T73" fmla="*/ 18 h 57"/>
                <a:gd name="T74" fmla="*/ 6 w 23"/>
                <a:gd name="T75" fmla="*/ 15 h 57"/>
                <a:gd name="T76" fmla="*/ 11 w 23"/>
                <a:gd name="T77" fmla="*/ 12 h 57"/>
                <a:gd name="T78" fmla="*/ 16 w 23"/>
                <a:gd name="T79" fmla="*/ 14 h 57"/>
                <a:gd name="T80" fmla="*/ 17 w 23"/>
                <a:gd name="T81" fmla="*/ 17 h 57"/>
                <a:gd name="T82" fmla="*/ 17 w 23"/>
                <a:gd name="T83" fmla="*/ 18 h 57"/>
                <a:gd name="T84" fmla="*/ 17 w 23"/>
                <a:gd name="T85" fmla="*/ 48 h 57"/>
                <a:gd name="T86" fmla="*/ 16 w 23"/>
                <a:gd name="T87" fmla="*/ 53 h 57"/>
                <a:gd name="T88" fmla="*/ 9 w 23"/>
                <a:gd name="T89" fmla="*/ 57 h 57"/>
                <a:gd name="T90" fmla="*/ 9 w 23"/>
                <a:gd name="T9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" h="57">
                  <a:moveTo>
                    <a:pt x="9" y="57"/>
                  </a:moveTo>
                  <a:cubicBezTo>
                    <a:pt x="9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7"/>
                    <a:pt x="2" y="55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3"/>
                    <a:pt x="7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3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8"/>
                    <a:pt x="23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23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9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8" y="9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5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6" y="6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50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6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1" y="53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3" y="50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6" y="13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50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5"/>
                    <a:pt x="13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99"/>
            <p:cNvSpPr>
              <a:spLocks noEditPoints="1"/>
            </p:cNvSpPr>
            <p:nvPr/>
          </p:nvSpPr>
          <p:spPr bwMode="auto">
            <a:xfrm>
              <a:off x="2722095" y="910828"/>
              <a:ext cx="257526" cy="255634"/>
            </a:xfrm>
            <a:custGeom>
              <a:avLst/>
              <a:gdLst>
                <a:gd name="T0" fmla="*/ 56 w 57"/>
                <a:gd name="T1" fmla="*/ 25 h 57"/>
                <a:gd name="T2" fmla="*/ 51 w 57"/>
                <a:gd name="T3" fmla="*/ 25 h 57"/>
                <a:gd name="T4" fmla="*/ 47 w 57"/>
                <a:gd name="T5" fmla="*/ 16 h 57"/>
                <a:gd name="T6" fmla="*/ 51 w 57"/>
                <a:gd name="T7" fmla="*/ 12 h 57"/>
                <a:gd name="T8" fmla="*/ 51 w 57"/>
                <a:gd name="T9" fmla="*/ 10 h 57"/>
                <a:gd name="T10" fmla="*/ 48 w 57"/>
                <a:gd name="T11" fmla="*/ 7 h 57"/>
                <a:gd name="T12" fmla="*/ 46 w 57"/>
                <a:gd name="T13" fmla="*/ 7 h 57"/>
                <a:gd name="T14" fmla="*/ 42 w 57"/>
                <a:gd name="T15" fmla="*/ 11 h 57"/>
                <a:gd name="T16" fmla="*/ 32 w 57"/>
                <a:gd name="T17" fmla="*/ 7 h 57"/>
                <a:gd name="T18" fmla="*/ 32 w 57"/>
                <a:gd name="T19" fmla="*/ 1 h 57"/>
                <a:gd name="T20" fmla="*/ 31 w 57"/>
                <a:gd name="T21" fmla="*/ 0 h 57"/>
                <a:gd name="T22" fmla="*/ 27 w 57"/>
                <a:gd name="T23" fmla="*/ 0 h 57"/>
                <a:gd name="T24" fmla="*/ 25 w 57"/>
                <a:gd name="T25" fmla="*/ 1 h 57"/>
                <a:gd name="T26" fmla="*/ 25 w 57"/>
                <a:gd name="T27" fmla="*/ 7 h 57"/>
                <a:gd name="T28" fmla="*/ 16 w 57"/>
                <a:gd name="T29" fmla="*/ 11 h 57"/>
                <a:gd name="T30" fmla="*/ 12 w 57"/>
                <a:gd name="T31" fmla="*/ 7 h 57"/>
                <a:gd name="T32" fmla="*/ 10 w 57"/>
                <a:gd name="T33" fmla="*/ 7 h 57"/>
                <a:gd name="T34" fmla="*/ 7 w 57"/>
                <a:gd name="T35" fmla="*/ 10 h 57"/>
                <a:gd name="T36" fmla="*/ 7 w 57"/>
                <a:gd name="T37" fmla="*/ 12 h 57"/>
                <a:gd name="T38" fmla="*/ 11 w 57"/>
                <a:gd name="T39" fmla="*/ 16 h 57"/>
                <a:gd name="T40" fmla="*/ 7 w 57"/>
                <a:gd name="T41" fmla="*/ 25 h 57"/>
                <a:gd name="T42" fmla="*/ 2 w 57"/>
                <a:gd name="T43" fmla="*/ 25 h 57"/>
                <a:gd name="T44" fmla="*/ 0 w 57"/>
                <a:gd name="T45" fmla="*/ 26 h 57"/>
                <a:gd name="T46" fmla="*/ 0 w 57"/>
                <a:gd name="T47" fmla="*/ 30 h 57"/>
                <a:gd name="T48" fmla="*/ 2 w 57"/>
                <a:gd name="T49" fmla="*/ 32 h 57"/>
                <a:gd name="T50" fmla="*/ 7 w 57"/>
                <a:gd name="T51" fmla="*/ 32 h 57"/>
                <a:gd name="T52" fmla="*/ 11 w 57"/>
                <a:gd name="T53" fmla="*/ 41 h 57"/>
                <a:gd name="T54" fmla="*/ 7 w 57"/>
                <a:gd name="T55" fmla="*/ 45 h 57"/>
                <a:gd name="T56" fmla="*/ 7 w 57"/>
                <a:gd name="T57" fmla="*/ 47 h 57"/>
                <a:gd name="T58" fmla="*/ 10 w 57"/>
                <a:gd name="T59" fmla="*/ 50 h 57"/>
                <a:gd name="T60" fmla="*/ 12 w 57"/>
                <a:gd name="T61" fmla="*/ 50 h 57"/>
                <a:gd name="T62" fmla="*/ 16 w 57"/>
                <a:gd name="T63" fmla="*/ 46 h 57"/>
                <a:gd name="T64" fmla="*/ 25 w 57"/>
                <a:gd name="T65" fmla="*/ 50 h 57"/>
                <a:gd name="T66" fmla="*/ 25 w 57"/>
                <a:gd name="T67" fmla="*/ 56 h 57"/>
                <a:gd name="T68" fmla="*/ 27 w 57"/>
                <a:gd name="T69" fmla="*/ 57 h 57"/>
                <a:gd name="T70" fmla="*/ 31 w 57"/>
                <a:gd name="T71" fmla="*/ 57 h 57"/>
                <a:gd name="T72" fmla="*/ 32 w 57"/>
                <a:gd name="T73" fmla="*/ 56 h 57"/>
                <a:gd name="T74" fmla="*/ 32 w 57"/>
                <a:gd name="T75" fmla="*/ 50 h 57"/>
                <a:gd name="T76" fmla="*/ 42 w 57"/>
                <a:gd name="T77" fmla="*/ 46 h 57"/>
                <a:gd name="T78" fmla="*/ 46 w 57"/>
                <a:gd name="T79" fmla="*/ 50 h 57"/>
                <a:gd name="T80" fmla="*/ 48 w 57"/>
                <a:gd name="T81" fmla="*/ 50 h 57"/>
                <a:gd name="T82" fmla="*/ 51 w 57"/>
                <a:gd name="T83" fmla="*/ 47 h 57"/>
                <a:gd name="T84" fmla="*/ 51 w 57"/>
                <a:gd name="T85" fmla="*/ 45 h 57"/>
                <a:gd name="T86" fmla="*/ 47 w 57"/>
                <a:gd name="T87" fmla="*/ 41 h 57"/>
                <a:gd name="T88" fmla="*/ 51 w 57"/>
                <a:gd name="T89" fmla="*/ 32 h 57"/>
                <a:gd name="T90" fmla="*/ 56 w 57"/>
                <a:gd name="T91" fmla="*/ 32 h 57"/>
                <a:gd name="T92" fmla="*/ 57 w 57"/>
                <a:gd name="T93" fmla="*/ 30 h 57"/>
                <a:gd name="T94" fmla="*/ 57 w 57"/>
                <a:gd name="T95" fmla="*/ 26 h 57"/>
                <a:gd name="T96" fmla="*/ 56 w 57"/>
                <a:gd name="T97" fmla="*/ 25 h 57"/>
                <a:gd name="T98" fmla="*/ 29 w 57"/>
                <a:gd name="T99" fmla="*/ 42 h 57"/>
                <a:gd name="T100" fmla="*/ 15 w 57"/>
                <a:gd name="T101" fmla="*/ 28 h 57"/>
                <a:gd name="T102" fmla="*/ 29 w 57"/>
                <a:gd name="T103" fmla="*/ 14 h 57"/>
                <a:gd name="T104" fmla="*/ 43 w 57"/>
                <a:gd name="T105" fmla="*/ 28 h 57"/>
                <a:gd name="T106" fmla="*/ 29 w 57"/>
                <a:gd name="T10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56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0"/>
                    <a:pt x="51" y="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9"/>
                    <a:pt x="36" y="7"/>
                    <a:pt x="32" y="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5" y="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19" y="9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8"/>
                    <a:pt x="8" y="21"/>
                    <a:pt x="7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6"/>
                    <a:pt x="0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5"/>
                    <a:pt x="9" y="39"/>
                    <a:pt x="11" y="41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9" y="48"/>
                    <a:pt x="22" y="50"/>
                    <a:pt x="25" y="5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6" y="57"/>
                    <a:pt x="27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7"/>
                    <a:pt x="32" y="56"/>
                    <a:pt x="32" y="56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9" y="48"/>
                    <a:pt x="42" y="4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1"/>
                    <a:pt x="47" y="51"/>
                    <a:pt x="48" y="50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9" y="39"/>
                    <a:pt x="50" y="35"/>
                    <a:pt x="51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1"/>
                    <a:pt x="57" y="3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5"/>
                    <a:pt x="56" y="25"/>
                  </a:cubicBezTo>
                  <a:close/>
                  <a:moveTo>
                    <a:pt x="29" y="42"/>
                  </a:moveTo>
                  <a:cubicBezTo>
                    <a:pt x="21" y="42"/>
                    <a:pt x="15" y="36"/>
                    <a:pt x="15" y="28"/>
                  </a:cubicBezTo>
                  <a:cubicBezTo>
                    <a:pt x="15" y="21"/>
                    <a:pt x="21" y="14"/>
                    <a:pt x="29" y="14"/>
                  </a:cubicBezTo>
                  <a:cubicBezTo>
                    <a:pt x="37" y="14"/>
                    <a:pt x="43" y="21"/>
                    <a:pt x="43" y="28"/>
                  </a:cubicBezTo>
                  <a:cubicBezTo>
                    <a:pt x="43" y="36"/>
                    <a:pt x="37" y="42"/>
                    <a:pt x="2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Oval 100"/>
            <p:cNvSpPr>
              <a:spLocks noChangeArrowheads="1"/>
            </p:cNvSpPr>
            <p:nvPr/>
          </p:nvSpPr>
          <p:spPr bwMode="auto">
            <a:xfrm>
              <a:off x="2827446" y="1012301"/>
              <a:ext cx="52676" cy="5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101"/>
            <p:cNvSpPr>
              <a:spLocks noEditPoints="1"/>
            </p:cNvSpPr>
            <p:nvPr/>
          </p:nvSpPr>
          <p:spPr bwMode="auto">
            <a:xfrm>
              <a:off x="2780624" y="2600743"/>
              <a:ext cx="148272" cy="152209"/>
            </a:xfrm>
            <a:custGeom>
              <a:avLst/>
              <a:gdLst>
                <a:gd name="T0" fmla="*/ 10 w 33"/>
                <a:gd name="T1" fmla="*/ 23 h 34"/>
                <a:gd name="T2" fmla="*/ 16 w 33"/>
                <a:gd name="T3" fmla="*/ 12 h 34"/>
                <a:gd name="T4" fmla="*/ 22 w 33"/>
                <a:gd name="T5" fmla="*/ 15 h 34"/>
                <a:gd name="T6" fmla="*/ 18 w 33"/>
                <a:gd name="T7" fmla="*/ 0 h 34"/>
                <a:gd name="T8" fmla="*/ 0 w 33"/>
                <a:gd name="T9" fmla="*/ 3 h 34"/>
                <a:gd name="T10" fmla="*/ 5 w 33"/>
                <a:gd name="T11" fmla="*/ 6 h 34"/>
                <a:gd name="T12" fmla="*/ 1 w 33"/>
                <a:gd name="T13" fmla="*/ 12 h 34"/>
                <a:gd name="T14" fmla="*/ 3 w 33"/>
                <a:gd name="T15" fmla="*/ 19 h 34"/>
                <a:gd name="T16" fmla="*/ 11 w 33"/>
                <a:gd name="T17" fmla="*/ 32 h 34"/>
                <a:gd name="T18" fmla="*/ 10 w 33"/>
                <a:gd name="T19" fmla="*/ 23 h 34"/>
                <a:gd name="T20" fmla="*/ 32 w 33"/>
                <a:gd name="T21" fmla="*/ 21 h 34"/>
                <a:gd name="T22" fmla="*/ 12 w 33"/>
                <a:gd name="T23" fmla="*/ 21 h 34"/>
                <a:gd name="T24" fmla="*/ 12 w 33"/>
                <a:gd name="T25" fmla="*/ 27 h 34"/>
                <a:gd name="T26" fmla="*/ 14 w 33"/>
                <a:gd name="T27" fmla="*/ 33 h 34"/>
                <a:gd name="T28" fmla="*/ 17 w 33"/>
                <a:gd name="T29" fmla="*/ 34 h 34"/>
                <a:gd name="T30" fmla="*/ 33 w 33"/>
                <a:gd name="T31" fmla="*/ 33 h 34"/>
                <a:gd name="T32" fmla="*/ 32 w 33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10" y="23"/>
                  </a:moveTo>
                  <a:cubicBezTo>
                    <a:pt x="10" y="20"/>
                    <a:pt x="14" y="14"/>
                    <a:pt x="16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2" y="10"/>
                    <a:pt x="1" y="12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4" y="22"/>
                    <a:pt x="11" y="32"/>
                    <a:pt x="11" y="32"/>
                  </a:cubicBezTo>
                  <a:cubicBezTo>
                    <a:pt x="11" y="32"/>
                    <a:pt x="9" y="27"/>
                    <a:pt x="10" y="23"/>
                  </a:cubicBezTo>
                  <a:close/>
                  <a:moveTo>
                    <a:pt x="3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1" y="22"/>
                    <a:pt x="12" y="27"/>
                  </a:cubicBezTo>
                  <a:cubicBezTo>
                    <a:pt x="13" y="31"/>
                    <a:pt x="14" y="33"/>
                    <a:pt x="14" y="33"/>
                  </a:cubicBezTo>
                  <a:cubicBezTo>
                    <a:pt x="14" y="33"/>
                    <a:pt x="14" y="34"/>
                    <a:pt x="17" y="34"/>
                  </a:cubicBezTo>
                  <a:cubicBezTo>
                    <a:pt x="20" y="34"/>
                    <a:pt x="33" y="33"/>
                    <a:pt x="33" y="33"/>
                  </a:cubicBezTo>
                  <a:lnTo>
                    <a:pt x="3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102"/>
            <p:cNvSpPr>
              <a:spLocks noEditPoints="1"/>
            </p:cNvSpPr>
            <p:nvPr/>
          </p:nvSpPr>
          <p:spPr bwMode="auto">
            <a:xfrm>
              <a:off x="2837202" y="2489514"/>
              <a:ext cx="193144" cy="105376"/>
            </a:xfrm>
            <a:custGeom>
              <a:avLst/>
              <a:gdLst>
                <a:gd name="T0" fmla="*/ 21 w 43"/>
                <a:gd name="T1" fmla="*/ 4 h 24"/>
                <a:gd name="T2" fmla="*/ 27 w 43"/>
                <a:gd name="T3" fmla="*/ 16 h 24"/>
                <a:gd name="T4" fmla="*/ 22 w 43"/>
                <a:gd name="T5" fmla="*/ 19 h 24"/>
                <a:gd name="T6" fmla="*/ 38 w 43"/>
                <a:gd name="T7" fmla="*/ 22 h 24"/>
                <a:gd name="T8" fmla="*/ 43 w 43"/>
                <a:gd name="T9" fmla="*/ 8 h 24"/>
                <a:gd name="T10" fmla="*/ 38 w 43"/>
                <a:gd name="T11" fmla="*/ 11 h 24"/>
                <a:gd name="T12" fmla="*/ 35 w 43"/>
                <a:gd name="T13" fmla="*/ 4 h 24"/>
                <a:gd name="T14" fmla="*/ 28 w 43"/>
                <a:gd name="T15" fmla="*/ 1 h 24"/>
                <a:gd name="T16" fmla="*/ 13 w 43"/>
                <a:gd name="T17" fmla="*/ 0 h 24"/>
                <a:gd name="T18" fmla="*/ 21 w 43"/>
                <a:gd name="T19" fmla="*/ 4 h 24"/>
                <a:gd name="T20" fmla="*/ 11 w 43"/>
                <a:gd name="T21" fmla="*/ 24 h 24"/>
                <a:gd name="T22" fmla="*/ 21 w 43"/>
                <a:gd name="T23" fmla="*/ 8 h 24"/>
                <a:gd name="T24" fmla="*/ 17 w 43"/>
                <a:gd name="T25" fmla="*/ 4 h 24"/>
                <a:gd name="T26" fmla="*/ 11 w 43"/>
                <a:gd name="T27" fmla="*/ 2 h 24"/>
                <a:gd name="T28" fmla="*/ 8 w 43"/>
                <a:gd name="T29" fmla="*/ 4 h 24"/>
                <a:gd name="T30" fmla="*/ 0 w 43"/>
                <a:gd name="T31" fmla="*/ 18 h 24"/>
                <a:gd name="T32" fmla="*/ 11 w 43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4">
                  <a:moveTo>
                    <a:pt x="21" y="4"/>
                  </a:moveTo>
                  <a:cubicBezTo>
                    <a:pt x="23" y="6"/>
                    <a:pt x="26" y="13"/>
                    <a:pt x="27" y="1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9"/>
                    <a:pt x="36" y="6"/>
                    <a:pt x="35" y="4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5" y="0"/>
                    <a:pt x="13" y="0"/>
                    <a:pt x="13" y="0"/>
                  </a:cubicBezTo>
                  <a:cubicBezTo>
                    <a:pt x="13" y="0"/>
                    <a:pt x="18" y="2"/>
                    <a:pt x="21" y="4"/>
                  </a:cubicBezTo>
                  <a:close/>
                  <a:moveTo>
                    <a:pt x="11" y="24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6"/>
                    <a:pt x="17" y="4"/>
                  </a:cubicBezTo>
                  <a:cubicBezTo>
                    <a:pt x="13" y="2"/>
                    <a:pt x="11" y="2"/>
                    <a:pt x="11" y="2"/>
                  </a:cubicBezTo>
                  <a:cubicBezTo>
                    <a:pt x="11" y="2"/>
                    <a:pt x="10" y="2"/>
                    <a:pt x="8" y="4"/>
                  </a:cubicBezTo>
                  <a:cubicBezTo>
                    <a:pt x="6" y="7"/>
                    <a:pt x="0" y="18"/>
                    <a:pt x="0" y="18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103"/>
            <p:cNvSpPr>
              <a:spLocks noEditPoints="1"/>
            </p:cNvSpPr>
            <p:nvPr/>
          </p:nvSpPr>
          <p:spPr bwMode="auto">
            <a:xfrm>
              <a:off x="2948405" y="2575376"/>
              <a:ext cx="134616" cy="197091"/>
            </a:xfrm>
            <a:custGeom>
              <a:avLst/>
              <a:gdLst>
                <a:gd name="T0" fmla="*/ 24 w 30"/>
                <a:gd name="T1" fmla="*/ 25 h 44"/>
                <a:gd name="T2" fmla="*/ 10 w 30"/>
                <a:gd name="T3" fmla="*/ 26 h 44"/>
                <a:gd name="T4" fmla="*/ 10 w 30"/>
                <a:gd name="T5" fmla="*/ 19 h 44"/>
                <a:gd name="T6" fmla="*/ 0 w 30"/>
                <a:gd name="T7" fmla="*/ 32 h 44"/>
                <a:gd name="T8" fmla="*/ 13 w 30"/>
                <a:gd name="T9" fmla="*/ 44 h 44"/>
                <a:gd name="T10" fmla="*/ 12 w 30"/>
                <a:gd name="T11" fmla="*/ 38 h 44"/>
                <a:gd name="T12" fmla="*/ 19 w 30"/>
                <a:gd name="T13" fmla="*/ 38 h 44"/>
                <a:gd name="T14" fmla="*/ 25 w 30"/>
                <a:gd name="T15" fmla="*/ 33 h 44"/>
                <a:gd name="T16" fmla="*/ 30 w 30"/>
                <a:gd name="T17" fmla="*/ 19 h 44"/>
                <a:gd name="T18" fmla="*/ 24 w 30"/>
                <a:gd name="T19" fmla="*/ 25 h 44"/>
                <a:gd name="T20" fmla="*/ 9 w 30"/>
                <a:gd name="T21" fmla="*/ 8 h 44"/>
                <a:gd name="T22" fmla="*/ 21 w 30"/>
                <a:gd name="T23" fmla="*/ 24 h 44"/>
                <a:gd name="T24" fmla="*/ 26 w 30"/>
                <a:gd name="T25" fmla="*/ 21 h 44"/>
                <a:gd name="T26" fmla="*/ 30 w 30"/>
                <a:gd name="T27" fmla="*/ 17 h 44"/>
                <a:gd name="T28" fmla="*/ 29 w 30"/>
                <a:gd name="T29" fmla="*/ 13 h 44"/>
                <a:gd name="T30" fmla="*/ 19 w 30"/>
                <a:gd name="T31" fmla="*/ 0 h 44"/>
                <a:gd name="T32" fmla="*/ 9 w 30"/>
                <a:gd name="T3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4">
                  <a:moveTo>
                    <a:pt x="24" y="25"/>
                  </a:moveTo>
                  <a:cubicBezTo>
                    <a:pt x="22" y="27"/>
                    <a:pt x="14" y="26"/>
                    <a:pt x="10" y="2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8"/>
                    <a:pt x="17" y="38"/>
                    <a:pt x="19" y="38"/>
                  </a:cubicBezTo>
                  <a:cubicBezTo>
                    <a:pt x="23" y="38"/>
                    <a:pt x="23" y="36"/>
                    <a:pt x="25" y="33"/>
                  </a:cubicBezTo>
                  <a:cubicBezTo>
                    <a:pt x="26" y="30"/>
                    <a:pt x="30" y="19"/>
                    <a:pt x="30" y="19"/>
                  </a:cubicBezTo>
                  <a:cubicBezTo>
                    <a:pt x="30" y="19"/>
                    <a:pt x="27" y="24"/>
                    <a:pt x="24" y="25"/>
                  </a:cubicBezTo>
                  <a:close/>
                  <a:moveTo>
                    <a:pt x="9" y="8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2" y="25"/>
                    <a:pt x="26" y="21"/>
                  </a:cubicBezTo>
                  <a:cubicBezTo>
                    <a:pt x="29" y="19"/>
                    <a:pt x="30" y="17"/>
                    <a:pt x="30" y="17"/>
                  </a:cubicBezTo>
                  <a:cubicBezTo>
                    <a:pt x="30" y="17"/>
                    <a:pt x="30" y="16"/>
                    <a:pt x="29" y="13"/>
                  </a:cubicBezTo>
                  <a:cubicBezTo>
                    <a:pt x="27" y="11"/>
                    <a:pt x="19" y="0"/>
                    <a:pt x="19" y="0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04"/>
            <p:cNvSpPr>
              <a:spLocks noEditPoints="1"/>
            </p:cNvSpPr>
            <p:nvPr/>
          </p:nvSpPr>
          <p:spPr bwMode="auto">
            <a:xfrm>
              <a:off x="4323827" y="2060205"/>
              <a:ext cx="468228" cy="468337"/>
            </a:xfrm>
            <a:custGeom>
              <a:avLst/>
              <a:gdLst>
                <a:gd name="T0" fmla="*/ 0 w 104"/>
                <a:gd name="T1" fmla="*/ 51 h 104"/>
                <a:gd name="T2" fmla="*/ 0 w 104"/>
                <a:gd name="T3" fmla="*/ 53 h 104"/>
                <a:gd name="T4" fmla="*/ 104 w 104"/>
                <a:gd name="T5" fmla="*/ 52 h 104"/>
                <a:gd name="T6" fmla="*/ 84 w 104"/>
                <a:gd name="T7" fmla="*/ 54 h 104"/>
                <a:gd name="T8" fmla="*/ 86 w 104"/>
                <a:gd name="T9" fmla="*/ 70 h 104"/>
                <a:gd name="T10" fmla="*/ 84 w 104"/>
                <a:gd name="T11" fmla="*/ 54 h 104"/>
                <a:gd name="T12" fmla="*/ 86 w 104"/>
                <a:gd name="T13" fmla="*/ 34 h 104"/>
                <a:gd name="T14" fmla="*/ 84 w 104"/>
                <a:gd name="T15" fmla="*/ 49 h 104"/>
                <a:gd name="T16" fmla="*/ 89 w 104"/>
                <a:gd name="T17" fmla="*/ 29 h 104"/>
                <a:gd name="T18" fmla="*/ 75 w 104"/>
                <a:gd name="T19" fmla="*/ 16 h 104"/>
                <a:gd name="T20" fmla="*/ 96 w 104"/>
                <a:gd name="T21" fmla="*/ 34 h 104"/>
                <a:gd name="T22" fmla="*/ 75 w 104"/>
                <a:gd name="T23" fmla="*/ 29 h 104"/>
                <a:gd name="T24" fmla="*/ 55 w 104"/>
                <a:gd name="T25" fmla="*/ 49 h 104"/>
                <a:gd name="T26" fmla="*/ 75 w 104"/>
                <a:gd name="T27" fmla="*/ 29 h 104"/>
                <a:gd name="T28" fmla="*/ 55 w 104"/>
                <a:gd name="T29" fmla="*/ 6 h 104"/>
                <a:gd name="T30" fmla="*/ 73 w 104"/>
                <a:gd name="T31" fmla="*/ 23 h 104"/>
                <a:gd name="T32" fmla="*/ 79 w 104"/>
                <a:gd name="T33" fmla="*/ 54 h 104"/>
                <a:gd name="T34" fmla="*/ 55 w 104"/>
                <a:gd name="T35" fmla="*/ 78 h 104"/>
                <a:gd name="T36" fmla="*/ 79 w 104"/>
                <a:gd name="T37" fmla="*/ 54 h 104"/>
                <a:gd name="T38" fmla="*/ 73 w 104"/>
                <a:gd name="T39" fmla="*/ 81 h 104"/>
                <a:gd name="T40" fmla="*/ 55 w 104"/>
                <a:gd name="T41" fmla="*/ 98 h 104"/>
                <a:gd name="T42" fmla="*/ 70 w 104"/>
                <a:gd name="T43" fmla="*/ 95 h 104"/>
                <a:gd name="T44" fmla="*/ 79 w 104"/>
                <a:gd name="T45" fmla="*/ 79 h 104"/>
                <a:gd name="T46" fmla="*/ 96 w 104"/>
                <a:gd name="T47" fmla="*/ 70 h 104"/>
                <a:gd name="T48" fmla="*/ 29 w 104"/>
                <a:gd name="T49" fmla="*/ 75 h 104"/>
                <a:gd name="T50" fmla="*/ 50 w 104"/>
                <a:gd name="T51" fmla="*/ 54 h 104"/>
                <a:gd name="T52" fmla="*/ 29 w 104"/>
                <a:gd name="T53" fmla="*/ 75 h 104"/>
                <a:gd name="T54" fmla="*/ 50 w 104"/>
                <a:gd name="T55" fmla="*/ 99 h 104"/>
                <a:gd name="T56" fmla="*/ 32 w 104"/>
                <a:gd name="T57" fmla="*/ 81 h 104"/>
                <a:gd name="T58" fmla="*/ 26 w 104"/>
                <a:gd name="T59" fmla="*/ 49 h 104"/>
                <a:gd name="T60" fmla="*/ 50 w 104"/>
                <a:gd name="T61" fmla="*/ 26 h 104"/>
                <a:gd name="T62" fmla="*/ 26 w 104"/>
                <a:gd name="T63" fmla="*/ 49 h 104"/>
                <a:gd name="T64" fmla="*/ 16 w 104"/>
                <a:gd name="T65" fmla="*/ 29 h 104"/>
                <a:gd name="T66" fmla="*/ 35 w 104"/>
                <a:gd name="T67" fmla="*/ 9 h 104"/>
                <a:gd name="T68" fmla="*/ 25 w 104"/>
                <a:gd name="T69" fmla="*/ 25 h 104"/>
                <a:gd name="T70" fmla="*/ 21 w 104"/>
                <a:gd name="T71" fmla="*/ 49 h 104"/>
                <a:gd name="T72" fmla="*/ 19 w 104"/>
                <a:gd name="T73" fmla="*/ 34 h 104"/>
                <a:gd name="T74" fmla="*/ 21 w 104"/>
                <a:gd name="T75" fmla="*/ 54 h 104"/>
                <a:gd name="T76" fmla="*/ 19 w 104"/>
                <a:gd name="T77" fmla="*/ 70 h 104"/>
                <a:gd name="T78" fmla="*/ 21 w 104"/>
                <a:gd name="T79" fmla="*/ 54 h 104"/>
                <a:gd name="T80" fmla="*/ 25 w 104"/>
                <a:gd name="T81" fmla="*/ 79 h 104"/>
                <a:gd name="T82" fmla="*/ 35 w 104"/>
                <a:gd name="T83" fmla="*/ 95 h 104"/>
                <a:gd name="T84" fmla="*/ 16 w 104"/>
                <a:gd name="T85" fmla="*/ 75 h 104"/>
                <a:gd name="T86" fmla="*/ 32 w 104"/>
                <a:gd name="T87" fmla="*/ 23 h 104"/>
                <a:gd name="T88" fmla="*/ 50 w 104"/>
                <a:gd name="T89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4" y="0"/>
                    <a:pt x="1" y="23"/>
                    <a:pt x="0" y="51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84" y="54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8" y="60"/>
                    <a:pt x="93" y="66"/>
                    <a:pt x="86" y="70"/>
                  </a:cubicBezTo>
                  <a:cubicBezTo>
                    <a:pt x="85" y="71"/>
                    <a:pt x="83" y="72"/>
                    <a:pt x="81" y="73"/>
                  </a:cubicBezTo>
                  <a:cubicBezTo>
                    <a:pt x="83" y="67"/>
                    <a:pt x="84" y="61"/>
                    <a:pt x="84" y="54"/>
                  </a:cubicBezTo>
                  <a:close/>
                  <a:moveTo>
                    <a:pt x="81" y="32"/>
                  </a:moveTo>
                  <a:cubicBezTo>
                    <a:pt x="83" y="32"/>
                    <a:pt x="85" y="33"/>
                    <a:pt x="86" y="34"/>
                  </a:cubicBezTo>
                  <a:cubicBezTo>
                    <a:pt x="93" y="38"/>
                    <a:pt x="98" y="43"/>
                    <a:pt x="99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3"/>
                    <a:pt x="83" y="37"/>
                    <a:pt x="81" y="32"/>
                  </a:cubicBezTo>
                  <a:close/>
                  <a:moveTo>
                    <a:pt x="89" y="29"/>
                  </a:moveTo>
                  <a:cubicBezTo>
                    <a:pt x="86" y="28"/>
                    <a:pt x="83" y="26"/>
                    <a:pt x="79" y="25"/>
                  </a:cubicBezTo>
                  <a:cubicBezTo>
                    <a:pt x="78" y="22"/>
                    <a:pt x="77" y="19"/>
                    <a:pt x="75" y="16"/>
                  </a:cubicBezTo>
                  <a:cubicBezTo>
                    <a:pt x="74" y="13"/>
                    <a:pt x="72" y="11"/>
                    <a:pt x="70" y="9"/>
                  </a:cubicBezTo>
                  <a:cubicBezTo>
                    <a:pt x="82" y="13"/>
                    <a:pt x="91" y="23"/>
                    <a:pt x="96" y="34"/>
                  </a:cubicBezTo>
                  <a:cubicBezTo>
                    <a:pt x="94" y="33"/>
                    <a:pt x="91" y="31"/>
                    <a:pt x="89" y="29"/>
                  </a:cubicBezTo>
                  <a:close/>
                  <a:moveTo>
                    <a:pt x="75" y="29"/>
                  </a:moveTo>
                  <a:cubicBezTo>
                    <a:pt x="77" y="35"/>
                    <a:pt x="78" y="42"/>
                    <a:pt x="79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9" y="27"/>
                    <a:pt x="75" y="29"/>
                  </a:cubicBezTo>
                  <a:close/>
                  <a:moveTo>
                    <a:pt x="55" y="20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61" y="7"/>
                    <a:pt x="66" y="11"/>
                    <a:pt x="71" y="18"/>
                  </a:cubicBezTo>
                  <a:cubicBezTo>
                    <a:pt x="71" y="20"/>
                    <a:pt x="72" y="21"/>
                    <a:pt x="73" y="23"/>
                  </a:cubicBezTo>
                  <a:cubicBezTo>
                    <a:pt x="67" y="22"/>
                    <a:pt x="62" y="21"/>
                    <a:pt x="55" y="20"/>
                  </a:cubicBezTo>
                  <a:close/>
                  <a:moveTo>
                    <a:pt x="79" y="54"/>
                  </a:moveTo>
                  <a:cubicBezTo>
                    <a:pt x="78" y="62"/>
                    <a:pt x="77" y="69"/>
                    <a:pt x="75" y="75"/>
                  </a:cubicBezTo>
                  <a:cubicBezTo>
                    <a:pt x="69" y="77"/>
                    <a:pt x="63" y="78"/>
                    <a:pt x="55" y="78"/>
                  </a:cubicBezTo>
                  <a:cubicBezTo>
                    <a:pt x="55" y="54"/>
                    <a:pt x="55" y="54"/>
                    <a:pt x="55" y="54"/>
                  </a:cubicBezTo>
                  <a:lnTo>
                    <a:pt x="79" y="54"/>
                  </a:lnTo>
                  <a:close/>
                  <a:moveTo>
                    <a:pt x="55" y="84"/>
                  </a:moveTo>
                  <a:cubicBezTo>
                    <a:pt x="62" y="83"/>
                    <a:pt x="67" y="82"/>
                    <a:pt x="73" y="81"/>
                  </a:cubicBezTo>
                  <a:cubicBezTo>
                    <a:pt x="72" y="83"/>
                    <a:pt x="71" y="84"/>
                    <a:pt x="71" y="86"/>
                  </a:cubicBezTo>
                  <a:cubicBezTo>
                    <a:pt x="66" y="93"/>
                    <a:pt x="61" y="97"/>
                    <a:pt x="55" y="98"/>
                  </a:cubicBezTo>
                  <a:lnTo>
                    <a:pt x="55" y="84"/>
                  </a:lnTo>
                  <a:close/>
                  <a:moveTo>
                    <a:pt x="70" y="95"/>
                  </a:moveTo>
                  <a:cubicBezTo>
                    <a:pt x="72" y="93"/>
                    <a:pt x="74" y="91"/>
                    <a:pt x="75" y="88"/>
                  </a:cubicBezTo>
                  <a:cubicBezTo>
                    <a:pt x="77" y="85"/>
                    <a:pt x="78" y="82"/>
                    <a:pt x="79" y="79"/>
                  </a:cubicBezTo>
                  <a:cubicBezTo>
                    <a:pt x="83" y="78"/>
                    <a:pt x="86" y="76"/>
                    <a:pt x="89" y="75"/>
                  </a:cubicBezTo>
                  <a:cubicBezTo>
                    <a:pt x="91" y="73"/>
                    <a:pt x="94" y="72"/>
                    <a:pt x="96" y="70"/>
                  </a:cubicBezTo>
                  <a:cubicBezTo>
                    <a:pt x="91" y="81"/>
                    <a:pt x="82" y="91"/>
                    <a:pt x="70" y="95"/>
                  </a:cubicBezTo>
                  <a:close/>
                  <a:moveTo>
                    <a:pt x="29" y="75"/>
                  </a:moveTo>
                  <a:cubicBezTo>
                    <a:pt x="28" y="69"/>
                    <a:pt x="26" y="62"/>
                    <a:pt x="26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2" y="78"/>
                    <a:pt x="36" y="77"/>
                    <a:pt x="29" y="75"/>
                  </a:cubicBezTo>
                  <a:close/>
                  <a:moveTo>
                    <a:pt x="50" y="84"/>
                  </a:moveTo>
                  <a:cubicBezTo>
                    <a:pt x="50" y="99"/>
                    <a:pt x="50" y="99"/>
                    <a:pt x="50" y="99"/>
                  </a:cubicBezTo>
                  <a:cubicBezTo>
                    <a:pt x="44" y="98"/>
                    <a:pt x="39" y="93"/>
                    <a:pt x="34" y="86"/>
                  </a:cubicBezTo>
                  <a:cubicBezTo>
                    <a:pt x="33" y="84"/>
                    <a:pt x="33" y="83"/>
                    <a:pt x="32" y="81"/>
                  </a:cubicBezTo>
                  <a:cubicBezTo>
                    <a:pt x="37" y="83"/>
                    <a:pt x="44" y="83"/>
                    <a:pt x="50" y="84"/>
                  </a:cubicBezTo>
                  <a:close/>
                  <a:moveTo>
                    <a:pt x="26" y="49"/>
                  </a:moveTo>
                  <a:cubicBezTo>
                    <a:pt x="26" y="42"/>
                    <a:pt x="28" y="35"/>
                    <a:pt x="29" y="29"/>
                  </a:cubicBezTo>
                  <a:cubicBezTo>
                    <a:pt x="36" y="27"/>
                    <a:pt x="42" y="26"/>
                    <a:pt x="50" y="26"/>
                  </a:cubicBezTo>
                  <a:cubicBezTo>
                    <a:pt x="50" y="49"/>
                    <a:pt x="50" y="49"/>
                    <a:pt x="50" y="49"/>
                  </a:cubicBezTo>
                  <a:lnTo>
                    <a:pt x="26" y="49"/>
                  </a:lnTo>
                  <a:close/>
                  <a:moveTo>
                    <a:pt x="25" y="25"/>
                  </a:moveTo>
                  <a:cubicBezTo>
                    <a:pt x="22" y="26"/>
                    <a:pt x="19" y="28"/>
                    <a:pt x="16" y="29"/>
                  </a:cubicBezTo>
                  <a:cubicBezTo>
                    <a:pt x="13" y="31"/>
                    <a:pt x="11" y="32"/>
                    <a:pt x="9" y="34"/>
                  </a:cubicBezTo>
                  <a:cubicBezTo>
                    <a:pt x="14" y="23"/>
                    <a:pt x="23" y="13"/>
                    <a:pt x="35" y="9"/>
                  </a:cubicBezTo>
                  <a:cubicBezTo>
                    <a:pt x="33" y="11"/>
                    <a:pt x="31" y="13"/>
                    <a:pt x="30" y="16"/>
                  </a:cubicBezTo>
                  <a:cubicBezTo>
                    <a:pt x="28" y="18"/>
                    <a:pt x="27" y="22"/>
                    <a:pt x="25" y="25"/>
                  </a:cubicBezTo>
                  <a:close/>
                  <a:moveTo>
                    <a:pt x="23" y="31"/>
                  </a:moveTo>
                  <a:cubicBezTo>
                    <a:pt x="22" y="37"/>
                    <a:pt x="21" y="43"/>
                    <a:pt x="2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7" y="43"/>
                    <a:pt x="12" y="38"/>
                    <a:pt x="19" y="34"/>
                  </a:cubicBezTo>
                  <a:cubicBezTo>
                    <a:pt x="20" y="33"/>
                    <a:pt x="22" y="32"/>
                    <a:pt x="23" y="31"/>
                  </a:cubicBezTo>
                  <a:close/>
                  <a:moveTo>
                    <a:pt x="21" y="54"/>
                  </a:moveTo>
                  <a:cubicBezTo>
                    <a:pt x="21" y="61"/>
                    <a:pt x="22" y="67"/>
                    <a:pt x="23" y="73"/>
                  </a:cubicBezTo>
                  <a:cubicBezTo>
                    <a:pt x="22" y="72"/>
                    <a:pt x="20" y="71"/>
                    <a:pt x="19" y="70"/>
                  </a:cubicBezTo>
                  <a:cubicBezTo>
                    <a:pt x="11" y="66"/>
                    <a:pt x="7" y="60"/>
                    <a:pt x="6" y="54"/>
                  </a:cubicBezTo>
                  <a:lnTo>
                    <a:pt x="21" y="54"/>
                  </a:lnTo>
                  <a:close/>
                  <a:moveTo>
                    <a:pt x="16" y="75"/>
                  </a:moveTo>
                  <a:cubicBezTo>
                    <a:pt x="19" y="76"/>
                    <a:pt x="22" y="78"/>
                    <a:pt x="25" y="79"/>
                  </a:cubicBezTo>
                  <a:cubicBezTo>
                    <a:pt x="27" y="82"/>
                    <a:pt x="28" y="85"/>
                    <a:pt x="30" y="88"/>
                  </a:cubicBezTo>
                  <a:cubicBezTo>
                    <a:pt x="31" y="91"/>
                    <a:pt x="33" y="93"/>
                    <a:pt x="35" y="95"/>
                  </a:cubicBezTo>
                  <a:cubicBezTo>
                    <a:pt x="23" y="91"/>
                    <a:pt x="14" y="81"/>
                    <a:pt x="9" y="70"/>
                  </a:cubicBezTo>
                  <a:cubicBezTo>
                    <a:pt x="11" y="72"/>
                    <a:pt x="13" y="73"/>
                    <a:pt x="16" y="75"/>
                  </a:cubicBezTo>
                  <a:close/>
                  <a:moveTo>
                    <a:pt x="50" y="20"/>
                  </a:moveTo>
                  <a:cubicBezTo>
                    <a:pt x="44" y="21"/>
                    <a:pt x="37" y="21"/>
                    <a:pt x="32" y="23"/>
                  </a:cubicBezTo>
                  <a:cubicBezTo>
                    <a:pt x="33" y="21"/>
                    <a:pt x="33" y="20"/>
                    <a:pt x="34" y="18"/>
                  </a:cubicBezTo>
                  <a:cubicBezTo>
                    <a:pt x="39" y="11"/>
                    <a:pt x="44" y="6"/>
                    <a:pt x="50" y="5"/>
                  </a:cubicBezTo>
                  <a:lnTo>
                    <a:pt x="5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05"/>
            <p:cNvSpPr>
              <a:spLocks noEditPoints="1"/>
            </p:cNvSpPr>
            <p:nvPr/>
          </p:nvSpPr>
          <p:spPr bwMode="auto">
            <a:xfrm>
              <a:off x="3590269" y="1386971"/>
              <a:ext cx="382386" cy="378572"/>
            </a:xfrm>
            <a:custGeom>
              <a:avLst/>
              <a:gdLst>
                <a:gd name="T0" fmla="*/ 65 w 85"/>
                <a:gd name="T1" fmla="*/ 37 h 84"/>
                <a:gd name="T2" fmla="*/ 62 w 85"/>
                <a:gd name="T3" fmla="*/ 37 h 84"/>
                <a:gd name="T4" fmla="*/ 58 w 85"/>
                <a:gd name="T5" fmla="*/ 42 h 84"/>
                <a:gd name="T6" fmla="*/ 58 w 85"/>
                <a:gd name="T7" fmla="*/ 79 h 84"/>
                <a:gd name="T8" fmla="*/ 62 w 85"/>
                <a:gd name="T9" fmla="*/ 84 h 84"/>
                <a:gd name="T10" fmla="*/ 65 w 85"/>
                <a:gd name="T11" fmla="*/ 84 h 84"/>
                <a:gd name="T12" fmla="*/ 69 w 85"/>
                <a:gd name="T13" fmla="*/ 79 h 84"/>
                <a:gd name="T14" fmla="*/ 69 w 85"/>
                <a:gd name="T15" fmla="*/ 42 h 84"/>
                <a:gd name="T16" fmla="*/ 65 w 85"/>
                <a:gd name="T17" fmla="*/ 37 h 84"/>
                <a:gd name="T18" fmla="*/ 84 w 85"/>
                <a:gd name="T19" fmla="*/ 57 h 84"/>
                <a:gd name="T20" fmla="*/ 74 w 85"/>
                <a:gd name="T21" fmla="*/ 15 h 84"/>
                <a:gd name="T22" fmla="*/ 74 w 85"/>
                <a:gd name="T23" fmla="*/ 11 h 84"/>
                <a:gd name="T24" fmla="*/ 43 w 85"/>
                <a:gd name="T25" fmla="*/ 0 h 84"/>
                <a:gd name="T26" fmla="*/ 11 w 85"/>
                <a:gd name="T27" fmla="*/ 11 h 84"/>
                <a:gd name="T28" fmla="*/ 11 w 85"/>
                <a:gd name="T29" fmla="*/ 15 h 84"/>
                <a:gd name="T30" fmla="*/ 1 w 85"/>
                <a:gd name="T31" fmla="*/ 57 h 84"/>
                <a:gd name="T32" fmla="*/ 0 w 85"/>
                <a:gd name="T33" fmla="*/ 60 h 84"/>
                <a:gd name="T34" fmla="*/ 2 w 85"/>
                <a:gd name="T35" fmla="*/ 63 h 84"/>
                <a:gd name="T36" fmla="*/ 3 w 85"/>
                <a:gd name="T37" fmla="*/ 63 h 84"/>
                <a:gd name="T38" fmla="*/ 12 w 85"/>
                <a:gd name="T39" fmla="*/ 80 h 84"/>
                <a:gd name="T40" fmla="*/ 14 w 85"/>
                <a:gd name="T41" fmla="*/ 76 h 84"/>
                <a:gd name="T42" fmla="*/ 14 w 85"/>
                <a:gd name="T43" fmla="*/ 44 h 84"/>
                <a:gd name="T44" fmla="*/ 12 w 85"/>
                <a:gd name="T45" fmla="*/ 41 h 84"/>
                <a:gd name="T46" fmla="*/ 3 w 85"/>
                <a:gd name="T47" fmla="*/ 57 h 84"/>
                <a:gd name="T48" fmla="*/ 2 w 85"/>
                <a:gd name="T49" fmla="*/ 57 h 84"/>
                <a:gd name="T50" fmla="*/ 12 w 85"/>
                <a:gd name="T51" fmla="*/ 19 h 84"/>
                <a:gd name="T52" fmla="*/ 14 w 85"/>
                <a:gd name="T53" fmla="*/ 20 h 84"/>
                <a:gd name="T54" fmla="*/ 42 w 85"/>
                <a:gd name="T55" fmla="*/ 11 h 84"/>
                <a:gd name="T56" fmla="*/ 42 w 85"/>
                <a:gd name="T57" fmla="*/ 11 h 84"/>
                <a:gd name="T58" fmla="*/ 43 w 85"/>
                <a:gd name="T59" fmla="*/ 11 h 84"/>
                <a:gd name="T60" fmla="*/ 43 w 85"/>
                <a:gd name="T61" fmla="*/ 11 h 84"/>
                <a:gd name="T62" fmla="*/ 43 w 85"/>
                <a:gd name="T63" fmla="*/ 11 h 84"/>
                <a:gd name="T64" fmla="*/ 71 w 85"/>
                <a:gd name="T65" fmla="*/ 20 h 84"/>
                <a:gd name="T66" fmla="*/ 73 w 85"/>
                <a:gd name="T67" fmla="*/ 19 h 84"/>
                <a:gd name="T68" fmla="*/ 83 w 85"/>
                <a:gd name="T69" fmla="*/ 57 h 84"/>
                <a:gd name="T70" fmla="*/ 82 w 85"/>
                <a:gd name="T71" fmla="*/ 57 h 84"/>
                <a:gd name="T72" fmla="*/ 73 w 85"/>
                <a:gd name="T73" fmla="*/ 41 h 84"/>
                <a:gd name="T74" fmla="*/ 71 w 85"/>
                <a:gd name="T75" fmla="*/ 44 h 84"/>
                <a:gd name="T76" fmla="*/ 71 w 85"/>
                <a:gd name="T77" fmla="*/ 76 h 84"/>
                <a:gd name="T78" fmla="*/ 73 w 85"/>
                <a:gd name="T79" fmla="*/ 80 h 84"/>
                <a:gd name="T80" fmla="*/ 82 w 85"/>
                <a:gd name="T81" fmla="*/ 63 h 84"/>
                <a:gd name="T82" fmla="*/ 83 w 85"/>
                <a:gd name="T83" fmla="*/ 63 h 84"/>
                <a:gd name="T84" fmla="*/ 85 w 85"/>
                <a:gd name="T85" fmla="*/ 60 h 84"/>
                <a:gd name="T86" fmla="*/ 84 w 85"/>
                <a:gd name="T87" fmla="*/ 57 h 84"/>
                <a:gd name="T88" fmla="*/ 23 w 85"/>
                <a:gd name="T89" fmla="*/ 37 h 84"/>
                <a:gd name="T90" fmla="*/ 20 w 85"/>
                <a:gd name="T91" fmla="*/ 37 h 84"/>
                <a:gd name="T92" fmla="*/ 16 w 85"/>
                <a:gd name="T93" fmla="*/ 42 h 84"/>
                <a:gd name="T94" fmla="*/ 16 w 85"/>
                <a:gd name="T95" fmla="*/ 79 h 84"/>
                <a:gd name="T96" fmla="*/ 20 w 85"/>
                <a:gd name="T97" fmla="*/ 84 h 84"/>
                <a:gd name="T98" fmla="*/ 23 w 85"/>
                <a:gd name="T99" fmla="*/ 84 h 84"/>
                <a:gd name="T100" fmla="*/ 28 w 85"/>
                <a:gd name="T101" fmla="*/ 79 h 84"/>
                <a:gd name="T102" fmla="*/ 28 w 85"/>
                <a:gd name="T103" fmla="*/ 42 h 84"/>
                <a:gd name="T104" fmla="*/ 23 w 85"/>
                <a:gd name="T105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84">
                  <a:moveTo>
                    <a:pt x="65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0" y="37"/>
                    <a:pt x="58" y="39"/>
                    <a:pt x="58" y="42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1"/>
                    <a:pt x="60" y="84"/>
                    <a:pt x="62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7" y="84"/>
                    <a:pt x="69" y="81"/>
                    <a:pt x="69" y="7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39"/>
                    <a:pt x="67" y="37"/>
                    <a:pt x="65" y="37"/>
                  </a:cubicBezTo>
                  <a:close/>
                  <a:moveTo>
                    <a:pt x="84" y="57"/>
                  </a:moveTo>
                  <a:cubicBezTo>
                    <a:pt x="85" y="26"/>
                    <a:pt x="74" y="15"/>
                    <a:pt x="74" y="15"/>
                  </a:cubicBezTo>
                  <a:cubicBezTo>
                    <a:pt x="75" y="13"/>
                    <a:pt x="74" y="11"/>
                    <a:pt x="74" y="11"/>
                  </a:cubicBezTo>
                  <a:cubicBezTo>
                    <a:pt x="61" y="0"/>
                    <a:pt x="46" y="0"/>
                    <a:pt x="43" y="0"/>
                  </a:cubicBezTo>
                  <a:cubicBezTo>
                    <a:pt x="39" y="0"/>
                    <a:pt x="24" y="0"/>
                    <a:pt x="11" y="11"/>
                  </a:cubicBezTo>
                  <a:cubicBezTo>
                    <a:pt x="11" y="11"/>
                    <a:pt x="10" y="13"/>
                    <a:pt x="11" y="15"/>
                  </a:cubicBezTo>
                  <a:cubicBezTo>
                    <a:pt x="11" y="15"/>
                    <a:pt x="0" y="26"/>
                    <a:pt x="1" y="57"/>
                  </a:cubicBezTo>
                  <a:cubicBezTo>
                    <a:pt x="0" y="58"/>
                    <a:pt x="0" y="59"/>
                    <a:pt x="0" y="60"/>
                  </a:cubicBezTo>
                  <a:cubicBezTo>
                    <a:pt x="0" y="61"/>
                    <a:pt x="1" y="63"/>
                    <a:pt x="2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" y="72"/>
                    <a:pt x="7" y="80"/>
                    <a:pt x="12" y="80"/>
                  </a:cubicBezTo>
                  <a:cubicBezTo>
                    <a:pt x="14" y="80"/>
                    <a:pt x="14" y="76"/>
                    <a:pt x="14" y="7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1"/>
                    <a:pt x="12" y="41"/>
                  </a:cubicBezTo>
                  <a:cubicBezTo>
                    <a:pt x="8" y="41"/>
                    <a:pt x="4" y="48"/>
                    <a:pt x="3" y="57"/>
                  </a:cubicBezTo>
                  <a:cubicBezTo>
                    <a:pt x="3" y="57"/>
                    <a:pt x="3" y="57"/>
                    <a:pt x="2" y="57"/>
                  </a:cubicBezTo>
                  <a:cubicBezTo>
                    <a:pt x="3" y="50"/>
                    <a:pt x="5" y="27"/>
                    <a:pt x="12" y="19"/>
                  </a:cubicBezTo>
                  <a:cubicBezTo>
                    <a:pt x="12" y="19"/>
                    <a:pt x="12" y="20"/>
                    <a:pt x="14" y="20"/>
                  </a:cubicBezTo>
                  <a:cubicBezTo>
                    <a:pt x="15" y="19"/>
                    <a:pt x="23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62" y="11"/>
                    <a:pt x="70" y="19"/>
                    <a:pt x="71" y="20"/>
                  </a:cubicBezTo>
                  <a:cubicBezTo>
                    <a:pt x="73" y="20"/>
                    <a:pt x="73" y="19"/>
                    <a:pt x="73" y="19"/>
                  </a:cubicBezTo>
                  <a:cubicBezTo>
                    <a:pt x="80" y="27"/>
                    <a:pt x="82" y="50"/>
                    <a:pt x="83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48"/>
                    <a:pt x="77" y="41"/>
                    <a:pt x="73" y="41"/>
                  </a:cubicBezTo>
                  <a:cubicBezTo>
                    <a:pt x="71" y="41"/>
                    <a:pt x="71" y="44"/>
                    <a:pt x="71" y="44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80"/>
                    <a:pt x="73" y="80"/>
                  </a:cubicBezTo>
                  <a:cubicBezTo>
                    <a:pt x="78" y="80"/>
                    <a:pt x="82" y="72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4" y="63"/>
                    <a:pt x="85" y="61"/>
                    <a:pt x="85" y="60"/>
                  </a:cubicBezTo>
                  <a:cubicBezTo>
                    <a:pt x="85" y="59"/>
                    <a:pt x="85" y="58"/>
                    <a:pt x="84" y="57"/>
                  </a:cubicBezTo>
                  <a:close/>
                  <a:moveTo>
                    <a:pt x="23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18" y="37"/>
                    <a:pt x="16" y="39"/>
                    <a:pt x="16" y="42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81"/>
                    <a:pt x="18" y="84"/>
                    <a:pt x="20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6" y="84"/>
                    <a:pt x="28" y="81"/>
                    <a:pt x="28" y="79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39"/>
                    <a:pt x="26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1875382" y="1712856"/>
              <a:ext cx="220458" cy="193188"/>
            </a:xfrm>
            <a:custGeom>
              <a:avLst/>
              <a:gdLst>
                <a:gd name="T0" fmla="*/ 19 w 49"/>
                <a:gd name="T1" fmla="*/ 8 h 43"/>
                <a:gd name="T2" fmla="*/ 24 w 49"/>
                <a:gd name="T3" fmla="*/ 0 h 43"/>
                <a:gd name="T4" fmla="*/ 0 w 49"/>
                <a:gd name="T5" fmla="*/ 9 h 43"/>
                <a:gd name="T6" fmla="*/ 10 w 49"/>
                <a:gd name="T7" fmla="*/ 26 h 43"/>
                <a:gd name="T8" fmla="*/ 14 w 49"/>
                <a:gd name="T9" fmla="*/ 18 h 43"/>
                <a:gd name="T10" fmla="*/ 36 w 49"/>
                <a:gd name="T11" fmla="*/ 43 h 43"/>
                <a:gd name="T12" fmla="*/ 19 w 49"/>
                <a:gd name="T1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3">
                  <a:moveTo>
                    <a:pt x="19" y="8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0" y="19"/>
                    <a:pt x="36" y="24"/>
                    <a:pt x="36" y="43"/>
                  </a:cubicBezTo>
                  <a:cubicBezTo>
                    <a:pt x="36" y="43"/>
                    <a:pt x="49" y="1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1760277" y="1812376"/>
              <a:ext cx="218507" cy="197092"/>
            </a:xfrm>
            <a:custGeom>
              <a:avLst/>
              <a:gdLst>
                <a:gd name="T0" fmla="*/ 48 w 48"/>
                <a:gd name="T1" fmla="*/ 35 h 44"/>
                <a:gd name="T2" fmla="*/ 38 w 48"/>
                <a:gd name="T3" fmla="*/ 18 h 44"/>
                <a:gd name="T4" fmla="*/ 34 w 48"/>
                <a:gd name="T5" fmla="*/ 25 h 44"/>
                <a:gd name="T6" fmla="*/ 12 w 48"/>
                <a:gd name="T7" fmla="*/ 0 h 44"/>
                <a:gd name="T8" fmla="*/ 29 w 48"/>
                <a:gd name="T9" fmla="*/ 36 h 44"/>
                <a:gd name="T10" fmla="*/ 24 w 48"/>
                <a:gd name="T11" fmla="*/ 44 h 44"/>
                <a:gd name="T12" fmla="*/ 48 w 48"/>
                <a:gd name="T1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4">
                  <a:moveTo>
                    <a:pt x="48" y="35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4"/>
                    <a:pt x="13" y="20"/>
                    <a:pt x="12" y="0"/>
                  </a:cubicBezTo>
                  <a:cubicBezTo>
                    <a:pt x="12" y="0"/>
                    <a:pt x="0" y="25"/>
                    <a:pt x="29" y="36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4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08"/>
            <p:cNvSpPr>
              <a:spLocks noEditPoints="1"/>
            </p:cNvSpPr>
            <p:nvPr/>
          </p:nvSpPr>
          <p:spPr bwMode="auto">
            <a:xfrm>
              <a:off x="1360331" y="2339255"/>
              <a:ext cx="343367" cy="226363"/>
            </a:xfrm>
            <a:custGeom>
              <a:avLst/>
              <a:gdLst>
                <a:gd name="T0" fmla="*/ 2 w 76"/>
                <a:gd name="T1" fmla="*/ 50 h 50"/>
                <a:gd name="T2" fmla="*/ 30 w 76"/>
                <a:gd name="T3" fmla="*/ 50 h 50"/>
                <a:gd name="T4" fmla="*/ 45 w 76"/>
                <a:gd name="T5" fmla="*/ 50 h 50"/>
                <a:gd name="T6" fmla="*/ 74 w 76"/>
                <a:gd name="T7" fmla="*/ 50 h 50"/>
                <a:gd name="T8" fmla="*/ 76 w 76"/>
                <a:gd name="T9" fmla="*/ 48 h 50"/>
                <a:gd name="T10" fmla="*/ 76 w 76"/>
                <a:gd name="T11" fmla="*/ 2 h 50"/>
                <a:gd name="T12" fmla="*/ 74 w 76"/>
                <a:gd name="T13" fmla="*/ 0 h 50"/>
                <a:gd name="T14" fmla="*/ 2 w 76"/>
                <a:gd name="T15" fmla="*/ 0 h 50"/>
                <a:gd name="T16" fmla="*/ 0 w 76"/>
                <a:gd name="T17" fmla="*/ 2 h 50"/>
                <a:gd name="T18" fmla="*/ 0 w 76"/>
                <a:gd name="T19" fmla="*/ 48 h 50"/>
                <a:gd name="T20" fmla="*/ 2 w 76"/>
                <a:gd name="T21" fmla="*/ 50 h 50"/>
                <a:gd name="T22" fmla="*/ 3 w 76"/>
                <a:gd name="T23" fmla="*/ 5 h 50"/>
                <a:gd name="T24" fmla="*/ 6 w 76"/>
                <a:gd name="T25" fmla="*/ 3 h 50"/>
                <a:gd name="T26" fmla="*/ 70 w 76"/>
                <a:gd name="T27" fmla="*/ 3 h 50"/>
                <a:gd name="T28" fmla="*/ 72 w 76"/>
                <a:gd name="T29" fmla="*/ 5 h 50"/>
                <a:gd name="T30" fmla="*/ 72 w 76"/>
                <a:gd name="T31" fmla="*/ 44 h 50"/>
                <a:gd name="T32" fmla="*/ 70 w 76"/>
                <a:gd name="T33" fmla="*/ 46 h 50"/>
                <a:gd name="T34" fmla="*/ 6 w 76"/>
                <a:gd name="T35" fmla="*/ 46 h 50"/>
                <a:gd name="T36" fmla="*/ 3 w 76"/>
                <a:gd name="T37" fmla="*/ 44 h 50"/>
                <a:gd name="T38" fmla="*/ 3 w 76"/>
                <a:gd name="T3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50">
                  <a:moveTo>
                    <a:pt x="2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5" y="50"/>
                    <a:pt x="76" y="49"/>
                    <a:pt x="76" y="4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0"/>
                    <a:pt x="2" y="50"/>
                  </a:cubicBezTo>
                  <a:close/>
                  <a:moveTo>
                    <a:pt x="3" y="5"/>
                  </a:moveTo>
                  <a:cubicBezTo>
                    <a:pt x="3" y="4"/>
                    <a:pt x="4" y="3"/>
                    <a:pt x="6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4"/>
                    <a:pt x="72" y="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6"/>
                    <a:pt x="7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4" y="46"/>
                    <a:pt x="3" y="45"/>
                    <a:pt x="3" y="44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09"/>
            <p:cNvSpPr>
              <a:spLocks noEditPoints="1"/>
            </p:cNvSpPr>
            <p:nvPr/>
          </p:nvSpPr>
          <p:spPr bwMode="auto">
            <a:xfrm>
              <a:off x="1284245" y="2565618"/>
              <a:ext cx="489688" cy="144404"/>
            </a:xfrm>
            <a:custGeom>
              <a:avLst/>
              <a:gdLst>
                <a:gd name="T0" fmla="*/ 108 w 109"/>
                <a:gd name="T1" fmla="*/ 30 h 32"/>
                <a:gd name="T2" fmla="*/ 93 w 109"/>
                <a:gd name="T3" fmla="*/ 1 h 32"/>
                <a:gd name="T4" fmla="*/ 90 w 109"/>
                <a:gd name="T5" fmla="*/ 0 h 32"/>
                <a:gd name="T6" fmla="*/ 20 w 109"/>
                <a:gd name="T7" fmla="*/ 0 h 32"/>
                <a:gd name="T8" fmla="*/ 17 w 109"/>
                <a:gd name="T9" fmla="*/ 1 h 32"/>
                <a:gd name="T10" fmla="*/ 1 w 109"/>
                <a:gd name="T11" fmla="*/ 30 h 32"/>
                <a:gd name="T12" fmla="*/ 3 w 109"/>
                <a:gd name="T13" fmla="*/ 32 h 32"/>
                <a:gd name="T14" fmla="*/ 44 w 109"/>
                <a:gd name="T15" fmla="*/ 32 h 32"/>
                <a:gd name="T16" fmla="*/ 65 w 109"/>
                <a:gd name="T17" fmla="*/ 32 h 32"/>
                <a:gd name="T18" fmla="*/ 106 w 109"/>
                <a:gd name="T19" fmla="*/ 32 h 32"/>
                <a:gd name="T20" fmla="*/ 108 w 109"/>
                <a:gd name="T21" fmla="*/ 30 h 32"/>
                <a:gd name="T22" fmla="*/ 32 w 109"/>
                <a:gd name="T23" fmla="*/ 19 h 32"/>
                <a:gd name="T24" fmla="*/ 34 w 109"/>
                <a:gd name="T25" fmla="*/ 11 h 32"/>
                <a:gd name="T26" fmla="*/ 74 w 109"/>
                <a:gd name="T27" fmla="*/ 11 h 32"/>
                <a:gd name="T28" fmla="*/ 77 w 109"/>
                <a:gd name="T29" fmla="*/ 19 h 32"/>
                <a:gd name="T30" fmla="*/ 32 w 109"/>
                <a:gd name="T3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32">
                  <a:moveTo>
                    <a:pt x="108" y="30"/>
                  </a:moveTo>
                  <a:cubicBezTo>
                    <a:pt x="93" y="1"/>
                    <a:pt x="93" y="1"/>
                    <a:pt x="93" y="1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8" y="32"/>
                    <a:pt x="109" y="31"/>
                    <a:pt x="108" y="30"/>
                  </a:cubicBezTo>
                  <a:close/>
                  <a:moveTo>
                    <a:pt x="32" y="19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3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1467634" y="2425117"/>
              <a:ext cx="122909" cy="35125"/>
            </a:xfrm>
            <a:custGeom>
              <a:avLst/>
              <a:gdLst>
                <a:gd name="T0" fmla="*/ 3 w 27"/>
                <a:gd name="T1" fmla="*/ 7 h 8"/>
                <a:gd name="T2" fmla="*/ 13 w 27"/>
                <a:gd name="T3" fmla="*/ 3 h 8"/>
                <a:gd name="T4" fmla="*/ 24 w 27"/>
                <a:gd name="T5" fmla="*/ 8 h 8"/>
                <a:gd name="T6" fmla="*/ 25 w 27"/>
                <a:gd name="T7" fmla="*/ 8 h 8"/>
                <a:gd name="T8" fmla="*/ 26 w 27"/>
                <a:gd name="T9" fmla="*/ 8 h 8"/>
                <a:gd name="T10" fmla="*/ 26 w 27"/>
                <a:gd name="T11" fmla="*/ 5 h 8"/>
                <a:gd name="T12" fmla="*/ 13 w 27"/>
                <a:gd name="T13" fmla="*/ 0 h 8"/>
                <a:gd name="T14" fmla="*/ 1 w 27"/>
                <a:gd name="T15" fmla="*/ 5 h 8"/>
                <a:gd name="T16" fmla="*/ 0 w 27"/>
                <a:gd name="T17" fmla="*/ 7 h 8"/>
                <a:gd name="T18" fmla="*/ 3 w 27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">
                  <a:moveTo>
                    <a:pt x="3" y="7"/>
                  </a:moveTo>
                  <a:cubicBezTo>
                    <a:pt x="6" y="4"/>
                    <a:pt x="9" y="3"/>
                    <a:pt x="13" y="3"/>
                  </a:cubicBezTo>
                  <a:cubicBezTo>
                    <a:pt x="17" y="3"/>
                    <a:pt x="21" y="4"/>
                    <a:pt x="24" y="8"/>
                  </a:cubicBezTo>
                  <a:cubicBezTo>
                    <a:pt x="24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23" y="2"/>
                    <a:pt x="18" y="0"/>
                    <a:pt x="13" y="0"/>
                  </a:cubicBezTo>
                  <a:cubicBezTo>
                    <a:pt x="9" y="0"/>
                    <a:pt x="4" y="1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1487144" y="2452437"/>
              <a:ext cx="85842" cy="27320"/>
            </a:xfrm>
            <a:custGeom>
              <a:avLst/>
              <a:gdLst>
                <a:gd name="T0" fmla="*/ 9 w 19"/>
                <a:gd name="T1" fmla="*/ 0 h 6"/>
                <a:gd name="T2" fmla="*/ 1 w 19"/>
                <a:gd name="T3" fmla="*/ 3 h 6"/>
                <a:gd name="T4" fmla="*/ 1 w 19"/>
                <a:gd name="T5" fmla="*/ 5 h 6"/>
                <a:gd name="T6" fmla="*/ 3 w 19"/>
                <a:gd name="T7" fmla="*/ 5 h 6"/>
                <a:gd name="T8" fmla="*/ 9 w 19"/>
                <a:gd name="T9" fmla="*/ 3 h 6"/>
                <a:gd name="T10" fmla="*/ 16 w 19"/>
                <a:gd name="T11" fmla="*/ 6 h 6"/>
                <a:gd name="T12" fmla="*/ 17 w 19"/>
                <a:gd name="T13" fmla="*/ 6 h 6"/>
                <a:gd name="T14" fmla="*/ 18 w 19"/>
                <a:gd name="T15" fmla="*/ 6 h 6"/>
                <a:gd name="T16" fmla="*/ 18 w 19"/>
                <a:gd name="T17" fmla="*/ 3 h 6"/>
                <a:gd name="T18" fmla="*/ 9 w 1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">
                  <a:moveTo>
                    <a:pt x="9" y="0"/>
                  </a:moveTo>
                  <a:cubicBezTo>
                    <a:pt x="6" y="0"/>
                    <a:pt x="3" y="1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5"/>
                  </a:cubicBezTo>
                  <a:cubicBezTo>
                    <a:pt x="5" y="4"/>
                    <a:pt x="7" y="3"/>
                    <a:pt x="9" y="3"/>
                  </a:cubicBezTo>
                  <a:cubicBezTo>
                    <a:pt x="12" y="3"/>
                    <a:pt x="14" y="4"/>
                    <a:pt x="16" y="6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9" y="5"/>
                    <a:pt x="19" y="4"/>
                    <a:pt x="18" y="3"/>
                  </a:cubicBezTo>
                  <a:cubicBezTo>
                    <a:pt x="16" y="1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1510555" y="2479756"/>
              <a:ext cx="35117" cy="37077"/>
            </a:xfrm>
            <a:custGeom>
              <a:avLst/>
              <a:gdLst>
                <a:gd name="T0" fmla="*/ 2 w 8"/>
                <a:gd name="T1" fmla="*/ 1 h 8"/>
                <a:gd name="T2" fmla="*/ 1 w 8"/>
                <a:gd name="T3" fmla="*/ 6 h 8"/>
                <a:gd name="T4" fmla="*/ 7 w 8"/>
                <a:gd name="T5" fmla="*/ 6 h 8"/>
                <a:gd name="T6" fmla="*/ 7 w 8"/>
                <a:gd name="T7" fmla="*/ 1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3" y="8"/>
                    <a:pt x="5" y="8"/>
                    <a:pt x="7" y="6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13"/>
            <p:cNvSpPr>
              <a:spLocks noEditPoints="1"/>
            </p:cNvSpPr>
            <p:nvPr/>
          </p:nvSpPr>
          <p:spPr bwMode="auto">
            <a:xfrm>
              <a:off x="2181682" y="1406485"/>
              <a:ext cx="415552" cy="386378"/>
            </a:xfrm>
            <a:custGeom>
              <a:avLst/>
              <a:gdLst>
                <a:gd name="T0" fmla="*/ 0 w 218"/>
                <a:gd name="T1" fmla="*/ 80 h 203"/>
                <a:gd name="T2" fmla="*/ 95 w 218"/>
                <a:gd name="T3" fmla="*/ 199 h 203"/>
                <a:gd name="T4" fmla="*/ 144 w 218"/>
                <a:gd name="T5" fmla="*/ 203 h 203"/>
                <a:gd name="T6" fmla="*/ 218 w 218"/>
                <a:gd name="T7" fmla="*/ 142 h 203"/>
                <a:gd name="T8" fmla="*/ 102 w 218"/>
                <a:gd name="T9" fmla="*/ 0 h 203"/>
                <a:gd name="T10" fmla="*/ 0 w 218"/>
                <a:gd name="T11" fmla="*/ 80 h 203"/>
                <a:gd name="T12" fmla="*/ 208 w 218"/>
                <a:gd name="T13" fmla="*/ 142 h 203"/>
                <a:gd name="T14" fmla="*/ 140 w 218"/>
                <a:gd name="T15" fmla="*/ 199 h 203"/>
                <a:gd name="T16" fmla="*/ 123 w 218"/>
                <a:gd name="T17" fmla="*/ 180 h 203"/>
                <a:gd name="T18" fmla="*/ 99 w 218"/>
                <a:gd name="T19" fmla="*/ 194 h 203"/>
                <a:gd name="T20" fmla="*/ 9 w 218"/>
                <a:gd name="T21" fmla="*/ 83 h 203"/>
                <a:gd name="T22" fmla="*/ 99 w 218"/>
                <a:gd name="T23" fmla="*/ 9 h 203"/>
                <a:gd name="T24" fmla="*/ 208 w 218"/>
                <a:gd name="T25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203">
                  <a:moveTo>
                    <a:pt x="0" y="80"/>
                  </a:moveTo>
                  <a:lnTo>
                    <a:pt x="95" y="199"/>
                  </a:lnTo>
                  <a:lnTo>
                    <a:pt x="144" y="203"/>
                  </a:lnTo>
                  <a:lnTo>
                    <a:pt x="218" y="142"/>
                  </a:lnTo>
                  <a:lnTo>
                    <a:pt x="102" y="0"/>
                  </a:lnTo>
                  <a:lnTo>
                    <a:pt x="0" y="80"/>
                  </a:lnTo>
                  <a:close/>
                  <a:moveTo>
                    <a:pt x="208" y="142"/>
                  </a:moveTo>
                  <a:lnTo>
                    <a:pt x="140" y="199"/>
                  </a:lnTo>
                  <a:lnTo>
                    <a:pt x="123" y="180"/>
                  </a:lnTo>
                  <a:lnTo>
                    <a:pt x="99" y="194"/>
                  </a:lnTo>
                  <a:lnTo>
                    <a:pt x="9" y="83"/>
                  </a:lnTo>
                  <a:lnTo>
                    <a:pt x="99" y="9"/>
                  </a:lnTo>
                  <a:lnTo>
                    <a:pt x="208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2226553" y="1447465"/>
              <a:ext cx="152174" cy="124890"/>
            </a:xfrm>
            <a:custGeom>
              <a:avLst/>
              <a:gdLst>
                <a:gd name="T0" fmla="*/ 0 w 80"/>
                <a:gd name="T1" fmla="*/ 62 h 66"/>
                <a:gd name="T2" fmla="*/ 2 w 80"/>
                <a:gd name="T3" fmla="*/ 66 h 66"/>
                <a:gd name="T4" fmla="*/ 80 w 80"/>
                <a:gd name="T5" fmla="*/ 5 h 66"/>
                <a:gd name="T6" fmla="*/ 75 w 80"/>
                <a:gd name="T7" fmla="*/ 0 h 66"/>
                <a:gd name="T8" fmla="*/ 0 w 80"/>
                <a:gd name="T9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6">
                  <a:moveTo>
                    <a:pt x="0" y="62"/>
                  </a:moveTo>
                  <a:lnTo>
                    <a:pt x="2" y="66"/>
                  </a:lnTo>
                  <a:lnTo>
                    <a:pt x="80" y="5"/>
                  </a:lnTo>
                  <a:lnTo>
                    <a:pt x="75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2240211" y="1463076"/>
              <a:ext cx="152174" cy="128793"/>
            </a:xfrm>
            <a:custGeom>
              <a:avLst/>
              <a:gdLst>
                <a:gd name="T0" fmla="*/ 2 w 80"/>
                <a:gd name="T1" fmla="*/ 67 h 67"/>
                <a:gd name="T2" fmla="*/ 80 w 80"/>
                <a:gd name="T3" fmla="*/ 5 h 67"/>
                <a:gd name="T4" fmla="*/ 78 w 80"/>
                <a:gd name="T5" fmla="*/ 0 h 67"/>
                <a:gd name="T6" fmla="*/ 0 w 80"/>
                <a:gd name="T7" fmla="*/ 64 h 67"/>
                <a:gd name="T8" fmla="*/ 2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2" y="67"/>
                  </a:moveTo>
                  <a:lnTo>
                    <a:pt x="80" y="5"/>
                  </a:lnTo>
                  <a:lnTo>
                    <a:pt x="78" y="0"/>
                  </a:lnTo>
                  <a:lnTo>
                    <a:pt x="0" y="64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2257769" y="1486493"/>
              <a:ext cx="154126" cy="126841"/>
            </a:xfrm>
            <a:custGeom>
              <a:avLst/>
              <a:gdLst>
                <a:gd name="T0" fmla="*/ 3 w 81"/>
                <a:gd name="T1" fmla="*/ 67 h 67"/>
                <a:gd name="T2" fmla="*/ 81 w 81"/>
                <a:gd name="T3" fmla="*/ 3 h 67"/>
                <a:gd name="T4" fmla="*/ 76 w 81"/>
                <a:gd name="T5" fmla="*/ 0 h 67"/>
                <a:gd name="T6" fmla="*/ 0 w 81"/>
                <a:gd name="T7" fmla="*/ 62 h 67"/>
                <a:gd name="T8" fmla="*/ 3 w 8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7">
                  <a:moveTo>
                    <a:pt x="3" y="67"/>
                  </a:moveTo>
                  <a:lnTo>
                    <a:pt x="81" y="3"/>
                  </a:lnTo>
                  <a:lnTo>
                    <a:pt x="76" y="0"/>
                  </a:lnTo>
                  <a:lnTo>
                    <a:pt x="0" y="62"/>
                  </a:lnTo>
                  <a:lnTo>
                    <a:pt x="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2271426" y="1506007"/>
              <a:ext cx="154125" cy="124890"/>
            </a:xfrm>
            <a:custGeom>
              <a:avLst/>
              <a:gdLst>
                <a:gd name="T0" fmla="*/ 5 w 81"/>
                <a:gd name="T1" fmla="*/ 66 h 66"/>
                <a:gd name="T2" fmla="*/ 81 w 81"/>
                <a:gd name="T3" fmla="*/ 4 h 66"/>
                <a:gd name="T4" fmla="*/ 78 w 81"/>
                <a:gd name="T5" fmla="*/ 0 h 66"/>
                <a:gd name="T6" fmla="*/ 0 w 81"/>
                <a:gd name="T7" fmla="*/ 64 h 66"/>
                <a:gd name="T8" fmla="*/ 5 w 8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6">
                  <a:moveTo>
                    <a:pt x="5" y="66"/>
                  </a:moveTo>
                  <a:lnTo>
                    <a:pt x="81" y="4"/>
                  </a:lnTo>
                  <a:lnTo>
                    <a:pt x="78" y="0"/>
                  </a:lnTo>
                  <a:lnTo>
                    <a:pt x="0" y="64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2290936" y="1527472"/>
              <a:ext cx="152174" cy="126842"/>
            </a:xfrm>
            <a:custGeom>
              <a:avLst/>
              <a:gdLst>
                <a:gd name="T0" fmla="*/ 2 w 80"/>
                <a:gd name="T1" fmla="*/ 66 h 66"/>
                <a:gd name="T2" fmla="*/ 80 w 80"/>
                <a:gd name="T3" fmla="*/ 2 h 66"/>
                <a:gd name="T4" fmla="*/ 78 w 80"/>
                <a:gd name="T5" fmla="*/ 0 h 66"/>
                <a:gd name="T6" fmla="*/ 0 w 80"/>
                <a:gd name="T7" fmla="*/ 61 h 66"/>
                <a:gd name="T8" fmla="*/ 2 w 8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6">
                  <a:moveTo>
                    <a:pt x="2" y="66"/>
                  </a:moveTo>
                  <a:lnTo>
                    <a:pt x="80" y="2"/>
                  </a:lnTo>
                  <a:lnTo>
                    <a:pt x="78" y="0"/>
                  </a:lnTo>
                  <a:lnTo>
                    <a:pt x="0" y="61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19"/>
            <p:cNvSpPr>
              <a:spLocks noEditPoints="1"/>
            </p:cNvSpPr>
            <p:nvPr/>
          </p:nvSpPr>
          <p:spPr bwMode="auto">
            <a:xfrm>
              <a:off x="3209833" y="1595771"/>
              <a:ext cx="308250" cy="220508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49 h 49"/>
                <a:gd name="T4" fmla="*/ 68 w 68"/>
                <a:gd name="T5" fmla="*/ 49 h 49"/>
                <a:gd name="T6" fmla="*/ 68 w 68"/>
                <a:gd name="T7" fmla="*/ 0 h 49"/>
                <a:gd name="T8" fmla="*/ 0 w 68"/>
                <a:gd name="T9" fmla="*/ 0 h 49"/>
                <a:gd name="T10" fmla="*/ 65 w 68"/>
                <a:gd name="T11" fmla="*/ 42 h 49"/>
                <a:gd name="T12" fmla="*/ 47 w 68"/>
                <a:gd name="T13" fmla="*/ 24 h 49"/>
                <a:gd name="T14" fmla="*/ 65 w 68"/>
                <a:gd name="T15" fmla="*/ 7 h 49"/>
                <a:gd name="T16" fmla="*/ 65 w 68"/>
                <a:gd name="T17" fmla="*/ 42 h 49"/>
                <a:gd name="T18" fmla="*/ 62 w 68"/>
                <a:gd name="T19" fmla="*/ 4 h 49"/>
                <a:gd name="T20" fmla="*/ 57 w 68"/>
                <a:gd name="T21" fmla="*/ 9 h 49"/>
                <a:gd name="T22" fmla="*/ 43 w 68"/>
                <a:gd name="T23" fmla="*/ 23 h 49"/>
                <a:gd name="T24" fmla="*/ 36 w 68"/>
                <a:gd name="T25" fmla="*/ 25 h 49"/>
                <a:gd name="T26" fmla="*/ 30 w 68"/>
                <a:gd name="T27" fmla="*/ 24 h 49"/>
                <a:gd name="T28" fmla="*/ 28 w 68"/>
                <a:gd name="T29" fmla="*/ 23 h 49"/>
                <a:gd name="T30" fmla="*/ 28 w 68"/>
                <a:gd name="T31" fmla="*/ 22 h 49"/>
                <a:gd name="T32" fmla="*/ 7 w 68"/>
                <a:gd name="T33" fmla="*/ 4 h 49"/>
                <a:gd name="T34" fmla="*/ 62 w 68"/>
                <a:gd name="T35" fmla="*/ 4 h 49"/>
                <a:gd name="T36" fmla="*/ 4 w 68"/>
                <a:gd name="T37" fmla="*/ 6 h 49"/>
                <a:gd name="T38" fmla="*/ 24 w 68"/>
                <a:gd name="T39" fmla="*/ 24 h 49"/>
                <a:gd name="T40" fmla="*/ 4 w 68"/>
                <a:gd name="T41" fmla="*/ 43 h 49"/>
                <a:gd name="T42" fmla="*/ 4 w 68"/>
                <a:gd name="T43" fmla="*/ 6 h 49"/>
                <a:gd name="T44" fmla="*/ 7 w 68"/>
                <a:gd name="T45" fmla="*/ 45 h 49"/>
                <a:gd name="T46" fmla="*/ 27 w 68"/>
                <a:gd name="T47" fmla="*/ 26 h 49"/>
                <a:gd name="T48" fmla="*/ 36 w 68"/>
                <a:gd name="T49" fmla="*/ 29 h 49"/>
                <a:gd name="T50" fmla="*/ 36 w 68"/>
                <a:gd name="T51" fmla="*/ 29 h 49"/>
                <a:gd name="T52" fmla="*/ 44 w 68"/>
                <a:gd name="T53" fmla="*/ 26 h 49"/>
                <a:gd name="T54" fmla="*/ 62 w 68"/>
                <a:gd name="T55" fmla="*/ 45 h 49"/>
                <a:gd name="T56" fmla="*/ 7 w 68"/>
                <a:gd name="T5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  <a:moveTo>
                    <a:pt x="65" y="42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52" y="19"/>
                    <a:pt x="60" y="11"/>
                    <a:pt x="65" y="7"/>
                  </a:cubicBezTo>
                  <a:lnTo>
                    <a:pt x="65" y="42"/>
                  </a:lnTo>
                  <a:close/>
                  <a:moveTo>
                    <a:pt x="62" y="4"/>
                  </a:moveTo>
                  <a:cubicBezTo>
                    <a:pt x="61" y="6"/>
                    <a:pt x="59" y="7"/>
                    <a:pt x="57" y="9"/>
                  </a:cubicBezTo>
                  <a:cubicBezTo>
                    <a:pt x="52" y="14"/>
                    <a:pt x="47" y="19"/>
                    <a:pt x="43" y="23"/>
                  </a:cubicBezTo>
                  <a:cubicBezTo>
                    <a:pt x="40" y="25"/>
                    <a:pt x="38" y="25"/>
                    <a:pt x="36" y="25"/>
                  </a:cubicBezTo>
                  <a:cubicBezTo>
                    <a:pt x="34" y="25"/>
                    <a:pt x="32" y="24"/>
                    <a:pt x="30" y="24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2" y="4"/>
                  </a:lnTo>
                  <a:close/>
                  <a:moveTo>
                    <a:pt x="4" y="6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4" y="43"/>
                    <a:pt x="4" y="43"/>
                    <a:pt x="4" y="43"/>
                  </a:cubicBezTo>
                  <a:lnTo>
                    <a:pt x="4" y="6"/>
                  </a:lnTo>
                  <a:close/>
                  <a:moveTo>
                    <a:pt x="7" y="45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32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41" y="28"/>
                    <a:pt x="44" y="26"/>
                  </a:cubicBezTo>
                  <a:cubicBezTo>
                    <a:pt x="62" y="45"/>
                    <a:pt x="62" y="45"/>
                    <a:pt x="62" y="45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Oval 120"/>
            <p:cNvSpPr>
              <a:spLocks noChangeArrowheads="1"/>
            </p:cNvSpPr>
            <p:nvPr/>
          </p:nvSpPr>
          <p:spPr bwMode="auto">
            <a:xfrm>
              <a:off x="3215686" y="2452437"/>
              <a:ext cx="158026" cy="1580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155206" y="2624160"/>
              <a:ext cx="277035" cy="138550"/>
            </a:xfrm>
            <a:custGeom>
              <a:avLst/>
              <a:gdLst>
                <a:gd name="T0" fmla="*/ 0 w 61"/>
                <a:gd name="T1" fmla="*/ 31 h 31"/>
                <a:gd name="T2" fmla="*/ 61 w 61"/>
                <a:gd name="T3" fmla="*/ 31 h 31"/>
                <a:gd name="T4" fmla="*/ 30 w 61"/>
                <a:gd name="T5" fmla="*/ 0 h 31"/>
                <a:gd name="T6" fmla="*/ 0 w 61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1">
                  <a:moveTo>
                    <a:pt x="0" y="31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3481016" y="2393895"/>
              <a:ext cx="477982" cy="382475"/>
            </a:xfrm>
            <a:custGeom>
              <a:avLst/>
              <a:gdLst>
                <a:gd name="T0" fmla="*/ 1 w 106"/>
                <a:gd name="T1" fmla="*/ 18 h 85"/>
                <a:gd name="T2" fmla="*/ 0 w 106"/>
                <a:gd name="T3" fmla="*/ 65 h 85"/>
                <a:gd name="T4" fmla="*/ 17 w 106"/>
                <a:gd name="T5" fmla="*/ 84 h 85"/>
                <a:gd name="T6" fmla="*/ 88 w 106"/>
                <a:gd name="T7" fmla="*/ 85 h 85"/>
                <a:gd name="T8" fmla="*/ 105 w 106"/>
                <a:gd name="T9" fmla="*/ 67 h 85"/>
                <a:gd name="T10" fmla="*/ 106 w 106"/>
                <a:gd name="T11" fmla="*/ 18 h 85"/>
                <a:gd name="T12" fmla="*/ 101 w 106"/>
                <a:gd name="T13" fmla="*/ 6 h 85"/>
                <a:gd name="T14" fmla="*/ 88 w 106"/>
                <a:gd name="T15" fmla="*/ 0 h 85"/>
                <a:gd name="T16" fmla="*/ 18 w 106"/>
                <a:gd name="T17" fmla="*/ 0 h 85"/>
                <a:gd name="T18" fmla="*/ 1 w 106"/>
                <a:gd name="T19" fmla="*/ 18 h 85"/>
                <a:gd name="T20" fmla="*/ 8 w 106"/>
                <a:gd name="T21" fmla="*/ 71 h 85"/>
                <a:gd name="T22" fmla="*/ 7 w 106"/>
                <a:gd name="T23" fmla="*/ 65 h 85"/>
                <a:gd name="T24" fmla="*/ 7 w 106"/>
                <a:gd name="T25" fmla="*/ 18 h 85"/>
                <a:gd name="T26" fmla="*/ 9 w 106"/>
                <a:gd name="T27" fmla="*/ 12 h 85"/>
                <a:gd name="T28" fmla="*/ 38 w 106"/>
                <a:gd name="T29" fmla="*/ 44 h 85"/>
                <a:gd name="T30" fmla="*/ 8 w 106"/>
                <a:gd name="T31" fmla="*/ 71 h 85"/>
                <a:gd name="T32" fmla="*/ 88 w 106"/>
                <a:gd name="T33" fmla="*/ 7 h 85"/>
                <a:gd name="T34" fmla="*/ 92 w 106"/>
                <a:gd name="T35" fmla="*/ 8 h 85"/>
                <a:gd name="T36" fmla="*/ 60 w 106"/>
                <a:gd name="T37" fmla="*/ 42 h 85"/>
                <a:gd name="T38" fmla="*/ 53 w 106"/>
                <a:gd name="T39" fmla="*/ 45 h 85"/>
                <a:gd name="T40" fmla="*/ 46 w 106"/>
                <a:gd name="T41" fmla="*/ 42 h 85"/>
                <a:gd name="T42" fmla="*/ 14 w 106"/>
                <a:gd name="T43" fmla="*/ 8 h 85"/>
                <a:gd name="T44" fmla="*/ 18 w 106"/>
                <a:gd name="T45" fmla="*/ 7 h 85"/>
                <a:gd name="T46" fmla="*/ 88 w 106"/>
                <a:gd name="T47" fmla="*/ 7 h 85"/>
                <a:gd name="T48" fmla="*/ 67 w 106"/>
                <a:gd name="T49" fmla="*/ 44 h 85"/>
                <a:gd name="T50" fmla="*/ 97 w 106"/>
                <a:gd name="T51" fmla="*/ 12 h 85"/>
                <a:gd name="T52" fmla="*/ 99 w 106"/>
                <a:gd name="T53" fmla="*/ 18 h 85"/>
                <a:gd name="T54" fmla="*/ 98 w 106"/>
                <a:gd name="T55" fmla="*/ 67 h 85"/>
                <a:gd name="T56" fmla="*/ 97 w 106"/>
                <a:gd name="T57" fmla="*/ 73 h 85"/>
                <a:gd name="T58" fmla="*/ 67 w 106"/>
                <a:gd name="T59" fmla="*/ 44 h 85"/>
                <a:gd name="T60" fmla="*/ 17 w 106"/>
                <a:gd name="T61" fmla="*/ 77 h 85"/>
                <a:gd name="T62" fmla="*/ 13 w 106"/>
                <a:gd name="T63" fmla="*/ 75 h 85"/>
                <a:gd name="T64" fmla="*/ 43 w 106"/>
                <a:gd name="T65" fmla="*/ 49 h 85"/>
                <a:gd name="T66" fmla="*/ 53 w 106"/>
                <a:gd name="T67" fmla="*/ 52 h 85"/>
                <a:gd name="T68" fmla="*/ 62 w 106"/>
                <a:gd name="T69" fmla="*/ 49 h 85"/>
                <a:gd name="T70" fmla="*/ 92 w 106"/>
                <a:gd name="T71" fmla="*/ 77 h 85"/>
                <a:gd name="T72" fmla="*/ 88 w 106"/>
                <a:gd name="T73" fmla="*/ 78 h 85"/>
                <a:gd name="T74" fmla="*/ 17 w 106"/>
                <a:gd name="T7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85">
                  <a:moveTo>
                    <a:pt x="1" y="18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5"/>
                    <a:pt x="8" y="83"/>
                    <a:pt x="17" y="84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97" y="85"/>
                    <a:pt x="105" y="77"/>
                    <a:pt x="105" y="67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4"/>
                    <a:pt x="104" y="9"/>
                    <a:pt x="101" y="6"/>
                  </a:cubicBezTo>
                  <a:cubicBezTo>
                    <a:pt x="97" y="2"/>
                    <a:pt x="93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1" y="8"/>
                    <a:pt x="1" y="18"/>
                  </a:cubicBezTo>
                  <a:close/>
                  <a:moveTo>
                    <a:pt x="8" y="71"/>
                  </a:moveTo>
                  <a:cubicBezTo>
                    <a:pt x="7" y="69"/>
                    <a:pt x="7" y="67"/>
                    <a:pt x="7" y="6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6"/>
                    <a:pt x="8" y="14"/>
                    <a:pt x="9" y="12"/>
                  </a:cubicBezTo>
                  <a:cubicBezTo>
                    <a:pt x="38" y="44"/>
                    <a:pt x="38" y="44"/>
                    <a:pt x="38" y="44"/>
                  </a:cubicBezTo>
                  <a:lnTo>
                    <a:pt x="8" y="71"/>
                  </a:lnTo>
                  <a:close/>
                  <a:moveTo>
                    <a:pt x="88" y="7"/>
                  </a:moveTo>
                  <a:cubicBezTo>
                    <a:pt x="89" y="7"/>
                    <a:pt x="91" y="8"/>
                    <a:pt x="92" y="8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4"/>
                    <a:pt x="55" y="45"/>
                    <a:pt x="53" y="45"/>
                  </a:cubicBezTo>
                  <a:cubicBezTo>
                    <a:pt x="50" y="45"/>
                    <a:pt x="47" y="44"/>
                    <a:pt x="46" y="4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7" y="7"/>
                    <a:pt x="18" y="7"/>
                  </a:cubicBezTo>
                  <a:lnTo>
                    <a:pt x="88" y="7"/>
                  </a:lnTo>
                  <a:close/>
                  <a:moveTo>
                    <a:pt x="67" y="44"/>
                  </a:moveTo>
                  <a:cubicBezTo>
                    <a:pt x="97" y="12"/>
                    <a:pt x="97" y="12"/>
                    <a:pt x="97" y="12"/>
                  </a:cubicBezTo>
                  <a:cubicBezTo>
                    <a:pt x="98" y="14"/>
                    <a:pt x="99" y="16"/>
                    <a:pt x="99" y="18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9"/>
                    <a:pt x="98" y="71"/>
                    <a:pt x="97" y="73"/>
                  </a:cubicBezTo>
                  <a:lnTo>
                    <a:pt x="67" y="44"/>
                  </a:lnTo>
                  <a:close/>
                  <a:moveTo>
                    <a:pt x="17" y="77"/>
                  </a:moveTo>
                  <a:cubicBezTo>
                    <a:pt x="15" y="76"/>
                    <a:pt x="14" y="76"/>
                    <a:pt x="13" y="75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6" y="51"/>
                    <a:pt x="49" y="52"/>
                    <a:pt x="53" y="52"/>
                  </a:cubicBezTo>
                  <a:cubicBezTo>
                    <a:pt x="56" y="52"/>
                    <a:pt x="59" y="51"/>
                    <a:pt x="62" y="49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0" y="78"/>
                    <a:pt x="89" y="78"/>
                    <a:pt x="88" y="78"/>
                  </a:cubicBezTo>
                  <a:lnTo>
                    <a:pt x="17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23"/>
            <p:cNvSpPr>
              <a:spLocks noEditPoints="1"/>
            </p:cNvSpPr>
            <p:nvPr/>
          </p:nvSpPr>
          <p:spPr bwMode="auto">
            <a:xfrm>
              <a:off x="1826609" y="2298276"/>
              <a:ext cx="163880" cy="333689"/>
            </a:xfrm>
            <a:custGeom>
              <a:avLst/>
              <a:gdLst>
                <a:gd name="T0" fmla="*/ 18 w 37"/>
                <a:gd name="T1" fmla="*/ 74 h 74"/>
                <a:gd name="T2" fmla="*/ 37 w 37"/>
                <a:gd name="T3" fmla="*/ 55 h 74"/>
                <a:gd name="T4" fmla="*/ 37 w 37"/>
                <a:gd name="T5" fmla="*/ 42 h 74"/>
                <a:gd name="T6" fmla="*/ 37 w 37"/>
                <a:gd name="T7" fmla="*/ 32 h 74"/>
                <a:gd name="T8" fmla="*/ 37 w 37"/>
                <a:gd name="T9" fmla="*/ 19 h 74"/>
                <a:gd name="T10" fmla="*/ 18 w 37"/>
                <a:gd name="T11" fmla="*/ 0 h 74"/>
                <a:gd name="T12" fmla="*/ 0 w 37"/>
                <a:gd name="T13" fmla="*/ 19 h 74"/>
                <a:gd name="T14" fmla="*/ 0 w 37"/>
                <a:gd name="T15" fmla="*/ 32 h 74"/>
                <a:gd name="T16" fmla="*/ 0 w 37"/>
                <a:gd name="T17" fmla="*/ 42 h 74"/>
                <a:gd name="T18" fmla="*/ 0 w 37"/>
                <a:gd name="T19" fmla="*/ 55 h 74"/>
                <a:gd name="T20" fmla="*/ 18 w 37"/>
                <a:gd name="T21" fmla="*/ 74 h 74"/>
                <a:gd name="T22" fmla="*/ 4 w 37"/>
                <a:gd name="T23" fmla="*/ 19 h 74"/>
                <a:gd name="T24" fmla="*/ 18 w 37"/>
                <a:gd name="T25" fmla="*/ 5 h 74"/>
                <a:gd name="T26" fmla="*/ 32 w 37"/>
                <a:gd name="T27" fmla="*/ 19 h 74"/>
                <a:gd name="T28" fmla="*/ 32 w 37"/>
                <a:gd name="T29" fmla="*/ 37 h 74"/>
                <a:gd name="T30" fmla="*/ 4 w 37"/>
                <a:gd name="T31" fmla="*/ 37 h 74"/>
                <a:gd name="T32" fmla="*/ 4 w 37"/>
                <a:gd name="T33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74">
                  <a:moveTo>
                    <a:pt x="18" y="74"/>
                  </a:moveTo>
                  <a:cubicBezTo>
                    <a:pt x="29" y="74"/>
                    <a:pt x="37" y="66"/>
                    <a:pt x="37" y="55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6"/>
                    <a:pt x="8" y="74"/>
                    <a:pt x="18" y="74"/>
                  </a:cubicBezTo>
                  <a:close/>
                  <a:moveTo>
                    <a:pt x="4" y="19"/>
                  </a:moveTo>
                  <a:cubicBezTo>
                    <a:pt x="4" y="12"/>
                    <a:pt x="11" y="5"/>
                    <a:pt x="18" y="5"/>
                  </a:cubicBezTo>
                  <a:cubicBezTo>
                    <a:pt x="26" y="5"/>
                    <a:pt x="32" y="12"/>
                    <a:pt x="32" y="19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4" y="37"/>
                    <a:pt x="4" y="37"/>
                    <a:pt x="4" y="37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Oval 124"/>
            <p:cNvSpPr>
              <a:spLocks noChangeArrowheads="1"/>
            </p:cNvSpPr>
            <p:nvPr/>
          </p:nvSpPr>
          <p:spPr bwMode="auto">
            <a:xfrm>
              <a:off x="1896843" y="2335352"/>
              <a:ext cx="35117" cy="312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Oval 125"/>
            <p:cNvSpPr>
              <a:spLocks noChangeArrowheads="1"/>
            </p:cNvSpPr>
            <p:nvPr/>
          </p:nvSpPr>
          <p:spPr bwMode="auto">
            <a:xfrm>
              <a:off x="1851971" y="2366575"/>
              <a:ext cx="37069" cy="370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Oval 126"/>
            <p:cNvSpPr>
              <a:spLocks noChangeArrowheads="1"/>
            </p:cNvSpPr>
            <p:nvPr/>
          </p:nvSpPr>
          <p:spPr bwMode="auto">
            <a:xfrm>
              <a:off x="1906598" y="2384138"/>
              <a:ext cx="35117" cy="331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Oval 127"/>
            <p:cNvSpPr>
              <a:spLocks noChangeArrowheads="1"/>
            </p:cNvSpPr>
            <p:nvPr/>
          </p:nvSpPr>
          <p:spPr bwMode="auto">
            <a:xfrm>
              <a:off x="1928059" y="2425117"/>
              <a:ext cx="37067" cy="35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Oval 128"/>
            <p:cNvSpPr>
              <a:spLocks noChangeArrowheads="1"/>
            </p:cNvSpPr>
            <p:nvPr/>
          </p:nvSpPr>
          <p:spPr bwMode="auto">
            <a:xfrm>
              <a:off x="1869530" y="2421214"/>
              <a:ext cx="33166" cy="312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1789540" y="2466097"/>
              <a:ext cx="238016" cy="251730"/>
            </a:xfrm>
            <a:custGeom>
              <a:avLst/>
              <a:gdLst>
                <a:gd name="T0" fmla="*/ 49 w 53"/>
                <a:gd name="T1" fmla="*/ 0 h 56"/>
                <a:gd name="T2" fmla="*/ 49 w 53"/>
                <a:gd name="T3" fmla="*/ 2 h 56"/>
                <a:gd name="T4" fmla="*/ 49 w 53"/>
                <a:gd name="T5" fmla="*/ 18 h 56"/>
                <a:gd name="T6" fmla="*/ 26 w 53"/>
                <a:gd name="T7" fmla="*/ 40 h 56"/>
                <a:gd name="T8" fmla="*/ 4 w 53"/>
                <a:gd name="T9" fmla="*/ 18 h 56"/>
                <a:gd name="T10" fmla="*/ 4 w 53"/>
                <a:gd name="T11" fmla="*/ 2 h 56"/>
                <a:gd name="T12" fmla="*/ 4 w 53"/>
                <a:gd name="T13" fmla="*/ 0 h 56"/>
                <a:gd name="T14" fmla="*/ 0 w 53"/>
                <a:gd name="T15" fmla="*/ 0 h 56"/>
                <a:gd name="T16" fmla="*/ 0 w 53"/>
                <a:gd name="T17" fmla="*/ 19 h 56"/>
                <a:gd name="T18" fmla="*/ 24 w 53"/>
                <a:gd name="T19" fmla="*/ 45 h 56"/>
                <a:gd name="T20" fmla="*/ 24 w 53"/>
                <a:gd name="T21" fmla="*/ 52 h 56"/>
                <a:gd name="T22" fmla="*/ 10 w 53"/>
                <a:gd name="T23" fmla="*/ 52 h 56"/>
                <a:gd name="T24" fmla="*/ 10 w 53"/>
                <a:gd name="T25" fmla="*/ 56 h 56"/>
                <a:gd name="T26" fmla="*/ 24 w 53"/>
                <a:gd name="T27" fmla="*/ 56 h 56"/>
                <a:gd name="T28" fmla="*/ 24 w 53"/>
                <a:gd name="T29" fmla="*/ 56 h 56"/>
                <a:gd name="T30" fmla="*/ 30 w 53"/>
                <a:gd name="T31" fmla="*/ 56 h 56"/>
                <a:gd name="T32" fmla="*/ 30 w 53"/>
                <a:gd name="T33" fmla="*/ 56 h 56"/>
                <a:gd name="T34" fmla="*/ 44 w 53"/>
                <a:gd name="T35" fmla="*/ 56 h 56"/>
                <a:gd name="T36" fmla="*/ 44 w 53"/>
                <a:gd name="T37" fmla="*/ 52 h 56"/>
                <a:gd name="T38" fmla="*/ 30 w 53"/>
                <a:gd name="T39" fmla="*/ 52 h 56"/>
                <a:gd name="T40" fmla="*/ 30 w 53"/>
                <a:gd name="T41" fmla="*/ 45 h 56"/>
                <a:gd name="T42" fmla="*/ 53 w 53"/>
                <a:gd name="T43" fmla="*/ 19 h 56"/>
                <a:gd name="T44" fmla="*/ 53 w 53"/>
                <a:gd name="T45" fmla="*/ 0 h 56"/>
                <a:gd name="T46" fmla="*/ 49 w 53"/>
                <a:gd name="T4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6">
                  <a:moveTo>
                    <a:pt x="49" y="0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30"/>
                    <a:pt x="39" y="40"/>
                    <a:pt x="26" y="40"/>
                  </a:cubicBezTo>
                  <a:cubicBezTo>
                    <a:pt x="14" y="40"/>
                    <a:pt x="4" y="30"/>
                    <a:pt x="4" y="1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3"/>
                    <a:pt x="11" y="44"/>
                    <a:pt x="24" y="4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43" y="43"/>
                    <a:pt x="53" y="32"/>
                    <a:pt x="53" y="1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2064625" y="1974344"/>
              <a:ext cx="347269" cy="255633"/>
            </a:xfrm>
            <a:custGeom>
              <a:avLst/>
              <a:gdLst>
                <a:gd name="T0" fmla="*/ 77 w 77"/>
                <a:gd name="T1" fmla="*/ 14 h 57"/>
                <a:gd name="T2" fmla="*/ 72 w 77"/>
                <a:gd name="T3" fmla="*/ 9 h 57"/>
                <a:gd name="T4" fmla="*/ 33 w 77"/>
                <a:gd name="T5" fmla="*/ 5 h 57"/>
                <a:gd name="T6" fmla="*/ 33 w 77"/>
                <a:gd name="T7" fmla="*/ 4 h 57"/>
                <a:gd name="T8" fmla="*/ 31 w 77"/>
                <a:gd name="T9" fmla="*/ 1 h 57"/>
                <a:gd name="T10" fmla="*/ 20 w 77"/>
                <a:gd name="T11" fmla="*/ 0 h 57"/>
                <a:gd name="T12" fmla="*/ 18 w 77"/>
                <a:gd name="T13" fmla="*/ 1 h 57"/>
                <a:gd name="T14" fmla="*/ 24 w 77"/>
                <a:gd name="T15" fmla="*/ 2 h 57"/>
                <a:gd name="T16" fmla="*/ 28 w 77"/>
                <a:gd name="T17" fmla="*/ 4 h 57"/>
                <a:gd name="T18" fmla="*/ 29 w 77"/>
                <a:gd name="T19" fmla="*/ 7 h 57"/>
                <a:gd name="T20" fmla="*/ 68 w 77"/>
                <a:gd name="T21" fmla="*/ 11 h 57"/>
                <a:gd name="T22" fmla="*/ 74 w 77"/>
                <a:gd name="T23" fmla="*/ 16 h 57"/>
                <a:gd name="T24" fmla="*/ 73 w 77"/>
                <a:gd name="T25" fmla="*/ 51 h 57"/>
                <a:gd name="T26" fmla="*/ 69 w 77"/>
                <a:gd name="T27" fmla="*/ 20 h 57"/>
                <a:gd name="T28" fmla="*/ 64 w 77"/>
                <a:gd name="T29" fmla="*/ 15 h 57"/>
                <a:gd name="T30" fmla="*/ 27 w 77"/>
                <a:gd name="T31" fmla="*/ 11 h 57"/>
                <a:gd name="T32" fmla="*/ 22 w 77"/>
                <a:gd name="T33" fmla="*/ 6 h 57"/>
                <a:gd name="T34" fmla="*/ 9 w 77"/>
                <a:gd name="T35" fmla="*/ 4 h 57"/>
                <a:gd name="T36" fmla="*/ 8 w 77"/>
                <a:gd name="T37" fmla="*/ 10 h 57"/>
                <a:gd name="T38" fmla="*/ 0 w 77"/>
                <a:gd name="T39" fmla="*/ 9 h 57"/>
                <a:gd name="T40" fmla="*/ 7 w 77"/>
                <a:gd name="T41" fmla="*/ 49 h 57"/>
                <a:gd name="T42" fmla="*/ 74 w 77"/>
                <a:gd name="T43" fmla="*/ 57 h 57"/>
                <a:gd name="T44" fmla="*/ 77 w 77"/>
                <a:gd name="T4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57">
                  <a:moveTo>
                    <a:pt x="77" y="14"/>
                  </a:moveTo>
                  <a:cubicBezTo>
                    <a:pt x="77" y="14"/>
                    <a:pt x="77" y="10"/>
                    <a:pt x="72" y="9"/>
                  </a:cubicBezTo>
                  <a:cubicBezTo>
                    <a:pt x="68" y="9"/>
                    <a:pt x="33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2"/>
                    <a:pt x="31" y="1"/>
                  </a:cubicBezTo>
                  <a:cubicBezTo>
                    <a:pt x="28" y="0"/>
                    <a:pt x="20" y="0"/>
                    <a:pt x="20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7" y="2"/>
                    <a:pt x="28" y="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73" y="11"/>
                    <a:pt x="74" y="16"/>
                  </a:cubicBezTo>
                  <a:cubicBezTo>
                    <a:pt x="74" y="18"/>
                    <a:pt x="72" y="41"/>
                    <a:pt x="73" y="5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16"/>
                    <a:pt x="64" y="15"/>
                  </a:cubicBezTo>
                  <a:cubicBezTo>
                    <a:pt x="59" y="15"/>
                    <a:pt x="27" y="11"/>
                    <a:pt x="27" y="11"/>
                  </a:cubicBezTo>
                  <a:cubicBezTo>
                    <a:pt x="27" y="11"/>
                    <a:pt x="26" y="6"/>
                    <a:pt x="22" y="6"/>
                  </a:cubicBezTo>
                  <a:cubicBezTo>
                    <a:pt x="18" y="5"/>
                    <a:pt x="9" y="4"/>
                    <a:pt x="9" y="4"/>
                  </a:cubicBezTo>
                  <a:cubicBezTo>
                    <a:pt x="9" y="4"/>
                    <a:pt x="5" y="4"/>
                    <a:pt x="8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4" y="57"/>
                    <a:pt x="74" y="57"/>
                    <a:pt x="74" y="57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131"/>
            <p:cNvSpPr>
              <a:spLocks noEditPoints="1"/>
            </p:cNvSpPr>
            <p:nvPr/>
          </p:nvSpPr>
          <p:spPr bwMode="auto">
            <a:xfrm>
              <a:off x="3873156" y="1888482"/>
              <a:ext cx="302398" cy="261488"/>
            </a:xfrm>
            <a:custGeom>
              <a:avLst/>
              <a:gdLst>
                <a:gd name="T0" fmla="*/ 51 w 67"/>
                <a:gd name="T1" fmla="*/ 26 h 58"/>
                <a:gd name="T2" fmla="*/ 49 w 67"/>
                <a:gd name="T3" fmla="*/ 26 h 58"/>
                <a:gd name="T4" fmla="*/ 45 w 67"/>
                <a:gd name="T5" fmla="*/ 29 h 58"/>
                <a:gd name="T6" fmla="*/ 45 w 67"/>
                <a:gd name="T7" fmla="*/ 55 h 58"/>
                <a:gd name="T8" fmla="*/ 49 w 67"/>
                <a:gd name="T9" fmla="*/ 58 h 58"/>
                <a:gd name="T10" fmla="*/ 51 w 67"/>
                <a:gd name="T11" fmla="*/ 58 h 58"/>
                <a:gd name="T12" fmla="*/ 55 w 67"/>
                <a:gd name="T13" fmla="*/ 55 h 58"/>
                <a:gd name="T14" fmla="*/ 55 w 67"/>
                <a:gd name="T15" fmla="*/ 29 h 58"/>
                <a:gd name="T16" fmla="*/ 51 w 67"/>
                <a:gd name="T17" fmla="*/ 26 h 58"/>
                <a:gd name="T18" fmla="*/ 67 w 67"/>
                <a:gd name="T19" fmla="*/ 40 h 58"/>
                <a:gd name="T20" fmla="*/ 59 w 67"/>
                <a:gd name="T21" fmla="*/ 10 h 58"/>
                <a:gd name="T22" fmla="*/ 59 w 67"/>
                <a:gd name="T23" fmla="*/ 8 h 58"/>
                <a:gd name="T24" fmla="*/ 33 w 67"/>
                <a:gd name="T25" fmla="*/ 0 h 58"/>
                <a:gd name="T26" fmla="*/ 8 w 67"/>
                <a:gd name="T27" fmla="*/ 8 h 58"/>
                <a:gd name="T28" fmla="*/ 8 w 67"/>
                <a:gd name="T29" fmla="*/ 10 h 58"/>
                <a:gd name="T30" fmla="*/ 0 w 67"/>
                <a:gd name="T31" fmla="*/ 40 h 58"/>
                <a:gd name="T32" fmla="*/ 0 w 67"/>
                <a:gd name="T33" fmla="*/ 41 h 58"/>
                <a:gd name="T34" fmla="*/ 2 w 67"/>
                <a:gd name="T35" fmla="*/ 44 h 58"/>
                <a:gd name="T36" fmla="*/ 2 w 67"/>
                <a:gd name="T37" fmla="*/ 43 h 58"/>
                <a:gd name="T38" fmla="*/ 10 w 67"/>
                <a:gd name="T39" fmla="*/ 55 h 58"/>
                <a:gd name="T40" fmla="*/ 11 w 67"/>
                <a:gd name="T41" fmla="*/ 53 h 58"/>
                <a:gd name="T42" fmla="*/ 11 w 67"/>
                <a:gd name="T43" fmla="*/ 31 h 58"/>
                <a:gd name="T44" fmla="*/ 10 w 67"/>
                <a:gd name="T45" fmla="*/ 28 h 58"/>
                <a:gd name="T46" fmla="*/ 2 w 67"/>
                <a:gd name="T47" fmla="*/ 39 h 58"/>
                <a:gd name="T48" fmla="*/ 2 w 67"/>
                <a:gd name="T49" fmla="*/ 39 h 58"/>
                <a:gd name="T50" fmla="*/ 9 w 67"/>
                <a:gd name="T51" fmla="*/ 13 h 58"/>
                <a:gd name="T52" fmla="*/ 11 w 67"/>
                <a:gd name="T53" fmla="*/ 14 h 58"/>
                <a:gd name="T54" fmla="*/ 33 w 67"/>
                <a:gd name="T55" fmla="*/ 8 h 58"/>
                <a:gd name="T56" fmla="*/ 33 w 67"/>
                <a:gd name="T57" fmla="*/ 8 h 58"/>
                <a:gd name="T58" fmla="*/ 33 w 67"/>
                <a:gd name="T59" fmla="*/ 8 h 58"/>
                <a:gd name="T60" fmla="*/ 34 w 67"/>
                <a:gd name="T61" fmla="*/ 8 h 58"/>
                <a:gd name="T62" fmla="*/ 34 w 67"/>
                <a:gd name="T63" fmla="*/ 8 h 58"/>
                <a:gd name="T64" fmla="*/ 56 w 67"/>
                <a:gd name="T65" fmla="*/ 14 h 58"/>
                <a:gd name="T66" fmla="*/ 58 w 67"/>
                <a:gd name="T67" fmla="*/ 13 h 58"/>
                <a:gd name="T68" fmla="*/ 65 w 67"/>
                <a:gd name="T69" fmla="*/ 39 h 58"/>
                <a:gd name="T70" fmla="*/ 65 w 67"/>
                <a:gd name="T71" fmla="*/ 39 h 58"/>
                <a:gd name="T72" fmla="*/ 57 w 67"/>
                <a:gd name="T73" fmla="*/ 28 h 58"/>
                <a:gd name="T74" fmla="*/ 56 w 67"/>
                <a:gd name="T75" fmla="*/ 31 h 58"/>
                <a:gd name="T76" fmla="*/ 56 w 67"/>
                <a:gd name="T77" fmla="*/ 53 h 58"/>
                <a:gd name="T78" fmla="*/ 57 w 67"/>
                <a:gd name="T79" fmla="*/ 55 h 58"/>
                <a:gd name="T80" fmla="*/ 65 w 67"/>
                <a:gd name="T81" fmla="*/ 43 h 58"/>
                <a:gd name="T82" fmla="*/ 65 w 67"/>
                <a:gd name="T83" fmla="*/ 44 h 58"/>
                <a:gd name="T84" fmla="*/ 67 w 67"/>
                <a:gd name="T85" fmla="*/ 41 h 58"/>
                <a:gd name="T86" fmla="*/ 67 w 67"/>
                <a:gd name="T87" fmla="*/ 40 h 58"/>
                <a:gd name="T88" fmla="*/ 18 w 67"/>
                <a:gd name="T89" fmla="*/ 26 h 58"/>
                <a:gd name="T90" fmla="*/ 16 w 67"/>
                <a:gd name="T91" fmla="*/ 26 h 58"/>
                <a:gd name="T92" fmla="*/ 12 w 67"/>
                <a:gd name="T93" fmla="*/ 29 h 58"/>
                <a:gd name="T94" fmla="*/ 12 w 67"/>
                <a:gd name="T95" fmla="*/ 55 h 58"/>
                <a:gd name="T96" fmla="*/ 16 w 67"/>
                <a:gd name="T97" fmla="*/ 58 h 58"/>
                <a:gd name="T98" fmla="*/ 18 w 67"/>
                <a:gd name="T99" fmla="*/ 58 h 58"/>
                <a:gd name="T100" fmla="*/ 22 w 67"/>
                <a:gd name="T101" fmla="*/ 55 h 58"/>
                <a:gd name="T102" fmla="*/ 22 w 67"/>
                <a:gd name="T103" fmla="*/ 29 h 58"/>
                <a:gd name="T104" fmla="*/ 18 w 67"/>
                <a:gd name="T105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58">
                  <a:moveTo>
                    <a:pt x="51" y="26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47" y="26"/>
                    <a:pt x="45" y="27"/>
                    <a:pt x="45" y="29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7"/>
                    <a:pt x="47" y="58"/>
                    <a:pt x="49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8"/>
                    <a:pt x="55" y="57"/>
                    <a:pt x="55" y="5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7"/>
                    <a:pt x="53" y="26"/>
                    <a:pt x="51" y="26"/>
                  </a:cubicBezTo>
                  <a:close/>
                  <a:moveTo>
                    <a:pt x="67" y="40"/>
                  </a:moveTo>
                  <a:cubicBezTo>
                    <a:pt x="67" y="18"/>
                    <a:pt x="59" y="10"/>
                    <a:pt x="59" y="10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48" y="0"/>
                    <a:pt x="36" y="0"/>
                    <a:pt x="33" y="0"/>
                  </a:cubicBezTo>
                  <a:cubicBezTo>
                    <a:pt x="31" y="0"/>
                    <a:pt x="19" y="0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0" y="18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3" y="50"/>
                    <a:pt x="6" y="55"/>
                    <a:pt x="10" y="55"/>
                  </a:cubicBezTo>
                  <a:cubicBezTo>
                    <a:pt x="11" y="55"/>
                    <a:pt x="11" y="53"/>
                    <a:pt x="11" y="5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28"/>
                    <a:pt x="10" y="28"/>
                  </a:cubicBezTo>
                  <a:cubicBezTo>
                    <a:pt x="6" y="28"/>
                    <a:pt x="3" y="33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4"/>
                    <a:pt x="4" y="19"/>
                    <a:pt x="9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3"/>
                    <a:pt x="18" y="7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49" y="7"/>
                    <a:pt x="55" y="13"/>
                    <a:pt x="56" y="14"/>
                  </a:cubicBezTo>
                  <a:cubicBezTo>
                    <a:pt x="57" y="14"/>
                    <a:pt x="58" y="13"/>
                    <a:pt x="58" y="13"/>
                  </a:cubicBezTo>
                  <a:cubicBezTo>
                    <a:pt x="63" y="19"/>
                    <a:pt x="65" y="34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4" y="33"/>
                    <a:pt x="61" y="28"/>
                    <a:pt x="57" y="28"/>
                  </a:cubicBezTo>
                  <a:cubicBezTo>
                    <a:pt x="56" y="28"/>
                    <a:pt x="56" y="31"/>
                    <a:pt x="56" y="31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6" y="55"/>
                    <a:pt x="57" y="55"/>
                  </a:cubicBezTo>
                  <a:cubicBezTo>
                    <a:pt x="61" y="55"/>
                    <a:pt x="64" y="50"/>
                    <a:pt x="65" y="43"/>
                  </a:cubicBezTo>
                  <a:cubicBezTo>
                    <a:pt x="65" y="43"/>
                    <a:pt x="65" y="44"/>
                    <a:pt x="65" y="44"/>
                  </a:cubicBezTo>
                  <a:cubicBezTo>
                    <a:pt x="66" y="44"/>
                    <a:pt x="67" y="43"/>
                    <a:pt x="67" y="41"/>
                  </a:cubicBezTo>
                  <a:cubicBezTo>
                    <a:pt x="67" y="41"/>
                    <a:pt x="67" y="40"/>
                    <a:pt x="67" y="40"/>
                  </a:cubicBezTo>
                  <a:close/>
                  <a:moveTo>
                    <a:pt x="18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4" y="26"/>
                    <a:pt x="12" y="27"/>
                    <a:pt x="12" y="2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7"/>
                    <a:pt x="14" y="58"/>
                    <a:pt x="16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58"/>
                    <a:pt x="22" y="57"/>
                    <a:pt x="22" y="55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7"/>
                    <a:pt x="20" y="26"/>
                    <a:pt x="1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132"/>
            <p:cNvSpPr>
              <a:spLocks noEditPoints="1"/>
            </p:cNvSpPr>
            <p:nvPr/>
          </p:nvSpPr>
          <p:spPr bwMode="auto">
            <a:xfrm>
              <a:off x="3719032" y="1812376"/>
              <a:ext cx="641862" cy="558101"/>
            </a:xfrm>
            <a:custGeom>
              <a:avLst/>
              <a:gdLst>
                <a:gd name="T0" fmla="*/ 56 w 142"/>
                <a:gd name="T1" fmla="*/ 122 h 124"/>
                <a:gd name="T2" fmla="*/ 56 w 142"/>
                <a:gd name="T3" fmla="*/ 118 h 124"/>
                <a:gd name="T4" fmla="*/ 56 w 142"/>
                <a:gd name="T5" fmla="*/ 118 h 124"/>
                <a:gd name="T6" fmla="*/ 64 w 142"/>
                <a:gd name="T7" fmla="*/ 94 h 124"/>
                <a:gd name="T8" fmla="*/ 64 w 142"/>
                <a:gd name="T9" fmla="*/ 94 h 124"/>
                <a:gd name="T10" fmla="*/ 20 w 142"/>
                <a:gd name="T11" fmla="*/ 80 h 124"/>
                <a:gd name="T12" fmla="*/ 20 w 142"/>
                <a:gd name="T13" fmla="*/ 80 h 124"/>
                <a:gd name="T14" fmla="*/ 0 w 142"/>
                <a:gd name="T15" fmla="*/ 47 h 124"/>
                <a:gd name="T16" fmla="*/ 0 w 142"/>
                <a:gd name="T17" fmla="*/ 47 h 124"/>
                <a:gd name="T18" fmla="*/ 21 w 142"/>
                <a:gd name="T19" fmla="*/ 13 h 124"/>
                <a:gd name="T20" fmla="*/ 21 w 142"/>
                <a:gd name="T21" fmla="*/ 13 h 124"/>
                <a:gd name="T22" fmla="*/ 71 w 142"/>
                <a:gd name="T23" fmla="*/ 0 h 124"/>
                <a:gd name="T24" fmla="*/ 71 w 142"/>
                <a:gd name="T25" fmla="*/ 0 h 124"/>
                <a:gd name="T26" fmla="*/ 121 w 142"/>
                <a:gd name="T27" fmla="*/ 13 h 124"/>
                <a:gd name="T28" fmla="*/ 121 w 142"/>
                <a:gd name="T29" fmla="*/ 13 h 124"/>
                <a:gd name="T30" fmla="*/ 142 w 142"/>
                <a:gd name="T31" fmla="*/ 47 h 124"/>
                <a:gd name="T32" fmla="*/ 142 w 142"/>
                <a:gd name="T33" fmla="*/ 47 h 124"/>
                <a:gd name="T34" fmla="*/ 127 w 142"/>
                <a:gd name="T35" fmla="*/ 76 h 124"/>
                <a:gd name="T36" fmla="*/ 127 w 142"/>
                <a:gd name="T37" fmla="*/ 76 h 124"/>
                <a:gd name="T38" fmla="*/ 91 w 142"/>
                <a:gd name="T39" fmla="*/ 92 h 124"/>
                <a:gd name="T40" fmla="*/ 91 w 142"/>
                <a:gd name="T41" fmla="*/ 92 h 124"/>
                <a:gd name="T42" fmla="*/ 61 w 142"/>
                <a:gd name="T43" fmla="*/ 123 h 124"/>
                <a:gd name="T44" fmla="*/ 61 w 142"/>
                <a:gd name="T45" fmla="*/ 123 h 124"/>
                <a:gd name="T46" fmla="*/ 59 w 142"/>
                <a:gd name="T47" fmla="*/ 124 h 124"/>
                <a:gd name="T48" fmla="*/ 59 w 142"/>
                <a:gd name="T49" fmla="*/ 124 h 124"/>
                <a:gd name="T50" fmla="*/ 56 w 142"/>
                <a:gd name="T51" fmla="*/ 122 h 124"/>
                <a:gd name="T52" fmla="*/ 26 w 142"/>
                <a:gd name="T53" fmla="*/ 20 h 124"/>
                <a:gd name="T54" fmla="*/ 8 w 142"/>
                <a:gd name="T55" fmla="*/ 47 h 124"/>
                <a:gd name="T56" fmla="*/ 8 w 142"/>
                <a:gd name="T57" fmla="*/ 47 h 124"/>
                <a:gd name="T58" fmla="*/ 24 w 142"/>
                <a:gd name="T59" fmla="*/ 73 h 124"/>
                <a:gd name="T60" fmla="*/ 24 w 142"/>
                <a:gd name="T61" fmla="*/ 73 h 124"/>
                <a:gd name="T62" fmla="*/ 68 w 142"/>
                <a:gd name="T63" fmla="*/ 86 h 124"/>
                <a:gd name="T64" fmla="*/ 68 w 142"/>
                <a:gd name="T65" fmla="*/ 86 h 124"/>
                <a:gd name="T66" fmla="*/ 71 w 142"/>
                <a:gd name="T67" fmla="*/ 89 h 124"/>
                <a:gd name="T68" fmla="*/ 71 w 142"/>
                <a:gd name="T69" fmla="*/ 89 h 124"/>
                <a:gd name="T70" fmla="*/ 72 w 142"/>
                <a:gd name="T71" fmla="*/ 94 h 124"/>
                <a:gd name="T72" fmla="*/ 72 w 142"/>
                <a:gd name="T73" fmla="*/ 94 h 124"/>
                <a:gd name="T74" fmla="*/ 68 w 142"/>
                <a:gd name="T75" fmla="*/ 110 h 124"/>
                <a:gd name="T76" fmla="*/ 68 w 142"/>
                <a:gd name="T77" fmla="*/ 110 h 124"/>
                <a:gd name="T78" fmla="*/ 69 w 142"/>
                <a:gd name="T79" fmla="*/ 110 h 124"/>
                <a:gd name="T80" fmla="*/ 69 w 142"/>
                <a:gd name="T81" fmla="*/ 110 h 124"/>
                <a:gd name="T82" fmla="*/ 85 w 142"/>
                <a:gd name="T83" fmla="*/ 87 h 124"/>
                <a:gd name="T84" fmla="*/ 85 w 142"/>
                <a:gd name="T85" fmla="*/ 87 h 124"/>
                <a:gd name="T86" fmla="*/ 88 w 142"/>
                <a:gd name="T87" fmla="*/ 85 h 124"/>
                <a:gd name="T88" fmla="*/ 88 w 142"/>
                <a:gd name="T89" fmla="*/ 85 h 124"/>
                <a:gd name="T90" fmla="*/ 122 w 142"/>
                <a:gd name="T91" fmla="*/ 70 h 124"/>
                <a:gd name="T92" fmla="*/ 122 w 142"/>
                <a:gd name="T93" fmla="*/ 70 h 124"/>
                <a:gd name="T94" fmla="*/ 134 w 142"/>
                <a:gd name="T95" fmla="*/ 47 h 124"/>
                <a:gd name="T96" fmla="*/ 134 w 142"/>
                <a:gd name="T97" fmla="*/ 47 h 124"/>
                <a:gd name="T98" fmla="*/ 116 w 142"/>
                <a:gd name="T99" fmla="*/ 20 h 124"/>
                <a:gd name="T100" fmla="*/ 116 w 142"/>
                <a:gd name="T101" fmla="*/ 20 h 124"/>
                <a:gd name="T102" fmla="*/ 71 w 142"/>
                <a:gd name="T103" fmla="*/ 8 h 124"/>
                <a:gd name="T104" fmla="*/ 71 w 142"/>
                <a:gd name="T105" fmla="*/ 8 h 124"/>
                <a:gd name="T106" fmla="*/ 71 w 142"/>
                <a:gd name="T107" fmla="*/ 8 h 124"/>
                <a:gd name="T108" fmla="*/ 71 w 142"/>
                <a:gd name="T109" fmla="*/ 8 h 124"/>
                <a:gd name="T110" fmla="*/ 26 w 142"/>
                <a:gd name="T111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24">
                  <a:moveTo>
                    <a:pt x="56" y="122"/>
                  </a:moveTo>
                  <a:cubicBezTo>
                    <a:pt x="55" y="121"/>
                    <a:pt x="55" y="119"/>
                    <a:pt x="56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62" y="107"/>
                    <a:pt x="64" y="99"/>
                    <a:pt x="64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47" y="93"/>
                    <a:pt x="32" y="88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8" y="72"/>
                    <a:pt x="0" y="6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3"/>
                    <a:pt x="8" y="2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34" y="5"/>
                    <a:pt x="5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0" y="0"/>
                    <a:pt x="108" y="5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33" y="21"/>
                    <a:pt x="142" y="33"/>
                    <a:pt x="142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58"/>
                    <a:pt x="136" y="69"/>
                    <a:pt x="127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18" y="84"/>
                    <a:pt x="105" y="89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2" y="115"/>
                    <a:pt x="61" y="123"/>
                    <a:pt x="61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0" y="124"/>
                    <a:pt x="60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8" y="124"/>
                    <a:pt x="57" y="123"/>
                    <a:pt x="56" y="122"/>
                  </a:cubicBezTo>
                  <a:close/>
                  <a:moveTo>
                    <a:pt x="26" y="20"/>
                  </a:moveTo>
                  <a:cubicBezTo>
                    <a:pt x="14" y="27"/>
                    <a:pt x="8" y="3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7"/>
                    <a:pt x="14" y="66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5" y="81"/>
                    <a:pt x="51" y="85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70" y="86"/>
                    <a:pt x="71" y="87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2" y="91"/>
                    <a:pt x="72" y="92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8"/>
                    <a:pt x="71" y="104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9" y="110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5" y="105"/>
                    <a:pt x="81" y="98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6"/>
                    <a:pt x="86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102" y="82"/>
                    <a:pt x="113" y="77"/>
                    <a:pt x="122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30" y="63"/>
                    <a:pt x="134" y="55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4" y="37"/>
                    <a:pt x="128" y="27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05" y="12"/>
                    <a:pt x="89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53" y="8"/>
                    <a:pt x="37" y="12"/>
                    <a:pt x="2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3399076" y="1986052"/>
              <a:ext cx="134615" cy="349300"/>
            </a:xfrm>
            <a:custGeom>
              <a:avLst/>
              <a:gdLst>
                <a:gd name="T0" fmla="*/ 22 w 30"/>
                <a:gd name="T1" fmla="*/ 24 h 77"/>
                <a:gd name="T2" fmla="*/ 28 w 30"/>
                <a:gd name="T3" fmla="*/ 13 h 77"/>
                <a:gd name="T4" fmla="*/ 15 w 30"/>
                <a:gd name="T5" fmla="*/ 0 h 77"/>
                <a:gd name="T6" fmla="*/ 2 w 30"/>
                <a:gd name="T7" fmla="*/ 13 h 77"/>
                <a:gd name="T8" fmla="*/ 8 w 30"/>
                <a:gd name="T9" fmla="*/ 24 h 77"/>
                <a:gd name="T10" fmla="*/ 0 w 30"/>
                <a:gd name="T11" fmla="*/ 77 h 77"/>
                <a:gd name="T12" fmla="*/ 14 w 30"/>
                <a:gd name="T13" fmla="*/ 77 h 77"/>
                <a:gd name="T14" fmla="*/ 16 w 30"/>
                <a:gd name="T15" fmla="*/ 77 h 77"/>
                <a:gd name="T16" fmla="*/ 30 w 30"/>
                <a:gd name="T17" fmla="*/ 77 h 77"/>
                <a:gd name="T18" fmla="*/ 22 w 30"/>
                <a:gd name="T19" fmla="*/ 2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77">
                  <a:moveTo>
                    <a:pt x="22" y="24"/>
                  </a:moveTo>
                  <a:cubicBezTo>
                    <a:pt x="25" y="22"/>
                    <a:pt x="28" y="18"/>
                    <a:pt x="28" y="13"/>
                  </a:cubicBezTo>
                  <a:cubicBezTo>
                    <a:pt x="28" y="6"/>
                    <a:pt x="22" y="0"/>
                    <a:pt x="15" y="0"/>
                  </a:cubicBezTo>
                  <a:cubicBezTo>
                    <a:pt x="8" y="0"/>
                    <a:pt x="2" y="6"/>
                    <a:pt x="2" y="13"/>
                  </a:cubicBezTo>
                  <a:cubicBezTo>
                    <a:pt x="2" y="18"/>
                    <a:pt x="5" y="21"/>
                    <a:pt x="8" y="2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30" y="77"/>
                    <a:pt x="30" y="77"/>
                    <a:pt x="30" y="77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3309332" y="1894335"/>
              <a:ext cx="314103" cy="282954"/>
            </a:xfrm>
            <a:custGeom>
              <a:avLst/>
              <a:gdLst>
                <a:gd name="T0" fmla="*/ 51 w 70"/>
                <a:gd name="T1" fmla="*/ 61 h 63"/>
                <a:gd name="T2" fmla="*/ 52 w 70"/>
                <a:gd name="T3" fmla="*/ 59 h 63"/>
                <a:gd name="T4" fmla="*/ 52 w 70"/>
                <a:gd name="T5" fmla="*/ 59 h 63"/>
                <a:gd name="T6" fmla="*/ 54 w 70"/>
                <a:gd name="T7" fmla="*/ 57 h 63"/>
                <a:gd name="T8" fmla="*/ 54 w 70"/>
                <a:gd name="T9" fmla="*/ 57 h 63"/>
                <a:gd name="T10" fmla="*/ 56 w 70"/>
                <a:gd name="T11" fmla="*/ 56 h 63"/>
                <a:gd name="T12" fmla="*/ 56 w 70"/>
                <a:gd name="T13" fmla="*/ 56 h 63"/>
                <a:gd name="T14" fmla="*/ 65 w 70"/>
                <a:gd name="T15" fmla="*/ 34 h 63"/>
                <a:gd name="T16" fmla="*/ 65 w 70"/>
                <a:gd name="T17" fmla="*/ 34 h 63"/>
                <a:gd name="T18" fmla="*/ 57 w 70"/>
                <a:gd name="T19" fmla="*/ 14 h 63"/>
                <a:gd name="T20" fmla="*/ 57 w 70"/>
                <a:gd name="T21" fmla="*/ 14 h 63"/>
                <a:gd name="T22" fmla="*/ 35 w 70"/>
                <a:gd name="T23" fmla="*/ 4 h 63"/>
                <a:gd name="T24" fmla="*/ 35 w 70"/>
                <a:gd name="T25" fmla="*/ 4 h 63"/>
                <a:gd name="T26" fmla="*/ 14 w 70"/>
                <a:gd name="T27" fmla="*/ 12 h 63"/>
                <a:gd name="T28" fmla="*/ 14 w 70"/>
                <a:gd name="T29" fmla="*/ 12 h 63"/>
                <a:gd name="T30" fmla="*/ 5 w 70"/>
                <a:gd name="T31" fmla="*/ 34 h 63"/>
                <a:gd name="T32" fmla="*/ 5 w 70"/>
                <a:gd name="T33" fmla="*/ 34 h 63"/>
                <a:gd name="T34" fmla="*/ 13 w 70"/>
                <a:gd name="T35" fmla="*/ 55 h 63"/>
                <a:gd name="T36" fmla="*/ 13 w 70"/>
                <a:gd name="T37" fmla="*/ 55 h 63"/>
                <a:gd name="T38" fmla="*/ 14 w 70"/>
                <a:gd name="T39" fmla="*/ 56 h 63"/>
                <a:gd name="T40" fmla="*/ 14 w 70"/>
                <a:gd name="T41" fmla="*/ 56 h 63"/>
                <a:gd name="T42" fmla="*/ 18 w 70"/>
                <a:gd name="T43" fmla="*/ 58 h 63"/>
                <a:gd name="T44" fmla="*/ 18 w 70"/>
                <a:gd name="T45" fmla="*/ 58 h 63"/>
                <a:gd name="T46" fmla="*/ 18 w 70"/>
                <a:gd name="T47" fmla="*/ 58 h 63"/>
                <a:gd name="T48" fmla="*/ 19 w 70"/>
                <a:gd name="T49" fmla="*/ 61 h 63"/>
                <a:gd name="T50" fmla="*/ 19 w 70"/>
                <a:gd name="T51" fmla="*/ 61 h 63"/>
                <a:gd name="T52" fmla="*/ 16 w 70"/>
                <a:gd name="T53" fmla="*/ 62 h 63"/>
                <a:gd name="T54" fmla="*/ 16 w 70"/>
                <a:gd name="T55" fmla="*/ 62 h 63"/>
                <a:gd name="T56" fmla="*/ 10 w 70"/>
                <a:gd name="T57" fmla="*/ 58 h 63"/>
                <a:gd name="T58" fmla="*/ 10 w 70"/>
                <a:gd name="T59" fmla="*/ 58 h 63"/>
                <a:gd name="T60" fmla="*/ 10 w 70"/>
                <a:gd name="T61" fmla="*/ 58 h 63"/>
                <a:gd name="T62" fmla="*/ 0 w 70"/>
                <a:gd name="T63" fmla="*/ 34 h 63"/>
                <a:gd name="T64" fmla="*/ 0 w 70"/>
                <a:gd name="T65" fmla="*/ 34 h 63"/>
                <a:gd name="T66" fmla="*/ 11 w 70"/>
                <a:gd name="T67" fmla="*/ 9 h 63"/>
                <a:gd name="T68" fmla="*/ 11 w 70"/>
                <a:gd name="T69" fmla="*/ 9 h 63"/>
                <a:gd name="T70" fmla="*/ 35 w 70"/>
                <a:gd name="T71" fmla="*/ 0 h 63"/>
                <a:gd name="T72" fmla="*/ 35 w 70"/>
                <a:gd name="T73" fmla="*/ 0 h 63"/>
                <a:gd name="T74" fmla="*/ 60 w 70"/>
                <a:gd name="T75" fmla="*/ 11 h 63"/>
                <a:gd name="T76" fmla="*/ 60 w 70"/>
                <a:gd name="T77" fmla="*/ 11 h 63"/>
                <a:gd name="T78" fmla="*/ 70 w 70"/>
                <a:gd name="T79" fmla="*/ 34 h 63"/>
                <a:gd name="T80" fmla="*/ 70 w 70"/>
                <a:gd name="T81" fmla="*/ 34 h 63"/>
                <a:gd name="T82" fmla="*/ 59 w 70"/>
                <a:gd name="T83" fmla="*/ 60 h 63"/>
                <a:gd name="T84" fmla="*/ 59 w 70"/>
                <a:gd name="T85" fmla="*/ 60 h 63"/>
                <a:gd name="T86" fmla="*/ 59 w 70"/>
                <a:gd name="T87" fmla="*/ 60 h 63"/>
                <a:gd name="T88" fmla="*/ 53 w 70"/>
                <a:gd name="T89" fmla="*/ 63 h 63"/>
                <a:gd name="T90" fmla="*/ 53 w 70"/>
                <a:gd name="T91" fmla="*/ 63 h 63"/>
                <a:gd name="T92" fmla="*/ 53 w 70"/>
                <a:gd name="T93" fmla="*/ 63 h 63"/>
                <a:gd name="T94" fmla="*/ 53 w 70"/>
                <a:gd name="T95" fmla="*/ 63 h 63"/>
                <a:gd name="T96" fmla="*/ 51 w 70"/>
                <a:gd name="T97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63">
                  <a:moveTo>
                    <a:pt x="51" y="61"/>
                  </a:moveTo>
                  <a:cubicBezTo>
                    <a:pt x="50" y="60"/>
                    <a:pt x="51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3" y="58"/>
                    <a:pt x="54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62" y="50"/>
                    <a:pt x="65" y="4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27"/>
                    <a:pt x="62" y="20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1" y="7"/>
                    <a:pt x="43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8" y="4"/>
                    <a:pt x="20" y="7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8" y="18"/>
                    <a:pt x="5" y="26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42"/>
                    <a:pt x="7" y="49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7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19" y="60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2"/>
                    <a:pt x="17" y="63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1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3" y="51"/>
                    <a:pt x="0" y="4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5"/>
                    <a:pt x="4" y="1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4" y="0"/>
                    <a:pt x="53" y="3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6" y="17"/>
                    <a:pt x="70" y="26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44"/>
                    <a:pt x="66" y="53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60"/>
                    <a:pt x="56" y="62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2"/>
                    <a:pt x="5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3360057" y="1943121"/>
              <a:ext cx="214605" cy="185383"/>
            </a:xfrm>
            <a:custGeom>
              <a:avLst/>
              <a:gdLst>
                <a:gd name="T0" fmla="*/ 37 w 48"/>
                <a:gd name="T1" fmla="*/ 41 h 41"/>
                <a:gd name="T2" fmla="*/ 37 w 48"/>
                <a:gd name="T3" fmla="*/ 38 h 41"/>
                <a:gd name="T4" fmla="*/ 37 w 48"/>
                <a:gd name="T5" fmla="*/ 38 h 41"/>
                <a:gd name="T6" fmla="*/ 43 w 48"/>
                <a:gd name="T7" fmla="*/ 23 h 41"/>
                <a:gd name="T8" fmla="*/ 43 w 48"/>
                <a:gd name="T9" fmla="*/ 23 h 41"/>
                <a:gd name="T10" fmla="*/ 38 w 48"/>
                <a:gd name="T11" fmla="*/ 10 h 41"/>
                <a:gd name="T12" fmla="*/ 38 w 48"/>
                <a:gd name="T13" fmla="*/ 10 h 41"/>
                <a:gd name="T14" fmla="*/ 24 w 48"/>
                <a:gd name="T15" fmla="*/ 4 h 41"/>
                <a:gd name="T16" fmla="*/ 24 w 48"/>
                <a:gd name="T17" fmla="*/ 4 h 41"/>
                <a:gd name="T18" fmla="*/ 11 w 48"/>
                <a:gd name="T19" fmla="*/ 9 h 41"/>
                <a:gd name="T20" fmla="*/ 11 w 48"/>
                <a:gd name="T21" fmla="*/ 9 h 41"/>
                <a:gd name="T22" fmla="*/ 5 w 48"/>
                <a:gd name="T23" fmla="*/ 23 h 41"/>
                <a:gd name="T24" fmla="*/ 5 w 48"/>
                <a:gd name="T25" fmla="*/ 23 h 41"/>
                <a:gd name="T26" fmla="*/ 10 w 48"/>
                <a:gd name="T27" fmla="*/ 37 h 41"/>
                <a:gd name="T28" fmla="*/ 10 w 48"/>
                <a:gd name="T29" fmla="*/ 37 h 41"/>
                <a:gd name="T30" fmla="*/ 10 w 48"/>
                <a:gd name="T31" fmla="*/ 37 h 41"/>
                <a:gd name="T32" fmla="*/ 10 w 48"/>
                <a:gd name="T33" fmla="*/ 40 h 41"/>
                <a:gd name="T34" fmla="*/ 10 w 48"/>
                <a:gd name="T35" fmla="*/ 40 h 41"/>
                <a:gd name="T36" fmla="*/ 7 w 48"/>
                <a:gd name="T37" fmla="*/ 40 h 41"/>
                <a:gd name="T38" fmla="*/ 7 w 48"/>
                <a:gd name="T39" fmla="*/ 40 h 41"/>
                <a:gd name="T40" fmla="*/ 0 w 48"/>
                <a:gd name="T41" fmla="*/ 23 h 41"/>
                <a:gd name="T42" fmla="*/ 0 w 48"/>
                <a:gd name="T43" fmla="*/ 23 h 41"/>
                <a:gd name="T44" fmla="*/ 8 w 48"/>
                <a:gd name="T45" fmla="*/ 6 h 41"/>
                <a:gd name="T46" fmla="*/ 8 w 48"/>
                <a:gd name="T47" fmla="*/ 6 h 41"/>
                <a:gd name="T48" fmla="*/ 24 w 48"/>
                <a:gd name="T49" fmla="*/ 0 h 41"/>
                <a:gd name="T50" fmla="*/ 24 w 48"/>
                <a:gd name="T51" fmla="*/ 0 h 41"/>
                <a:gd name="T52" fmla="*/ 41 w 48"/>
                <a:gd name="T53" fmla="*/ 7 h 41"/>
                <a:gd name="T54" fmla="*/ 41 w 48"/>
                <a:gd name="T55" fmla="*/ 7 h 41"/>
                <a:gd name="T56" fmla="*/ 48 w 48"/>
                <a:gd name="T57" fmla="*/ 23 h 41"/>
                <a:gd name="T58" fmla="*/ 48 w 48"/>
                <a:gd name="T59" fmla="*/ 23 h 41"/>
                <a:gd name="T60" fmla="*/ 40 w 48"/>
                <a:gd name="T61" fmla="*/ 41 h 41"/>
                <a:gd name="T62" fmla="*/ 40 w 48"/>
                <a:gd name="T63" fmla="*/ 41 h 41"/>
                <a:gd name="T64" fmla="*/ 39 w 48"/>
                <a:gd name="T65" fmla="*/ 41 h 41"/>
                <a:gd name="T66" fmla="*/ 39 w 48"/>
                <a:gd name="T67" fmla="*/ 41 h 41"/>
                <a:gd name="T68" fmla="*/ 37 w 48"/>
                <a:gd name="T6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41">
                  <a:moveTo>
                    <a:pt x="37" y="41"/>
                  </a:moveTo>
                  <a:cubicBezTo>
                    <a:pt x="36" y="40"/>
                    <a:pt x="36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1" y="34"/>
                    <a:pt x="43" y="29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19"/>
                    <a:pt x="42" y="14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6"/>
                    <a:pt x="29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9" y="4"/>
                    <a:pt x="14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13"/>
                    <a:pt x="5" y="18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8"/>
                    <a:pt x="6" y="33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8"/>
                    <a:pt x="11" y="39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7" y="41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3" y="11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0" y="0"/>
                    <a:pt x="37" y="2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6" y="12"/>
                    <a:pt x="48" y="18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5" y="3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136"/>
            <p:cNvSpPr>
              <a:spLocks noEditPoints="1"/>
            </p:cNvSpPr>
            <p:nvPr/>
          </p:nvSpPr>
          <p:spPr bwMode="auto">
            <a:xfrm>
              <a:off x="2636253" y="1630897"/>
              <a:ext cx="298496" cy="446871"/>
            </a:xfrm>
            <a:custGeom>
              <a:avLst/>
              <a:gdLst>
                <a:gd name="T0" fmla="*/ 40 w 66"/>
                <a:gd name="T1" fmla="*/ 4 h 99"/>
                <a:gd name="T2" fmla="*/ 34 w 66"/>
                <a:gd name="T3" fmla="*/ 1 h 99"/>
                <a:gd name="T4" fmla="*/ 4 w 66"/>
                <a:gd name="T5" fmla="*/ 10 h 99"/>
                <a:gd name="T6" fmla="*/ 0 w 66"/>
                <a:gd name="T7" fmla="*/ 16 h 99"/>
                <a:gd name="T8" fmla="*/ 25 w 66"/>
                <a:gd name="T9" fmla="*/ 95 h 99"/>
                <a:gd name="T10" fmla="*/ 31 w 66"/>
                <a:gd name="T11" fmla="*/ 98 h 99"/>
                <a:gd name="T12" fmla="*/ 62 w 66"/>
                <a:gd name="T13" fmla="*/ 89 h 99"/>
                <a:gd name="T14" fmla="*/ 65 w 66"/>
                <a:gd name="T15" fmla="*/ 83 h 99"/>
                <a:gd name="T16" fmla="*/ 40 w 66"/>
                <a:gd name="T17" fmla="*/ 4 h 99"/>
                <a:gd name="T18" fmla="*/ 30 w 66"/>
                <a:gd name="T19" fmla="*/ 39 h 99"/>
                <a:gd name="T20" fmla="*/ 13 w 66"/>
                <a:gd name="T21" fmla="*/ 31 h 99"/>
                <a:gd name="T22" fmla="*/ 22 w 66"/>
                <a:gd name="T23" fmla="*/ 14 h 99"/>
                <a:gd name="T24" fmla="*/ 39 w 66"/>
                <a:gd name="T25" fmla="*/ 23 h 99"/>
                <a:gd name="T26" fmla="*/ 30 w 66"/>
                <a:gd name="T27" fmla="*/ 3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40" y="4"/>
                  </a:moveTo>
                  <a:cubicBezTo>
                    <a:pt x="40" y="1"/>
                    <a:pt x="37" y="0"/>
                    <a:pt x="3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6" y="98"/>
                    <a:pt x="29" y="99"/>
                    <a:pt x="31" y="9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4" y="88"/>
                    <a:pt x="66" y="85"/>
                    <a:pt x="65" y="83"/>
                  </a:cubicBezTo>
                  <a:lnTo>
                    <a:pt x="40" y="4"/>
                  </a:lnTo>
                  <a:close/>
                  <a:moveTo>
                    <a:pt x="30" y="39"/>
                  </a:moveTo>
                  <a:cubicBezTo>
                    <a:pt x="23" y="42"/>
                    <a:pt x="15" y="38"/>
                    <a:pt x="13" y="31"/>
                  </a:cubicBezTo>
                  <a:cubicBezTo>
                    <a:pt x="11" y="23"/>
                    <a:pt x="15" y="16"/>
                    <a:pt x="22" y="14"/>
                  </a:cubicBezTo>
                  <a:cubicBezTo>
                    <a:pt x="29" y="11"/>
                    <a:pt x="37" y="15"/>
                    <a:pt x="39" y="23"/>
                  </a:cubicBezTo>
                  <a:cubicBezTo>
                    <a:pt x="41" y="30"/>
                    <a:pt x="37" y="37"/>
                    <a:pt x="30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137"/>
            <p:cNvSpPr>
              <a:spLocks noEditPoints="1"/>
            </p:cNvSpPr>
            <p:nvPr/>
          </p:nvSpPr>
          <p:spPr bwMode="auto">
            <a:xfrm>
              <a:off x="2839152" y="1595771"/>
              <a:ext cx="228262" cy="202946"/>
            </a:xfrm>
            <a:custGeom>
              <a:avLst/>
              <a:gdLst>
                <a:gd name="T0" fmla="*/ 49 w 50"/>
                <a:gd name="T1" fmla="*/ 27 h 45"/>
                <a:gd name="T2" fmla="*/ 43 w 50"/>
                <a:gd name="T3" fmla="*/ 6 h 45"/>
                <a:gd name="T4" fmla="*/ 35 w 50"/>
                <a:gd name="T5" fmla="*/ 1 h 45"/>
                <a:gd name="T6" fmla="*/ 5 w 50"/>
                <a:gd name="T7" fmla="*/ 11 h 45"/>
                <a:gd name="T8" fmla="*/ 0 w 50"/>
                <a:gd name="T9" fmla="*/ 19 h 45"/>
                <a:gd name="T10" fmla="*/ 7 w 50"/>
                <a:gd name="T11" fmla="*/ 40 h 45"/>
                <a:gd name="T12" fmla="*/ 15 w 50"/>
                <a:gd name="T13" fmla="*/ 44 h 45"/>
                <a:gd name="T14" fmla="*/ 45 w 50"/>
                <a:gd name="T15" fmla="*/ 35 h 45"/>
                <a:gd name="T16" fmla="*/ 49 w 50"/>
                <a:gd name="T17" fmla="*/ 27 h 45"/>
                <a:gd name="T18" fmla="*/ 43 w 50"/>
                <a:gd name="T19" fmla="*/ 33 h 45"/>
                <a:gd name="T20" fmla="*/ 15 w 50"/>
                <a:gd name="T21" fmla="*/ 41 h 45"/>
                <a:gd name="T22" fmla="*/ 10 w 50"/>
                <a:gd name="T23" fmla="*/ 39 h 45"/>
                <a:gd name="T24" fmla="*/ 4 w 50"/>
                <a:gd name="T25" fmla="*/ 18 h 45"/>
                <a:gd name="T26" fmla="*/ 6 w 50"/>
                <a:gd name="T27" fmla="*/ 13 h 45"/>
                <a:gd name="T28" fmla="*/ 35 w 50"/>
                <a:gd name="T29" fmla="*/ 4 h 45"/>
                <a:gd name="T30" fmla="*/ 40 w 50"/>
                <a:gd name="T31" fmla="*/ 7 h 45"/>
                <a:gd name="T32" fmla="*/ 46 w 50"/>
                <a:gd name="T33" fmla="*/ 27 h 45"/>
                <a:gd name="T34" fmla="*/ 43 w 50"/>
                <a:gd name="T3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5">
                  <a:moveTo>
                    <a:pt x="49" y="27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42" y="3"/>
                    <a:pt x="39" y="0"/>
                    <a:pt x="35" y="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3"/>
                    <a:pt x="11" y="45"/>
                    <a:pt x="15" y="44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9" y="34"/>
                    <a:pt x="50" y="29"/>
                    <a:pt x="49" y="27"/>
                  </a:cubicBezTo>
                  <a:close/>
                  <a:moveTo>
                    <a:pt x="43" y="33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3" y="42"/>
                    <a:pt x="11" y="41"/>
                    <a:pt x="10" y="3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6"/>
                    <a:pt x="4" y="14"/>
                    <a:pt x="6" y="1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7" y="4"/>
                    <a:pt x="39" y="5"/>
                    <a:pt x="40" y="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30"/>
                    <a:pt x="46" y="32"/>
                    <a:pt x="4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138"/>
            <p:cNvSpPr>
              <a:spLocks noEditPoints="1"/>
            </p:cNvSpPr>
            <p:nvPr/>
          </p:nvSpPr>
          <p:spPr bwMode="auto">
            <a:xfrm>
              <a:off x="2694782" y="1693342"/>
              <a:ext cx="119009" cy="115132"/>
            </a:xfrm>
            <a:custGeom>
              <a:avLst/>
              <a:gdLst>
                <a:gd name="T0" fmla="*/ 10 w 26"/>
                <a:gd name="T1" fmla="*/ 2 h 25"/>
                <a:gd name="T2" fmla="*/ 2 w 26"/>
                <a:gd name="T3" fmla="*/ 16 h 25"/>
                <a:gd name="T4" fmla="*/ 16 w 26"/>
                <a:gd name="T5" fmla="*/ 23 h 25"/>
                <a:gd name="T6" fmla="*/ 24 w 26"/>
                <a:gd name="T7" fmla="*/ 9 h 25"/>
                <a:gd name="T8" fmla="*/ 10 w 26"/>
                <a:gd name="T9" fmla="*/ 2 h 25"/>
                <a:gd name="T10" fmla="*/ 10 w 26"/>
                <a:gd name="T11" fmla="*/ 16 h 25"/>
                <a:gd name="T12" fmla="*/ 5 w 26"/>
                <a:gd name="T13" fmla="*/ 13 h 25"/>
                <a:gd name="T14" fmla="*/ 8 w 26"/>
                <a:gd name="T15" fmla="*/ 8 h 25"/>
                <a:gd name="T16" fmla="*/ 13 w 26"/>
                <a:gd name="T17" fmla="*/ 10 h 25"/>
                <a:gd name="T18" fmla="*/ 10 w 26"/>
                <a:gd name="T1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10" y="2"/>
                  </a:moveTo>
                  <a:cubicBezTo>
                    <a:pt x="4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6" y="15"/>
                    <a:pt x="24" y="9"/>
                  </a:cubicBezTo>
                  <a:cubicBezTo>
                    <a:pt x="22" y="3"/>
                    <a:pt x="16" y="0"/>
                    <a:pt x="10" y="2"/>
                  </a:cubicBezTo>
                  <a:close/>
                  <a:moveTo>
                    <a:pt x="10" y="16"/>
                  </a:moveTo>
                  <a:cubicBezTo>
                    <a:pt x="8" y="16"/>
                    <a:pt x="6" y="15"/>
                    <a:pt x="5" y="13"/>
                  </a:cubicBezTo>
                  <a:cubicBezTo>
                    <a:pt x="4" y="11"/>
                    <a:pt x="5" y="8"/>
                    <a:pt x="8" y="8"/>
                  </a:cubicBezTo>
                  <a:cubicBezTo>
                    <a:pt x="10" y="7"/>
                    <a:pt x="12" y="8"/>
                    <a:pt x="13" y="10"/>
                  </a:cubicBezTo>
                  <a:cubicBezTo>
                    <a:pt x="14" y="13"/>
                    <a:pt x="12" y="15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139"/>
            <p:cNvSpPr>
              <a:spLocks noEditPoints="1"/>
            </p:cNvSpPr>
            <p:nvPr/>
          </p:nvSpPr>
          <p:spPr bwMode="auto">
            <a:xfrm>
              <a:off x="4040938" y="2349013"/>
              <a:ext cx="257526" cy="351253"/>
            </a:xfrm>
            <a:custGeom>
              <a:avLst/>
              <a:gdLst>
                <a:gd name="T0" fmla="*/ 53 w 57"/>
                <a:gd name="T1" fmla="*/ 28 h 78"/>
                <a:gd name="T2" fmla="*/ 29 w 57"/>
                <a:gd name="T3" fmla="*/ 0 h 78"/>
                <a:gd name="T4" fmla="*/ 4 w 57"/>
                <a:gd name="T5" fmla="*/ 28 h 78"/>
                <a:gd name="T6" fmla="*/ 0 w 57"/>
                <a:gd name="T7" fmla="*/ 35 h 78"/>
                <a:gd name="T8" fmla="*/ 0 w 57"/>
                <a:gd name="T9" fmla="*/ 70 h 78"/>
                <a:gd name="T10" fmla="*/ 7 w 57"/>
                <a:gd name="T11" fmla="*/ 78 h 78"/>
                <a:gd name="T12" fmla="*/ 50 w 57"/>
                <a:gd name="T13" fmla="*/ 78 h 78"/>
                <a:gd name="T14" fmla="*/ 57 w 57"/>
                <a:gd name="T15" fmla="*/ 70 h 78"/>
                <a:gd name="T16" fmla="*/ 57 w 57"/>
                <a:gd name="T17" fmla="*/ 35 h 78"/>
                <a:gd name="T18" fmla="*/ 53 w 57"/>
                <a:gd name="T19" fmla="*/ 28 h 78"/>
                <a:gd name="T20" fmla="*/ 32 w 57"/>
                <a:gd name="T21" fmla="*/ 55 h 78"/>
                <a:gd name="T22" fmla="*/ 32 w 57"/>
                <a:gd name="T23" fmla="*/ 66 h 78"/>
                <a:gd name="T24" fmla="*/ 29 w 57"/>
                <a:gd name="T25" fmla="*/ 69 h 78"/>
                <a:gd name="T26" fmla="*/ 25 w 57"/>
                <a:gd name="T27" fmla="*/ 66 h 78"/>
                <a:gd name="T28" fmla="*/ 25 w 57"/>
                <a:gd name="T29" fmla="*/ 55 h 78"/>
                <a:gd name="T30" fmla="*/ 20 w 57"/>
                <a:gd name="T31" fmla="*/ 47 h 78"/>
                <a:gd name="T32" fmla="*/ 29 w 57"/>
                <a:gd name="T33" fmla="*/ 38 h 78"/>
                <a:gd name="T34" fmla="*/ 38 w 57"/>
                <a:gd name="T35" fmla="*/ 47 h 78"/>
                <a:gd name="T36" fmla="*/ 32 w 57"/>
                <a:gd name="T37" fmla="*/ 55 h 78"/>
                <a:gd name="T38" fmla="*/ 9 w 57"/>
                <a:gd name="T39" fmla="*/ 27 h 78"/>
                <a:gd name="T40" fmla="*/ 29 w 57"/>
                <a:gd name="T41" fmla="*/ 5 h 78"/>
                <a:gd name="T42" fmla="*/ 48 w 57"/>
                <a:gd name="T43" fmla="*/ 27 h 78"/>
                <a:gd name="T44" fmla="*/ 9 w 57"/>
                <a:gd name="T45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78">
                  <a:moveTo>
                    <a:pt x="53" y="28"/>
                  </a:moveTo>
                  <a:cubicBezTo>
                    <a:pt x="53" y="12"/>
                    <a:pt x="42" y="0"/>
                    <a:pt x="29" y="0"/>
                  </a:cubicBezTo>
                  <a:cubicBezTo>
                    <a:pt x="15" y="0"/>
                    <a:pt x="4" y="12"/>
                    <a:pt x="4" y="28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3" y="78"/>
                    <a:pt x="7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4" y="78"/>
                    <a:pt x="57" y="74"/>
                    <a:pt x="57" y="7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2"/>
                    <a:pt x="56" y="29"/>
                    <a:pt x="53" y="28"/>
                  </a:cubicBezTo>
                  <a:close/>
                  <a:moveTo>
                    <a:pt x="32" y="55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32" y="68"/>
                    <a:pt x="30" y="69"/>
                    <a:pt x="29" y="69"/>
                  </a:cubicBezTo>
                  <a:cubicBezTo>
                    <a:pt x="27" y="69"/>
                    <a:pt x="25" y="68"/>
                    <a:pt x="25" y="6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2" y="54"/>
                    <a:pt x="20" y="50"/>
                    <a:pt x="20" y="47"/>
                  </a:cubicBezTo>
                  <a:cubicBezTo>
                    <a:pt x="20" y="42"/>
                    <a:pt x="24" y="38"/>
                    <a:pt x="29" y="38"/>
                  </a:cubicBezTo>
                  <a:cubicBezTo>
                    <a:pt x="34" y="38"/>
                    <a:pt x="38" y="42"/>
                    <a:pt x="38" y="47"/>
                  </a:cubicBezTo>
                  <a:cubicBezTo>
                    <a:pt x="38" y="50"/>
                    <a:pt x="35" y="54"/>
                    <a:pt x="32" y="55"/>
                  </a:cubicBezTo>
                  <a:close/>
                  <a:moveTo>
                    <a:pt x="9" y="27"/>
                  </a:moveTo>
                  <a:cubicBezTo>
                    <a:pt x="10" y="15"/>
                    <a:pt x="18" y="5"/>
                    <a:pt x="29" y="5"/>
                  </a:cubicBezTo>
                  <a:cubicBezTo>
                    <a:pt x="39" y="5"/>
                    <a:pt x="47" y="15"/>
                    <a:pt x="48" y="27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140"/>
            <p:cNvSpPr>
              <a:spLocks noEditPoints="1"/>
            </p:cNvSpPr>
            <p:nvPr/>
          </p:nvSpPr>
          <p:spPr bwMode="auto">
            <a:xfrm>
              <a:off x="3120089" y="1279644"/>
              <a:ext cx="347269" cy="251730"/>
            </a:xfrm>
            <a:custGeom>
              <a:avLst/>
              <a:gdLst>
                <a:gd name="T0" fmla="*/ 71 w 77"/>
                <a:gd name="T1" fmla="*/ 0 h 56"/>
                <a:gd name="T2" fmla="*/ 62 w 77"/>
                <a:gd name="T3" fmla="*/ 0 h 56"/>
                <a:gd name="T4" fmla="*/ 62 w 77"/>
                <a:gd name="T5" fmla="*/ 1 h 56"/>
                <a:gd name="T6" fmla="*/ 61 w 77"/>
                <a:gd name="T7" fmla="*/ 2 h 56"/>
                <a:gd name="T8" fmla="*/ 50 w 77"/>
                <a:gd name="T9" fmla="*/ 2 h 56"/>
                <a:gd name="T10" fmla="*/ 49 w 77"/>
                <a:gd name="T11" fmla="*/ 1 h 56"/>
                <a:gd name="T12" fmla="*/ 49 w 77"/>
                <a:gd name="T13" fmla="*/ 0 h 56"/>
                <a:gd name="T14" fmla="*/ 6 w 77"/>
                <a:gd name="T15" fmla="*/ 0 h 56"/>
                <a:gd name="T16" fmla="*/ 0 w 77"/>
                <a:gd name="T17" fmla="*/ 6 h 56"/>
                <a:gd name="T18" fmla="*/ 0 w 77"/>
                <a:gd name="T19" fmla="*/ 50 h 56"/>
                <a:gd name="T20" fmla="*/ 6 w 77"/>
                <a:gd name="T21" fmla="*/ 56 h 56"/>
                <a:gd name="T22" fmla="*/ 71 w 77"/>
                <a:gd name="T23" fmla="*/ 56 h 56"/>
                <a:gd name="T24" fmla="*/ 77 w 77"/>
                <a:gd name="T25" fmla="*/ 50 h 56"/>
                <a:gd name="T26" fmla="*/ 77 w 77"/>
                <a:gd name="T27" fmla="*/ 6 h 56"/>
                <a:gd name="T28" fmla="*/ 71 w 77"/>
                <a:gd name="T29" fmla="*/ 0 h 56"/>
                <a:gd name="T30" fmla="*/ 39 w 77"/>
                <a:gd name="T31" fmla="*/ 45 h 56"/>
                <a:gd name="T32" fmla="*/ 22 w 77"/>
                <a:gd name="T33" fmla="*/ 28 h 56"/>
                <a:gd name="T34" fmla="*/ 39 w 77"/>
                <a:gd name="T35" fmla="*/ 11 h 56"/>
                <a:gd name="T36" fmla="*/ 56 w 77"/>
                <a:gd name="T37" fmla="*/ 28 h 56"/>
                <a:gd name="T38" fmla="*/ 39 w 77"/>
                <a:gd name="T3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6">
                  <a:moveTo>
                    <a:pt x="71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2"/>
                    <a:pt x="6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3" y="56"/>
                    <a:pt x="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56"/>
                    <a:pt x="77" y="53"/>
                    <a:pt x="77" y="5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4" y="0"/>
                    <a:pt x="71" y="0"/>
                  </a:cubicBezTo>
                  <a:close/>
                  <a:moveTo>
                    <a:pt x="39" y="45"/>
                  </a:moveTo>
                  <a:cubicBezTo>
                    <a:pt x="30" y="45"/>
                    <a:pt x="22" y="37"/>
                    <a:pt x="22" y="28"/>
                  </a:cubicBezTo>
                  <a:cubicBezTo>
                    <a:pt x="22" y="19"/>
                    <a:pt x="30" y="11"/>
                    <a:pt x="39" y="11"/>
                  </a:cubicBezTo>
                  <a:cubicBezTo>
                    <a:pt x="49" y="11"/>
                    <a:pt x="56" y="19"/>
                    <a:pt x="56" y="28"/>
                  </a:cubicBezTo>
                  <a:cubicBezTo>
                    <a:pt x="56" y="37"/>
                    <a:pt x="49" y="45"/>
                    <a:pt x="39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3172765" y="1252324"/>
              <a:ext cx="46823" cy="23417"/>
            </a:xfrm>
            <a:custGeom>
              <a:avLst/>
              <a:gdLst>
                <a:gd name="T0" fmla="*/ 1 w 10"/>
                <a:gd name="T1" fmla="*/ 5 h 5"/>
                <a:gd name="T2" fmla="*/ 9 w 10"/>
                <a:gd name="T3" fmla="*/ 5 h 5"/>
                <a:gd name="T4" fmla="*/ 10 w 10"/>
                <a:gd name="T5" fmla="*/ 4 h 5"/>
                <a:gd name="T6" fmla="*/ 10 w 10"/>
                <a:gd name="T7" fmla="*/ 1 h 5"/>
                <a:gd name="T8" fmla="*/ 9 w 10"/>
                <a:gd name="T9" fmla="*/ 0 h 5"/>
                <a:gd name="T10" fmla="*/ 1 w 10"/>
                <a:gd name="T11" fmla="*/ 0 h 5"/>
                <a:gd name="T12" fmla="*/ 0 w 10"/>
                <a:gd name="T13" fmla="*/ 1 h 5"/>
                <a:gd name="T14" fmla="*/ 0 w 10"/>
                <a:gd name="T15" fmla="*/ 4 h 5"/>
                <a:gd name="T16" fmla="*/ 1 w 10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3340547" y="1248422"/>
              <a:ext cx="58529" cy="31222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2 h 7"/>
                <a:gd name="T4" fmla="*/ 3 w 13"/>
                <a:gd name="T5" fmla="*/ 1 h 7"/>
                <a:gd name="T6" fmla="*/ 10 w 13"/>
                <a:gd name="T7" fmla="*/ 1 h 7"/>
                <a:gd name="T8" fmla="*/ 11 w 13"/>
                <a:gd name="T9" fmla="*/ 2 h 7"/>
                <a:gd name="T10" fmla="*/ 11 w 13"/>
                <a:gd name="T11" fmla="*/ 6 h 7"/>
                <a:gd name="T12" fmla="*/ 10 w 13"/>
                <a:gd name="T13" fmla="*/ 7 h 7"/>
                <a:gd name="T14" fmla="*/ 13 w 13"/>
                <a:gd name="T15" fmla="*/ 7 h 7"/>
                <a:gd name="T16" fmla="*/ 13 w 13"/>
                <a:gd name="T17" fmla="*/ 1 h 7"/>
                <a:gd name="T18" fmla="*/ 12 w 13"/>
                <a:gd name="T19" fmla="*/ 0 h 7"/>
                <a:gd name="T20" fmla="*/ 1 w 13"/>
                <a:gd name="T21" fmla="*/ 0 h 7"/>
                <a:gd name="T22" fmla="*/ 0 w 13"/>
                <a:gd name="T23" fmla="*/ 1 h 7"/>
                <a:gd name="T24" fmla="*/ 0 w 13"/>
                <a:gd name="T25" fmla="*/ 7 h 7"/>
                <a:gd name="T26" fmla="*/ 3 w 13"/>
                <a:gd name="T27" fmla="*/ 7 h 7"/>
                <a:gd name="T28" fmla="*/ 2 w 13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3340547" y="1279644"/>
              <a:ext cx="58529" cy="9756"/>
            </a:xfrm>
            <a:custGeom>
              <a:avLst/>
              <a:gdLst>
                <a:gd name="T0" fmla="*/ 1 w 13"/>
                <a:gd name="T1" fmla="*/ 2 h 2"/>
                <a:gd name="T2" fmla="*/ 12 w 13"/>
                <a:gd name="T3" fmla="*/ 2 h 2"/>
                <a:gd name="T4" fmla="*/ 13 w 13"/>
                <a:gd name="T5" fmla="*/ 1 h 2"/>
                <a:gd name="T6" fmla="*/ 13 w 13"/>
                <a:gd name="T7" fmla="*/ 0 h 2"/>
                <a:gd name="T8" fmla="*/ 10 w 13"/>
                <a:gd name="T9" fmla="*/ 0 h 2"/>
                <a:gd name="T10" fmla="*/ 10 w 13"/>
                <a:gd name="T11" fmla="*/ 0 h 2"/>
                <a:gd name="T12" fmla="*/ 3 w 13"/>
                <a:gd name="T13" fmla="*/ 0 h 2"/>
                <a:gd name="T14" fmla="*/ 3 w 13"/>
                <a:gd name="T15" fmla="*/ 0 h 2"/>
                <a:gd name="T16" fmla="*/ 0 w 13"/>
                <a:gd name="T17" fmla="*/ 0 h 2"/>
                <a:gd name="T18" fmla="*/ 0 w 13"/>
                <a:gd name="T19" fmla="*/ 1 h 2"/>
                <a:gd name="T20" fmla="*/ 1 w 13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">
                  <a:moveTo>
                    <a:pt x="1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3354203" y="1279644"/>
              <a:ext cx="31215" cy="0"/>
            </a:xfrm>
            <a:custGeom>
              <a:avLst/>
              <a:gdLst>
                <a:gd name="T0" fmla="*/ 0 w 7"/>
                <a:gd name="T1" fmla="*/ 7 w 7"/>
                <a:gd name="T2" fmla="*/ 7 w 7"/>
                <a:gd name="T3" fmla="*/ 0 w 7"/>
                <a:gd name="T4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145"/>
            <p:cNvSpPr>
              <a:spLocks noEditPoints="1"/>
            </p:cNvSpPr>
            <p:nvPr/>
          </p:nvSpPr>
          <p:spPr bwMode="auto">
            <a:xfrm>
              <a:off x="3231294" y="1342089"/>
              <a:ext cx="132665" cy="126841"/>
            </a:xfrm>
            <a:custGeom>
              <a:avLst/>
              <a:gdLst>
                <a:gd name="T0" fmla="*/ 14 w 29"/>
                <a:gd name="T1" fmla="*/ 0 h 28"/>
                <a:gd name="T2" fmla="*/ 0 w 29"/>
                <a:gd name="T3" fmla="*/ 14 h 28"/>
                <a:gd name="T4" fmla="*/ 14 w 29"/>
                <a:gd name="T5" fmla="*/ 28 h 28"/>
                <a:gd name="T6" fmla="*/ 29 w 29"/>
                <a:gd name="T7" fmla="*/ 14 h 28"/>
                <a:gd name="T8" fmla="*/ 14 w 29"/>
                <a:gd name="T9" fmla="*/ 0 h 28"/>
                <a:gd name="T10" fmla="*/ 10 w 29"/>
                <a:gd name="T11" fmla="*/ 17 h 28"/>
                <a:gd name="T12" fmla="*/ 4 w 29"/>
                <a:gd name="T13" fmla="*/ 11 h 28"/>
                <a:gd name="T14" fmla="*/ 10 w 29"/>
                <a:gd name="T15" fmla="*/ 6 h 28"/>
                <a:gd name="T16" fmla="*/ 15 w 29"/>
                <a:gd name="T17" fmla="*/ 11 h 28"/>
                <a:gd name="T18" fmla="*/ 10 w 29"/>
                <a:gd name="T1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9" y="22"/>
                    <a:pt x="29" y="14"/>
                  </a:cubicBezTo>
                  <a:cubicBezTo>
                    <a:pt x="29" y="6"/>
                    <a:pt x="22" y="0"/>
                    <a:pt x="14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1"/>
                  </a:cubicBezTo>
                  <a:cubicBezTo>
                    <a:pt x="4" y="8"/>
                    <a:pt x="7" y="6"/>
                    <a:pt x="10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4"/>
                    <a:pt x="13" y="17"/>
                    <a:pt x="1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2979621" y="904975"/>
              <a:ext cx="261427" cy="380523"/>
            </a:xfrm>
            <a:custGeom>
              <a:avLst/>
              <a:gdLst>
                <a:gd name="T0" fmla="*/ 42 w 58"/>
                <a:gd name="T1" fmla="*/ 25 h 84"/>
                <a:gd name="T2" fmla="*/ 28 w 58"/>
                <a:gd name="T3" fmla="*/ 0 h 84"/>
                <a:gd name="T4" fmla="*/ 28 w 58"/>
                <a:gd name="T5" fmla="*/ 19 h 84"/>
                <a:gd name="T6" fmla="*/ 28 w 58"/>
                <a:gd name="T7" fmla="*/ 19 h 84"/>
                <a:gd name="T8" fmla="*/ 28 w 58"/>
                <a:gd name="T9" fmla="*/ 62 h 84"/>
                <a:gd name="T10" fmla="*/ 13 w 58"/>
                <a:gd name="T11" fmla="*/ 62 h 84"/>
                <a:gd name="T12" fmla="*/ 3 w 58"/>
                <a:gd name="T13" fmla="*/ 77 h 84"/>
                <a:gd name="T14" fmla="*/ 21 w 58"/>
                <a:gd name="T15" fmla="*/ 81 h 84"/>
                <a:gd name="T16" fmla="*/ 32 w 58"/>
                <a:gd name="T17" fmla="*/ 67 h 84"/>
                <a:gd name="T18" fmla="*/ 32 w 58"/>
                <a:gd name="T19" fmla="*/ 32 h 84"/>
                <a:gd name="T20" fmla="*/ 43 w 58"/>
                <a:gd name="T21" fmla="*/ 40 h 84"/>
                <a:gd name="T22" fmla="*/ 41 w 58"/>
                <a:gd name="T23" fmla="*/ 60 h 84"/>
                <a:gd name="T24" fmla="*/ 42 w 58"/>
                <a:gd name="T25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4">
                  <a:moveTo>
                    <a:pt x="42" y="25"/>
                  </a:moveTo>
                  <a:cubicBezTo>
                    <a:pt x="33" y="17"/>
                    <a:pt x="28" y="0"/>
                    <a:pt x="28" y="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60"/>
                    <a:pt x="19" y="59"/>
                    <a:pt x="13" y="62"/>
                  </a:cubicBezTo>
                  <a:cubicBezTo>
                    <a:pt x="5" y="65"/>
                    <a:pt x="0" y="72"/>
                    <a:pt x="3" y="77"/>
                  </a:cubicBezTo>
                  <a:cubicBezTo>
                    <a:pt x="5" y="82"/>
                    <a:pt x="13" y="84"/>
                    <a:pt x="21" y="81"/>
                  </a:cubicBezTo>
                  <a:cubicBezTo>
                    <a:pt x="28" y="78"/>
                    <a:pt x="32" y="72"/>
                    <a:pt x="32" y="6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5"/>
                    <a:pt x="38" y="33"/>
                    <a:pt x="43" y="40"/>
                  </a:cubicBezTo>
                  <a:cubicBezTo>
                    <a:pt x="48" y="49"/>
                    <a:pt x="41" y="60"/>
                    <a:pt x="41" y="60"/>
                  </a:cubicBezTo>
                  <a:cubicBezTo>
                    <a:pt x="58" y="49"/>
                    <a:pt x="50" y="32"/>
                    <a:pt x="4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3129845" y="2108990"/>
              <a:ext cx="58529" cy="19514"/>
            </a:xfrm>
            <a:custGeom>
              <a:avLst/>
              <a:gdLst>
                <a:gd name="T0" fmla="*/ 0 w 31"/>
                <a:gd name="T1" fmla="*/ 8 h 10"/>
                <a:gd name="T2" fmla="*/ 2 w 31"/>
                <a:gd name="T3" fmla="*/ 10 h 10"/>
                <a:gd name="T4" fmla="*/ 31 w 31"/>
                <a:gd name="T5" fmla="*/ 3 h 10"/>
                <a:gd name="T6" fmla="*/ 31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lnTo>
                    <a:pt x="2" y="1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148"/>
            <p:cNvSpPr>
              <a:spLocks noEditPoints="1"/>
            </p:cNvSpPr>
            <p:nvPr/>
          </p:nvSpPr>
          <p:spPr bwMode="auto">
            <a:xfrm>
              <a:off x="3010836" y="1857259"/>
              <a:ext cx="230212" cy="286856"/>
            </a:xfrm>
            <a:custGeom>
              <a:avLst/>
              <a:gdLst>
                <a:gd name="T0" fmla="*/ 16 w 51"/>
                <a:gd name="T1" fmla="*/ 64 h 64"/>
                <a:gd name="T2" fmla="*/ 33 w 51"/>
                <a:gd name="T3" fmla="*/ 61 h 64"/>
                <a:gd name="T4" fmla="*/ 49 w 51"/>
                <a:gd name="T5" fmla="*/ 55 h 64"/>
                <a:gd name="T6" fmla="*/ 50 w 51"/>
                <a:gd name="T7" fmla="*/ 53 h 64"/>
                <a:gd name="T8" fmla="*/ 37 w 51"/>
                <a:gd name="T9" fmla="*/ 1 h 64"/>
                <a:gd name="T10" fmla="*/ 35 w 51"/>
                <a:gd name="T11" fmla="*/ 0 h 64"/>
                <a:gd name="T12" fmla="*/ 18 w 51"/>
                <a:gd name="T13" fmla="*/ 3 h 64"/>
                <a:gd name="T14" fmla="*/ 2 w 51"/>
                <a:gd name="T15" fmla="*/ 9 h 64"/>
                <a:gd name="T16" fmla="*/ 1 w 51"/>
                <a:gd name="T17" fmla="*/ 11 h 64"/>
                <a:gd name="T18" fmla="*/ 6 w 51"/>
                <a:gd name="T19" fmla="*/ 31 h 64"/>
                <a:gd name="T20" fmla="*/ 9 w 51"/>
                <a:gd name="T21" fmla="*/ 42 h 64"/>
                <a:gd name="T22" fmla="*/ 14 w 51"/>
                <a:gd name="T23" fmla="*/ 62 h 64"/>
                <a:gd name="T24" fmla="*/ 16 w 51"/>
                <a:gd name="T25" fmla="*/ 64 h 64"/>
                <a:gd name="T26" fmla="*/ 27 w 51"/>
                <a:gd name="T27" fmla="*/ 60 h 64"/>
                <a:gd name="T28" fmla="*/ 26 w 51"/>
                <a:gd name="T29" fmla="*/ 59 h 64"/>
                <a:gd name="T30" fmla="*/ 39 w 51"/>
                <a:gd name="T31" fmla="*/ 56 h 64"/>
                <a:gd name="T32" fmla="*/ 39 w 51"/>
                <a:gd name="T33" fmla="*/ 57 h 64"/>
                <a:gd name="T34" fmla="*/ 27 w 51"/>
                <a:gd name="T35" fmla="*/ 60 h 64"/>
                <a:gd name="T36" fmla="*/ 6 w 51"/>
                <a:gd name="T37" fmla="*/ 11 h 64"/>
                <a:gd name="T38" fmla="*/ 33 w 51"/>
                <a:gd name="T39" fmla="*/ 4 h 64"/>
                <a:gd name="T40" fmla="*/ 35 w 51"/>
                <a:gd name="T41" fmla="*/ 5 h 64"/>
                <a:gd name="T42" fmla="*/ 46 w 51"/>
                <a:gd name="T43" fmla="*/ 50 h 64"/>
                <a:gd name="T44" fmla="*/ 45 w 51"/>
                <a:gd name="T45" fmla="*/ 52 h 64"/>
                <a:gd name="T46" fmla="*/ 18 w 51"/>
                <a:gd name="T47" fmla="*/ 59 h 64"/>
                <a:gd name="T48" fmla="*/ 17 w 51"/>
                <a:gd name="T49" fmla="*/ 58 h 64"/>
                <a:gd name="T50" fmla="*/ 5 w 51"/>
                <a:gd name="T51" fmla="*/ 13 h 64"/>
                <a:gd name="T52" fmla="*/ 6 w 51"/>
                <a:gd name="T53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64">
                  <a:moveTo>
                    <a:pt x="16" y="64"/>
                  </a:moveTo>
                  <a:cubicBezTo>
                    <a:pt x="16" y="64"/>
                    <a:pt x="25" y="63"/>
                    <a:pt x="33" y="61"/>
                  </a:cubicBezTo>
                  <a:cubicBezTo>
                    <a:pt x="41" y="59"/>
                    <a:pt x="49" y="55"/>
                    <a:pt x="49" y="55"/>
                  </a:cubicBezTo>
                  <a:cubicBezTo>
                    <a:pt x="50" y="55"/>
                    <a:pt x="51" y="54"/>
                    <a:pt x="50" y="5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26" y="1"/>
                    <a:pt x="18" y="3"/>
                  </a:cubicBezTo>
                  <a:cubicBezTo>
                    <a:pt x="11" y="5"/>
                    <a:pt x="2" y="9"/>
                    <a:pt x="2" y="9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5" y="64"/>
                    <a:pt x="16" y="64"/>
                  </a:cubicBezTo>
                  <a:close/>
                  <a:moveTo>
                    <a:pt x="27" y="60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7"/>
                    <a:pt x="39" y="57"/>
                    <a:pt x="39" y="57"/>
                  </a:cubicBezTo>
                  <a:lnTo>
                    <a:pt x="27" y="60"/>
                  </a:lnTo>
                  <a:close/>
                  <a:moveTo>
                    <a:pt x="6" y="11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5"/>
                    <a:pt x="35" y="5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1"/>
                    <a:pt x="46" y="52"/>
                    <a:pt x="45" y="52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7" y="59"/>
                    <a:pt x="17" y="5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3079120" y="2118747"/>
              <a:ext cx="230212" cy="288808"/>
            </a:xfrm>
            <a:custGeom>
              <a:avLst/>
              <a:gdLst>
                <a:gd name="T0" fmla="*/ 35 w 51"/>
                <a:gd name="T1" fmla="*/ 0 h 64"/>
                <a:gd name="T2" fmla="*/ 2 w 51"/>
                <a:gd name="T3" fmla="*/ 9 h 64"/>
                <a:gd name="T4" fmla="*/ 6 w 51"/>
                <a:gd name="T5" fmla="*/ 31 h 64"/>
                <a:gd name="T6" fmla="*/ 14 w 51"/>
                <a:gd name="T7" fmla="*/ 62 h 64"/>
                <a:gd name="T8" fmla="*/ 33 w 51"/>
                <a:gd name="T9" fmla="*/ 61 h 64"/>
                <a:gd name="T10" fmla="*/ 51 w 51"/>
                <a:gd name="T11" fmla="*/ 53 h 64"/>
                <a:gd name="T12" fmla="*/ 7 w 51"/>
                <a:gd name="T13" fmla="*/ 15 h 64"/>
                <a:gd name="T14" fmla="*/ 16 w 51"/>
                <a:gd name="T15" fmla="*/ 20 h 64"/>
                <a:gd name="T16" fmla="*/ 7 w 51"/>
                <a:gd name="T17" fmla="*/ 15 h 64"/>
                <a:gd name="T18" fmla="*/ 17 w 51"/>
                <a:gd name="T19" fmla="*/ 22 h 64"/>
                <a:gd name="T20" fmla="*/ 11 w 51"/>
                <a:gd name="T21" fmla="*/ 32 h 64"/>
                <a:gd name="T22" fmla="*/ 12 w 51"/>
                <a:gd name="T23" fmla="*/ 34 h 64"/>
                <a:gd name="T24" fmla="*/ 21 w 51"/>
                <a:gd name="T25" fmla="*/ 40 h 64"/>
                <a:gd name="T26" fmla="*/ 12 w 51"/>
                <a:gd name="T27" fmla="*/ 34 h 64"/>
                <a:gd name="T28" fmla="*/ 14 w 51"/>
                <a:gd name="T29" fmla="*/ 44 h 64"/>
                <a:gd name="T30" fmla="*/ 24 w 51"/>
                <a:gd name="T31" fmla="*/ 49 h 64"/>
                <a:gd name="T32" fmla="*/ 17 w 51"/>
                <a:gd name="T33" fmla="*/ 12 h 64"/>
                <a:gd name="T34" fmla="*/ 26 w 51"/>
                <a:gd name="T35" fmla="*/ 18 h 64"/>
                <a:gd name="T36" fmla="*/ 17 w 51"/>
                <a:gd name="T37" fmla="*/ 12 h 64"/>
                <a:gd name="T38" fmla="*/ 27 w 51"/>
                <a:gd name="T39" fmla="*/ 20 h 64"/>
                <a:gd name="T40" fmla="*/ 21 w 51"/>
                <a:gd name="T41" fmla="*/ 29 h 64"/>
                <a:gd name="T42" fmla="*/ 22 w 51"/>
                <a:gd name="T43" fmla="*/ 31 h 64"/>
                <a:gd name="T44" fmla="*/ 31 w 51"/>
                <a:gd name="T45" fmla="*/ 37 h 64"/>
                <a:gd name="T46" fmla="*/ 22 w 51"/>
                <a:gd name="T47" fmla="*/ 31 h 64"/>
                <a:gd name="T48" fmla="*/ 24 w 51"/>
                <a:gd name="T49" fmla="*/ 41 h 64"/>
                <a:gd name="T50" fmla="*/ 34 w 51"/>
                <a:gd name="T51" fmla="*/ 47 h 64"/>
                <a:gd name="T52" fmla="*/ 27 w 51"/>
                <a:gd name="T53" fmla="*/ 10 h 64"/>
                <a:gd name="T54" fmla="*/ 36 w 51"/>
                <a:gd name="T55" fmla="*/ 15 h 64"/>
                <a:gd name="T56" fmla="*/ 27 w 51"/>
                <a:gd name="T57" fmla="*/ 10 h 64"/>
                <a:gd name="T58" fmla="*/ 37 w 51"/>
                <a:gd name="T59" fmla="*/ 17 h 64"/>
                <a:gd name="T60" fmla="*/ 31 w 51"/>
                <a:gd name="T61" fmla="*/ 27 h 64"/>
                <a:gd name="T62" fmla="*/ 32 w 51"/>
                <a:gd name="T63" fmla="*/ 29 h 64"/>
                <a:gd name="T64" fmla="*/ 41 w 51"/>
                <a:gd name="T65" fmla="*/ 34 h 64"/>
                <a:gd name="T66" fmla="*/ 32 w 51"/>
                <a:gd name="T67" fmla="*/ 29 h 64"/>
                <a:gd name="T68" fmla="*/ 34 w 51"/>
                <a:gd name="T69" fmla="*/ 38 h 64"/>
                <a:gd name="T70" fmla="*/ 44 w 51"/>
                <a:gd name="T71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64">
                  <a:moveTo>
                    <a:pt x="37" y="1"/>
                  </a:move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26" y="1"/>
                    <a:pt x="18" y="3"/>
                  </a:cubicBezTo>
                  <a:cubicBezTo>
                    <a:pt x="11" y="5"/>
                    <a:pt x="2" y="9"/>
                    <a:pt x="2" y="9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3"/>
                    <a:pt x="15" y="64"/>
                    <a:pt x="16" y="64"/>
                  </a:cubicBezTo>
                  <a:cubicBezTo>
                    <a:pt x="16" y="64"/>
                    <a:pt x="25" y="63"/>
                    <a:pt x="33" y="61"/>
                  </a:cubicBezTo>
                  <a:cubicBezTo>
                    <a:pt x="41" y="59"/>
                    <a:pt x="49" y="55"/>
                    <a:pt x="49" y="55"/>
                  </a:cubicBezTo>
                  <a:cubicBezTo>
                    <a:pt x="50" y="55"/>
                    <a:pt x="51" y="54"/>
                    <a:pt x="51" y="53"/>
                  </a:cubicBezTo>
                  <a:lnTo>
                    <a:pt x="37" y="1"/>
                  </a:lnTo>
                  <a:close/>
                  <a:moveTo>
                    <a:pt x="7" y="15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7" y="15"/>
                  </a:lnTo>
                  <a:close/>
                  <a:moveTo>
                    <a:pt x="9" y="24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9" y="24"/>
                  </a:lnTo>
                  <a:close/>
                  <a:moveTo>
                    <a:pt x="12" y="34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2"/>
                    <a:pt x="14" y="42"/>
                    <a:pt x="14" y="42"/>
                  </a:cubicBezTo>
                  <a:lnTo>
                    <a:pt x="12" y="34"/>
                  </a:lnTo>
                  <a:close/>
                  <a:moveTo>
                    <a:pt x="16" y="5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4" y="49"/>
                    <a:pt x="24" y="49"/>
                    <a:pt x="24" y="49"/>
                  </a:cubicBezTo>
                  <a:lnTo>
                    <a:pt x="16" y="51"/>
                  </a:lnTo>
                  <a:close/>
                  <a:moveTo>
                    <a:pt x="17" y="12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7" y="12"/>
                  </a:lnTo>
                  <a:close/>
                  <a:moveTo>
                    <a:pt x="19" y="22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1" y="29"/>
                    <a:pt x="21" y="29"/>
                    <a:pt x="21" y="29"/>
                  </a:cubicBezTo>
                  <a:lnTo>
                    <a:pt x="19" y="22"/>
                  </a:lnTo>
                  <a:close/>
                  <a:moveTo>
                    <a:pt x="22" y="3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2" y="31"/>
                  </a:lnTo>
                  <a:close/>
                  <a:moveTo>
                    <a:pt x="26" y="48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47"/>
                    <a:pt x="34" y="47"/>
                    <a:pt x="34" y="47"/>
                  </a:cubicBezTo>
                  <a:lnTo>
                    <a:pt x="26" y="48"/>
                  </a:lnTo>
                  <a:close/>
                  <a:moveTo>
                    <a:pt x="27" y="1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27" y="10"/>
                  </a:lnTo>
                  <a:close/>
                  <a:moveTo>
                    <a:pt x="29" y="19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29" y="19"/>
                  </a:lnTo>
                  <a:close/>
                  <a:moveTo>
                    <a:pt x="32" y="29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32" y="29"/>
                  </a:lnTo>
                  <a:close/>
                  <a:moveTo>
                    <a:pt x="36" y="46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36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3086924" y="2001663"/>
              <a:ext cx="85842" cy="40979"/>
            </a:xfrm>
            <a:custGeom>
              <a:avLst/>
              <a:gdLst>
                <a:gd name="T0" fmla="*/ 2 w 19"/>
                <a:gd name="T1" fmla="*/ 8 h 9"/>
                <a:gd name="T2" fmla="*/ 9 w 19"/>
                <a:gd name="T3" fmla="*/ 3 h 9"/>
                <a:gd name="T4" fmla="*/ 17 w 19"/>
                <a:gd name="T5" fmla="*/ 4 h 9"/>
                <a:gd name="T6" fmla="*/ 18 w 19"/>
                <a:gd name="T7" fmla="*/ 5 h 9"/>
                <a:gd name="T8" fmla="*/ 19 w 19"/>
                <a:gd name="T9" fmla="*/ 4 h 9"/>
                <a:gd name="T10" fmla="*/ 19 w 19"/>
                <a:gd name="T11" fmla="*/ 3 h 9"/>
                <a:gd name="T12" fmla="*/ 8 w 19"/>
                <a:gd name="T13" fmla="*/ 1 h 9"/>
                <a:gd name="T14" fmla="*/ 1 w 19"/>
                <a:gd name="T15" fmla="*/ 7 h 9"/>
                <a:gd name="T16" fmla="*/ 1 w 19"/>
                <a:gd name="T17" fmla="*/ 8 h 9"/>
                <a:gd name="T18" fmla="*/ 2 w 1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9">
                  <a:moveTo>
                    <a:pt x="2" y="8"/>
                  </a:moveTo>
                  <a:cubicBezTo>
                    <a:pt x="4" y="5"/>
                    <a:pt x="6" y="4"/>
                    <a:pt x="9" y="3"/>
                  </a:cubicBezTo>
                  <a:cubicBezTo>
                    <a:pt x="12" y="2"/>
                    <a:pt x="15" y="3"/>
                    <a:pt x="17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5" y="1"/>
                    <a:pt x="12" y="0"/>
                    <a:pt x="8" y="1"/>
                  </a:cubicBezTo>
                  <a:cubicBezTo>
                    <a:pt x="5" y="2"/>
                    <a:pt x="2" y="4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3106433" y="2019225"/>
              <a:ext cx="58529" cy="33174"/>
            </a:xfrm>
            <a:custGeom>
              <a:avLst/>
              <a:gdLst>
                <a:gd name="T0" fmla="*/ 5 w 13"/>
                <a:gd name="T1" fmla="*/ 1 h 7"/>
                <a:gd name="T2" fmla="*/ 0 w 13"/>
                <a:gd name="T3" fmla="*/ 5 h 7"/>
                <a:gd name="T4" fmla="*/ 0 w 13"/>
                <a:gd name="T5" fmla="*/ 7 h 7"/>
                <a:gd name="T6" fmla="*/ 2 w 13"/>
                <a:gd name="T7" fmla="*/ 6 h 7"/>
                <a:gd name="T8" fmla="*/ 6 w 13"/>
                <a:gd name="T9" fmla="*/ 3 h 7"/>
                <a:gd name="T10" fmla="*/ 11 w 13"/>
                <a:gd name="T11" fmla="*/ 4 h 7"/>
                <a:gd name="T12" fmla="*/ 12 w 13"/>
                <a:gd name="T13" fmla="*/ 4 h 7"/>
                <a:gd name="T14" fmla="*/ 13 w 13"/>
                <a:gd name="T15" fmla="*/ 4 h 7"/>
                <a:gd name="T16" fmla="*/ 12 w 13"/>
                <a:gd name="T17" fmla="*/ 2 h 7"/>
                <a:gd name="T18" fmla="*/ 5 w 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5" y="1"/>
                  </a:moveTo>
                  <a:cubicBezTo>
                    <a:pt x="3" y="2"/>
                    <a:pt x="1" y="3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8" y="3"/>
                    <a:pt x="10" y="3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0" y="1"/>
                    <a:pt x="8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152"/>
            <p:cNvSpPr/>
            <p:nvPr/>
          </p:nvSpPr>
          <p:spPr bwMode="auto">
            <a:xfrm>
              <a:off x="3123991" y="2042642"/>
              <a:ext cx="27313" cy="25369"/>
            </a:xfrm>
            <a:custGeom>
              <a:avLst/>
              <a:gdLst>
                <a:gd name="T0" fmla="*/ 1 w 6"/>
                <a:gd name="T1" fmla="*/ 2 h 6"/>
                <a:gd name="T2" fmla="*/ 2 w 6"/>
                <a:gd name="T3" fmla="*/ 5 h 6"/>
                <a:gd name="T4" fmla="*/ 5 w 6"/>
                <a:gd name="T5" fmla="*/ 4 h 6"/>
                <a:gd name="T6" fmla="*/ 5 w 6"/>
                <a:gd name="T7" fmla="*/ 1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3061561" y="3818419"/>
              <a:ext cx="140468" cy="70251"/>
            </a:xfrm>
            <a:custGeom>
              <a:avLst/>
              <a:gdLst>
                <a:gd name="T0" fmla="*/ 3 w 31"/>
                <a:gd name="T1" fmla="*/ 2 h 15"/>
                <a:gd name="T2" fmla="*/ 2 w 31"/>
                <a:gd name="T3" fmla="*/ 2 h 15"/>
                <a:gd name="T4" fmla="*/ 0 w 31"/>
                <a:gd name="T5" fmla="*/ 4 h 15"/>
                <a:gd name="T6" fmla="*/ 0 w 31"/>
                <a:gd name="T7" fmla="*/ 10 h 15"/>
                <a:gd name="T8" fmla="*/ 2 w 31"/>
                <a:gd name="T9" fmla="*/ 13 h 15"/>
                <a:gd name="T10" fmla="*/ 3 w 31"/>
                <a:gd name="T11" fmla="*/ 13 h 15"/>
                <a:gd name="T12" fmla="*/ 6 w 31"/>
                <a:gd name="T13" fmla="*/ 15 h 15"/>
                <a:gd name="T14" fmla="*/ 28 w 31"/>
                <a:gd name="T15" fmla="*/ 15 h 15"/>
                <a:gd name="T16" fmla="*/ 31 w 31"/>
                <a:gd name="T17" fmla="*/ 12 h 15"/>
                <a:gd name="T18" fmla="*/ 31 w 31"/>
                <a:gd name="T19" fmla="*/ 3 h 15"/>
                <a:gd name="T20" fmla="*/ 28 w 31"/>
                <a:gd name="T21" fmla="*/ 0 h 15"/>
                <a:gd name="T22" fmla="*/ 6 w 31"/>
                <a:gd name="T23" fmla="*/ 0 h 15"/>
                <a:gd name="T24" fmla="*/ 3 w 31"/>
                <a:gd name="T2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5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3"/>
                    <a:pt x="31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1"/>
                    <a:pt x="30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154"/>
            <p:cNvSpPr/>
            <p:nvPr/>
          </p:nvSpPr>
          <p:spPr bwMode="auto">
            <a:xfrm>
              <a:off x="2608940" y="2786127"/>
              <a:ext cx="70234" cy="140501"/>
            </a:xfrm>
            <a:custGeom>
              <a:avLst/>
              <a:gdLst>
                <a:gd name="T0" fmla="*/ 2 w 15"/>
                <a:gd name="T1" fmla="*/ 28 h 31"/>
                <a:gd name="T2" fmla="*/ 2 w 15"/>
                <a:gd name="T3" fmla="*/ 29 h 31"/>
                <a:gd name="T4" fmla="*/ 5 w 15"/>
                <a:gd name="T5" fmla="*/ 31 h 31"/>
                <a:gd name="T6" fmla="*/ 11 w 15"/>
                <a:gd name="T7" fmla="*/ 31 h 31"/>
                <a:gd name="T8" fmla="*/ 14 w 15"/>
                <a:gd name="T9" fmla="*/ 29 h 31"/>
                <a:gd name="T10" fmla="*/ 14 w 15"/>
                <a:gd name="T11" fmla="*/ 28 h 31"/>
                <a:gd name="T12" fmla="*/ 15 w 15"/>
                <a:gd name="T13" fmla="*/ 25 h 31"/>
                <a:gd name="T14" fmla="*/ 15 w 15"/>
                <a:gd name="T15" fmla="*/ 3 h 31"/>
                <a:gd name="T16" fmla="*/ 12 w 15"/>
                <a:gd name="T17" fmla="*/ 0 h 31"/>
                <a:gd name="T18" fmla="*/ 3 w 15"/>
                <a:gd name="T19" fmla="*/ 0 h 31"/>
                <a:gd name="T20" fmla="*/ 0 w 15"/>
                <a:gd name="T21" fmla="*/ 3 h 31"/>
                <a:gd name="T22" fmla="*/ 0 w 15"/>
                <a:gd name="T23" fmla="*/ 25 h 31"/>
                <a:gd name="T24" fmla="*/ 2 w 15"/>
                <a:gd name="T2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2" y="28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4" y="30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2632351" y="2809544"/>
              <a:ext cx="468228" cy="1055708"/>
            </a:xfrm>
            <a:custGeom>
              <a:avLst/>
              <a:gdLst>
                <a:gd name="T0" fmla="*/ 6 w 104"/>
                <a:gd name="T1" fmla="*/ 0 h 234"/>
                <a:gd name="T2" fmla="*/ 6 w 104"/>
                <a:gd name="T3" fmla="*/ 66 h 234"/>
                <a:gd name="T4" fmla="*/ 6 w 104"/>
                <a:gd name="T5" fmla="*/ 66 h 234"/>
                <a:gd name="T6" fmla="*/ 10 w 104"/>
                <a:gd name="T7" fmla="*/ 76 h 234"/>
                <a:gd name="T8" fmla="*/ 10 w 104"/>
                <a:gd name="T9" fmla="*/ 76 h 234"/>
                <a:gd name="T10" fmla="*/ 18 w 104"/>
                <a:gd name="T11" fmla="*/ 78 h 234"/>
                <a:gd name="T12" fmla="*/ 18 w 104"/>
                <a:gd name="T13" fmla="*/ 78 h 234"/>
                <a:gd name="T14" fmla="*/ 20 w 104"/>
                <a:gd name="T15" fmla="*/ 78 h 234"/>
                <a:gd name="T16" fmla="*/ 20 w 104"/>
                <a:gd name="T17" fmla="*/ 78 h 234"/>
                <a:gd name="T18" fmla="*/ 20 w 104"/>
                <a:gd name="T19" fmla="*/ 78 h 234"/>
                <a:gd name="T20" fmla="*/ 20 w 104"/>
                <a:gd name="T21" fmla="*/ 78 h 234"/>
                <a:gd name="T22" fmla="*/ 20 w 104"/>
                <a:gd name="T23" fmla="*/ 78 h 234"/>
                <a:gd name="T24" fmla="*/ 20 w 104"/>
                <a:gd name="T25" fmla="*/ 78 h 234"/>
                <a:gd name="T26" fmla="*/ 56 w 104"/>
                <a:gd name="T27" fmla="*/ 78 h 234"/>
                <a:gd name="T28" fmla="*/ 56 w 104"/>
                <a:gd name="T29" fmla="*/ 78 h 234"/>
                <a:gd name="T30" fmla="*/ 74 w 104"/>
                <a:gd name="T31" fmla="*/ 86 h 234"/>
                <a:gd name="T32" fmla="*/ 74 w 104"/>
                <a:gd name="T33" fmla="*/ 86 h 234"/>
                <a:gd name="T34" fmla="*/ 77 w 104"/>
                <a:gd name="T35" fmla="*/ 98 h 234"/>
                <a:gd name="T36" fmla="*/ 77 w 104"/>
                <a:gd name="T37" fmla="*/ 98 h 234"/>
                <a:gd name="T38" fmla="*/ 77 w 104"/>
                <a:gd name="T39" fmla="*/ 99 h 234"/>
                <a:gd name="T40" fmla="*/ 77 w 104"/>
                <a:gd name="T41" fmla="*/ 99 h 234"/>
                <a:gd name="T42" fmla="*/ 77 w 104"/>
                <a:gd name="T43" fmla="*/ 215 h 234"/>
                <a:gd name="T44" fmla="*/ 81 w 104"/>
                <a:gd name="T45" fmla="*/ 226 h 234"/>
                <a:gd name="T46" fmla="*/ 81 w 104"/>
                <a:gd name="T47" fmla="*/ 226 h 234"/>
                <a:gd name="T48" fmla="*/ 86 w 104"/>
                <a:gd name="T49" fmla="*/ 228 h 234"/>
                <a:gd name="T50" fmla="*/ 86 w 104"/>
                <a:gd name="T51" fmla="*/ 228 h 234"/>
                <a:gd name="T52" fmla="*/ 104 w 104"/>
                <a:gd name="T53" fmla="*/ 228 h 234"/>
                <a:gd name="T54" fmla="*/ 104 w 104"/>
                <a:gd name="T55" fmla="*/ 234 h 234"/>
                <a:gd name="T56" fmla="*/ 85 w 104"/>
                <a:gd name="T57" fmla="*/ 234 h 234"/>
                <a:gd name="T58" fmla="*/ 85 w 104"/>
                <a:gd name="T59" fmla="*/ 234 h 234"/>
                <a:gd name="T60" fmla="*/ 78 w 104"/>
                <a:gd name="T61" fmla="*/ 231 h 234"/>
                <a:gd name="T62" fmla="*/ 78 w 104"/>
                <a:gd name="T63" fmla="*/ 231 h 234"/>
                <a:gd name="T64" fmla="*/ 71 w 104"/>
                <a:gd name="T65" fmla="*/ 215 h 234"/>
                <a:gd name="T66" fmla="*/ 71 w 104"/>
                <a:gd name="T67" fmla="*/ 215 h 234"/>
                <a:gd name="T68" fmla="*/ 71 w 104"/>
                <a:gd name="T69" fmla="*/ 99 h 234"/>
                <a:gd name="T70" fmla="*/ 72 w 104"/>
                <a:gd name="T71" fmla="*/ 99 h 234"/>
                <a:gd name="T72" fmla="*/ 72 w 104"/>
                <a:gd name="T73" fmla="*/ 99 h 234"/>
                <a:gd name="T74" fmla="*/ 72 w 104"/>
                <a:gd name="T75" fmla="*/ 99 h 234"/>
                <a:gd name="T76" fmla="*/ 72 w 104"/>
                <a:gd name="T77" fmla="*/ 98 h 234"/>
                <a:gd name="T78" fmla="*/ 72 w 104"/>
                <a:gd name="T79" fmla="*/ 98 h 234"/>
                <a:gd name="T80" fmla="*/ 69 w 104"/>
                <a:gd name="T81" fmla="*/ 89 h 234"/>
                <a:gd name="T82" fmla="*/ 69 w 104"/>
                <a:gd name="T83" fmla="*/ 89 h 234"/>
                <a:gd name="T84" fmla="*/ 56 w 104"/>
                <a:gd name="T85" fmla="*/ 84 h 234"/>
                <a:gd name="T86" fmla="*/ 56 w 104"/>
                <a:gd name="T87" fmla="*/ 84 h 234"/>
                <a:gd name="T88" fmla="*/ 20 w 104"/>
                <a:gd name="T89" fmla="*/ 84 h 234"/>
                <a:gd name="T90" fmla="*/ 20 w 104"/>
                <a:gd name="T91" fmla="*/ 84 h 234"/>
                <a:gd name="T92" fmla="*/ 18 w 104"/>
                <a:gd name="T93" fmla="*/ 84 h 234"/>
                <a:gd name="T94" fmla="*/ 18 w 104"/>
                <a:gd name="T95" fmla="*/ 84 h 234"/>
                <a:gd name="T96" fmla="*/ 7 w 104"/>
                <a:gd name="T97" fmla="*/ 81 h 234"/>
                <a:gd name="T98" fmla="*/ 7 w 104"/>
                <a:gd name="T99" fmla="*/ 81 h 234"/>
                <a:gd name="T100" fmla="*/ 0 w 104"/>
                <a:gd name="T101" fmla="*/ 66 h 234"/>
                <a:gd name="T102" fmla="*/ 0 w 104"/>
                <a:gd name="T103" fmla="*/ 66 h 234"/>
                <a:gd name="T104" fmla="*/ 0 w 104"/>
                <a:gd name="T105" fmla="*/ 0 h 234"/>
                <a:gd name="T106" fmla="*/ 0 w 104"/>
                <a:gd name="T107" fmla="*/ 0 h 234"/>
                <a:gd name="T108" fmla="*/ 6 w 104"/>
                <a:gd name="T109" fmla="*/ 0 h 234"/>
                <a:gd name="T110" fmla="*/ 104 w 104"/>
                <a:gd name="T111" fmla="*/ 228 h 234"/>
                <a:gd name="T112" fmla="*/ 104 w 104"/>
                <a:gd name="T113" fmla="*/ 228 h 234"/>
                <a:gd name="T114" fmla="*/ 104 w 104"/>
                <a:gd name="T115" fmla="*/ 22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234">
                  <a:moveTo>
                    <a:pt x="6" y="0"/>
                  </a:moveTo>
                  <a:cubicBezTo>
                    <a:pt x="6" y="0"/>
                    <a:pt x="6" y="50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3" y="78"/>
                    <a:pt x="16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9" y="78"/>
                    <a:pt x="19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3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5" y="78"/>
                    <a:pt x="71" y="82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7" y="91"/>
                    <a:pt x="77" y="95"/>
                    <a:pt x="77" y="98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215"/>
                    <a:pt x="77" y="215"/>
                    <a:pt x="77" y="215"/>
                  </a:cubicBezTo>
                  <a:cubicBezTo>
                    <a:pt x="77" y="222"/>
                    <a:pt x="79" y="224"/>
                    <a:pt x="81" y="226"/>
                  </a:cubicBezTo>
                  <a:cubicBezTo>
                    <a:pt x="81" y="226"/>
                    <a:pt x="81" y="226"/>
                    <a:pt x="81" y="226"/>
                  </a:cubicBezTo>
                  <a:cubicBezTo>
                    <a:pt x="83" y="228"/>
                    <a:pt x="85" y="228"/>
                    <a:pt x="86" y="228"/>
                  </a:cubicBezTo>
                  <a:cubicBezTo>
                    <a:pt x="86" y="228"/>
                    <a:pt x="86" y="228"/>
                    <a:pt x="86" y="228"/>
                  </a:cubicBezTo>
                  <a:cubicBezTo>
                    <a:pt x="104" y="228"/>
                    <a:pt x="104" y="228"/>
                    <a:pt x="104" y="228"/>
                  </a:cubicBezTo>
                  <a:cubicBezTo>
                    <a:pt x="104" y="234"/>
                    <a:pt x="104" y="234"/>
                    <a:pt x="104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2" y="234"/>
                    <a:pt x="78" y="231"/>
                  </a:cubicBezTo>
                  <a:cubicBezTo>
                    <a:pt x="78" y="231"/>
                    <a:pt x="78" y="231"/>
                    <a:pt x="78" y="231"/>
                  </a:cubicBezTo>
                  <a:cubicBezTo>
                    <a:pt x="75" y="228"/>
                    <a:pt x="71" y="223"/>
                    <a:pt x="71" y="215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6"/>
                    <a:pt x="71" y="92"/>
                    <a:pt x="69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7" y="86"/>
                    <a:pt x="64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37" y="84"/>
                    <a:pt x="24" y="84"/>
                    <a:pt x="2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84"/>
                    <a:pt x="19" y="84"/>
                    <a:pt x="18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6" y="84"/>
                    <a:pt x="11" y="83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3" y="79"/>
                    <a:pt x="0" y="74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5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104" y="228"/>
                  </a:moveTo>
                  <a:cubicBezTo>
                    <a:pt x="104" y="228"/>
                    <a:pt x="104" y="228"/>
                    <a:pt x="104" y="228"/>
                  </a:cubicBezTo>
                  <a:cubicBezTo>
                    <a:pt x="104" y="228"/>
                    <a:pt x="104" y="228"/>
                    <a:pt x="104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099742" y="2272908"/>
              <a:ext cx="583334" cy="474192"/>
            </a:xfrm>
            <a:custGeom>
              <a:avLst/>
              <a:gdLst>
                <a:gd name="T0" fmla="*/ 125 w 129"/>
                <a:gd name="T1" fmla="*/ 0 h 105"/>
                <a:gd name="T2" fmla="*/ 4 w 129"/>
                <a:gd name="T3" fmla="*/ 0 h 105"/>
                <a:gd name="T4" fmla="*/ 0 w 129"/>
                <a:gd name="T5" fmla="*/ 4 h 105"/>
                <a:gd name="T6" fmla="*/ 0 w 129"/>
                <a:gd name="T7" fmla="*/ 82 h 105"/>
                <a:gd name="T8" fmla="*/ 4 w 129"/>
                <a:gd name="T9" fmla="*/ 86 h 105"/>
                <a:gd name="T10" fmla="*/ 52 w 129"/>
                <a:gd name="T11" fmla="*/ 86 h 105"/>
                <a:gd name="T12" fmla="*/ 52 w 129"/>
                <a:gd name="T13" fmla="*/ 102 h 105"/>
                <a:gd name="T14" fmla="*/ 28 w 129"/>
                <a:gd name="T15" fmla="*/ 102 h 105"/>
                <a:gd name="T16" fmla="*/ 26 w 129"/>
                <a:gd name="T17" fmla="*/ 102 h 105"/>
                <a:gd name="T18" fmla="*/ 26 w 129"/>
                <a:gd name="T19" fmla="*/ 105 h 105"/>
                <a:gd name="T20" fmla="*/ 28 w 129"/>
                <a:gd name="T21" fmla="*/ 105 h 105"/>
                <a:gd name="T22" fmla="*/ 100 w 129"/>
                <a:gd name="T23" fmla="*/ 105 h 105"/>
                <a:gd name="T24" fmla="*/ 103 w 129"/>
                <a:gd name="T25" fmla="*/ 105 h 105"/>
                <a:gd name="T26" fmla="*/ 103 w 129"/>
                <a:gd name="T27" fmla="*/ 102 h 105"/>
                <a:gd name="T28" fmla="*/ 100 w 129"/>
                <a:gd name="T29" fmla="*/ 102 h 105"/>
                <a:gd name="T30" fmla="*/ 76 w 129"/>
                <a:gd name="T31" fmla="*/ 102 h 105"/>
                <a:gd name="T32" fmla="*/ 76 w 129"/>
                <a:gd name="T33" fmla="*/ 86 h 105"/>
                <a:gd name="T34" fmla="*/ 125 w 129"/>
                <a:gd name="T35" fmla="*/ 86 h 105"/>
                <a:gd name="T36" fmla="*/ 129 w 129"/>
                <a:gd name="T37" fmla="*/ 82 h 105"/>
                <a:gd name="T38" fmla="*/ 129 w 129"/>
                <a:gd name="T39" fmla="*/ 4 h 105"/>
                <a:gd name="T40" fmla="*/ 125 w 129"/>
                <a:gd name="T41" fmla="*/ 0 h 105"/>
                <a:gd name="T42" fmla="*/ 122 w 129"/>
                <a:gd name="T43" fmla="*/ 74 h 105"/>
                <a:gd name="T44" fmla="*/ 119 w 129"/>
                <a:gd name="T45" fmla="*/ 77 h 105"/>
                <a:gd name="T46" fmla="*/ 10 w 129"/>
                <a:gd name="T47" fmla="*/ 77 h 105"/>
                <a:gd name="T48" fmla="*/ 6 w 129"/>
                <a:gd name="T49" fmla="*/ 74 h 105"/>
                <a:gd name="T50" fmla="*/ 6 w 129"/>
                <a:gd name="T51" fmla="*/ 9 h 105"/>
                <a:gd name="T52" fmla="*/ 10 w 129"/>
                <a:gd name="T53" fmla="*/ 6 h 105"/>
                <a:gd name="T54" fmla="*/ 119 w 129"/>
                <a:gd name="T55" fmla="*/ 6 h 105"/>
                <a:gd name="T56" fmla="*/ 122 w 129"/>
                <a:gd name="T57" fmla="*/ 9 h 105"/>
                <a:gd name="T58" fmla="*/ 122 w 129"/>
                <a:gd name="T59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05">
                  <a:moveTo>
                    <a:pt x="1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2" y="86"/>
                    <a:pt x="4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6" y="102"/>
                    <a:pt x="26" y="102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7" y="105"/>
                    <a:pt x="28" y="10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2" y="105"/>
                    <a:pt x="103" y="105"/>
                    <a:pt x="103" y="10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2" y="102"/>
                    <a:pt x="100" y="102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7" y="86"/>
                    <a:pt x="129" y="84"/>
                    <a:pt x="129" y="82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2"/>
                    <a:pt x="127" y="0"/>
                    <a:pt x="125" y="0"/>
                  </a:cubicBezTo>
                  <a:close/>
                  <a:moveTo>
                    <a:pt x="122" y="74"/>
                  </a:moveTo>
                  <a:cubicBezTo>
                    <a:pt x="122" y="76"/>
                    <a:pt x="121" y="77"/>
                    <a:pt x="119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8" y="77"/>
                    <a:pt x="6" y="76"/>
                    <a:pt x="6" y="7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8" y="6"/>
                    <a:pt x="10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1" y="6"/>
                    <a:pt x="122" y="7"/>
                    <a:pt x="122" y="9"/>
                  </a:cubicBezTo>
                  <a:lnTo>
                    <a:pt x="12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157"/>
            <p:cNvSpPr/>
            <p:nvPr/>
          </p:nvSpPr>
          <p:spPr bwMode="auto">
            <a:xfrm>
              <a:off x="2257769" y="2393895"/>
              <a:ext cx="267281" cy="80008"/>
            </a:xfrm>
            <a:custGeom>
              <a:avLst/>
              <a:gdLst>
                <a:gd name="T0" fmla="*/ 29 w 59"/>
                <a:gd name="T1" fmla="*/ 0 h 18"/>
                <a:gd name="T2" fmla="*/ 1 w 59"/>
                <a:gd name="T3" fmla="*/ 11 h 18"/>
                <a:gd name="T4" fmla="*/ 1 w 59"/>
                <a:gd name="T5" fmla="*/ 16 h 18"/>
                <a:gd name="T6" fmla="*/ 6 w 59"/>
                <a:gd name="T7" fmla="*/ 16 h 18"/>
                <a:gd name="T8" fmla="*/ 6 w 59"/>
                <a:gd name="T9" fmla="*/ 16 h 18"/>
                <a:gd name="T10" fmla="*/ 29 w 59"/>
                <a:gd name="T11" fmla="*/ 7 h 18"/>
                <a:gd name="T12" fmla="*/ 53 w 59"/>
                <a:gd name="T13" fmla="*/ 17 h 18"/>
                <a:gd name="T14" fmla="*/ 55 w 59"/>
                <a:gd name="T15" fmla="*/ 18 h 18"/>
                <a:gd name="T16" fmla="*/ 58 w 59"/>
                <a:gd name="T17" fmla="*/ 17 h 18"/>
                <a:gd name="T18" fmla="*/ 58 w 59"/>
                <a:gd name="T19" fmla="*/ 12 h 18"/>
                <a:gd name="T20" fmla="*/ 29 w 5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8">
                  <a:moveTo>
                    <a:pt x="29" y="0"/>
                  </a:moveTo>
                  <a:cubicBezTo>
                    <a:pt x="19" y="0"/>
                    <a:pt x="9" y="3"/>
                    <a:pt x="1" y="11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0"/>
                    <a:pt x="20" y="7"/>
                    <a:pt x="29" y="7"/>
                  </a:cubicBezTo>
                  <a:cubicBezTo>
                    <a:pt x="37" y="7"/>
                    <a:pt x="46" y="10"/>
                    <a:pt x="53" y="17"/>
                  </a:cubicBezTo>
                  <a:cubicBezTo>
                    <a:pt x="53" y="18"/>
                    <a:pt x="54" y="18"/>
                    <a:pt x="55" y="18"/>
                  </a:cubicBezTo>
                  <a:cubicBezTo>
                    <a:pt x="56" y="18"/>
                    <a:pt x="57" y="18"/>
                    <a:pt x="58" y="17"/>
                  </a:cubicBezTo>
                  <a:cubicBezTo>
                    <a:pt x="59" y="16"/>
                    <a:pt x="59" y="14"/>
                    <a:pt x="58" y="12"/>
                  </a:cubicBezTo>
                  <a:cubicBezTo>
                    <a:pt x="50" y="4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2298739" y="2452437"/>
              <a:ext cx="185340" cy="64397"/>
            </a:xfrm>
            <a:custGeom>
              <a:avLst/>
              <a:gdLst>
                <a:gd name="T0" fmla="*/ 20 w 41"/>
                <a:gd name="T1" fmla="*/ 0 h 14"/>
                <a:gd name="T2" fmla="*/ 1 w 41"/>
                <a:gd name="T3" fmla="*/ 7 h 14"/>
                <a:gd name="T4" fmla="*/ 1 w 41"/>
                <a:gd name="T5" fmla="*/ 12 h 14"/>
                <a:gd name="T6" fmla="*/ 6 w 41"/>
                <a:gd name="T7" fmla="*/ 12 h 14"/>
                <a:gd name="T8" fmla="*/ 6 w 41"/>
                <a:gd name="T9" fmla="*/ 12 h 14"/>
                <a:gd name="T10" fmla="*/ 20 w 41"/>
                <a:gd name="T11" fmla="*/ 7 h 14"/>
                <a:gd name="T12" fmla="*/ 34 w 41"/>
                <a:gd name="T13" fmla="*/ 13 h 14"/>
                <a:gd name="T14" fmla="*/ 37 w 41"/>
                <a:gd name="T15" fmla="*/ 14 h 14"/>
                <a:gd name="T16" fmla="*/ 39 w 41"/>
                <a:gd name="T17" fmla="*/ 13 h 14"/>
                <a:gd name="T18" fmla="*/ 39 w 41"/>
                <a:gd name="T19" fmla="*/ 8 h 14"/>
                <a:gd name="T20" fmla="*/ 20 w 41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">
                  <a:moveTo>
                    <a:pt x="20" y="0"/>
                  </a:moveTo>
                  <a:cubicBezTo>
                    <a:pt x="13" y="0"/>
                    <a:pt x="6" y="2"/>
                    <a:pt x="1" y="7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0" y="8"/>
                    <a:pt x="15" y="7"/>
                    <a:pt x="20" y="7"/>
                  </a:cubicBezTo>
                  <a:cubicBezTo>
                    <a:pt x="25" y="7"/>
                    <a:pt x="30" y="9"/>
                    <a:pt x="34" y="13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8" y="14"/>
                    <a:pt x="39" y="14"/>
                    <a:pt x="39" y="13"/>
                  </a:cubicBezTo>
                  <a:cubicBezTo>
                    <a:pt x="41" y="12"/>
                    <a:pt x="41" y="10"/>
                    <a:pt x="39" y="8"/>
                  </a:cubicBezTo>
                  <a:cubicBezTo>
                    <a:pt x="34" y="3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2349464" y="2510979"/>
              <a:ext cx="79988" cy="81959"/>
            </a:xfrm>
            <a:custGeom>
              <a:avLst/>
              <a:gdLst>
                <a:gd name="T0" fmla="*/ 3 w 18"/>
                <a:gd name="T1" fmla="*/ 3 h 18"/>
                <a:gd name="T2" fmla="*/ 3 w 18"/>
                <a:gd name="T3" fmla="*/ 14 h 18"/>
                <a:gd name="T4" fmla="*/ 14 w 18"/>
                <a:gd name="T5" fmla="*/ 15 h 18"/>
                <a:gd name="T6" fmla="*/ 15 w 18"/>
                <a:gd name="T7" fmla="*/ 3 h 18"/>
                <a:gd name="T8" fmla="*/ 3 w 18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0" y="6"/>
                    <a:pt x="0" y="11"/>
                    <a:pt x="3" y="14"/>
                  </a:cubicBezTo>
                  <a:cubicBezTo>
                    <a:pt x="6" y="17"/>
                    <a:pt x="11" y="18"/>
                    <a:pt x="14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901858" y="1950927"/>
              <a:ext cx="321906" cy="337592"/>
            </a:xfrm>
            <a:custGeom>
              <a:avLst/>
              <a:gdLst>
                <a:gd name="T0" fmla="*/ 34 w 72"/>
                <a:gd name="T1" fmla="*/ 38 h 75"/>
                <a:gd name="T2" fmla="*/ 36 w 72"/>
                <a:gd name="T3" fmla="*/ 38 h 75"/>
                <a:gd name="T4" fmla="*/ 42 w 72"/>
                <a:gd name="T5" fmla="*/ 30 h 75"/>
                <a:gd name="T6" fmla="*/ 42 w 72"/>
                <a:gd name="T7" fmla="*/ 8 h 75"/>
                <a:gd name="T8" fmla="*/ 36 w 72"/>
                <a:gd name="T9" fmla="*/ 0 h 75"/>
                <a:gd name="T10" fmla="*/ 34 w 72"/>
                <a:gd name="T11" fmla="*/ 0 h 75"/>
                <a:gd name="T12" fmla="*/ 27 w 72"/>
                <a:gd name="T13" fmla="*/ 8 h 75"/>
                <a:gd name="T14" fmla="*/ 27 w 72"/>
                <a:gd name="T15" fmla="*/ 30 h 75"/>
                <a:gd name="T16" fmla="*/ 34 w 72"/>
                <a:gd name="T17" fmla="*/ 38 h 75"/>
                <a:gd name="T18" fmla="*/ 71 w 72"/>
                <a:gd name="T19" fmla="*/ 38 h 75"/>
                <a:gd name="T20" fmla="*/ 60 w 72"/>
                <a:gd name="T21" fmla="*/ 12 h 75"/>
                <a:gd name="T22" fmla="*/ 50 w 72"/>
                <a:gd name="T23" fmla="*/ 13 h 75"/>
                <a:gd name="T24" fmla="*/ 57 w 72"/>
                <a:gd name="T25" fmla="*/ 27 h 75"/>
                <a:gd name="T26" fmla="*/ 58 w 72"/>
                <a:gd name="T27" fmla="*/ 28 h 75"/>
                <a:gd name="T28" fmla="*/ 58 w 72"/>
                <a:gd name="T29" fmla="*/ 28 h 75"/>
                <a:gd name="T30" fmla="*/ 58 w 72"/>
                <a:gd name="T31" fmla="*/ 29 h 75"/>
                <a:gd name="T32" fmla="*/ 59 w 72"/>
                <a:gd name="T33" fmla="*/ 30 h 75"/>
                <a:gd name="T34" fmla="*/ 59 w 72"/>
                <a:gd name="T35" fmla="*/ 30 h 75"/>
                <a:gd name="T36" fmla="*/ 59 w 72"/>
                <a:gd name="T37" fmla="*/ 31 h 75"/>
                <a:gd name="T38" fmla="*/ 59 w 72"/>
                <a:gd name="T39" fmla="*/ 32 h 75"/>
                <a:gd name="T40" fmla="*/ 59 w 72"/>
                <a:gd name="T41" fmla="*/ 32 h 75"/>
                <a:gd name="T42" fmla="*/ 60 w 72"/>
                <a:gd name="T43" fmla="*/ 33 h 75"/>
                <a:gd name="T44" fmla="*/ 60 w 72"/>
                <a:gd name="T45" fmla="*/ 34 h 75"/>
                <a:gd name="T46" fmla="*/ 60 w 72"/>
                <a:gd name="T47" fmla="*/ 35 h 75"/>
                <a:gd name="T48" fmla="*/ 60 w 72"/>
                <a:gd name="T49" fmla="*/ 35 h 75"/>
                <a:gd name="T50" fmla="*/ 60 w 72"/>
                <a:gd name="T51" fmla="*/ 36 h 75"/>
                <a:gd name="T52" fmla="*/ 60 w 72"/>
                <a:gd name="T53" fmla="*/ 37 h 75"/>
                <a:gd name="T54" fmla="*/ 60 w 72"/>
                <a:gd name="T55" fmla="*/ 38 h 75"/>
                <a:gd name="T56" fmla="*/ 60 w 72"/>
                <a:gd name="T57" fmla="*/ 42 h 75"/>
                <a:gd name="T58" fmla="*/ 36 w 72"/>
                <a:gd name="T59" fmla="*/ 63 h 75"/>
                <a:gd name="T60" fmla="*/ 11 w 72"/>
                <a:gd name="T61" fmla="*/ 44 h 75"/>
                <a:gd name="T62" fmla="*/ 11 w 72"/>
                <a:gd name="T63" fmla="*/ 39 h 75"/>
                <a:gd name="T64" fmla="*/ 11 w 72"/>
                <a:gd name="T65" fmla="*/ 37 h 75"/>
                <a:gd name="T66" fmla="*/ 11 w 72"/>
                <a:gd name="T67" fmla="*/ 37 h 75"/>
                <a:gd name="T68" fmla="*/ 11 w 72"/>
                <a:gd name="T69" fmla="*/ 36 h 75"/>
                <a:gd name="T70" fmla="*/ 11 w 72"/>
                <a:gd name="T71" fmla="*/ 35 h 75"/>
                <a:gd name="T72" fmla="*/ 11 w 72"/>
                <a:gd name="T73" fmla="*/ 34 h 75"/>
                <a:gd name="T74" fmla="*/ 11 w 72"/>
                <a:gd name="T75" fmla="*/ 34 h 75"/>
                <a:gd name="T76" fmla="*/ 11 w 72"/>
                <a:gd name="T77" fmla="*/ 33 h 75"/>
                <a:gd name="T78" fmla="*/ 12 w 72"/>
                <a:gd name="T79" fmla="*/ 32 h 75"/>
                <a:gd name="T80" fmla="*/ 12 w 72"/>
                <a:gd name="T81" fmla="*/ 32 h 75"/>
                <a:gd name="T82" fmla="*/ 12 w 72"/>
                <a:gd name="T83" fmla="*/ 31 h 75"/>
                <a:gd name="T84" fmla="*/ 12 w 72"/>
                <a:gd name="T85" fmla="*/ 30 h 75"/>
                <a:gd name="T86" fmla="*/ 12 w 72"/>
                <a:gd name="T87" fmla="*/ 30 h 75"/>
                <a:gd name="T88" fmla="*/ 13 w 72"/>
                <a:gd name="T89" fmla="*/ 29 h 75"/>
                <a:gd name="T90" fmla="*/ 13 w 72"/>
                <a:gd name="T91" fmla="*/ 28 h 75"/>
                <a:gd name="T92" fmla="*/ 13 w 72"/>
                <a:gd name="T93" fmla="*/ 28 h 75"/>
                <a:gd name="T94" fmla="*/ 20 w 72"/>
                <a:gd name="T95" fmla="*/ 14 h 75"/>
                <a:gd name="T96" fmla="*/ 11 w 72"/>
                <a:gd name="T97" fmla="*/ 12 h 75"/>
                <a:gd name="T98" fmla="*/ 0 w 72"/>
                <a:gd name="T99" fmla="*/ 37 h 75"/>
                <a:gd name="T100" fmla="*/ 0 w 72"/>
                <a:gd name="T101" fmla="*/ 39 h 75"/>
                <a:gd name="T102" fmla="*/ 36 w 72"/>
                <a:gd name="T103" fmla="*/ 74 h 75"/>
                <a:gd name="T104" fmla="*/ 36 w 72"/>
                <a:gd name="T105" fmla="*/ 74 h 75"/>
                <a:gd name="T106" fmla="*/ 36 w 72"/>
                <a:gd name="T107" fmla="*/ 74 h 75"/>
                <a:gd name="T108" fmla="*/ 71 w 72"/>
                <a:gd name="T109" fmla="*/ 38 h 75"/>
                <a:gd name="T110" fmla="*/ 71 w 72"/>
                <a:gd name="T11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5">
                  <a:moveTo>
                    <a:pt x="34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40" y="38"/>
                    <a:pt x="42" y="35"/>
                    <a:pt x="42" y="3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3"/>
                    <a:pt x="40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27" y="3"/>
                    <a:pt x="27" y="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5"/>
                    <a:pt x="30" y="38"/>
                    <a:pt x="34" y="38"/>
                  </a:cubicBezTo>
                  <a:close/>
                  <a:moveTo>
                    <a:pt x="71" y="38"/>
                  </a:moveTo>
                  <a:cubicBezTo>
                    <a:pt x="71" y="27"/>
                    <a:pt x="66" y="16"/>
                    <a:pt x="60" y="12"/>
                  </a:cubicBezTo>
                  <a:cubicBezTo>
                    <a:pt x="60" y="12"/>
                    <a:pt x="54" y="7"/>
                    <a:pt x="50" y="13"/>
                  </a:cubicBezTo>
                  <a:cubicBezTo>
                    <a:pt x="48" y="17"/>
                    <a:pt x="53" y="20"/>
                    <a:pt x="57" y="27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3"/>
                    <a:pt x="59" y="33"/>
                    <a:pt x="60" y="33"/>
                  </a:cubicBezTo>
                  <a:cubicBezTo>
                    <a:pt x="60" y="33"/>
                    <a:pt x="60" y="34"/>
                    <a:pt x="60" y="34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7"/>
                  </a:cubicBezTo>
                  <a:cubicBezTo>
                    <a:pt x="60" y="37"/>
                    <a:pt x="60" y="38"/>
                    <a:pt x="60" y="38"/>
                  </a:cubicBezTo>
                  <a:cubicBezTo>
                    <a:pt x="60" y="39"/>
                    <a:pt x="60" y="41"/>
                    <a:pt x="60" y="42"/>
                  </a:cubicBezTo>
                  <a:cubicBezTo>
                    <a:pt x="58" y="54"/>
                    <a:pt x="48" y="63"/>
                    <a:pt x="36" y="63"/>
                  </a:cubicBezTo>
                  <a:cubicBezTo>
                    <a:pt x="24" y="63"/>
                    <a:pt x="14" y="55"/>
                    <a:pt x="11" y="44"/>
                  </a:cubicBezTo>
                  <a:cubicBezTo>
                    <a:pt x="11" y="42"/>
                    <a:pt x="11" y="40"/>
                    <a:pt x="11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1"/>
                    <a:pt x="22" y="17"/>
                    <a:pt x="20" y="14"/>
                  </a:cubicBezTo>
                  <a:cubicBezTo>
                    <a:pt x="16" y="7"/>
                    <a:pt x="11" y="12"/>
                    <a:pt x="11" y="12"/>
                  </a:cubicBezTo>
                  <a:cubicBezTo>
                    <a:pt x="5" y="17"/>
                    <a:pt x="0" y="2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59"/>
                    <a:pt x="16" y="75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56" y="74"/>
                    <a:pt x="72" y="5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2913288" y="2362672"/>
              <a:ext cx="138518" cy="72203"/>
            </a:xfrm>
            <a:custGeom>
              <a:avLst/>
              <a:gdLst>
                <a:gd name="T0" fmla="*/ 3 w 31"/>
                <a:gd name="T1" fmla="*/ 2 h 16"/>
                <a:gd name="T2" fmla="*/ 2 w 31"/>
                <a:gd name="T3" fmla="*/ 2 h 16"/>
                <a:gd name="T4" fmla="*/ 0 w 31"/>
                <a:gd name="T5" fmla="*/ 5 h 16"/>
                <a:gd name="T6" fmla="*/ 0 w 31"/>
                <a:gd name="T7" fmla="*/ 11 h 16"/>
                <a:gd name="T8" fmla="*/ 2 w 31"/>
                <a:gd name="T9" fmla="*/ 14 h 16"/>
                <a:gd name="T10" fmla="*/ 3 w 31"/>
                <a:gd name="T11" fmla="*/ 14 h 16"/>
                <a:gd name="T12" fmla="*/ 6 w 31"/>
                <a:gd name="T13" fmla="*/ 16 h 16"/>
                <a:gd name="T14" fmla="*/ 28 w 31"/>
                <a:gd name="T15" fmla="*/ 16 h 16"/>
                <a:gd name="T16" fmla="*/ 31 w 31"/>
                <a:gd name="T17" fmla="*/ 12 h 16"/>
                <a:gd name="T18" fmla="*/ 31 w 31"/>
                <a:gd name="T19" fmla="*/ 4 h 16"/>
                <a:gd name="T20" fmla="*/ 28 w 31"/>
                <a:gd name="T21" fmla="*/ 0 h 16"/>
                <a:gd name="T22" fmla="*/ 6 w 31"/>
                <a:gd name="T23" fmla="*/ 0 h 16"/>
                <a:gd name="T24" fmla="*/ 3 w 31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6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6"/>
                    <a:pt x="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0" y="16"/>
                    <a:pt x="31" y="14"/>
                    <a:pt x="31" y="1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0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2105595" y="1180122"/>
              <a:ext cx="66332" cy="144404"/>
            </a:xfrm>
            <a:custGeom>
              <a:avLst/>
              <a:gdLst>
                <a:gd name="T0" fmla="*/ 2 w 15"/>
                <a:gd name="T1" fmla="*/ 28 h 32"/>
                <a:gd name="T2" fmla="*/ 2 w 15"/>
                <a:gd name="T3" fmla="*/ 29 h 32"/>
                <a:gd name="T4" fmla="*/ 4 w 15"/>
                <a:gd name="T5" fmla="*/ 32 h 32"/>
                <a:gd name="T6" fmla="*/ 11 w 15"/>
                <a:gd name="T7" fmla="*/ 32 h 32"/>
                <a:gd name="T8" fmla="*/ 13 w 15"/>
                <a:gd name="T9" fmla="*/ 29 h 32"/>
                <a:gd name="T10" fmla="*/ 13 w 15"/>
                <a:gd name="T11" fmla="*/ 28 h 32"/>
                <a:gd name="T12" fmla="*/ 15 w 15"/>
                <a:gd name="T13" fmla="*/ 25 h 32"/>
                <a:gd name="T14" fmla="*/ 15 w 15"/>
                <a:gd name="T15" fmla="*/ 3 h 32"/>
                <a:gd name="T16" fmla="*/ 12 w 15"/>
                <a:gd name="T17" fmla="*/ 0 h 32"/>
                <a:gd name="T18" fmla="*/ 3 w 15"/>
                <a:gd name="T19" fmla="*/ 0 h 32"/>
                <a:gd name="T20" fmla="*/ 0 w 15"/>
                <a:gd name="T21" fmla="*/ 3 h 32"/>
                <a:gd name="T22" fmla="*/ 0 w 15"/>
                <a:gd name="T23" fmla="*/ 25 h 32"/>
                <a:gd name="T24" fmla="*/ 2 w 15"/>
                <a:gd name="T2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2">
                  <a:moveTo>
                    <a:pt x="2" y="28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3" y="31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3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2127056" y="1265984"/>
              <a:ext cx="844761" cy="1145474"/>
            </a:xfrm>
            <a:custGeom>
              <a:avLst/>
              <a:gdLst>
                <a:gd name="T0" fmla="*/ 158 w 187"/>
                <a:gd name="T1" fmla="*/ 254 h 254"/>
                <a:gd name="T2" fmla="*/ 140 w 187"/>
                <a:gd name="T3" fmla="*/ 243 h 254"/>
                <a:gd name="T4" fmla="*/ 137 w 187"/>
                <a:gd name="T5" fmla="*/ 233 h 254"/>
                <a:gd name="T6" fmla="*/ 137 w 187"/>
                <a:gd name="T7" fmla="*/ 196 h 254"/>
                <a:gd name="T8" fmla="*/ 132 w 187"/>
                <a:gd name="T9" fmla="*/ 186 h 254"/>
                <a:gd name="T10" fmla="*/ 124 w 187"/>
                <a:gd name="T11" fmla="*/ 184 h 254"/>
                <a:gd name="T12" fmla="*/ 122 w 187"/>
                <a:gd name="T13" fmla="*/ 184 h 254"/>
                <a:gd name="T14" fmla="*/ 122 w 187"/>
                <a:gd name="T15" fmla="*/ 184 h 254"/>
                <a:gd name="T16" fmla="*/ 121 w 187"/>
                <a:gd name="T17" fmla="*/ 184 h 254"/>
                <a:gd name="T18" fmla="*/ 95 w 187"/>
                <a:gd name="T19" fmla="*/ 184 h 254"/>
                <a:gd name="T20" fmla="*/ 77 w 187"/>
                <a:gd name="T21" fmla="*/ 175 h 254"/>
                <a:gd name="T22" fmla="*/ 73 w 187"/>
                <a:gd name="T23" fmla="*/ 166 h 254"/>
                <a:gd name="T24" fmla="*/ 73 w 187"/>
                <a:gd name="T25" fmla="*/ 166 h 254"/>
                <a:gd name="T26" fmla="*/ 73 w 187"/>
                <a:gd name="T27" fmla="*/ 146 h 254"/>
                <a:gd name="T28" fmla="*/ 67 w 187"/>
                <a:gd name="T29" fmla="*/ 136 h 254"/>
                <a:gd name="T30" fmla="*/ 59 w 187"/>
                <a:gd name="T31" fmla="*/ 134 h 254"/>
                <a:gd name="T32" fmla="*/ 58 w 187"/>
                <a:gd name="T33" fmla="*/ 134 h 254"/>
                <a:gd name="T34" fmla="*/ 58 w 187"/>
                <a:gd name="T35" fmla="*/ 134 h 254"/>
                <a:gd name="T36" fmla="*/ 20 w 187"/>
                <a:gd name="T37" fmla="*/ 134 h 254"/>
                <a:gd name="T38" fmla="*/ 2 w 187"/>
                <a:gd name="T39" fmla="*/ 125 h 254"/>
                <a:gd name="T40" fmla="*/ 0 w 187"/>
                <a:gd name="T41" fmla="*/ 116 h 254"/>
                <a:gd name="T42" fmla="*/ 0 w 187"/>
                <a:gd name="T43" fmla="*/ 0 h 254"/>
                <a:gd name="T44" fmla="*/ 5 w 187"/>
                <a:gd name="T45" fmla="*/ 0 h 254"/>
                <a:gd name="T46" fmla="*/ 5 w 187"/>
                <a:gd name="T47" fmla="*/ 117 h 254"/>
                <a:gd name="T48" fmla="*/ 6 w 187"/>
                <a:gd name="T49" fmla="*/ 118 h 254"/>
                <a:gd name="T50" fmla="*/ 7 w 187"/>
                <a:gd name="T51" fmla="*/ 122 h 254"/>
                <a:gd name="T52" fmla="*/ 20 w 187"/>
                <a:gd name="T53" fmla="*/ 128 h 254"/>
                <a:gd name="T54" fmla="*/ 58 w 187"/>
                <a:gd name="T55" fmla="*/ 128 h 254"/>
                <a:gd name="T56" fmla="*/ 59 w 187"/>
                <a:gd name="T57" fmla="*/ 128 h 254"/>
                <a:gd name="T58" fmla="*/ 70 w 187"/>
                <a:gd name="T59" fmla="*/ 131 h 254"/>
                <a:gd name="T60" fmla="*/ 79 w 187"/>
                <a:gd name="T61" fmla="*/ 146 h 254"/>
                <a:gd name="T62" fmla="*/ 79 w 187"/>
                <a:gd name="T63" fmla="*/ 166 h 254"/>
                <a:gd name="T64" fmla="*/ 79 w 187"/>
                <a:gd name="T65" fmla="*/ 166 h 254"/>
                <a:gd name="T66" fmla="*/ 79 w 187"/>
                <a:gd name="T67" fmla="*/ 168 h 254"/>
                <a:gd name="T68" fmla="*/ 81 w 187"/>
                <a:gd name="T69" fmla="*/ 172 h 254"/>
                <a:gd name="T70" fmla="*/ 95 w 187"/>
                <a:gd name="T71" fmla="*/ 178 h 254"/>
                <a:gd name="T72" fmla="*/ 121 w 187"/>
                <a:gd name="T73" fmla="*/ 178 h 254"/>
                <a:gd name="T74" fmla="*/ 124 w 187"/>
                <a:gd name="T75" fmla="*/ 178 h 254"/>
                <a:gd name="T76" fmla="*/ 135 w 187"/>
                <a:gd name="T77" fmla="*/ 181 h 254"/>
                <a:gd name="T78" fmla="*/ 143 w 187"/>
                <a:gd name="T79" fmla="*/ 196 h 254"/>
                <a:gd name="T80" fmla="*/ 143 w 187"/>
                <a:gd name="T81" fmla="*/ 233 h 254"/>
                <a:gd name="T82" fmla="*/ 143 w 187"/>
                <a:gd name="T83" fmla="*/ 233 h 254"/>
                <a:gd name="T84" fmla="*/ 143 w 187"/>
                <a:gd name="T85" fmla="*/ 235 h 254"/>
                <a:gd name="T86" fmla="*/ 145 w 187"/>
                <a:gd name="T87" fmla="*/ 241 h 254"/>
                <a:gd name="T88" fmla="*/ 158 w 187"/>
                <a:gd name="T89" fmla="*/ 248 h 254"/>
                <a:gd name="T90" fmla="*/ 187 w 187"/>
                <a:gd name="T91" fmla="*/ 248 h 254"/>
                <a:gd name="T92" fmla="*/ 187 w 187"/>
                <a:gd name="T9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254">
                  <a:moveTo>
                    <a:pt x="187" y="254"/>
                  </a:moveTo>
                  <a:cubicBezTo>
                    <a:pt x="187" y="254"/>
                    <a:pt x="175" y="254"/>
                    <a:pt x="158" y="254"/>
                  </a:cubicBezTo>
                  <a:cubicBezTo>
                    <a:pt x="158" y="254"/>
                    <a:pt x="158" y="254"/>
                    <a:pt x="158" y="254"/>
                  </a:cubicBezTo>
                  <a:cubicBezTo>
                    <a:pt x="148" y="254"/>
                    <a:pt x="142" y="248"/>
                    <a:pt x="140" y="243"/>
                  </a:cubicBezTo>
                  <a:cubicBezTo>
                    <a:pt x="140" y="243"/>
                    <a:pt x="140" y="243"/>
                    <a:pt x="140" y="243"/>
                  </a:cubicBezTo>
                  <a:cubicBezTo>
                    <a:pt x="137" y="238"/>
                    <a:pt x="137" y="233"/>
                    <a:pt x="137" y="233"/>
                  </a:cubicBezTo>
                  <a:cubicBezTo>
                    <a:pt x="137" y="233"/>
                    <a:pt x="137" y="233"/>
                    <a:pt x="137" y="233"/>
                  </a:cubicBezTo>
                  <a:cubicBezTo>
                    <a:pt x="137" y="233"/>
                    <a:pt x="137" y="214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0"/>
                    <a:pt x="135" y="187"/>
                    <a:pt x="132" y="186"/>
                  </a:cubicBezTo>
                  <a:cubicBezTo>
                    <a:pt x="132" y="186"/>
                    <a:pt x="132" y="186"/>
                    <a:pt x="132" y="186"/>
                  </a:cubicBezTo>
                  <a:cubicBezTo>
                    <a:pt x="130" y="184"/>
                    <a:pt x="127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3" y="184"/>
                    <a:pt x="123" y="184"/>
                    <a:pt x="122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1" y="184"/>
                    <a:pt x="113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84"/>
                    <a:pt x="79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4" y="171"/>
                    <a:pt x="73" y="167"/>
                    <a:pt x="73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66"/>
                    <a:pt x="73" y="163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40"/>
                    <a:pt x="71" y="137"/>
                    <a:pt x="67" y="136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4" y="134"/>
                    <a:pt x="60" y="134"/>
                    <a:pt x="59" y="13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58" y="134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37" y="134"/>
                    <a:pt x="20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0" y="134"/>
                    <a:pt x="5" y="129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1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6"/>
                    <a:pt x="5" y="116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6" y="117"/>
                    <a:pt x="6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21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9" y="125"/>
                    <a:pt x="12" y="128"/>
                    <a:pt x="20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37" y="128"/>
                    <a:pt x="58" y="128"/>
                    <a:pt x="58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8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8"/>
                    <a:pt x="65" y="128"/>
                    <a:pt x="70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5" y="133"/>
                    <a:pt x="79" y="138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9" y="161"/>
                    <a:pt x="79" y="165"/>
                    <a:pt x="79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67"/>
                    <a:pt x="79" y="167"/>
                    <a:pt x="79" y="168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80" y="169"/>
                    <a:pt x="80" y="171"/>
                    <a:pt x="81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3" y="175"/>
                    <a:pt x="87" y="178"/>
                    <a:pt x="95" y="178"/>
                  </a:cubicBezTo>
                  <a:cubicBezTo>
                    <a:pt x="95" y="178"/>
                    <a:pt x="95" y="178"/>
                    <a:pt x="95" y="178"/>
                  </a:cubicBezTo>
                  <a:cubicBezTo>
                    <a:pt x="111" y="178"/>
                    <a:pt x="120" y="178"/>
                    <a:pt x="121" y="178"/>
                  </a:cubicBezTo>
                  <a:cubicBezTo>
                    <a:pt x="121" y="178"/>
                    <a:pt x="121" y="178"/>
                    <a:pt x="121" y="178"/>
                  </a:cubicBezTo>
                  <a:cubicBezTo>
                    <a:pt x="122" y="178"/>
                    <a:pt x="123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7" y="178"/>
                    <a:pt x="131" y="178"/>
                    <a:pt x="135" y="181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9" y="184"/>
                    <a:pt x="143" y="189"/>
                    <a:pt x="143" y="196"/>
                  </a:cubicBezTo>
                  <a:cubicBezTo>
                    <a:pt x="143" y="196"/>
                    <a:pt x="143" y="196"/>
                    <a:pt x="143" y="196"/>
                  </a:cubicBezTo>
                  <a:cubicBezTo>
                    <a:pt x="143" y="214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4"/>
                    <a:pt x="143" y="235"/>
                  </a:cubicBezTo>
                  <a:cubicBezTo>
                    <a:pt x="143" y="235"/>
                    <a:pt x="143" y="235"/>
                    <a:pt x="143" y="235"/>
                  </a:cubicBezTo>
                  <a:cubicBezTo>
                    <a:pt x="143" y="237"/>
                    <a:pt x="144" y="239"/>
                    <a:pt x="145" y="241"/>
                  </a:cubicBezTo>
                  <a:cubicBezTo>
                    <a:pt x="145" y="241"/>
                    <a:pt x="145" y="241"/>
                    <a:pt x="145" y="241"/>
                  </a:cubicBezTo>
                  <a:cubicBezTo>
                    <a:pt x="147" y="244"/>
                    <a:pt x="150" y="248"/>
                    <a:pt x="158" y="248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75" y="248"/>
                    <a:pt x="187" y="248"/>
                    <a:pt x="187" y="248"/>
                  </a:cubicBezTo>
                  <a:cubicBezTo>
                    <a:pt x="187" y="248"/>
                    <a:pt x="187" y="248"/>
                    <a:pt x="187" y="248"/>
                  </a:cubicBezTo>
                  <a:cubicBezTo>
                    <a:pt x="187" y="254"/>
                    <a:pt x="187" y="254"/>
                    <a:pt x="187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164"/>
            <p:cNvSpPr>
              <a:spLocks noEditPoints="1"/>
            </p:cNvSpPr>
            <p:nvPr/>
          </p:nvSpPr>
          <p:spPr bwMode="auto">
            <a:xfrm>
              <a:off x="3168864" y="3750120"/>
              <a:ext cx="204849" cy="624449"/>
            </a:xfrm>
            <a:custGeom>
              <a:avLst/>
              <a:gdLst>
                <a:gd name="T0" fmla="*/ 44 w 45"/>
                <a:gd name="T1" fmla="*/ 73 h 138"/>
                <a:gd name="T2" fmla="*/ 43 w 45"/>
                <a:gd name="T3" fmla="*/ 134 h 138"/>
                <a:gd name="T4" fmla="*/ 41 w 45"/>
                <a:gd name="T5" fmla="*/ 136 h 138"/>
                <a:gd name="T6" fmla="*/ 21 w 45"/>
                <a:gd name="T7" fmla="*/ 138 h 138"/>
                <a:gd name="T8" fmla="*/ 2 w 45"/>
                <a:gd name="T9" fmla="*/ 136 h 138"/>
                <a:gd name="T10" fmla="*/ 0 w 45"/>
                <a:gd name="T11" fmla="*/ 134 h 138"/>
                <a:gd name="T12" fmla="*/ 0 w 45"/>
                <a:gd name="T13" fmla="*/ 109 h 138"/>
                <a:gd name="T14" fmla="*/ 0 w 45"/>
                <a:gd name="T15" fmla="*/ 97 h 138"/>
                <a:gd name="T16" fmla="*/ 1 w 45"/>
                <a:gd name="T17" fmla="*/ 73 h 138"/>
                <a:gd name="T18" fmla="*/ 2 w 45"/>
                <a:gd name="T19" fmla="*/ 71 h 138"/>
                <a:gd name="T20" fmla="*/ 22 w 45"/>
                <a:gd name="T21" fmla="*/ 69 h 138"/>
                <a:gd name="T22" fmla="*/ 42 w 45"/>
                <a:gd name="T23" fmla="*/ 71 h 138"/>
                <a:gd name="T24" fmla="*/ 44 w 45"/>
                <a:gd name="T25" fmla="*/ 73 h 138"/>
                <a:gd name="T26" fmla="*/ 45 w 45"/>
                <a:gd name="T27" fmla="*/ 4 h 138"/>
                <a:gd name="T28" fmla="*/ 44 w 45"/>
                <a:gd name="T29" fmla="*/ 65 h 138"/>
                <a:gd name="T30" fmla="*/ 42 w 45"/>
                <a:gd name="T31" fmla="*/ 67 h 138"/>
                <a:gd name="T32" fmla="*/ 22 w 45"/>
                <a:gd name="T33" fmla="*/ 69 h 138"/>
                <a:gd name="T34" fmla="*/ 3 w 45"/>
                <a:gd name="T35" fmla="*/ 67 h 138"/>
                <a:gd name="T36" fmla="*/ 1 w 45"/>
                <a:gd name="T37" fmla="*/ 65 h 138"/>
                <a:gd name="T38" fmla="*/ 1 w 45"/>
                <a:gd name="T39" fmla="*/ 40 h 138"/>
                <a:gd name="T40" fmla="*/ 1 w 45"/>
                <a:gd name="T41" fmla="*/ 28 h 138"/>
                <a:gd name="T42" fmla="*/ 1 w 45"/>
                <a:gd name="T43" fmla="*/ 4 h 138"/>
                <a:gd name="T44" fmla="*/ 3 w 45"/>
                <a:gd name="T45" fmla="*/ 2 h 138"/>
                <a:gd name="T46" fmla="*/ 23 w 45"/>
                <a:gd name="T47" fmla="*/ 0 h 138"/>
                <a:gd name="T48" fmla="*/ 43 w 45"/>
                <a:gd name="T49" fmla="*/ 2 h 138"/>
                <a:gd name="T50" fmla="*/ 45 w 45"/>
                <a:gd name="T51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138">
                  <a:moveTo>
                    <a:pt x="44" y="73"/>
                  </a:moveTo>
                  <a:cubicBezTo>
                    <a:pt x="43" y="134"/>
                    <a:pt x="43" y="134"/>
                    <a:pt x="43" y="134"/>
                  </a:cubicBezTo>
                  <a:cubicBezTo>
                    <a:pt x="43" y="135"/>
                    <a:pt x="42" y="136"/>
                    <a:pt x="41" y="136"/>
                  </a:cubicBezTo>
                  <a:cubicBezTo>
                    <a:pt x="41" y="136"/>
                    <a:pt x="30" y="138"/>
                    <a:pt x="21" y="138"/>
                  </a:cubicBezTo>
                  <a:cubicBezTo>
                    <a:pt x="12" y="138"/>
                    <a:pt x="2" y="136"/>
                    <a:pt x="2" y="136"/>
                  </a:cubicBezTo>
                  <a:cubicBezTo>
                    <a:pt x="0" y="136"/>
                    <a:pt x="0" y="135"/>
                    <a:pt x="0" y="13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2"/>
                    <a:pt x="1" y="71"/>
                    <a:pt x="2" y="71"/>
                  </a:cubicBezTo>
                  <a:cubicBezTo>
                    <a:pt x="3" y="71"/>
                    <a:pt x="13" y="69"/>
                    <a:pt x="22" y="69"/>
                  </a:cubicBezTo>
                  <a:cubicBezTo>
                    <a:pt x="31" y="69"/>
                    <a:pt x="42" y="71"/>
                    <a:pt x="42" y="71"/>
                  </a:cubicBezTo>
                  <a:cubicBezTo>
                    <a:pt x="43" y="71"/>
                    <a:pt x="44" y="72"/>
                    <a:pt x="44" y="73"/>
                  </a:cubicBezTo>
                  <a:close/>
                  <a:moveTo>
                    <a:pt x="45" y="4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44" y="66"/>
                    <a:pt x="43" y="67"/>
                    <a:pt x="42" y="67"/>
                  </a:cubicBezTo>
                  <a:cubicBezTo>
                    <a:pt x="42" y="67"/>
                    <a:pt x="31" y="69"/>
                    <a:pt x="22" y="69"/>
                  </a:cubicBezTo>
                  <a:cubicBezTo>
                    <a:pt x="13" y="69"/>
                    <a:pt x="3" y="67"/>
                    <a:pt x="3" y="67"/>
                  </a:cubicBezTo>
                  <a:cubicBezTo>
                    <a:pt x="1" y="67"/>
                    <a:pt x="1" y="66"/>
                    <a:pt x="1" y="65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14" y="0"/>
                    <a:pt x="23" y="0"/>
                  </a:cubicBezTo>
                  <a:cubicBezTo>
                    <a:pt x="32" y="0"/>
                    <a:pt x="43" y="2"/>
                    <a:pt x="43" y="2"/>
                  </a:cubicBezTo>
                  <a:cubicBezTo>
                    <a:pt x="44" y="2"/>
                    <a:pt x="45" y="3"/>
                    <a:pt x="4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Rectangle 165"/>
            <p:cNvSpPr>
              <a:spLocks noChangeArrowheads="1"/>
            </p:cNvSpPr>
            <p:nvPr/>
          </p:nvSpPr>
          <p:spPr bwMode="auto">
            <a:xfrm>
              <a:off x="3301528" y="4210651"/>
              <a:ext cx="39019" cy="42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Rectangle 166"/>
            <p:cNvSpPr>
              <a:spLocks noChangeArrowheads="1"/>
            </p:cNvSpPr>
            <p:nvPr/>
          </p:nvSpPr>
          <p:spPr bwMode="auto">
            <a:xfrm>
              <a:off x="3301528" y="4261388"/>
              <a:ext cx="39019" cy="40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Rectangle 167"/>
            <p:cNvSpPr>
              <a:spLocks noChangeArrowheads="1"/>
            </p:cNvSpPr>
            <p:nvPr/>
          </p:nvSpPr>
          <p:spPr bwMode="auto">
            <a:xfrm>
              <a:off x="3196177" y="4109178"/>
              <a:ext cx="40969" cy="39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168"/>
            <p:cNvSpPr/>
            <p:nvPr/>
          </p:nvSpPr>
          <p:spPr bwMode="auto">
            <a:xfrm>
              <a:off x="3192275" y="4206748"/>
              <a:ext cx="44871" cy="46834"/>
            </a:xfrm>
            <a:custGeom>
              <a:avLst/>
              <a:gdLst>
                <a:gd name="T0" fmla="*/ 24 w 24"/>
                <a:gd name="T1" fmla="*/ 2 h 24"/>
                <a:gd name="T2" fmla="*/ 2 w 24"/>
                <a:gd name="T3" fmla="*/ 0 h 24"/>
                <a:gd name="T4" fmla="*/ 0 w 24"/>
                <a:gd name="T5" fmla="*/ 21 h 24"/>
                <a:gd name="T6" fmla="*/ 21 w 24"/>
                <a:gd name="T7" fmla="*/ 24 h 24"/>
                <a:gd name="T8" fmla="*/ 24 w 24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4" y="2"/>
                  </a:moveTo>
                  <a:lnTo>
                    <a:pt x="2" y="0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Rectangle 169"/>
            <p:cNvSpPr>
              <a:spLocks noChangeArrowheads="1"/>
            </p:cNvSpPr>
            <p:nvPr/>
          </p:nvSpPr>
          <p:spPr bwMode="auto">
            <a:xfrm>
              <a:off x="3244950" y="4261388"/>
              <a:ext cx="42921" cy="40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Rectangle 170"/>
            <p:cNvSpPr>
              <a:spLocks noChangeArrowheads="1"/>
            </p:cNvSpPr>
            <p:nvPr/>
          </p:nvSpPr>
          <p:spPr bwMode="auto">
            <a:xfrm>
              <a:off x="3196177" y="4157963"/>
              <a:ext cx="40969" cy="409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Rectangle 171"/>
            <p:cNvSpPr>
              <a:spLocks noChangeArrowheads="1"/>
            </p:cNvSpPr>
            <p:nvPr/>
          </p:nvSpPr>
          <p:spPr bwMode="auto">
            <a:xfrm>
              <a:off x="3301528" y="4109178"/>
              <a:ext cx="39019" cy="39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Rectangle 172"/>
            <p:cNvSpPr>
              <a:spLocks noChangeArrowheads="1"/>
            </p:cNvSpPr>
            <p:nvPr/>
          </p:nvSpPr>
          <p:spPr bwMode="auto">
            <a:xfrm>
              <a:off x="3192275" y="4261388"/>
              <a:ext cx="39019" cy="40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3301528" y="4157963"/>
              <a:ext cx="39019" cy="42931"/>
            </a:xfrm>
            <a:custGeom>
              <a:avLst/>
              <a:gdLst>
                <a:gd name="T0" fmla="*/ 0 w 21"/>
                <a:gd name="T1" fmla="*/ 21 h 23"/>
                <a:gd name="T2" fmla="*/ 21 w 21"/>
                <a:gd name="T3" fmla="*/ 23 h 23"/>
                <a:gd name="T4" fmla="*/ 21 w 21"/>
                <a:gd name="T5" fmla="*/ 2 h 23"/>
                <a:gd name="T6" fmla="*/ 0 w 21"/>
                <a:gd name="T7" fmla="*/ 0 h 23"/>
                <a:gd name="T8" fmla="*/ 0 w 21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21"/>
                  </a:moveTo>
                  <a:lnTo>
                    <a:pt x="21" y="23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3192275" y="3779391"/>
              <a:ext cx="161928" cy="257585"/>
            </a:xfrm>
            <a:custGeom>
              <a:avLst/>
              <a:gdLst>
                <a:gd name="T0" fmla="*/ 2 w 36"/>
                <a:gd name="T1" fmla="*/ 0 h 57"/>
                <a:gd name="T2" fmla="*/ 1 w 36"/>
                <a:gd name="T3" fmla="*/ 2 h 57"/>
                <a:gd name="T4" fmla="*/ 0 w 36"/>
                <a:gd name="T5" fmla="*/ 55 h 57"/>
                <a:gd name="T6" fmla="*/ 1 w 36"/>
                <a:gd name="T7" fmla="*/ 57 h 57"/>
                <a:gd name="T8" fmla="*/ 33 w 36"/>
                <a:gd name="T9" fmla="*/ 57 h 57"/>
                <a:gd name="T10" fmla="*/ 35 w 36"/>
                <a:gd name="T11" fmla="*/ 56 h 57"/>
                <a:gd name="T12" fmla="*/ 36 w 36"/>
                <a:gd name="T13" fmla="*/ 2 h 57"/>
                <a:gd name="T14" fmla="*/ 34 w 36"/>
                <a:gd name="T15" fmla="*/ 0 h 57"/>
                <a:gd name="T16" fmla="*/ 2 w 36"/>
                <a:gd name="T17" fmla="*/ 0 h 57"/>
                <a:gd name="T18" fmla="*/ 19 w 36"/>
                <a:gd name="T19" fmla="*/ 45 h 57"/>
                <a:gd name="T20" fmla="*/ 15 w 36"/>
                <a:gd name="T21" fmla="*/ 45 h 57"/>
                <a:gd name="T22" fmla="*/ 15 w 36"/>
                <a:gd name="T23" fmla="*/ 41 h 57"/>
                <a:gd name="T24" fmla="*/ 19 w 36"/>
                <a:gd name="T25" fmla="*/ 41 h 57"/>
                <a:gd name="T26" fmla="*/ 19 w 36"/>
                <a:gd name="T27" fmla="*/ 45 h 57"/>
                <a:gd name="T28" fmla="*/ 24 w 36"/>
                <a:gd name="T29" fmla="*/ 40 h 57"/>
                <a:gd name="T30" fmla="*/ 23 w 36"/>
                <a:gd name="T31" fmla="*/ 40 h 57"/>
                <a:gd name="T32" fmla="*/ 22 w 36"/>
                <a:gd name="T33" fmla="*/ 40 h 57"/>
                <a:gd name="T34" fmla="*/ 17 w 36"/>
                <a:gd name="T35" fmla="*/ 37 h 57"/>
                <a:gd name="T36" fmla="*/ 12 w 36"/>
                <a:gd name="T37" fmla="*/ 39 h 57"/>
                <a:gd name="T38" fmla="*/ 10 w 36"/>
                <a:gd name="T39" fmla="*/ 39 h 57"/>
                <a:gd name="T40" fmla="*/ 10 w 36"/>
                <a:gd name="T41" fmla="*/ 37 h 57"/>
                <a:gd name="T42" fmla="*/ 17 w 36"/>
                <a:gd name="T43" fmla="*/ 35 h 57"/>
                <a:gd name="T44" fmla="*/ 24 w 36"/>
                <a:gd name="T45" fmla="*/ 38 h 57"/>
                <a:gd name="T46" fmla="*/ 24 w 36"/>
                <a:gd name="T47" fmla="*/ 40 h 57"/>
                <a:gd name="T48" fmla="*/ 28 w 36"/>
                <a:gd name="T49" fmla="*/ 36 h 57"/>
                <a:gd name="T50" fmla="*/ 27 w 36"/>
                <a:gd name="T51" fmla="*/ 37 h 57"/>
                <a:gd name="T52" fmla="*/ 26 w 36"/>
                <a:gd name="T53" fmla="*/ 36 h 57"/>
                <a:gd name="T54" fmla="*/ 17 w 36"/>
                <a:gd name="T55" fmla="*/ 32 h 57"/>
                <a:gd name="T56" fmla="*/ 9 w 36"/>
                <a:gd name="T57" fmla="*/ 36 h 57"/>
                <a:gd name="T58" fmla="*/ 7 w 36"/>
                <a:gd name="T59" fmla="*/ 36 h 57"/>
                <a:gd name="T60" fmla="*/ 7 w 36"/>
                <a:gd name="T61" fmla="*/ 34 h 57"/>
                <a:gd name="T62" fmla="*/ 17 w 36"/>
                <a:gd name="T63" fmla="*/ 30 h 57"/>
                <a:gd name="T64" fmla="*/ 28 w 36"/>
                <a:gd name="T65" fmla="*/ 35 h 57"/>
                <a:gd name="T66" fmla="*/ 28 w 36"/>
                <a:gd name="T67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57">
                  <a:moveTo>
                    <a:pt x="2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5" y="56"/>
                    <a:pt x="35" y="5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lnTo>
                    <a:pt x="2" y="0"/>
                  </a:lnTo>
                  <a:close/>
                  <a:moveTo>
                    <a:pt x="19" y="45"/>
                  </a:moveTo>
                  <a:cubicBezTo>
                    <a:pt x="18" y="46"/>
                    <a:pt x="16" y="46"/>
                    <a:pt x="15" y="45"/>
                  </a:cubicBezTo>
                  <a:cubicBezTo>
                    <a:pt x="14" y="44"/>
                    <a:pt x="14" y="42"/>
                    <a:pt x="15" y="41"/>
                  </a:cubicBezTo>
                  <a:cubicBezTo>
                    <a:pt x="16" y="39"/>
                    <a:pt x="18" y="40"/>
                    <a:pt x="19" y="41"/>
                  </a:cubicBezTo>
                  <a:cubicBezTo>
                    <a:pt x="20" y="42"/>
                    <a:pt x="20" y="44"/>
                    <a:pt x="19" y="45"/>
                  </a:cubicBezTo>
                  <a:close/>
                  <a:moveTo>
                    <a:pt x="24" y="40"/>
                  </a:move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1" y="38"/>
                    <a:pt x="19" y="37"/>
                    <a:pt x="17" y="37"/>
                  </a:cubicBezTo>
                  <a:cubicBezTo>
                    <a:pt x="15" y="37"/>
                    <a:pt x="13" y="38"/>
                    <a:pt x="12" y="39"/>
                  </a:cubicBezTo>
                  <a:cubicBezTo>
                    <a:pt x="11" y="40"/>
                    <a:pt x="10" y="40"/>
                    <a:pt x="10" y="39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2" y="35"/>
                    <a:pt x="15" y="35"/>
                    <a:pt x="17" y="35"/>
                  </a:cubicBezTo>
                  <a:cubicBezTo>
                    <a:pt x="20" y="35"/>
                    <a:pt x="22" y="36"/>
                    <a:pt x="24" y="38"/>
                  </a:cubicBezTo>
                  <a:cubicBezTo>
                    <a:pt x="25" y="38"/>
                    <a:pt x="25" y="39"/>
                    <a:pt x="24" y="40"/>
                  </a:cubicBezTo>
                  <a:close/>
                  <a:moveTo>
                    <a:pt x="28" y="36"/>
                  </a:moveTo>
                  <a:cubicBezTo>
                    <a:pt x="28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6"/>
                  </a:cubicBezTo>
                  <a:cubicBezTo>
                    <a:pt x="24" y="34"/>
                    <a:pt x="20" y="32"/>
                    <a:pt x="17" y="32"/>
                  </a:cubicBezTo>
                  <a:cubicBezTo>
                    <a:pt x="14" y="32"/>
                    <a:pt x="11" y="33"/>
                    <a:pt x="9" y="36"/>
                  </a:cubicBezTo>
                  <a:cubicBezTo>
                    <a:pt x="8" y="36"/>
                    <a:pt x="7" y="36"/>
                    <a:pt x="7" y="36"/>
                  </a:cubicBezTo>
                  <a:cubicBezTo>
                    <a:pt x="6" y="35"/>
                    <a:pt x="6" y="34"/>
                    <a:pt x="7" y="34"/>
                  </a:cubicBezTo>
                  <a:cubicBezTo>
                    <a:pt x="10" y="31"/>
                    <a:pt x="13" y="30"/>
                    <a:pt x="17" y="30"/>
                  </a:cubicBezTo>
                  <a:cubicBezTo>
                    <a:pt x="21" y="30"/>
                    <a:pt x="25" y="31"/>
                    <a:pt x="28" y="35"/>
                  </a:cubicBezTo>
                  <a:cubicBezTo>
                    <a:pt x="28" y="35"/>
                    <a:pt x="28" y="36"/>
                    <a:pt x="28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3237146" y="4044781"/>
              <a:ext cx="66332" cy="7806"/>
            </a:xfrm>
            <a:custGeom>
              <a:avLst/>
              <a:gdLst>
                <a:gd name="T0" fmla="*/ 0 w 35"/>
                <a:gd name="T1" fmla="*/ 3 h 5"/>
                <a:gd name="T2" fmla="*/ 35 w 35"/>
                <a:gd name="T3" fmla="*/ 5 h 5"/>
                <a:gd name="T4" fmla="*/ 35 w 35"/>
                <a:gd name="T5" fmla="*/ 0 h 5"/>
                <a:gd name="T6" fmla="*/ 0 w 35"/>
                <a:gd name="T7" fmla="*/ 0 h 5"/>
                <a:gd name="T8" fmla="*/ 0 w 3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">
                  <a:moveTo>
                    <a:pt x="0" y="3"/>
                  </a:moveTo>
                  <a:lnTo>
                    <a:pt x="35" y="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Rectangle 176"/>
            <p:cNvSpPr>
              <a:spLocks noChangeArrowheads="1"/>
            </p:cNvSpPr>
            <p:nvPr/>
          </p:nvSpPr>
          <p:spPr bwMode="auto">
            <a:xfrm>
              <a:off x="3250803" y="4109178"/>
              <a:ext cx="40969" cy="39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177"/>
            <p:cNvSpPr/>
            <p:nvPr/>
          </p:nvSpPr>
          <p:spPr bwMode="auto">
            <a:xfrm>
              <a:off x="3244950" y="4210651"/>
              <a:ext cx="42921" cy="42931"/>
            </a:xfrm>
            <a:custGeom>
              <a:avLst/>
              <a:gdLst>
                <a:gd name="T0" fmla="*/ 0 w 22"/>
                <a:gd name="T1" fmla="*/ 22 h 22"/>
                <a:gd name="T2" fmla="*/ 22 w 22"/>
                <a:gd name="T3" fmla="*/ 22 h 22"/>
                <a:gd name="T4" fmla="*/ 22 w 22"/>
                <a:gd name="T5" fmla="*/ 0 h 22"/>
                <a:gd name="T6" fmla="*/ 3 w 22"/>
                <a:gd name="T7" fmla="*/ 0 h 22"/>
                <a:gd name="T8" fmla="*/ 0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22"/>
                  </a:moveTo>
                  <a:lnTo>
                    <a:pt x="22" y="22"/>
                  </a:lnTo>
                  <a:lnTo>
                    <a:pt x="22" y="0"/>
                  </a:lnTo>
                  <a:lnTo>
                    <a:pt x="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Rectangle 178"/>
            <p:cNvSpPr>
              <a:spLocks noChangeArrowheads="1"/>
            </p:cNvSpPr>
            <p:nvPr/>
          </p:nvSpPr>
          <p:spPr bwMode="auto">
            <a:xfrm>
              <a:off x="3250803" y="4157963"/>
              <a:ext cx="40969" cy="409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179"/>
            <p:cNvSpPr>
              <a:spLocks noEditPoints="1"/>
            </p:cNvSpPr>
            <p:nvPr/>
          </p:nvSpPr>
          <p:spPr bwMode="auto">
            <a:xfrm>
              <a:off x="3172765" y="3750120"/>
              <a:ext cx="200947" cy="312224"/>
            </a:xfrm>
            <a:custGeom>
              <a:avLst/>
              <a:gdLst>
                <a:gd name="T0" fmla="*/ 22 w 44"/>
                <a:gd name="T1" fmla="*/ 0 h 69"/>
                <a:gd name="T2" fmla="*/ 2 w 44"/>
                <a:gd name="T3" fmla="*/ 2 h 69"/>
                <a:gd name="T4" fmla="*/ 0 w 44"/>
                <a:gd name="T5" fmla="*/ 4 h 69"/>
                <a:gd name="T6" fmla="*/ 0 w 44"/>
                <a:gd name="T7" fmla="*/ 28 h 69"/>
                <a:gd name="T8" fmla="*/ 0 w 44"/>
                <a:gd name="T9" fmla="*/ 40 h 69"/>
                <a:gd name="T10" fmla="*/ 0 w 44"/>
                <a:gd name="T11" fmla="*/ 65 h 69"/>
                <a:gd name="T12" fmla="*/ 2 w 44"/>
                <a:gd name="T13" fmla="*/ 67 h 69"/>
                <a:gd name="T14" fmla="*/ 21 w 44"/>
                <a:gd name="T15" fmla="*/ 69 h 69"/>
                <a:gd name="T16" fmla="*/ 41 w 44"/>
                <a:gd name="T17" fmla="*/ 67 h 69"/>
                <a:gd name="T18" fmla="*/ 43 w 44"/>
                <a:gd name="T19" fmla="*/ 65 h 69"/>
                <a:gd name="T20" fmla="*/ 44 w 44"/>
                <a:gd name="T21" fmla="*/ 4 h 69"/>
                <a:gd name="T22" fmla="*/ 42 w 44"/>
                <a:gd name="T23" fmla="*/ 2 h 69"/>
                <a:gd name="T24" fmla="*/ 22 w 44"/>
                <a:gd name="T25" fmla="*/ 0 h 69"/>
                <a:gd name="T26" fmla="*/ 29 w 44"/>
                <a:gd name="T27" fmla="*/ 67 h 69"/>
                <a:gd name="T28" fmla="*/ 14 w 44"/>
                <a:gd name="T29" fmla="*/ 66 h 69"/>
                <a:gd name="T30" fmla="*/ 14 w 44"/>
                <a:gd name="T31" fmla="*/ 65 h 69"/>
                <a:gd name="T32" fmla="*/ 29 w 44"/>
                <a:gd name="T33" fmla="*/ 65 h 69"/>
                <a:gd name="T34" fmla="*/ 29 w 44"/>
                <a:gd name="T35" fmla="*/ 67 h 69"/>
                <a:gd name="T36" fmla="*/ 40 w 44"/>
                <a:gd name="T37" fmla="*/ 8 h 69"/>
                <a:gd name="T38" fmla="*/ 39 w 44"/>
                <a:gd name="T39" fmla="*/ 62 h 69"/>
                <a:gd name="T40" fmla="*/ 37 w 44"/>
                <a:gd name="T41" fmla="*/ 63 h 69"/>
                <a:gd name="T42" fmla="*/ 5 w 44"/>
                <a:gd name="T43" fmla="*/ 63 h 69"/>
                <a:gd name="T44" fmla="*/ 4 w 44"/>
                <a:gd name="T45" fmla="*/ 61 h 69"/>
                <a:gd name="T46" fmla="*/ 5 w 44"/>
                <a:gd name="T47" fmla="*/ 8 h 69"/>
                <a:gd name="T48" fmla="*/ 6 w 44"/>
                <a:gd name="T49" fmla="*/ 6 h 69"/>
                <a:gd name="T50" fmla="*/ 38 w 44"/>
                <a:gd name="T51" fmla="*/ 6 h 69"/>
                <a:gd name="T52" fmla="*/ 40 w 44"/>
                <a:gd name="T53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69">
                  <a:moveTo>
                    <a:pt x="22" y="0"/>
                  </a:moveTo>
                  <a:cubicBezTo>
                    <a:pt x="13" y="0"/>
                    <a:pt x="3" y="2"/>
                    <a:pt x="2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ubicBezTo>
                    <a:pt x="2" y="67"/>
                    <a:pt x="12" y="69"/>
                    <a:pt x="21" y="69"/>
                  </a:cubicBezTo>
                  <a:cubicBezTo>
                    <a:pt x="30" y="69"/>
                    <a:pt x="41" y="67"/>
                    <a:pt x="41" y="67"/>
                  </a:cubicBezTo>
                  <a:cubicBezTo>
                    <a:pt x="42" y="67"/>
                    <a:pt x="43" y="66"/>
                    <a:pt x="43" y="6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3"/>
                    <a:pt x="43" y="2"/>
                    <a:pt x="42" y="2"/>
                  </a:cubicBezTo>
                  <a:cubicBezTo>
                    <a:pt x="42" y="2"/>
                    <a:pt x="31" y="0"/>
                    <a:pt x="22" y="0"/>
                  </a:cubicBezTo>
                  <a:close/>
                  <a:moveTo>
                    <a:pt x="29" y="67"/>
                  </a:move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29" y="67"/>
                  </a:lnTo>
                  <a:close/>
                  <a:moveTo>
                    <a:pt x="40" y="8"/>
                  </a:move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8" y="63"/>
                    <a:pt x="37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2"/>
                    <a:pt x="4" y="6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40" y="7"/>
                    <a:pt x="4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180"/>
            <p:cNvSpPr>
              <a:spLocks noEditPoints="1"/>
            </p:cNvSpPr>
            <p:nvPr/>
          </p:nvSpPr>
          <p:spPr bwMode="auto">
            <a:xfrm>
              <a:off x="3168864" y="4062345"/>
              <a:ext cx="198997" cy="312224"/>
            </a:xfrm>
            <a:custGeom>
              <a:avLst/>
              <a:gdLst>
                <a:gd name="T0" fmla="*/ 2 w 44"/>
                <a:gd name="T1" fmla="*/ 2 h 69"/>
                <a:gd name="T2" fmla="*/ 0 w 44"/>
                <a:gd name="T3" fmla="*/ 28 h 69"/>
                <a:gd name="T4" fmla="*/ 0 w 44"/>
                <a:gd name="T5" fmla="*/ 65 h 69"/>
                <a:gd name="T6" fmla="*/ 21 w 44"/>
                <a:gd name="T7" fmla="*/ 69 h 69"/>
                <a:gd name="T8" fmla="*/ 43 w 44"/>
                <a:gd name="T9" fmla="*/ 65 h 69"/>
                <a:gd name="T10" fmla="*/ 42 w 44"/>
                <a:gd name="T11" fmla="*/ 2 h 69"/>
                <a:gd name="T12" fmla="*/ 27 w 44"/>
                <a:gd name="T13" fmla="*/ 10 h 69"/>
                <a:gd name="T14" fmla="*/ 18 w 44"/>
                <a:gd name="T15" fmla="*/ 19 h 69"/>
                <a:gd name="T16" fmla="*/ 27 w 44"/>
                <a:gd name="T17" fmla="*/ 10 h 69"/>
                <a:gd name="T18" fmla="*/ 18 w 44"/>
                <a:gd name="T19" fmla="*/ 21 h 69"/>
                <a:gd name="T20" fmla="*/ 27 w 44"/>
                <a:gd name="T21" fmla="*/ 30 h 69"/>
                <a:gd name="T22" fmla="*/ 26 w 44"/>
                <a:gd name="T23" fmla="*/ 33 h 69"/>
                <a:gd name="T24" fmla="*/ 17 w 44"/>
                <a:gd name="T25" fmla="*/ 42 h 69"/>
                <a:gd name="T26" fmla="*/ 26 w 44"/>
                <a:gd name="T27" fmla="*/ 33 h 69"/>
                <a:gd name="T28" fmla="*/ 15 w 44"/>
                <a:gd name="T29" fmla="*/ 10 h 69"/>
                <a:gd name="T30" fmla="*/ 6 w 44"/>
                <a:gd name="T31" fmla="*/ 19 h 69"/>
                <a:gd name="T32" fmla="*/ 6 w 44"/>
                <a:gd name="T33" fmla="*/ 21 h 69"/>
                <a:gd name="T34" fmla="*/ 15 w 44"/>
                <a:gd name="T35" fmla="*/ 30 h 69"/>
                <a:gd name="T36" fmla="*/ 6 w 44"/>
                <a:gd name="T37" fmla="*/ 21 h 69"/>
                <a:gd name="T38" fmla="*/ 15 w 44"/>
                <a:gd name="T39" fmla="*/ 33 h 69"/>
                <a:gd name="T40" fmla="*/ 5 w 44"/>
                <a:gd name="T41" fmla="*/ 41 h 69"/>
                <a:gd name="T42" fmla="*/ 5 w 44"/>
                <a:gd name="T43" fmla="*/ 53 h 69"/>
                <a:gd name="T44" fmla="*/ 14 w 44"/>
                <a:gd name="T45" fmla="*/ 44 h 69"/>
                <a:gd name="T46" fmla="*/ 5 w 44"/>
                <a:gd name="T47" fmla="*/ 53 h 69"/>
                <a:gd name="T48" fmla="*/ 17 w 44"/>
                <a:gd name="T49" fmla="*/ 44 h 69"/>
                <a:gd name="T50" fmla="*/ 26 w 44"/>
                <a:gd name="T51" fmla="*/ 53 h 69"/>
                <a:gd name="T52" fmla="*/ 38 w 44"/>
                <a:gd name="T53" fmla="*/ 53 h 69"/>
                <a:gd name="T54" fmla="*/ 29 w 44"/>
                <a:gd name="T55" fmla="*/ 44 h 69"/>
                <a:gd name="T56" fmla="*/ 38 w 44"/>
                <a:gd name="T57" fmla="*/ 53 h 69"/>
                <a:gd name="T58" fmla="*/ 29 w 44"/>
                <a:gd name="T59" fmla="*/ 42 h 69"/>
                <a:gd name="T60" fmla="*/ 38 w 44"/>
                <a:gd name="T61" fmla="*/ 33 h 69"/>
                <a:gd name="T62" fmla="*/ 38 w 44"/>
                <a:gd name="T63" fmla="*/ 31 h 69"/>
                <a:gd name="T64" fmla="*/ 29 w 44"/>
                <a:gd name="T65" fmla="*/ 21 h 69"/>
                <a:gd name="T66" fmla="*/ 38 w 44"/>
                <a:gd name="T67" fmla="*/ 31 h 69"/>
                <a:gd name="T68" fmla="*/ 29 w 44"/>
                <a:gd name="T69" fmla="*/ 19 h 69"/>
                <a:gd name="T70" fmla="*/ 38 w 44"/>
                <a:gd name="T7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69">
                  <a:moveTo>
                    <a:pt x="22" y="0"/>
                  </a:moveTo>
                  <a:cubicBezTo>
                    <a:pt x="13" y="0"/>
                    <a:pt x="3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ubicBezTo>
                    <a:pt x="2" y="67"/>
                    <a:pt x="12" y="69"/>
                    <a:pt x="21" y="69"/>
                  </a:cubicBezTo>
                  <a:cubicBezTo>
                    <a:pt x="30" y="69"/>
                    <a:pt x="41" y="67"/>
                    <a:pt x="41" y="67"/>
                  </a:cubicBezTo>
                  <a:cubicBezTo>
                    <a:pt x="42" y="67"/>
                    <a:pt x="43" y="66"/>
                    <a:pt x="43" y="6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3"/>
                    <a:pt x="43" y="2"/>
                    <a:pt x="42" y="2"/>
                  </a:cubicBezTo>
                  <a:cubicBezTo>
                    <a:pt x="42" y="2"/>
                    <a:pt x="31" y="0"/>
                    <a:pt x="22" y="0"/>
                  </a:cubicBezTo>
                  <a:close/>
                  <a:moveTo>
                    <a:pt x="27" y="10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27" y="10"/>
                  </a:lnTo>
                  <a:close/>
                  <a:moveTo>
                    <a:pt x="18" y="30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30"/>
                    <a:pt x="27" y="30"/>
                    <a:pt x="27" y="30"/>
                  </a:cubicBezTo>
                  <a:lnTo>
                    <a:pt x="18" y="30"/>
                  </a:lnTo>
                  <a:close/>
                  <a:moveTo>
                    <a:pt x="26" y="33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26" y="33"/>
                  </a:lnTo>
                  <a:close/>
                  <a:moveTo>
                    <a:pt x="6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6" y="10"/>
                  </a:lnTo>
                  <a:close/>
                  <a:moveTo>
                    <a:pt x="6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6" y="30"/>
                    <a:pt x="6" y="30"/>
                  </a:cubicBezTo>
                  <a:lnTo>
                    <a:pt x="6" y="21"/>
                  </a:lnTo>
                  <a:close/>
                  <a:moveTo>
                    <a:pt x="6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5" y="41"/>
                    <a:pt x="5" y="41"/>
                    <a:pt x="5" y="41"/>
                  </a:cubicBezTo>
                  <a:lnTo>
                    <a:pt x="6" y="32"/>
                  </a:lnTo>
                  <a:close/>
                  <a:moveTo>
                    <a:pt x="5" y="53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53"/>
                    <a:pt x="14" y="53"/>
                    <a:pt x="14" y="53"/>
                  </a:cubicBezTo>
                  <a:lnTo>
                    <a:pt x="5" y="53"/>
                  </a:lnTo>
                  <a:close/>
                  <a:moveTo>
                    <a:pt x="17" y="53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17" y="53"/>
                  </a:lnTo>
                  <a:close/>
                  <a:moveTo>
                    <a:pt x="38" y="53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8" y="44"/>
                    <a:pt x="38" y="44"/>
                    <a:pt x="38" y="44"/>
                  </a:cubicBezTo>
                  <a:lnTo>
                    <a:pt x="38" y="53"/>
                  </a:lnTo>
                  <a:close/>
                  <a:moveTo>
                    <a:pt x="38" y="42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3"/>
                    <a:pt x="38" y="33"/>
                    <a:pt x="38" y="33"/>
                  </a:cubicBezTo>
                  <a:lnTo>
                    <a:pt x="38" y="42"/>
                  </a:lnTo>
                  <a:close/>
                  <a:moveTo>
                    <a:pt x="38" y="3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8" y="31"/>
                  </a:lnTo>
                  <a:close/>
                  <a:moveTo>
                    <a:pt x="38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181"/>
            <p:cNvSpPr/>
            <p:nvPr/>
          </p:nvSpPr>
          <p:spPr bwMode="auto">
            <a:xfrm>
              <a:off x="3219588" y="3914038"/>
              <a:ext cx="97548" cy="31222"/>
            </a:xfrm>
            <a:custGeom>
              <a:avLst/>
              <a:gdLst>
                <a:gd name="T0" fmla="*/ 11 w 22"/>
                <a:gd name="T1" fmla="*/ 0 h 7"/>
                <a:gd name="T2" fmla="*/ 1 w 22"/>
                <a:gd name="T3" fmla="*/ 4 h 7"/>
                <a:gd name="T4" fmla="*/ 1 w 22"/>
                <a:gd name="T5" fmla="*/ 6 h 7"/>
                <a:gd name="T6" fmla="*/ 3 w 22"/>
                <a:gd name="T7" fmla="*/ 6 h 7"/>
                <a:gd name="T8" fmla="*/ 11 w 22"/>
                <a:gd name="T9" fmla="*/ 2 h 7"/>
                <a:gd name="T10" fmla="*/ 20 w 22"/>
                <a:gd name="T11" fmla="*/ 6 h 7"/>
                <a:gd name="T12" fmla="*/ 21 w 22"/>
                <a:gd name="T13" fmla="*/ 7 h 7"/>
                <a:gd name="T14" fmla="*/ 22 w 22"/>
                <a:gd name="T15" fmla="*/ 6 h 7"/>
                <a:gd name="T16" fmla="*/ 22 w 22"/>
                <a:gd name="T17" fmla="*/ 5 h 7"/>
                <a:gd name="T18" fmla="*/ 11 w 2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7">
                  <a:moveTo>
                    <a:pt x="11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3"/>
                    <a:pt x="8" y="2"/>
                    <a:pt x="11" y="2"/>
                  </a:cubicBezTo>
                  <a:cubicBezTo>
                    <a:pt x="14" y="2"/>
                    <a:pt x="18" y="4"/>
                    <a:pt x="20" y="6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2" y="7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19" y="1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182"/>
            <p:cNvSpPr/>
            <p:nvPr/>
          </p:nvSpPr>
          <p:spPr bwMode="auto">
            <a:xfrm>
              <a:off x="3231294" y="3937455"/>
              <a:ext cx="72185" cy="21465"/>
            </a:xfrm>
            <a:custGeom>
              <a:avLst/>
              <a:gdLst>
                <a:gd name="T0" fmla="*/ 8 w 16"/>
                <a:gd name="T1" fmla="*/ 0 h 5"/>
                <a:gd name="T2" fmla="*/ 1 w 16"/>
                <a:gd name="T3" fmla="*/ 2 h 5"/>
                <a:gd name="T4" fmla="*/ 1 w 16"/>
                <a:gd name="T5" fmla="*/ 4 h 5"/>
                <a:gd name="T6" fmla="*/ 3 w 16"/>
                <a:gd name="T7" fmla="*/ 4 h 5"/>
                <a:gd name="T8" fmla="*/ 8 w 16"/>
                <a:gd name="T9" fmla="*/ 2 h 5"/>
                <a:gd name="T10" fmla="*/ 13 w 16"/>
                <a:gd name="T11" fmla="*/ 5 h 5"/>
                <a:gd name="T12" fmla="*/ 14 w 16"/>
                <a:gd name="T13" fmla="*/ 5 h 5"/>
                <a:gd name="T14" fmla="*/ 15 w 16"/>
                <a:gd name="T15" fmla="*/ 5 h 5"/>
                <a:gd name="T16" fmla="*/ 15 w 16"/>
                <a:gd name="T17" fmla="*/ 3 h 5"/>
                <a:gd name="T18" fmla="*/ 8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8" y="0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4" y="3"/>
                    <a:pt x="6" y="2"/>
                    <a:pt x="8" y="2"/>
                  </a:cubicBezTo>
                  <a:cubicBezTo>
                    <a:pt x="10" y="2"/>
                    <a:pt x="12" y="3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3" y="1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183"/>
            <p:cNvSpPr/>
            <p:nvPr/>
          </p:nvSpPr>
          <p:spPr bwMode="auto">
            <a:xfrm>
              <a:off x="3254705" y="3955017"/>
              <a:ext cx="27313" cy="31222"/>
            </a:xfrm>
            <a:custGeom>
              <a:avLst/>
              <a:gdLst>
                <a:gd name="T0" fmla="*/ 1 w 6"/>
                <a:gd name="T1" fmla="*/ 2 h 7"/>
                <a:gd name="T2" fmla="*/ 1 w 6"/>
                <a:gd name="T3" fmla="*/ 6 h 7"/>
                <a:gd name="T4" fmla="*/ 5 w 6"/>
                <a:gd name="T5" fmla="*/ 6 h 7"/>
                <a:gd name="T6" fmla="*/ 5 w 6"/>
                <a:gd name="T7" fmla="*/ 2 h 7"/>
                <a:gd name="T8" fmla="*/ 1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2" y="7"/>
                    <a:pt x="4" y="7"/>
                    <a:pt x="5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184"/>
            <p:cNvSpPr>
              <a:spLocks noEditPoints="1"/>
            </p:cNvSpPr>
            <p:nvPr/>
          </p:nvSpPr>
          <p:spPr bwMode="auto">
            <a:xfrm>
              <a:off x="2398237" y="1117677"/>
              <a:ext cx="152174" cy="152209"/>
            </a:xfrm>
            <a:custGeom>
              <a:avLst/>
              <a:gdLst>
                <a:gd name="T0" fmla="*/ 10 w 34"/>
                <a:gd name="T1" fmla="*/ 23 h 34"/>
                <a:gd name="T2" fmla="*/ 17 w 34"/>
                <a:gd name="T3" fmla="*/ 11 h 34"/>
                <a:gd name="T4" fmla="*/ 23 w 34"/>
                <a:gd name="T5" fmla="*/ 14 h 34"/>
                <a:gd name="T6" fmla="*/ 18 w 34"/>
                <a:gd name="T7" fmla="*/ 0 h 34"/>
                <a:gd name="T8" fmla="*/ 1 w 34"/>
                <a:gd name="T9" fmla="*/ 3 h 34"/>
                <a:gd name="T10" fmla="*/ 6 w 34"/>
                <a:gd name="T11" fmla="*/ 6 h 34"/>
                <a:gd name="T12" fmla="*/ 2 w 34"/>
                <a:gd name="T13" fmla="*/ 12 h 34"/>
                <a:gd name="T14" fmla="*/ 3 w 34"/>
                <a:gd name="T15" fmla="*/ 19 h 34"/>
                <a:gd name="T16" fmla="*/ 12 w 34"/>
                <a:gd name="T17" fmla="*/ 32 h 34"/>
                <a:gd name="T18" fmla="*/ 10 w 34"/>
                <a:gd name="T19" fmla="*/ 23 h 34"/>
                <a:gd name="T20" fmla="*/ 32 w 34"/>
                <a:gd name="T21" fmla="*/ 20 h 34"/>
                <a:gd name="T22" fmla="*/ 13 w 34"/>
                <a:gd name="T23" fmla="*/ 21 h 34"/>
                <a:gd name="T24" fmla="*/ 12 w 34"/>
                <a:gd name="T25" fmla="*/ 27 h 34"/>
                <a:gd name="T26" fmla="*/ 14 w 34"/>
                <a:gd name="T27" fmla="*/ 32 h 34"/>
                <a:gd name="T28" fmla="*/ 18 w 34"/>
                <a:gd name="T29" fmla="*/ 34 h 34"/>
                <a:gd name="T30" fmla="*/ 34 w 34"/>
                <a:gd name="T31" fmla="*/ 33 h 34"/>
                <a:gd name="T32" fmla="*/ 32 w 34"/>
                <a:gd name="T3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4">
                  <a:moveTo>
                    <a:pt x="10" y="23"/>
                  </a:moveTo>
                  <a:cubicBezTo>
                    <a:pt x="10" y="20"/>
                    <a:pt x="15" y="14"/>
                    <a:pt x="17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3" y="10"/>
                    <a:pt x="2" y="12"/>
                  </a:cubicBezTo>
                  <a:cubicBezTo>
                    <a:pt x="0" y="15"/>
                    <a:pt x="2" y="16"/>
                    <a:pt x="3" y="19"/>
                  </a:cubicBezTo>
                  <a:cubicBezTo>
                    <a:pt x="5" y="22"/>
                    <a:pt x="12" y="32"/>
                    <a:pt x="12" y="32"/>
                  </a:cubicBezTo>
                  <a:cubicBezTo>
                    <a:pt x="12" y="32"/>
                    <a:pt x="10" y="26"/>
                    <a:pt x="10" y="23"/>
                  </a:cubicBezTo>
                  <a:close/>
                  <a:moveTo>
                    <a:pt x="32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1" y="22"/>
                    <a:pt x="12" y="27"/>
                  </a:cubicBezTo>
                  <a:cubicBezTo>
                    <a:pt x="13" y="31"/>
                    <a:pt x="14" y="32"/>
                    <a:pt x="14" y="32"/>
                  </a:cubicBezTo>
                  <a:cubicBezTo>
                    <a:pt x="14" y="32"/>
                    <a:pt x="15" y="34"/>
                    <a:pt x="18" y="34"/>
                  </a:cubicBezTo>
                  <a:cubicBezTo>
                    <a:pt x="21" y="34"/>
                    <a:pt x="34" y="33"/>
                    <a:pt x="34" y="33"/>
                  </a:cubicBezTo>
                  <a:lnTo>
                    <a:pt x="3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185"/>
            <p:cNvSpPr>
              <a:spLocks noEditPoints="1"/>
            </p:cNvSpPr>
            <p:nvPr/>
          </p:nvSpPr>
          <p:spPr bwMode="auto">
            <a:xfrm>
              <a:off x="2454815" y="1004496"/>
              <a:ext cx="191193" cy="107328"/>
            </a:xfrm>
            <a:custGeom>
              <a:avLst/>
              <a:gdLst>
                <a:gd name="T0" fmla="*/ 21 w 42"/>
                <a:gd name="T1" fmla="*/ 4 h 24"/>
                <a:gd name="T2" fmla="*/ 27 w 42"/>
                <a:gd name="T3" fmla="*/ 16 h 24"/>
                <a:gd name="T4" fmla="*/ 21 w 42"/>
                <a:gd name="T5" fmla="*/ 19 h 24"/>
                <a:gd name="T6" fmla="*/ 38 w 42"/>
                <a:gd name="T7" fmla="*/ 21 h 24"/>
                <a:gd name="T8" fmla="*/ 42 w 42"/>
                <a:gd name="T9" fmla="*/ 8 h 24"/>
                <a:gd name="T10" fmla="*/ 37 w 42"/>
                <a:gd name="T11" fmla="*/ 10 h 24"/>
                <a:gd name="T12" fmla="*/ 34 w 42"/>
                <a:gd name="T13" fmla="*/ 4 h 24"/>
                <a:gd name="T14" fmla="*/ 27 w 42"/>
                <a:gd name="T15" fmla="*/ 0 h 24"/>
                <a:gd name="T16" fmla="*/ 12 w 42"/>
                <a:gd name="T17" fmla="*/ 0 h 24"/>
                <a:gd name="T18" fmla="*/ 21 w 42"/>
                <a:gd name="T19" fmla="*/ 4 h 24"/>
                <a:gd name="T20" fmla="*/ 11 w 42"/>
                <a:gd name="T21" fmla="*/ 24 h 24"/>
                <a:gd name="T22" fmla="*/ 21 w 42"/>
                <a:gd name="T23" fmla="*/ 7 h 24"/>
                <a:gd name="T24" fmla="*/ 16 w 42"/>
                <a:gd name="T25" fmla="*/ 3 h 24"/>
                <a:gd name="T26" fmla="*/ 11 w 42"/>
                <a:gd name="T27" fmla="*/ 2 h 24"/>
                <a:gd name="T28" fmla="*/ 7 w 42"/>
                <a:gd name="T29" fmla="*/ 4 h 24"/>
                <a:gd name="T30" fmla="*/ 0 w 42"/>
                <a:gd name="T31" fmla="*/ 18 h 24"/>
                <a:gd name="T32" fmla="*/ 11 w 42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4">
                  <a:moveTo>
                    <a:pt x="21" y="4"/>
                  </a:moveTo>
                  <a:cubicBezTo>
                    <a:pt x="23" y="6"/>
                    <a:pt x="26" y="13"/>
                    <a:pt x="27" y="16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8"/>
                    <a:pt x="36" y="5"/>
                    <a:pt x="34" y="4"/>
                  </a:cubicBezTo>
                  <a:cubicBezTo>
                    <a:pt x="33" y="1"/>
                    <a:pt x="31" y="1"/>
                    <a:pt x="27" y="0"/>
                  </a:cubicBezTo>
                  <a:cubicBezTo>
                    <a:pt x="24" y="0"/>
                    <a:pt x="12" y="0"/>
                    <a:pt x="12" y="0"/>
                  </a:cubicBezTo>
                  <a:cubicBezTo>
                    <a:pt x="12" y="0"/>
                    <a:pt x="18" y="2"/>
                    <a:pt x="21" y="4"/>
                  </a:cubicBezTo>
                  <a:close/>
                  <a:moveTo>
                    <a:pt x="11" y="24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16" y="3"/>
                  </a:cubicBezTo>
                  <a:cubicBezTo>
                    <a:pt x="13" y="2"/>
                    <a:pt x="11" y="2"/>
                    <a:pt x="11" y="2"/>
                  </a:cubicBezTo>
                  <a:cubicBezTo>
                    <a:pt x="11" y="2"/>
                    <a:pt x="9" y="2"/>
                    <a:pt x="7" y="4"/>
                  </a:cubicBezTo>
                  <a:cubicBezTo>
                    <a:pt x="6" y="6"/>
                    <a:pt x="0" y="18"/>
                    <a:pt x="0" y="18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186"/>
            <p:cNvSpPr>
              <a:spLocks noEditPoints="1"/>
            </p:cNvSpPr>
            <p:nvPr/>
          </p:nvSpPr>
          <p:spPr bwMode="auto">
            <a:xfrm>
              <a:off x="2564069" y="1090357"/>
              <a:ext cx="140468" cy="195140"/>
            </a:xfrm>
            <a:custGeom>
              <a:avLst/>
              <a:gdLst>
                <a:gd name="T0" fmla="*/ 24 w 31"/>
                <a:gd name="T1" fmla="*/ 25 h 43"/>
                <a:gd name="T2" fmla="*/ 11 w 31"/>
                <a:gd name="T3" fmla="*/ 25 h 43"/>
                <a:gd name="T4" fmla="*/ 10 w 31"/>
                <a:gd name="T5" fmla="*/ 19 h 43"/>
                <a:gd name="T6" fmla="*/ 0 w 31"/>
                <a:gd name="T7" fmla="*/ 32 h 43"/>
                <a:gd name="T8" fmla="*/ 13 w 31"/>
                <a:gd name="T9" fmla="*/ 43 h 43"/>
                <a:gd name="T10" fmla="*/ 12 w 31"/>
                <a:gd name="T11" fmla="*/ 38 h 43"/>
                <a:gd name="T12" fmla="*/ 20 w 31"/>
                <a:gd name="T13" fmla="*/ 38 h 43"/>
                <a:gd name="T14" fmla="*/ 25 w 31"/>
                <a:gd name="T15" fmla="*/ 33 h 43"/>
                <a:gd name="T16" fmla="*/ 31 w 31"/>
                <a:gd name="T17" fmla="*/ 19 h 43"/>
                <a:gd name="T18" fmla="*/ 24 w 31"/>
                <a:gd name="T19" fmla="*/ 25 h 43"/>
                <a:gd name="T20" fmla="*/ 10 w 31"/>
                <a:gd name="T21" fmla="*/ 8 h 43"/>
                <a:gd name="T22" fmla="*/ 21 w 31"/>
                <a:gd name="T23" fmla="*/ 24 h 43"/>
                <a:gd name="T24" fmla="*/ 27 w 31"/>
                <a:gd name="T25" fmla="*/ 21 h 43"/>
                <a:gd name="T26" fmla="*/ 30 w 31"/>
                <a:gd name="T27" fmla="*/ 17 h 43"/>
                <a:gd name="T28" fmla="*/ 29 w 31"/>
                <a:gd name="T29" fmla="*/ 13 h 43"/>
                <a:gd name="T30" fmla="*/ 19 w 31"/>
                <a:gd name="T31" fmla="*/ 0 h 43"/>
                <a:gd name="T32" fmla="*/ 10 w 31"/>
                <a:gd name="T3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3">
                  <a:moveTo>
                    <a:pt x="24" y="25"/>
                  </a:moveTo>
                  <a:cubicBezTo>
                    <a:pt x="22" y="26"/>
                    <a:pt x="15" y="26"/>
                    <a:pt x="11" y="25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5" y="38"/>
                    <a:pt x="18" y="38"/>
                    <a:pt x="20" y="38"/>
                  </a:cubicBezTo>
                  <a:cubicBezTo>
                    <a:pt x="23" y="37"/>
                    <a:pt x="24" y="35"/>
                    <a:pt x="25" y="33"/>
                  </a:cubicBezTo>
                  <a:cubicBezTo>
                    <a:pt x="27" y="30"/>
                    <a:pt x="31" y="19"/>
                    <a:pt x="31" y="19"/>
                  </a:cubicBezTo>
                  <a:cubicBezTo>
                    <a:pt x="31" y="19"/>
                    <a:pt x="28" y="23"/>
                    <a:pt x="24" y="25"/>
                  </a:cubicBezTo>
                  <a:close/>
                  <a:moveTo>
                    <a:pt x="10" y="8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3" y="25"/>
                    <a:pt x="27" y="21"/>
                  </a:cubicBezTo>
                  <a:cubicBezTo>
                    <a:pt x="29" y="19"/>
                    <a:pt x="30" y="17"/>
                    <a:pt x="30" y="17"/>
                  </a:cubicBezTo>
                  <a:cubicBezTo>
                    <a:pt x="30" y="17"/>
                    <a:pt x="31" y="16"/>
                    <a:pt x="29" y="13"/>
                  </a:cubicBezTo>
                  <a:cubicBezTo>
                    <a:pt x="28" y="11"/>
                    <a:pt x="19" y="0"/>
                    <a:pt x="19" y="0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185" name="Group 84"/>
          <p:cNvGrpSpPr>
            <a:grpSpLocks noChangeAspect="1"/>
          </p:cNvGrpSpPr>
          <p:nvPr/>
        </p:nvGrpSpPr>
        <p:grpSpPr>
          <a:xfrm>
            <a:off x="4118299" y="1034228"/>
            <a:ext cx="432000" cy="432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86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87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188" name="Group 92"/>
          <p:cNvGrpSpPr>
            <a:grpSpLocks noChangeAspect="1"/>
          </p:cNvGrpSpPr>
          <p:nvPr/>
        </p:nvGrpSpPr>
        <p:grpSpPr>
          <a:xfrm>
            <a:off x="4105599" y="2816282"/>
            <a:ext cx="432000" cy="432833"/>
            <a:chOff x="4427538" y="3192463"/>
            <a:chExt cx="823913" cy="825500"/>
          </a:xfrm>
          <a:solidFill>
            <a:schemeClr val="accent1"/>
          </a:solidFill>
        </p:grpSpPr>
        <p:sp>
          <p:nvSpPr>
            <p:cNvPr id="189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0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1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2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  <p:sp>
          <p:nvSpPr>
            <p:cNvPr id="193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sp>
        <p:nvSpPr>
          <p:cNvPr id="194" name="Text Box 10"/>
          <p:cNvSpPr txBox="1">
            <a:spLocks noChangeArrowheads="1"/>
          </p:cNvSpPr>
          <p:nvPr/>
        </p:nvSpPr>
        <p:spPr bwMode="auto">
          <a:xfrm>
            <a:off x="4645660" y="1054735"/>
            <a:ext cx="3921125" cy="163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rPr>
              <a:t>课程改革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cs typeface="Open Sans" pitchFamily="34" charset="0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一是改变课程过于注重知识传授，忽略学习态度价值观的过程。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二是改变课程结构，使课程结构具有均衡性、综合性和选择性。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三是改变课程内容，加强课程内容与学生生活及科技发展的联系。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四是改变课程实施，倡导学生主动参与，培养学生分析解决问题以及交流与合作的能力。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五是改变课程评价，发挥促进学生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  <a:sym typeface="+mn-ea"/>
              </a:rPr>
              <a:t>教师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发展，改进教学实践的功能。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+mn-ea"/>
              </a:rPr>
              <a:t>六是改变课程管理，增强课程对地方、学校及学生的适应性。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95" name="Text Box 10"/>
          <p:cNvSpPr txBox="1">
            <a:spLocks noChangeArrowheads="1"/>
          </p:cNvSpPr>
          <p:nvPr/>
        </p:nvSpPr>
        <p:spPr bwMode="auto">
          <a:xfrm>
            <a:off x="4645660" y="2900680"/>
            <a:ext cx="4190365" cy="155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Open Sans" pitchFamily="34" charset="0"/>
              </a:rPr>
              <a:t>课题诠释：校企合作背景下中职《计算机基础》课程改革的实践研究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cs typeface="Open Sans" pitchFamily="34" charset="0"/>
            </a:endParaRPr>
          </a:p>
          <a:p>
            <a:pPr defTabSz="108839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在中职教育的校企合作背景下积极开展《计算机基础》课程改革实践，结合企业对计算机基础能力的基本需求，通过企业参与教学内容设计并进行教材开发；实施教学模式和教学方式的改革；建立学校、企业、教师及学生多元评价体系来进行课程改革。该课程改革有利于学生熟练使用计算机知识与技能来完成工作任务，提高中等职业学校学生的就业竞争力。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03" name="组合 202"/>
          <p:cNvGrpSpPr/>
          <p:nvPr/>
        </p:nvGrpSpPr>
        <p:grpSpPr bwMode="auto">
          <a:xfrm>
            <a:off x="206375" y="315913"/>
            <a:ext cx="815975" cy="522287"/>
            <a:chOff x="4353620" y="864629"/>
            <a:chExt cx="742365" cy="476312"/>
          </a:xfrm>
        </p:grpSpPr>
        <p:sp>
          <p:nvSpPr>
            <p:cNvPr id="204" name="KSO_Shape"/>
            <p:cNvSpPr/>
            <p:nvPr/>
          </p:nvSpPr>
          <p:spPr bwMode="auto">
            <a:xfrm>
              <a:off x="4353620" y="866076"/>
              <a:ext cx="742365" cy="40826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470" name="文本框 204"/>
            <p:cNvSpPr txBox="1">
              <a:spLocks noChangeArrowheads="1"/>
            </p:cNvSpPr>
            <p:nvPr/>
          </p:nvSpPr>
          <p:spPr bwMode="auto">
            <a:xfrm>
              <a:off x="4508346" y="864629"/>
              <a:ext cx="432912" cy="4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zh-CN" altLang="en-US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 bwMode="auto">
          <a:xfrm>
            <a:off x="1164415" y="317500"/>
            <a:ext cx="3438700" cy="605457"/>
            <a:chOff x="1042749" y="269923"/>
            <a:chExt cx="3439107" cy="605808"/>
          </a:xfrm>
        </p:grpSpPr>
        <p:sp>
          <p:nvSpPr>
            <p:cNvPr id="18471" name="文本框 390"/>
            <p:cNvSpPr txBox="1">
              <a:spLocks noChangeArrowheads="1"/>
            </p:cNvSpPr>
            <p:nvPr/>
          </p:nvSpPr>
          <p:spPr bwMode="auto">
            <a:xfrm>
              <a:off x="1042924" y="269923"/>
              <a:ext cx="3438932" cy="46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sz="2400" b="1">
                  <a:latin typeface="微软雅黑" panose="020B0503020204020204" pitchFamily="34" charset="-122"/>
                </a:rPr>
                <a:t>课题研究背景</a:t>
              </a:r>
              <a:endParaRPr lang="en-US" altLang="zh-CN" sz="2400" b="1">
                <a:latin typeface="微软雅黑" panose="020B0503020204020204" pitchFamily="34" charset="-122"/>
              </a:endParaRPr>
            </a:p>
          </p:txBody>
        </p:sp>
        <p:sp>
          <p:nvSpPr>
            <p:cNvPr id="18472" name="文本框 391"/>
            <p:cNvSpPr txBox="1">
              <a:spLocks noChangeArrowheads="1"/>
            </p:cNvSpPr>
            <p:nvPr/>
          </p:nvSpPr>
          <p:spPr bwMode="auto">
            <a:xfrm>
              <a:off x="1042749" y="630479"/>
              <a:ext cx="2677642" cy="24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id-ID" altLang="zh-CN" sz="1000"/>
                <a:t>  </a:t>
              </a:r>
              <a:endParaRPr lang="zh-CN" altLang="en-US" sz="1000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8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8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</p:bldLst>
  </p:timing>
</p:sld>
</file>

<file path=ppt/tags/tag1.xml><?xml version="1.0" encoding="utf-8"?>
<p:tagLst xmlns:p="http://schemas.openxmlformats.org/presentationml/2006/main">
  <p:tag name="MH" val="20150820163733"/>
  <p:tag name="MH_LIBRARY" val="GRAPHIC"/>
  <p:tag name="MH_TYPE" val="Other"/>
  <p:tag name="MH_ORDER" val="2"/>
</p:tagLst>
</file>

<file path=ppt/tags/tag10.xml><?xml version="1.0" encoding="utf-8"?>
<p:tagLst xmlns:p="http://schemas.openxmlformats.org/presentationml/2006/main">
  <p:tag name="MH" val="20150820163733"/>
  <p:tag name="MH_LIBRARY" val="GRAPHIC"/>
  <p:tag name="MH_TYPE" val="Other"/>
  <p:tag name="MH_ORDER" val="3"/>
</p:tagLst>
</file>

<file path=ppt/tags/tag11.xml><?xml version="1.0" encoding="utf-8"?>
<p:tagLst xmlns:p="http://schemas.openxmlformats.org/presentationml/2006/main">
  <p:tag name="MH" val="20150820163733"/>
  <p:tag name="MH_LIBRARY" val="GRAPHIC"/>
  <p:tag name="MH_TYPE" val="Other"/>
  <p:tag name="MH_ORDER" val="4"/>
</p:tagLst>
</file>

<file path=ppt/tags/tag12.xml><?xml version="1.0" encoding="utf-8"?>
<p:tagLst xmlns:p="http://schemas.openxmlformats.org/presentationml/2006/main">
  <p:tag name="MH" val="20150820163733"/>
  <p:tag name="MH_LIBRARY" val="GRAPHIC"/>
  <p:tag name="MH_TYPE" val="Other"/>
  <p:tag name="MH_ORDER" val="11"/>
</p:tagLst>
</file>

<file path=ppt/tags/tag13.xml><?xml version="1.0" encoding="utf-8"?>
<p:tagLst xmlns:p="http://schemas.openxmlformats.org/presentationml/2006/main">
  <p:tag name="MH_TYPE" val="#NeiR#"/>
  <p:tag name="MH_NUMBER" val="5"/>
  <p:tag name="MH_CATEGORY" val="#LiuChBZh#"/>
  <p:tag name="MH_LAYOUT" val="SubTitleTextDesc"/>
  <p:tag name="MH" val="20150820163733"/>
  <p:tag name="MH_LIBRARY" val="GRAPHIC"/>
</p:tagLst>
</file>

<file path=ppt/tags/tag14.xml><?xml version="1.0" encoding="utf-8"?>
<p:tagLst xmlns:p="http://schemas.openxmlformats.org/presentationml/2006/main">
  <p:tag name="ISPRING_PRESENTATION_TITLE" val="PowerPoint 演示文稿"/>
  <p:tag name="MH_CONTENTSID" val="458"/>
  <p:tag name="MH_SECTIONID" val="459,460,461,462,"/>
</p:tagLst>
</file>

<file path=ppt/tags/tag2.xml><?xml version="1.0" encoding="utf-8"?>
<p:tagLst xmlns:p="http://schemas.openxmlformats.org/presentationml/2006/main">
  <p:tag name="MH" val="20150820163733"/>
  <p:tag name="MH_LIBRARY" val="GRAPHIC"/>
  <p:tag name="MH_TYPE" val="Other"/>
  <p:tag name="MH_ORDER" val="11"/>
</p:tagLst>
</file>

<file path=ppt/tags/tag3.xml><?xml version="1.0" encoding="utf-8"?>
<p:tagLst xmlns:p="http://schemas.openxmlformats.org/presentationml/2006/main">
  <p:tag name="MH" val="20150820163733"/>
  <p:tag name="MH_LIBRARY" val="GRAPHIC"/>
  <p:tag name="MH_TYPE" val="Other"/>
  <p:tag name="MH_ORDER" val="12"/>
</p:tagLst>
</file>

<file path=ppt/tags/tag4.xml><?xml version="1.0" encoding="utf-8"?>
<p:tagLst xmlns:p="http://schemas.openxmlformats.org/presentationml/2006/main">
  <p:tag name="MH" val="20150820163733"/>
  <p:tag name="MH_LIBRARY" val="GRAPHIC"/>
  <p:tag name="MH_TYPE" val="Other"/>
  <p:tag name="MH_ORDER" val="7"/>
</p:tagLst>
</file>

<file path=ppt/tags/tag5.xml><?xml version="1.0" encoding="utf-8"?>
<p:tagLst xmlns:p="http://schemas.openxmlformats.org/presentationml/2006/main">
  <p:tag name="MH" val="20150820163733"/>
  <p:tag name="MH_LIBRARY" val="GRAPHIC"/>
  <p:tag name="MH_TYPE" val="Other"/>
  <p:tag name="MH_ORDER" val="8"/>
</p:tagLst>
</file>

<file path=ppt/tags/tag6.xml><?xml version="1.0" encoding="utf-8"?>
<p:tagLst xmlns:p="http://schemas.openxmlformats.org/presentationml/2006/main">
  <p:tag name="MH" val="20150820163733"/>
  <p:tag name="MH_LIBRARY" val="GRAPHIC"/>
  <p:tag name="MH_TYPE" val="Other"/>
  <p:tag name="MH_ORDER" val="5"/>
</p:tagLst>
</file>

<file path=ppt/tags/tag7.xml><?xml version="1.0" encoding="utf-8"?>
<p:tagLst xmlns:p="http://schemas.openxmlformats.org/presentationml/2006/main">
  <p:tag name="MH" val="20150820163733"/>
  <p:tag name="MH_LIBRARY" val="GRAPHIC"/>
  <p:tag name="MH_TYPE" val="Other"/>
  <p:tag name="MH_ORDER" val="6"/>
</p:tagLst>
</file>

<file path=ppt/tags/tag8.xml><?xml version="1.0" encoding="utf-8"?>
<p:tagLst xmlns:p="http://schemas.openxmlformats.org/presentationml/2006/main">
  <p:tag name="MH" val="20150820163733"/>
  <p:tag name="MH_LIBRARY" val="GRAPHIC"/>
  <p:tag name="MH_TYPE" val="Other"/>
  <p:tag name="MH_ORDER" val="9"/>
</p:tagLst>
</file>

<file path=ppt/tags/tag9.xml><?xml version="1.0" encoding="utf-8"?>
<p:tagLst xmlns:p="http://schemas.openxmlformats.org/presentationml/2006/main">
  <p:tag name="MH" val="20150820163733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第一PPT，www.1ppt.com">
  <a:themeElements>
    <a:clrScheme name="自定义 1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34353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3409</Words>
  <Application>WPS 演示</Application>
  <PresentationFormat>全屏显示(16:9)</PresentationFormat>
  <Paragraphs>308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华文细黑</vt:lpstr>
      <vt:lpstr>Segoe UI</vt:lpstr>
      <vt:lpstr>Calibri</vt:lpstr>
      <vt:lpstr>Calibri</vt:lpstr>
      <vt:lpstr>Lao UI</vt:lpstr>
      <vt:lpstr>Impact</vt:lpstr>
      <vt:lpstr>Times New Roman</vt:lpstr>
      <vt:lpstr>Century Gothic</vt:lpstr>
      <vt:lpstr>News Gothic MT</vt:lpstr>
      <vt:lpstr>HelveticaNeueLT Pro 67 MdCn</vt:lpstr>
      <vt:lpstr>Hiragino Sans GB W3</vt:lpstr>
      <vt:lpstr>Open Sans</vt:lpstr>
      <vt:lpstr>Segoe Print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互联网电子商务</dc:title>
  <dc:creator>第一PPT</dc:creator>
  <cp:keywords>www.1ppt.com</cp:keywords>
  <cp:lastModifiedBy>淡看云卷云舒</cp:lastModifiedBy>
  <cp:revision>331</cp:revision>
  <dcterms:created xsi:type="dcterms:W3CDTF">2015-04-07T15:42:00Z</dcterms:created>
  <dcterms:modified xsi:type="dcterms:W3CDTF">2019-06-05T01:02:20Z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